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1" r:id="rId4"/>
  </p:sldMasterIdLst>
  <p:notesMasterIdLst>
    <p:notesMasterId r:id="rId29"/>
  </p:notesMasterIdLst>
  <p:handoutMasterIdLst>
    <p:handoutMasterId r:id="rId30"/>
  </p:handoutMasterIdLst>
  <p:sldIdLst>
    <p:sldId id="326" r:id="rId5"/>
    <p:sldId id="327" r:id="rId6"/>
    <p:sldId id="304" r:id="rId7"/>
    <p:sldId id="477" r:id="rId8"/>
    <p:sldId id="454" r:id="rId9"/>
    <p:sldId id="455" r:id="rId10"/>
    <p:sldId id="456" r:id="rId11"/>
    <p:sldId id="458" r:id="rId12"/>
    <p:sldId id="459" r:id="rId13"/>
    <p:sldId id="462" r:id="rId14"/>
    <p:sldId id="256" r:id="rId15"/>
    <p:sldId id="463" r:id="rId16"/>
    <p:sldId id="475" r:id="rId17"/>
    <p:sldId id="258" r:id="rId18"/>
    <p:sldId id="466" r:id="rId19"/>
    <p:sldId id="467" r:id="rId20"/>
    <p:sldId id="468" r:id="rId21"/>
    <p:sldId id="476" r:id="rId22"/>
    <p:sldId id="470" r:id="rId23"/>
    <p:sldId id="471" r:id="rId24"/>
    <p:sldId id="472" r:id="rId25"/>
    <p:sldId id="473" r:id="rId26"/>
    <p:sldId id="340" r:id="rId27"/>
    <p:sldId id="416" r:id="rId2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8C6D2B-83AC-4F7C-9657-21C99EED0F3F}">
          <p14:sldIdLst>
            <p14:sldId id="326"/>
            <p14:sldId id="327"/>
            <p14:sldId id="304"/>
            <p14:sldId id="477"/>
            <p14:sldId id="454"/>
            <p14:sldId id="455"/>
            <p14:sldId id="456"/>
            <p14:sldId id="458"/>
            <p14:sldId id="459"/>
            <p14:sldId id="462"/>
            <p14:sldId id="256"/>
            <p14:sldId id="463"/>
            <p14:sldId id="475"/>
            <p14:sldId id="258"/>
            <p14:sldId id="466"/>
            <p14:sldId id="467"/>
            <p14:sldId id="468"/>
            <p14:sldId id="476"/>
            <p14:sldId id="470"/>
            <p14:sldId id="471"/>
            <p14:sldId id="472"/>
            <p14:sldId id="473"/>
            <p14:sldId id="340"/>
            <p14:sldId id="416"/>
          </p14:sldIdLst>
        </p14:section>
      </p14:sectionLst>
    </p:ex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FFCC"/>
    <a:srgbClr val="FFCCCC"/>
    <a:srgbClr val="E8F2D2"/>
    <a:srgbClr val="EFF9FF"/>
    <a:srgbClr val="FFFFEB"/>
    <a:srgbClr val="CBE199"/>
    <a:srgbClr val="FFFFA7"/>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DF366-B8B4-4DDD-BE22-7D37F8B75EC8}" v="2" dt="2022-03-04T01:51:05.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5921" autoAdjust="0"/>
  </p:normalViewPr>
  <p:slideViewPr>
    <p:cSldViewPr>
      <p:cViewPr varScale="1">
        <p:scale>
          <a:sx n="81" d="100"/>
          <a:sy n="81" d="100"/>
        </p:scale>
        <p:origin x="835" y="67"/>
      </p:cViewPr>
      <p:guideLst>
        <p:guide orient="horz" pos="981"/>
        <p:guide pos="521"/>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2912"/>
    </p:cViewPr>
  </p:sorterViewPr>
  <p:notesViewPr>
    <p:cSldViewPr snapToGrid="0" snapToObjects="1">
      <p:cViewPr varScale="1">
        <p:scale>
          <a:sx n="62" d="100"/>
          <a:sy n="62" d="100"/>
        </p:scale>
        <p:origin x="3178" y="43"/>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sei Sakoda(迫田　至誠)" userId="35bdf852-bbc7-404f-bcc6-c0239427cbba" providerId="ADAL" clId="{D26DF366-B8B4-4DDD-BE22-7D37F8B75EC8}"/>
    <pc:docChg chg="modSld">
      <pc:chgData name="Shisei Sakoda(迫田　至誠)" userId="35bdf852-bbc7-404f-bcc6-c0239427cbba" providerId="ADAL" clId="{D26DF366-B8B4-4DDD-BE22-7D37F8B75EC8}" dt="2022-03-04T01:54:03.970" v="10" actId="1076"/>
      <pc:docMkLst>
        <pc:docMk/>
      </pc:docMkLst>
      <pc:sldChg chg="modSp mod">
        <pc:chgData name="Shisei Sakoda(迫田　至誠)" userId="35bdf852-bbc7-404f-bcc6-c0239427cbba" providerId="ADAL" clId="{D26DF366-B8B4-4DDD-BE22-7D37F8B75EC8}" dt="2022-03-04T01:54:03.970" v="10" actId="1076"/>
        <pc:sldMkLst>
          <pc:docMk/>
          <pc:sldMk cId="860873325" sldId="258"/>
        </pc:sldMkLst>
        <pc:spChg chg="mod">
          <ac:chgData name="Shisei Sakoda(迫田　至誠)" userId="35bdf852-bbc7-404f-bcc6-c0239427cbba" providerId="ADAL" clId="{D26DF366-B8B4-4DDD-BE22-7D37F8B75EC8}" dt="2022-03-04T01:53:48.942" v="8" actId="1037"/>
          <ac:spMkLst>
            <pc:docMk/>
            <pc:sldMk cId="860873325" sldId="258"/>
            <ac:spMk id="100" creationId="{3C3B9564-2FD4-40E6-843C-C4C603539A96}"/>
          </ac:spMkLst>
        </pc:spChg>
        <pc:spChg chg="mod">
          <ac:chgData name="Shisei Sakoda(迫田　至誠)" userId="35bdf852-bbc7-404f-bcc6-c0239427cbba" providerId="ADAL" clId="{D26DF366-B8B4-4DDD-BE22-7D37F8B75EC8}" dt="2022-03-04T01:54:03.970" v="10" actId="1076"/>
          <ac:spMkLst>
            <pc:docMk/>
            <pc:sldMk cId="860873325" sldId="258"/>
            <ac:spMk id="131" creationId="{2D302D71-9A63-4296-9EC5-89EF8F5D621A}"/>
          </ac:spMkLst>
        </pc:spChg>
      </pc:sldChg>
      <pc:sldChg chg="addSp modSp">
        <pc:chgData name="Shisei Sakoda(迫田　至誠)" userId="35bdf852-bbc7-404f-bcc6-c0239427cbba" providerId="ADAL" clId="{D26DF366-B8B4-4DDD-BE22-7D37F8B75EC8}" dt="2022-03-04T01:51:05.695" v="1" actId="164"/>
        <pc:sldMkLst>
          <pc:docMk/>
          <pc:sldMk cId="875181775" sldId="471"/>
        </pc:sldMkLst>
        <pc:spChg chg="mod">
          <ac:chgData name="Shisei Sakoda(迫田　至誠)" userId="35bdf852-bbc7-404f-bcc6-c0239427cbba" providerId="ADAL" clId="{D26DF366-B8B4-4DDD-BE22-7D37F8B75EC8}" dt="2022-03-04T01:51:05.695" v="1" actId="164"/>
          <ac:spMkLst>
            <pc:docMk/>
            <pc:sldMk cId="875181775" sldId="471"/>
            <ac:spMk id="13" creationId="{EF115092-CFC2-4559-B0B7-4C1C7B3D46E2}"/>
          </ac:spMkLst>
        </pc:spChg>
        <pc:spChg chg="mod">
          <ac:chgData name="Shisei Sakoda(迫田　至誠)" userId="35bdf852-bbc7-404f-bcc6-c0239427cbba" providerId="ADAL" clId="{D26DF366-B8B4-4DDD-BE22-7D37F8B75EC8}" dt="2022-03-04T01:51:05.695" v="1" actId="164"/>
          <ac:spMkLst>
            <pc:docMk/>
            <pc:sldMk cId="875181775" sldId="471"/>
            <ac:spMk id="30" creationId="{85D588F0-07D8-4ECD-8C2D-674FBDB1AC9E}"/>
          </ac:spMkLst>
        </pc:spChg>
        <pc:spChg chg="mod">
          <ac:chgData name="Shisei Sakoda(迫田　至誠)" userId="35bdf852-bbc7-404f-bcc6-c0239427cbba" providerId="ADAL" clId="{D26DF366-B8B4-4DDD-BE22-7D37F8B75EC8}" dt="2022-03-04T01:51:05.695" v="1" actId="164"/>
          <ac:spMkLst>
            <pc:docMk/>
            <pc:sldMk cId="875181775" sldId="471"/>
            <ac:spMk id="31" creationId="{CF803696-562C-4A74-8AA4-2A96834122F9}"/>
          </ac:spMkLst>
        </pc:spChg>
        <pc:spChg chg="mod">
          <ac:chgData name="Shisei Sakoda(迫田　至誠)" userId="35bdf852-bbc7-404f-bcc6-c0239427cbba" providerId="ADAL" clId="{D26DF366-B8B4-4DDD-BE22-7D37F8B75EC8}" dt="2022-03-04T01:51:05.695" v="1" actId="164"/>
          <ac:spMkLst>
            <pc:docMk/>
            <pc:sldMk cId="875181775" sldId="471"/>
            <ac:spMk id="32" creationId="{F26959D0-0B70-4436-A44C-D7C9012AFA4F}"/>
          </ac:spMkLst>
        </pc:spChg>
        <pc:spChg chg="mod">
          <ac:chgData name="Shisei Sakoda(迫田　至誠)" userId="35bdf852-bbc7-404f-bcc6-c0239427cbba" providerId="ADAL" clId="{D26DF366-B8B4-4DDD-BE22-7D37F8B75EC8}" dt="2022-03-04T01:51:05.695" v="1" actId="164"/>
          <ac:spMkLst>
            <pc:docMk/>
            <pc:sldMk cId="875181775" sldId="471"/>
            <ac:spMk id="33" creationId="{FC38C08A-9133-44CA-AC79-83141433F849}"/>
          </ac:spMkLst>
        </pc:spChg>
        <pc:spChg chg="mod">
          <ac:chgData name="Shisei Sakoda(迫田　至誠)" userId="35bdf852-bbc7-404f-bcc6-c0239427cbba" providerId="ADAL" clId="{D26DF366-B8B4-4DDD-BE22-7D37F8B75EC8}" dt="2022-03-04T01:51:05.695" v="1" actId="164"/>
          <ac:spMkLst>
            <pc:docMk/>
            <pc:sldMk cId="875181775" sldId="471"/>
            <ac:spMk id="35" creationId="{E8CAA11B-9DDA-447C-B47F-79D53598FD6F}"/>
          </ac:spMkLst>
        </pc:spChg>
        <pc:spChg chg="mod">
          <ac:chgData name="Shisei Sakoda(迫田　至誠)" userId="35bdf852-bbc7-404f-bcc6-c0239427cbba" providerId="ADAL" clId="{D26DF366-B8B4-4DDD-BE22-7D37F8B75EC8}" dt="2022-03-04T01:51:05.695" v="1" actId="164"/>
          <ac:spMkLst>
            <pc:docMk/>
            <pc:sldMk cId="875181775" sldId="471"/>
            <ac:spMk id="43" creationId="{5F731C8D-0653-4464-9706-69039319A095}"/>
          </ac:spMkLst>
        </pc:spChg>
        <pc:grpChg chg="add mod">
          <ac:chgData name="Shisei Sakoda(迫田　至誠)" userId="35bdf852-bbc7-404f-bcc6-c0239427cbba" providerId="ADAL" clId="{D26DF366-B8B4-4DDD-BE22-7D37F8B75EC8}" dt="2022-03-04T01:51:05.695" v="1" actId="164"/>
          <ac:grpSpMkLst>
            <pc:docMk/>
            <pc:sldMk cId="875181775" sldId="471"/>
            <ac:grpSpMk id="3" creationId="{F80B07E9-FCF5-4D46-BB64-96193987E8FE}"/>
          </ac:grpSpMkLst>
        </pc:grpChg>
        <pc:grpChg chg="mod">
          <ac:chgData name="Shisei Sakoda(迫田　至誠)" userId="35bdf852-bbc7-404f-bcc6-c0239427cbba" providerId="ADAL" clId="{D26DF366-B8B4-4DDD-BE22-7D37F8B75EC8}" dt="2022-03-04T01:51:05.695" v="1" actId="164"/>
          <ac:grpSpMkLst>
            <pc:docMk/>
            <pc:sldMk cId="875181775" sldId="471"/>
            <ac:grpSpMk id="44" creationId="{1198326C-1A33-4CAA-B249-09B28E6AF8A2}"/>
          </ac:grpSpMkLst>
        </pc:grpChg>
        <pc:cxnChg chg="mod">
          <ac:chgData name="Shisei Sakoda(迫田　至誠)" userId="35bdf852-bbc7-404f-bcc6-c0239427cbba" providerId="ADAL" clId="{D26DF366-B8B4-4DDD-BE22-7D37F8B75EC8}" dt="2022-03-04T01:51:05.695" v="1" actId="164"/>
          <ac:cxnSpMkLst>
            <pc:docMk/>
            <pc:sldMk cId="875181775" sldId="471"/>
            <ac:cxnSpMk id="45" creationId="{D1C1707A-AF7E-4394-8FD2-55C1AE0035DE}"/>
          </ac:cxnSpMkLst>
        </pc:cxnChg>
        <pc:cxnChg chg="mod">
          <ac:chgData name="Shisei Sakoda(迫田　至誠)" userId="35bdf852-bbc7-404f-bcc6-c0239427cbba" providerId="ADAL" clId="{D26DF366-B8B4-4DDD-BE22-7D37F8B75EC8}" dt="2022-03-04T01:51:05.695" v="1" actId="164"/>
          <ac:cxnSpMkLst>
            <pc:docMk/>
            <pc:sldMk cId="875181775" sldId="471"/>
            <ac:cxnSpMk id="51" creationId="{09EB99B5-75E5-4300-9CD3-173279A5960B}"/>
          </ac:cxnSpMkLst>
        </pc:cxnChg>
        <pc:cxnChg chg="mod">
          <ac:chgData name="Shisei Sakoda(迫田　至誠)" userId="35bdf852-bbc7-404f-bcc6-c0239427cbba" providerId="ADAL" clId="{D26DF366-B8B4-4DDD-BE22-7D37F8B75EC8}" dt="2022-03-04T01:51:05.695" v="1" actId="164"/>
          <ac:cxnSpMkLst>
            <pc:docMk/>
            <pc:sldMk cId="875181775" sldId="471"/>
            <ac:cxnSpMk id="52" creationId="{888A8BC3-E214-4F5D-8EF1-E20709BD306C}"/>
          </ac:cxnSpMkLst>
        </pc:cxnChg>
      </pc:sldChg>
      <pc:sldChg chg="addSp modSp">
        <pc:chgData name="Shisei Sakoda(迫田　至誠)" userId="35bdf852-bbc7-404f-bcc6-c0239427cbba" providerId="ADAL" clId="{D26DF366-B8B4-4DDD-BE22-7D37F8B75EC8}" dt="2022-03-04T01:48:50.628" v="0" actId="164"/>
        <pc:sldMkLst>
          <pc:docMk/>
          <pc:sldMk cId="753206604" sldId="476"/>
        </pc:sldMkLst>
        <pc:spChg chg="mod">
          <ac:chgData name="Shisei Sakoda(迫田　至誠)" userId="35bdf852-bbc7-404f-bcc6-c0239427cbba" providerId="ADAL" clId="{D26DF366-B8B4-4DDD-BE22-7D37F8B75EC8}" dt="2022-03-04T01:48:50.628" v="0" actId="164"/>
          <ac:spMkLst>
            <pc:docMk/>
            <pc:sldMk cId="753206604" sldId="476"/>
            <ac:spMk id="10" creationId="{F84FD8BA-D88B-473A-B72B-2CC22C1B39A9}"/>
          </ac:spMkLst>
        </pc:spChg>
        <pc:grpChg chg="add mod">
          <ac:chgData name="Shisei Sakoda(迫田　至誠)" userId="35bdf852-bbc7-404f-bcc6-c0239427cbba" providerId="ADAL" clId="{D26DF366-B8B4-4DDD-BE22-7D37F8B75EC8}" dt="2022-03-04T01:48:50.628" v="0" actId="164"/>
          <ac:grpSpMkLst>
            <pc:docMk/>
            <pc:sldMk cId="753206604" sldId="476"/>
            <ac:grpSpMk id="3" creationId="{22DDDAB3-9857-48FC-8CEA-F3BF8159CD75}"/>
          </ac:grpSpMkLst>
        </pc:grpChg>
        <pc:picChg chg="mod">
          <ac:chgData name="Shisei Sakoda(迫田　至誠)" userId="35bdf852-bbc7-404f-bcc6-c0239427cbba" providerId="ADAL" clId="{D26DF366-B8B4-4DDD-BE22-7D37F8B75EC8}" dt="2022-03-04T01:48:50.628" v="0" actId="164"/>
          <ac:picMkLst>
            <pc:docMk/>
            <pc:sldMk cId="753206604" sldId="476"/>
            <ac:picMk id="9" creationId="{F4DD5677-E063-46ED-AA7B-8494721D8D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8236" cy="511570"/>
          </a:xfrm>
          <a:prstGeom prst="rect">
            <a:avLst/>
          </a:prstGeom>
        </p:spPr>
        <p:txBody>
          <a:bodyPr vert="horz" lIns="94662" tIns="47332" rIns="94662" bIns="47332" rtlCol="0"/>
          <a:lstStyle>
            <a:lvl1pPr algn="l">
              <a:defRPr sz="1300"/>
            </a:lvl1pPr>
          </a:lstStyle>
          <a:p>
            <a:endParaRPr kumimoji="1" lang="ja-JP" altLang="en-US"/>
          </a:p>
        </p:txBody>
      </p:sp>
      <p:sp>
        <p:nvSpPr>
          <p:cNvPr id="3" name="スライド番号プレースホルダー 2">
            <a:extLst>
              <a:ext uri="{FF2B5EF4-FFF2-40B4-BE49-F238E27FC236}">
                <a16:creationId xmlns:a16="http://schemas.microsoft.com/office/drawing/2014/main" id="{6C1D0E0C-5478-4BE1-8E92-12F189FC5180}"/>
              </a:ext>
            </a:extLst>
          </p:cNvPr>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97846B00-9EF8-403B-8074-8BC584B81BCD}" type="slidenum">
              <a:rPr kumimoji="1" lang="ja-JP" altLang="en-US" smtClean="0"/>
              <a:t>‹#›</a:t>
            </a:fld>
            <a:endParaRPr kumimoji="1" lang="ja-JP" altLang="en-US"/>
          </a:p>
        </p:txBody>
      </p:sp>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3077740" cy="511652"/>
          </a:xfrm>
          <a:prstGeom prst="rect">
            <a:avLst/>
          </a:prstGeom>
        </p:spPr>
        <p:txBody>
          <a:bodyPr vert="horz" lIns="94662" tIns="47332" rIns="94662" bIns="473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6" y="3"/>
            <a:ext cx="3077740" cy="511652"/>
          </a:xfrm>
          <a:prstGeom prst="rect">
            <a:avLst/>
          </a:prstGeom>
        </p:spPr>
        <p:txBody>
          <a:bodyPr vert="horz" lIns="94662" tIns="47332" rIns="94662" bIns="47332" rtlCol="0"/>
          <a:lstStyle>
            <a:lvl1pPr algn="r">
              <a:defRPr sz="1300"/>
            </a:lvl1pPr>
          </a:lstStyle>
          <a:p>
            <a:fld id="{FCD2423D-9EBC-40AE-B4DC-564BAC5C6197}"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62" tIns="47332" rIns="94662" bIns="47332" rtlCol="0" anchor="ctr"/>
          <a:lstStyle/>
          <a:p>
            <a:endParaRPr lang="ja-JP" altLang="en-US"/>
          </a:p>
        </p:txBody>
      </p:sp>
      <p:sp>
        <p:nvSpPr>
          <p:cNvPr id="5" name="ノート プレースホルダー 4"/>
          <p:cNvSpPr>
            <a:spLocks noGrp="1"/>
          </p:cNvSpPr>
          <p:nvPr>
            <p:ph type="body" sz="quarter" idx="3"/>
          </p:nvPr>
        </p:nvSpPr>
        <p:spPr>
          <a:xfrm>
            <a:off x="710248" y="4860688"/>
            <a:ext cx="5681980" cy="4604861"/>
          </a:xfrm>
          <a:prstGeom prst="rect">
            <a:avLst/>
          </a:prstGeom>
        </p:spPr>
        <p:txBody>
          <a:bodyPr vert="horz" lIns="94662" tIns="47332" rIns="94662" bIns="473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599"/>
            <a:ext cx="3077740" cy="511652"/>
          </a:xfrm>
          <a:prstGeom prst="rect">
            <a:avLst/>
          </a:prstGeom>
        </p:spPr>
        <p:txBody>
          <a:bodyPr vert="horz" lIns="94662" tIns="47332" rIns="94662" bIns="473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6" y="9719599"/>
            <a:ext cx="3077740" cy="511652"/>
          </a:xfrm>
          <a:prstGeom prst="rect">
            <a:avLst/>
          </a:prstGeom>
        </p:spPr>
        <p:txBody>
          <a:bodyPr vert="horz" lIns="94662" tIns="47332" rIns="94662" bIns="47332"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84543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76879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164341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62817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59408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79895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34502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871709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328135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402282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29497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175972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81041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392657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246202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133699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4623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73" r:id="rId11"/>
    <p:sldLayoutId id="2147483649" r:id="rId12"/>
    <p:sldLayoutId id="2147483650" r:id="rId13"/>
    <p:sldLayoutId id="2147483651" r:id="rId14"/>
    <p:sldLayoutId id="2147483652" r:id="rId15"/>
    <p:sldLayoutId id="2147483653" r:id="rId16"/>
    <p:sldLayoutId id="2147483656" r:id="rId17"/>
    <p:sldLayoutId id="2147483657" r:id="rId18"/>
    <p:sldLayoutId id="2147483658" r:id="rId19"/>
    <p:sldLayoutId id="2147483659" r:id="rId20"/>
    <p:sldLayoutId id="2147483660" r:id="rId21"/>
    <p:sldLayoutId id="2147483674"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2031325"/>
          </a:xfrm>
        </p:spPr>
        <p:txBody>
          <a:bodyPr/>
          <a:lstStyle/>
          <a:p>
            <a:r>
              <a:rPr lang="en-US" altLang="ja-JP" sz="4400"/>
              <a:t>Theme1  Governance</a:t>
            </a:r>
            <a:br>
              <a:rPr lang="en-US" altLang="ja-JP" sz="4400"/>
            </a:br>
            <a:r>
              <a:rPr lang="en-US" altLang="ja-JP" sz="4400"/>
              <a:t>Theme 1-1</a:t>
            </a:r>
            <a:br>
              <a:rPr lang="en-US" altLang="ja-JP" sz="4400"/>
            </a:br>
            <a:r>
              <a:rPr lang="en-US" altLang="ja-JP" sz="4400"/>
              <a:t>Legislation and Organization</a:t>
            </a:r>
            <a:endParaRPr lang="ja-JP" altLang="en-US" sz="3200">
              <a:solidFill>
                <a:schemeClr val="bg1">
                  <a:lumMod val="75000"/>
                </a:schemeClr>
              </a:solidFill>
            </a:endParaRPr>
          </a:p>
        </p:txBody>
      </p:sp>
      <p:pic>
        <p:nvPicPr>
          <p:cNvPr id="6" name="図 5">
            <a:extLst>
              <a:ext uri="{FF2B5EF4-FFF2-40B4-BE49-F238E27FC236}">
                <a16:creationId xmlns:a16="http://schemas.microsoft.com/office/drawing/2014/main" id="{23493D45-F7E6-4DE8-9B5F-8CF3A68C43D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28064" y="5417945"/>
            <a:ext cx="720000" cy="720000"/>
          </a:xfrm>
          <a:prstGeom prst="rect">
            <a:avLst/>
          </a:prstGeom>
        </p:spPr>
      </p:pic>
      <p:pic>
        <p:nvPicPr>
          <p:cNvPr id="4" name="図 3">
            <a:extLst>
              <a:ext uri="{FF2B5EF4-FFF2-40B4-BE49-F238E27FC236}">
                <a16:creationId xmlns:a16="http://schemas.microsoft.com/office/drawing/2014/main" id="{56C7B2E3-EFBD-4ACD-A0BC-85F96187A6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48064" y="5426308"/>
            <a:ext cx="720000" cy="717940"/>
          </a:xfrm>
          <a:prstGeom prst="rect">
            <a:avLst/>
          </a:prstGeom>
        </p:spPr>
      </p:pic>
      <p:pic>
        <p:nvPicPr>
          <p:cNvPr id="5" name="図 4">
            <a:extLst>
              <a:ext uri="{FF2B5EF4-FFF2-40B4-BE49-F238E27FC236}">
                <a16:creationId xmlns:a16="http://schemas.microsoft.com/office/drawing/2014/main" id="{8F2DAD85-3E30-4FD8-BF0F-D1069ECC6EE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868064" y="5421035"/>
            <a:ext cx="720000" cy="716910"/>
          </a:xfrm>
          <a:prstGeom prst="rect">
            <a:avLst/>
          </a:prstGeom>
        </p:spPr>
      </p:pic>
      <p:pic>
        <p:nvPicPr>
          <p:cNvPr id="7" name="図 6">
            <a:extLst>
              <a:ext uri="{FF2B5EF4-FFF2-40B4-BE49-F238E27FC236}">
                <a16:creationId xmlns:a16="http://schemas.microsoft.com/office/drawing/2014/main" id="{F8C02623-8650-4FFF-9198-0F581292D34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588064" y="5433299"/>
            <a:ext cx="720000" cy="707797"/>
          </a:xfrm>
          <a:prstGeom prst="rect">
            <a:avLst/>
          </a:prstGeom>
        </p:spPr>
      </p:pic>
      <p:pic>
        <p:nvPicPr>
          <p:cNvPr id="8" name="図 7">
            <a:extLst>
              <a:ext uri="{FF2B5EF4-FFF2-40B4-BE49-F238E27FC236}">
                <a16:creationId xmlns:a16="http://schemas.microsoft.com/office/drawing/2014/main" id="{2CAAE8AD-79FD-4647-A828-C26344EFCDD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308064" y="5433299"/>
            <a:ext cx="720000" cy="7108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537816"/>
            <a:ext cx="7386283" cy="707886"/>
          </a:xfrm>
          <a:prstGeom prst="rect">
            <a:avLst/>
          </a:prstGeom>
          <a:noFill/>
        </p:spPr>
        <p:txBody>
          <a:bodyPr wrap="square" rtlCol="0">
            <a:spAutoFit/>
          </a:bodyPr>
          <a:lstStyle/>
          <a:p>
            <a:pPr marL="355600" indent="-355600"/>
            <a:r>
              <a:rPr lang="en-US" altLang="ja-JP" sz="2000"/>
              <a:t>3) 	Characteristics of the River Law in Japan compared to the Water Laws in foreign Countries</a:t>
            </a:r>
          </a:p>
        </p:txBody>
      </p:sp>
      <p:sp>
        <p:nvSpPr>
          <p:cNvPr id="5" name="Rectangle: Rounded Corners 9">
            <a:extLst>
              <a:ext uri="{FF2B5EF4-FFF2-40B4-BE49-F238E27FC236}">
                <a16:creationId xmlns:a16="http://schemas.microsoft.com/office/drawing/2014/main" id="{B20A8179-24E9-4633-940D-8A5ECFF605E2}"/>
              </a:ext>
            </a:extLst>
          </p:cNvPr>
          <p:cNvSpPr/>
          <p:nvPr/>
        </p:nvSpPr>
        <p:spPr>
          <a:xfrm>
            <a:off x="4572000" y="2215189"/>
            <a:ext cx="3886200" cy="3536216"/>
          </a:xfrm>
          <a:prstGeom prst="roundRect">
            <a:avLst>
              <a:gd name="adj" fmla="val 2917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buClr>
                <a:srgbClr val="CAE2FF">
                  <a:lumMod val="50000"/>
                </a:srgbClr>
              </a:buClr>
              <a:buSzPct val="75000"/>
            </a:pPr>
            <a:r>
              <a:rPr lang="en-US" altLang="ja-JP" b="1">
                <a:solidFill>
                  <a:schemeClr val="tx1"/>
                </a:solidFill>
              </a:rPr>
              <a:t>Foreign Countries</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Water Law</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Provisions of water quality, purification, drainage, replenishment, groundwater, rainwater, or navigation</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Riparian Rights</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International Rive</a:t>
            </a:r>
            <a:r>
              <a:rPr lang="en-US" altLang="ja-JP" sz="1600">
                <a:solidFill>
                  <a:schemeClr val="tx1"/>
                </a:solidFill>
              </a:rPr>
              <a:t>r</a:t>
            </a:r>
          </a:p>
          <a:p>
            <a:pPr marL="285750" indent="-285750" algn="just">
              <a:spcAft>
                <a:spcPts val="600"/>
              </a:spcAft>
              <a:buClr>
                <a:srgbClr val="CAE2FF">
                  <a:lumMod val="50000"/>
                </a:srgbClr>
              </a:buClr>
              <a:buSzPct val="75000"/>
              <a:buFont typeface="Wingdings" panose="05000000000000000000" pitchFamily="2" charset="2"/>
              <a:buChar char="l"/>
            </a:pPr>
            <a:endParaRPr lang="en-US" altLang="ja-JP" sz="1600" b="1">
              <a:solidFill>
                <a:srgbClr val="FF0000"/>
              </a:solidFill>
            </a:endParaRPr>
          </a:p>
        </p:txBody>
      </p:sp>
      <p:sp>
        <p:nvSpPr>
          <p:cNvPr id="6" name="Rectangle: Rounded Corners 9">
            <a:extLst>
              <a:ext uri="{FF2B5EF4-FFF2-40B4-BE49-F238E27FC236}">
                <a16:creationId xmlns:a16="http://schemas.microsoft.com/office/drawing/2014/main" id="{B3D0314D-00D2-4F40-BB88-B32D268C0254}"/>
              </a:ext>
            </a:extLst>
          </p:cNvPr>
          <p:cNvSpPr/>
          <p:nvPr/>
        </p:nvSpPr>
        <p:spPr>
          <a:xfrm>
            <a:off x="651653" y="2251189"/>
            <a:ext cx="3780000" cy="3536216"/>
          </a:xfrm>
          <a:prstGeom prst="roundRect">
            <a:avLst>
              <a:gd name="adj" fmla="val 29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buClr>
                <a:srgbClr val="CAE2FF">
                  <a:lumMod val="50000"/>
                </a:srgbClr>
              </a:buClr>
              <a:buSzPct val="75000"/>
            </a:pPr>
            <a:r>
              <a:rPr lang="en-US" altLang="ja-JP" b="1">
                <a:solidFill>
                  <a:schemeClr val="tx1"/>
                </a:solidFill>
              </a:rPr>
              <a:t>Japan</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The River Law</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Flood protection, river water utilization, and the river environment</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Comprehensive and basin-based water management</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No international river</a:t>
            </a:r>
          </a:p>
          <a:p>
            <a:pPr marL="285750" indent="-285750" algn="just">
              <a:spcAft>
                <a:spcPts val="600"/>
              </a:spcAft>
              <a:buClr>
                <a:srgbClr val="CAE2FF">
                  <a:lumMod val="50000"/>
                </a:srgbClr>
              </a:buClr>
              <a:buSzPct val="75000"/>
              <a:buFont typeface="Wingdings" panose="05000000000000000000" pitchFamily="2" charset="2"/>
              <a:buChar char="l"/>
            </a:pPr>
            <a:endParaRPr lang="en-US" altLang="ja-JP" sz="1600">
              <a:solidFill>
                <a:schemeClr val="tx1"/>
              </a:solidFill>
            </a:endParaRPr>
          </a:p>
        </p:txBody>
      </p:sp>
      <p:sp>
        <p:nvSpPr>
          <p:cNvPr id="7" name="テキスト プレースホルダー 7">
            <a:extLst>
              <a:ext uri="{FF2B5EF4-FFF2-40B4-BE49-F238E27FC236}">
                <a16:creationId xmlns:a16="http://schemas.microsoft.com/office/drawing/2014/main" id="{BEF5367C-9DC9-47CD-B58F-59576255D64D}"/>
              </a:ext>
            </a:extLst>
          </p:cNvPr>
          <p:cNvSpPr txBox="1"/>
          <p:nvPr/>
        </p:nvSpPr>
        <p:spPr>
          <a:xfrm>
            <a:off x="360000" y="972000"/>
            <a:ext cx="822960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tabLst>
                <a:tab pos="719138" algn="l"/>
              </a:tabLst>
            </a:pPr>
            <a:r>
              <a:rPr lang="en-US" altLang="ja-JP" sz="2000" dirty="0"/>
              <a:t>(2)	History of River Law and the Role of River Administrators</a:t>
            </a:r>
          </a:p>
        </p:txBody>
      </p:sp>
    </p:spTree>
    <p:extLst>
      <p:ext uri="{BB962C8B-B14F-4D97-AF65-F5344CB8AC3E}">
        <p14:creationId xmlns:p14="http://schemas.microsoft.com/office/powerpoint/2010/main" val="371501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988086E-441D-4DA9-8882-3481504C3E64}"/>
              </a:ext>
            </a:extLst>
          </p:cNvPr>
          <p:cNvGrpSpPr/>
          <p:nvPr/>
        </p:nvGrpSpPr>
        <p:grpSpPr>
          <a:xfrm>
            <a:off x="1066230" y="1991923"/>
            <a:ext cx="7178178" cy="3669325"/>
            <a:chOff x="1020200" y="982783"/>
            <a:chExt cx="9570904" cy="4892433"/>
          </a:xfrm>
        </p:grpSpPr>
        <p:pic>
          <p:nvPicPr>
            <p:cNvPr id="47" name="図 46">
              <a:extLst>
                <a:ext uri="{FF2B5EF4-FFF2-40B4-BE49-F238E27FC236}">
                  <a16:creationId xmlns:a16="http://schemas.microsoft.com/office/drawing/2014/main" id="{6CCED4E5-EAA4-428B-9D90-00D3EF953061}"/>
                </a:ext>
              </a:extLst>
            </p:cNvPr>
            <p:cNvPicPr/>
            <p:nvPr/>
          </p:nvPicPr>
          <p:blipFill rotWithShape="1">
            <a:blip r:embed="rId2"/>
            <a:srcRect r="7189"/>
            <a:stretch/>
          </p:blipFill>
          <p:spPr bwMode="auto">
            <a:xfrm>
              <a:off x="1020200" y="982783"/>
              <a:ext cx="9570904" cy="4892433"/>
            </a:xfrm>
            <a:prstGeom prst="rect">
              <a:avLst/>
            </a:prstGeom>
            <a:solidFill>
              <a:srgbClr xmlns:mc="http://schemas.openxmlformats.org/markup-compatibility/2006" xmlns:a14="http://schemas.microsoft.com/office/drawing/2010/main" val="FFFFFF" mc:Ignorable="a14" a14:legacySpreadsheetColorIndex="9"/>
            </a:solidFill>
            <a:ln w="9525" cap="flat" cmpd="sng" algn="ctr">
              <a:no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7" name="正方形/長方形 126">
              <a:extLst>
                <a:ext uri="{FF2B5EF4-FFF2-40B4-BE49-F238E27FC236}">
                  <a16:creationId xmlns:a16="http://schemas.microsoft.com/office/drawing/2014/main" id="{7D36E485-1C10-4C41-94B2-DBB27418D829}"/>
                </a:ext>
              </a:extLst>
            </p:cNvPr>
            <p:cNvSpPr/>
            <p:nvPr/>
          </p:nvSpPr>
          <p:spPr>
            <a:xfrm rot="5400000">
              <a:off x="2706592" y="336644"/>
              <a:ext cx="312135" cy="204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04B6668-4469-45CA-9987-365E536F3B05}"/>
                </a:ext>
              </a:extLst>
            </p:cNvPr>
            <p:cNvSpPr/>
            <p:nvPr/>
          </p:nvSpPr>
          <p:spPr>
            <a:xfrm rot="5400000">
              <a:off x="2495896" y="1229326"/>
              <a:ext cx="312135" cy="1902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0" name="正方形/長方形 49">
              <a:extLst>
                <a:ext uri="{FF2B5EF4-FFF2-40B4-BE49-F238E27FC236}">
                  <a16:creationId xmlns:a16="http://schemas.microsoft.com/office/drawing/2014/main" id="{52EF5DDE-C372-4882-84B3-DD2A609EBA5B}"/>
                </a:ext>
              </a:extLst>
            </p:cNvPr>
            <p:cNvSpPr/>
            <p:nvPr/>
          </p:nvSpPr>
          <p:spPr>
            <a:xfrm rot="5400000">
              <a:off x="2724495" y="3336975"/>
              <a:ext cx="312135" cy="144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正方形/長方形 50">
              <a:extLst>
                <a:ext uri="{FF2B5EF4-FFF2-40B4-BE49-F238E27FC236}">
                  <a16:creationId xmlns:a16="http://schemas.microsoft.com/office/drawing/2014/main" id="{2F132BDD-34FF-4B2C-BB85-7ACA26F6C311}"/>
                </a:ext>
              </a:extLst>
            </p:cNvPr>
            <p:cNvSpPr/>
            <p:nvPr/>
          </p:nvSpPr>
          <p:spPr>
            <a:xfrm rot="5400000">
              <a:off x="4243473" y="4777876"/>
              <a:ext cx="312135" cy="144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正方形/長方形 51">
              <a:extLst>
                <a:ext uri="{FF2B5EF4-FFF2-40B4-BE49-F238E27FC236}">
                  <a16:creationId xmlns:a16="http://schemas.microsoft.com/office/drawing/2014/main" id="{55D4488C-1ACD-4C5D-9E91-DB16FAD67B9D}"/>
                </a:ext>
              </a:extLst>
            </p:cNvPr>
            <p:cNvSpPr/>
            <p:nvPr/>
          </p:nvSpPr>
          <p:spPr>
            <a:xfrm rot="5400000">
              <a:off x="7997327" y="4412505"/>
              <a:ext cx="312135" cy="2184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正方形/長方形 52">
              <a:extLst>
                <a:ext uri="{FF2B5EF4-FFF2-40B4-BE49-F238E27FC236}">
                  <a16:creationId xmlns:a16="http://schemas.microsoft.com/office/drawing/2014/main" id="{5C15C042-845F-4DFB-A263-0F29E85821D1}"/>
                </a:ext>
              </a:extLst>
            </p:cNvPr>
            <p:cNvSpPr/>
            <p:nvPr/>
          </p:nvSpPr>
          <p:spPr>
            <a:xfrm rot="5400000">
              <a:off x="9832281" y="5141949"/>
              <a:ext cx="358856" cy="67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正方形/長方形 53">
              <a:extLst>
                <a:ext uri="{FF2B5EF4-FFF2-40B4-BE49-F238E27FC236}">
                  <a16:creationId xmlns:a16="http://schemas.microsoft.com/office/drawing/2014/main" id="{8BCECD27-C06E-45F9-BD4B-2631D3D50B13}"/>
                </a:ext>
              </a:extLst>
            </p:cNvPr>
            <p:cNvSpPr/>
            <p:nvPr/>
          </p:nvSpPr>
          <p:spPr>
            <a:xfrm rot="5400000">
              <a:off x="5123887" y="3091388"/>
              <a:ext cx="611138" cy="1284966"/>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正方形/長方形 54">
              <a:extLst>
                <a:ext uri="{FF2B5EF4-FFF2-40B4-BE49-F238E27FC236}">
                  <a16:creationId xmlns:a16="http://schemas.microsoft.com/office/drawing/2014/main" id="{AFEAA63D-2D08-4CDD-BD01-512B05086C84}"/>
                </a:ext>
              </a:extLst>
            </p:cNvPr>
            <p:cNvSpPr/>
            <p:nvPr/>
          </p:nvSpPr>
          <p:spPr>
            <a:xfrm rot="5400000">
              <a:off x="8297668" y="3111503"/>
              <a:ext cx="611138" cy="1284966"/>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正方形/長方形 55">
              <a:extLst>
                <a:ext uri="{FF2B5EF4-FFF2-40B4-BE49-F238E27FC236}">
                  <a16:creationId xmlns:a16="http://schemas.microsoft.com/office/drawing/2014/main" id="{95F93CCA-036F-4B9F-8884-06F5B8D594A8}"/>
                </a:ext>
              </a:extLst>
            </p:cNvPr>
            <p:cNvSpPr/>
            <p:nvPr/>
          </p:nvSpPr>
          <p:spPr>
            <a:xfrm rot="5400000">
              <a:off x="5224182" y="4011681"/>
              <a:ext cx="458670" cy="12849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57" name="正方形/長方形 56">
              <a:extLst>
                <a:ext uri="{FF2B5EF4-FFF2-40B4-BE49-F238E27FC236}">
                  <a16:creationId xmlns:a16="http://schemas.microsoft.com/office/drawing/2014/main" id="{4EF13A86-D1A3-4C08-A4F1-EF929EBAEEB8}"/>
                </a:ext>
              </a:extLst>
            </p:cNvPr>
            <p:cNvSpPr/>
            <p:nvPr/>
          </p:nvSpPr>
          <p:spPr>
            <a:xfrm rot="5400000">
              <a:off x="7885061" y="1727299"/>
              <a:ext cx="1147079" cy="16772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正方形/長方形 57">
              <a:extLst>
                <a:ext uri="{FF2B5EF4-FFF2-40B4-BE49-F238E27FC236}">
                  <a16:creationId xmlns:a16="http://schemas.microsoft.com/office/drawing/2014/main" id="{885AA0D5-4849-4D8B-8BA3-98CAFF26C2C2}"/>
                </a:ext>
              </a:extLst>
            </p:cNvPr>
            <p:cNvSpPr/>
            <p:nvPr/>
          </p:nvSpPr>
          <p:spPr>
            <a:xfrm rot="5400000">
              <a:off x="5095414" y="1376517"/>
              <a:ext cx="611139" cy="12849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正方形/長方形 58">
              <a:extLst>
                <a:ext uri="{FF2B5EF4-FFF2-40B4-BE49-F238E27FC236}">
                  <a16:creationId xmlns:a16="http://schemas.microsoft.com/office/drawing/2014/main" id="{76011082-8A8D-441A-BA6C-7FE1007BC1B2}"/>
                </a:ext>
              </a:extLst>
            </p:cNvPr>
            <p:cNvSpPr/>
            <p:nvPr/>
          </p:nvSpPr>
          <p:spPr>
            <a:xfrm rot="5400000">
              <a:off x="9266145" y="2762479"/>
              <a:ext cx="535067" cy="416982"/>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テキスト ボックス 59">
              <a:extLst>
                <a:ext uri="{FF2B5EF4-FFF2-40B4-BE49-F238E27FC236}">
                  <a16:creationId xmlns:a16="http://schemas.microsoft.com/office/drawing/2014/main" id="{9FB49DD0-5D6D-4D06-990B-250DF6D7B26A}"/>
                </a:ext>
              </a:extLst>
            </p:cNvPr>
            <p:cNvSpPr txBox="1"/>
            <p:nvPr/>
          </p:nvSpPr>
          <p:spPr>
            <a:xfrm>
              <a:off x="3711579" y="5412139"/>
              <a:ext cx="645077" cy="208348"/>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JAN.</a:t>
              </a:r>
              <a:endParaRPr lang="ja-JP" altLang="en-US" sz="1400" b="1" dirty="0">
                <a:effectLst>
                  <a:glow rad="63500">
                    <a:schemeClr val="bg1"/>
                  </a:glow>
                </a:effectLst>
              </a:endParaRPr>
            </a:p>
          </p:txBody>
        </p:sp>
        <p:sp>
          <p:nvSpPr>
            <p:cNvPr id="61" name="テキスト ボックス 60">
              <a:extLst>
                <a:ext uri="{FF2B5EF4-FFF2-40B4-BE49-F238E27FC236}">
                  <a16:creationId xmlns:a16="http://schemas.microsoft.com/office/drawing/2014/main" id="{CFB508DD-6146-4643-A668-5F1892A1494C}"/>
                </a:ext>
              </a:extLst>
            </p:cNvPr>
            <p:cNvSpPr txBox="1"/>
            <p:nvPr/>
          </p:nvSpPr>
          <p:spPr>
            <a:xfrm>
              <a:off x="6983735" y="5394291"/>
              <a:ext cx="645077" cy="208348"/>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JUL.</a:t>
              </a:r>
              <a:endParaRPr lang="ja-JP" altLang="en-US" sz="1400" b="1" dirty="0">
                <a:effectLst>
                  <a:glow rad="63500">
                    <a:schemeClr val="bg1"/>
                  </a:glow>
                </a:effectLst>
              </a:endParaRPr>
            </a:p>
          </p:txBody>
        </p:sp>
        <p:sp>
          <p:nvSpPr>
            <p:cNvPr id="62" name="テキスト ボックス 61">
              <a:extLst>
                <a:ext uri="{FF2B5EF4-FFF2-40B4-BE49-F238E27FC236}">
                  <a16:creationId xmlns:a16="http://schemas.microsoft.com/office/drawing/2014/main" id="{BE7E81FB-676A-4171-83F4-A296511719E8}"/>
                </a:ext>
              </a:extLst>
            </p:cNvPr>
            <p:cNvSpPr txBox="1"/>
            <p:nvPr/>
          </p:nvSpPr>
          <p:spPr>
            <a:xfrm>
              <a:off x="8722767" y="5394291"/>
              <a:ext cx="645077" cy="208348"/>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OCT.</a:t>
              </a:r>
              <a:endParaRPr lang="ja-JP" altLang="en-US" sz="1400" b="1" dirty="0">
                <a:effectLst>
                  <a:glow rad="63500">
                    <a:schemeClr val="bg1"/>
                  </a:glow>
                </a:effectLst>
              </a:endParaRPr>
            </a:p>
          </p:txBody>
        </p:sp>
        <p:sp>
          <p:nvSpPr>
            <p:cNvPr id="63" name="テキスト ボックス 62">
              <a:extLst>
                <a:ext uri="{FF2B5EF4-FFF2-40B4-BE49-F238E27FC236}">
                  <a16:creationId xmlns:a16="http://schemas.microsoft.com/office/drawing/2014/main" id="{1D43C2A4-1684-4D79-A472-504D590D6592}"/>
                </a:ext>
              </a:extLst>
            </p:cNvPr>
            <p:cNvSpPr txBox="1"/>
            <p:nvPr/>
          </p:nvSpPr>
          <p:spPr>
            <a:xfrm>
              <a:off x="9689171" y="5376084"/>
              <a:ext cx="645077" cy="208348"/>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DEC.</a:t>
              </a:r>
              <a:endParaRPr lang="ja-JP" altLang="en-US" sz="1400" b="1" dirty="0">
                <a:effectLst>
                  <a:glow rad="63500">
                    <a:schemeClr val="bg1"/>
                  </a:glow>
                </a:effectLst>
              </a:endParaRPr>
            </a:p>
          </p:txBody>
        </p:sp>
        <p:sp>
          <p:nvSpPr>
            <p:cNvPr id="64" name="テキスト ボックス 63">
              <a:extLst>
                <a:ext uri="{FF2B5EF4-FFF2-40B4-BE49-F238E27FC236}">
                  <a16:creationId xmlns:a16="http://schemas.microsoft.com/office/drawing/2014/main" id="{21BEC848-9615-4815-9038-FB1C7F75E3D3}"/>
                </a:ext>
              </a:extLst>
            </p:cNvPr>
            <p:cNvSpPr txBox="1"/>
            <p:nvPr/>
          </p:nvSpPr>
          <p:spPr>
            <a:xfrm>
              <a:off x="7196788" y="4847756"/>
              <a:ext cx="2006756" cy="208348"/>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Flood Season</a:t>
              </a:r>
              <a:endParaRPr lang="ja-JP" altLang="en-US" sz="1400" b="1" dirty="0">
                <a:effectLst>
                  <a:glow rad="63500">
                    <a:schemeClr val="bg1"/>
                  </a:glow>
                </a:effectLst>
              </a:endParaRPr>
            </a:p>
          </p:txBody>
        </p:sp>
        <p:sp>
          <p:nvSpPr>
            <p:cNvPr id="65" name="テキスト ボックス 64">
              <a:extLst>
                <a:ext uri="{FF2B5EF4-FFF2-40B4-BE49-F238E27FC236}">
                  <a16:creationId xmlns:a16="http://schemas.microsoft.com/office/drawing/2014/main" id="{AE59236D-2F91-4045-A6BB-6DAD961D739A}"/>
                </a:ext>
              </a:extLst>
            </p:cNvPr>
            <p:cNvSpPr txBox="1"/>
            <p:nvPr/>
          </p:nvSpPr>
          <p:spPr>
            <a:xfrm>
              <a:off x="1865348" y="3785615"/>
              <a:ext cx="1724285" cy="413533"/>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Lowest Water Level</a:t>
              </a:r>
              <a:endParaRPr lang="ja-JP" altLang="en-US" sz="1400" b="1" dirty="0">
                <a:effectLst>
                  <a:glow rad="63500">
                    <a:schemeClr val="bg1"/>
                  </a:glow>
                </a:effectLst>
              </a:endParaRPr>
            </a:p>
          </p:txBody>
        </p:sp>
        <p:sp>
          <p:nvSpPr>
            <p:cNvPr id="66" name="テキスト ボックス 65">
              <a:extLst>
                <a:ext uri="{FF2B5EF4-FFF2-40B4-BE49-F238E27FC236}">
                  <a16:creationId xmlns:a16="http://schemas.microsoft.com/office/drawing/2014/main" id="{B48A6157-D60A-4FE3-ABC2-E504D933813B}"/>
                </a:ext>
              </a:extLst>
            </p:cNvPr>
            <p:cNvSpPr txBox="1"/>
            <p:nvPr/>
          </p:nvSpPr>
          <p:spPr>
            <a:xfrm>
              <a:off x="1521283" y="1742004"/>
              <a:ext cx="2412416" cy="618717"/>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Highest Water Level During Normal Conditions</a:t>
              </a:r>
              <a:endParaRPr lang="ja-JP" altLang="en-US" sz="1400" b="1" dirty="0">
                <a:effectLst>
                  <a:glow rad="63500">
                    <a:schemeClr val="bg1"/>
                  </a:glow>
                </a:effectLst>
              </a:endParaRPr>
            </a:p>
          </p:txBody>
        </p:sp>
        <p:sp>
          <p:nvSpPr>
            <p:cNvPr id="67" name="テキスト ボックス 66">
              <a:extLst>
                <a:ext uri="{FF2B5EF4-FFF2-40B4-BE49-F238E27FC236}">
                  <a16:creationId xmlns:a16="http://schemas.microsoft.com/office/drawing/2014/main" id="{CD135033-32F4-45E7-9049-935530ED33DA}"/>
                </a:ext>
              </a:extLst>
            </p:cNvPr>
            <p:cNvSpPr txBox="1"/>
            <p:nvPr/>
          </p:nvSpPr>
          <p:spPr>
            <a:xfrm>
              <a:off x="1700783" y="1103244"/>
              <a:ext cx="2333335"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Highest Water Level During Flood Season</a:t>
              </a:r>
              <a:endParaRPr lang="ja-JP" altLang="en-US" sz="1400" b="1" dirty="0">
                <a:effectLst>
                  <a:glow rad="63500">
                    <a:schemeClr val="bg1"/>
                  </a:glow>
                </a:effectLst>
              </a:endParaRPr>
            </a:p>
          </p:txBody>
        </p:sp>
        <p:sp>
          <p:nvSpPr>
            <p:cNvPr id="68" name="テキスト ボックス 67">
              <a:extLst>
                <a:ext uri="{FF2B5EF4-FFF2-40B4-BE49-F238E27FC236}">
                  <a16:creationId xmlns:a16="http://schemas.microsoft.com/office/drawing/2014/main" id="{359AD103-96D2-498A-86CB-FA04B32C0532}"/>
                </a:ext>
              </a:extLst>
            </p:cNvPr>
            <p:cNvSpPr txBox="1"/>
            <p:nvPr/>
          </p:nvSpPr>
          <p:spPr>
            <a:xfrm>
              <a:off x="4856543" y="1717856"/>
              <a:ext cx="2373847" cy="618717"/>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Flood Protection Capacity During Non-Food Season</a:t>
              </a:r>
              <a:endParaRPr lang="ja-JP" altLang="en-US" sz="1400" b="1" dirty="0">
                <a:effectLst>
                  <a:glow rad="63500">
                    <a:schemeClr val="bg1"/>
                  </a:glow>
                </a:effectLst>
              </a:endParaRPr>
            </a:p>
          </p:txBody>
        </p:sp>
        <p:sp>
          <p:nvSpPr>
            <p:cNvPr id="71" name="テキスト ボックス 70">
              <a:extLst>
                <a:ext uri="{FF2B5EF4-FFF2-40B4-BE49-F238E27FC236}">
                  <a16:creationId xmlns:a16="http://schemas.microsoft.com/office/drawing/2014/main" id="{45FACA31-A4B5-4812-8458-8F8A455173EC}"/>
                </a:ext>
              </a:extLst>
            </p:cNvPr>
            <p:cNvSpPr txBox="1"/>
            <p:nvPr/>
          </p:nvSpPr>
          <p:spPr>
            <a:xfrm>
              <a:off x="4722920" y="3267918"/>
              <a:ext cx="2746159" cy="413533"/>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Water Use Capacity During Non-flood Season</a:t>
              </a:r>
              <a:endParaRPr lang="ja-JP" altLang="en-US" sz="1400" b="1" dirty="0">
                <a:effectLst>
                  <a:glow rad="63500">
                    <a:schemeClr val="bg1"/>
                  </a:glow>
                </a:effectLst>
              </a:endParaRPr>
            </a:p>
          </p:txBody>
        </p:sp>
        <p:sp>
          <p:nvSpPr>
            <p:cNvPr id="72" name="テキスト ボックス 71">
              <a:extLst>
                <a:ext uri="{FF2B5EF4-FFF2-40B4-BE49-F238E27FC236}">
                  <a16:creationId xmlns:a16="http://schemas.microsoft.com/office/drawing/2014/main" id="{830F88AF-6E98-43D8-841E-F8FCAA279644}"/>
                </a:ext>
              </a:extLst>
            </p:cNvPr>
            <p:cNvSpPr txBox="1"/>
            <p:nvPr/>
          </p:nvSpPr>
          <p:spPr>
            <a:xfrm>
              <a:off x="4501681" y="4493644"/>
              <a:ext cx="2385755" cy="413533"/>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Sedimentation Capacity</a:t>
              </a:r>
              <a:endParaRPr lang="ja-JP" altLang="en-US" sz="1400" b="1" dirty="0">
                <a:effectLst>
                  <a:glow rad="63500">
                    <a:schemeClr val="bg1"/>
                  </a:glow>
                </a:effectLst>
              </a:endParaRPr>
            </a:p>
          </p:txBody>
        </p:sp>
        <p:sp>
          <p:nvSpPr>
            <p:cNvPr id="73" name="テキスト ボックス 72">
              <a:extLst>
                <a:ext uri="{FF2B5EF4-FFF2-40B4-BE49-F238E27FC236}">
                  <a16:creationId xmlns:a16="http://schemas.microsoft.com/office/drawing/2014/main" id="{682D7921-2905-4897-B229-1A8474A5FE1A}"/>
                </a:ext>
              </a:extLst>
            </p:cNvPr>
            <p:cNvSpPr txBox="1"/>
            <p:nvPr/>
          </p:nvSpPr>
          <p:spPr>
            <a:xfrm>
              <a:off x="7798616" y="1663627"/>
              <a:ext cx="2493377" cy="618717"/>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Flood Protection Capacity During Flood Season</a:t>
              </a:r>
              <a:endParaRPr lang="ja-JP" altLang="en-US" sz="1400" b="1" dirty="0">
                <a:effectLst>
                  <a:glow rad="63500">
                    <a:schemeClr val="bg1"/>
                  </a:glow>
                </a:effectLst>
              </a:endParaRPr>
            </a:p>
          </p:txBody>
        </p:sp>
        <p:sp>
          <p:nvSpPr>
            <p:cNvPr id="74" name="テキスト ボックス 73">
              <a:extLst>
                <a:ext uri="{FF2B5EF4-FFF2-40B4-BE49-F238E27FC236}">
                  <a16:creationId xmlns:a16="http://schemas.microsoft.com/office/drawing/2014/main" id="{19CAB2DA-8E58-4DCA-A146-B315A11DECF1}"/>
                </a:ext>
              </a:extLst>
            </p:cNvPr>
            <p:cNvSpPr txBox="1"/>
            <p:nvPr/>
          </p:nvSpPr>
          <p:spPr>
            <a:xfrm>
              <a:off x="7755001" y="3469963"/>
              <a:ext cx="2289848"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Water Use Capacity During Flood Season</a:t>
              </a:r>
              <a:endParaRPr lang="ja-JP" altLang="en-US" sz="1400" b="1" dirty="0">
                <a:effectLst>
                  <a:glow rad="63500">
                    <a:schemeClr val="bg1"/>
                  </a:glow>
                </a:effectLst>
              </a:endParaRPr>
            </a:p>
          </p:txBody>
        </p:sp>
        <p:sp>
          <p:nvSpPr>
            <p:cNvPr id="75" name="テキスト ボックス 74">
              <a:extLst>
                <a:ext uri="{FF2B5EF4-FFF2-40B4-BE49-F238E27FC236}">
                  <a16:creationId xmlns:a16="http://schemas.microsoft.com/office/drawing/2014/main" id="{5F905312-DAAA-4795-B5FA-15B85C0E162C}"/>
                </a:ext>
              </a:extLst>
            </p:cNvPr>
            <p:cNvSpPr txBox="1"/>
            <p:nvPr/>
          </p:nvSpPr>
          <p:spPr>
            <a:xfrm>
              <a:off x="7577843" y="2471978"/>
              <a:ext cx="2289848" cy="618717"/>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Preparation Water Level During Flood Season</a:t>
              </a:r>
              <a:endParaRPr lang="ja-JP" altLang="en-US" sz="1400" b="1" dirty="0">
                <a:effectLst>
                  <a:glow rad="63500">
                    <a:schemeClr val="bg1"/>
                  </a:glow>
                </a:effectLst>
              </a:endParaRPr>
            </a:p>
          </p:txBody>
        </p:sp>
      </p:grpSp>
      <p:sp>
        <p:nvSpPr>
          <p:cNvPr id="30" name="タイトル 1">
            <a:extLst>
              <a:ext uri="{FF2B5EF4-FFF2-40B4-BE49-F238E27FC236}">
                <a16:creationId xmlns:a16="http://schemas.microsoft.com/office/drawing/2014/main" id="{F8874ED9-4E85-4084-922D-6648D77C6CA7}"/>
              </a:ext>
            </a:extLst>
          </p:cNvPr>
          <p:cNvSpPr txBox="1">
            <a:spLocks/>
          </p:cNvSpPr>
          <p:nvPr/>
        </p:nvSpPr>
        <p:spPr>
          <a:xfrm>
            <a:off x="360000" y="116632"/>
            <a:ext cx="8229600" cy="720000"/>
          </a:xfrm>
          <a:prstGeom prst="rect">
            <a:avLst/>
          </a:prstGeom>
        </p:spPr>
        <p:txBody>
          <a:bodyPr vert="horz" lIns="0" tIns="0" rIns="0" bIns="0" rtlCol="0" anchor="b">
            <a:normAutofit/>
          </a:bodyPr>
          <a:lstStyle>
            <a:lvl1pPr algn="ctr" defTabSz="914400" rtl="0" eaLnBrk="1" latinLnBrk="0" hangingPunct="1">
              <a:spcBef>
                <a:spcPct val="0"/>
              </a:spcBef>
              <a:buNone/>
              <a:defRPr kumimoji="1" sz="4500" b="1" kern="1200">
                <a:solidFill>
                  <a:schemeClr val="bg1">
                    <a:lumMod val="50000"/>
                  </a:schemeClr>
                </a:solidFill>
                <a:latin typeface="+mj-lt"/>
                <a:ea typeface="+mj-ea"/>
                <a:cs typeface="+mj-cs"/>
              </a:defRPr>
            </a:lvl1pPr>
          </a:lstStyle>
          <a:p>
            <a:pPr algn="l"/>
            <a:r>
              <a:rPr lang="en-US" altLang="ja-JP" sz="2800" dirty="0"/>
              <a:t>2. Coordination among Parties</a:t>
            </a:r>
            <a:endParaRPr lang="ja-JP" altLang="en-US" sz="2800" dirty="0"/>
          </a:p>
        </p:txBody>
      </p:sp>
      <p:sp>
        <p:nvSpPr>
          <p:cNvPr id="31" name="テキスト プレースホルダー 7">
            <a:extLst>
              <a:ext uri="{FF2B5EF4-FFF2-40B4-BE49-F238E27FC236}">
                <a16:creationId xmlns:a16="http://schemas.microsoft.com/office/drawing/2014/main" id="{628DF9CB-233C-470F-9179-3051E567FDDF}"/>
              </a:ext>
            </a:extLst>
          </p:cNvPr>
          <p:cNvSpPr txBox="1"/>
          <p:nvPr/>
        </p:nvSpPr>
        <p:spPr>
          <a:xfrm>
            <a:off x="360000" y="972000"/>
            <a:ext cx="8081609"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Water Resources Management by Multi-purpose Dams</a:t>
            </a:r>
          </a:p>
        </p:txBody>
      </p:sp>
      <p:sp>
        <p:nvSpPr>
          <p:cNvPr id="32" name="テキスト ボックス 31">
            <a:extLst>
              <a:ext uri="{FF2B5EF4-FFF2-40B4-BE49-F238E27FC236}">
                <a16:creationId xmlns:a16="http://schemas.microsoft.com/office/drawing/2014/main" id="{6FA6031C-87FC-4BD4-8946-C69067303E39}"/>
              </a:ext>
            </a:extLst>
          </p:cNvPr>
          <p:cNvSpPr txBox="1"/>
          <p:nvPr/>
        </p:nvSpPr>
        <p:spPr>
          <a:xfrm>
            <a:off x="781658" y="1550833"/>
            <a:ext cx="7386283" cy="400110"/>
          </a:xfrm>
          <a:prstGeom prst="rect">
            <a:avLst/>
          </a:prstGeom>
          <a:noFill/>
        </p:spPr>
        <p:txBody>
          <a:bodyPr wrap="square" rtlCol="0">
            <a:spAutoFit/>
          </a:bodyPr>
          <a:lstStyle/>
          <a:p>
            <a:pPr>
              <a:tabLst>
                <a:tab pos="358775" algn="l"/>
              </a:tabLst>
            </a:pPr>
            <a:r>
              <a:rPr lang="en-US" altLang="ja-JP" sz="2000" dirty="0"/>
              <a:t>1) 	History of Multi-purpose Dams in Japan</a:t>
            </a:r>
          </a:p>
        </p:txBody>
      </p:sp>
      <p:sp>
        <p:nvSpPr>
          <p:cNvPr id="33" name="コンテンツ プレースホルダー 3">
            <a:extLst>
              <a:ext uri="{FF2B5EF4-FFF2-40B4-BE49-F238E27FC236}">
                <a16:creationId xmlns:a16="http://schemas.microsoft.com/office/drawing/2014/main" id="{DB516B81-D2C4-40AE-BD27-3DB33E9468E4}"/>
              </a:ext>
            </a:extLst>
          </p:cNvPr>
          <p:cNvSpPr txBox="1"/>
          <p:nvPr/>
        </p:nvSpPr>
        <p:spPr>
          <a:xfrm>
            <a:off x="1363330" y="5826943"/>
            <a:ext cx="6417338"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Operation of Multi-purpose Dam which Store River Water in Flood Season and Supply Water in Non-flood Season</a:t>
            </a:r>
            <a:endParaRPr lang="ja-JP" altLang="en-US" sz="1600" dirty="0"/>
          </a:p>
        </p:txBody>
      </p:sp>
      <p:sp>
        <p:nvSpPr>
          <p:cNvPr id="34" name="テキスト ボックス 33">
            <a:extLst>
              <a:ext uri="{FF2B5EF4-FFF2-40B4-BE49-F238E27FC236}">
                <a16:creationId xmlns:a16="http://schemas.microsoft.com/office/drawing/2014/main" id="{8184B658-ADB9-4241-B39A-6C7B1168F321}"/>
              </a:ext>
            </a:extLst>
          </p:cNvPr>
          <p:cNvSpPr txBox="1"/>
          <p:nvPr/>
        </p:nvSpPr>
        <p:spPr>
          <a:xfrm>
            <a:off x="971600" y="5517232"/>
            <a:ext cx="2664000" cy="246221"/>
          </a:xfrm>
          <a:prstGeom prst="rect">
            <a:avLst/>
          </a:prstGeom>
          <a:noFill/>
        </p:spPr>
        <p:txBody>
          <a:bodyPr wrap="square" lIns="91440" tIns="45720" rIns="91440" bIns="45720" anchor="t">
            <a:spAutoFit/>
          </a:bodyPr>
          <a:lstStyle/>
          <a:p>
            <a:r>
              <a:rPr lang="en-GB" sz="1000" dirty="0">
                <a:effectLst/>
                <a:ea typeface="ＭＳ 明朝"/>
              </a:rPr>
              <a:t>Source: Disaster Information for River, MLIT</a:t>
            </a:r>
            <a:endParaRPr lang="en-GB" sz="1000" dirty="0">
              <a:ea typeface="ＭＳ 明朝"/>
            </a:endParaRPr>
          </a:p>
        </p:txBody>
      </p:sp>
    </p:spTree>
    <p:extLst>
      <p:ext uri="{BB962C8B-B14F-4D97-AF65-F5344CB8AC3E}">
        <p14:creationId xmlns:p14="http://schemas.microsoft.com/office/powerpoint/2010/main" val="392848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9">
            <a:extLst>
              <a:ext uri="{FF2B5EF4-FFF2-40B4-BE49-F238E27FC236}">
                <a16:creationId xmlns:a16="http://schemas.microsoft.com/office/drawing/2014/main" id="{9F60ABAD-1781-45A6-A3FB-6830DFCB219F}"/>
              </a:ext>
            </a:extLst>
          </p:cNvPr>
          <p:cNvSpPr/>
          <p:nvPr/>
        </p:nvSpPr>
        <p:spPr>
          <a:xfrm>
            <a:off x="1907704" y="5589240"/>
            <a:ext cx="6264696" cy="648000"/>
          </a:xfrm>
          <a:prstGeom prst="roundRect">
            <a:avLst>
              <a:gd name="adj" fmla="val 29177"/>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Clr>
                <a:srgbClr val="CAE2FF">
                  <a:lumMod val="50000"/>
                </a:srgbClr>
              </a:buClr>
              <a:buSzPct val="75000"/>
              <a:buFont typeface="Wingdings" panose="05000000000000000000" pitchFamily="2" charset="2"/>
              <a:buChar char="l"/>
            </a:pPr>
            <a:r>
              <a:rPr lang="en-US" altLang="ja-JP" sz="1600" dirty="0">
                <a:solidFill>
                  <a:schemeClr val="tx1"/>
                </a:solidFill>
              </a:rPr>
              <a:t> </a:t>
            </a:r>
            <a:r>
              <a:rPr lang="en-GB" altLang="ja-JP" dirty="0">
                <a:solidFill>
                  <a:schemeClr val="tx1"/>
                </a:solidFill>
              </a:rPr>
              <a:t>Minister of Minister of Land, Infrastructure, Transport and Tourism</a:t>
            </a:r>
          </a:p>
        </p:txBody>
      </p:sp>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01588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(3)	Water Resources Management by Multi-purpose Dams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537816"/>
            <a:ext cx="7386283" cy="400110"/>
          </a:xfrm>
          <a:prstGeom prst="rect">
            <a:avLst/>
          </a:prstGeom>
          <a:noFill/>
        </p:spPr>
        <p:txBody>
          <a:bodyPr wrap="square" rtlCol="0">
            <a:spAutoFit/>
          </a:bodyPr>
          <a:lstStyle/>
          <a:p>
            <a:pPr>
              <a:tabLst>
                <a:tab pos="358775" algn="l"/>
              </a:tabLst>
            </a:pPr>
            <a:r>
              <a:rPr lang="en-US" altLang="ja-JP" sz="2000"/>
              <a:t>2) 	Specific Multi-Purpose Dams Act</a:t>
            </a:r>
          </a:p>
        </p:txBody>
      </p:sp>
      <p:sp>
        <p:nvSpPr>
          <p:cNvPr id="9" name="Rectangle: Rounded Corners 9">
            <a:extLst>
              <a:ext uri="{FF2B5EF4-FFF2-40B4-BE49-F238E27FC236}">
                <a16:creationId xmlns:a16="http://schemas.microsoft.com/office/drawing/2014/main" id="{AA26144F-531C-4DF6-ABF4-6FFFD26DF4FC}"/>
              </a:ext>
            </a:extLst>
          </p:cNvPr>
          <p:cNvSpPr/>
          <p:nvPr/>
        </p:nvSpPr>
        <p:spPr>
          <a:xfrm>
            <a:off x="1907704" y="3573088"/>
            <a:ext cx="6278984" cy="648000"/>
          </a:xfrm>
          <a:prstGeom prst="roundRect">
            <a:avLst>
              <a:gd name="adj" fmla="val 29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dirty="0">
                <a:solidFill>
                  <a:schemeClr val="tx1"/>
                </a:solidFill>
              </a:rPr>
              <a:t>Minister of </a:t>
            </a:r>
            <a:r>
              <a:rPr lang="en-GB" altLang="ja-JP" dirty="0">
                <a:solidFill>
                  <a:schemeClr val="tx1"/>
                </a:solidFill>
              </a:rPr>
              <a:t>Minister of Land, Infrastructure, Transport and Tourism</a:t>
            </a:r>
            <a:endParaRPr lang="en-US" altLang="ja-JP" dirty="0">
              <a:solidFill>
                <a:schemeClr val="tx1"/>
              </a:solidFill>
            </a:endParaRPr>
          </a:p>
        </p:txBody>
      </p:sp>
      <p:sp>
        <p:nvSpPr>
          <p:cNvPr id="10" name="Rectangle: Rounded Corners 9">
            <a:extLst>
              <a:ext uri="{FF2B5EF4-FFF2-40B4-BE49-F238E27FC236}">
                <a16:creationId xmlns:a16="http://schemas.microsoft.com/office/drawing/2014/main" id="{A8CD0FE3-3A66-4EAF-8FB9-A463A5637A73}"/>
              </a:ext>
            </a:extLst>
          </p:cNvPr>
          <p:cNvSpPr/>
          <p:nvPr/>
        </p:nvSpPr>
        <p:spPr>
          <a:xfrm>
            <a:off x="1129904" y="2211992"/>
            <a:ext cx="7056784" cy="1024128"/>
          </a:xfrm>
          <a:prstGeom prst="roundRect">
            <a:avLst>
              <a:gd name="adj" fmla="val 2917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CAE2FF">
                  <a:lumMod val="50000"/>
                </a:srgbClr>
              </a:buClr>
              <a:buSzPct val="75000"/>
            </a:pPr>
            <a:r>
              <a:rPr lang="en-US" altLang="ja-JP">
                <a:solidFill>
                  <a:schemeClr val="tx1"/>
                </a:solidFill>
              </a:rPr>
              <a:t>The Specific Multi-Purpose Dams Act stipulate the method of </a:t>
            </a:r>
            <a:r>
              <a:rPr lang="en-US" altLang="ja-JP" b="1">
                <a:solidFill>
                  <a:srgbClr val="0000FF"/>
                </a:solidFill>
              </a:rPr>
              <a:t>cost allocation</a:t>
            </a:r>
            <a:r>
              <a:rPr lang="en-US" altLang="ja-JP">
                <a:solidFill>
                  <a:schemeClr val="tx1"/>
                </a:solidFill>
              </a:rPr>
              <a:t>, </a:t>
            </a:r>
            <a:r>
              <a:rPr lang="en-US" altLang="ja-JP" b="1">
                <a:solidFill>
                  <a:srgbClr val="0000FF"/>
                </a:solidFill>
              </a:rPr>
              <a:t>the responsibility</a:t>
            </a:r>
            <a:r>
              <a:rPr lang="en-US" altLang="ja-JP">
                <a:solidFill>
                  <a:schemeClr val="tx1"/>
                </a:solidFill>
              </a:rPr>
              <a:t> for the facility management, </a:t>
            </a:r>
            <a:r>
              <a:rPr lang="en-US" altLang="ja-JP" b="1">
                <a:solidFill>
                  <a:srgbClr val="0000FF"/>
                </a:solidFill>
              </a:rPr>
              <a:t>the ownership</a:t>
            </a:r>
            <a:r>
              <a:rPr lang="en-US" altLang="ja-JP">
                <a:solidFill>
                  <a:schemeClr val="tx1"/>
                </a:solidFill>
              </a:rPr>
              <a:t> of the facilities and </a:t>
            </a:r>
            <a:r>
              <a:rPr lang="en-US" altLang="ja-JP" b="1">
                <a:solidFill>
                  <a:srgbClr val="0000FF"/>
                </a:solidFill>
              </a:rPr>
              <a:t>the rights for using the dam</a:t>
            </a:r>
            <a:r>
              <a:rPr lang="en-US" altLang="ja-JP">
                <a:solidFill>
                  <a:schemeClr val="tx1"/>
                </a:solidFill>
              </a:rPr>
              <a:t>.</a:t>
            </a:r>
          </a:p>
        </p:txBody>
      </p:sp>
      <p:sp>
        <p:nvSpPr>
          <p:cNvPr id="11" name="Rectangle 1">
            <a:extLst>
              <a:ext uri="{FF2B5EF4-FFF2-40B4-BE49-F238E27FC236}">
                <a16:creationId xmlns:a16="http://schemas.microsoft.com/office/drawing/2014/main" id="{04DDB2F4-4FCB-419D-9686-0BBE97D78353}"/>
              </a:ext>
            </a:extLst>
          </p:cNvPr>
          <p:cNvSpPr/>
          <p:nvPr/>
        </p:nvSpPr>
        <p:spPr>
          <a:xfrm>
            <a:off x="1115616" y="1916832"/>
            <a:ext cx="1066319" cy="369332"/>
          </a:xfrm>
          <a:prstGeom prst="rect">
            <a:avLst/>
          </a:prstGeom>
          <a:solidFill>
            <a:srgbClr val="00B0F0"/>
          </a:solidFill>
        </p:spPr>
        <p:txBody>
          <a:bodyPr wrap="none">
            <a:spAutoFit/>
          </a:bodyPr>
          <a:lstStyle/>
          <a:p>
            <a:pPr algn="ctr"/>
            <a:r>
              <a:rPr lang="en-US" altLang="ja-JP" b="1">
                <a:solidFill>
                  <a:schemeClr val="bg1"/>
                </a:solidFill>
              </a:rPr>
              <a:t>Purpose</a:t>
            </a:r>
          </a:p>
        </p:txBody>
      </p:sp>
      <p:sp>
        <p:nvSpPr>
          <p:cNvPr id="12" name="Rectangle 1">
            <a:extLst>
              <a:ext uri="{FF2B5EF4-FFF2-40B4-BE49-F238E27FC236}">
                <a16:creationId xmlns:a16="http://schemas.microsoft.com/office/drawing/2014/main" id="{02F163EF-43AF-4836-A769-A1A5C7DEAD54}"/>
              </a:ext>
            </a:extLst>
          </p:cNvPr>
          <p:cNvSpPr/>
          <p:nvPr/>
        </p:nvSpPr>
        <p:spPr>
          <a:xfrm>
            <a:off x="1940199" y="3280876"/>
            <a:ext cx="1704954" cy="369332"/>
          </a:xfrm>
          <a:prstGeom prst="rect">
            <a:avLst/>
          </a:prstGeom>
          <a:solidFill>
            <a:schemeClr val="accent6">
              <a:lumMod val="90000"/>
            </a:schemeClr>
          </a:solidFill>
        </p:spPr>
        <p:txBody>
          <a:bodyPr wrap="none">
            <a:spAutoFit/>
          </a:bodyPr>
          <a:lstStyle/>
          <a:p>
            <a:pPr algn="ctr"/>
            <a:r>
              <a:rPr lang="en-US" altLang="ja-JP" b="1" dirty="0">
                <a:solidFill>
                  <a:schemeClr val="bg1"/>
                </a:solidFill>
              </a:rPr>
              <a:t>Responsibility</a:t>
            </a:r>
          </a:p>
        </p:txBody>
      </p:sp>
      <p:sp>
        <p:nvSpPr>
          <p:cNvPr id="14" name="Rectangle 1">
            <a:extLst>
              <a:ext uri="{FF2B5EF4-FFF2-40B4-BE49-F238E27FC236}">
                <a16:creationId xmlns:a16="http://schemas.microsoft.com/office/drawing/2014/main" id="{13D196D6-8D30-4CFE-9AC9-D95BD65297A9}"/>
              </a:ext>
            </a:extLst>
          </p:cNvPr>
          <p:cNvSpPr/>
          <p:nvPr/>
        </p:nvSpPr>
        <p:spPr>
          <a:xfrm>
            <a:off x="1940199" y="5295992"/>
            <a:ext cx="2149948" cy="369332"/>
          </a:xfrm>
          <a:prstGeom prst="rect">
            <a:avLst/>
          </a:prstGeom>
          <a:solidFill>
            <a:srgbClr val="00B050"/>
          </a:solidFill>
        </p:spPr>
        <p:txBody>
          <a:bodyPr wrap="none">
            <a:spAutoFit/>
          </a:bodyPr>
          <a:lstStyle/>
          <a:p>
            <a:pPr algn="ctr"/>
            <a:r>
              <a:rPr lang="en-US" altLang="ja-JP" b="1" dirty="0">
                <a:solidFill>
                  <a:schemeClr val="bg1"/>
                </a:solidFill>
              </a:rPr>
              <a:t>Ownership of Dam</a:t>
            </a:r>
          </a:p>
        </p:txBody>
      </p:sp>
      <p:sp>
        <p:nvSpPr>
          <p:cNvPr id="16" name="Rectangle: Rounded Corners 9">
            <a:extLst>
              <a:ext uri="{FF2B5EF4-FFF2-40B4-BE49-F238E27FC236}">
                <a16:creationId xmlns:a16="http://schemas.microsoft.com/office/drawing/2014/main" id="{2B9BB1FE-929E-4EAD-AAC5-E80788622B88}"/>
              </a:ext>
            </a:extLst>
          </p:cNvPr>
          <p:cNvSpPr/>
          <p:nvPr/>
        </p:nvSpPr>
        <p:spPr>
          <a:xfrm>
            <a:off x="1907704" y="4577780"/>
            <a:ext cx="6264696" cy="648000"/>
          </a:xfrm>
          <a:prstGeom prst="roundRect">
            <a:avLst>
              <a:gd name="adj" fmla="val 2917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dirty="0">
                <a:solidFill>
                  <a:schemeClr val="tx1"/>
                </a:solidFill>
              </a:rPr>
              <a:t> Power generation and water supply companies who shared the construction cost</a:t>
            </a:r>
          </a:p>
        </p:txBody>
      </p:sp>
      <p:sp>
        <p:nvSpPr>
          <p:cNvPr id="17" name="Rectangle 1">
            <a:extLst>
              <a:ext uri="{FF2B5EF4-FFF2-40B4-BE49-F238E27FC236}">
                <a16:creationId xmlns:a16="http://schemas.microsoft.com/office/drawing/2014/main" id="{C08D8E5F-5DEE-4C69-8E4C-3733CAFE67BD}"/>
              </a:ext>
            </a:extLst>
          </p:cNvPr>
          <p:cNvSpPr/>
          <p:nvPr/>
        </p:nvSpPr>
        <p:spPr>
          <a:xfrm>
            <a:off x="1907704" y="4293096"/>
            <a:ext cx="2919389" cy="369332"/>
          </a:xfrm>
          <a:prstGeom prst="rect">
            <a:avLst/>
          </a:prstGeom>
          <a:solidFill>
            <a:srgbClr val="FF66FF"/>
          </a:solidFill>
        </p:spPr>
        <p:txBody>
          <a:bodyPr wrap="none">
            <a:spAutoFit/>
          </a:bodyPr>
          <a:lstStyle/>
          <a:p>
            <a:pPr algn="ctr"/>
            <a:r>
              <a:rPr lang="en-US" altLang="ja-JP" b="1" dirty="0">
                <a:solidFill>
                  <a:schemeClr val="bg1"/>
                </a:solidFill>
              </a:rPr>
              <a:t>The Dam Utilization Right</a:t>
            </a:r>
          </a:p>
        </p:txBody>
      </p:sp>
      <p:sp>
        <p:nvSpPr>
          <p:cNvPr id="3" name="矢印: 右 2">
            <a:extLst>
              <a:ext uri="{FF2B5EF4-FFF2-40B4-BE49-F238E27FC236}">
                <a16:creationId xmlns:a16="http://schemas.microsoft.com/office/drawing/2014/main" id="{BA1EF542-4492-4843-9FE1-94885685838E}"/>
              </a:ext>
            </a:extLst>
          </p:cNvPr>
          <p:cNvSpPr/>
          <p:nvPr/>
        </p:nvSpPr>
        <p:spPr>
          <a:xfrm>
            <a:off x="1227571" y="4033454"/>
            <a:ext cx="464109" cy="1556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622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7BE355-3A1D-41C1-88B4-84EAAF3D2820}"/>
              </a:ext>
            </a:extLst>
          </p:cNvPr>
          <p:cNvSpPr/>
          <p:nvPr/>
        </p:nvSpPr>
        <p:spPr>
          <a:xfrm>
            <a:off x="7746804" y="4307070"/>
            <a:ext cx="477371" cy="45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 name="グループ化 2">
            <a:extLst>
              <a:ext uri="{FF2B5EF4-FFF2-40B4-BE49-F238E27FC236}">
                <a16:creationId xmlns:a16="http://schemas.microsoft.com/office/drawing/2014/main" id="{D237F3FD-5D36-4811-8439-A5DF98CF8A26}"/>
              </a:ext>
            </a:extLst>
          </p:cNvPr>
          <p:cNvGrpSpPr>
            <a:grpSpLocks noChangeAspect="1"/>
          </p:cNvGrpSpPr>
          <p:nvPr/>
        </p:nvGrpSpPr>
        <p:grpSpPr>
          <a:xfrm>
            <a:off x="472726" y="2074817"/>
            <a:ext cx="5358844" cy="3765968"/>
            <a:chOff x="2181717" y="606536"/>
            <a:chExt cx="7552249" cy="5307396"/>
          </a:xfrm>
        </p:grpSpPr>
        <p:pic>
          <p:nvPicPr>
            <p:cNvPr id="66" name="図 65">
              <a:extLst>
                <a:ext uri="{FF2B5EF4-FFF2-40B4-BE49-F238E27FC236}">
                  <a16:creationId xmlns:a16="http://schemas.microsoft.com/office/drawing/2014/main" id="{98ADAB49-0006-4342-9936-5A9D8C1418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859" y="606536"/>
              <a:ext cx="7185094" cy="5299006"/>
            </a:xfrm>
            <a:prstGeom prst="rect">
              <a:avLst/>
            </a:prstGeom>
            <a:noFill/>
            <a:ln>
              <a:noFill/>
            </a:ln>
          </p:spPr>
        </p:pic>
        <p:sp>
          <p:nvSpPr>
            <p:cNvPr id="69" name="正方形/長方形 68">
              <a:extLst>
                <a:ext uri="{FF2B5EF4-FFF2-40B4-BE49-F238E27FC236}">
                  <a16:creationId xmlns:a16="http://schemas.microsoft.com/office/drawing/2014/main" id="{446A8F23-6126-40B7-84A6-7129B489BF4F}"/>
                </a:ext>
              </a:extLst>
            </p:cNvPr>
            <p:cNvSpPr/>
            <p:nvPr/>
          </p:nvSpPr>
          <p:spPr>
            <a:xfrm>
              <a:off x="4228471" y="5497830"/>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9" name="正方形/長方形 88">
              <a:extLst>
                <a:ext uri="{FF2B5EF4-FFF2-40B4-BE49-F238E27FC236}">
                  <a16:creationId xmlns:a16="http://schemas.microsoft.com/office/drawing/2014/main" id="{D5542B3B-8AA7-45EF-897B-12338C2567FA}"/>
                </a:ext>
              </a:extLst>
            </p:cNvPr>
            <p:cNvSpPr/>
            <p:nvPr/>
          </p:nvSpPr>
          <p:spPr>
            <a:xfrm>
              <a:off x="5245741" y="5502004"/>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正方形/長方形 89">
              <a:extLst>
                <a:ext uri="{FF2B5EF4-FFF2-40B4-BE49-F238E27FC236}">
                  <a16:creationId xmlns:a16="http://schemas.microsoft.com/office/drawing/2014/main" id="{7406657E-7563-4F75-91B9-920C2C37A482}"/>
                </a:ext>
              </a:extLst>
            </p:cNvPr>
            <p:cNvSpPr/>
            <p:nvPr/>
          </p:nvSpPr>
          <p:spPr>
            <a:xfrm>
              <a:off x="6263907" y="5497830"/>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1" name="正方形/長方形 90">
              <a:extLst>
                <a:ext uri="{FF2B5EF4-FFF2-40B4-BE49-F238E27FC236}">
                  <a16:creationId xmlns:a16="http://schemas.microsoft.com/office/drawing/2014/main" id="{3AF00281-63D1-48D2-A481-9F0A5ADBE007}"/>
                </a:ext>
              </a:extLst>
            </p:cNvPr>
            <p:cNvSpPr/>
            <p:nvPr/>
          </p:nvSpPr>
          <p:spPr>
            <a:xfrm>
              <a:off x="7265864" y="5540188"/>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2" name="正方形/長方形 91">
              <a:extLst>
                <a:ext uri="{FF2B5EF4-FFF2-40B4-BE49-F238E27FC236}">
                  <a16:creationId xmlns:a16="http://schemas.microsoft.com/office/drawing/2014/main" id="{836FFD93-F12C-4803-B061-271DFF68A0C9}"/>
                </a:ext>
              </a:extLst>
            </p:cNvPr>
            <p:cNvSpPr/>
            <p:nvPr/>
          </p:nvSpPr>
          <p:spPr>
            <a:xfrm>
              <a:off x="7421253" y="5692588"/>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4" name="正方形/長方形 93">
              <a:extLst>
                <a:ext uri="{FF2B5EF4-FFF2-40B4-BE49-F238E27FC236}">
                  <a16:creationId xmlns:a16="http://schemas.microsoft.com/office/drawing/2014/main" id="{184AEA9A-6CB0-427A-A4D0-86C03C56460C}"/>
                </a:ext>
              </a:extLst>
            </p:cNvPr>
            <p:cNvSpPr/>
            <p:nvPr/>
          </p:nvSpPr>
          <p:spPr>
            <a:xfrm>
              <a:off x="8291238" y="5532814"/>
              <a:ext cx="347339" cy="22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テキスト ボックス 95">
              <a:extLst>
                <a:ext uri="{FF2B5EF4-FFF2-40B4-BE49-F238E27FC236}">
                  <a16:creationId xmlns:a16="http://schemas.microsoft.com/office/drawing/2014/main" id="{9269E7F3-D00A-45FE-9E1D-3DBAFC12DE85}"/>
                </a:ext>
              </a:extLst>
            </p:cNvPr>
            <p:cNvSpPr txBox="1"/>
            <p:nvPr/>
          </p:nvSpPr>
          <p:spPr>
            <a:xfrm>
              <a:off x="7809389" y="5201771"/>
              <a:ext cx="612000" cy="307776"/>
            </a:xfrm>
            <a:prstGeom prst="rect">
              <a:avLst/>
            </a:prstGeom>
            <a:solidFill>
              <a:schemeClr val="bg1"/>
            </a:solidFill>
            <a:ln>
              <a:noFill/>
            </a:ln>
          </p:spPr>
          <p:txBody>
            <a:bodyPr wrap="square" lIns="0" tIns="0" rIns="0" bIns="0" rtlCol="0">
              <a:spAutoFit/>
            </a:bodyPr>
            <a:lstStyle/>
            <a:p>
              <a:pPr algn="ctr">
                <a:lnSpc>
                  <a:spcPts val="900"/>
                </a:lnSpc>
              </a:pPr>
              <a:r>
                <a:rPr lang="en-US" altLang="ja-JP" sz="900" b="1" dirty="0">
                  <a:effectLst>
                    <a:glow rad="63500">
                      <a:schemeClr val="bg1"/>
                    </a:glow>
                  </a:effectLst>
                </a:rPr>
                <a:t>Target</a:t>
              </a:r>
              <a:r>
                <a:rPr lang="ja-JP" altLang="en-US" sz="900" b="1" dirty="0">
                  <a:effectLst>
                    <a:glow rad="63500">
                      <a:schemeClr val="bg1"/>
                    </a:glow>
                  </a:effectLst>
                </a:rPr>
                <a:t>　</a:t>
              </a:r>
              <a:r>
                <a:rPr lang="en-US" altLang="ja-JP" sz="900" b="1" dirty="0">
                  <a:effectLst>
                    <a:glow rad="63500">
                      <a:schemeClr val="bg1"/>
                    </a:glow>
                  </a:effectLst>
                </a:rPr>
                <a:t>Year</a:t>
              </a:r>
              <a:endParaRPr lang="ja-JP" altLang="en-US" sz="900" b="1" dirty="0">
                <a:effectLst>
                  <a:glow rad="63500">
                    <a:schemeClr val="bg1"/>
                  </a:glow>
                </a:effectLst>
              </a:endParaRPr>
            </a:p>
          </p:txBody>
        </p:sp>
        <p:sp>
          <p:nvSpPr>
            <p:cNvPr id="97" name="正方形/長方形 96">
              <a:extLst>
                <a:ext uri="{FF2B5EF4-FFF2-40B4-BE49-F238E27FC236}">
                  <a16:creationId xmlns:a16="http://schemas.microsoft.com/office/drawing/2014/main" id="{A363680D-C340-4959-B330-3EB8AAD28275}"/>
                </a:ext>
              </a:extLst>
            </p:cNvPr>
            <p:cNvSpPr/>
            <p:nvPr/>
          </p:nvSpPr>
          <p:spPr>
            <a:xfrm>
              <a:off x="2478859" y="3668666"/>
              <a:ext cx="589498" cy="113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8" name="テキスト ボックス 97">
              <a:extLst>
                <a:ext uri="{FF2B5EF4-FFF2-40B4-BE49-F238E27FC236}">
                  <a16:creationId xmlns:a16="http://schemas.microsoft.com/office/drawing/2014/main" id="{8B4D59AD-EAD9-45D3-AAA8-168E40A632E6}"/>
                </a:ext>
              </a:extLst>
            </p:cNvPr>
            <p:cNvSpPr txBox="1"/>
            <p:nvPr/>
          </p:nvSpPr>
          <p:spPr>
            <a:xfrm rot="16200000">
              <a:off x="1695378" y="3733691"/>
              <a:ext cx="1974212" cy="607251"/>
            </a:xfrm>
            <a:prstGeom prst="rect">
              <a:avLst/>
            </a:prstGeom>
            <a:noFill/>
            <a:ln>
              <a:noFill/>
            </a:ln>
          </p:spPr>
          <p:txBody>
            <a:bodyPr wrap="square" lIns="0" tIns="0" rIns="0" bIns="0" rtlCol="0">
              <a:spAutoFit/>
            </a:bodyPr>
            <a:lstStyle/>
            <a:p>
              <a:pPr algn="ctr"/>
              <a:r>
                <a:rPr lang="en-US" altLang="ja-JP" sz="1400" b="1" dirty="0">
                  <a:effectLst>
                    <a:glow rad="63500">
                      <a:schemeClr val="bg1"/>
                    </a:glow>
                  </a:effectLst>
                </a:rPr>
                <a:t>Population (1,000 people)</a:t>
              </a:r>
              <a:endParaRPr lang="ja-JP" altLang="en-US" sz="1400" b="1" dirty="0">
                <a:effectLst>
                  <a:glow rad="63500">
                    <a:schemeClr val="bg1"/>
                  </a:glow>
                </a:effectLst>
              </a:endParaRPr>
            </a:p>
          </p:txBody>
        </p:sp>
        <p:sp>
          <p:nvSpPr>
            <p:cNvPr id="99" name="正方形/長方形 98">
              <a:extLst>
                <a:ext uri="{FF2B5EF4-FFF2-40B4-BE49-F238E27FC236}">
                  <a16:creationId xmlns:a16="http://schemas.microsoft.com/office/drawing/2014/main" id="{40A9722B-202F-4E0B-AEE7-FF2421F3C79E}"/>
                </a:ext>
              </a:extLst>
            </p:cNvPr>
            <p:cNvSpPr/>
            <p:nvPr/>
          </p:nvSpPr>
          <p:spPr>
            <a:xfrm rot="5400000">
              <a:off x="5545429" y="4231694"/>
              <a:ext cx="221345" cy="1131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テキスト ボックス 99">
              <a:extLst>
                <a:ext uri="{FF2B5EF4-FFF2-40B4-BE49-F238E27FC236}">
                  <a16:creationId xmlns:a16="http://schemas.microsoft.com/office/drawing/2014/main" id="{47198DBE-749C-4E6C-A4D3-63FC97DBFF7C}"/>
                </a:ext>
              </a:extLst>
            </p:cNvPr>
            <p:cNvSpPr txBox="1"/>
            <p:nvPr/>
          </p:nvSpPr>
          <p:spPr>
            <a:xfrm>
              <a:off x="4474312" y="4665781"/>
              <a:ext cx="1567903" cy="607251"/>
            </a:xfrm>
            <a:prstGeom prst="rect">
              <a:avLst/>
            </a:prstGeom>
            <a:noFill/>
            <a:ln>
              <a:noFill/>
            </a:ln>
          </p:spPr>
          <p:txBody>
            <a:bodyPr wrap="square" lIns="0" tIns="0" rIns="0" bIns="0" rtlCol="0">
              <a:spAutoFit/>
            </a:bodyPr>
            <a:lstStyle/>
            <a:p>
              <a:pPr algn="ctr"/>
              <a:r>
                <a:rPr lang="en-US" altLang="ja-JP" sz="1400" b="1" dirty="0">
                  <a:effectLst>
                    <a:glow rad="63500">
                      <a:schemeClr val="bg1"/>
                    </a:glow>
                  </a:effectLst>
                </a:rPr>
                <a:t>Population (Left Axis)</a:t>
              </a:r>
              <a:endParaRPr lang="ja-JP" altLang="en-US" sz="1400" b="1" dirty="0">
                <a:effectLst>
                  <a:glow rad="63500">
                    <a:schemeClr val="bg1"/>
                  </a:glow>
                </a:effectLst>
              </a:endParaRPr>
            </a:p>
          </p:txBody>
        </p:sp>
        <p:sp>
          <p:nvSpPr>
            <p:cNvPr id="106" name="正方形/長方形 105">
              <a:extLst>
                <a:ext uri="{FF2B5EF4-FFF2-40B4-BE49-F238E27FC236}">
                  <a16:creationId xmlns:a16="http://schemas.microsoft.com/office/drawing/2014/main" id="{D5DC33C5-B197-4DEA-A0EB-F465D0B71398}"/>
                </a:ext>
              </a:extLst>
            </p:cNvPr>
            <p:cNvSpPr/>
            <p:nvPr/>
          </p:nvSpPr>
          <p:spPr>
            <a:xfrm rot="5400000">
              <a:off x="6458424" y="3548378"/>
              <a:ext cx="221345" cy="170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テキスト ボックス 125">
              <a:extLst>
                <a:ext uri="{FF2B5EF4-FFF2-40B4-BE49-F238E27FC236}">
                  <a16:creationId xmlns:a16="http://schemas.microsoft.com/office/drawing/2014/main" id="{8252CE40-6E01-4BAE-A8C0-86288A732FEB}"/>
                </a:ext>
              </a:extLst>
            </p:cNvPr>
            <p:cNvSpPr txBox="1"/>
            <p:nvPr/>
          </p:nvSpPr>
          <p:spPr>
            <a:xfrm>
              <a:off x="5713910" y="4246229"/>
              <a:ext cx="3111404" cy="607251"/>
            </a:xfrm>
            <a:prstGeom prst="rect">
              <a:avLst/>
            </a:prstGeom>
            <a:noFill/>
            <a:ln>
              <a:noFill/>
            </a:ln>
          </p:spPr>
          <p:txBody>
            <a:bodyPr wrap="square" lIns="0" tIns="0" rIns="0" bIns="0" rtlCol="0">
              <a:spAutoFit/>
            </a:bodyPr>
            <a:lstStyle/>
            <a:p>
              <a:pPr algn="ctr"/>
              <a:r>
                <a:rPr lang="en-US" altLang="ja-JP" sz="1400" b="1" dirty="0">
                  <a:effectLst>
                    <a:glow rad="63500">
                      <a:schemeClr val="bg1"/>
                    </a:glow>
                  </a:effectLst>
                </a:rPr>
                <a:t>Water Supply Coverage  Rate (Right Axis)</a:t>
              </a:r>
              <a:endParaRPr lang="ja-JP" altLang="en-US" sz="1400" b="1" dirty="0">
                <a:effectLst>
                  <a:glow rad="63500">
                    <a:schemeClr val="bg1"/>
                  </a:glow>
                </a:effectLst>
              </a:endParaRPr>
            </a:p>
          </p:txBody>
        </p:sp>
        <p:sp>
          <p:nvSpPr>
            <p:cNvPr id="127" name="正方形/長方形 126">
              <a:extLst>
                <a:ext uri="{FF2B5EF4-FFF2-40B4-BE49-F238E27FC236}">
                  <a16:creationId xmlns:a16="http://schemas.microsoft.com/office/drawing/2014/main" id="{7D36E485-1C10-4C41-94B2-DBB27418D829}"/>
                </a:ext>
              </a:extLst>
            </p:cNvPr>
            <p:cNvSpPr/>
            <p:nvPr/>
          </p:nvSpPr>
          <p:spPr>
            <a:xfrm rot="5400000">
              <a:off x="5603238" y="919479"/>
              <a:ext cx="221345" cy="170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8" name="テキスト ボックス 127">
              <a:extLst>
                <a:ext uri="{FF2B5EF4-FFF2-40B4-BE49-F238E27FC236}">
                  <a16:creationId xmlns:a16="http://schemas.microsoft.com/office/drawing/2014/main" id="{051F7CB0-10E4-4BD1-AB1B-14F1EE4AB288}"/>
                </a:ext>
              </a:extLst>
            </p:cNvPr>
            <p:cNvSpPr txBox="1"/>
            <p:nvPr/>
          </p:nvSpPr>
          <p:spPr>
            <a:xfrm>
              <a:off x="4652868" y="1238264"/>
              <a:ext cx="2339635" cy="607251"/>
            </a:xfrm>
            <a:prstGeom prst="rect">
              <a:avLst/>
            </a:prstGeom>
            <a:noFill/>
            <a:ln>
              <a:noFill/>
            </a:ln>
          </p:spPr>
          <p:txBody>
            <a:bodyPr wrap="square" lIns="0" tIns="0" rIns="0" bIns="0" rtlCol="0">
              <a:spAutoFit/>
            </a:bodyPr>
            <a:lstStyle/>
            <a:p>
              <a:pPr algn="ctr"/>
              <a:r>
                <a:rPr lang="en-US" altLang="ja-JP" sz="1400" b="1" dirty="0">
                  <a:effectLst>
                    <a:glow rad="63500">
                      <a:schemeClr val="bg1"/>
                    </a:glow>
                  </a:effectLst>
                </a:rPr>
                <a:t>Maximum daily water supply</a:t>
              </a:r>
              <a:endParaRPr lang="ja-JP" altLang="en-US" sz="1400" b="1" dirty="0">
                <a:effectLst>
                  <a:glow rad="63500">
                    <a:schemeClr val="bg1"/>
                  </a:glow>
                </a:effectLst>
              </a:endParaRPr>
            </a:p>
          </p:txBody>
        </p:sp>
        <p:sp>
          <p:nvSpPr>
            <p:cNvPr id="129" name="正方形/長方形 128">
              <a:extLst>
                <a:ext uri="{FF2B5EF4-FFF2-40B4-BE49-F238E27FC236}">
                  <a16:creationId xmlns:a16="http://schemas.microsoft.com/office/drawing/2014/main" id="{351D6400-8F7B-4AED-8B41-6684400B6E11}"/>
                </a:ext>
              </a:extLst>
            </p:cNvPr>
            <p:cNvSpPr/>
            <p:nvPr/>
          </p:nvSpPr>
          <p:spPr>
            <a:xfrm>
              <a:off x="2648823" y="606536"/>
              <a:ext cx="333834" cy="1974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1" name="テキスト ボックス 150">
              <a:extLst>
                <a:ext uri="{FF2B5EF4-FFF2-40B4-BE49-F238E27FC236}">
                  <a16:creationId xmlns:a16="http://schemas.microsoft.com/office/drawing/2014/main" id="{BB1A02C3-FC1C-45C0-B80A-52193FE91096}"/>
                </a:ext>
              </a:extLst>
            </p:cNvPr>
            <p:cNvSpPr txBox="1"/>
            <p:nvPr/>
          </p:nvSpPr>
          <p:spPr>
            <a:xfrm rot="16200000">
              <a:off x="1720254" y="1301584"/>
              <a:ext cx="1833803" cy="910878"/>
            </a:xfrm>
            <a:prstGeom prst="rect">
              <a:avLst/>
            </a:prstGeom>
            <a:solidFill>
              <a:schemeClr val="bg1"/>
            </a:solidFill>
            <a:ln>
              <a:noFill/>
            </a:ln>
          </p:spPr>
          <p:txBody>
            <a:bodyPr wrap="square" lIns="0" tIns="0" rIns="0" bIns="0" rtlCol="0">
              <a:spAutoFit/>
            </a:bodyPr>
            <a:lstStyle/>
            <a:p>
              <a:pPr algn="ctr"/>
              <a:r>
                <a:rPr lang="en-US" altLang="ja-JP" sz="1400" b="1" dirty="0">
                  <a:effectLst>
                    <a:glow rad="63500">
                      <a:schemeClr val="bg1"/>
                    </a:glow>
                  </a:effectLst>
                </a:rPr>
                <a:t>Maximum Daily Water Supply (1,000 m</a:t>
              </a:r>
              <a:r>
                <a:rPr lang="en-US" altLang="ja-JP" sz="1400" b="1" baseline="30000" dirty="0">
                  <a:effectLst>
                    <a:glow rad="63500">
                      <a:schemeClr val="bg1"/>
                    </a:glow>
                  </a:effectLst>
                </a:rPr>
                <a:t>3</a:t>
              </a:r>
              <a:r>
                <a:rPr lang="en-US" altLang="ja-JP" sz="1400" b="1" dirty="0">
                  <a:effectLst>
                    <a:glow rad="63500">
                      <a:schemeClr val="bg1"/>
                    </a:glow>
                  </a:effectLst>
                </a:rPr>
                <a:t>)</a:t>
              </a:r>
              <a:endParaRPr lang="ja-JP" altLang="en-US" sz="1400" b="1" dirty="0">
                <a:effectLst>
                  <a:glow rad="63500">
                    <a:schemeClr val="bg1"/>
                  </a:glow>
                </a:effectLst>
              </a:endParaRPr>
            </a:p>
          </p:txBody>
        </p:sp>
        <p:sp>
          <p:nvSpPr>
            <p:cNvPr id="152" name="正方形/長方形 151">
              <a:extLst>
                <a:ext uri="{FF2B5EF4-FFF2-40B4-BE49-F238E27FC236}">
                  <a16:creationId xmlns:a16="http://schemas.microsoft.com/office/drawing/2014/main" id="{074B7AFC-DE4E-4868-B825-72B74C7239D2}"/>
                </a:ext>
              </a:extLst>
            </p:cNvPr>
            <p:cNvSpPr/>
            <p:nvPr/>
          </p:nvSpPr>
          <p:spPr>
            <a:xfrm>
              <a:off x="9144468" y="3449695"/>
              <a:ext cx="589498" cy="1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3" name="テキスト ボックス 152">
              <a:extLst>
                <a:ext uri="{FF2B5EF4-FFF2-40B4-BE49-F238E27FC236}">
                  <a16:creationId xmlns:a16="http://schemas.microsoft.com/office/drawing/2014/main" id="{A3905919-BE7E-4D77-B1E6-FC0C829241CD}"/>
                </a:ext>
              </a:extLst>
            </p:cNvPr>
            <p:cNvSpPr txBox="1"/>
            <p:nvPr/>
          </p:nvSpPr>
          <p:spPr>
            <a:xfrm rot="16200000" flipH="1">
              <a:off x="8066436" y="3844059"/>
              <a:ext cx="2620523" cy="607251"/>
            </a:xfrm>
            <a:prstGeom prst="rect">
              <a:avLst/>
            </a:prstGeom>
            <a:noFill/>
            <a:ln>
              <a:noFill/>
            </a:ln>
          </p:spPr>
          <p:txBody>
            <a:bodyPr wrap="square" lIns="0" tIns="0" rIns="0" bIns="0" rtlCol="0" anchor="ctr" anchorCtr="0">
              <a:spAutoFit/>
            </a:bodyPr>
            <a:lstStyle/>
            <a:p>
              <a:pPr algn="ctr"/>
              <a:r>
                <a:rPr lang="en-US" altLang="ja-JP" sz="1400" b="1" dirty="0">
                  <a:effectLst>
                    <a:glow rad="63500">
                      <a:schemeClr val="bg1"/>
                    </a:glow>
                  </a:effectLst>
                </a:rPr>
                <a:t>Water Supply Coverage Rate (%)</a:t>
              </a:r>
            </a:p>
          </p:txBody>
        </p:sp>
        <p:cxnSp>
          <p:nvCxnSpPr>
            <p:cNvPr id="24" name="直線矢印コネクタ 23">
              <a:extLst>
                <a:ext uri="{FF2B5EF4-FFF2-40B4-BE49-F238E27FC236}">
                  <a16:creationId xmlns:a16="http://schemas.microsoft.com/office/drawing/2014/main" id="{E846037F-B5C5-4270-ADFA-9139BD658B1B}"/>
                </a:ext>
              </a:extLst>
            </p:cNvPr>
            <p:cNvCxnSpPr/>
            <p:nvPr/>
          </p:nvCxnSpPr>
          <p:spPr>
            <a:xfrm flipV="1">
              <a:off x="3658201" y="821061"/>
              <a:ext cx="0" cy="4572000"/>
            </a:xfrm>
            <a:prstGeom prst="straightConnector1">
              <a:avLst/>
            </a:prstGeom>
            <a:ln w="12700">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065154F1-A86B-452E-8732-AA270F944AA9}"/>
                </a:ext>
              </a:extLst>
            </p:cNvPr>
            <p:cNvCxnSpPr/>
            <p:nvPr/>
          </p:nvCxnSpPr>
          <p:spPr>
            <a:xfrm flipV="1">
              <a:off x="8669658" y="820262"/>
              <a:ext cx="0" cy="4572000"/>
            </a:xfrm>
            <a:prstGeom prst="straightConnector1">
              <a:avLst/>
            </a:prstGeom>
            <a:ln w="12700">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6" name="タイトル 1">
            <a:extLst>
              <a:ext uri="{FF2B5EF4-FFF2-40B4-BE49-F238E27FC236}">
                <a16:creationId xmlns:a16="http://schemas.microsoft.com/office/drawing/2014/main" id="{B81C906D-9DBF-49E1-959D-D00749D59A23}"/>
              </a:ext>
            </a:extLst>
          </p:cNvPr>
          <p:cNvSpPr txBox="1">
            <a:spLocks/>
          </p:cNvSpPr>
          <p:nvPr/>
        </p:nvSpPr>
        <p:spPr>
          <a:xfrm>
            <a:off x="360000" y="67145"/>
            <a:ext cx="8229600" cy="720000"/>
          </a:xfrm>
          <a:prstGeom prst="rect">
            <a:avLst/>
          </a:prstGeom>
        </p:spPr>
        <p:txBody>
          <a:bodyPr vert="horz" lIns="0" tIns="0" rIns="0" bIns="0" rtlCol="0" anchor="b">
            <a:normAutofit/>
          </a:bodyPr>
          <a:lstStyle>
            <a:lvl1pPr algn="ctr" defTabSz="914400" rtl="0" eaLnBrk="1" latinLnBrk="0" hangingPunct="1">
              <a:spcBef>
                <a:spcPct val="0"/>
              </a:spcBef>
              <a:buNone/>
              <a:defRPr kumimoji="1" sz="4500" b="1" kern="1200">
                <a:solidFill>
                  <a:schemeClr val="bg1">
                    <a:lumMod val="50000"/>
                  </a:schemeClr>
                </a:solidFill>
                <a:latin typeface="+mj-lt"/>
                <a:ea typeface="+mj-ea"/>
                <a:cs typeface="+mj-cs"/>
              </a:defRPr>
            </a:lvl1pPr>
          </a:lstStyle>
          <a:p>
            <a:pPr algn="l"/>
            <a:r>
              <a:rPr lang="en-US" altLang="ja-JP" sz="2800" dirty="0"/>
              <a:t>2. Coordination among Parties</a:t>
            </a:r>
            <a:endParaRPr lang="ja-JP" altLang="en-US" sz="2800" dirty="0"/>
          </a:p>
        </p:txBody>
      </p:sp>
      <p:sp>
        <p:nvSpPr>
          <p:cNvPr id="27" name="テキスト プレースホルダー 7">
            <a:extLst>
              <a:ext uri="{FF2B5EF4-FFF2-40B4-BE49-F238E27FC236}">
                <a16:creationId xmlns:a16="http://schemas.microsoft.com/office/drawing/2014/main" id="{C7A33074-AE1D-4976-9ED5-81A7FF285874}"/>
              </a:ext>
            </a:extLst>
          </p:cNvPr>
          <p:cNvSpPr txBox="1"/>
          <p:nvPr/>
        </p:nvSpPr>
        <p:spPr>
          <a:xfrm>
            <a:off x="360000" y="787146"/>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(4)	Coordination for Water Resource Development</a:t>
            </a:r>
          </a:p>
        </p:txBody>
      </p:sp>
      <p:sp>
        <p:nvSpPr>
          <p:cNvPr id="28" name="テキスト ボックス 27">
            <a:extLst>
              <a:ext uri="{FF2B5EF4-FFF2-40B4-BE49-F238E27FC236}">
                <a16:creationId xmlns:a16="http://schemas.microsoft.com/office/drawing/2014/main" id="{FC0F9E52-2796-407A-8A8E-1E9A8004E62D}"/>
              </a:ext>
            </a:extLst>
          </p:cNvPr>
          <p:cNvSpPr txBox="1"/>
          <p:nvPr/>
        </p:nvSpPr>
        <p:spPr>
          <a:xfrm>
            <a:off x="714109" y="1352962"/>
            <a:ext cx="8034353" cy="707886"/>
          </a:xfrm>
          <a:prstGeom prst="rect">
            <a:avLst/>
          </a:prstGeom>
          <a:noFill/>
        </p:spPr>
        <p:txBody>
          <a:bodyPr wrap="square" rtlCol="0">
            <a:spAutoFit/>
          </a:bodyPr>
          <a:lstStyle/>
          <a:p>
            <a:pPr marL="358775" indent="-358775"/>
            <a:r>
              <a:rPr lang="en-US" altLang="ja-JP" sz="2000" dirty="0"/>
              <a:t>1) 	Coping with Water Shortages in Tokyo during the Period of High Economic Growth</a:t>
            </a:r>
          </a:p>
        </p:txBody>
      </p:sp>
      <p:sp>
        <p:nvSpPr>
          <p:cNvPr id="29" name="コンテンツ プレースホルダー 3">
            <a:extLst>
              <a:ext uri="{FF2B5EF4-FFF2-40B4-BE49-F238E27FC236}">
                <a16:creationId xmlns:a16="http://schemas.microsoft.com/office/drawing/2014/main" id="{ED66C193-A322-48DB-8DED-A168C1C87499}"/>
              </a:ext>
            </a:extLst>
          </p:cNvPr>
          <p:cNvSpPr txBox="1"/>
          <p:nvPr/>
        </p:nvSpPr>
        <p:spPr>
          <a:xfrm>
            <a:off x="313267" y="6093296"/>
            <a:ext cx="5921907"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400" dirty="0"/>
              <a:t>Amount of Water Supply in Tokyo</a:t>
            </a:r>
            <a:endParaRPr lang="ja-JP" altLang="en-US" sz="1400" dirty="0"/>
          </a:p>
        </p:txBody>
      </p:sp>
      <p:pic>
        <p:nvPicPr>
          <p:cNvPr id="30" name="図 29">
            <a:extLst>
              <a:ext uri="{FF2B5EF4-FFF2-40B4-BE49-F238E27FC236}">
                <a16:creationId xmlns:a16="http://schemas.microsoft.com/office/drawing/2014/main" id="{B25B59DE-BC64-4553-81BE-5B34EA9647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9697" y="1769366"/>
            <a:ext cx="2448000" cy="1744406"/>
          </a:xfrm>
          <a:prstGeom prst="rect">
            <a:avLst/>
          </a:prstGeom>
          <a:noFill/>
          <a:ln>
            <a:noFill/>
          </a:ln>
        </p:spPr>
      </p:pic>
      <p:pic>
        <p:nvPicPr>
          <p:cNvPr id="31" name="図 30">
            <a:extLst>
              <a:ext uri="{FF2B5EF4-FFF2-40B4-BE49-F238E27FC236}">
                <a16:creationId xmlns:a16="http://schemas.microsoft.com/office/drawing/2014/main" id="{1B3F53CE-607F-43AC-A038-B41A8DB6E8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2872" y="4140430"/>
            <a:ext cx="2448000" cy="1620000"/>
          </a:xfrm>
          <a:prstGeom prst="rect">
            <a:avLst/>
          </a:prstGeom>
          <a:noFill/>
          <a:ln>
            <a:noFill/>
          </a:ln>
        </p:spPr>
      </p:pic>
      <p:sp>
        <p:nvSpPr>
          <p:cNvPr id="32" name="コンテンツ プレースホルダー 3">
            <a:extLst>
              <a:ext uri="{FF2B5EF4-FFF2-40B4-BE49-F238E27FC236}">
                <a16:creationId xmlns:a16="http://schemas.microsoft.com/office/drawing/2014/main" id="{419E0840-4BD8-4ECE-B88C-AAEDD47CE702}"/>
              </a:ext>
            </a:extLst>
          </p:cNvPr>
          <p:cNvSpPr txBox="1"/>
          <p:nvPr/>
        </p:nvSpPr>
        <p:spPr>
          <a:xfrm>
            <a:off x="5910090" y="3700726"/>
            <a:ext cx="2716086"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400" dirty="0" err="1"/>
              <a:t>Ogouchi</a:t>
            </a:r>
            <a:r>
              <a:rPr lang="en-US" altLang="ja-JP" sz="1400" dirty="0"/>
              <a:t> Dam Reservoir during the Olympic Drought</a:t>
            </a:r>
            <a:endParaRPr lang="ja-JP" altLang="en-US" sz="1400" dirty="0"/>
          </a:p>
        </p:txBody>
      </p:sp>
      <p:sp>
        <p:nvSpPr>
          <p:cNvPr id="33" name="コンテンツ プレースホルダー 3">
            <a:extLst>
              <a:ext uri="{FF2B5EF4-FFF2-40B4-BE49-F238E27FC236}">
                <a16:creationId xmlns:a16="http://schemas.microsoft.com/office/drawing/2014/main" id="{484AA8B2-F19E-45C2-983E-51A92CC4B4BC}"/>
              </a:ext>
            </a:extLst>
          </p:cNvPr>
          <p:cNvSpPr txBox="1"/>
          <p:nvPr/>
        </p:nvSpPr>
        <p:spPr>
          <a:xfrm>
            <a:off x="6050584" y="5960120"/>
            <a:ext cx="269788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400" dirty="0"/>
              <a:t>Emergency Water Supply</a:t>
            </a:r>
            <a:endParaRPr lang="ja-JP" altLang="en-US" sz="1400" dirty="0"/>
          </a:p>
        </p:txBody>
      </p:sp>
      <p:sp>
        <p:nvSpPr>
          <p:cNvPr id="34" name="テキスト ボックス 33">
            <a:extLst>
              <a:ext uri="{FF2B5EF4-FFF2-40B4-BE49-F238E27FC236}">
                <a16:creationId xmlns:a16="http://schemas.microsoft.com/office/drawing/2014/main" id="{59DE2761-E06B-4DCC-9536-170F548AEB49}"/>
              </a:ext>
            </a:extLst>
          </p:cNvPr>
          <p:cNvSpPr txBox="1"/>
          <p:nvPr/>
        </p:nvSpPr>
        <p:spPr>
          <a:xfrm>
            <a:off x="714109" y="5747961"/>
            <a:ext cx="3731901" cy="400110"/>
          </a:xfrm>
          <a:prstGeom prst="rect">
            <a:avLst/>
          </a:prstGeom>
          <a:noFill/>
        </p:spPr>
        <p:txBody>
          <a:bodyPr wrap="square">
            <a:spAutoFit/>
          </a:bodyPr>
          <a:lstStyle/>
          <a:p>
            <a:r>
              <a:rPr lang="en-GB" sz="1000" dirty="0">
                <a:effectLst/>
                <a:ea typeface="ＭＳ 明朝" panose="02020609040205080304" pitchFamily="17" charset="-128"/>
              </a:rPr>
              <a:t>Source: A Historical Study of Modern River Projects Leading to the Comprehensive Revision of the River Law, </a:t>
            </a:r>
            <a:r>
              <a:rPr lang="en-GB" sz="1000" dirty="0" err="1">
                <a:effectLst/>
                <a:ea typeface="ＭＳ 明朝" panose="02020609040205080304" pitchFamily="17" charset="-128"/>
              </a:rPr>
              <a:t>Saburo</a:t>
            </a:r>
            <a:r>
              <a:rPr lang="en-GB" sz="1000" dirty="0">
                <a:effectLst/>
                <a:ea typeface="ＭＳ 明朝" panose="02020609040205080304" pitchFamily="17" charset="-128"/>
              </a:rPr>
              <a:t> Yamamoto</a:t>
            </a:r>
            <a:endParaRPr lang="en-GB" sz="1000" dirty="0"/>
          </a:p>
        </p:txBody>
      </p:sp>
      <p:sp>
        <p:nvSpPr>
          <p:cNvPr id="35" name="テキスト ボックス 34">
            <a:extLst>
              <a:ext uri="{FF2B5EF4-FFF2-40B4-BE49-F238E27FC236}">
                <a16:creationId xmlns:a16="http://schemas.microsoft.com/office/drawing/2014/main" id="{FF2A274F-2F84-407F-AB11-2C5E14292C55}"/>
              </a:ext>
            </a:extLst>
          </p:cNvPr>
          <p:cNvSpPr txBox="1"/>
          <p:nvPr/>
        </p:nvSpPr>
        <p:spPr>
          <a:xfrm>
            <a:off x="6107021" y="5750785"/>
            <a:ext cx="2082075" cy="180000"/>
          </a:xfrm>
          <a:prstGeom prst="rect">
            <a:avLst/>
          </a:prstGeom>
          <a:noFill/>
        </p:spPr>
        <p:txBody>
          <a:bodyPr wrap="square" anchor="ctr" anchorCtr="0">
            <a:spAutoFit/>
          </a:bodyPr>
          <a:lstStyle/>
          <a:p>
            <a:r>
              <a:rPr lang="en-GB" sz="1000" dirty="0">
                <a:effectLst/>
                <a:ea typeface="ＭＳ 明朝" panose="02020609040205080304" pitchFamily="17" charset="-128"/>
              </a:rPr>
              <a:t>Source: Water Cycle Policy 2017</a:t>
            </a:r>
            <a:endParaRPr lang="en-GB" sz="1000" dirty="0"/>
          </a:p>
        </p:txBody>
      </p:sp>
      <p:sp>
        <p:nvSpPr>
          <p:cNvPr id="36" name="テキスト ボックス 35">
            <a:extLst>
              <a:ext uri="{FF2B5EF4-FFF2-40B4-BE49-F238E27FC236}">
                <a16:creationId xmlns:a16="http://schemas.microsoft.com/office/drawing/2014/main" id="{D3524E22-9012-43D8-B3DE-AE10286DF460}"/>
              </a:ext>
            </a:extLst>
          </p:cNvPr>
          <p:cNvSpPr txBox="1"/>
          <p:nvPr/>
        </p:nvSpPr>
        <p:spPr>
          <a:xfrm>
            <a:off x="6156061" y="3494000"/>
            <a:ext cx="2082075" cy="180000"/>
          </a:xfrm>
          <a:prstGeom prst="rect">
            <a:avLst/>
          </a:prstGeom>
          <a:noFill/>
        </p:spPr>
        <p:txBody>
          <a:bodyPr wrap="square" anchor="ctr" anchorCtr="0">
            <a:spAutoFit/>
          </a:bodyPr>
          <a:lstStyle/>
          <a:p>
            <a:r>
              <a:rPr lang="en-GB" sz="1000" dirty="0">
                <a:effectLst/>
                <a:ea typeface="ＭＳ 明朝" panose="02020609040205080304" pitchFamily="17" charset="-128"/>
              </a:rPr>
              <a:t>Source: Water Cycle Policy 2017</a:t>
            </a:r>
            <a:endParaRPr lang="en-GB" sz="1000" dirty="0"/>
          </a:p>
        </p:txBody>
      </p:sp>
    </p:spTree>
    <p:extLst>
      <p:ext uri="{BB962C8B-B14F-4D97-AF65-F5344CB8AC3E}">
        <p14:creationId xmlns:p14="http://schemas.microsoft.com/office/powerpoint/2010/main" val="280588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0920FF3-4C0C-4DAB-94AC-9E8DA708D441}"/>
              </a:ext>
            </a:extLst>
          </p:cNvPr>
          <p:cNvGrpSpPr/>
          <p:nvPr/>
        </p:nvGrpSpPr>
        <p:grpSpPr>
          <a:xfrm>
            <a:off x="2818283" y="1381874"/>
            <a:ext cx="6106574" cy="4465164"/>
            <a:chOff x="1436377" y="1216822"/>
            <a:chExt cx="6106574" cy="4465164"/>
          </a:xfrm>
        </p:grpSpPr>
        <p:sp>
          <p:nvSpPr>
            <p:cNvPr id="2" name="正方形/長方形 1">
              <a:extLst>
                <a:ext uri="{FF2B5EF4-FFF2-40B4-BE49-F238E27FC236}">
                  <a16:creationId xmlns:a16="http://schemas.microsoft.com/office/drawing/2014/main" id="{FAC7A276-850E-4BE6-99E3-392BF7527809}"/>
                </a:ext>
              </a:extLst>
            </p:cNvPr>
            <p:cNvSpPr/>
            <p:nvPr/>
          </p:nvSpPr>
          <p:spPr>
            <a:xfrm>
              <a:off x="1557901" y="1216822"/>
              <a:ext cx="5819805" cy="4458145"/>
            </a:xfrm>
            <a:prstGeom prst="rect">
              <a:avLst/>
            </a:prstGeom>
            <a:solidFill>
              <a:srgbClr val="FCEAD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a</a:t>
              </a:r>
              <a:endParaRPr lang="ja-JP" altLang="en-US" sz="1350" dirty="0"/>
            </a:p>
          </p:txBody>
        </p:sp>
        <p:sp>
          <p:nvSpPr>
            <p:cNvPr id="3" name="フリーフォーム: 図形 2">
              <a:extLst>
                <a:ext uri="{FF2B5EF4-FFF2-40B4-BE49-F238E27FC236}">
                  <a16:creationId xmlns:a16="http://schemas.microsoft.com/office/drawing/2014/main" id="{08F94CC2-52B1-4854-A10B-E2D753E98E47}"/>
                </a:ext>
              </a:extLst>
            </p:cNvPr>
            <p:cNvSpPr/>
            <p:nvPr/>
          </p:nvSpPr>
          <p:spPr>
            <a:xfrm>
              <a:off x="6878548" y="1971675"/>
              <a:ext cx="491490" cy="3114675"/>
            </a:xfrm>
            <a:custGeom>
              <a:avLst/>
              <a:gdLst>
                <a:gd name="connsiteX0" fmla="*/ 632460 w 655320"/>
                <a:gd name="connsiteY0" fmla="*/ 4152900 h 4152900"/>
                <a:gd name="connsiteX1" fmla="*/ 251460 w 655320"/>
                <a:gd name="connsiteY1" fmla="*/ 3832860 h 4152900"/>
                <a:gd name="connsiteX2" fmla="*/ 22860 w 655320"/>
                <a:gd name="connsiteY2" fmla="*/ 3444240 h 4152900"/>
                <a:gd name="connsiteX3" fmla="*/ 0 w 655320"/>
                <a:gd name="connsiteY3" fmla="*/ 3070860 h 4152900"/>
                <a:gd name="connsiteX4" fmla="*/ 236220 w 655320"/>
                <a:gd name="connsiteY4" fmla="*/ 2636520 h 4152900"/>
                <a:gd name="connsiteX5" fmla="*/ 403860 w 655320"/>
                <a:gd name="connsiteY5" fmla="*/ 2453640 h 4152900"/>
                <a:gd name="connsiteX6" fmla="*/ 403860 w 655320"/>
                <a:gd name="connsiteY6" fmla="*/ 2125980 h 4152900"/>
                <a:gd name="connsiteX7" fmla="*/ 327660 w 655320"/>
                <a:gd name="connsiteY7" fmla="*/ 1836420 h 4152900"/>
                <a:gd name="connsiteX8" fmla="*/ 76200 w 655320"/>
                <a:gd name="connsiteY8" fmla="*/ 1333500 h 4152900"/>
                <a:gd name="connsiteX9" fmla="*/ 99060 w 655320"/>
                <a:gd name="connsiteY9" fmla="*/ 815340 h 4152900"/>
                <a:gd name="connsiteX10" fmla="*/ 335280 w 655320"/>
                <a:gd name="connsiteY10" fmla="*/ 358140 h 4152900"/>
                <a:gd name="connsiteX11" fmla="*/ 655320 w 655320"/>
                <a:gd name="connsiteY11" fmla="*/ 0 h 4152900"/>
                <a:gd name="connsiteX12" fmla="*/ 632460 w 655320"/>
                <a:gd name="connsiteY12" fmla="*/ 415290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5320" h="4152900">
                  <a:moveTo>
                    <a:pt x="632460" y="4152900"/>
                  </a:moveTo>
                  <a:lnTo>
                    <a:pt x="251460" y="3832860"/>
                  </a:lnTo>
                  <a:lnTo>
                    <a:pt x="22860" y="3444240"/>
                  </a:lnTo>
                  <a:lnTo>
                    <a:pt x="0" y="3070860"/>
                  </a:lnTo>
                  <a:lnTo>
                    <a:pt x="236220" y="2636520"/>
                  </a:lnTo>
                  <a:lnTo>
                    <a:pt x="403860" y="2453640"/>
                  </a:lnTo>
                  <a:lnTo>
                    <a:pt x="403860" y="2125980"/>
                  </a:lnTo>
                  <a:lnTo>
                    <a:pt x="327660" y="1836420"/>
                  </a:lnTo>
                  <a:lnTo>
                    <a:pt x="76200" y="1333500"/>
                  </a:lnTo>
                  <a:lnTo>
                    <a:pt x="99060" y="815340"/>
                  </a:lnTo>
                  <a:lnTo>
                    <a:pt x="335280" y="358140"/>
                  </a:lnTo>
                  <a:lnTo>
                    <a:pt x="655320" y="0"/>
                  </a:lnTo>
                  <a:lnTo>
                    <a:pt x="632460" y="4152900"/>
                  </a:lnTo>
                  <a:close/>
                </a:path>
              </a:pathLst>
            </a:custGeom>
            <a:solidFill>
              <a:srgbClr val="70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フリーフォーム: 図形 3">
              <a:extLst>
                <a:ext uri="{FF2B5EF4-FFF2-40B4-BE49-F238E27FC236}">
                  <a16:creationId xmlns:a16="http://schemas.microsoft.com/office/drawing/2014/main" id="{D2ABBA18-32DD-47C0-8165-3348C45E7A88}"/>
                </a:ext>
              </a:extLst>
            </p:cNvPr>
            <p:cNvSpPr/>
            <p:nvPr/>
          </p:nvSpPr>
          <p:spPr>
            <a:xfrm>
              <a:off x="5429250" y="4724400"/>
              <a:ext cx="994410" cy="864870"/>
            </a:xfrm>
            <a:custGeom>
              <a:avLst/>
              <a:gdLst>
                <a:gd name="connsiteX0" fmla="*/ 0 w 1325880"/>
                <a:gd name="connsiteY0" fmla="*/ 1153160 h 1153160"/>
                <a:gd name="connsiteX1" fmla="*/ 751840 w 1325880"/>
                <a:gd name="connsiteY1" fmla="*/ 1148080 h 1153160"/>
                <a:gd name="connsiteX2" fmla="*/ 767080 w 1325880"/>
                <a:gd name="connsiteY2" fmla="*/ 990600 h 1153160"/>
                <a:gd name="connsiteX3" fmla="*/ 909320 w 1325880"/>
                <a:gd name="connsiteY3" fmla="*/ 787400 h 1153160"/>
                <a:gd name="connsiteX4" fmla="*/ 1229360 w 1325880"/>
                <a:gd name="connsiteY4" fmla="*/ 553720 h 1153160"/>
                <a:gd name="connsiteX5" fmla="*/ 1280160 w 1325880"/>
                <a:gd name="connsiteY5" fmla="*/ 472440 h 1153160"/>
                <a:gd name="connsiteX6" fmla="*/ 1325880 w 1325880"/>
                <a:gd name="connsiteY6" fmla="*/ 284480 h 1153160"/>
                <a:gd name="connsiteX7" fmla="*/ 1198880 w 1325880"/>
                <a:gd name="connsiteY7" fmla="*/ 66040 h 1153160"/>
                <a:gd name="connsiteX8" fmla="*/ 1041400 w 1325880"/>
                <a:gd name="connsiteY8" fmla="*/ 0 h 1153160"/>
                <a:gd name="connsiteX9" fmla="*/ 833120 w 1325880"/>
                <a:gd name="connsiteY9" fmla="*/ 0 h 1153160"/>
                <a:gd name="connsiteX10" fmla="*/ 568960 w 1325880"/>
                <a:gd name="connsiteY10" fmla="*/ 106680 h 1153160"/>
                <a:gd name="connsiteX11" fmla="*/ 370840 w 1325880"/>
                <a:gd name="connsiteY11" fmla="*/ 513080 h 1153160"/>
                <a:gd name="connsiteX12" fmla="*/ 340360 w 1325880"/>
                <a:gd name="connsiteY12" fmla="*/ 746760 h 1153160"/>
                <a:gd name="connsiteX13" fmla="*/ 0 w 1325880"/>
                <a:gd name="connsiteY13" fmla="*/ 1153160 h 11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880" h="1153160">
                  <a:moveTo>
                    <a:pt x="0" y="1153160"/>
                  </a:moveTo>
                  <a:lnTo>
                    <a:pt x="751840" y="1148080"/>
                  </a:lnTo>
                  <a:lnTo>
                    <a:pt x="767080" y="990600"/>
                  </a:lnTo>
                  <a:lnTo>
                    <a:pt x="909320" y="787400"/>
                  </a:lnTo>
                  <a:lnTo>
                    <a:pt x="1229360" y="553720"/>
                  </a:lnTo>
                  <a:lnTo>
                    <a:pt x="1280160" y="472440"/>
                  </a:lnTo>
                  <a:lnTo>
                    <a:pt x="1325880" y="284480"/>
                  </a:lnTo>
                  <a:lnTo>
                    <a:pt x="1198880" y="66040"/>
                  </a:lnTo>
                  <a:lnTo>
                    <a:pt x="1041400" y="0"/>
                  </a:lnTo>
                  <a:lnTo>
                    <a:pt x="833120" y="0"/>
                  </a:lnTo>
                  <a:lnTo>
                    <a:pt x="568960" y="106680"/>
                  </a:lnTo>
                  <a:lnTo>
                    <a:pt x="370840" y="513080"/>
                  </a:lnTo>
                  <a:lnTo>
                    <a:pt x="340360" y="746760"/>
                  </a:lnTo>
                  <a:lnTo>
                    <a:pt x="0" y="1153160"/>
                  </a:lnTo>
                  <a:close/>
                </a:path>
              </a:pathLst>
            </a:custGeom>
            <a:solidFill>
              <a:srgbClr val="70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92634175-26BA-403C-993E-ED9D89071BF9}"/>
                </a:ext>
              </a:extLst>
            </p:cNvPr>
            <p:cNvPicPr>
              <a:picLocks noChangeAspect="1"/>
            </p:cNvPicPr>
            <p:nvPr/>
          </p:nvPicPr>
          <p:blipFill>
            <a:blip r:embed="rId2"/>
            <a:stretch>
              <a:fillRect/>
            </a:stretch>
          </p:blipFill>
          <p:spPr>
            <a:xfrm>
              <a:off x="4227463" y="2245995"/>
              <a:ext cx="482240" cy="295774"/>
            </a:xfrm>
            <a:prstGeom prst="rect">
              <a:avLst/>
            </a:prstGeom>
          </p:spPr>
        </p:pic>
        <p:pic>
          <p:nvPicPr>
            <p:cNvPr id="10" name="図 9">
              <a:extLst>
                <a:ext uri="{FF2B5EF4-FFF2-40B4-BE49-F238E27FC236}">
                  <a16:creationId xmlns:a16="http://schemas.microsoft.com/office/drawing/2014/main" id="{6E00F107-F927-4262-AA6C-0875459FDA9B}"/>
                </a:ext>
              </a:extLst>
            </p:cNvPr>
            <p:cNvPicPr>
              <a:picLocks noChangeAspect="1"/>
            </p:cNvPicPr>
            <p:nvPr/>
          </p:nvPicPr>
          <p:blipFill>
            <a:blip r:embed="rId2"/>
            <a:stretch>
              <a:fillRect/>
            </a:stretch>
          </p:blipFill>
          <p:spPr>
            <a:xfrm>
              <a:off x="4753243" y="2245995"/>
              <a:ext cx="482240" cy="295774"/>
            </a:xfrm>
            <a:prstGeom prst="rect">
              <a:avLst/>
            </a:prstGeom>
          </p:spPr>
        </p:pic>
        <p:pic>
          <p:nvPicPr>
            <p:cNvPr id="16" name="図 15">
              <a:extLst>
                <a:ext uri="{FF2B5EF4-FFF2-40B4-BE49-F238E27FC236}">
                  <a16:creationId xmlns:a16="http://schemas.microsoft.com/office/drawing/2014/main" id="{38AAF784-3DEB-481D-93DA-E29460F4CAD6}"/>
                </a:ext>
              </a:extLst>
            </p:cNvPr>
            <p:cNvPicPr>
              <a:picLocks noChangeAspect="1"/>
            </p:cNvPicPr>
            <p:nvPr/>
          </p:nvPicPr>
          <p:blipFill>
            <a:blip r:embed="rId2"/>
            <a:stretch>
              <a:fillRect/>
            </a:stretch>
          </p:blipFill>
          <p:spPr>
            <a:xfrm>
              <a:off x="2160267" y="1971675"/>
              <a:ext cx="482240" cy="295774"/>
            </a:xfrm>
            <a:prstGeom prst="rect">
              <a:avLst/>
            </a:prstGeom>
          </p:spPr>
        </p:pic>
        <p:pic>
          <p:nvPicPr>
            <p:cNvPr id="22" name="図 21">
              <a:extLst>
                <a:ext uri="{FF2B5EF4-FFF2-40B4-BE49-F238E27FC236}">
                  <a16:creationId xmlns:a16="http://schemas.microsoft.com/office/drawing/2014/main" id="{ACD1091C-A9D1-489E-920F-879B8692AB37}"/>
                </a:ext>
              </a:extLst>
            </p:cNvPr>
            <p:cNvPicPr>
              <a:picLocks noChangeAspect="1"/>
            </p:cNvPicPr>
            <p:nvPr/>
          </p:nvPicPr>
          <p:blipFill>
            <a:blip r:embed="rId2"/>
            <a:stretch>
              <a:fillRect/>
            </a:stretch>
          </p:blipFill>
          <p:spPr>
            <a:xfrm>
              <a:off x="2588207" y="4920294"/>
              <a:ext cx="482240" cy="295774"/>
            </a:xfrm>
            <a:prstGeom prst="rect">
              <a:avLst/>
            </a:prstGeom>
          </p:spPr>
        </p:pic>
        <p:pic>
          <p:nvPicPr>
            <p:cNvPr id="25" name="図 24">
              <a:extLst>
                <a:ext uri="{FF2B5EF4-FFF2-40B4-BE49-F238E27FC236}">
                  <a16:creationId xmlns:a16="http://schemas.microsoft.com/office/drawing/2014/main" id="{8D6CD0EF-02B1-4A94-B956-6976770B952E}"/>
                </a:ext>
              </a:extLst>
            </p:cNvPr>
            <p:cNvPicPr>
              <a:picLocks noChangeAspect="1"/>
            </p:cNvPicPr>
            <p:nvPr/>
          </p:nvPicPr>
          <p:blipFill>
            <a:blip r:embed="rId2"/>
            <a:stretch>
              <a:fillRect/>
            </a:stretch>
          </p:blipFill>
          <p:spPr>
            <a:xfrm>
              <a:off x="2839958" y="5289822"/>
              <a:ext cx="482240" cy="295774"/>
            </a:xfrm>
            <a:prstGeom prst="rect">
              <a:avLst/>
            </a:prstGeom>
          </p:spPr>
        </p:pic>
        <p:sp>
          <p:nvSpPr>
            <p:cNvPr id="8" name="フリーフォーム: 図形 7">
              <a:extLst>
                <a:ext uri="{FF2B5EF4-FFF2-40B4-BE49-F238E27FC236}">
                  <a16:creationId xmlns:a16="http://schemas.microsoft.com/office/drawing/2014/main" id="{F8320686-3D3C-41E2-A88A-BC5235B1BE50}"/>
                </a:ext>
              </a:extLst>
            </p:cNvPr>
            <p:cNvSpPr/>
            <p:nvPr/>
          </p:nvSpPr>
          <p:spPr>
            <a:xfrm>
              <a:off x="1699259" y="1344930"/>
              <a:ext cx="4011168" cy="2613660"/>
            </a:xfrm>
            <a:custGeom>
              <a:avLst/>
              <a:gdLst>
                <a:gd name="connsiteX0" fmla="*/ 2621280 w 3261360"/>
                <a:gd name="connsiteY0" fmla="*/ 3484880 h 3484880"/>
                <a:gd name="connsiteX1" fmla="*/ 2641600 w 3261360"/>
                <a:gd name="connsiteY1" fmla="*/ 3322320 h 3484880"/>
                <a:gd name="connsiteX2" fmla="*/ 2743200 w 3261360"/>
                <a:gd name="connsiteY2" fmla="*/ 3108960 h 3484880"/>
                <a:gd name="connsiteX3" fmla="*/ 2743200 w 3261360"/>
                <a:gd name="connsiteY3" fmla="*/ 3027680 h 3484880"/>
                <a:gd name="connsiteX4" fmla="*/ 2692400 w 3261360"/>
                <a:gd name="connsiteY4" fmla="*/ 2875280 h 3484880"/>
                <a:gd name="connsiteX5" fmla="*/ 2499360 w 3261360"/>
                <a:gd name="connsiteY5" fmla="*/ 2814320 h 3484880"/>
                <a:gd name="connsiteX6" fmla="*/ 2062480 w 3261360"/>
                <a:gd name="connsiteY6" fmla="*/ 2844800 h 3484880"/>
                <a:gd name="connsiteX7" fmla="*/ 1503680 w 3261360"/>
                <a:gd name="connsiteY7" fmla="*/ 2905760 h 3484880"/>
                <a:gd name="connsiteX8" fmla="*/ 1310640 w 3261360"/>
                <a:gd name="connsiteY8" fmla="*/ 3068320 h 3484880"/>
                <a:gd name="connsiteX9" fmla="*/ 1097280 w 3261360"/>
                <a:gd name="connsiteY9" fmla="*/ 3108960 h 3484880"/>
                <a:gd name="connsiteX10" fmla="*/ 711200 w 3261360"/>
                <a:gd name="connsiteY10" fmla="*/ 3180080 h 3484880"/>
                <a:gd name="connsiteX11" fmla="*/ 467360 w 3261360"/>
                <a:gd name="connsiteY11" fmla="*/ 3088640 h 3484880"/>
                <a:gd name="connsiteX12" fmla="*/ 172720 w 3261360"/>
                <a:gd name="connsiteY12" fmla="*/ 2621280 h 3484880"/>
                <a:gd name="connsiteX13" fmla="*/ 0 w 3261360"/>
                <a:gd name="connsiteY13" fmla="*/ 1808480 h 3484880"/>
                <a:gd name="connsiteX14" fmla="*/ 121920 w 3261360"/>
                <a:gd name="connsiteY14" fmla="*/ 894080 h 3484880"/>
                <a:gd name="connsiteX15" fmla="*/ 416560 w 3261360"/>
                <a:gd name="connsiteY15" fmla="*/ 274320 h 3484880"/>
                <a:gd name="connsiteX16" fmla="*/ 741680 w 3261360"/>
                <a:gd name="connsiteY16" fmla="*/ 81280 h 3484880"/>
                <a:gd name="connsiteX17" fmla="*/ 1442720 w 3261360"/>
                <a:gd name="connsiteY17" fmla="*/ 0 h 3484880"/>
                <a:gd name="connsiteX18" fmla="*/ 2153920 w 3261360"/>
                <a:gd name="connsiteY18" fmla="*/ 81280 h 3484880"/>
                <a:gd name="connsiteX19" fmla="*/ 2682240 w 3261360"/>
                <a:gd name="connsiteY19" fmla="*/ 467360 h 3484880"/>
                <a:gd name="connsiteX20" fmla="*/ 2895600 w 3261360"/>
                <a:gd name="connsiteY20" fmla="*/ 833120 h 3484880"/>
                <a:gd name="connsiteX21" fmla="*/ 3048000 w 3261360"/>
                <a:gd name="connsiteY21" fmla="*/ 1361440 h 3484880"/>
                <a:gd name="connsiteX22" fmla="*/ 3261360 w 3261360"/>
                <a:gd name="connsiteY22" fmla="*/ 1554480 h 3484880"/>
                <a:gd name="connsiteX0" fmla="*/ 2621280 w 3261360"/>
                <a:gd name="connsiteY0" fmla="*/ 3484880 h 3484880"/>
                <a:gd name="connsiteX1" fmla="*/ 2641600 w 3261360"/>
                <a:gd name="connsiteY1" fmla="*/ 3322320 h 3484880"/>
                <a:gd name="connsiteX2" fmla="*/ 2743200 w 3261360"/>
                <a:gd name="connsiteY2" fmla="*/ 3108960 h 3484880"/>
                <a:gd name="connsiteX3" fmla="*/ 2743200 w 3261360"/>
                <a:gd name="connsiteY3" fmla="*/ 3027680 h 3484880"/>
                <a:gd name="connsiteX4" fmla="*/ 2692400 w 3261360"/>
                <a:gd name="connsiteY4" fmla="*/ 2875280 h 3484880"/>
                <a:gd name="connsiteX5" fmla="*/ 2499360 w 3261360"/>
                <a:gd name="connsiteY5" fmla="*/ 2814320 h 3484880"/>
                <a:gd name="connsiteX6" fmla="*/ 2062480 w 3261360"/>
                <a:gd name="connsiteY6" fmla="*/ 2844800 h 3484880"/>
                <a:gd name="connsiteX7" fmla="*/ 1503680 w 3261360"/>
                <a:gd name="connsiteY7" fmla="*/ 2905760 h 3484880"/>
                <a:gd name="connsiteX8" fmla="*/ 1310640 w 3261360"/>
                <a:gd name="connsiteY8" fmla="*/ 3068320 h 3484880"/>
                <a:gd name="connsiteX9" fmla="*/ 1097280 w 3261360"/>
                <a:gd name="connsiteY9" fmla="*/ 3108960 h 3484880"/>
                <a:gd name="connsiteX10" fmla="*/ 711200 w 3261360"/>
                <a:gd name="connsiteY10" fmla="*/ 3180080 h 3484880"/>
                <a:gd name="connsiteX11" fmla="*/ 467360 w 3261360"/>
                <a:gd name="connsiteY11" fmla="*/ 3088640 h 3484880"/>
                <a:gd name="connsiteX12" fmla="*/ 172720 w 3261360"/>
                <a:gd name="connsiteY12" fmla="*/ 2621280 h 3484880"/>
                <a:gd name="connsiteX13" fmla="*/ 0 w 3261360"/>
                <a:gd name="connsiteY13" fmla="*/ 1808480 h 3484880"/>
                <a:gd name="connsiteX14" fmla="*/ 121920 w 3261360"/>
                <a:gd name="connsiteY14" fmla="*/ 894080 h 3484880"/>
                <a:gd name="connsiteX15" fmla="*/ 416560 w 3261360"/>
                <a:gd name="connsiteY15" fmla="*/ 274320 h 3484880"/>
                <a:gd name="connsiteX16" fmla="*/ 741680 w 3261360"/>
                <a:gd name="connsiteY16" fmla="*/ 81280 h 3484880"/>
                <a:gd name="connsiteX17" fmla="*/ 1442720 w 3261360"/>
                <a:gd name="connsiteY17" fmla="*/ 0 h 3484880"/>
                <a:gd name="connsiteX18" fmla="*/ 2153920 w 3261360"/>
                <a:gd name="connsiteY18" fmla="*/ 81280 h 3484880"/>
                <a:gd name="connsiteX19" fmla="*/ 2682240 w 3261360"/>
                <a:gd name="connsiteY19" fmla="*/ 467360 h 3484880"/>
                <a:gd name="connsiteX20" fmla="*/ 2895600 w 3261360"/>
                <a:gd name="connsiteY20" fmla="*/ 833120 h 3484880"/>
                <a:gd name="connsiteX21" fmla="*/ 3048000 w 3261360"/>
                <a:gd name="connsiteY21" fmla="*/ 1361440 h 3484880"/>
                <a:gd name="connsiteX22" fmla="*/ 3129280 w 3261360"/>
                <a:gd name="connsiteY22" fmla="*/ 1458976 h 3484880"/>
                <a:gd name="connsiteX23" fmla="*/ 3261360 w 3261360"/>
                <a:gd name="connsiteY23" fmla="*/ 1554480 h 3484880"/>
                <a:gd name="connsiteX0" fmla="*/ 2621280 w 3328416"/>
                <a:gd name="connsiteY0" fmla="*/ 3484880 h 3484880"/>
                <a:gd name="connsiteX1" fmla="*/ 2641600 w 3328416"/>
                <a:gd name="connsiteY1" fmla="*/ 3322320 h 3484880"/>
                <a:gd name="connsiteX2" fmla="*/ 2743200 w 3328416"/>
                <a:gd name="connsiteY2" fmla="*/ 3108960 h 3484880"/>
                <a:gd name="connsiteX3" fmla="*/ 2743200 w 3328416"/>
                <a:gd name="connsiteY3" fmla="*/ 3027680 h 3484880"/>
                <a:gd name="connsiteX4" fmla="*/ 2692400 w 3328416"/>
                <a:gd name="connsiteY4" fmla="*/ 2875280 h 3484880"/>
                <a:gd name="connsiteX5" fmla="*/ 2499360 w 3328416"/>
                <a:gd name="connsiteY5" fmla="*/ 2814320 h 3484880"/>
                <a:gd name="connsiteX6" fmla="*/ 2062480 w 3328416"/>
                <a:gd name="connsiteY6" fmla="*/ 2844800 h 3484880"/>
                <a:gd name="connsiteX7" fmla="*/ 1503680 w 3328416"/>
                <a:gd name="connsiteY7" fmla="*/ 2905760 h 3484880"/>
                <a:gd name="connsiteX8" fmla="*/ 1310640 w 3328416"/>
                <a:gd name="connsiteY8" fmla="*/ 3068320 h 3484880"/>
                <a:gd name="connsiteX9" fmla="*/ 1097280 w 3328416"/>
                <a:gd name="connsiteY9" fmla="*/ 3108960 h 3484880"/>
                <a:gd name="connsiteX10" fmla="*/ 711200 w 3328416"/>
                <a:gd name="connsiteY10" fmla="*/ 3180080 h 3484880"/>
                <a:gd name="connsiteX11" fmla="*/ 467360 w 3328416"/>
                <a:gd name="connsiteY11" fmla="*/ 3088640 h 3484880"/>
                <a:gd name="connsiteX12" fmla="*/ 172720 w 3328416"/>
                <a:gd name="connsiteY12" fmla="*/ 2621280 h 3484880"/>
                <a:gd name="connsiteX13" fmla="*/ 0 w 3328416"/>
                <a:gd name="connsiteY13" fmla="*/ 1808480 h 3484880"/>
                <a:gd name="connsiteX14" fmla="*/ 121920 w 3328416"/>
                <a:gd name="connsiteY14" fmla="*/ 894080 h 3484880"/>
                <a:gd name="connsiteX15" fmla="*/ 416560 w 3328416"/>
                <a:gd name="connsiteY15" fmla="*/ 274320 h 3484880"/>
                <a:gd name="connsiteX16" fmla="*/ 741680 w 3328416"/>
                <a:gd name="connsiteY16" fmla="*/ 81280 h 3484880"/>
                <a:gd name="connsiteX17" fmla="*/ 1442720 w 3328416"/>
                <a:gd name="connsiteY17" fmla="*/ 0 h 3484880"/>
                <a:gd name="connsiteX18" fmla="*/ 2153920 w 3328416"/>
                <a:gd name="connsiteY18" fmla="*/ 81280 h 3484880"/>
                <a:gd name="connsiteX19" fmla="*/ 2682240 w 3328416"/>
                <a:gd name="connsiteY19" fmla="*/ 467360 h 3484880"/>
                <a:gd name="connsiteX20" fmla="*/ 2895600 w 3328416"/>
                <a:gd name="connsiteY20" fmla="*/ 833120 h 3484880"/>
                <a:gd name="connsiteX21" fmla="*/ 3048000 w 3328416"/>
                <a:gd name="connsiteY21" fmla="*/ 1361440 h 3484880"/>
                <a:gd name="connsiteX22" fmla="*/ 3129280 w 3328416"/>
                <a:gd name="connsiteY22" fmla="*/ 1458976 h 3484880"/>
                <a:gd name="connsiteX23" fmla="*/ 3328416 w 3328416"/>
                <a:gd name="connsiteY23" fmla="*/ 1877568 h 3484880"/>
                <a:gd name="connsiteX0" fmla="*/ 2621280 w 3328416"/>
                <a:gd name="connsiteY0" fmla="*/ 3484880 h 3484880"/>
                <a:gd name="connsiteX1" fmla="*/ 2641600 w 3328416"/>
                <a:gd name="connsiteY1" fmla="*/ 3322320 h 3484880"/>
                <a:gd name="connsiteX2" fmla="*/ 2743200 w 3328416"/>
                <a:gd name="connsiteY2" fmla="*/ 3108960 h 3484880"/>
                <a:gd name="connsiteX3" fmla="*/ 2743200 w 3328416"/>
                <a:gd name="connsiteY3" fmla="*/ 3027680 h 3484880"/>
                <a:gd name="connsiteX4" fmla="*/ 2692400 w 3328416"/>
                <a:gd name="connsiteY4" fmla="*/ 2875280 h 3484880"/>
                <a:gd name="connsiteX5" fmla="*/ 2499360 w 3328416"/>
                <a:gd name="connsiteY5" fmla="*/ 2814320 h 3484880"/>
                <a:gd name="connsiteX6" fmla="*/ 2062480 w 3328416"/>
                <a:gd name="connsiteY6" fmla="*/ 2844800 h 3484880"/>
                <a:gd name="connsiteX7" fmla="*/ 1503680 w 3328416"/>
                <a:gd name="connsiteY7" fmla="*/ 2905760 h 3484880"/>
                <a:gd name="connsiteX8" fmla="*/ 1310640 w 3328416"/>
                <a:gd name="connsiteY8" fmla="*/ 3068320 h 3484880"/>
                <a:gd name="connsiteX9" fmla="*/ 1097280 w 3328416"/>
                <a:gd name="connsiteY9" fmla="*/ 3108960 h 3484880"/>
                <a:gd name="connsiteX10" fmla="*/ 711200 w 3328416"/>
                <a:gd name="connsiteY10" fmla="*/ 3180080 h 3484880"/>
                <a:gd name="connsiteX11" fmla="*/ 467360 w 3328416"/>
                <a:gd name="connsiteY11" fmla="*/ 3088640 h 3484880"/>
                <a:gd name="connsiteX12" fmla="*/ 172720 w 3328416"/>
                <a:gd name="connsiteY12" fmla="*/ 2621280 h 3484880"/>
                <a:gd name="connsiteX13" fmla="*/ 0 w 3328416"/>
                <a:gd name="connsiteY13" fmla="*/ 1808480 h 3484880"/>
                <a:gd name="connsiteX14" fmla="*/ 121920 w 3328416"/>
                <a:gd name="connsiteY14" fmla="*/ 894080 h 3484880"/>
                <a:gd name="connsiteX15" fmla="*/ 416560 w 3328416"/>
                <a:gd name="connsiteY15" fmla="*/ 274320 h 3484880"/>
                <a:gd name="connsiteX16" fmla="*/ 741680 w 3328416"/>
                <a:gd name="connsiteY16" fmla="*/ 81280 h 3484880"/>
                <a:gd name="connsiteX17" fmla="*/ 1442720 w 3328416"/>
                <a:gd name="connsiteY17" fmla="*/ 0 h 3484880"/>
                <a:gd name="connsiteX18" fmla="*/ 2153920 w 3328416"/>
                <a:gd name="connsiteY18" fmla="*/ 81280 h 3484880"/>
                <a:gd name="connsiteX19" fmla="*/ 2682240 w 3328416"/>
                <a:gd name="connsiteY19" fmla="*/ 467360 h 3484880"/>
                <a:gd name="connsiteX20" fmla="*/ 2895600 w 3328416"/>
                <a:gd name="connsiteY20" fmla="*/ 833120 h 3484880"/>
                <a:gd name="connsiteX21" fmla="*/ 3048000 w 3328416"/>
                <a:gd name="connsiteY21" fmla="*/ 1361440 h 3484880"/>
                <a:gd name="connsiteX22" fmla="*/ 3245104 w 3328416"/>
                <a:gd name="connsiteY22" fmla="*/ 1507744 h 3484880"/>
                <a:gd name="connsiteX23" fmla="*/ 3328416 w 3328416"/>
                <a:gd name="connsiteY23" fmla="*/ 1877568 h 3484880"/>
                <a:gd name="connsiteX0" fmla="*/ 2621280 w 3328416"/>
                <a:gd name="connsiteY0" fmla="*/ 3484880 h 3484880"/>
                <a:gd name="connsiteX1" fmla="*/ 2641600 w 3328416"/>
                <a:gd name="connsiteY1" fmla="*/ 3322320 h 3484880"/>
                <a:gd name="connsiteX2" fmla="*/ 2743200 w 3328416"/>
                <a:gd name="connsiteY2" fmla="*/ 3108960 h 3484880"/>
                <a:gd name="connsiteX3" fmla="*/ 2743200 w 3328416"/>
                <a:gd name="connsiteY3" fmla="*/ 3027680 h 3484880"/>
                <a:gd name="connsiteX4" fmla="*/ 2692400 w 3328416"/>
                <a:gd name="connsiteY4" fmla="*/ 2875280 h 3484880"/>
                <a:gd name="connsiteX5" fmla="*/ 2499360 w 3328416"/>
                <a:gd name="connsiteY5" fmla="*/ 2814320 h 3484880"/>
                <a:gd name="connsiteX6" fmla="*/ 2062480 w 3328416"/>
                <a:gd name="connsiteY6" fmla="*/ 2844800 h 3484880"/>
                <a:gd name="connsiteX7" fmla="*/ 1503680 w 3328416"/>
                <a:gd name="connsiteY7" fmla="*/ 2905760 h 3484880"/>
                <a:gd name="connsiteX8" fmla="*/ 1310640 w 3328416"/>
                <a:gd name="connsiteY8" fmla="*/ 3068320 h 3484880"/>
                <a:gd name="connsiteX9" fmla="*/ 1097280 w 3328416"/>
                <a:gd name="connsiteY9" fmla="*/ 3108960 h 3484880"/>
                <a:gd name="connsiteX10" fmla="*/ 711200 w 3328416"/>
                <a:gd name="connsiteY10" fmla="*/ 3180080 h 3484880"/>
                <a:gd name="connsiteX11" fmla="*/ 467360 w 3328416"/>
                <a:gd name="connsiteY11" fmla="*/ 3088640 h 3484880"/>
                <a:gd name="connsiteX12" fmla="*/ 172720 w 3328416"/>
                <a:gd name="connsiteY12" fmla="*/ 2621280 h 3484880"/>
                <a:gd name="connsiteX13" fmla="*/ 0 w 3328416"/>
                <a:gd name="connsiteY13" fmla="*/ 1808480 h 3484880"/>
                <a:gd name="connsiteX14" fmla="*/ 121920 w 3328416"/>
                <a:gd name="connsiteY14" fmla="*/ 894080 h 3484880"/>
                <a:gd name="connsiteX15" fmla="*/ 416560 w 3328416"/>
                <a:gd name="connsiteY15" fmla="*/ 274320 h 3484880"/>
                <a:gd name="connsiteX16" fmla="*/ 741680 w 3328416"/>
                <a:gd name="connsiteY16" fmla="*/ 81280 h 3484880"/>
                <a:gd name="connsiteX17" fmla="*/ 1442720 w 3328416"/>
                <a:gd name="connsiteY17" fmla="*/ 0 h 3484880"/>
                <a:gd name="connsiteX18" fmla="*/ 2153920 w 3328416"/>
                <a:gd name="connsiteY18" fmla="*/ 81280 h 3484880"/>
                <a:gd name="connsiteX19" fmla="*/ 2682240 w 3328416"/>
                <a:gd name="connsiteY19" fmla="*/ 467360 h 3484880"/>
                <a:gd name="connsiteX20" fmla="*/ 2895600 w 3328416"/>
                <a:gd name="connsiteY20" fmla="*/ 833120 h 3484880"/>
                <a:gd name="connsiteX21" fmla="*/ 3048000 w 3328416"/>
                <a:gd name="connsiteY21" fmla="*/ 1361440 h 3484880"/>
                <a:gd name="connsiteX22" fmla="*/ 3245104 w 3328416"/>
                <a:gd name="connsiteY22" fmla="*/ 1507744 h 3484880"/>
                <a:gd name="connsiteX23" fmla="*/ 3287776 w 3328416"/>
                <a:gd name="connsiteY23" fmla="*/ 1751584 h 3484880"/>
                <a:gd name="connsiteX24" fmla="*/ 3328416 w 3328416"/>
                <a:gd name="connsiteY24" fmla="*/ 1877568 h 3484880"/>
                <a:gd name="connsiteX0" fmla="*/ 2621280 w 4303776"/>
                <a:gd name="connsiteY0" fmla="*/ 3484880 h 3484880"/>
                <a:gd name="connsiteX1" fmla="*/ 2641600 w 4303776"/>
                <a:gd name="connsiteY1" fmla="*/ 3322320 h 3484880"/>
                <a:gd name="connsiteX2" fmla="*/ 2743200 w 4303776"/>
                <a:gd name="connsiteY2" fmla="*/ 3108960 h 3484880"/>
                <a:gd name="connsiteX3" fmla="*/ 2743200 w 4303776"/>
                <a:gd name="connsiteY3" fmla="*/ 3027680 h 3484880"/>
                <a:gd name="connsiteX4" fmla="*/ 2692400 w 4303776"/>
                <a:gd name="connsiteY4" fmla="*/ 2875280 h 3484880"/>
                <a:gd name="connsiteX5" fmla="*/ 2499360 w 4303776"/>
                <a:gd name="connsiteY5" fmla="*/ 2814320 h 3484880"/>
                <a:gd name="connsiteX6" fmla="*/ 2062480 w 4303776"/>
                <a:gd name="connsiteY6" fmla="*/ 2844800 h 3484880"/>
                <a:gd name="connsiteX7" fmla="*/ 1503680 w 4303776"/>
                <a:gd name="connsiteY7" fmla="*/ 2905760 h 3484880"/>
                <a:gd name="connsiteX8" fmla="*/ 1310640 w 4303776"/>
                <a:gd name="connsiteY8" fmla="*/ 3068320 h 3484880"/>
                <a:gd name="connsiteX9" fmla="*/ 1097280 w 4303776"/>
                <a:gd name="connsiteY9" fmla="*/ 3108960 h 3484880"/>
                <a:gd name="connsiteX10" fmla="*/ 711200 w 4303776"/>
                <a:gd name="connsiteY10" fmla="*/ 3180080 h 3484880"/>
                <a:gd name="connsiteX11" fmla="*/ 467360 w 4303776"/>
                <a:gd name="connsiteY11" fmla="*/ 3088640 h 3484880"/>
                <a:gd name="connsiteX12" fmla="*/ 172720 w 4303776"/>
                <a:gd name="connsiteY12" fmla="*/ 2621280 h 3484880"/>
                <a:gd name="connsiteX13" fmla="*/ 0 w 4303776"/>
                <a:gd name="connsiteY13" fmla="*/ 1808480 h 3484880"/>
                <a:gd name="connsiteX14" fmla="*/ 121920 w 4303776"/>
                <a:gd name="connsiteY14" fmla="*/ 894080 h 3484880"/>
                <a:gd name="connsiteX15" fmla="*/ 416560 w 4303776"/>
                <a:gd name="connsiteY15" fmla="*/ 274320 h 3484880"/>
                <a:gd name="connsiteX16" fmla="*/ 741680 w 4303776"/>
                <a:gd name="connsiteY16" fmla="*/ 81280 h 3484880"/>
                <a:gd name="connsiteX17" fmla="*/ 1442720 w 4303776"/>
                <a:gd name="connsiteY17" fmla="*/ 0 h 3484880"/>
                <a:gd name="connsiteX18" fmla="*/ 2153920 w 4303776"/>
                <a:gd name="connsiteY18" fmla="*/ 81280 h 3484880"/>
                <a:gd name="connsiteX19" fmla="*/ 2682240 w 4303776"/>
                <a:gd name="connsiteY19" fmla="*/ 467360 h 3484880"/>
                <a:gd name="connsiteX20" fmla="*/ 2895600 w 4303776"/>
                <a:gd name="connsiteY20" fmla="*/ 833120 h 3484880"/>
                <a:gd name="connsiteX21" fmla="*/ 3048000 w 4303776"/>
                <a:gd name="connsiteY21" fmla="*/ 1361440 h 3484880"/>
                <a:gd name="connsiteX22" fmla="*/ 3245104 w 4303776"/>
                <a:gd name="connsiteY22" fmla="*/ 1507744 h 3484880"/>
                <a:gd name="connsiteX23" fmla="*/ 3287776 w 4303776"/>
                <a:gd name="connsiteY23" fmla="*/ 1751584 h 3484880"/>
                <a:gd name="connsiteX24" fmla="*/ 4303776 w 4303776"/>
                <a:gd name="connsiteY24" fmla="*/ 1834896 h 3484880"/>
                <a:gd name="connsiteX0" fmla="*/ 2621280 w 4303776"/>
                <a:gd name="connsiteY0" fmla="*/ 3484880 h 3484880"/>
                <a:gd name="connsiteX1" fmla="*/ 2641600 w 4303776"/>
                <a:gd name="connsiteY1" fmla="*/ 3322320 h 3484880"/>
                <a:gd name="connsiteX2" fmla="*/ 2743200 w 4303776"/>
                <a:gd name="connsiteY2" fmla="*/ 3108960 h 3484880"/>
                <a:gd name="connsiteX3" fmla="*/ 2743200 w 4303776"/>
                <a:gd name="connsiteY3" fmla="*/ 3027680 h 3484880"/>
                <a:gd name="connsiteX4" fmla="*/ 2692400 w 4303776"/>
                <a:gd name="connsiteY4" fmla="*/ 2875280 h 3484880"/>
                <a:gd name="connsiteX5" fmla="*/ 2499360 w 4303776"/>
                <a:gd name="connsiteY5" fmla="*/ 2814320 h 3484880"/>
                <a:gd name="connsiteX6" fmla="*/ 2062480 w 4303776"/>
                <a:gd name="connsiteY6" fmla="*/ 2844800 h 3484880"/>
                <a:gd name="connsiteX7" fmla="*/ 1503680 w 4303776"/>
                <a:gd name="connsiteY7" fmla="*/ 2905760 h 3484880"/>
                <a:gd name="connsiteX8" fmla="*/ 1310640 w 4303776"/>
                <a:gd name="connsiteY8" fmla="*/ 3068320 h 3484880"/>
                <a:gd name="connsiteX9" fmla="*/ 1097280 w 4303776"/>
                <a:gd name="connsiteY9" fmla="*/ 3108960 h 3484880"/>
                <a:gd name="connsiteX10" fmla="*/ 711200 w 4303776"/>
                <a:gd name="connsiteY10" fmla="*/ 3180080 h 3484880"/>
                <a:gd name="connsiteX11" fmla="*/ 467360 w 4303776"/>
                <a:gd name="connsiteY11" fmla="*/ 3088640 h 3484880"/>
                <a:gd name="connsiteX12" fmla="*/ 172720 w 4303776"/>
                <a:gd name="connsiteY12" fmla="*/ 2621280 h 3484880"/>
                <a:gd name="connsiteX13" fmla="*/ 0 w 4303776"/>
                <a:gd name="connsiteY13" fmla="*/ 1808480 h 3484880"/>
                <a:gd name="connsiteX14" fmla="*/ 121920 w 4303776"/>
                <a:gd name="connsiteY14" fmla="*/ 894080 h 3484880"/>
                <a:gd name="connsiteX15" fmla="*/ 416560 w 4303776"/>
                <a:gd name="connsiteY15" fmla="*/ 274320 h 3484880"/>
                <a:gd name="connsiteX16" fmla="*/ 741680 w 4303776"/>
                <a:gd name="connsiteY16" fmla="*/ 81280 h 3484880"/>
                <a:gd name="connsiteX17" fmla="*/ 1442720 w 4303776"/>
                <a:gd name="connsiteY17" fmla="*/ 0 h 3484880"/>
                <a:gd name="connsiteX18" fmla="*/ 2153920 w 4303776"/>
                <a:gd name="connsiteY18" fmla="*/ 81280 h 3484880"/>
                <a:gd name="connsiteX19" fmla="*/ 2682240 w 4303776"/>
                <a:gd name="connsiteY19" fmla="*/ 467360 h 3484880"/>
                <a:gd name="connsiteX20" fmla="*/ 2895600 w 4303776"/>
                <a:gd name="connsiteY20" fmla="*/ 833120 h 3484880"/>
                <a:gd name="connsiteX21" fmla="*/ 3048000 w 4303776"/>
                <a:gd name="connsiteY21" fmla="*/ 1361440 h 3484880"/>
                <a:gd name="connsiteX22" fmla="*/ 3245104 w 4303776"/>
                <a:gd name="connsiteY22" fmla="*/ 1507744 h 3484880"/>
                <a:gd name="connsiteX23" fmla="*/ 3312160 w 4303776"/>
                <a:gd name="connsiteY23" fmla="*/ 1885696 h 3484880"/>
                <a:gd name="connsiteX24" fmla="*/ 4303776 w 4303776"/>
                <a:gd name="connsiteY24" fmla="*/ 1834896 h 3484880"/>
                <a:gd name="connsiteX0" fmla="*/ 2621280 w 4303776"/>
                <a:gd name="connsiteY0" fmla="*/ 3484880 h 3484880"/>
                <a:gd name="connsiteX1" fmla="*/ 2641600 w 4303776"/>
                <a:gd name="connsiteY1" fmla="*/ 3322320 h 3484880"/>
                <a:gd name="connsiteX2" fmla="*/ 2743200 w 4303776"/>
                <a:gd name="connsiteY2" fmla="*/ 3108960 h 3484880"/>
                <a:gd name="connsiteX3" fmla="*/ 2743200 w 4303776"/>
                <a:gd name="connsiteY3" fmla="*/ 3027680 h 3484880"/>
                <a:gd name="connsiteX4" fmla="*/ 2692400 w 4303776"/>
                <a:gd name="connsiteY4" fmla="*/ 2875280 h 3484880"/>
                <a:gd name="connsiteX5" fmla="*/ 2499360 w 4303776"/>
                <a:gd name="connsiteY5" fmla="*/ 2814320 h 3484880"/>
                <a:gd name="connsiteX6" fmla="*/ 2062480 w 4303776"/>
                <a:gd name="connsiteY6" fmla="*/ 2844800 h 3484880"/>
                <a:gd name="connsiteX7" fmla="*/ 1503680 w 4303776"/>
                <a:gd name="connsiteY7" fmla="*/ 2905760 h 3484880"/>
                <a:gd name="connsiteX8" fmla="*/ 1310640 w 4303776"/>
                <a:gd name="connsiteY8" fmla="*/ 3068320 h 3484880"/>
                <a:gd name="connsiteX9" fmla="*/ 1097280 w 4303776"/>
                <a:gd name="connsiteY9" fmla="*/ 3108960 h 3484880"/>
                <a:gd name="connsiteX10" fmla="*/ 711200 w 4303776"/>
                <a:gd name="connsiteY10" fmla="*/ 3180080 h 3484880"/>
                <a:gd name="connsiteX11" fmla="*/ 467360 w 4303776"/>
                <a:gd name="connsiteY11" fmla="*/ 3088640 h 3484880"/>
                <a:gd name="connsiteX12" fmla="*/ 172720 w 4303776"/>
                <a:gd name="connsiteY12" fmla="*/ 2621280 h 3484880"/>
                <a:gd name="connsiteX13" fmla="*/ 0 w 4303776"/>
                <a:gd name="connsiteY13" fmla="*/ 1808480 h 3484880"/>
                <a:gd name="connsiteX14" fmla="*/ 121920 w 4303776"/>
                <a:gd name="connsiteY14" fmla="*/ 894080 h 3484880"/>
                <a:gd name="connsiteX15" fmla="*/ 416560 w 4303776"/>
                <a:gd name="connsiteY15" fmla="*/ 274320 h 3484880"/>
                <a:gd name="connsiteX16" fmla="*/ 741680 w 4303776"/>
                <a:gd name="connsiteY16" fmla="*/ 81280 h 3484880"/>
                <a:gd name="connsiteX17" fmla="*/ 1442720 w 4303776"/>
                <a:gd name="connsiteY17" fmla="*/ 0 h 3484880"/>
                <a:gd name="connsiteX18" fmla="*/ 2153920 w 4303776"/>
                <a:gd name="connsiteY18" fmla="*/ 81280 h 3484880"/>
                <a:gd name="connsiteX19" fmla="*/ 2682240 w 4303776"/>
                <a:gd name="connsiteY19" fmla="*/ 467360 h 3484880"/>
                <a:gd name="connsiteX20" fmla="*/ 2895600 w 4303776"/>
                <a:gd name="connsiteY20" fmla="*/ 833120 h 3484880"/>
                <a:gd name="connsiteX21" fmla="*/ 3048000 w 4303776"/>
                <a:gd name="connsiteY21" fmla="*/ 1361440 h 3484880"/>
                <a:gd name="connsiteX22" fmla="*/ 3245104 w 4303776"/>
                <a:gd name="connsiteY22" fmla="*/ 1507744 h 3484880"/>
                <a:gd name="connsiteX23" fmla="*/ 3312160 w 4303776"/>
                <a:gd name="connsiteY23" fmla="*/ 1885696 h 3484880"/>
                <a:gd name="connsiteX24" fmla="*/ 4019296 w 4303776"/>
                <a:gd name="connsiteY24" fmla="*/ 1849120 h 3484880"/>
                <a:gd name="connsiteX25" fmla="*/ 4303776 w 4303776"/>
                <a:gd name="connsiteY25" fmla="*/ 1834896 h 3484880"/>
                <a:gd name="connsiteX0" fmla="*/ 2621280 w 5041392"/>
                <a:gd name="connsiteY0" fmla="*/ 3484880 h 3484880"/>
                <a:gd name="connsiteX1" fmla="*/ 2641600 w 5041392"/>
                <a:gd name="connsiteY1" fmla="*/ 3322320 h 3484880"/>
                <a:gd name="connsiteX2" fmla="*/ 2743200 w 5041392"/>
                <a:gd name="connsiteY2" fmla="*/ 3108960 h 3484880"/>
                <a:gd name="connsiteX3" fmla="*/ 2743200 w 5041392"/>
                <a:gd name="connsiteY3" fmla="*/ 3027680 h 3484880"/>
                <a:gd name="connsiteX4" fmla="*/ 2692400 w 5041392"/>
                <a:gd name="connsiteY4" fmla="*/ 2875280 h 3484880"/>
                <a:gd name="connsiteX5" fmla="*/ 2499360 w 5041392"/>
                <a:gd name="connsiteY5" fmla="*/ 2814320 h 3484880"/>
                <a:gd name="connsiteX6" fmla="*/ 2062480 w 5041392"/>
                <a:gd name="connsiteY6" fmla="*/ 2844800 h 3484880"/>
                <a:gd name="connsiteX7" fmla="*/ 1503680 w 5041392"/>
                <a:gd name="connsiteY7" fmla="*/ 2905760 h 3484880"/>
                <a:gd name="connsiteX8" fmla="*/ 1310640 w 5041392"/>
                <a:gd name="connsiteY8" fmla="*/ 3068320 h 3484880"/>
                <a:gd name="connsiteX9" fmla="*/ 1097280 w 5041392"/>
                <a:gd name="connsiteY9" fmla="*/ 3108960 h 3484880"/>
                <a:gd name="connsiteX10" fmla="*/ 711200 w 5041392"/>
                <a:gd name="connsiteY10" fmla="*/ 3180080 h 3484880"/>
                <a:gd name="connsiteX11" fmla="*/ 467360 w 5041392"/>
                <a:gd name="connsiteY11" fmla="*/ 3088640 h 3484880"/>
                <a:gd name="connsiteX12" fmla="*/ 172720 w 5041392"/>
                <a:gd name="connsiteY12" fmla="*/ 2621280 h 3484880"/>
                <a:gd name="connsiteX13" fmla="*/ 0 w 5041392"/>
                <a:gd name="connsiteY13" fmla="*/ 1808480 h 3484880"/>
                <a:gd name="connsiteX14" fmla="*/ 121920 w 5041392"/>
                <a:gd name="connsiteY14" fmla="*/ 894080 h 3484880"/>
                <a:gd name="connsiteX15" fmla="*/ 416560 w 5041392"/>
                <a:gd name="connsiteY15" fmla="*/ 274320 h 3484880"/>
                <a:gd name="connsiteX16" fmla="*/ 741680 w 5041392"/>
                <a:gd name="connsiteY16" fmla="*/ 81280 h 3484880"/>
                <a:gd name="connsiteX17" fmla="*/ 1442720 w 5041392"/>
                <a:gd name="connsiteY17" fmla="*/ 0 h 3484880"/>
                <a:gd name="connsiteX18" fmla="*/ 2153920 w 5041392"/>
                <a:gd name="connsiteY18" fmla="*/ 81280 h 3484880"/>
                <a:gd name="connsiteX19" fmla="*/ 2682240 w 5041392"/>
                <a:gd name="connsiteY19" fmla="*/ 467360 h 3484880"/>
                <a:gd name="connsiteX20" fmla="*/ 2895600 w 5041392"/>
                <a:gd name="connsiteY20" fmla="*/ 833120 h 3484880"/>
                <a:gd name="connsiteX21" fmla="*/ 3048000 w 5041392"/>
                <a:gd name="connsiteY21" fmla="*/ 1361440 h 3484880"/>
                <a:gd name="connsiteX22" fmla="*/ 3245104 w 5041392"/>
                <a:gd name="connsiteY22" fmla="*/ 1507744 h 3484880"/>
                <a:gd name="connsiteX23" fmla="*/ 3312160 w 5041392"/>
                <a:gd name="connsiteY23" fmla="*/ 1885696 h 3484880"/>
                <a:gd name="connsiteX24" fmla="*/ 4019296 w 5041392"/>
                <a:gd name="connsiteY24" fmla="*/ 1849120 h 3484880"/>
                <a:gd name="connsiteX25" fmla="*/ 5041392 w 5041392"/>
                <a:gd name="connsiteY25" fmla="*/ 2139696 h 3484880"/>
                <a:gd name="connsiteX0" fmla="*/ 2621280 w 5041392"/>
                <a:gd name="connsiteY0" fmla="*/ 3484880 h 3484880"/>
                <a:gd name="connsiteX1" fmla="*/ 2641600 w 5041392"/>
                <a:gd name="connsiteY1" fmla="*/ 3322320 h 3484880"/>
                <a:gd name="connsiteX2" fmla="*/ 2743200 w 5041392"/>
                <a:gd name="connsiteY2" fmla="*/ 3108960 h 3484880"/>
                <a:gd name="connsiteX3" fmla="*/ 2743200 w 5041392"/>
                <a:gd name="connsiteY3" fmla="*/ 3027680 h 3484880"/>
                <a:gd name="connsiteX4" fmla="*/ 2692400 w 5041392"/>
                <a:gd name="connsiteY4" fmla="*/ 2875280 h 3484880"/>
                <a:gd name="connsiteX5" fmla="*/ 2499360 w 5041392"/>
                <a:gd name="connsiteY5" fmla="*/ 2814320 h 3484880"/>
                <a:gd name="connsiteX6" fmla="*/ 2062480 w 5041392"/>
                <a:gd name="connsiteY6" fmla="*/ 2844800 h 3484880"/>
                <a:gd name="connsiteX7" fmla="*/ 1503680 w 5041392"/>
                <a:gd name="connsiteY7" fmla="*/ 2905760 h 3484880"/>
                <a:gd name="connsiteX8" fmla="*/ 1310640 w 5041392"/>
                <a:gd name="connsiteY8" fmla="*/ 3068320 h 3484880"/>
                <a:gd name="connsiteX9" fmla="*/ 1097280 w 5041392"/>
                <a:gd name="connsiteY9" fmla="*/ 3108960 h 3484880"/>
                <a:gd name="connsiteX10" fmla="*/ 711200 w 5041392"/>
                <a:gd name="connsiteY10" fmla="*/ 3180080 h 3484880"/>
                <a:gd name="connsiteX11" fmla="*/ 467360 w 5041392"/>
                <a:gd name="connsiteY11" fmla="*/ 3088640 h 3484880"/>
                <a:gd name="connsiteX12" fmla="*/ 172720 w 5041392"/>
                <a:gd name="connsiteY12" fmla="*/ 2621280 h 3484880"/>
                <a:gd name="connsiteX13" fmla="*/ 0 w 5041392"/>
                <a:gd name="connsiteY13" fmla="*/ 1808480 h 3484880"/>
                <a:gd name="connsiteX14" fmla="*/ 121920 w 5041392"/>
                <a:gd name="connsiteY14" fmla="*/ 894080 h 3484880"/>
                <a:gd name="connsiteX15" fmla="*/ 416560 w 5041392"/>
                <a:gd name="connsiteY15" fmla="*/ 274320 h 3484880"/>
                <a:gd name="connsiteX16" fmla="*/ 741680 w 5041392"/>
                <a:gd name="connsiteY16" fmla="*/ 81280 h 3484880"/>
                <a:gd name="connsiteX17" fmla="*/ 1442720 w 5041392"/>
                <a:gd name="connsiteY17" fmla="*/ 0 h 3484880"/>
                <a:gd name="connsiteX18" fmla="*/ 2153920 w 5041392"/>
                <a:gd name="connsiteY18" fmla="*/ 81280 h 3484880"/>
                <a:gd name="connsiteX19" fmla="*/ 2682240 w 5041392"/>
                <a:gd name="connsiteY19" fmla="*/ 467360 h 3484880"/>
                <a:gd name="connsiteX20" fmla="*/ 2895600 w 5041392"/>
                <a:gd name="connsiteY20" fmla="*/ 833120 h 3484880"/>
                <a:gd name="connsiteX21" fmla="*/ 3048000 w 5041392"/>
                <a:gd name="connsiteY21" fmla="*/ 1361440 h 3484880"/>
                <a:gd name="connsiteX22" fmla="*/ 3245104 w 5041392"/>
                <a:gd name="connsiteY22" fmla="*/ 1507744 h 3484880"/>
                <a:gd name="connsiteX23" fmla="*/ 3312160 w 5041392"/>
                <a:gd name="connsiteY23" fmla="*/ 1885696 h 3484880"/>
                <a:gd name="connsiteX24" fmla="*/ 4366768 w 5041392"/>
                <a:gd name="connsiteY24" fmla="*/ 1867408 h 3484880"/>
                <a:gd name="connsiteX25" fmla="*/ 5041392 w 5041392"/>
                <a:gd name="connsiteY25" fmla="*/ 2139696 h 3484880"/>
                <a:gd name="connsiteX0" fmla="*/ 2621280 w 5041392"/>
                <a:gd name="connsiteY0" fmla="*/ 3484880 h 3484880"/>
                <a:gd name="connsiteX1" fmla="*/ 2641600 w 5041392"/>
                <a:gd name="connsiteY1" fmla="*/ 3322320 h 3484880"/>
                <a:gd name="connsiteX2" fmla="*/ 2743200 w 5041392"/>
                <a:gd name="connsiteY2" fmla="*/ 3108960 h 3484880"/>
                <a:gd name="connsiteX3" fmla="*/ 2743200 w 5041392"/>
                <a:gd name="connsiteY3" fmla="*/ 3027680 h 3484880"/>
                <a:gd name="connsiteX4" fmla="*/ 2692400 w 5041392"/>
                <a:gd name="connsiteY4" fmla="*/ 2875280 h 3484880"/>
                <a:gd name="connsiteX5" fmla="*/ 2499360 w 5041392"/>
                <a:gd name="connsiteY5" fmla="*/ 2814320 h 3484880"/>
                <a:gd name="connsiteX6" fmla="*/ 2062480 w 5041392"/>
                <a:gd name="connsiteY6" fmla="*/ 2844800 h 3484880"/>
                <a:gd name="connsiteX7" fmla="*/ 1503680 w 5041392"/>
                <a:gd name="connsiteY7" fmla="*/ 2905760 h 3484880"/>
                <a:gd name="connsiteX8" fmla="*/ 1310640 w 5041392"/>
                <a:gd name="connsiteY8" fmla="*/ 3068320 h 3484880"/>
                <a:gd name="connsiteX9" fmla="*/ 1097280 w 5041392"/>
                <a:gd name="connsiteY9" fmla="*/ 3108960 h 3484880"/>
                <a:gd name="connsiteX10" fmla="*/ 711200 w 5041392"/>
                <a:gd name="connsiteY10" fmla="*/ 3180080 h 3484880"/>
                <a:gd name="connsiteX11" fmla="*/ 467360 w 5041392"/>
                <a:gd name="connsiteY11" fmla="*/ 3088640 h 3484880"/>
                <a:gd name="connsiteX12" fmla="*/ 172720 w 5041392"/>
                <a:gd name="connsiteY12" fmla="*/ 2621280 h 3484880"/>
                <a:gd name="connsiteX13" fmla="*/ 0 w 5041392"/>
                <a:gd name="connsiteY13" fmla="*/ 1808480 h 3484880"/>
                <a:gd name="connsiteX14" fmla="*/ 121920 w 5041392"/>
                <a:gd name="connsiteY14" fmla="*/ 894080 h 3484880"/>
                <a:gd name="connsiteX15" fmla="*/ 416560 w 5041392"/>
                <a:gd name="connsiteY15" fmla="*/ 274320 h 3484880"/>
                <a:gd name="connsiteX16" fmla="*/ 741680 w 5041392"/>
                <a:gd name="connsiteY16" fmla="*/ 81280 h 3484880"/>
                <a:gd name="connsiteX17" fmla="*/ 1442720 w 5041392"/>
                <a:gd name="connsiteY17" fmla="*/ 0 h 3484880"/>
                <a:gd name="connsiteX18" fmla="*/ 2153920 w 5041392"/>
                <a:gd name="connsiteY18" fmla="*/ 81280 h 3484880"/>
                <a:gd name="connsiteX19" fmla="*/ 2682240 w 5041392"/>
                <a:gd name="connsiteY19" fmla="*/ 467360 h 3484880"/>
                <a:gd name="connsiteX20" fmla="*/ 2895600 w 5041392"/>
                <a:gd name="connsiteY20" fmla="*/ 833120 h 3484880"/>
                <a:gd name="connsiteX21" fmla="*/ 3048000 w 5041392"/>
                <a:gd name="connsiteY21" fmla="*/ 1361440 h 3484880"/>
                <a:gd name="connsiteX22" fmla="*/ 3245104 w 5041392"/>
                <a:gd name="connsiteY22" fmla="*/ 1507744 h 3484880"/>
                <a:gd name="connsiteX23" fmla="*/ 3312160 w 5041392"/>
                <a:gd name="connsiteY23" fmla="*/ 1885696 h 3484880"/>
                <a:gd name="connsiteX24" fmla="*/ 4366768 w 5041392"/>
                <a:gd name="connsiteY24" fmla="*/ 1867408 h 3484880"/>
                <a:gd name="connsiteX25" fmla="*/ 4854448 w 5041392"/>
                <a:gd name="connsiteY25" fmla="*/ 2050288 h 3484880"/>
                <a:gd name="connsiteX26" fmla="*/ 5041392 w 5041392"/>
                <a:gd name="connsiteY26" fmla="*/ 2139696 h 3484880"/>
                <a:gd name="connsiteX0" fmla="*/ 2621280 w 5145024"/>
                <a:gd name="connsiteY0" fmla="*/ 3484880 h 3484880"/>
                <a:gd name="connsiteX1" fmla="*/ 2641600 w 5145024"/>
                <a:gd name="connsiteY1" fmla="*/ 3322320 h 3484880"/>
                <a:gd name="connsiteX2" fmla="*/ 2743200 w 5145024"/>
                <a:gd name="connsiteY2" fmla="*/ 3108960 h 3484880"/>
                <a:gd name="connsiteX3" fmla="*/ 2743200 w 5145024"/>
                <a:gd name="connsiteY3" fmla="*/ 3027680 h 3484880"/>
                <a:gd name="connsiteX4" fmla="*/ 2692400 w 5145024"/>
                <a:gd name="connsiteY4" fmla="*/ 2875280 h 3484880"/>
                <a:gd name="connsiteX5" fmla="*/ 2499360 w 5145024"/>
                <a:gd name="connsiteY5" fmla="*/ 2814320 h 3484880"/>
                <a:gd name="connsiteX6" fmla="*/ 2062480 w 5145024"/>
                <a:gd name="connsiteY6" fmla="*/ 2844800 h 3484880"/>
                <a:gd name="connsiteX7" fmla="*/ 1503680 w 5145024"/>
                <a:gd name="connsiteY7" fmla="*/ 2905760 h 3484880"/>
                <a:gd name="connsiteX8" fmla="*/ 1310640 w 5145024"/>
                <a:gd name="connsiteY8" fmla="*/ 3068320 h 3484880"/>
                <a:gd name="connsiteX9" fmla="*/ 1097280 w 5145024"/>
                <a:gd name="connsiteY9" fmla="*/ 3108960 h 3484880"/>
                <a:gd name="connsiteX10" fmla="*/ 711200 w 5145024"/>
                <a:gd name="connsiteY10" fmla="*/ 3180080 h 3484880"/>
                <a:gd name="connsiteX11" fmla="*/ 467360 w 5145024"/>
                <a:gd name="connsiteY11" fmla="*/ 3088640 h 3484880"/>
                <a:gd name="connsiteX12" fmla="*/ 172720 w 5145024"/>
                <a:gd name="connsiteY12" fmla="*/ 2621280 h 3484880"/>
                <a:gd name="connsiteX13" fmla="*/ 0 w 5145024"/>
                <a:gd name="connsiteY13" fmla="*/ 1808480 h 3484880"/>
                <a:gd name="connsiteX14" fmla="*/ 121920 w 5145024"/>
                <a:gd name="connsiteY14" fmla="*/ 894080 h 3484880"/>
                <a:gd name="connsiteX15" fmla="*/ 416560 w 5145024"/>
                <a:gd name="connsiteY15" fmla="*/ 274320 h 3484880"/>
                <a:gd name="connsiteX16" fmla="*/ 741680 w 5145024"/>
                <a:gd name="connsiteY16" fmla="*/ 81280 h 3484880"/>
                <a:gd name="connsiteX17" fmla="*/ 1442720 w 5145024"/>
                <a:gd name="connsiteY17" fmla="*/ 0 h 3484880"/>
                <a:gd name="connsiteX18" fmla="*/ 2153920 w 5145024"/>
                <a:gd name="connsiteY18" fmla="*/ 81280 h 3484880"/>
                <a:gd name="connsiteX19" fmla="*/ 2682240 w 5145024"/>
                <a:gd name="connsiteY19" fmla="*/ 467360 h 3484880"/>
                <a:gd name="connsiteX20" fmla="*/ 2895600 w 5145024"/>
                <a:gd name="connsiteY20" fmla="*/ 833120 h 3484880"/>
                <a:gd name="connsiteX21" fmla="*/ 3048000 w 5145024"/>
                <a:gd name="connsiteY21" fmla="*/ 1361440 h 3484880"/>
                <a:gd name="connsiteX22" fmla="*/ 3245104 w 5145024"/>
                <a:gd name="connsiteY22" fmla="*/ 1507744 h 3484880"/>
                <a:gd name="connsiteX23" fmla="*/ 3312160 w 5145024"/>
                <a:gd name="connsiteY23" fmla="*/ 1885696 h 3484880"/>
                <a:gd name="connsiteX24" fmla="*/ 4366768 w 5145024"/>
                <a:gd name="connsiteY24" fmla="*/ 1867408 h 3484880"/>
                <a:gd name="connsiteX25" fmla="*/ 4854448 w 5145024"/>
                <a:gd name="connsiteY25" fmla="*/ 2050288 h 3484880"/>
                <a:gd name="connsiteX26" fmla="*/ 5145024 w 5145024"/>
                <a:gd name="connsiteY26" fmla="*/ 2286000 h 3484880"/>
                <a:gd name="connsiteX0" fmla="*/ 2621280 w 5145024"/>
                <a:gd name="connsiteY0" fmla="*/ 3484880 h 3484880"/>
                <a:gd name="connsiteX1" fmla="*/ 2641600 w 5145024"/>
                <a:gd name="connsiteY1" fmla="*/ 3322320 h 3484880"/>
                <a:gd name="connsiteX2" fmla="*/ 2743200 w 5145024"/>
                <a:gd name="connsiteY2" fmla="*/ 3108960 h 3484880"/>
                <a:gd name="connsiteX3" fmla="*/ 2743200 w 5145024"/>
                <a:gd name="connsiteY3" fmla="*/ 3027680 h 3484880"/>
                <a:gd name="connsiteX4" fmla="*/ 2692400 w 5145024"/>
                <a:gd name="connsiteY4" fmla="*/ 2875280 h 3484880"/>
                <a:gd name="connsiteX5" fmla="*/ 2499360 w 5145024"/>
                <a:gd name="connsiteY5" fmla="*/ 2814320 h 3484880"/>
                <a:gd name="connsiteX6" fmla="*/ 2062480 w 5145024"/>
                <a:gd name="connsiteY6" fmla="*/ 2844800 h 3484880"/>
                <a:gd name="connsiteX7" fmla="*/ 1503680 w 5145024"/>
                <a:gd name="connsiteY7" fmla="*/ 2905760 h 3484880"/>
                <a:gd name="connsiteX8" fmla="*/ 1310640 w 5145024"/>
                <a:gd name="connsiteY8" fmla="*/ 3068320 h 3484880"/>
                <a:gd name="connsiteX9" fmla="*/ 1097280 w 5145024"/>
                <a:gd name="connsiteY9" fmla="*/ 3108960 h 3484880"/>
                <a:gd name="connsiteX10" fmla="*/ 711200 w 5145024"/>
                <a:gd name="connsiteY10" fmla="*/ 3180080 h 3484880"/>
                <a:gd name="connsiteX11" fmla="*/ 467360 w 5145024"/>
                <a:gd name="connsiteY11" fmla="*/ 3088640 h 3484880"/>
                <a:gd name="connsiteX12" fmla="*/ 172720 w 5145024"/>
                <a:gd name="connsiteY12" fmla="*/ 2621280 h 3484880"/>
                <a:gd name="connsiteX13" fmla="*/ 0 w 5145024"/>
                <a:gd name="connsiteY13" fmla="*/ 1808480 h 3484880"/>
                <a:gd name="connsiteX14" fmla="*/ 121920 w 5145024"/>
                <a:gd name="connsiteY14" fmla="*/ 894080 h 3484880"/>
                <a:gd name="connsiteX15" fmla="*/ 416560 w 5145024"/>
                <a:gd name="connsiteY15" fmla="*/ 274320 h 3484880"/>
                <a:gd name="connsiteX16" fmla="*/ 741680 w 5145024"/>
                <a:gd name="connsiteY16" fmla="*/ 81280 h 3484880"/>
                <a:gd name="connsiteX17" fmla="*/ 1442720 w 5145024"/>
                <a:gd name="connsiteY17" fmla="*/ 0 h 3484880"/>
                <a:gd name="connsiteX18" fmla="*/ 2153920 w 5145024"/>
                <a:gd name="connsiteY18" fmla="*/ 81280 h 3484880"/>
                <a:gd name="connsiteX19" fmla="*/ 2682240 w 5145024"/>
                <a:gd name="connsiteY19" fmla="*/ 467360 h 3484880"/>
                <a:gd name="connsiteX20" fmla="*/ 2895600 w 5145024"/>
                <a:gd name="connsiteY20" fmla="*/ 833120 h 3484880"/>
                <a:gd name="connsiteX21" fmla="*/ 3048000 w 5145024"/>
                <a:gd name="connsiteY21" fmla="*/ 1361440 h 3484880"/>
                <a:gd name="connsiteX22" fmla="*/ 3245104 w 5145024"/>
                <a:gd name="connsiteY22" fmla="*/ 1507744 h 3484880"/>
                <a:gd name="connsiteX23" fmla="*/ 3312160 w 5145024"/>
                <a:gd name="connsiteY23" fmla="*/ 1885696 h 3484880"/>
                <a:gd name="connsiteX24" fmla="*/ 4366768 w 5145024"/>
                <a:gd name="connsiteY24" fmla="*/ 1867408 h 3484880"/>
                <a:gd name="connsiteX25" fmla="*/ 5067808 w 5145024"/>
                <a:gd name="connsiteY25" fmla="*/ 2153920 h 3484880"/>
                <a:gd name="connsiteX26" fmla="*/ 5145024 w 5145024"/>
                <a:gd name="connsiteY26" fmla="*/ 2286000 h 3484880"/>
                <a:gd name="connsiteX0" fmla="*/ 2621280 w 5145447"/>
                <a:gd name="connsiteY0" fmla="*/ 3484880 h 3484880"/>
                <a:gd name="connsiteX1" fmla="*/ 2641600 w 5145447"/>
                <a:gd name="connsiteY1" fmla="*/ 3322320 h 3484880"/>
                <a:gd name="connsiteX2" fmla="*/ 2743200 w 5145447"/>
                <a:gd name="connsiteY2" fmla="*/ 3108960 h 3484880"/>
                <a:gd name="connsiteX3" fmla="*/ 2743200 w 5145447"/>
                <a:gd name="connsiteY3" fmla="*/ 3027680 h 3484880"/>
                <a:gd name="connsiteX4" fmla="*/ 2692400 w 5145447"/>
                <a:gd name="connsiteY4" fmla="*/ 2875280 h 3484880"/>
                <a:gd name="connsiteX5" fmla="*/ 2499360 w 5145447"/>
                <a:gd name="connsiteY5" fmla="*/ 2814320 h 3484880"/>
                <a:gd name="connsiteX6" fmla="*/ 2062480 w 5145447"/>
                <a:gd name="connsiteY6" fmla="*/ 2844800 h 3484880"/>
                <a:gd name="connsiteX7" fmla="*/ 1503680 w 5145447"/>
                <a:gd name="connsiteY7" fmla="*/ 2905760 h 3484880"/>
                <a:gd name="connsiteX8" fmla="*/ 1310640 w 5145447"/>
                <a:gd name="connsiteY8" fmla="*/ 3068320 h 3484880"/>
                <a:gd name="connsiteX9" fmla="*/ 1097280 w 5145447"/>
                <a:gd name="connsiteY9" fmla="*/ 3108960 h 3484880"/>
                <a:gd name="connsiteX10" fmla="*/ 711200 w 5145447"/>
                <a:gd name="connsiteY10" fmla="*/ 3180080 h 3484880"/>
                <a:gd name="connsiteX11" fmla="*/ 467360 w 5145447"/>
                <a:gd name="connsiteY11" fmla="*/ 3088640 h 3484880"/>
                <a:gd name="connsiteX12" fmla="*/ 172720 w 5145447"/>
                <a:gd name="connsiteY12" fmla="*/ 2621280 h 3484880"/>
                <a:gd name="connsiteX13" fmla="*/ 0 w 5145447"/>
                <a:gd name="connsiteY13" fmla="*/ 1808480 h 3484880"/>
                <a:gd name="connsiteX14" fmla="*/ 121920 w 5145447"/>
                <a:gd name="connsiteY14" fmla="*/ 894080 h 3484880"/>
                <a:gd name="connsiteX15" fmla="*/ 416560 w 5145447"/>
                <a:gd name="connsiteY15" fmla="*/ 274320 h 3484880"/>
                <a:gd name="connsiteX16" fmla="*/ 741680 w 5145447"/>
                <a:gd name="connsiteY16" fmla="*/ 81280 h 3484880"/>
                <a:gd name="connsiteX17" fmla="*/ 1442720 w 5145447"/>
                <a:gd name="connsiteY17" fmla="*/ 0 h 3484880"/>
                <a:gd name="connsiteX18" fmla="*/ 2153920 w 5145447"/>
                <a:gd name="connsiteY18" fmla="*/ 81280 h 3484880"/>
                <a:gd name="connsiteX19" fmla="*/ 2682240 w 5145447"/>
                <a:gd name="connsiteY19" fmla="*/ 467360 h 3484880"/>
                <a:gd name="connsiteX20" fmla="*/ 2895600 w 5145447"/>
                <a:gd name="connsiteY20" fmla="*/ 833120 h 3484880"/>
                <a:gd name="connsiteX21" fmla="*/ 3048000 w 5145447"/>
                <a:gd name="connsiteY21" fmla="*/ 1361440 h 3484880"/>
                <a:gd name="connsiteX22" fmla="*/ 3245104 w 5145447"/>
                <a:gd name="connsiteY22" fmla="*/ 1507744 h 3484880"/>
                <a:gd name="connsiteX23" fmla="*/ 3312160 w 5145447"/>
                <a:gd name="connsiteY23" fmla="*/ 1885696 h 3484880"/>
                <a:gd name="connsiteX24" fmla="*/ 4366768 w 5145447"/>
                <a:gd name="connsiteY24" fmla="*/ 1867408 h 3484880"/>
                <a:gd name="connsiteX25" fmla="*/ 5067808 w 5145447"/>
                <a:gd name="connsiteY25" fmla="*/ 2153920 h 3484880"/>
                <a:gd name="connsiteX26" fmla="*/ 5145024 w 5145447"/>
                <a:gd name="connsiteY26" fmla="*/ 2286000 h 3484880"/>
                <a:gd name="connsiteX27" fmla="*/ 5098288 w 5145447"/>
                <a:gd name="connsiteY27" fmla="*/ 2220976 h 3484880"/>
                <a:gd name="connsiteX0" fmla="*/ 2621280 w 5098866"/>
                <a:gd name="connsiteY0" fmla="*/ 3484880 h 3484880"/>
                <a:gd name="connsiteX1" fmla="*/ 2641600 w 5098866"/>
                <a:gd name="connsiteY1" fmla="*/ 3322320 h 3484880"/>
                <a:gd name="connsiteX2" fmla="*/ 2743200 w 5098866"/>
                <a:gd name="connsiteY2" fmla="*/ 3108960 h 3484880"/>
                <a:gd name="connsiteX3" fmla="*/ 2743200 w 5098866"/>
                <a:gd name="connsiteY3" fmla="*/ 3027680 h 3484880"/>
                <a:gd name="connsiteX4" fmla="*/ 2692400 w 5098866"/>
                <a:gd name="connsiteY4" fmla="*/ 2875280 h 3484880"/>
                <a:gd name="connsiteX5" fmla="*/ 2499360 w 5098866"/>
                <a:gd name="connsiteY5" fmla="*/ 2814320 h 3484880"/>
                <a:gd name="connsiteX6" fmla="*/ 2062480 w 5098866"/>
                <a:gd name="connsiteY6" fmla="*/ 2844800 h 3484880"/>
                <a:gd name="connsiteX7" fmla="*/ 1503680 w 5098866"/>
                <a:gd name="connsiteY7" fmla="*/ 2905760 h 3484880"/>
                <a:gd name="connsiteX8" fmla="*/ 1310640 w 5098866"/>
                <a:gd name="connsiteY8" fmla="*/ 3068320 h 3484880"/>
                <a:gd name="connsiteX9" fmla="*/ 1097280 w 5098866"/>
                <a:gd name="connsiteY9" fmla="*/ 3108960 h 3484880"/>
                <a:gd name="connsiteX10" fmla="*/ 711200 w 5098866"/>
                <a:gd name="connsiteY10" fmla="*/ 3180080 h 3484880"/>
                <a:gd name="connsiteX11" fmla="*/ 467360 w 5098866"/>
                <a:gd name="connsiteY11" fmla="*/ 3088640 h 3484880"/>
                <a:gd name="connsiteX12" fmla="*/ 172720 w 5098866"/>
                <a:gd name="connsiteY12" fmla="*/ 2621280 h 3484880"/>
                <a:gd name="connsiteX13" fmla="*/ 0 w 5098866"/>
                <a:gd name="connsiteY13" fmla="*/ 1808480 h 3484880"/>
                <a:gd name="connsiteX14" fmla="*/ 121920 w 5098866"/>
                <a:gd name="connsiteY14" fmla="*/ 894080 h 3484880"/>
                <a:gd name="connsiteX15" fmla="*/ 416560 w 5098866"/>
                <a:gd name="connsiteY15" fmla="*/ 274320 h 3484880"/>
                <a:gd name="connsiteX16" fmla="*/ 741680 w 5098866"/>
                <a:gd name="connsiteY16" fmla="*/ 81280 h 3484880"/>
                <a:gd name="connsiteX17" fmla="*/ 1442720 w 5098866"/>
                <a:gd name="connsiteY17" fmla="*/ 0 h 3484880"/>
                <a:gd name="connsiteX18" fmla="*/ 2153920 w 5098866"/>
                <a:gd name="connsiteY18" fmla="*/ 81280 h 3484880"/>
                <a:gd name="connsiteX19" fmla="*/ 2682240 w 5098866"/>
                <a:gd name="connsiteY19" fmla="*/ 467360 h 3484880"/>
                <a:gd name="connsiteX20" fmla="*/ 2895600 w 5098866"/>
                <a:gd name="connsiteY20" fmla="*/ 833120 h 3484880"/>
                <a:gd name="connsiteX21" fmla="*/ 3048000 w 5098866"/>
                <a:gd name="connsiteY21" fmla="*/ 1361440 h 3484880"/>
                <a:gd name="connsiteX22" fmla="*/ 3245104 w 5098866"/>
                <a:gd name="connsiteY22" fmla="*/ 1507744 h 3484880"/>
                <a:gd name="connsiteX23" fmla="*/ 3312160 w 5098866"/>
                <a:gd name="connsiteY23" fmla="*/ 1885696 h 3484880"/>
                <a:gd name="connsiteX24" fmla="*/ 4366768 w 5098866"/>
                <a:gd name="connsiteY24" fmla="*/ 1867408 h 3484880"/>
                <a:gd name="connsiteX25" fmla="*/ 5067808 w 5098866"/>
                <a:gd name="connsiteY25" fmla="*/ 2153920 h 3484880"/>
                <a:gd name="connsiteX26" fmla="*/ 4986528 w 5098866"/>
                <a:gd name="connsiteY26" fmla="*/ 2627376 h 3484880"/>
                <a:gd name="connsiteX27" fmla="*/ 5098288 w 5098866"/>
                <a:gd name="connsiteY27" fmla="*/ 2220976 h 3484880"/>
                <a:gd name="connsiteX0" fmla="*/ 2621280 w 5220498"/>
                <a:gd name="connsiteY0" fmla="*/ 3484880 h 3484880"/>
                <a:gd name="connsiteX1" fmla="*/ 2641600 w 5220498"/>
                <a:gd name="connsiteY1" fmla="*/ 3322320 h 3484880"/>
                <a:gd name="connsiteX2" fmla="*/ 2743200 w 5220498"/>
                <a:gd name="connsiteY2" fmla="*/ 3108960 h 3484880"/>
                <a:gd name="connsiteX3" fmla="*/ 2743200 w 5220498"/>
                <a:gd name="connsiteY3" fmla="*/ 3027680 h 3484880"/>
                <a:gd name="connsiteX4" fmla="*/ 2692400 w 5220498"/>
                <a:gd name="connsiteY4" fmla="*/ 2875280 h 3484880"/>
                <a:gd name="connsiteX5" fmla="*/ 2499360 w 5220498"/>
                <a:gd name="connsiteY5" fmla="*/ 2814320 h 3484880"/>
                <a:gd name="connsiteX6" fmla="*/ 2062480 w 5220498"/>
                <a:gd name="connsiteY6" fmla="*/ 2844800 h 3484880"/>
                <a:gd name="connsiteX7" fmla="*/ 1503680 w 5220498"/>
                <a:gd name="connsiteY7" fmla="*/ 2905760 h 3484880"/>
                <a:gd name="connsiteX8" fmla="*/ 1310640 w 5220498"/>
                <a:gd name="connsiteY8" fmla="*/ 3068320 h 3484880"/>
                <a:gd name="connsiteX9" fmla="*/ 1097280 w 5220498"/>
                <a:gd name="connsiteY9" fmla="*/ 3108960 h 3484880"/>
                <a:gd name="connsiteX10" fmla="*/ 711200 w 5220498"/>
                <a:gd name="connsiteY10" fmla="*/ 3180080 h 3484880"/>
                <a:gd name="connsiteX11" fmla="*/ 467360 w 5220498"/>
                <a:gd name="connsiteY11" fmla="*/ 3088640 h 3484880"/>
                <a:gd name="connsiteX12" fmla="*/ 172720 w 5220498"/>
                <a:gd name="connsiteY12" fmla="*/ 2621280 h 3484880"/>
                <a:gd name="connsiteX13" fmla="*/ 0 w 5220498"/>
                <a:gd name="connsiteY13" fmla="*/ 1808480 h 3484880"/>
                <a:gd name="connsiteX14" fmla="*/ 121920 w 5220498"/>
                <a:gd name="connsiteY14" fmla="*/ 894080 h 3484880"/>
                <a:gd name="connsiteX15" fmla="*/ 416560 w 5220498"/>
                <a:gd name="connsiteY15" fmla="*/ 274320 h 3484880"/>
                <a:gd name="connsiteX16" fmla="*/ 741680 w 5220498"/>
                <a:gd name="connsiteY16" fmla="*/ 81280 h 3484880"/>
                <a:gd name="connsiteX17" fmla="*/ 1442720 w 5220498"/>
                <a:gd name="connsiteY17" fmla="*/ 0 h 3484880"/>
                <a:gd name="connsiteX18" fmla="*/ 2153920 w 5220498"/>
                <a:gd name="connsiteY18" fmla="*/ 81280 h 3484880"/>
                <a:gd name="connsiteX19" fmla="*/ 2682240 w 5220498"/>
                <a:gd name="connsiteY19" fmla="*/ 467360 h 3484880"/>
                <a:gd name="connsiteX20" fmla="*/ 2895600 w 5220498"/>
                <a:gd name="connsiteY20" fmla="*/ 833120 h 3484880"/>
                <a:gd name="connsiteX21" fmla="*/ 3048000 w 5220498"/>
                <a:gd name="connsiteY21" fmla="*/ 1361440 h 3484880"/>
                <a:gd name="connsiteX22" fmla="*/ 3245104 w 5220498"/>
                <a:gd name="connsiteY22" fmla="*/ 1507744 h 3484880"/>
                <a:gd name="connsiteX23" fmla="*/ 3312160 w 5220498"/>
                <a:gd name="connsiteY23" fmla="*/ 1885696 h 3484880"/>
                <a:gd name="connsiteX24" fmla="*/ 4366768 w 5220498"/>
                <a:gd name="connsiteY24" fmla="*/ 1867408 h 3484880"/>
                <a:gd name="connsiteX25" fmla="*/ 5067808 w 5220498"/>
                <a:gd name="connsiteY25" fmla="*/ 2153920 h 3484880"/>
                <a:gd name="connsiteX26" fmla="*/ 4986528 w 5220498"/>
                <a:gd name="connsiteY26" fmla="*/ 2627376 h 3484880"/>
                <a:gd name="connsiteX27" fmla="*/ 5220208 w 5220498"/>
                <a:gd name="connsiteY27" fmla="*/ 2714752 h 3484880"/>
                <a:gd name="connsiteX0" fmla="*/ 2621280 w 5221476"/>
                <a:gd name="connsiteY0" fmla="*/ 3484880 h 3484880"/>
                <a:gd name="connsiteX1" fmla="*/ 2641600 w 5221476"/>
                <a:gd name="connsiteY1" fmla="*/ 3322320 h 3484880"/>
                <a:gd name="connsiteX2" fmla="*/ 2743200 w 5221476"/>
                <a:gd name="connsiteY2" fmla="*/ 3108960 h 3484880"/>
                <a:gd name="connsiteX3" fmla="*/ 2743200 w 5221476"/>
                <a:gd name="connsiteY3" fmla="*/ 3027680 h 3484880"/>
                <a:gd name="connsiteX4" fmla="*/ 2692400 w 5221476"/>
                <a:gd name="connsiteY4" fmla="*/ 2875280 h 3484880"/>
                <a:gd name="connsiteX5" fmla="*/ 2499360 w 5221476"/>
                <a:gd name="connsiteY5" fmla="*/ 2814320 h 3484880"/>
                <a:gd name="connsiteX6" fmla="*/ 2062480 w 5221476"/>
                <a:gd name="connsiteY6" fmla="*/ 2844800 h 3484880"/>
                <a:gd name="connsiteX7" fmla="*/ 1503680 w 5221476"/>
                <a:gd name="connsiteY7" fmla="*/ 2905760 h 3484880"/>
                <a:gd name="connsiteX8" fmla="*/ 1310640 w 5221476"/>
                <a:gd name="connsiteY8" fmla="*/ 3068320 h 3484880"/>
                <a:gd name="connsiteX9" fmla="*/ 1097280 w 5221476"/>
                <a:gd name="connsiteY9" fmla="*/ 3108960 h 3484880"/>
                <a:gd name="connsiteX10" fmla="*/ 711200 w 5221476"/>
                <a:gd name="connsiteY10" fmla="*/ 3180080 h 3484880"/>
                <a:gd name="connsiteX11" fmla="*/ 467360 w 5221476"/>
                <a:gd name="connsiteY11" fmla="*/ 3088640 h 3484880"/>
                <a:gd name="connsiteX12" fmla="*/ 172720 w 5221476"/>
                <a:gd name="connsiteY12" fmla="*/ 2621280 h 3484880"/>
                <a:gd name="connsiteX13" fmla="*/ 0 w 5221476"/>
                <a:gd name="connsiteY13" fmla="*/ 1808480 h 3484880"/>
                <a:gd name="connsiteX14" fmla="*/ 121920 w 5221476"/>
                <a:gd name="connsiteY14" fmla="*/ 894080 h 3484880"/>
                <a:gd name="connsiteX15" fmla="*/ 416560 w 5221476"/>
                <a:gd name="connsiteY15" fmla="*/ 274320 h 3484880"/>
                <a:gd name="connsiteX16" fmla="*/ 741680 w 5221476"/>
                <a:gd name="connsiteY16" fmla="*/ 81280 h 3484880"/>
                <a:gd name="connsiteX17" fmla="*/ 1442720 w 5221476"/>
                <a:gd name="connsiteY17" fmla="*/ 0 h 3484880"/>
                <a:gd name="connsiteX18" fmla="*/ 2153920 w 5221476"/>
                <a:gd name="connsiteY18" fmla="*/ 81280 h 3484880"/>
                <a:gd name="connsiteX19" fmla="*/ 2682240 w 5221476"/>
                <a:gd name="connsiteY19" fmla="*/ 467360 h 3484880"/>
                <a:gd name="connsiteX20" fmla="*/ 2895600 w 5221476"/>
                <a:gd name="connsiteY20" fmla="*/ 833120 h 3484880"/>
                <a:gd name="connsiteX21" fmla="*/ 3048000 w 5221476"/>
                <a:gd name="connsiteY21" fmla="*/ 1361440 h 3484880"/>
                <a:gd name="connsiteX22" fmla="*/ 3245104 w 5221476"/>
                <a:gd name="connsiteY22" fmla="*/ 1507744 h 3484880"/>
                <a:gd name="connsiteX23" fmla="*/ 3312160 w 5221476"/>
                <a:gd name="connsiteY23" fmla="*/ 1885696 h 3484880"/>
                <a:gd name="connsiteX24" fmla="*/ 4366768 w 5221476"/>
                <a:gd name="connsiteY24" fmla="*/ 1867408 h 3484880"/>
                <a:gd name="connsiteX25" fmla="*/ 5067808 w 5221476"/>
                <a:gd name="connsiteY25" fmla="*/ 2153920 h 3484880"/>
                <a:gd name="connsiteX26" fmla="*/ 5175504 w 5221476"/>
                <a:gd name="connsiteY26" fmla="*/ 2340864 h 3484880"/>
                <a:gd name="connsiteX27" fmla="*/ 5220208 w 5221476"/>
                <a:gd name="connsiteY27" fmla="*/ 2714752 h 3484880"/>
                <a:gd name="connsiteX0" fmla="*/ 2621280 w 5192475"/>
                <a:gd name="connsiteY0" fmla="*/ 3484880 h 3484880"/>
                <a:gd name="connsiteX1" fmla="*/ 2641600 w 5192475"/>
                <a:gd name="connsiteY1" fmla="*/ 3322320 h 3484880"/>
                <a:gd name="connsiteX2" fmla="*/ 2743200 w 5192475"/>
                <a:gd name="connsiteY2" fmla="*/ 3108960 h 3484880"/>
                <a:gd name="connsiteX3" fmla="*/ 2743200 w 5192475"/>
                <a:gd name="connsiteY3" fmla="*/ 3027680 h 3484880"/>
                <a:gd name="connsiteX4" fmla="*/ 2692400 w 5192475"/>
                <a:gd name="connsiteY4" fmla="*/ 2875280 h 3484880"/>
                <a:gd name="connsiteX5" fmla="*/ 2499360 w 5192475"/>
                <a:gd name="connsiteY5" fmla="*/ 2814320 h 3484880"/>
                <a:gd name="connsiteX6" fmla="*/ 2062480 w 5192475"/>
                <a:gd name="connsiteY6" fmla="*/ 2844800 h 3484880"/>
                <a:gd name="connsiteX7" fmla="*/ 1503680 w 5192475"/>
                <a:gd name="connsiteY7" fmla="*/ 2905760 h 3484880"/>
                <a:gd name="connsiteX8" fmla="*/ 1310640 w 5192475"/>
                <a:gd name="connsiteY8" fmla="*/ 3068320 h 3484880"/>
                <a:gd name="connsiteX9" fmla="*/ 1097280 w 5192475"/>
                <a:gd name="connsiteY9" fmla="*/ 3108960 h 3484880"/>
                <a:gd name="connsiteX10" fmla="*/ 711200 w 5192475"/>
                <a:gd name="connsiteY10" fmla="*/ 3180080 h 3484880"/>
                <a:gd name="connsiteX11" fmla="*/ 467360 w 5192475"/>
                <a:gd name="connsiteY11" fmla="*/ 3088640 h 3484880"/>
                <a:gd name="connsiteX12" fmla="*/ 172720 w 5192475"/>
                <a:gd name="connsiteY12" fmla="*/ 2621280 h 3484880"/>
                <a:gd name="connsiteX13" fmla="*/ 0 w 5192475"/>
                <a:gd name="connsiteY13" fmla="*/ 1808480 h 3484880"/>
                <a:gd name="connsiteX14" fmla="*/ 121920 w 5192475"/>
                <a:gd name="connsiteY14" fmla="*/ 894080 h 3484880"/>
                <a:gd name="connsiteX15" fmla="*/ 416560 w 5192475"/>
                <a:gd name="connsiteY15" fmla="*/ 274320 h 3484880"/>
                <a:gd name="connsiteX16" fmla="*/ 741680 w 5192475"/>
                <a:gd name="connsiteY16" fmla="*/ 81280 h 3484880"/>
                <a:gd name="connsiteX17" fmla="*/ 1442720 w 5192475"/>
                <a:gd name="connsiteY17" fmla="*/ 0 h 3484880"/>
                <a:gd name="connsiteX18" fmla="*/ 2153920 w 5192475"/>
                <a:gd name="connsiteY18" fmla="*/ 81280 h 3484880"/>
                <a:gd name="connsiteX19" fmla="*/ 2682240 w 5192475"/>
                <a:gd name="connsiteY19" fmla="*/ 467360 h 3484880"/>
                <a:gd name="connsiteX20" fmla="*/ 2895600 w 5192475"/>
                <a:gd name="connsiteY20" fmla="*/ 833120 h 3484880"/>
                <a:gd name="connsiteX21" fmla="*/ 3048000 w 5192475"/>
                <a:gd name="connsiteY21" fmla="*/ 1361440 h 3484880"/>
                <a:gd name="connsiteX22" fmla="*/ 3245104 w 5192475"/>
                <a:gd name="connsiteY22" fmla="*/ 1507744 h 3484880"/>
                <a:gd name="connsiteX23" fmla="*/ 3312160 w 5192475"/>
                <a:gd name="connsiteY23" fmla="*/ 1885696 h 3484880"/>
                <a:gd name="connsiteX24" fmla="*/ 4366768 w 5192475"/>
                <a:gd name="connsiteY24" fmla="*/ 1867408 h 3484880"/>
                <a:gd name="connsiteX25" fmla="*/ 5067808 w 5192475"/>
                <a:gd name="connsiteY25" fmla="*/ 2153920 h 3484880"/>
                <a:gd name="connsiteX26" fmla="*/ 5175504 w 5192475"/>
                <a:gd name="connsiteY26" fmla="*/ 2340864 h 3484880"/>
                <a:gd name="connsiteX27" fmla="*/ 5189728 w 5192475"/>
                <a:gd name="connsiteY27" fmla="*/ 2696464 h 3484880"/>
                <a:gd name="connsiteX0" fmla="*/ 2621280 w 5190782"/>
                <a:gd name="connsiteY0" fmla="*/ 3484880 h 3484880"/>
                <a:gd name="connsiteX1" fmla="*/ 2641600 w 5190782"/>
                <a:gd name="connsiteY1" fmla="*/ 3322320 h 3484880"/>
                <a:gd name="connsiteX2" fmla="*/ 2743200 w 5190782"/>
                <a:gd name="connsiteY2" fmla="*/ 3108960 h 3484880"/>
                <a:gd name="connsiteX3" fmla="*/ 2743200 w 5190782"/>
                <a:gd name="connsiteY3" fmla="*/ 3027680 h 3484880"/>
                <a:gd name="connsiteX4" fmla="*/ 2692400 w 5190782"/>
                <a:gd name="connsiteY4" fmla="*/ 2875280 h 3484880"/>
                <a:gd name="connsiteX5" fmla="*/ 2499360 w 5190782"/>
                <a:gd name="connsiteY5" fmla="*/ 2814320 h 3484880"/>
                <a:gd name="connsiteX6" fmla="*/ 2062480 w 5190782"/>
                <a:gd name="connsiteY6" fmla="*/ 2844800 h 3484880"/>
                <a:gd name="connsiteX7" fmla="*/ 1503680 w 5190782"/>
                <a:gd name="connsiteY7" fmla="*/ 2905760 h 3484880"/>
                <a:gd name="connsiteX8" fmla="*/ 1310640 w 5190782"/>
                <a:gd name="connsiteY8" fmla="*/ 3068320 h 3484880"/>
                <a:gd name="connsiteX9" fmla="*/ 1097280 w 5190782"/>
                <a:gd name="connsiteY9" fmla="*/ 3108960 h 3484880"/>
                <a:gd name="connsiteX10" fmla="*/ 711200 w 5190782"/>
                <a:gd name="connsiteY10" fmla="*/ 3180080 h 3484880"/>
                <a:gd name="connsiteX11" fmla="*/ 467360 w 5190782"/>
                <a:gd name="connsiteY11" fmla="*/ 3088640 h 3484880"/>
                <a:gd name="connsiteX12" fmla="*/ 172720 w 5190782"/>
                <a:gd name="connsiteY12" fmla="*/ 2621280 h 3484880"/>
                <a:gd name="connsiteX13" fmla="*/ 0 w 5190782"/>
                <a:gd name="connsiteY13" fmla="*/ 1808480 h 3484880"/>
                <a:gd name="connsiteX14" fmla="*/ 121920 w 5190782"/>
                <a:gd name="connsiteY14" fmla="*/ 894080 h 3484880"/>
                <a:gd name="connsiteX15" fmla="*/ 416560 w 5190782"/>
                <a:gd name="connsiteY15" fmla="*/ 274320 h 3484880"/>
                <a:gd name="connsiteX16" fmla="*/ 741680 w 5190782"/>
                <a:gd name="connsiteY16" fmla="*/ 81280 h 3484880"/>
                <a:gd name="connsiteX17" fmla="*/ 1442720 w 5190782"/>
                <a:gd name="connsiteY17" fmla="*/ 0 h 3484880"/>
                <a:gd name="connsiteX18" fmla="*/ 2153920 w 5190782"/>
                <a:gd name="connsiteY18" fmla="*/ 81280 h 3484880"/>
                <a:gd name="connsiteX19" fmla="*/ 2682240 w 5190782"/>
                <a:gd name="connsiteY19" fmla="*/ 467360 h 3484880"/>
                <a:gd name="connsiteX20" fmla="*/ 2895600 w 5190782"/>
                <a:gd name="connsiteY20" fmla="*/ 833120 h 3484880"/>
                <a:gd name="connsiteX21" fmla="*/ 3048000 w 5190782"/>
                <a:gd name="connsiteY21" fmla="*/ 1361440 h 3484880"/>
                <a:gd name="connsiteX22" fmla="*/ 3245104 w 5190782"/>
                <a:gd name="connsiteY22" fmla="*/ 1507744 h 3484880"/>
                <a:gd name="connsiteX23" fmla="*/ 3312160 w 5190782"/>
                <a:gd name="connsiteY23" fmla="*/ 1885696 h 3484880"/>
                <a:gd name="connsiteX24" fmla="*/ 4366768 w 5190782"/>
                <a:gd name="connsiteY24" fmla="*/ 1867408 h 3484880"/>
                <a:gd name="connsiteX25" fmla="*/ 5067808 w 5190782"/>
                <a:gd name="connsiteY25" fmla="*/ 2153920 h 3484880"/>
                <a:gd name="connsiteX26" fmla="*/ 5175504 w 5190782"/>
                <a:gd name="connsiteY26" fmla="*/ 2340864 h 3484880"/>
                <a:gd name="connsiteX27" fmla="*/ 5189729 w 5190782"/>
                <a:gd name="connsiteY27" fmla="*/ 2580640 h 3484880"/>
                <a:gd name="connsiteX28" fmla="*/ 5189728 w 5190782"/>
                <a:gd name="connsiteY28" fmla="*/ 2696464 h 3484880"/>
                <a:gd name="connsiteX0" fmla="*/ 2621280 w 5348224"/>
                <a:gd name="connsiteY0" fmla="*/ 3484880 h 3484880"/>
                <a:gd name="connsiteX1" fmla="*/ 2641600 w 5348224"/>
                <a:gd name="connsiteY1" fmla="*/ 3322320 h 3484880"/>
                <a:gd name="connsiteX2" fmla="*/ 2743200 w 5348224"/>
                <a:gd name="connsiteY2" fmla="*/ 3108960 h 3484880"/>
                <a:gd name="connsiteX3" fmla="*/ 2743200 w 5348224"/>
                <a:gd name="connsiteY3" fmla="*/ 3027680 h 3484880"/>
                <a:gd name="connsiteX4" fmla="*/ 2692400 w 5348224"/>
                <a:gd name="connsiteY4" fmla="*/ 2875280 h 3484880"/>
                <a:gd name="connsiteX5" fmla="*/ 2499360 w 5348224"/>
                <a:gd name="connsiteY5" fmla="*/ 2814320 h 3484880"/>
                <a:gd name="connsiteX6" fmla="*/ 2062480 w 5348224"/>
                <a:gd name="connsiteY6" fmla="*/ 2844800 h 3484880"/>
                <a:gd name="connsiteX7" fmla="*/ 1503680 w 5348224"/>
                <a:gd name="connsiteY7" fmla="*/ 2905760 h 3484880"/>
                <a:gd name="connsiteX8" fmla="*/ 1310640 w 5348224"/>
                <a:gd name="connsiteY8" fmla="*/ 3068320 h 3484880"/>
                <a:gd name="connsiteX9" fmla="*/ 1097280 w 5348224"/>
                <a:gd name="connsiteY9" fmla="*/ 3108960 h 3484880"/>
                <a:gd name="connsiteX10" fmla="*/ 711200 w 5348224"/>
                <a:gd name="connsiteY10" fmla="*/ 3180080 h 3484880"/>
                <a:gd name="connsiteX11" fmla="*/ 467360 w 5348224"/>
                <a:gd name="connsiteY11" fmla="*/ 3088640 h 3484880"/>
                <a:gd name="connsiteX12" fmla="*/ 172720 w 5348224"/>
                <a:gd name="connsiteY12" fmla="*/ 2621280 h 3484880"/>
                <a:gd name="connsiteX13" fmla="*/ 0 w 5348224"/>
                <a:gd name="connsiteY13" fmla="*/ 1808480 h 3484880"/>
                <a:gd name="connsiteX14" fmla="*/ 121920 w 5348224"/>
                <a:gd name="connsiteY14" fmla="*/ 894080 h 3484880"/>
                <a:gd name="connsiteX15" fmla="*/ 416560 w 5348224"/>
                <a:gd name="connsiteY15" fmla="*/ 274320 h 3484880"/>
                <a:gd name="connsiteX16" fmla="*/ 741680 w 5348224"/>
                <a:gd name="connsiteY16" fmla="*/ 81280 h 3484880"/>
                <a:gd name="connsiteX17" fmla="*/ 1442720 w 5348224"/>
                <a:gd name="connsiteY17" fmla="*/ 0 h 3484880"/>
                <a:gd name="connsiteX18" fmla="*/ 2153920 w 5348224"/>
                <a:gd name="connsiteY18" fmla="*/ 81280 h 3484880"/>
                <a:gd name="connsiteX19" fmla="*/ 2682240 w 5348224"/>
                <a:gd name="connsiteY19" fmla="*/ 467360 h 3484880"/>
                <a:gd name="connsiteX20" fmla="*/ 2895600 w 5348224"/>
                <a:gd name="connsiteY20" fmla="*/ 833120 h 3484880"/>
                <a:gd name="connsiteX21" fmla="*/ 3048000 w 5348224"/>
                <a:gd name="connsiteY21" fmla="*/ 1361440 h 3484880"/>
                <a:gd name="connsiteX22" fmla="*/ 3245104 w 5348224"/>
                <a:gd name="connsiteY22" fmla="*/ 1507744 h 3484880"/>
                <a:gd name="connsiteX23" fmla="*/ 3312160 w 5348224"/>
                <a:gd name="connsiteY23" fmla="*/ 1885696 h 3484880"/>
                <a:gd name="connsiteX24" fmla="*/ 4366768 w 5348224"/>
                <a:gd name="connsiteY24" fmla="*/ 1867408 h 3484880"/>
                <a:gd name="connsiteX25" fmla="*/ 5067808 w 5348224"/>
                <a:gd name="connsiteY25" fmla="*/ 2153920 h 3484880"/>
                <a:gd name="connsiteX26" fmla="*/ 5175504 w 5348224"/>
                <a:gd name="connsiteY26" fmla="*/ 2340864 h 3484880"/>
                <a:gd name="connsiteX27" fmla="*/ 5189729 w 5348224"/>
                <a:gd name="connsiteY27" fmla="*/ 2580640 h 3484880"/>
                <a:gd name="connsiteX28" fmla="*/ 5348224 w 5348224"/>
                <a:gd name="connsiteY28" fmla="*/ 2769616 h 3484880"/>
                <a:gd name="connsiteX0" fmla="*/ 2621280 w 5348224"/>
                <a:gd name="connsiteY0" fmla="*/ 3484880 h 3484880"/>
                <a:gd name="connsiteX1" fmla="*/ 2641600 w 5348224"/>
                <a:gd name="connsiteY1" fmla="*/ 3322320 h 3484880"/>
                <a:gd name="connsiteX2" fmla="*/ 2743200 w 5348224"/>
                <a:gd name="connsiteY2" fmla="*/ 3108960 h 3484880"/>
                <a:gd name="connsiteX3" fmla="*/ 2743200 w 5348224"/>
                <a:gd name="connsiteY3" fmla="*/ 3027680 h 3484880"/>
                <a:gd name="connsiteX4" fmla="*/ 2692400 w 5348224"/>
                <a:gd name="connsiteY4" fmla="*/ 2875280 h 3484880"/>
                <a:gd name="connsiteX5" fmla="*/ 2499360 w 5348224"/>
                <a:gd name="connsiteY5" fmla="*/ 2814320 h 3484880"/>
                <a:gd name="connsiteX6" fmla="*/ 2062480 w 5348224"/>
                <a:gd name="connsiteY6" fmla="*/ 2844800 h 3484880"/>
                <a:gd name="connsiteX7" fmla="*/ 1503680 w 5348224"/>
                <a:gd name="connsiteY7" fmla="*/ 2905760 h 3484880"/>
                <a:gd name="connsiteX8" fmla="*/ 1310640 w 5348224"/>
                <a:gd name="connsiteY8" fmla="*/ 3068320 h 3484880"/>
                <a:gd name="connsiteX9" fmla="*/ 1097280 w 5348224"/>
                <a:gd name="connsiteY9" fmla="*/ 3108960 h 3484880"/>
                <a:gd name="connsiteX10" fmla="*/ 711200 w 5348224"/>
                <a:gd name="connsiteY10" fmla="*/ 3180080 h 3484880"/>
                <a:gd name="connsiteX11" fmla="*/ 467360 w 5348224"/>
                <a:gd name="connsiteY11" fmla="*/ 3088640 h 3484880"/>
                <a:gd name="connsiteX12" fmla="*/ 172720 w 5348224"/>
                <a:gd name="connsiteY12" fmla="*/ 2621280 h 3484880"/>
                <a:gd name="connsiteX13" fmla="*/ 0 w 5348224"/>
                <a:gd name="connsiteY13" fmla="*/ 1808480 h 3484880"/>
                <a:gd name="connsiteX14" fmla="*/ 121920 w 5348224"/>
                <a:gd name="connsiteY14" fmla="*/ 894080 h 3484880"/>
                <a:gd name="connsiteX15" fmla="*/ 416560 w 5348224"/>
                <a:gd name="connsiteY15" fmla="*/ 274320 h 3484880"/>
                <a:gd name="connsiteX16" fmla="*/ 741680 w 5348224"/>
                <a:gd name="connsiteY16" fmla="*/ 81280 h 3484880"/>
                <a:gd name="connsiteX17" fmla="*/ 1442720 w 5348224"/>
                <a:gd name="connsiteY17" fmla="*/ 0 h 3484880"/>
                <a:gd name="connsiteX18" fmla="*/ 2153920 w 5348224"/>
                <a:gd name="connsiteY18" fmla="*/ 81280 h 3484880"/>
                <a:gd name="connsiteX19" fmla="*/ 2682240 w 5348224"/>
                <a:gd name="connsiteY19" fmla="*/ 467360 h 3484880"/>
                <a:gd name="connsiteX20" fmla="*/ 2895600 w 5348224"/>
                <a:gd name="connsiteY20" fmla="*/ 833120 h 3484880"/>
                <a:gd name="connsiteX21" fmla="*/ 3048000 w 5348224"/>
                <a:gd name="connsiteY21" fmla="*/ 1361440 h 3484880"/>
                <a:gd name="connsiteX22" fmla="*/ 3245104 w 5348224"/>
                <a:gd name="connsiteY22" fmla="*/ 1507744 h 3484880"/>
                <a:gd name="connsiteX23" fmla="*/ 3312160 w 5348224"/>
                <a:gd name="connsiteY23" fmla="*/ 1885696 h 3484880"/>
                <a:gd name="connsiteX24" fmla="*/ 4366768 w 5348224"/>
                <a:gd name="connsiteY24" fmla="*/ 1867408 h 3484880"/>
                <a:gd name="connsiteX25" fmla="*/ 5067808 w 5348224"/>
                <a:gd name="connsiteY25" fmla="*/ 2153920 h 3484880"/>
                <a:gd name="connsiteX26" fmla="*/ 5175504 w 5348224"/>
                <a:gd name="connsiteY26" fmla="*/ 2340864 h 3484880"/>
                <a:gd name="connsiteX27" fmla="*/ 5177537 w 5348224"/>
                <a:gd name="connsiteY27" fmla="*/ 2696464 h 3484880"/>
                <a:gd name="connsiteX28" fmla="*/ 5348224 w 5348224"/>
                <a:gd name="connsiteY28" fmla="*/ 2769616 h 348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48224" h="3484880">
                  <a:moveTo>
                    <a:pt x="2621280" y="3484880"/>
                  </a:moveTo>
                  <a:lnTo>
                    <a:pt x="2641600" y="3322320"/>
                  </a:lnTo>
                  <a:lnTo>
                    <a:pt x="2743200" y="3108960"/>
                  </a:lnTo>
                  <a:lnTo>
                    <a:pt x="2743200" y="3027680"/>
                  </a:lnTo>
                  <a:lnTo>
                    <a:pt x="2692400" y="2875280"/>
                  </a:lnTo>
                  <a:lnTo>
                    <a:pt x="2499360" y="2814320"/>
                  </a:lnTo>
                  <a:lnTo>
                    <a:pt x="2062480" y="2844800"/>
                  </a:lnTo>
                  <a:lnTo>
                    <a:pt x="1503680" y="2905760"/>
                  </a:lnTo>
                  <a:lnTo>
                    <a:pt x="1310640" y="3068320"/>
                  </a:lnTo>
                  <a:lnTo>
                    <a:pt x="1097280" y="3108960"/>
                  </a:lnTo>
                  <a:lnTo>
                    <a:pt x="711200" y="3180080"/>
                  </a:lnTo>
                  <a:lnTo>
                    <a:pt x="467360" y="3088640"/>
                  </a:lnTo>
                  <a:lnTo>
                    <a:pt x="172720" y="2621280"/>
                  </a:lnTo>
                  <a:lnTo>
                    <a:pt x="0" y="1808480"/>
                  </a:lnTo>
                  <a:lnTo>
                    <a:pt x="121920" y="894080"/>
                  </a:lnTo>
                  <a:lnTo>
                    <a:pt x="416560" y="274320"/>
                  </a:lnTo>
                  <a:lnTo>
                    <a:pt x="741680" y="81280"/>
                  </a:lnTo>
                  <a:lnTo>
                    <a:pt x="1442720" y="0"/>
                  </a:lnTo>
                  <a:lnTo>
                    <a:pt x="2153920" y="81280"/>
                  </a:lnTo>
                  <a:lnTo>
                    <a:pt x="2682240" y="467360"/>
                  </a:lnTo>
                  <a:lnTo>
                    <a:pt x="2895600" y="833120"/>
                  </a:lnTo>
                  <a:lnTo>
                    <a:pt x="3048000" y="1361440"/>
                  </a:lnTo>
                  <a:lnTo>
                    <a:pt x="3245104" y="1507744"/>
                  </a:lnTo>
                  <a:lnTo>
                    <a:pt x="3312160" y="1885696"/>
                  </a:lnTo>
                  <a:lnTo>
                    <a:pt x="4366768" y="1867408"/>
                  </a:lnTo>
                  <a:lnTo>
                    <a:pt x="5067808" y="2153920"/>
                  </a:lnTo>
                  <a:lnTo>
                    <a:pt x="5175504" y="2340864"/>
                  </a:lnTo>
                  <a:cubicBezTo>
                    <a:pt x="5195824" y="2411984"/>
                    <a:pt x="5175166" y="2637197"/>
                    <a:pt x="5177537" y="2696464"/>
                  </a:cubicBezTo>
                  <a:cubicBezTo>
                    <a:pt x="5179908" y="2755731"/>
                    <a:pt x="5348224" y="2750312"/>
                    <a:pt x="5348224" y="2769616"/>
                  </a:cubicBez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フリーフォーム: 図形 25">
              <a:extLst>
                <a:ext uri="{FF2B5EF4-FFF2-40B4-BE49-F238E27FC236}">
                  <a16:creationId xmlns:a16="http://schemas.microsoft.com/office/drawing/2014/main" id="{9E225C5E-2B35-480B-A50E-3E12DDCDE089}"/>
                </a:ext>
              </a:extLst>
            </p:cNvPr>
            <p:cNvSpPr/>
            <p:nvPr/>
          </p:nvSpPr>
          <p:spPr>
            <a:xfrm>
              <a:off x="4126230" y="1628775"/>
              <a:ext cx="2674620" cy="1874520"/>
            </a:xfrm>
            <a:custGeom>
              <a:avLst/>
              <a:gdLst>
                <a:gd name="connsiteX0" fmla="*/ 7620 w 3566160"/>
                <a:gd name="connsiteY0" fmla="*/ 1173480 h 2499360"/>
                <a:gd name="connsiteX1" fmla="*/ 7620 w 3566160"/>
                <a:gd name="connsiteY1" fmla="*/ 1173480 h 2499360"/>
                <a:gd name="connsiteX2" fmla="*/ 0 w 3566160"/>
                <a:gd name="connsiteY2" fmla="*/ 1059180 h 2499360"/>
                <a:gd name="connsiteX3" fmla="*/ 38100 w 3566160"/>
                <a:gd name="connsiteY3" fmla="*/ 746760 h 2499360"/>
                <a:gd name="connsiteX4" fmla="*/ 304800 w 3566160"/>
                <a:gd name="connsiteY4" fmla="*/ 274320 h 2499360"/>
                <a:gd name="connsiteX5" fmla="*/ 746760 w 3566160"/>
                <a:gd name="connsiteY5" fmla="*/ 60960 h 2499360"/>
                <a:gd name="connsiteX6" fmla="*/ 1112520 w 3566160"/>
                <a:gd name="connsiteY6" fmla="*/ 0 h 2499360"/>
                <a:gd name="connsiteX7" fmla="*/ 1821180 w 3566160"/>
                <a:gd name="connsiteY7" fmla="*/ 99060 h 2499360"/>
                <a:gd name="connsiteX8" fmla="*/ 2209800 w 3566160"/>
                <a:gd name="connsiteY8" fmla="*/ 327660 h 2499360"/>
                <a:gd name="connsiteX9" fmla="*/ 2545080 w 3566160"/>
                <a:gd name="connsiteY9" fmla="*/ 960120 h 2499360"/>
                <a:gd name="connsiteX10" fmla="*/ 2636520 w 3566160"/>
                <a:gd name="connsiteY10" fmla="*/ 1866900 h 2499360"/>
                <a:gd name="connsiteX11" fmla="*/ 2575560 w 3566160"/>
                <a:gd name="connsiteY11" fmla="*/ 2263140 h 2499360"/>
                <a:gd name="connsiteX12" fmla="*/ 2682240 w 3566160"/>
                <a:gd name="connsiteY12" fmla="*/ 2484120 h 2499360"/>
                <a:gd name="connsiteX13" fmla="*/ 3230880 w 3566160"/>
                <a:gd name="connsiteY13" fmla="*/ 2499360 h 2499360"/>
                <a:gd name="connsiteX14" fmla="*/ 3566160 w 3566160"/>
                <a:gd name="connsiteY14" fmla="*/ 2499360 h 2499360"/>
                <a:gd name="connsiteX0" fmla="*/ 7620 w 3566160"/>
                <a:gd name="connsiteY0" fmla="*/ 1173480 h 2499360"/>
                <a:gd name="connsiteX1" fmla="*/ 78740 w 3566160"/>
                <a:gd name="connsiteY1" fmla="*/ 1513840 h 2499360"/>
                <a:gd name="connsiteX2" fmla="*/ 0 w 3566160"/>
                <a:gd name="connsiteY2" fmla="*/ 1059180 h 2499360"/>
                <a:gd name="connsiteX3" fmla="*/ 38100 w 3566160"/>
                <a:gd name="connsiteY3" fmla="*/ 746760 h 2499360"/>
                <a:gd name="connsiteX4" fmla="*/ 304800 w 3566160"/>
                <a:gd name="connsiteY4" fmla="*/ 274320 h 2499360"/>
                <a:gd name="connsiteX5" fmla="*/ 746760 w 3566160"/>
                <a:gd name="connsiteY5" fmla="*/ 60960 h 2499360"/>
                <a:gd name="connsiteX6" fmla="*/ 1112520 w 3566160"/>
                <a:gd name="connsiteY6" fmla="*/ 0 h 2499360"/>
                <a:gd name="connsiteX7" fmla="*/ 1821180 w 3566160"/>
                <a:gd name="connsiteY7" fmla="*/ 99060 h 2499360"/>
                <a:gd name="connsiteX8" fmla="*/ 2209800 w 3566160"/>
                <a:gd name="connsiteY8" fmla="*/ 327660 h 2499360"/>
                <a:gd name="connsiteX9" fmla="*/ 2545080 w 3566160"/>
                <a:gd name="connsiteY9" fmla="*/ 960120 h 2499360"/>
                <a:gd name="connsiteX10" fmla="*/ 2636520 w 3566160"/>
                <a:gd name="connsiteY10" fmla="*/ 1866900 h 2499360"/>
                <a:gd name="connsiteX11" fmla="*/ 2575560 w 3566160"/>
                <a:gd name="connsiteY11" fmla="*/ 2263140 h 2499360"/>
                <a:gd name="connsiteX12" fmla="*/ 2682240 w 3566160"/>
                <a:gd name="connsiteY12" fmla="*/ 2484120 h 2499360"/>
                <a:gd name="connsiteX13" fmla="*/ 3230880 w 3566160"/>
                <a:gd name="connsiteY13" fmla="*/ 2499360 h 2499360"/>
                <a:gd name="connsiteX14" fmla="*/ 3566160 w 3566160"/>
                <a:gd name="connsiteY14" fmla="*/ 2499360 h 2499360"/>
                <a:gd name="connsiteX0" fmla="*/ 7620 w 3566160"/>
                <a:gd name="connsiteY0" fmla="*/ 1173480 h 2499360"/>
                <a:gd name="connsiteX1" fmla="*/ 510540 w 3566160"/>
                <a:gd name="connsiteY1" fmla="*/ 1513840 h 2499360"/>
                <a:gd name="connsiteX2" fmla="*/ 0 w 3566160"/>
                <a:gd name="connsiteY2" fmla="*/ 1059180 h 2499360"/>
                <a:gd name="connsiteX3" fmla="*/ 38100 w 3566160"/>
                <a:gd name="connsiteY3" fmla="*/ 746760 h 2499360"/>
                <a:gd name="connsiteX4" fmla="*/ 304800 w 3566160"/>
                <a:gd name="connsiteY4" fmla="*/ 274320 h 2499360"/>
                <a:gd name="connsiteX5" fmla="*/ 746760 w 3566160"/>
                <a:gd name="connsiteY5" fmla="*/ 60960 h 2499360"/>
                <a:gd name="connsiteX6" fmla="*/ 1112520 w 3566160"/>
                <a:gd name="connsiteY6" fmla="*/ 0 h 2499360"/>
                <a:gd name="connsiteX7" fmla="*/ 1821180 w 3566160"/>
                <a:gd name="connsiteY7" fmla="*/ 99060 h 2499360"/>
                <a:gd name="connsiteX8" fmla="*/ 2209800 w 3566160"/>
                <a:gd name="connsiteY8" fmla="*/ 327660 h 2499360"/>
                <a:gd name="connsiteX9" fmla="*/ 2545080 w 3566160"/>
                <a:gd name="connsiteY9" fmla="*/ 960120 h 2499360"/>
                <a:gd name="connsiteX10" fmla="*/ 2636520 w 3566160"/>
                <a:gd name="connsiteY10" fmla="*/ 1866900 h 2499360"/>
                <a:gd name="connsiteX11" fmla="*/ 2575560 w 3566160"/>
                <a:gd name="connsiteY11" fmla="*/ 2263140 h 2499360"/>
                <a:gd name="connsiteX12" fmla="*/ 2682240 w 3566160"/>
                <a:gd name="connsiteY12" fmla="*/ 2484120 h 2499360"/>
                <a:gd name="connsiteX13" fmla="*/ 3230880 w 3566160"/>
                <a:gd name="connsiteY13" fmla="*/ 2499360 h 2499360"/>
                <a:gd name="connsiteX14" fmla="*/ 3566160 w 3566160"/>
                <a:gd name="connsiteY14" fmla="*/ 2499360 h 2499360"/>
                <a:gd name="connsiteX0" fmla="*/ 1181100 w 3566160"/>
                <a:gd name="connsiteY0" fmla="*/ 1473200 h 2499360"/>
                <a:gd name="connsiteX1" fmla="*/ 510540 w 3566160"/>
                <a:gd name="connsiteY1" fmla="*/ 1513840 h 2499360"/>
                <a:gd name="connsiteX2" fmla="*/ 0 w 3566160"/>
                <a:gd name="connsiteY2" fmla="*/ 1059180 h 2499360"/>
                <a:gd name="connsiteX3" fmla="*/ 38100 w 3566160"/>
                <a:gd name="connsiteY3" fmla="*/ 746760 h 2499360"/>
                <a:gd name="connsiteX4" fmla="*/ 304800 w 3566160"/>
                <a:gd name="connsiteY4" fmla="*/ 274320 h 2499360"/>
                <a:gd name="connsiteX5" fmla="*/ 746760 w 3566160"/>
                <a:gd name="connsiteY5" fmla="*/ 60960 h 2499360"/>
                <a:gd name="connsiteX6" fmla="*/ 1112520 w 3566160"/>
                <a:gd name="connsiteY6" fmla="*/ 0 h 2499360"/>
                <a:gd name="connsiteX7" fmla="*/ 1821180 w 3566160"/>
                <a:gd name="connsiteY7" fmla="*/ 99060 h 2499360"/>
                <a:gd name="connsiteX8" fmla="*/ 2209800 w 3566160"/>
                <a:gd name="connsiteY8" fmla="*/ 327660 h 2499360"/>
                <a:gd name="connsiteX9" fmla="*/ 2545080 w 3566160"/>
                <a:gd name="connsiteY9" fmla="*/ 960120 h 2499360"/>
                <a:gd name="connsiteX10" fmla="*/ 2636520 w 3566160"/>
                <a:gd name="connsiteY10" fmla="*/ 1866900 h 2499360"/>
                <a:gd name="connsiteX11" fmla="*/ 2575560 w 3566160"/>
                <a:gd name="connsiteY11" fmla="*/ 2263140 h 2499360"/>
                <a:gd name="connsiteX12" fmla="*/ 2682240 w 3566160"/>
                <a:gd name="connsiteY12" fmla="*/ 2484120 h 2499360"/>
                <a:gd name="connsiteX13" fmla="*/ 3230880 w 3566160"/>
                <a:gd name="connsiteY13" fmla="*/ 2499360 h 2499360"/>
                <a:gd name="connsiteX14" fmla="*/ 3566160 w 3566160"/>
                <a:gd name="connsiteY14" fmla="*/ 2499360 h 2499360"/>
                <a:gd name="connsiteX0" fmla="*/ 1181100 w 3566160"/>
                <a:gd name="connsiteY0" fmla="*/ 1473200 h 2499360"/>
                <a:gd name="connsiteX1" fmla="*/ 119380 w 3566160"/>
                <a:gd name="connsiteY1" fmla="*/ 1498600 h 2499360"/>
                <a:gd name="connsiteX2" fmla="*/ 0 w 3566160"/>
                <a:gd name="connsiteY2" fmla="*/ 1059180 h 2499360"/>
                <a:gd name="connsiteX3" fmla="*/ 38100 w 3566160"/>
                <a:gd name="connsiteY3" fmla="*/ 746760 h 2499360"/>
                <a:gd name="connsiteX4" fmla="*/ 304800 w 3566160"/>
                <a:gd name="connsiteY4" fmla="*/ 274320 h 2499360"/>
                <a:gd name="connsiteX5" fmla="*/ 746760 w 3566160"/>
                <a:gd name="connsiteY5" fmla="*/ 60960 h 2499360"/>
                <a:gd name="connsiteX6" fmla="*/ 1112520 w 3566160"/>
                <a:gd name="connsiteY6" fmla="*/ 0 h 2499360"/>
                <a:gd name="connsiteX7" fmla="*/ 1821180 w 3566160"/>
                <a:gd name="connsiteY7" fmla="*/ 99060 h 2499360"/>
                <a:gd name="connsiteX8" fmla="*/ 2209800 w 3566160"/>
                <a:gd name="connsiteY8" fmla="*/ 327660 h 2499360"/>
                <a:gd name="connsiteX9" fmla="*/ 2545080 w 3566160"/>
                <a:gd name="connsiteY9" fmla="*/ 960120 h 2499360"/>
                <a:gd name="connsiteX10" fmla="*/ 2636520 w 3566160"/>
                <a:gd name="connsiteY10" fmla="*/ 1866900 h 2499360"/>
                <a:gd name="connsiteX11" fmla="*/ 2575560 w 3566160"/>
                <a:gd name="connsiteY11" fmla="*/ 2263140 h 2499360"/>
                <a:gd name="connsiteX12" fmla="*/ 2682240 w 3566160"/>
                <a:gd name="connsiteY12" fmla="*/ 2484120 h 2499360"/>
                <a:gd name="connsiteX13" fmla="*/ 3230880 w 3566160"/>
                <a:gd name="connsiteY13" fmla="*/ 2499360 h 2499360"/>
                <a:gd name="connsiteX14" fmla="*/ 3566160 w 3566160"/>
                <a:gd name="connsiteY14" fmla="*/ 2499360 h 2499360"/>
                <a:gd name="connsiteX0" fmla="*/ 1181100 w 3566160"/>
                <a:gd name="connsiteY0" fmla="*/ 1473200 h 2499360"/>
                <a:gd name="connsiteX1" fmla="*/ 1112520 w 3566160"/>
                <a:gd name="connsiteY1" fmla="*/ 1480820 h 2499360"/>
                <a:gd name="connsiteX2" fmla="*/ 119380 w 3566160"/>
                <a:gd name="connsiteY2" fmla="*/ 1498600 h 2499360"/>
                <a:gd name="connsiteX3" fmla="*/ 0 w 3566160"/>
                <a:gd name="connsiteY3" fmla="*/ 1059180 h 2499360"/>
                <a:gd name="connsiteX4" fmla="*/ 38100 w 3566160"/>
                <a:gd name="connsiteY4" fmla="*/ 746760 h 2499360"/>
                <a:gd name="connsiteX5" fmla="*/ 304800 w 3566160"/>
                <a:gd name="connsiteY5" fmla="*/ 274320 h 2499360"/>
                <a:gd name="connsiteX6" fmla="*/ 746760 w 3566160"/>
                <a:gd name="connsiteY6" fmla="*/ 60960 h 2499360"/>
                <a:gd name="connsiteX7" fmla="*/ 1112520 w 3566160"/>
                <a:gd name="connsiteY7" fmla="*/ 0 h 2499360"/>
                <a:gd name="connsiteX8" fmla="*/ 1821180 w 3566160"/>
                <a:gd name="connsiteY8" fmla="*/ 99060 h 2499360"/>
                <a:gd name="connsiteX9" fmla="*/ 2209800 w 3566160"/>
                <a:gd name="connsiteY9" fmla="*/ 327660 h 2499360"/>
                <a:gd name="connsiteX10" fmla="*/ 2545080 w 3566160"/>
                <a:gd name="connsiteY10" fmla="*/ 960120 h 2499360"/>
                <a:gd name="connsiteX11" fmla="*/ 2636520 w 3566160"/>
                <a:gd name="connsiteY11" fmla="*/ 1866900 h 2499360"/>
                <a:gd name="connsiteX12" fmla="*/ 2575560 w 3566160"/>
                <a:gd name="connsiteY12" fmla="*/ 2263140 h 2499360"/>
                <a:gd name="connsiteX13" fmla="*/ 2682240 w 3566160"/>
                <a:gd name="connsiteY13" fmla="*/ 2484120 h 2499360"/>
                <a:gd name="connsiteX14" fmla="*/ 3230880 w 3566160"/>
                <a:gd name="connsiteY14" fmla="*/ 2499360 h 2499360"/>
                <a:gd name="connsiteX15" fmla="*/ 3566160 w 3566160"/>
                <a:gd name="connsiteY15" fmla="*/ 2499360 h 2499360"/>
                <a:gd name="connsiteX0" fmla="*/ 1536700 w 3566160"/>
                <a:gd name="connsiteY0" fmla="*/ 1508760 h 2499360"/>
                <a:gd name="connsiteX1" fmla="*/ 1112520 w 3566160"/>
                <a:gd name="connsiteY1" fmla="*/ 1480820 h 2499360"/>
                <a:gd name="connsiteX2" fmla="*/ 119380 w 3566160"/>
                <a:gd name="connsiteY2" fmla="*/ 1498600 h 2499360"/>
                <a:gd name="connsiteX3" fmla="*/ 0 w 3566160"/>
                <a:gd name="connsiteY3" fmla="*/ 1059180 h 2499360"/>
                <a:gd name="connsiteX4" fmla="*/ 38100 w 3566160"/>
                <a:gd name="connsiteY4" fmla="*/ 746760 h 2499360"/>
                <a:gd name="connsiteX5" fmla="*/ 304800 w 3566160"/>
                <a:gd name="connsiteY5" fmla="*/ 274320 h 2499360"/>
                <a:gd name="connsiteX6" fmla="*/ 746760 w 3566160"/>
                <a:gd name="connsiteY6" fmla="*/ 60960 h 2499360"/>
                <a:gd name="connsiteX7" fmla="*/ 1112520 w 3566160"/>
                <a:gd name="connsiteY7" fmla="*/ 0 h 2499360"/>
                <a:gd name="connsiteX8" fmla="*/ 1821180 w 3566160"/>
                <a:gd name="connsiteY8" fmla="*/ 99060 h 2499360"/>
                <a:gd name="connsiteX9" fmla="*/ 2209800 w 3566160"/>
                <a:gd name="connsiteY9" fmla="*/ 327660 h 2499360"/>
                <a:gd name="connsiteX10" fmla="*/ 2545080 w 3566160"/>
                <a:gd name="connsiteY10" fmla="*/ 960120 h 2499360"/>
                <a:gd name="connsiteX11" fmla="*/ 2636520 w 3566160"/>
                <a:gd name="connsiteY11" fmla="*/ 1866900 h 2499360"/>
                <a:gd name="connsiteX12" fmla="*/ 2575560 w 3566160"/>
                <a:gd name="connsiteY12" fmla="*/ 2263140 h 2499360"/>
                <a:gd name="connsiteX13" fmla="*/ 2682240 w 3566160"/>
                <a:gd name="connsiteY13" fmla="*/ 2484120 h 2499360"/>
                <a:gd name="connsiteX14" fmla="*/ 3230880 w 3566160"/>
                <a:gd name="connsiteY14" fmla="*/ 2499360 h 2499360"/>
                <a:gd name="connsiteX15" fmla="*/ 3566160 w 3566160"/>
                <a:gd name="connsiteY15" fmla="*/ 2499360 h 2499360"/>
                <a:gd name="connsiteX0" fmla="*/ 1536700 w 3566160"/>
                <a:gd name="connsiteY0" fmla="*/ 1508760 h 2499360"/>
                <a:gd name="connsiteX1" fmla="*/ 1163320 w 3566160"/>
                <a:gd name="connsiteY1" fmla="*/ 1465580 h 2499360"/>
                <a:gd name="connsiteX2" fmla="*/ 119380 w 3566160"/>
                <a:gd name="connsiteY2" fmla="*/ 1498600 h 2499360"/>
                <a:gd name="connsiteX3" fmla="*/ 0 w 3566160"/>
                <a:gd name="connsiteY3" fmla="*/ 1059180 h 2499360"/>
                <a:gd name="connsiteX4" fmla="*/ 38100 w 3566160"/>
                <a:gd name="connsiteY4" fmla="*/ 746760 h 2499360"/>
                <a:gd name="connsiteX5" fmla="*/ 304800 w 3566160"/>
                <a:gd name="connsiteY5" fmla="*/ 274320 h 2499360"/>
                <a:gd name="connsiteX6" fmla="*/ 746760 w 3566160"/>
                <a:gd name="connsiteY6" fmla="*/ 60960 h 2499360"/>
                <a:gd name="connsiteX7" fmla="*/ 1112520 w 3566160"/>
                <a:gd name="connsiteY7" fmla="*/ 0 h 2499360"/>
                <a:gd name="connsiteX8" fmla="*/ 1821180 w 3566160"/>
                <a:gd name="connsiteY8" fmla="*/ 99060 h 2499360"/>
                <a:gd name="connsiteX9" fmla="*/ 2209800 w 3566160"/>
                <a:gd name="connsiteY9" fmla="*/ 327660 h 2499360"/>
                <a:gd name="connsiteX10" fmla="*/ 2545080 w 3566160"/>
                <a:gd name="connsiteY10" fmla="*/ 960120 h 2499360"/>
                <a:gd name="connsiteX11" fmla="*/ 2636520 w 3566160"/>
                <a:gd name="connsiteY11" fmla="*/ 1866900 h 2499360"/>
                <a:gd name="connsiteX12" fmla="*/ 2575560 w 3566160"/>
                <a:gd name="connsiteY12" fmla="*/ 2263140 h 2499360"/>
                <a:gd name="connsiteX13" fmla="*/ 2682240 w 3566160"/>
                <a:gd name="connsiteY13" fmla="*/ 2484120 h 2499360"/>
                <a:gd name="connsiteX14" fmla="*/ 3230880 w 3566160"/>
                <a:gd name="connsiteY14" fmla="*/ 2499360 h 2499360"/>
                <a:gd name="connsiteX15" fmla="*/ 3566160 w 3566160"/>
                <a:gd name="connsiteY15" fmla="*/ 2499360 h 2499360"/>
                <a:gd name="connsiteX0" fmla="*/ 1536700 w 3566160"/>
                <a:gd name="connsiteY0" fmla="*/ 1508760 h 2499360"/>
                <a:gd name="connsiteX1" fmla="*/ 1417320 w 3566160"/>
                <a:gd name="connsiteY1" fmla="*/ 1490980 h 2499360"/>
                <a:gd name="connsiteX2" fmla="*/ 1163320 w 3566160"/>
                <a:gd name="connsiteY2" fmla="*/ 1465580 h 2499360"/>
                <a:gd name="connsiteX3" fmla="*/ 119380 w 3566160"/>
                <a:gd name="connsiteY3" fmla="*/ 1498600 h 2499360"/>
                <a:gd name="connsiteX4" fmla="*/ 0 w 3566160"/>
                <a:gd name="connsiteY4" fmla="*/ 1059180 h 2499360"/>
                <a:gd name="connsiteX5" fmla="*/ 38100 w 3566160"/>
                <a:gd name="connsiteY5" fmla="*/ 746760 h 2499360"/>
                <a:gd name="connsiteX6" fmla="*/ 304800 w 3566160"/>
                <a:gd name="connsiteY6" fmla="*/ 274320 h 2499360"/>
                <a:gd name="connsiteX7" fmla="*/ 746760 w 3566160"/>
                <a:gd name="connsiteY7" fmla="*/ 60960 h 2499360"/>
                <a:gd name="connsiteX8" fmla="*/ 1112520 w 3566160"/>
                <a:gd name="connsiteY8" fmla="*/ 0 h 2499360"/>
                <a:gd name="connsiteX9" fmla="*/ 1821180 w 3566160"/>
                <a:gd name="connsiteY9" fmla="*/ 99060 h 2499360"/>
                <a:gd name="connsiteX10" fmla="*/ 2209800 w 3566160"/>
                <a:gd name="connsiteY10" fmla="*/ 327660 h 2499360"/>
                <a:gd name="connsiteX11" fmla="*/ 2545080 w 3566160"/>
                <a:gd name="connsiteY11" fmla="*/ 960120 h 2499360"/>
                <a:gd name="connsiteX12" fmla="*/ 2636520 w 3566160"/>
                <a:gd name="connsiteY12" fmla="*/ 1866900 h 2499360"/>
                <a:gd name="connsiteX13" fmla="*/ 2575560 w 3566160"/>
                <a:gd name="connsiteY13" fmla="*/ 2263140 h 2499360"/>
                <a:gd name="connsiteX14" fmla="*/ 2682240 w 3566160"/>
                <a:gd name="connsiteY14" fmla="*/ 2484120 h 2499360"/>
                <a:gd name="connsiteX15" fmla="*/ 3230880 w 3566160"/>
                <a:gd name="connsiteY15" fmla="*/ 2499360 h 2499360"/>
                <a:gd name="connsiteX16" fmla="*/ 3566160 w 3566160"/>
                <a:gd name="connsiteY16" fmla="*/ 2499360 h 2499360"/>
                <a:gd name="connsiteX0" fmla="*/ 2014220 w 3566160"/>
                <a:gd name="connsiteY0" fmla="*/ 1767840 h 2499360"/>
                <a:gd name="connsiteX1" fmla="*/ 1417320 w 3566160"/>
                <a:gd name="connsiteY1" fmla="*/ 1490980 h 2499360"/>
                <a:gd name="connsiteX2" fmla="*/ 1163320 w 3566160"/>
                <a:gd name="connsiteY2" fmla="*/ 1465580 h 2499360"/>
                <a:gd name="connsiteX3" fmla="*/ 119380 w 3566160"/>
                <a:gd name="connsiteY3" fmla="*/ 1498600 h 2499360"/>
                <a:gd name="connsiteX4" fmla="*/ 0 w 3566160"/>
                <a:gd name="connsiteY4" fmla="*/ 1059180 h 2499360"/>
                <a:gd name="connsiteX5" fmla="*/ 38100 w 3566160"/>
                <a:gd name="connsiteY5" fmla="*/ 746760 h 2499360"/>
                <a:gd name="connsiteX6" fmla="*/ 304800 w 3566160"/>
                <a:gd name="connsiteY6" fmla="*/ 274320 h 2499360"/>
                <a:gd name="connsiteX7" fmla="*/ 746760 w 3566160"/>
                <a:gd name="connsiteY7" fmla="*/ 60960 h 2499360"/>
                <a:gd name="connsiteX8" fmla="*/ 1112520 w 3566160"/>
                <a:gd name="connsiteY8" fmla="*/ 0 h 2499360"/>
                <a:gd name="connsiteX9" fmla="*/ 1821180 w 3566160"/>
                <a:gd name="connsiteY9" fmla="*/ 99060 h 2499360"/>
                <a:gd name="connsiteX10" fmla="*/ 2209800 w 3566160"/>
                <a:gd name="connsiteY10" fmla="*/ 327660 h 2499360"/>
                <a:gd name="connsiteX11" fmla="*/ 2545080 w 3566160"/>
                <a:gd name="connsiteY11" fmla="*/ 960120 h 2499360"/>
                <a:gd name="connsiteX12" fmla="*/ 2636520 w 3566160"/>
                <a:gd name="connsiteY12" fmla="*/ 1866900 h 2499360"/>
                <a:gd name="connsiteX13" fmla="*/ 2575560 w 3566160"/>
                <a:gd name="connsiteY13" fmla="*/ 2263140 h 2499360"/>
                <a:gd name="connsiteX14" fmla="*/ 2682240 w 3566160"/>
                <a:gd name="connsiteY14" fmla="*/ 2484120 h 2499360"/>
                <a:gd name="connsiteX15" fmla="*/ 3230880 w 3566160"/>
                <a:gd name="connsiteY15" fmla="*/ 2499360 h 2499360"/>
                <a:gd name="connsiteX16" fmla="*/ 3566160 w 3566160"/>
                <a:gd name="connsiteY16" fmla="*/ 2499360 h 2499360"/>
                <a:gd name="connsiteX0" fmla="*/ 2014220 w 3566160"/>
                <a:gd name="connsiteY0" fmla="*/ 1767840 h 2499360"/>
                <a:gd name="connsiteX1" fmla="*/ 1645920 w 3566160"/>
                <a:gd name="connsiteY1" fmla="*/ 1546860 h 2499360"/>
                <a:gd name="connsiteX2" fmla="*/ 1163320 w 3566160"/>
                <a:gd name="connsiteY2" fmla="*/ 1465580 h 2499360"/>
                <a:gd name="connsiteX3" fmla="*/ 119380 w 3566160"/>
                <a:gd name="connsiteY3" fmla="*/ 1498600 h 2499360"/>
                <a:gd name="connsiteX4" fmla="*/ 0 w 3566160"/>
                <a:gd name="connsiteY4" fmla="*/ 1059180 h 2499360"/>
                <a:gd name="connsiteX5" fmla="*/ 38100 w 3566160"/>
                <a:gd name="connsiteY5" fmla="*/ 746760 h 2499360"/>
                <a:gd name="connsiteX6" fmla="*/ 304800 w 3566160"/>
                <a:gd name="connsiteY6" fmla="*/ 274320 h 2499360"/>
                <a:gd name="connsiteX7" fmla="*/ 746760 w 3566160"/>
                <a:gd name="connsiteY7" fmla="*/ 60960 h 2499360"/>
                <a:gd name="connsiteX8" fmla="*/ 1112520 w 3566160"/>
                <a:gd name="connsiteY8" fmla="*/ 0 h 2499360"/>
                <a:gd name="connsiteX9" fmla="*/ 1821180 w 3566160"/>
                <a:gd name="connsiteY9" fmla="*/ 99060 h 2499360"/>
                <a:gd name="connsiteX10" fmla="*/ 2209800 w 3566160"/>
                <a:gd name="connsiteY10" fmla="*/ 327660 h 2499360"/>
                <a:gd name="connsiteX11" fmla="*/ 2545080 w 3566160"/>
                <a:gd name="connsiteY11" fmla="*/ 960120 h 2499360"/>
                <a:gd name="connsiteX12" fmla="*/ 2636520 w 3566160"/>
                <a:gd name="connsiteY12" fmla="*/ 1866900 h 2499360"/>
                <a:gd name="connsiteX13" fmla="*/ 2575560 w 3566160"/>
                <a:gd name="connsiteY13" fmla="*/ 2263140 h 2499360"/>
                <a:gd name="connsiteX14" fmla="*/ 2682240 w 3566160"/>
                <a:gd name="connsiteY14" fmla="*/ 2484120 h 2499360"/>
                <a:gd name="connsiteX15" fmla="*/ 3230880 w 3566160"/>
                <a:gd name="connsiteY15" fmla="*/ 2499360 h 2499360"/>
                <a:gd name="connsiteX16" fmla="*/ 3566160 w 3566160"/>
                <a:gd name="connsiteY16" fmla="*/ 2499360 h 2499360"/>
                <a:gd name="connsiteX0" fmla="*/ 2014220 w 3566160"/>
                <a:gd name="connsiteY0" fmla="*/ 1767840 h 2499360"/>
                <a:gd name="connsiteX1" fmla="*/ 1828800 w 3566160"/>
                <a:gd name="connsiteY1" fmla="*/ 1653540 h 2499360"/>
                <a:gd name="connsiteX2" fmla="*/ 1645920 w 3566160"/>
                <a:gd name="connsiteY2" fmla="*/ 1546860 h 2499360"/>
                <a:gd name="connsiteX3" fmla="*/ 1163320 w 3566160"/>
                <a:gd name="connsiteY3" fmla="*/ 1465580 h 2499360"/>
                <a:gd name="connsiteX4" fmla="*/ 119380 w 3566160"/>
                <a:gd name="connsiteY4" fmla="*/ 1498600 h 2499360"/>
                <a:gd name="connsiteX5" fmla="*/ 0 w 3566160"/>
                <a:gd name="connsiteY5" fmla="*/ 1059180 h 2499360"/>
                <a:gd name="connsiteX6" fmla="*/ 38100 w 3566160"/>
                <a:gd name="connsiteY6" fmla="*/ 746760 h 2499360"/>
                <a:gd name="connsiteX7" fmla="*/ 304800 w 3566160"/>
                <a:gd name="connsiteY7" fmla="*/ 274320 h 2499360"/>
                <a:gd name="connsiteX8" fmla="*/ 746760 w 3566160"/>
                <a:gd name="connsiteY8" fmla="*/ 60960 h 2499360"/>
                <a:gd name="connsiteX9" fmla="*/ 1112520 w 3566160"/>
                <a:gd name="connsiteY9" fmla="*/ 0 h 2499360"/>
                <a:gd name="connsiteX10" fmla="*/ 1821180 w 3566160"/>
                <a:gd name="connsiteY10" fmla="*/ 99060 h 2499360"/>
                <a:gd name="connsiteX11" fmla="*/ 2209800 w 3566160"/>
                <a:gd name="connsiteY11" fmla="*/ 327660 h 2499360"/>
                <a:gd name="connsiteX12" fmla="*/ 2545080 w 3566160"/>
                <a:gd name="connsiteY12" fmla="*/ 960120 h 2499360"/>
                <a:gd name="connsiteX13" fmla="*/ 2636520 w 3566160"/>
                <a:gd name="connsiteY13" fmla="*/ 1866900 h 2499360"/>
                <a:gd name="connsiteX14" fmla="*/ 2575560 w 3566160"/>
                <a:gd name="connsiteY14" fmla="*/ 2263140 h 2499360"/>
                <a:gd name="connsiteX15" fmla="*/ 2682240 w 3566160"/>
                <a:gd name="connsiteY15" fmla="*/ 2484120 h 2499360"/>
                <a:gd name="connsiteX16" fmla="*/ 3230880 w 3566160"/>
                <a:gd name="connsiteY16" fmla="*/ 2499360 h 2499360"/>
                <a:gd name="connsiteX17" fmla="*/ 3566160 w 3566160"/>
                <a:gd name="connsiteY17" fmla="*/ 2499360 h 2499360"/>
                <a:gd name="connsiteX0" fmla="*/ 2141220 w 3566160"/>
                <a:gd name="connsiteY0" fmla="*/ 2230120 h 2499360"/>
                <a:gd name="connsiteX1" fmla="*/ 1828800 w 3566160"/>
                <a:gd name="connsiteY1" fmla="*/ 1653540 h 2499360"/>
                <a:gd name="connsiteX2" fmla="*/ 1645920 w 3566160"/>
                <a:gd name="connsiteY2" fmla="*/ 1546860 h 2499360"/>
                <a:gd name="connsiteX3" fmla="*/ 1163320 w 3566160"/>
                <a:gd name="connsiteY3" fmla="*/ 1465580 h 2499360"/>
                <a:gd name="connsiteX4" fmla="*/ 119380 w 3566160"/>
                <a:gd name="connsiteY4" fmla="*/ 1498600 h 2499360"/>
                <a:gd name="connsiteX5" fmla="*/ 0 w 3566160"/>
                <a:gd name="connsiteY5" fmla="*/ 1059180 h 2499360"/>
                <a:gd name="connsiteX6" fmla="*/ 38100 w 3566160"/>
                <a:gd name="connsiteY6" fmla="*/ 746760 h 2499360"/>
                <a:gd name="connsiteX7" fmla="*/ 304800 w 3566160"/>
                <a:gd name="connsiteY7" fmla="*/ 274320 h 2499360"/>
                <a:gd name="connsiteX8" fmla="*/ 746760 w 3566160"/>
                <a:gd name="connsiteY8" fmla="*/ 60960 h 2499360"/>
                <a:gd name="connsiteX9" fmla="*/ 1112520 w 3566160"/>
                <a:gd name="connsiteY9" fmla="*/ 0 h 2499360"/>
                <a:gd name="connsiteX10" fmla="*/ 1821180 w 3566160"/>
                <a:gd name="connsiteY10" fmla="*/ 99060 h 2499360"/>
                <a:gd name="connsiteX11" fmla="*/ 2209800 w 3566160"/>
                <a:gd name="connsiteY11" fmla="*/ 327660 h 2499360"/>
                <a:gd name="connsiteX12" fmla="*/ 2545080 w 3566160"/>
                <a:gd name="connsiteY12" fmla="*/ 960120 h 2499360"/>
                <a:gd name="connsiteX13" fmla="*/ 2636520 w 3566160"/>
                <a:gd name="connsiteY13" fmla="*/ 1866900 h 2499360"/>
                <a:gd name="connsiteX14" fmla="*/ 2575560 w 3566160"/>
                <a:gd name="connsiteY14" fmla="*/ 2263140 h 2499360"/>
                <a:gd name="connsiteX15" fmla="*/ 2682240 w 3566160"/>
                <a:gd name="connsiteY15" fmla="*/ 2484120 h 2499360"/>
                <a:gd name="connsiteX16" fmla="*/ 3230880 w 3566160"/>
                <a:gd name="connsiteY16" fmla="*/ 2499360 h 2499360"/>
                <a:gd name="connsiteX17" fmla="*/ 3566160 w 3566160"/>
                <a:gd name="connsiteY17" fmla="*/ 2499360 h 2499360"/>
                <a:gd name="connsiteX0" fmla="*/ 2141220 w 3566160"/>
                <a:gd name="connsiteY0" fmla="*/ 2230120 h 2499360"/>
                <a:gd name="connsiteX1" fmla="*/ 2057400 w 3566160"/>
                <a:gd name="connsiteY1" fmla="*/ 1800860 h 2499360"/>
                <a:gd name="connsiteX2" fmla="*/ 1645920 w 3566160"/>
                <a:gd name="connsiteY2" fmla="*/ 1546860 h 2499360"/>
                <a:gd name="connsiteX3" fmla="*/ 1163320 w 3566160"/>
                <a:gd name="connsiteY3" fmla="*/ 1465580 h 2499360"/>
                <a:gd name="connsiteX4" fmla="*/ 119380 w 3566160"/>
                <a:gd name="connsiteY4" fmla="*/ 1498600 h 2499360"/>
                <a:gd name="connsiteX5" fmla="*/ 0 w 3566160"/>
                <a:gd name="connsiteY5" fmla="*/ 1059180 h 2499360"/>
                <a:gd name="connsiteX6" fmla="*/ 38100 w 3566160"/>
                <a:gd name="connsiteY6" fmla="*/ 746760 h 2499360"/>
                <a:gd name="connsiteX7" fmla="*/ 304800 w 3566160"/>
                <a:gd name="connsiteY7" fmla="*/ 274320 h 2499360"/>
                <a:gd name="connsiteX8" fmla="*/ 746760 w 3566160"/>
                <a:gd name="connsiteY8" fmla="*/ 60960 h 2499360"/>
                <a:gd name="connsiteX9" fmla="*/ 1112520 w 3566160"/>
                <a:gd name="connsiteY9" fmla="*/ 0 h 2499360"/>
                <a:gd name="connsiteX10" fmla="*/ 1821180 w 3566160"/>
                <a:gd name="connsiteY10" fmla="*/ 99060 h 2499360"/>
                <a:gd name="connsiteX11" fmla="*/ 2209800 w 3566160"/>
                <a:gd name="connsiteY11" fmla="*/ 327660 h 2499360"/>
                <a:gd name="connsiteX12" fmla="*/ 2545080 w 3566160"/>
                <a:gd name="connsiteY12" fmla="*/ 960120 h 2499360"/>
                <a:gd name="connsiteX13" fmla="*/ 2636520 w 3566160"/>
                <a:gd name="connsiteY13" fmla="*/ 1866900 h 2499360"/>
                <a:gd name="connsiteX14" fmla="*/ 2575560 w 3566160"/>
                <a:gd name="connsiteY14" fmla="*/ 2263140 h 2499360"/>
                <a:gd name="connsiteX15" fmla="*/ 2682240 w 3566160"/>
                <a:gd name="connsiteY15" fmla="*/ 2484120 h 2499360"/>
                <a:gd name="connsiteX16" fmla="*/ 3230880 w 3566160"/>
                <a:gd name="connsiteY16" fmla="*/ 2499360 h 2499360"/>
                <a:gd name="connsiteX17" fmla="*/ 3566160 w 3566160"/>
                <a:gd name="connsiteY17" fmla="*/ 2499360 h 249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6160" h="2499360">
                  <a:moveTo>
                    <a:pt x="2141220" y="2230120"/>
                  </a:moveTo>
                  <a:lnTo>
                    <a:pt x="2057400" y="1800860"/>
                  </a:lnTo>
                  <a:lnTo>
                    <a:pt x="1645920" y="1546860"/>
                  </a:lnTo>
                  <a:lnTo>
                    <a:pt x="1163320" y="1465580"/>
                  </a:lnTo>
                  <a:lnTo>
                    <a:pt x="119380" y="1498600"/>
                  </a:lnTo>
                  <a:lnTo>
                    <a:pt x="0" y="1059180"/>
                  </a:lnTo>
                  <a:lnTo>
                    <a:pt x="38100" y="746760"/>
                  </a:lnTo>
                  <a:lnTo>
                    <a:pt x="304800" y="274320"/>
                  </a:lnTo>
                  <a:lnTo>
                    <a:pt x="746760" y="60960"/>
                  </a:lnTo>
                  <a:lnTo>
                    <a:pt x="1112520" y="0"/>
                  </a:lnTo>
                  <a:lnTo>
                    <a:pt x="1821180" y="99060"/>
                  </a:lnTo>
                  <a:lnTo>
                    <a:pt x="2209800" y="327660"/>
                  </a:lnTo>
                  <a:lnTo>
                    <a:pt x="2545080" y="960120"/>
                  </a:lnTo>
                  <a:lnTo>
                    <a:pt x="2636520" y="1866900"/>
                  </a:lnTo>
                  <a:lnTo>
                    <a:pt x="2575560" y="2263140"/>
                  </a:lnTo>
                  <a:lnTo>
                    <a:pt x="2682240" y="2484120"/>
                  </a:lnTo>
                  <a:lnTo>
                    <a:pt x="3230880" y="2499360"/>
                  </a:lnTo>
                  <a:lnTo>
                    <a:pt x="3566160" y="2499360"/>
                  </a:lnTo>
                </a:path>
              </a:pathLst>
            </a:cu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フリーフォーム: 図形 27">
              <a:extLst>
                <a:ext uri="{FF2B5EF4-FFF2-40B4-BE49-F238E27FC236}">
                  <a16:creationId xmlns:a16="http://schemas.microsoft.com/office/drawing/2014/main" id="{6B66504B-1252-4970-8725-221E46E4080C}"/>
                </a:ext>
              </a:extLst>
            </p:cNvPr>
            <p:cNvSpPr/>
            <p:nvPr/>
          </p:nvSpPr>
          <p:spPr>
            <a:xfrm>
              <a:off x="5111181" y="3317831"/>
              <a:ext cx="248603" cy="162878"/>
            </a:xfrm>
            <a:custGeom>
              <a:avLst/>
              <a:gdLst>
                <a:gd name="connsiteX0" fmla="*/ 255270 w 331470"/>
                <a:gd name="connsiteY0" fmla="*/ 217170 h 217170"/>
                <a:gd name="connsiteX1" fmla="*/ 255270 w 331470"/>
                <a:gd name="connsiteY1" fmla="*/ 217170 h 217170"/>
                <a:gd name="connsiteX2" fmla="*/ 186690 w 331470"/>
                <a:gd name="connsiteY2" fmla="*/ 209550 h 217170"/>
                <a:gd name="connsiteX3" fmla="*/ 175260 w 331470"/>
                <a:gd name="connsiteY3" fmla="*/ 205740 h 217170"/>
                <a:gd name="connsiteX4" fmla="*/ 140970 w 331470"/>
                <a:gd name="connsiteY4" fmla="*/ 198120 h 217170"/>
                <a:gd name="connsiteX5" fmla="*/ 102870 w 331470"/>
                <a:gd name="connsiteY5" fmla="*/ 186690 h 217170"/>
                <a:gd name="connsiteX6" fmla="*/ 95250 w 331470"/>
                <a:gd name="connsiteY6" fmla="*/ 175260 h 217170"/>
                <a:gd name="connsiteX7" fmla="*/ 72390 w 331470"/>
                <a:gd name="connsiteY7" fmla="*/ 163830 h 217170"/>
                <a:gd name="connsiteX8" fmla="*/ 38100 w 331470"/>
                <a:gd name="connsiteY8" fmla="*/ 148590 h 217170"/>
                <a:gd name="connsiteX9" fmla="*/ 15240 w 331470"/>
                <a:gd name="connsiteY9" fmla="*/ 125730 h 217170"/>
                <a:gd name="connsiteX10" fmla="*/ 3810 w 331470"/>
                <a:gd name="connsiteY10" fmla="*/ 118110 h 217170"/>
                <a:gd name="connsiteX11" fmla="*/ 0 w 331470"/>
                <a:gd name="connsiteY11" fmla="*/ 106680 h 217170"/>
                <a:gd name="connsiteX12" fmla="*/ 11430 w 331470"/>
                <a:gd name="connsiteY12" fmla="*/ 83820 h 217170"/>
                <a:gd name="connsiteX13" fmla="*/ 19050 w 331470"/>
                <a:gd name="connsiteY13" fmla="*/ 60960 h 217170"/>
                <a:gd name="connsiteX14" fmla="*/ 30480 w 331470"/>
                <a:gd name="connsiteY14" fmla="*/ 57150 h 217170"/>
                <a:gd name="connsiteX15" fmla="*/ 41910 w 331470"/>
                <a:gd name="connsiteY15" fmla="*/ 49530 h 217170"/>
                <a:gd name="connsiteX16" fmla="*/ 167640 w 331470"/>
                <a:gd name="connsiteY16" fmla="*/ 45720 h 217170"/>
                <a:gd name="connsiteX17" fmla="*/ 182880 w 331470"/>
                <a:gd name="connsiteY17" fmla="*/ 38100 h 217170"/>
                <a:gd name="connsiteX18" fmla="*/ 190500 w 331470"/>
                <a:gd name="connsiteY18" fmla="*/ 26670 h 217170"/>
                <a:gd name="connsiteX19" fmla="*/ 209550 w 331470"/>
                <a:gd name="connsiteY19" fmla="*/ 22860 h 217170"/>
                <a:gd name="connsiteX20" fmla="*/ 232410 w 331470"/>
                <a:gd name="connsiteY20" fmla="*/ 7620 h 217170"/>
                <a:gd name="connsiteX21" fmla="*/ 243840 w 331470"/>
                <a:gd name="connsiteY21" fmla="*/ 0 h 217170"/>
                <a:gd name="connsiteX22" fmla="*/ 262890 w 331470"/>
                <a:gd name="connsiteY22" fmla="*/ 3810 h 217170"/>
                <a:gd name="connsiteX23" fmla="*/ 270510 w 331470"/>
                <a:gd name="connsiteY23" fmla="*/ 15240 h 217170"/>
                <a:gd name="connsiteX24" fmla="*/ 285750 w 331470"/>
                <a:gd name="connsiteY24" fmla="*/ 30480 h 217170"/>
                <a:gd name="connsiteX25" fmla="*/ 293370 w 331470"/>
                <a:gd name="connsiteY25" fmla="*/ 41910 h 217170"/>
                <a:gd name="connsiteX26" fmla="*/ 312420 w 331470"/>
                <a:gd name="connsiteY26" fmla="*/ 64770 h 217170"/>
                <a:gd name="connsiteX27" fmla="*/ 320040 w 331470"/>
                <a:gd name="connsiteY27" fmla="*/ 95250 h 217170"/>
                <a:gd name="connsiteX28" fmla="*/ 323850 w 331470"/>
                <a:gd name="connsiteY28" fmla="*/ 110490 h 217170"/>
                <a:gd name="connsiteX29" fmla="*/ 331470 w 331470"/>
                <a:gd name="connsiteY29" fmla="*/ 133350 h 217170"/>
                <a:gd name="connsiteX30" fmla="*/ 327660 w 331470"/>
                <a:gd name="connsiteY30" fmla="*/ 163830 h 217170"/>
                <a:gd name="connsiteX31" fmla="*/ 323850 w 331470"/>
                <a:gd name="connsiteY31" fmla="*/ 175260 h 217170"/>
                <a:gd name="connsiteX32" fmla="*/ 312420 w 331470"/>
                <a:gd name="connsiteY32" fmla="*/ 182880 h 217170"/>
                <a:gd name="connsiteX33" fmla="*/ 308610 w 331470"/>
                <a:gd name="connsiteY33" fmla="*/ 194310 h 217170"/>
                <a:gd name="connsiteX34" fmla="*/ 297180 w 331470"/>
                <a:gd name="connsiteY34" fmla="*/ 201930 h 217170"/>
                <a:gd name="connsiteX35" fmla="*/ 255270 w 331470"/>
                <a:gd name="connsiteY35" fmla="*/ 217170 h 2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470" h="217170">
                  <a:moveTo>
                    <a:pt x="255270" y="217170"/>
                  </a:moveTo>
                  <a:lnTo>
                    <a:pt x="255270" y="217170"/>
                  </a:lnTo>
                  <a:cubicBezTo>
                    <a:pt x="232410" y="214630"/>
                    <a:pt x="209460" y="212803"/>
                    <a:pt x="186690" y="209550"/>
                  </a:cubicBezTo>
                  <a:cubicBezTo>
                    <a:pt x="182714" y="208982"/>
                    <a:pt x="179156" y="206714"/>
                    <a:pt x="175260" y="205740"/>
                  </a:cubicBezTo>
                  <a:cubicBezTo>
                    <a:pt x="153507" y="200302"/>
                    <a:pt x="160526" y="203987"/>
                    <a:pt x="140970" y="198120"/>
                  </a:cubicBezTo>
                  <a:cubicBezTo>
                    <a:pt x="94591" y="184206"/>
                    <a:pt x="137997" y="195472"/>
                    <a:pt x="102870" y="186690"/>
                  </a:cubicBezTo>
                  <a:cubicBezTo>
                    <a:pt x="100330" y="182880"/>
                    <a:pt x="98488" y="178498"/>
                    <a:pt x="95250" y="175260"/>
                  </a:cubicBezTo>
                  <a:cubicBezTo>
                    <a:pt x="87158" y="167168"/>
                    <a:pt x="82306" y="167549"/>
                    <a:pt x="72390" y="163830"/>
                  </a:cubicBezTo>
                  <a:cubicBezTo>
                    <a:pt x="60514" y="159377"/>
                    <a:pt x="49120" y="154887"/>
                    <a:pt x="38100" y="148590"/>
                  </a:cubicBezTo>
                  <a:cubicBezTo>
                    <a:pt x="17149" y="136618"/>
                    <a:pt x="35294" y="145784"/>
                    <a:pt x="15240" y="125730"/>
                  </a:cubicBezTo>
                  <a:cubicBezTo>
                    <a:pt x="12002" y="122492"/>
                    <a:pt x="7620" y="120650"/>
                    <a:pt x="3810" y="118110"/>
                  </a:cubicBezTo>
                  <a:cubicBezTo>
                    <a:pt x="2540" y="114300"/>
                    <a:pt x="0" y="110696"/>
                    <a:pt x="0" y="106680"/>
                  </a:cubicBezTo>
                  <a:cubicBezTo>
                    <a:pt x="0" y="96259"/>
                    <a:pt x="7577" y="92488"/>
                    <a:pt x="11430" y="83820"/>
                  </a:cubicBezTo>
                  <a:cubicBezTo>
                    <a:pt x="14692" y="76480"/>
                    <a:pt x="11430" y="63500"/>
                    <a:pt x="19050" y="60960"/>
                  </a:cubicBezTo>
                  <a:cubicBezTo>
                    <a:pt x="22860" y="59690"/>
                    <a:pt x="26888" y="58946"/>
                    <a:pt x="30480" y="57150"/>
                  </a:cubicBezTo>
                  <a:cubicBezTo>
                    <a:pt x="34576" y="55102"/>
                    <a:pt x="37347" y="49910"/>
                    <a:pt x="41910" y="49530"/>
                  </a:cubicBezTo>
                  <a:cubicBezTo>
                    <a:pt x="83694" y="46048"/>
                    <a:pt x="125730" y="46990"/>
                    <a:pt x="167640" y="45720"/>
                  </a:cubicBezTo>
                  <a:cubicBezTo>
                    <a:pt x="172720" y="43180"/>
                    <a:pt x="178517" y="41736"/>
                    <a:pt x="182880" y="38100"/>
                  </a:cubicBezTo>
                  <a:cubicBezTo>
                    <a:pt x="186398" y="35169"/>
                    <a:pt x="186524" y="28942"/>
                    <a:pt x="190500" y="26670"/>
                  </a:cubicBezTo>
                  <a:cubicBezTo>
                    <a:pt x="196123" y="23457"/>
                    <a:pt x="203200" y="24130"/>
                    <a:pt x="209550" y="22860"/>
                  </a:cubicBezTo>
                  <a:lnTo>
                    <a:pt x="232410" y="7620"/>
                  </a:lnTo>
                  <a:lnTo>
                    <a:pt x="243840" y="0"/>
                  </a:lnTo>
                  <a:cubicBezTo>
                    <a:pt x="250190" y="1270"/>
                    <a:pt x="257267" y="597"/>
                    <a:pt x="262890" y="3810"/>
                  </a:cubicBezTo>
                  <a:cubicBezTo>
                    <a:pt x="266866" y="6082"/>
                    <a:pt x="267530" y="11763"/>
                    <a:pt x="270510" y="15240"/>
                  </a:cubicBezTo>
                  <a:cubicBezTo>
                    <a:pt x="275185" y="20695"/>
                    <a:pt x="281075" y="25025"/>
                    <a:pt x="285750" y="30480"/>
                  </a:cubicBezTo>
                  <a:cubicBezTo>
                    <a:pt x="288730" y="33957"/>
                    <a:pt x="290439" y="38392"/>
                    <a:pt x="293370" y="41910"/>
                  </a:cubicBezTo>
                  <a:cubicBezTo>
                    <a:pt x="317816" y="71246"/>
                    <a:pt x="293501" y="36391"/>
                    <a:pt x="312420" y="64770"/>
                  </a:cubicBezTo>
                  <a:cubicBezTo>
                    <a:pt x="320166" y="103501"/>
                    <a:pt x="312230" y="67914"/>
                    <a:pt x="320040" y="95250"/>
                  </a:cubicBezTo>
                  <a:cubicBezTo>
                    <a:pt x="321479" y="100285"/>
                    <a:pt x="322345" y="105474"/>
                    <a:pt x="323850" y="110490"/>
                  </a:cubicBezTo>
                  <a:cubicBezTo>
                    <a:pt x="326158" y="118183"/>
                    <a:pt x="331470" y="133350"/>
                    <a:pt x="331470" y="133350"/>
                  </a:cubicBezTo>
                  <a:cubicBezTo>
                    <a:pt x="330200" y="143510"/>
                    <a:pt x="329492" y="153756"/>
                    <a:pt x="327660" y="163830"/>
                  </a:cubicBezTo>
                  <a:cubicBezTo>
                    <a:pt x="326942" y="167781"/>
                    <a:pt x="326359" y="172124"/>
                    <a:pt x="323850" y="175260"/>
                  </a:cubicBezTo>
                  <a:cubicBezTo>
                    <a:pt x="320989" y="178836"/>
                    <a:pt x="316230" y="180340"/>
                    <a:pt x="312420" y="182880"/>
                  </a:cubicBezTo>
                  <a:cubicBezTo>
                    <a:pt x="311150" y="186690"/>
                    <a:pt x="311119" y="191174"/>
                    <a:pt x="308610" y="194310"/>
                  </a:cubicBezTo>
                  <a:cubicBezTo>
                    <a:pt x="305749" y="197886"/>
                    <a:pt x="301467" y="200322"/>
                    <a:pt x="297180" y="201930"/>
                  </a:cubicBezTo>
                  <a:cubicBezTo>
                    <a:pt x="285692" y="206238"/>
                    <a:pt x="262255" y="214630"/>
                    <a:pt x="255270" y="217170"/>
                  </a:cubicBezTo>
                  <a:close/>
                </a:path>
              </a:pathLst>
            </a:custGeom>
            <a:solidFill>
              <a:srgbClr val="70C3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フリーフォーム: 図形 28">
              <a:extLst>
                <a:ext uri="{FF2B5EF4-FFF2-40B4-BE49-F238E27FC236}">
                  <a16:creationId xmlns:a16="http://schemas.microsoft.com/office/drawing/2014/main" id="{71DF8F90-2648-403A-A6D3-D9129F6BA5E5}"/>
                </a:ext>
              </a:extLst>
            </p:cNvPr>
            <p:cNvSpPr/>
            <p:nvPr/>
          </p:nvSpPr>
          <p:spPr>
            <a:xfrm>
              <a:off x="6697980" y="2735580"/>
              <a:ext cx="194310" cy="525894"/>
            </a:xfrm>
            <a:custGeom>
              <a:avLst/>
              <a:gdLst>
                <a:gd name="connsiteX0" fmla="*/ 172720 w 259080"/>
                <a:gd name="connsiteY0" fmla="*/ 675640 h 701192"/>
                <a:gd name="connsiteX1" fmla="*/ 172720 w 259080"/>
                <a:gd name="connsiteY1" fmla="*/ 675640 h 701192"/>
                <a:gd name="connsiteX2" fmla="*/ 162560 w 259080"/>
                <a:gd name="connsiteY2" fmla="*/ 599440 h 701192"/>
                <a:gd name="connsiteX3" fmla="*/ 152400 w 259080"/>
                <a:gd name="connsiteY3" fmla="*/ 584200 h 701192"/>
                <a:gd name="connsiteX4" fmla="*/ 137160 w 259080"/>
                <a:gd name="connsiteY4" fmla="*/ 574040 h 701192"/>
                <a:gd name="connsiteX5" fmla="*/ 116840 w 259080"/>
                <a:gd name="connsiteY5" fmla="*/ 548640 h 701192"/>
                <a:gd name="connsiteX6" fmla="*/ 111760 w 259080"/>
                <a:gd name="connsiteY6" fmla="*/ 533400 h 701192"/>
                <a:gd name="connsiteX7" fmla="*/ 86360 w 259080"/>
                <a:gd name="connsiteY7" fmla="*/ 508000 h 701192"/>
                <a:gd name="connsiteX8" fmla="*/ 66040 w 259080"/>
                <a:gd name="connsiteY8" fmla="*/ 472440 h 701192"/>
                <a:gd name="connsiteX9" fmla="*/ 60960 w 259080"/>
                <a:gd name="connsiteY9" fmla="*/ 457200 h 701192"/>
                <a:gd name="connsiteX10" fmla="*/ 50800 w 259080"/>
                <a:gd name="connsiteY10" fmla="*/ 208280 h 701192"/>
                <a:gd name="connsiteX11" fmla="*/ 40640 w 259080"/>
                <a:gd name="connsiteY11" fmla="*/ 187960 h 701192"/>
                <a:gd name="connsiteX12" fmla="*/ 25400 w 259080"/>
                <a:gd name="connsiteY12" fmla="*/ 172720 h 701192"/>
                <a:gd name="connsiteX13" fmla="*/ 15240 w 259080"/>
                <a:gd name="connsiteY13" fmla="*/ 137160 h 701192"/>
                <a:gd name="connsiteX14" fmla="*/ 10160 w 259080"/>
                <a:gd name="connsiteY14" fmla="*/ 111760 h 701192"/>
                <a:gd name="connsiteX15" fmla="*/ 0 w 259080"/>
                <a:gd name="connsiteY15" fmla="*/ 81280 h 701192"/>
                <a:gd name="connsiteX16" fmla="*/ 25400 w 259080"/>
                <a:gd name="connsiteY16" fmla="*/ 5080 h 701192"/>
                <a:gd name="connsiteX17" fmla="*/ 45720 w 259080"/>
                <a:gd name="connsiteY17" fmla="*/ 0 h 701192"/>
                <a:gd name="connsiteX18" fmla="*/ 60960 w 259080"/>
                <a:gd name="connsiteY18" fmla="*/ 15240 h 701192"/>
                <a:gd name="connsiteX19" fmla="*/ 81280 w 259080"/>
                <a:gd name="connsiteY19" fmla="*/ 45720 h 701192"/>
                <a:gd name="connsiteX20" fmla="*/ 86360 w 259080"/>
                <a:gd name="connsiteY20" fmla="*/ 60960 h 701192"/>
                <a:gd name="connsiteX21" fmla="*/ 96520 w 259080"/>
                <a:gd name="connsiteY21" fmla="*/ 116840 h 701192"/>
                <a:gd name="connsiteX22" fmla="*/ 111760 w 259080"/>
                <a:gd name="connsiteY22" fmla="*/ 157480 h 701192"/>
                <a:gd name="connsiteX23" fmla="*/ 121920 w 259080"/>
                <a:gd name="connsiteY23" fmla="*/ 187960 h 701192"/>
                <a:gd name="connsiteX24" fmla="*/ 127000 w 259080"/>
                <a:gd name="connsiteY24" fmla="*/ 208280 h 701192"/>
                <a:gd name="connsiteX25" fmla="*/ 132080 w 259080"/>
                <a:gd name="connsiteY25" fmla="*/ 223520 h 701192"/>
                <a:gd name="connsiteX26" fmla="*/ 137160 w 259080"/>
                <a:gd name="connsiteY26" fmla="*/ 248920 h 701192"/>
                <a:gd name="connsiteX27" fmla="*/ 147320 w 259080"/>
                <a:gd name="connsiteY27" fmla="*/ 264160 h 701192"/>
                <a:gd name="connsiteX28" fmla="*/ 152400 w 259080"/>
                <a:gd name="connsiteY28" fmla="*/ 279400 h 701192"/>
                <a:gd name="connsiteX29" fmla="*/ 157480 w 259080"/>
                <a:gd name="connsiteY29" fmla="*/ 314960 h 701192"/>
                <a:gd name="connsiteX30" fmla="*/ 162560 w 259080"/>
                <a:gd name="connsiteY30" fmla="*/ 370840 h 701192"/>
                <a:gd name="connsiteX31" fmla="*/ 167640 w 259080"/>
                <a:gd name="connsiteY31" fmla="*/ 396240 h 701192"/>
                <a:gd name="connsiteX32" fmla="*/ 172720 w 259080"/>
                <a:gd name="connsiteY32" fmla="*/ 441960 h 701192"/>
                <a:gd name="connsiteX33" fmla="*/ 182880 w 259080"/>
                <a:gd name="connsiteY33" fmla="*/ 462280 h 701192"/>
                <a:gd name="connsiteX34" fmla="*/ 187960 w 259080"/>
                <a:gd name="connsiteY34" fmla="*/ 477520 h 701192"/>
                <a:gd name="connsiteX35" fmla="*/ 208280 w 259080"/>
                <a:gd name="connsiteY35" fmla="*/ 513080 h 701192"/>
                <a:gd name="connsiteX36" fmla="*/ 223520 w 259080"/>
                <a:gd name="connsiteY36" fmla="*/ 528320 h 701192"/>
                <a:gd name="connsiteX37" fmla="*/ 243840 w 259080"/>
                <a:gd name="connsiteY37" fmla="*/ 553720 h 701192"/>
                <a:gd name="connsiteX38" fmla="*/ 259080 w 259080"/>
                <a:gd name="connsiteY38" fmla="*/ 589280 h 701192"/>
                <a:gd name="connsiteX39" fmla="*/ 254000 w 259080"/>
                <a:gd name="connsiteY39" fmla="*/ 690880 h 701192"/>
                <a:gd name="connsiteX40" fmla="*/ 238760 w 259080"/>
                <a:gd name="connsiteY40" fmla="*/ 701040 h 701192"/>
                <a:gd name="connsiteX41" fmla="*/ 218440 w 259080"/>
                <a:gd name="connsiteY41" fmla="*/ 695960 h 701192"/>
                <a:gd name="connsiteX42" fmla="*/ 172720 w 259080"/>
                <a:gd name="connsiteY42" fmla="*/ 675640 h 70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9080" h="701192">
                  <a:moveTo>
                    <a:pt x="172720" y="675640"/>
                  </a:moveTo>
                  <a:lnTo>
                    <a:pt x="172720" y="675640"/>
                  </a:lnTo>
                  <a:cubicBezTo>
                    <a:pt x="171585" y="662021"/>
                    <a:pt x="172935" y="620190"/>
                    <a:pt x="162560" y="599440"/>
                  </a:cubicBezTo>
                  <a:cubicBezTo>
                    <a:pt x="159830" y="593979"/>
                    <a:pt x="156717" y="588517"/>
                    <a:pt x="152400" y="584200"/>
                  </a:cubicBezTo>
                  <a:cubicBezTo>
                    <a:pt x="148083" y="579883"/>
                    <a:pt x="142240" y="577427"/>
                    <a:pt x="137160" y="574040"/>
                  </a:cubicBezTo>
                  <a:cubicBezTo>
                    <a:pt x="124391" y="535734"/>
                    <a:pt x="143101" y="581466"/>
                    <a:pt x="116840" y="548640"/>
                  </a:cubicBezTo>
                  <a:cubicBezTo>
                    <a:pt x="113495" y="544459"/>
                    <a:pt x="114155" y="538189"/>
                    <a:pt x="111760" y="533400"/>
                  </a:cubicBezTo>
                  <a:cubicBezTo>
                    <a:pt x="103293" y="516467"/>
                    <a:pt x="101600" y="518160"/>
                    <a:pt x="86360" y="508000"/>
                  </a:cubicBezTo>
                  <a:cubicBezTo>
                    <a:pt x="76156" y="492695"/>
                    <a:pt x="73774" y="490487"/>
                    <a:pt x="66040" y="472440"/>
                  </a:cubicBezTo>
                  <a:cubicBezTo>
                    <a:pt x="63931" y="467518"/>
                    <a:pt x="62653" y="462280"/>
                    <a:pt x="60960" y="457200"/>
                  </a:cubicBezTo>
                  <a:cubicBezTo>
                    <a:pt x="57573" y="374227"/>
                    <a:pt x="57050" y="291087"/>
                    <a:pt x="50800" y="208280"/>
                  </a:cubicBezTo>
                  <a:cubicBezTo>
                    <a:pt x="50230" y="200729"/>
                    <a:pt x="45042" y="194122"/>
                    <a:pt x="40640" y="187960"/>
                  </a:cubicBezTo>
                  <a:cubicBezTo>
                    <a:pt x="36464" y="182114"/>
                    <a:pt x="30480" y="177800"/>
                    <a:pt x="25400" y="172720"/>
                  </a:cubicBezTo>
                  <a:cubicBezTo>
                    <a:pt x="22013" y="160867"/>
                    <a:pt x="18230" y="149120"/>
                    <a:pt x="15240" y="137160"/>
                  </a:cubicBezTo>
                  <a:cubicBezTo>
                    <a:pt x="13146" y="128783"/>
                    <a:pt x="12432" y="120090"/>
                    <a:pt x="10160" y="111760"/>
                  </a:cubicBezTo>
                  <a:cubicBezTo>
                    <a:pt x="7342" y="101428"/>
                    <a:pt x="0" y="81280"/>
                    <a:pt x="0" y="81280"/>
                  </a:cubicBezTo>
                  <a:cubicBezTo>
                    <a:pt x="4594" y="53719"/>
                    <a:pt x="-2053" y="20768"/>
                    <a:pt x="25400" y="5080"/>
                  </a:cubicBezTo>
                  <a:cubicBezTo>
                    <a:pt x="31462" y="1616"/>
                    <a:pt x="38947" y="1693"/>
                    <a:pt x="45720" y="0"/>
                  </a:cubicBezTo>
                  <a:cubicBezTo>
                    <a:pt x="50800" y="5080"/>
                    <a:pt x="56549" y="9569"/>
                    <a:pt x="60960" y="15240"/>
                  </a:cubicBezTo>
                  <a:cubicBezTo>
                    <a:pt x="68457" y="24879"/>
                    <a:pt x="77419" y="34136"/>
                    <a:pt x="81280" y="45720"/>
                  </a:cubicBezTo>
                  <a:cubicBezTo>
                    <a:pt x="82973" y="50800"/>
                    <a:pt x="85198" y="55733"/>
                    <a:pt x="86360" y="60960"/>
                  </a:cubicBezTo>
                  <a:cubicBezTo>
                    <a:pt x="95418" y="101722"/>
                    <a:pt x="87275" y="79860"/>
                    <a:pt x="96520" y="116840"/>
                  </a:cubicBezTo>
                  <a:cubicBezTo>
                    <a:pt x="99540" y="128918"/>
                    <a:pt x="108031" y="147225"/>
                    <a:pt x="111760" y="157480"/>
                  </a:cubicBezTo>
                  <a:cubicBezTo>
                    <a:pt x="115420" y="167545"/>
                    <a:pt x="119323" y="177570"/>
                    <a:pt x="121920" y="187960"/>
                  </a:cubicBezTo>
                  <a:cubicBezTo>
                    <a:pt x="123613" y="194733"/>
                    <a:pt x="125082" y="201567"/>
                    <a:pt x="127000" y="208280"/>
                  </a:cubicBezTo>
                  <a:cubicBezTo>
                    <a:pt x="128471" y="213429"/>
                    <a:pt x="130781" y="218325"/>
                    <a:pt x="132080" y="223520"/>
                  </a:cubicBezTo>
                  <a:cubicBezTo>
                    <a:pt x="134174" y="231897"/>
                    <a:pt x="134128" y="240835"/>
                    <a:pt x="137160" y="248920"/>
                  </a:cubicBezTo>
                  <a:cubicBezTo>
                    <a:pt x="139304" y="254637"/>
                    <a:pt x="144590" y="258699"/>
                    <a:pt x="147320" y="264160"/>
                  </a:cubicBezTo>
                  <a:cubicBezTo>
                    <a:pt x="149715" y="268949"/>
                    <a:pt x="150707" y="274320"/>
                    <a:pt x="152400" y="279400"/>
                  </a:cubicBezTo>
                  <a:cubicBezTo>
                    <a:pt x="154093" y="291253"/>
                    <a:pt x="156158" y="303060"/>
                    <a:pt x="157480" y="314960"/>
                  </a:cubicBezTo>
                  <a:cubicBezTo>
                    <a:pt x="159545" y="333549"/>
                    <a:pt x="160240" y="352281"/>
                    <a:pt x="162560" y="370840"/>
                  </a:cubicBezTo>
                  <a:cubicBezTo>
                    <a:pt x="163631" y="379408"/>
                    <a:pt x="166419" y="387692"/>
                    <a:pt x="167640" y="396240"/>
                  </a:cubicBezTo>
                  <a:cubicBezTo>
                    <a:pt x="169809" y="411420"/>
                    <a:pt x="169272" y="427019"/>
                    <a:pt x="172720" y="441960"/>
                  </a:cubicBezTo>
                  <a:cubicBezTo>
                    <a:pt x="174423" y="449339"/>
                    <a:pt x="179897" y="455319"/>
                    <a:pt x="182880" y="462280"/>
                  </a:cubicBezTo>
                  <a:cubicBezTo>
                    <a:pt x="184989" y="467202"/>
                    <a:pt x="185851" y="472598"/>
                    <a:pt x="187960" y="477520"/>
                  </a:cubicBezTo>
                  <a:cubicBezTo>
                    <a:pt x="192344" y="487750"/>
                    <a:pt x="200777" y="504077"/>
                    <a:pt x="208280" y="513080"/>
                  </a:cubicBezTo>
                  <a:cubicBezTo>
                    <a:pt x="212879" y="518599"/>
                    <a:pt x="218440" y="523240"/>
                    <a:pt x="223520" y="528320"/>
                  </a:cubicBezTo>
                  <a:cubicBezTo>
                    <a:pt x="235649" y="564707"/>
                    <a:pt x="218309" y="523083"/>
                    <a:pt x="243840" y="553720"/>
                  </a:cubicBezTo>
                  <a:cubicBezTo>
                    <a:pt x="250815" y="562090"/>
                    <a:pt x="255551" y="578693"/>
                    <a:pt x="259080" y="589280"/>
                  </a:cubicBezTo>
                  <a:cubicBezTo>
                    <a:pt x="257387" y="623147"/>
                    <a:pt x="260066" y="657518"/>
                    <a:pt x="254000" y="690880"/>
                  </a:cubicBezTo>
                  <a:cubicBezTo>
                    <a:pt x="252908" y="696887"/>
                    <a:pt x="244804" y="700177"/>
                    <a:pt x="238760" y="701040"/>
                  </a:cubicBezTo>
                  <a:cubicBezTo>
                    <a:pt x="231848" y="702027"/>
                    <a:pt x="225127" y="697966"/>
                    <a:pt x="218440" y="695960"/>
                  </a:cubicBezTo>
                  <a:cubicBezTo>
                    <a:pt x="182788" y="685265"/>
                    <a:pt x="180340" y="679027"/>
                    <a:pt x="172720" y="675640"/>
                  </a:cubicBezTo>
                  <a:close/>
                </a:path>
              </a:pathLst>
            </a:custGeom>
            <a:solidFill>
              <a:srgbClr val="70C3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フリーフォーム: 図形 29">
              <a:extLst>
                <a:ext uri="{FF2B5EF4-FFF2-40B4-BE49-F238E27FC236}">
                  <a16:creationId xmlns:a16="http://schemas.microsoft.com/office/drawing/2014/main" id="{5CBEC000-C39C-4D97-BFBD-50251FC036F6}"/>
                </a:ext>
              </a:extLst>
            </p:cNvPr>
            <p:cNvSpPr/>
            <p:nvPr/>
          </p:nvSpPr>
          <p:spPr>
            <a:xfrm>
              <a:off x="6108928" y="2769870"/>
              <a:ext cx="665266" cy="505873"/>
            </a:xfrm>
            <a:custGeom>
              <a:avLst/>
              <a:gdLst>
                <a:gd name="connsiteX0" fmla="*/ 887003 w 887021"/>
                <a:gd name="connsiteY0" fmla="*/ 640080 h 674497"/>
                <a:gd name="connsiteX1" fmla="*/ 887003 w 887021"/>
                <a:gd name="connsiteY1" fmla="*/ 640080 h 674497"/>
                <a:gd name="connsiteX2" fmla="*/ 836203 w 887021"/>
                <a:gd name="connsiteY2" fmla="*/ 589280 h 674497"/>
                <a:gd name="connsiteX3" fmla="*/ 826043 w 887021"/>
                <a:gd name="connsiteY3" fmla="*/ 574040 h 674497"/>
                <a:gd name="connsiteX4" fmla="*/ 795563 w 887021"/>
                <a:gd name="connsiteY4" fmla="*/ 548640 h 674497"/>
                <a:gd name="connsiteX5" fmla="*/ 785403 w 887021"/>
                <a:gd name="connsiteY5" fmla="*/ 533400 h 674497"/>
                <a:gd name="connsiteX6" fmla="*/ 780323 w 887021"/>
                <a:gd name="connsiteY6" fmla="*/ 518160 h 674497"/>
                <a:gd name="connsiteX7" fmla="*/ 765083 w 887021"/>
                <a:gd name="connsiteY7" fmla="*/ 513080 h 674497"/>
                <a:gd name="connsiteX8" fmla="*/ 749843 w 887021"/>
                <a:gd name="connsiteY8" fmla="*/ 502920 h 674497"/>
                <a:gd name="connsiteX9" fmla="*/ 729523 w 887021"/>
                <a:gd name="connsiteY9" fmla="*/ 472440 h 674497"/>
                <a:gd name="connsiteX10" fmla="*/ 719363 w 887021"/>
                <a:gd name="connsiteY10" fmla="*/ 457200 h 674497"/>
                <a:gd name="connsiteX11" fmla="*/ 704123 w 887021"/>
                <a:gd name="connsiteY11" fmla="*/ 441960 h 674497"/>
                <a:gd name="connsiteX12" fmla="*/ 693963 w 887021"/>
                <a:gd name="connsiteY12" fmla="*/ 426720 h 674497"/>
                <a:gd name="connsiteX13" fmla="*/ 678723 w 887021"/>
                <a:gd name="connsiteY13" fmla="*/ 416560 h 674497"/>
                <a:gd name="connsiteX14" fmla="*/ 658403 w 887021"/>
                <a:gd name="connsiteY14" fmla="*/ 370840 h 674497"/>
                <a:gd name="connsiteX15" fmla="*/ 653323 w 887021"/>
                <a:gd name="connsiteY15" fmla="*/ 355600 h 674497"/>
                <a:gd name="connsiteX16" fmla="*/ 648243 w 887021"/>
                <a:gd name="connsiteY16" fmla="*/ 340360 h 674497"/>
                <a:gd name="connsiteX17" fmla="*/ 633003 w 887021"/>
                <a:gd name="connsiteY17" fmla="*/ 299720 h 674497"/>
                <a:gd name="connsiteX18" fmla="*/ 622843 w 887021"/>
                <a:gd name="connsiteY18" fmla="*/ 248920 h 674497"/>
                <a:gd name="connsiteX19" fmla="*/ 612683 w 887021"/>
                <a:gd name="connsiteY19" fmla="*/ 233680 h 674497"/>
                <a:gd name="connsiteX20" fmla="*/ 607603 w 887021"/>
                <a:gd name="connsiteY20" fmla="*/ 198120 h 674497"/>
                <a:gd name="connsiteX21" fmla="*/ 597443 w 887021"/>
                <a:gd name="connsiteY21" fmla="*/ 182880 h 674497"/>
                <a:gd name="connsiteX22" fmla="*/ 592363 w 887021"/>
                <a:gd name="connsiteY22" fmla="*/ 91440 h 674497"/>
                <a:gd name="connsiteX23" fmla="*/ 587283 w 887021"/>
                <a:gd name="connsiteY23" fmla="*/ 76200 h 674497"/>
                <a:gd name="connsiteX24" fmla="*/ 572043 w 887021"/>
                <a:gd name="connsiteY24" fmla="*/ 55880 h 674497"/>
                <a:gd name="connsiteX25" fmla="*/ 526323 w 887021"/>
                <a:gd name="connsiteY25" fmla="*/ 30480 h 674497"/>
                <a:gd name="connsiteX26" fmla="*/ 500923 w 887021"/>
                <a:gd name="connsiteY26" fmla="*/ 25400 h 674497"/>
                <a:gd name="connsiteX27" fmla="*/ 480603 w 887021"/>
                <a:gd name="connsiteY27" fmla="*/ 20320 h 674497"/>
                <a:gd name="connsiteX28" fmla="*/ 450123 w 887021"/>
                <a:gd name="connsiteY28" fmla="*/ 10160 h 674497"/>
                <a:gd name="connsiteX29" fmla="*/ 368843 w 887021"/>
                <a:gd name="connsiteY29" fmla="*/ 0 h 674497"/>
                <a:gd name="connsiteX30" fmla="*/ 257083 w 887021"/>
                <a:gd name="connsiteY30" fmla="*/ 81280 h 674497"/>
                <a:gd name="connsiteX31" fmla="*/ 272323 w 887021"/>
                <a:gd name="connsiteY31" fmla="*/ 86360 h 674497"/>
                <a:gd name="connsiteX32" fmla="*/ 292643 w 887021"/>
                <a:gd name="connsiteY32" fmla="*/ 96520 h 674497"/>
                <a:gd name="connsiteX33" fmla="*/ 312963 w 887021"/>
                <a:gd name="connsiteY33" fmla="*/ 101600 h 674497"/>
                <a:gd name="connsiteX34" fmla="*/ 343443 w 887021"/>
                <a:gd name="connsiteY34" fmla="*/ 111760 h 674497"/>
                <a:gd name="connsiteX35" fmla="*/ 373923 w 887021"/>
                <a:gd name="connsiteY35" fmla="*/ 121920 h 674497"/>
                <a:gd name="connsiteX36" fmla="*/ 389163 w 887021"/>
                <a:gd name="connsiteY36" fmla="*/ 127000 h 674497"/>
                <a:gd name="connsiteX37" fmla="*/ 399323 w 887021"/>
                <a:gd name="connsiteY37" fmla="*/ 142240 h 674497"/>
                <a:gd name="connsiteX38" fmla="*/ 429803 w 887021"/>
                <a:gd name="connsiteY38" fmla="*/ 152400 h 674497"/>
                <a:gd name="connsiteX39" fmla="*/ 450123 w 887021"/>
                <a:gd name="connsiteY39" fmla="*/ 162560 h 674497"/>
                <a:gd name="connsiteX40" fmla="*/ 465363 w 887021"/>
                <a:gd name="connsiteY40" fmla="*/ 167640 h 674497"/>
                <a:gd name="connsiteX41" fmla="*/ 495843 w 887021"/>
                <a:gd name="connsiteY41" fmla="*/ 187960 h 674497"/>
                <a:gd name="connsiteX42" fmla="*/ 516163 w 887021"/>
                <a:gd name="connsiteY42" fmla="*/ 218440 h 674497"/>
                <a:gd name="connsiteX43" fmla="*/ 531403 w 887021"/>
                <a:gd name="connsiteY43" fmla="*/ 248920 h 674497"/>
                <a:gd name="connsiteX44" fmla="*/ 526323 w 887021"/>
                <a:gd name="connsiteY44" fmla="*/ 314960 h 674497"/>
                <a:gd name="connsiteX45" fmla="*/ 490763 w 887021"/>
                <a:gd name="connsiteY45" fmla="*/ 335280 h 674497"/>
                <a:gd name="connsiteX46" fmla="*/ 465363 w 887021"/>
                <a:gd name="connsiteY46" fmla="*/ 340360 h 674497"/>
                <a:gd name="connsiteX47" fmla="*/ 409483 w 887021"/>
                <a:gd name="connsiteY47" fmla="*/ 355600 h 674497"/>
                <a:gd name="connsiteX48" fmla="*/ 363763 w 887021"/>
                <a:gd name="connsiteY48" fmla="*/ 360680 h 674497"/>
                <a:gd name="connsiteX49" fmla="*/ 323123 w 887021"/>
                <a:gd name="connsiteY49" fmla="*/ 370840 h 674497"/>
                <a:gd name="connsiteX50" fmla="*/ 292643 w 887021"/>
                <a:gd name="connsiteY50" fmla="*/ 381000 h 674497"/>
                <a:gd name="connsiteX51" fmla="*/ 226603 w 887021"/>
                <a:gd name="connsiteY51" fmla="*/ 396240 h 674497"/>
                <a:gd name="connsiteX52" fmla="*/ 191043 w 887021"/>
                <a:gd name="connsiteY52" fmla="*/ 401320 h 674497"/>
                <a:gd name="connsiteX53" fmla="*/ 150403 w 887021"/>
                <a:gd name="connsiteY53" fmla="*/ 396240 h 674497"/>
                <a:gd name="connsiteX54" fmla="*/ 119923 w 887021"/>
                <a:gd name="connsiteY54" fmla="*/ 365760 h 674497"/>
                <a:gd name="connsiteX55" fmla="*/ 89443 w 887021"/>
                <a:gd name="connsiteY55" fmla="*/ 340360 h 674497"/>
                <a:gd name="connsiteX56" fmla="*/ 79283 w 887021"/>
                <a:gd name="connsiteY56" fmla="*/ 325120 h 674497"/>
                <a:gd name="connsiteX57" fmla="*/ 13243 w 887021"/>
                <a:gd name="connsiteY57" fmla="*/ 330200 h 674497"/>
                <a:gd name="connsiteX58" fmla="*/ 33563 w 887021"/>
                <a:gd name="connsiteY58" fmla="*/ 447040 h 674497"/>
                <a:gd name="connsiteX59" fmla="*/ 64043 w 887021"/>
                <a:gd name="connsiteY59" fmla="*/ 467360 h 674497"/>
                <a:gd name="connsiteX60" fmla="*/ 84363 w 887021"/>
                <a:gd name="connsiteY60" fmla="*/ 472440 h 674497"/>
                <a:gd name="connsiteX61" fmla="*/ 99603 w 887021"/>
                <a:gd name="connsiteY61" fmla="*/ 477520 h 674497"/>
                <a:gd name="connsiteX62" fmla="*/ 130083 w 887021"/>
                <a:gd name="connsiteY62" fmla="*/ 482600 h 674497"/>
                <a:gd name="connsiteX63" fmla="*/ 180883 w 887021"/>
                <a:gd name="connsiteY63" fmla="*/ 487680 h 674497"/>
                <a:gd name="connsiteX64" fmla="*/ 257083 w 887021"/>
                <a:gd name="connsiteY64" fmla="*/ 502920 h 674497"/>
                <a:gd name="connsiteX65" fmla="*/ 302803 w 887021"/>
                <a:gd name="connsiteY65" fmla="*/ 523240 h 674497"/>
                <a:gd name="connsiteX66" fmla="*/ 338363 w 887021"/>
                <a:gd name="connsiteY66" fmla="*/ 538480 h 674497"/>
                <a:gd name="connsiteX67" fmla="*/ 368843 w 887021"/>
                <a:gd name="connsiteY67" fmla="*/ 558800 h 674497"/>
                <a:gd name="connsiteX68" fmla="*/ 373923 w 887021"/>
                <a:gd name="connsiteY68" fmla="*/ 574040 h 674497"/>
                <a:gd name="connsiteX69" fmla="*/ 368843 w 887021"/>
                <a:gd name="connsiteY69" fmla="*/ 604520 h 674497"/>
                <a:gd name="connsiteX70" fmla="*/ 409483 w 887021"/>
                <a:gd name="connsiteY70" fmla="*/ 619760 h 674497"/>
                <a:gd name="connsiteX71" fmla="*/ 531403 w 887021"/>
                <a:gd name="connsiteY71" fmla="*/ 609600 h 674497"/>
                <a:gd name="connsiteX72" fmla="*/ 546643 w 887021"/>
                <a:gd name="connsiteY72" fmla="*/ 604520 h 674497"/>
                <a:gd name="connsiteX73" fmla="*/ 597443 w 887021"/>
                <a:gd name="connsiteY73" fmla="*/ 609600 h 674497"/>
                <a:gd name="connsiteX74" fmla="*/ 627923 w 887021"/>
                <a:gd name="connsiteY74" fmla="*/ 619760 h 674497"/>
                <a:gd name="connsiteX75" fmla="*/ 643163 w 887021"/>
                <a:gd name="connsiteY75" fmla="*/ 624840 h 674497"/>
                <a:gd name="connsiteX76" fmla="*/ 658403 w 887021"/>
                <a:gd name="connsiteY76" fmla="*/ 635000 h 674497"/>
                <a:gd name="connsiteX77" fmla="*/ 668563 w 887021"/>
                <a:gd name="connsiteY77" fmla="*/ 650240 h 674497"/>
                <a:gd name="connsiteX78" fmla="*/ 744763 w 887021"/>
                <a:gd name="connsiteY78" fmla="*/ 665480 h 674497"/>
                <a:gd name="connsiteX79" fmla="*/ 846363 w 887021"/>
                <a:gd name="connsiteY79" fmla="*/ 665480 h 674497"/>
                <a:gd name="connsiteX80" fmla="*/ 866683 w 887021"/>
                <a:gd name="connsiteY80" fmla="*/ 655320 h 674497"/>
                <a:gd name="connsiteX81" fmla="*/ 887003 w 887021"/>
                <a:gd name="connsiteY81" fmla="*/ 640080 h 67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87021" h="674497">
                  <a:moveTo>
                    <a:pt x="887003" y="640080"/>
                  </a:moveTo>
                  <a:lnTo>
                    <a:pt x="887003" y="640080"/>
                  </a:lnTo>
                  <a:cubicBezTo>
                    <a:pt x="870070" y="623147"/>
                    <a:pt x="849487" y="609205"/>
                    <a:pt x="836203" y="589280"/>
                  </a:cubicBezTo>
                  <a:cubicBezTo>
                    <a:pt x="832816" y="584200"/>
                    <a:pt x="830360" y="578357"/>
                    <a:pt x="826043" y="574040"/>
                  </a:cubicBezTo>
                  <a:cubicBezTo>
                    <a:pt x="786083" y="534080"/>
                    <a:pt x="837174" y="598573"/>
                    <a:pt x="795563" y="548640"/>
                  </a:cubicBezTo>
                  <a:cubicBezTo>
                    <a:pt x="791654" y="543950"/>
                    <a:pt x="788133" y="538861"/>
                    <a:pt x="785403" y="533400"/>
                  </a:cubicBezTo>
                  <a:cubicBezTo>
                    <a:pt x="783008" y="528611"/>
                    <a:pt x="784109" y="521946"/>
                    <a:pt x="780323" y="518160"/>
                  </a:cubicBezTo>
                  <a:cubicBezTo>
                    <a:pt x="776537" y="514374"/>
                    <a:pt x="769872" y="515475"/>
                    <a:pt x="765083" y="513080"/>
                  </a:cubicBezTo>
                  <a:cubicBezTo>
                    <a:pt x="759622" y="510350"/>
                    <a:pt x="754923" y="506307"/>
                    <a:pt x="749843" y="502920"/>
                  </a:cubicBezTo>
                  <a:cubicBezTo>
                    <a:pt x="740915" y="476137"/>
                    <a:pt x="750663" y="497809"/>
                    <a:pt x="729523" y="472440"/>
                  </a:cubicBezTo>
                  <a:cubicBezTo>
                    <a:pt x="725614" y="467750"/>
                    <a:pt x="723272" y="461890"/>
                    <a:pt x="719363" y="457200"/>
                  </a:cubicBezTo>
                  <a:cubicBezTo>
                    <a:pt x="714764" y="451681"/>
                    <a:pt x="708722" y="447479"/>
                    <a:pt x="704123" y="441960"/>
                  </a:cubicBezTo>
                  <a:cubicBezTo>
                    <a:pt x="700214" y="437270"/>
                    <a:pt x="698280" y="431037"/>
                    <a:pt x="693963" y="426720"/>
                  </a:cubicBezTo>
                  <a:cubicBezTo>
                    <a:pt x="689646" y="422403"/>
                    <a:pt x="683803" y="419947"/>
                    <a:pt x="678723" y="416560"/>
                  </a:cubicBezTo>
                  <a:cubicBezTo>
                    <a:pt x="662622" y="392409"/>
                    <a:pt x="670494" y="407112"/>
                    <a:pt x="658403" y="370840"/>
                  </a:cubicBezTo>
                  <a:lnTo>
                    <a:pt x="653323" y="355600"/>
                  </a:lnTo>
                  <a:cubicBezTo>
                    <a:pt x="651630" y="350520"/>
                    <a:pt x="649293" y="345611"/>
                    <a:pt x="648243" y="340360"/>
                  </a:cubicBezTo>
                  <a:cubicBezTo>
                    <a:pt x="641966" y="308973"/>
                    <a:pt x="647952" y="322144"/>
                    <a:pt x="633003" y="299720"/>
                  </a:cubicBezTo>
                  <a:cubicBezTo>
                    <a:pt x="631131" y="286615"/>
                    <a:pt x="629936" y="263106"/>
                    <a:pt x="622843" y="248920"/>
                  </a:cubicBezTo>
                  <a:cubicBezTo>
                    <a:pt x="620113" y="243459"/>
                    <a:pt x="616070" y="238760"/>
                    <a:pt x="612683" y="233680"/>
                  </a:cubicBezTo>
                  <a:cubicBezTo>
                    <a:pt x="610990" y="221827"/>
                    <a:pt x="611044" y="209589"/>
                    <a:pt x="607603" y="198120"/>
                  </a:cubicBezTo>
                  <a:cubicBezTo>
                    <a:pt x="605849" y="192272"/>
                    <a:pt x="598306" y="188924"/>
                    <a:pt x="597443" y="182880"/>
                  </a:cubicBezTo>
                  <a:cubicBezTo>
                    <a:pt x="593126" y="152660"/>
                    <a:pt x="595257" y="121829"/>
                    <a:pt x="592363" y="91440"/>
                  </a:cubicBezTo>
                  <a:cubicBezTo>
                    <a:pt x="591855" y="86109"/>
                    <a:pt x="589940" y="80849"/>
                    <a:pt x="587283" y="76200"/>
                  </a:cubicBezTo>
                  <a:cubicBezTo>
                    <a:pt x="583082" y="68849"/>
                    <a:pt x="578371" y="61505"/>
                    <a:pt x="572043" y="55880"/>
                  </a:cubicBezTo>
                  <a:cubicBezTo>
                    <a:pt x="557238" y="42720"/>
                    <a:pt x="544320" y="34979"/>
                    <a:pt x="526323" y="30480"/>
                  </a:cubicBezTo>
                  <a:cubicBezTo>
                    <a:pt x="517946" y="28386"/>
                    <a:pt x="509352" y="27273"/>
                    <a:pt x="500923" y="25400"/>
                  </a:cubicBezTo>
                  <a:cubicBezTo>
                    <a:pt x="494107" y="23885"/>
                    <a:pt x="487290" y="22326"/>
                    <a:pt x="480603" y="20320"/>
                  </a:cubicBezTo>
                  <a:cubicBezTo>
                    <a:pt x="470345" y="17243"/>
                    <a:pt x="460687" y="11921"/>
                    <a:pt x="450123" y="10160"/>
                  </a:cubicBezTo>
                  <a:cubicBezTo>
                    <a:pt x="402857" y="2282"/>
                    <a:pt x="429892" y="6105"/>
                    <a:pt x="368843" y="0"/>
                  </a:cubicBezTo>
                  <a:cubicBezTo>
                    <a:pt x="262886" y="9214"/>
                    <a:pt x="228206" y="-27007"/>
                    <a:pt x="257083" y="81280"/>
                  </a:cubicBezTo>
                  <a:cubicBezTo>
                    <a:pt x="258463" y="86454"/>
                    <a:pt x="267401" y="84251"/>
                    <a:pt x="272323" y="86360"/>
                  </a:cubicBezTo>
                  <a:cubicBezTo>
                    <a:pt x="279284" y="89343"/>
                    <a:pt x="285552" y="93861"/>
                    <a:pt x="292643" y="96520"/>
                  </a:cubicBezTo>
                  <a:cubicBezTo>
                    <a:pt x="299180" y="98971"/>
                    <a:pt x="306276" y="99594"/>
                    <a:pt x="312963" y="101600"/>
                  </a:cubicBezTo>
                  <a:cubicBezTo>
                    <a:pt x="323221" y="104677"/>
                    <a:pt x="333283" y="108373"/>
                    <a:pt x="343443" y="111760"/>
                  </a:cubicBezTo>
                  <a:lnTo>
                    <a:pt x="373923" y="121920"/>
                  </a:lnTo>
                  <a:lnTo>
                    <a:pt x="389163" y="127000"/>
                  </a:lnTo>
                  <a:cubicBezTo>
                    <a:pt x="392550" y="132080"/>
                    <a:pt x="394146" y="139004"/>
                    <a:pt x="399323" y="142240"/>
                  </a:cubicBezTo>
                  <a:cubicBezTo>
                    <a:pt x="408405" y="147916"/>
                    <a:pt x="420224" y="147611"/>
                    <a:pt x="429803" y="152400"/>
                  </a:cubicBezTo>
                  <a:cubicBezTo>
                    <a:pt x="436576" y="155787"/>
                    <a:pt x="443162" y="159577"/>
                    <a:pt x="450123" y="162560"/>
                  </a:cubicBezTo>
                  <a:cubicBezTo>
                    <a:pt x="455045" y="164669"/>
                    <a:pt x="460682" y="165039"/>
                    <a:pt x="465363" y="167640"/>
                  </a:cubicBezTo>
                  <a:cubicBezTo>
                    <a:pt x="476037" y="173570"/>
                    <a:pt x="495843" y="187960"/>
                    <a:pt x="495843" y="187960"/>
                  </a:cubicBezTo>
                  <a:cubicBezTo>
                    <a:pt x="502616" y="198120"/>
                    <a:pt x="512302" y="206856"/>
                    <a:pt x="516163" y="218440"/>
                  </a:cubicBezTo>
                  <a:cubicBezTo>
                    <a:pt x="523174" y="239472"/>
                    <a:pt x="518273" y="229225"/>
                    <a:pt x="531403" y="248920"/>
                  </a:cubicBezTo>
                  <a:cubicBezTo>
                    <a:pt x="529710" y="270933"/>
                    <a:pt x="531678" y="293541"/>
                    <a:pt x="526323" y="314960"/>
                  </a:cubicBezTo>
                  <a:cubicBezTo>
                    <a:pt x="522375" y="330750"/>
                    <a:pt x="502281" y="332721"/>
                    <a:pt x="490763" y="335280"/>
                  </a:cubicBezTo>
                  <a:cubicBezTo>
                    <a:pt x="482334" y="337153"/>
                    <a:pt x="473740" y="338266"/>
                    <a:pt x="465363" y="340360"/>
                  </a:cubicBezTo>
                  <a:cubicBezTo>
                    <a:pt x="437361" y="347361"/>
                    <a:pt x="454054" y="350648"/>
                    <a:pt x="409483" y="355600"/>
                  </a:cubicBezTo>
                  <a:lnTo>
                    <a:pt x="363763" y="360680"/>
                  </a:lnTo>
                  <a:cubicBezTo>
                    <a:pt x="317521" y="376094"/>
                    <a:pt x="390555" y="352450"/>
                    <a:pt x="323123" y="370840"/>
                  </a:cubicBezTo>
                  <a:cubicBezTo>
                    <a:pt x="312791" y="373658"/>
                    <a:pt x="303033" y="378403"/>
                    <a:pt x="292643" y="381000"/>
                  </a:cubicBezTo>
                  <a:cubicBezTo>
                    <a:pt x="268915" y="386932"/>
                    <a:pt x="250058" y="392331"/>
                    <a:pt x="226603" y="396240"/>
                  </a:cubicBezTo>
                  <a:cubicBezTo>
                    <a:pt x="214792" y="398208"/>
                    <a:pt x="202896" y="399627"/>
                    <a:pt x="191043" y="401320"/>
                  </a:cubicBezTo>
                  <a:cubicBezTo>
                    <a:pt x="177496" y="399627"/>
                    <a:pt x="163355" y="400557"/>
                    <a:pt x="150403" y="396240"/>
                  </a:cubicBezTo>
                  <a:cubicBezTo>
                    <a:pt x="130185" y="389501"/>
                    <a:pt x="131184" y="379273"/>
                    <a:pt x="119923" y="365760"/>
                  </a:cubicBezTo>
                  <a:cubicBezTo>
                    <a:pt x="107700" y="351092"/>
                    <a:pt x="104428" y="350350"/>
                    <a:pt x="89443" y="340360"/>
                  </a:cubicBezTo>
                  <a:cubicBezTo>
                    <a:pt x="86056" y="335280"/>
                    <a:pt x="85335" y="325927"/>
                    <a:pt x="79283" y="325120"/>
                  </a:cubicBezTo>
                  <a:cubicBezTo>
                    <a:pt x="57398" y="322202"/>
                    <a:pt x="24197" y="311031"/>
                    <a:pt x="13243" y="330200"/>
                  </a:cubicBezTo>
                  <a:cubicBezTo>
                    <a:pt x="-11843" y="374100"/>
                    <a:pt x="813" y="421568"/>
                    <a:pt x="33563" y="447040"/>
                  </a:cubicBezTo>
                  <a:cubicBezTo>
                    <a:pt x="43202" y="454537"/>
                    <a:pt x="52197" y="464398"/>
                    <a:pt x="64043" y="467360"/>
                  </a:cubicBezTo>
                  <a:cubicBezTo>
                    <a:pt x="70816" y="469053"/>
                    <a:pt x="77650" y="470522"/>
                    <a:pt x="84363" y="472440"/>
                  </a:cubicBezTo>
                  <a:cubicBezTo>
                    <a:pt x="89512" y="473911"/>
                    <a:pt x="94376" y="476358"/>
                    <a:pt x="99603" y="477520"/>
                  </a:cubicBezTo>
                  <a:cubicBezTo>
                    <a:pt x="109658" y="479754"/>
                    <a:pt x="119862" y="481322"/>
                    <a:pt x="130083" y="482600"/>
                  </a:cubicBezTo>
                  <a:cubicBezTo>
                    <a:pt x="146969" y="484711"/>
                    <a:pt x="163982" y="485692"/>
                    <a:pt x="180883" y="487680"/>
                  </a:cubicBezTo>
                  <a:cubicBezTo>
                    <a:pt x="207181" y="490774"/>
                    <a:pt x="231748" y="494475"/>
                    <a:pt x="257083" y="502920"/>
                  </a:cubicBezTo>
                  <a:cubicBezTo>
                    <a:pt x="335719" y="529132"/>
                    <a:pt x="254501" y="499089"/>
                    <a:pt x="302803" y="523240"/>
                  </a:cubicBezTo>
                  <a:cubicBezTo>
                    <a:pt x="344846" y="544261"/>
                    <a:pt x="285509" y="506767"/>
                    <a:pt x="338363" y="538480"/>
                  </a:cubicBezTo>
                  <a:cubicBezTo>
                    <a:pt x="348834" y="544762"/>
                    <a:pt x="368843" y="558800"/>
                    <a:pt x="368843" y="558800"/>
                  </a:cubicBezTo>
                  <a:cubicBezTo>
                    <a:pt x="370536" y="563880"/>
                    <a:pt x="373923" y="568685"/>
                    <a:pt x="373923" y="574040"/>
                  </a:cubicBezTo>
                  <a:cubicBezTo>
                    <a:pt x="373923" y="584340"/>
                    <a:pt x="366345" y="594527"/>
                    <a:pt x="368843" y="604520"/>
                  </a:cubicBezTo>
                  <a:cubicBezTo>
                    <a:pt x="371597" y="615535"/>
                    <a:pt x="405914" y="619046"/>
                    <a:pt x="409483" y="619760"/>
                  </a:cubicBezTo>
                  <a:cubicBezTo>
                    <a:pt x="450123" y="616373"/>
                    <a:pt x="490872" y="614103"/>
                    <a:pt x="531403" y="609600"/>
                  </a:cubicBezTo>
                  <a:cubicBezTo>
                    <a:pt x="536725" y="609009"/>
                    <a:pt x="541288" y="604520"/>
                    <a:pt x="546643" y="604520"/>
                  </a:cubicBezTo>
                  <a:cubicBezTo>
                    <a:pt x="563661" y="604520"/>
                    <a:pt x="580510" y="607907"/>
                    <a:pt x="597443" y="609600"/>
                  </a:cubicBezTo>
                  <a:lnTo>
                    <a:pt x="627923" y="619760"/>
                  </a:lnTo>
                  <a:cubicBezTo>
                    <a:pt x="633003" y="621453"/>
                    <a:pt x="638708" y="621870"/>
                    <a:pt x="643163" y="624840"/>
                  </a:cubicBezTo>
                  <a:lnTo>
                    <a:pt x="658403" y="635000"/>
                  </a:lnTo>
                  <a:cubicBezTo>
                    <a:pt x="661790" y="640080"/>
                    <a:pt x="663386" y="647004"/>
                    <a:pt x="668563" y="650240"/>
                  </a:cubicBezTo>
                  <a:cubicBezTo>
                    <a:pt x="688034" y="662409"/>
                    <a:pt x="724989" y="663283"/>
                    <a:pt x="744763" y="665480"/>
                  </a:cubicBezTo>
                  <a:cubicBezTo>
                    <a:pt x="784354" y="678677"/>
                    <a:pt x="770841" y="676269"/>
                    <a:pt x="846363" y="665480"/>
                  </a:cubicBezTo>
                  <a:cubicBezTo>
                    <a:pt x="853860" y="664409"/>
                    <a:pt x="859592" y="657979"/>
                    <a:pt x="866683" y="655320"/>
                  </a:cubicBezTo>
                  <a:cubicBezTo>
                    <a:pt x="896643" y="644085"/>
                    <a:pt x="883616" y="642620"/>
                    <a:pt x="887003" y="640080"/>
                  </a:cubicBezTo>
                  <a:close/>
                </a:path>
              </a:pathLst>
            </a:custGeom>
            <a:solidFill>
              <a:srgbClr val="70C3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フリーフォーム: 図形 31">
              <a:extLst>
                <a:ext uri="{FF2B5EF4-FFF2-40B4-BE49-F238E27FC236}">
                  <a16:creationId xmlns:a16="http://schemas.microsoft.com/office/drawing/2014/main" id="{086EBE3F-427D-4709-8034-335A459CE792}"/>
                </a:ext>
              </a:extLst>
            </p:cNvPr>
            <p:cNvSpPr/>
            <p:nvPr/>
          </p:nvSpPr>
          <p:spPr>
            <a:xfrm>
              <a:off x="5092065" y="1771650"/>
              <a:ext cx="891540" cy="1783080"/>
            </a:xfrm>
            <a:custGeom>
              <a:avLst/>
              <a:gdLst>
                <a:gd name="connsiteX0" fmla="*/ 1158240 w 1188720"/>
                <a:gd name="connsiteY0" fmla="*/ 2377440 h 2377440"/>
                <a:gd name="connsiteX1" fmla="*/ 1188720 w 1188720"/>
                <a:gd name="connsiteY1" fmla="*/ 1996440 h 2377440"/>
                <a:gd name="connsiteX2" fmla="*/ 1089660 w 1188720"/>
                <a:gd name="connsiteY2" fmla="*/ 1592580 h 2377440"/>
                <a:gd name="connsiteX3" fmla="*/ 899160 w 1188720"/>
                <a:gd name="connsiteY3" fmla="*/ 1318260 h 2377440"/>
                <a:gd name="connsiteX4" fmla="*/ 792480 w 1188720"/>
                <a:gd name="connsiteY4" fmla="*/ 1280160 h 2377440"/>
                <a:gd name="connsiteX5" fmla="*/ 632460 w 1188720"/>
                <a:gd name="connsiteY5" fmla="*/ 1272540 h 2377440"/>
                <a:gd name="connsiteX6" fmla="*/ 495300 w 1188720"/>
                <a:gd name="connsiteY6" fmla="*/ 1249680 h 2377440"/>
                <a:gd name="connsiteX7" fmla="*/ 350520 w 1188720"/>
                <a:gd name="connsiteY7" fmla="*/ 1173480 h 2377440"/>
                <a:gd name="connsiteX8" fmla="*/ 266700 w 1188720"/>
                <a:gd name="connsiteY8" fmla="*/ 1097280 h 2377440"/>
                <a:gd name="connsiteX9" fmla="*/ 228600 w 1188720"/>
                <a:gd name="connsiteY9" fmla="*/ 807720 h 2377440"/>
                <a:gd name="connsiteX10" fmla="*/ 266700 w 1188720"/>
                <a:gd name="connsiteY10" fmla="*/ 563880 h 2377440"/>
                <a:gd name="connsiteX11" fmla="*/ 289560 w 1188720"/>
                <a:gd name="connsiteY11" fmla="*/ 342900 h 2377440"/>
                <a:gd name="connsiteX12" fmla="*/ 259080 w 1188720"/>
                <a:gd name="connsiteY12" fmla="*/ 274320 h 2377440"/>
                <a:gd name="connsiteX13" fmla="*/ 213360 w 1188720"/>
                <a:gd name="connsiteY13" fmla="*/ 205740 h 2377440"/>
                <a:gd name="connsiteX14" fmla="*/ 175260 w 1188720"/>
                <a:gd name="connsiteY14" fmla="*/ 175260 h 2377440"/>
                <a:gd name="connsiteX15" fmla="*/ 76200 w 1188720"/>
                <a:gd name="connsiteY15" fmla="*/ 190500 h 2377440"/>
                <a:gd name="connsiteX16" fmla="*/ 7620 w 1188720"/>
                <a:gd name="connsiteY16" fmla="*/ 114300 h 2377440"/>
                <a:gd name="connsiteX17" fmla="*/ 0 w 1188720"/>
                <a:gd name="connsiteY17" fmla="*/ 68580 h 2377440"/>
                <a:gd name="connsiteX18" fmla="*/ 152400 w 1188720"/>
                <a:gd name="connsiteY18"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8720" h="2377440">
                  <a:moveTo>
                    <a:pt x="1158240" y="2377440"/>
                  </a:moveTo>
                  <a:lnTo>
                    <a:pt x="1188720" y="1996440"/>
                  </a:lnTo>
                  <a:lnTo>
                    <a:pt x="1089660" y="1592580"/>
                  </a:lnTo>
                  <a:lnTo>
                    <a:pt x="899160" y="1318260"/>
                  </a:lnTo>
                  <a:lnTo>
                    <a:pt x="792480" y="1280160"/>
                  </a:lnTo>
                  <a:lnTo>
                    <a:pt x="632460" y="1272540"/>
                  </a:lnTo>
                  <a:lnTo>
                    <a:pt x="495300" y="1249680"/>
                  </a:lnTo>
                  <a:lnTo>
                    <a:pt x="350520" y="1173480"/>
                  </a:lnTo>
                  <a:lnTo>
                    <a:pt x="266700" y="1097280"/>
                  </a:lnTo>
                  <a:lnTo>
                    <a:pt x="228600" y="807720"/>
                  </a:lnTo>
                  <a:lnTo>
                    <a:pt x="266700" y="563880"/>
                  </a:lnTo>
                  <a:lnTo>
                    <a:pt x="289560" y="342900"/>
                  </a:lnTo>
                  <a:cubicBezTo>
                    <a:pt x="257944" y="279668"/>
                    <a:pt x="259080" y="304658"/>
                    <a:pt x="259080" y="274320"/>
                  </a:cubicBezTo>
                  <a:lnTo>
                    <a:pt x="213360" y="205740"/>
                  </a:lnTo>
                  <a:lnTo>
                    <a:pt x="175260" y="175260"/>
                  </a:lnTo>
                  <a:lnTo>
                    <a:pt x="76200" y="190500"/>
                  </a:lnTo>
                  <a:lnTo>
                    <a:pt x="7620" y="114300"/>
                  </a:lnTo>
                  <a:lnTo>
                    <a:pt x="0" y="68580"/>
                  </a:lnTo>
                  <a:lnTo>
                    <a:pt x="15240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2" name="図 11">
              <a:extLst>
                <a:ext uri="{FF2B5EF4-FFF2-40B4-BE49-F238E27FC236}">
                  <a16:creationId xmlns:a16="http://schemas.microsoft.com/office/drawing/2014/main" id="{C7942361-ADDE-48DA-A376-82679B716E2A}"/>
                </a:ext>
              </a:extLst>
            </p:cNvPr>
            <p:cNvPicPr>
              <a:picLocks noChangeAspect="1"/>
            </p:cNvPicPr>
            <p:nvPr/>
          </p:nvPicPr>
          <p:blipFill>
            <a:blip r:embed="rId2"/>
            <a:stretch>
              <a:fillRect/>
            </a:stretch>
          </p:blipFill>
          <p:spPr>
            <a:xfrm>
              <a:off x="5206908" y="1958838"/>
              <a:ext cx="482240" cy="295774"/>
            </a:xfrm>
            <a:prstGeom prst="rect">
              <a:avLst/>
            </a:prstGeom>
          </p:spPr>
        </p:pic>
        <p:sp>
          <p:nvSpPr>
            <p:cNvPr id="33" name="フリーフォーム: 図形 32">
              <a:extLst>
                <a:ext uri="{FF2B5EF4-FFF2-40B4-BE49-F238E27FC236}">
                  <a16:creationId xmlns:a16="http://schemas.microsoft.com/office/drawing/2014/main" id="{B35BB0DB-9490-4496-86EC-6FA2E2E298D3}"/>
                </a:ext>
              </a:extLst>
            </p:cNvPr>
            <p:cNvSpPr/>
            <p:nvPr/>
          </p:nvSpPr>
          <p:spPr>
            <a:xfrm>
              <a:off x="4366260" y="1937385"/>
              <a:ext cx="840105" cy="154305"/>
            </a:xfrm>
            <a:custGeom>
              <a:avLst/>
              <a:gdLst>
                <a:gd name="connsiteX0" fmla="*/ 1120140 w 1120140"/>
                <a:gd name="connsiteY0" fmla="*/ 0 h 205740"/>
                <a:gd name="connsiteX1" fmla="*/ 1120140 w 1120140"/>
                <a:gd name="connsiteY1" fmla="*/ 0 h 205740"/>
                <a:gd name="connsiteX2" fmla="*/ 975360 w 1120140"/>
                <a:gd name="connsiteY2" fmla="*/ 198120 h 205740"/>
                <a:gd name="connsiteX3" fmla="*/ 868680 w 1120140"/>
                <a:gd name="connsiteY3" fmla="*/ 205740 h 205740"/>
                <a:gd name="connsiteX4" fmla="*/ 792480 w 1120140"/>
                <a:gd name="connsiteY4" fmla="*/ 205740 h 205740"/>
                <a:gd name="connsiteX5" fmla="*/ 594360 w 1120140"/>
                <a:gd name="connsiteY5" fmla="*/ 114300 h 205740"/>
                <a:gd name="connsiteX6" fmla="*/ 426720 w 1120140"/>
                <a:gd name="connsiteY6" fmla="*/ 68580 h 205740"/>
                <a:gd name="connsiteX7" fmla="*/ 297180 w 1120140"/>
                <a:gd name="connsiteY7" fmla="*/ 99060 h 205740"/>
                <a:gd name="connsiteX8" fmla="*/ 167640 w 1120140"/>
                <a:gd name="connsiteY8" fmla="*/ 76200 h 205740"/>
                <a:gd name="connsiteX9" fmla="*/ 0 w 1120140"/>
                <a:gd name="connsiteY9" fmla="*/ 18288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0140" h="205740">
                  <a:moveTo>
                    <a:pt x="1120140" y="0"/>
                  </a:moveTo>
                  <a:lnTo>
                    <a:pt x="1120140" y="0"/>
                  </a:lnTo>
                  <a:lnTo>
                    <a:pt x="975360" y="198120"/>
                  </a:lnTo>
                  <a:lnTo>
                    <a:pt x="868680" y="205740"/>
                  </a:lnTo>
                  <a:lnTo>
                    <a:pt x="792480" y="205740"/>
                  </a:lnTo>
                  <a:lnTo>
                    <a:pt x="594360" y="114300"/>
                  </a:lnTo>
                  <a:lnTo>
                    <a:pt x="426720" y="68580"/>
                  </a:lnTo>
                  <a:lnTo>
                    <a:pt x="297180" y="99060"/>
                  </a:lnTo>
                  <a:lnTo>
                    <a:pt x="167640" y="76200"/>
                  </a:lnTo>
                  <a:lnTo>
                    <a:pt x="0" y="182880"/>
                  </a:lnTo>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1" name="図 10">
              <a:extLst>
                <a:ext uri="{FF2B5EF4-FFF2-40B4-BE49-F238E27FC236}">
                  <a16:creationId xmlns:a16="http://schemas.microsoft.com/office/drawing/2014/main" id="{DCF126EF-E1E1-451E-B1FA-F3B3E1224162}"/>
                </a:ext>
              </a:extLst>
            </p:cNvPr>
            <p:cNvPicPr>
              <a:picLocks noChangeAspect="1"/>
            </p:cNvPicPr>
            <p:nvPr/>
          </p:nvPicPr>
          <p:blipFill>
            <a:blip r:embed="rId2"/>
            <a:stretch>
              <a:fillRect/>
            </a:stretch>
          </p:blipFill>
          <p:spPr>
            <a:xfrm>
              <a:off x="4583431" y="1795213"/>
              <a:ext cx="482240" cy="295774"/>
            </a:xfrm>
            <a:prstGeom prst="rect">
              <a:avLst/>
            </a:prstGeom>
          </p:spPr>
        </p:pic>
        <p:sp>
          <p:nvSpPr>
            <p:cNvPr id="34" name="フリーフォーム: 図形 33">
              <a:extLst>
                <a:ext uri="{FF2B5EF4-FFF2-40B4-BE49-F238E27FC236}">
                  <a16:creationId xmlns:a16="http://schemas.microsoft.com/office/drawing/2014/main" id="{0D26F295-ACA4-43D2-B4DC-654A8EB29224}"/>
                </a:ext>
              </a:extLst>
            </p:cNvPr>
            <p:cNvSpPr/>
            <p:nvPr/>
          </p:nvSpPr>
          <p:spPr>
            <a:xfrm>
              <a:off x="6709410" y="3263265"/>
              <a:ext cx="295275" cy="365261"/>
            </a:xfrm>
            <a:custGeom>
              <a:avLst/>
              <a:gdLst>
                <a:gd name="connsiteX0" fmla="*/ 335280 w 335280"/>
                <a:gd name="connsiteY0" fmla="*/ 419100 h 419100"/>
                <a:gd name="connsiteX1" fmla="*/ 335280 w 335280"/>
                <a:gd name="connsiteY1" fmla="*/ 419100 h 419100"/>
                <a:gd name="connsiteX2" fmla="*/ 83820 w 335280"/>
                <a:gd name="connsiteY2" fmla="*/ 129540 h 419100"/>
                <a:gd name="connsiteX3" fmla="*/ 0 w 335280"/>
                <a:gd name="connsiteY3" fmla="*/ 0 h 419100"/>
              </a:gdLst>
              <a:ahLst/>
              <a:cxnLst>
                <a:cxn ang="0">
                  <a:pos x="connsiteX0" y="connsiteY0"/>
                </a:cxn>
                <a:cxn ang="0">
                  <a:pos x="connsiteX1" y="connsiteY1"/>
                </a:cxn>
                <a:cxn ang="0">
                  <a:pos x="connsiteX2" y="connsiteY2"/>
                </a:cxn>
                <a:cxn ang="0">
                  <a:pos x="connsiteX3" y="connsiteY3"/>
                </a:cxn>
              </a:cxnLst>
              <a:rect l="l" t="t" r="r" b="b"/>
              <a:pathLst>
                <a:path w="335280" h="419100">
                  <a:moveTo>
                    <a:pt x="335280" y="419100"/>
                  </a:moveTo>
                  <a:lnTo>
                    <a:pt x="335280" y="419100"/>
                  </a:lnTo>
                  <a:lnTo>
                    <a:pt x="83820" y="129540"/>
                  </a:lnTo>
                  <a:lnTo>
                    <a:pt x="0"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D49BBE9C-DABA-4A05-8200-B8E2EF78F091}"/>
                </a:ext>
              </a:extLst>
            </p:cNvPr>
            <p:cNvSpPr/>
            <p:nvPr/>
          </p:nvSpPr>
          <p:spPr>
            <a:xfrm>
              <a:off x="6835140" y="3234690"/>
              <a:ext cx="34290" cy="188595"/>
            </a:xfrm>
            <a:custGeom>
              <a:avLst/>
              <a:gdLst>
                <a:gd name="connsiteX0" fmla="*/ 0 w 45720"/>
                <a:gd name="connsiteY0" fmla="*/ 251460 h 251460"/>
                <a:gd name="connsiteX1" fmla="*/ 0 w 45720"/>
                <a:gd name="connsiteY1" fmla="*/ 251460 h 251460"/>
                <a:gd name="connsiteX2" fmla="*/ 45720 w 45720"/>
                <a:gd name="connsiteY2" fmla="*/ 0 h 251460"/>
              </a:gdLst>
              <a:ahLst/>
              <a:cxnLst>
                <a:cxn ang="0">
                  <a:pos x="connsiteX0" y="connsiteY0"/>
                </a:cxn>
                <a:cxn ang="0">
                  <a:pos x="connsiteX1" y="connsiteY1"/>
                </a:cxn>
                <a:cxn ang="0">
                  <a:pos x="connsiteX2" y="connsiteY2"/>
                </a:cxn>
              </a:cxnLst>
              <a:rect l="l" t="t" r="r" b="b"/>
              <a:pathLst>
                <a:path w="45720" h="251460">
                  <a:moveTo>
                    <a:pt x="0" y="251460"/>
                  </a:moveTo>
                  <a:lnTo>
                    <a:pt x="0" y="251460"/>
                  </a:lnTo>
                  <a:lnTo>
                    <a:pt x="45720" y="0"/>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8A97C04D-C74F-4653-969C-56C87DE9EE01}"/>
                </a:ext>
              </a:extLst>
            </p:cNvPr>
            <p:cNvSpPr/>
            <p:nvPr/>
          </p:nvSpPr>
          <p:spPr>
            <a:xfrm>
              <a:off x="2423160" y="2251710"/>
              <a:ext cx="670560" cy="762000"/>
            </a:xfrm>
            <a:custGeom>
              <a:avLst/>
              <a:gdLst>
                <a:gd name="connsiteX0" fmla="*/ 751840 w 751840"/>
                <a:gd name="connsiteY0" fmla="*/ 914400 h 914400"/>
                <a:gd name="connsiteX1" fmla="*/ 751840 w 751840"/>
                <a:gd name="connsiteY1" fmla="*/ 914400 h 914400"/>
                <a:gd name="connsiteX2" fmla="*/ 629920 w 751840"/>
                <a:gd name="connsiteY2" fmla="*/ 904240 h 914400"/>
                <a:gd name="connsiteX3" fmla="*/ 294640 w 751840"/>
                <a:gd name="connsiteY3" fmla="*/ 447040 h 914400"/>
                <a:gd name="connsiteX4" fmla="*/ 0 w 751840"/>
                <a:gd name="connsiteY4" fmla="*/ 0 h 914400"/>
                <a:gd name="connsiteX0" fmla="*/ 751840 w 894080"/>
                <a:gd name="connsiteY0" fmla="*/ 914400 h 1016000"/>
                <a:gd name="connsiteX1" fmla="*/ 894080 w 894080"/>
                <a:gd name="connsiteY1" fmla="*/ 1016000 h 1016000"/>
                <a:gd name="connsiteX2" fmla="*/ 629920 w 894080"/>
                <a:gd name="connsiteY2" fmla="*/ 904240 h 1016000"/>
                <a:gd name="connsiteX3" fmla="*/ 294640 w 894080"/>
                <a:gd name="connsiteY3" fmla="*/ 447040 h 1016000"/>
                <a:gd name="connsiteX4" fmla="*/ 0 w 89408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080" h="1016000">
                  <a:moveTo>
                    <a:pt x="751840" y="914400"/>
                  </a:moveTo>
                  <a:lnTo>
                    <a:pt x="894080" y="1016000"/>
                  </a:lnTo>
                  <a:lnTo>
                    <a:pt x="629920" y="904240"/>
                  </a:lnTo>
                  <a:lnTo>
                    <a:pt x="294640" y="44704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 name="フリーフォーム: 図形 40">
              <a:extLst>
                <a:ext uri="{FF2B5EF4-FFF2-40B4-BE49-F238E27FC236}">
                  <a16:creationId xmlns:a16="http://schemas.microsoft.com/office/drawing/2014/main" id="{31FA9954-E56E-44AC-9C21-41BD472C3E76}"/>
                </a:ext>
              </a:extLst>
            </p:cNvPr>
            <p:cNvSpPr/>
            <p:nvPr/>
          </p:nvSpPr>
          <p:spPr>
            <a:xfrm>
              <a:off x="3284220" y="5375910"/>
              <a:ext cx="2247900" cy="182880"/>
            </a:xfrm>
            <a:custGeom>
              <a:avLst/>
              <a:gdLst>
                <a:gd name="connsiteX0" fmla="*/ 2997200 w 2997200"/>
                <a:gd name="connsiteY0" fmla="*/ 132080 h 243840"/>
                <a:gd name="connsiteX1" fmla="*/ 2997200 w 2997200"/>
                <a:gd name="connsiteY1" fmla="*/ 132080 h 243840"/>
                <a:gd name="connsiteX2" fmla="*/ 2651760 w 2997200"/>
                <a:gd name="connsiteY2" fmla="*/ 233680 h 243840"/>
                <a:gd name="connsiteX3" fmla="*/ 1960880 w 2997200"/>
                <a:gd name="connsiteY3" fmla="*/ 243840 h 243840"/>
                <a:gd name="connsiteX4" fmla="*/ 1280160 w 2997200"/>
                <a:gd name="connsiteY4" fmla="*/ 142240 h 243840"/>
                <a:gd name="connsiteX5" fmla="*/ 782320 w 2997200"/>
                <a:gd name="connsiteY5" fmla="*/ 0 h 243840"/>
                <a:gd name="connsiteX6" fmla="*/ 162560 w 2997200"/>
                <a:gd name="connsiteY6" fmla="*/ 233680 h 243840"/>
                <a:gd name="connsiteX7" fmla="*/ 0 w 2997200"/>
                <a:gd name="connsiteY7" fmla="*/ 21336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7200" h="243840">
                  <a:moveTo>
                    <a:pt x="2997200" y="132080"/>
                  </a:moveTo>
                  <a:lnTo>
                    <a:pt x="2997200" y="132080"/>
                  </a:lnTo>
                  <a:lnTo>
                    <a:pt x="2651760" y="233680"/>
                  </a:lnTo>
                  <a:lnTo>
                    <a:pt x="1960880" y="243840"/>
                  </a:lnTo>
                  <a:lnTo>
                    <a:pt x="1280160" y="142240"/>
                  </a:lnTo>
                  <a:lnTo>
                    <a:pt x="782320" y="0"/>
                  </a:lnTo>
                  <a:lnTo>
                    <a:pt x="162560" y="233680"/>
                  </a:lnTo>
                  <a:lnTo>
                    <a:pt x="0" y="21336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CA2A098E-15A7-4195-85D2-CF5B1D27CED0}"/>
                </a:ext>
              </a:extLst>
            </p:cNvPr>
            <p:cNvSpPr/>
            <p:nvPr/>
          </p:nvSpPr>
          <p:spPr>
            <a:xfrm>
              <a:off x="3440430" y="4653417"/>
              <a:ext cx="703957" cy="295774"/>
            </a:xfrm>
            <a:custGeom>
              <a:avLst/>
              <a:gdLst>
                <a:gd name="connsiteX0" fmla="*/ 929640 w 929640"/>
                <a:gd name="connsiteY0" fmla="*/ 15240 h 350520"/>
                <a:gd name="connsiteX1" fmla="*/ 929640 w 929640"/>
                <a:gd name="connsiteY1" fmla="*/ 15240 h 350520"/>
                <a:gd name="connsiteX2" fmla="*/ 792480 w 929640"/>
                <a:gd name="connsiteY2" fmla="*/ 182880 h 350520"/>
                <a:gd name="connsiteX3" fmla="*/ 647700 w 929640"/>
                <a:gd name="connsiteY3" fmla="*/ 182880 h 350520"/>
                <a:gd name="connsiteX4" fmla="*/ 441960 w 929640"/>
                <a:gd name="connsiteY4" fmla="*/ 60960 h 350520"/>
                <a:gd name="connsiteX5" fmla="*/ 312420 w 929640"/>
                <a:gd name="connsiteY5" fmla="*/ 0 h 350520"/>
                <a:gd name="connsiteX6" fmla="*/ 175260 w 929640"/>
                <a:gd name="connsiteY6" fmla="*/ 53340 h 350520"/>
                <a:gd name="connsiteX7" fmla="*/ 45720 w 929640"/>
                <a:gd name="connsiteY7" fmla="*/ 121920 h 350520"/>
                <a:gd name="connsiteX8" fmla="*/ 0 w 929640"/>
                <a:gd name="connsiteY8" fmla="*/ 350520 h 35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640" h="350520">
                  <a:moveTo>
                    <a:pt x="929640" y="15240"/>
                  </a:moveTo>
                  <a:lnTo>
                    <a:pt x="929640" y="15240"/>
                  </a:lnTo>
                  <a:lnTo>
                    <a:pt x="792480" y="182880"/>
                  </a:lnTo>
                  <a:lnTo>
                    <a:pt x="647700" y="182880"/>
                  </a:lnTo>
                  <a:lnTo>
                    <a:pt x="441960" y="60960"/>
                  </a:lnTo>
                  <a:lnTo>
                    <a:pt x="312420" y="0"/>
                  </a:lnTo>
                  <a:lnTo>
                    <a:pt x="175260" y="53340"/>
                  </a:lnTo>
                  <a:lnTo>
                    <a:pt x="45720" y="121920"/>
                  </a:lnTo>
                  <a:lnTo>
                    <a:pt x="0" y="35052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3" name="図 22">
              <a:extLst>
                <a:ext uri="{FF2B5EF4-FFF2-40B4-BE49-F238E27FC236}">
                  <a16:creationId xmlns:a16="http://schemas.microsoft.com/office/drawing/2014/main" id="{3271C20C-8AB6-4385-A03D-A5A8EBB6D484}"/>
                </a:ext>
              </a:extLst>
            </p:cNvPr>
            <p:cNvPicPr>
              <a:picLocks noChangeAspect="1"/>
            </p:cNvPicPr>
            <p:nvPr/>
          </p:nvPicPr>
          <p:blipFill>
            <a:blip r:embed="rId2"/>
            <a:stretch>
              <a:fillRect/>
            </a:stretch>
          </p:blipFill>
          <p:spPr>
            <a:xfrm>
              <a:off x="3150460" y="4913172"/>
              <a:ext cx="482240" cy="295774"/>
            </a:xfrm>
            <a:prstGeom prst="rect">
              <a:avLst/>
            </a:prstGeom>
          </p:spPr>
        </p:pic>
        <p:sp>
          <p:nvSpPr>
            <p:cNvPr id="44" name="フリーフォーム: 図形 43">
              <a:extLst>
                <a:ext uri="{FF2B5EF4-FFF2-40B4-BE49-F238E27FC236}">
                  <a16:creationId xmlns:a16="http://schemas.microsoft.com/office/drawing/2014/main" id="{8C9FFD13-4921-4BBA-95A6-E31B57E4061B}"/>
                </a:ext>
              </a:extLst>
            </p:cNvPr>
            <p:cNvSpPr/>
            <p:nvPr/>
          </p:nvSpPr>
          <p:spPr>
            <a:xfrm>
              <a:off x="3954780" y="2788920"/>
              <a:ext cx="1503045" cy="737235"/>
            </a:xfrm>
            <a:custGeom>
              <a:avLst/>
              <a:gdLst>
                <a:gd name="connsiteX0" fmla="*/ 1927860 w 2004060"/>
                <a:gd name="connsiteY0" fmla="*/ 982980 h 982980"/>
                <a:gd name="connsiteX1" fmla="*/ 2004060 w 2004060"/>
                <a:gd name="connsiteY1" fmla="*/ 685800 h 982980"/>
                <a:gd name="connsiteX2" fmla="*/ 1950720 w 2004060"/>
                <a:gd name="connsiteY2" fmla="*/ 449580 h 982980"/>
                <a:gd name="connsiteX3" fmla="*/ 1798320 w 2004060"/>
                <a:gd name="connsiteY3" fmla="*/ 297180 h 982980"/>
                <a:gd name="connsiteX4" fmla="*/ 1447800 w 2004060"/>
                <a:gd name="connsiteY4" fmla="*/ 251460 h 982980"/>
                <a:gd name="connsiteX5" fmla="*/ 777240 w 2004060"/>
                <a:gd name="connsiteY5" fmla="*/ 190500 h 982980"/>
                <a:gd name="connsiteX6" fmla="*/ 381000 w 2004060"/>
                <a:gd name="connsiteY6" fmla="*/ 129540 h 982980"/>
                <a:gd name="connsiteX7" fmla="*/ 0 w 2004060"/>
                <a:gd name="connsiteY7" fmla="*/ 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060" h="982980">
                  <a:moveTo>
                    <a:pt x="1927860" y="982980"/>
                  </a:moveTo>
                  <a:lnTo>
                    <a:pt x="2004060" y="685800"/>
                  </a:lnTo>
                  <a:lnTo>
                    <a:pt x="1950720" y="449580"/>
                  </a:lnTo>
                  <a:lnTo>
                    <a:pt x="1798320" y="297180"/>
                  </a:lnTo>
                  <a:lnTo>
                    <a:pt x="1447800" y="251460"/>
                  </a:lnTo>
                  <a:lnTo>
                    <a:pt x="777240" y="190500"/>
                  </a:lnTo>
                  <a:lnTo>
                    <a:pt x="381000" y="12954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7" name="図 6">
              <a:extLst>
                <a:ext uri="{FF2B5EF4-FFF2-40B4-BE49-F238E27FC236}">
                  <a16:creationId xmlns:a16="http://schemas.microsoft.com/office/drawing/2014/main" id="{1AA52E5F-23FE-4F07-8BA5-8D409F9A39E7}"/>
                </a:ext>
              </a:extLst>
            </p:cNvPr>
            <p:cNvPicPr>
              <a:picLocks noChangeAspect="1"/>
            </p:cNvPicPr>
            <p:nvPr/>
          </p:nvPicPr>
          <p:blipFill>
            <a:blip r:embed="rId2"/>
            <a:stretch>
              <a:fillRect/>
            </a:stretch>
          </p:blipFill>
          <p:spPr>
            <a:xfrm>
              <a:off x="3701683" y="2508885"/>
              <a:ext cx="482240" cy="295774"/>
            </a:xfrm>
            <a:prstGeom prst="rect">
              <a:avLst/>
            </a:prstGeom>
          </p:spPr>
        </p:pic>
        <p:sp>
          <p:nvSpPr>
            <p:cNvPr id="45" name="フリーフォーム: 図形 44">
              <a:extLst>
                <a:ext uri="{FF2B5EF4-FFF2-40B4-BE49-F238E27FC236}">
                  <a16:creationId xmlns:a16="http://schemas.microsoft.com/office/drawing/2014/main" id="{4EAC282E-5879-4F68-9708-B5890D5B2FC7}"/>
                </a:ext>
              </a:extLst>
            </p:cNvPr>
            <p:cNvSpPr/>
            <p:nvPr/>
          </p:nvSpPr>
          <p:spPr>
            <a:xfrm>
              <a:off x="2703195" y="2423160"/>
              <a:ext cx="605790" cy="228600"/>
            </a:xfrm>
            <a:custGeom>
              <a:avLst/>
              <a:gdLst>
                <a:gd name="connsiteX0" fmla="*/ 0 w 807720"/>
                <a:gd name="connsiteY0" fmla="*/ 304800 h 304800"/>
                <a:gd name="connsiteX1" fmla="*/ 0 w 807720"/>
                <a:gd name="connsiteY1" fmla="*/ 304800 h 304800"/>
                <a:gd name="connsiteX2" fmla="*/ 251460 w 807720"/>
                <a:gd name="connsiteY2" fmla="*/ 106680 h 304800"/>
                <a:gd name="connsiteX3" fmla="*/ 342900 w 807720"/>
                <a:gd name="connsiteY3" fmla="*/ 106680 h 304800"/>
                <a:gd name="connsiteX4" fmla="*/ 510540 w 807720"/>
                <a:gd name="connsiteY4" fmla="*/ 152400 h 304800"/>
                <a:gd name="connsiteX5" fmla="*/ 632460 w 807720"/>
                <a:gd name="connsiteY5" fmla="*/ 144780 h 304800"/>
                <a:gd name="connsiteX6" fmla="*/ 807720 w 807720"/>
                <a:gd name="connsiteY6"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 h="304800">
                  <a:moveTo>
                    <a:pt x="0" y="304800"/>
                  </a:moveTo>
                  <a:lnTo>
                    <a:pt x="0" y="304800"/>
                  </a:lnTo>
                  <a:lnTo>
                    <a:pt x="251460" y="106680"/>
                  </a:lnTo>
                  <a:lnTo>
                    <a:pt x="342900" y="106680"/>
                  </a:lnTo>
                  <a:lnTo>
                    <a:pt x="510540" y="152400"/>
                  </a:lnTo>
                  <a:lnTo>
                    <a:pt x="632460" y="144780"/>
                  </a:lnTo>
                  <a:lnTo>
                    <a:pt x="80772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3" name="図 12">
              <a:extLst>
                <a:ext uri="{FF2B5EF4-FFF2-40B4-BE49-F238E27FC236}">
                  <a16:creationId xmlns:a16="http://schemas.microsoft.com/office/drawing/2014/main" id="{12DDA7CD-3007-4575-BFCC-264FAF8BE466}"/>
                </a:ext>
              </a:extLst>
            </p:cNvPr>
            <p:cNvPicPr>
              <a:picLocks noChangeAspect="1"/>
            </p:cNvPicPr>
            <p:nvPr/>
          </p:nvPicPr>
          <p:blipFill>
            <a:blip r:embed="rId2"/>
            <a:stretch>
              <a:fillRect/>
            </a:stretch>
          </p:blipFill>
          <p:spPr>
            <a:xfrm>
              <a:off x="3025959" y="2186734"/>
              <a:ext cx="482240" cy="295774"/>
            </a:xfrm>
            <a:prstGeom prst="rect">
              <a:avLst/>
            </a:prstGeom>
          </p:spPr>
        </p:pic>
        <p:sp>
          <p:nvSpPr>
            <p:cNvPr id="46" name="フリーフォーム: 図形 45">
              <a:extLst>
                <a:ext uri="{FF2B5EF4-FFF2-40B4-BE49-F238E27FC236}">
                  <a16:creationId xmlns:a16="http://schemas.microsoft.com/office/drawing/2014/main" id="{BC436B62-A7C4-4171-BE53-0DA5CDD2A18D}"/>
                </a:ext>
              </a:extLst>
            </p:cNvPr>
            <p:cNvSpPr/>
            <p:nvPr/>
          </p:nvSpPr>
          <p:spPr>
            <a:xfrm>
              <a:off x="4030980" y="3310890"/>
              <a:ext cx="350520" cy="1264920"/>
            </a:xfrm>
            <a:custGeom>
              <a:avLst/>
              <a:gdLst>
                <a:gd name="connsiteX0" fmla="*/ 467360 w 467360"/>
                <a:gd name="connsiteY0" fmla="*/ 0 h 1686560"/>
                <a:gd name="connsiteX1" fmla="*/ 467360 w 467360"/>
                <a:gd name="connsiteY1" fmla="*/ 0 h 1686560"/>
                <a:gd name="connsiteX2" fmla="*/ 0 w 467360"/>
                <a:gd name="connsiteY2" fmla="*/ 1686560 h 1686560"/>
              </a:gdLst>
              <a:ahLst/>
              <a:cxnLst>
                <a:cxn ang="0">
                  <a:pos x="connsiteX0" y="connsiteY0"/>
                </a:cxn>
                <a:cxn ang="0">
                  <a:pos x="connsiteX1" y="connsiteY1"/>
                </a:cxn>
                <a:cxn ang="0">
                  <a:pos x="connsiteX2" y="connsiteY2"/>
                </a:cxn>
              </a:cxnLst>
              <a:rect l="l" t="t" r="r" b="b"/>
              <a:pathLst>
                <a:path w="467360" h="1686560">
                  <a:moveTo>
                    <a:pt x="467360" y="0"/>
                  </a:moveTo>
                  <a:lnTo>
                    <a:pt x="467360" y="0"/>
                  </a:lnTo>
                  <a:lnTo>
                    <a:pt x="0" y="168656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フリーフォーム: 図形 35">
              <a:extLst>
                <a:ext uri="{FF2B5EF4-FFF2-40B4-BE49-F238E27FC236}">
                  <a16:creationId xmlns:a16="http://schemas.microsoft.com/office/drawing/2014/main" id="{43D78623-F11D-440D-B53D-4948D5DA643B}"/>
                </a:ext>
              </a:extLst>
            </p:cNvPr>
            <p:cNvSpPr/>
            <p:nvPr/>
          </p:nvSpPr>
          <p:spPr>
            <a:xfrm>
              <a:off x="2971800" y="2929890"/>
              <a:ext cx="4251960" cy="731520"/>
            </a:xfrm>
            <a:custGeom>
              <a:avLst/>
              <a:gdLst>
                <a:gd name="connsiteX0" fmla="*/ 5669280 w 5669280"/>
                <a:gd name="connsiteY0" fmla="*/ 975360 h 975360"/>
                <a:gd name="connsiteX1" fmla="*/ 4338320 w 5669280"/>
                <a:gd name="connsiteY1" fmla="*/ 914400 h 975360"/>
                <a:gd name="connsiteX2" fmla="*/ 3108960 w 5669280"/>
                <a:gd name="connsiteY2" fmla="*/ 843280 h 975360"/>
                <a:gd name="connsiteX3" fmla="*/ 1930400 w 5669280"/>
                <a:gd name="connsiteY3" fmla="*/ 477520 h 975360"/>
                <a:gd name="connsiteX4" fmla="*/ 914400 w 5669280"/>
                <a:gd name="connsiteY4" fmla="*/ 355600 h 975360"/>
                <a:gd name="connsiteX5" fmla="*/ 314960 w 5669280"/>
                <a:gd name="connsiteY5" fmla="*/ 193040 h 975360"/>
                <a:gd name="connsiteX6" fmla="*/ 0 w 5669280"/>
                <a:gd name="connsiteY6" fmla="*/ 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9280" h="975360">
                  <a:moveTo>
                    <a:pt x="5669280" y="975360"/>
                  </a:moveTo>
                  <a:lnTo>
                    <a:pt x="4338320" y="914400"/>
                  </a:lnTo>
                  <a:lnTo>
                    <a:pt x="3108960" y="843280"/>
                  </a:lnTo>
                  <a:lnTo>
                    <a:pt x="1930400" y="477520"/>
                  </a:lnTo>
                  <a:lnTo>
                    <a:pt x="914400" y="355600"/>
                  </a:lnTo>
                  <a:lnTo>
                    <a:pt x="314960" y="193040"/>
                  </a:lnTo>
                  <a:lnTo>
                    <a:pt x="0" y="0"/>
                  </a:lnTo>
                </a:path>
              </a:pathLst>
            </a:custGeom>
            <a:no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フリーフォーム: 図形 39">
              <a:extLst>
                <a:ext uri="{FF2B5EF4-FFF2-40B4-BE49-F238E27FC236}">
                  <a16:creationId xmlns:a16="http://schemas.microsoft.com/office/drawing/2014/main" id="{177B1506-7010-4436-82D2-F42B217F4AE7}"/>
                </a:ext>
              </a:extLst>
            </p:cNvPr>
            <p:cNvSpPr/>
            <p:nvPr/>
          </p:nvSpPr>
          <p:spPr>
            <a:xfrm>
              <a:off x="2407920" y="3905250"/>
              <a:ext cx="3360420" cy="1112520"/>
            </a:xfrm>
            <a:custGeom>
              <a:avLst/>
              <a:gdLst>
                <a:gd name="connsiteX0" fmla="*/ 4480560 w 4480560"/>
                <a:gd name="connsiteY0" fmla="*/ 1483360 h 1483360"/>
                <a:gd name="connsiteX1" fmla="*/ 3870960 w 4480560"/>
                <a:gd name="connsiteY1" fmla="*/ 1229360 h 1483360"/>
                <a:gd name="connsiteX2" fmla="*/ 3616960 w 4480560"/>
                <a:gd name="connsiteY2" fmla="*/ 1259840 h 1483360"/>
                <a:gd name="connsiteX3" fmla="*/ 3098800 w 4480560"/>
                <a:gd name="connsiteY3" fmla="*/ 1351280 h 1483360"/>
                <a:gd name="connsiteX4" fmla="*/ 2865120 w 4480560"/>
                <a:gd name="connsiteY4" fmla="*/ 1310640 h 1483360"/>
                <a:gd name="connsiteX5" fmla="*/ 2509520 w 4480560"/>
                <a:gd name="connsiteY5" fmla="*/ 1158240 h 1483360"/>
                <a:gd name="connsiteX6" fmla="*/ 2103120 w 4480560"/>
                <a:gd name="connsiteY6" fmla="*/ 792480 h 1483360"/>
                <a:gd name="connsiteX7" fmla="*/ 1737360 w 4480560"/>
                <a:gd name="connsiteY7" fmla="*/ 599440 h 1483360"/>
                <a:gd name="connsiteX8" fmla="*/ 1493520 w 4480560"/>
                <a:gd name="connsiteY8" fmla="*/ 213360 h 1483360"/>
                <a:gd name="connsiteX9" fmla="*/ 1280160 w 4480560"/>
                <a:gd name="connsiteY9" fmla="*/ 0 h 1483360"/>
                <a:gd name="connsiteX10" fmla="*/ 985520 w 4480560"/>
                <a:gd name="connsiteY10" fmla="*/ 81280 h 1483360"/>
                <a:gd name="connsiteX11" fmla="*/ 772160 w 4480560"/>
                <a:gd name="connsiteY11" fmla="*/ 345440 h 1483360"/>
                <a:gd name="connsiteX12" fmla="*/ 619760 w 4480560"/>
                <a:gd name="connsiteY12" fmla="*/ 762000 h 1483360"/>
                <a:gd name="connsiteX13" fmla="*/ 447040 w 4480560"/>
                <a:gd name="connsiteY13" fmla="*/ 985520 h 1483360"/>
                <a:gd name="connsiteX14" fmla="*/ 0 w 4480560"/>
                <a:gd name="connsiteY14" fmla="*/ 1270000 h 14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80560" h="1483360">
                  <a:moveTo>
                    <a:pt x="4480560" y="1483360"/>
                  </a:moveTo>
                  <a:lnTo>
                    <a:pt x="3870960" y="1229360"/>
                  </a:lnTo>
                  <a:lnTo>
                    <a:pt x="3616960" y="1259840"/>
                  </a:lnTo>
                  <a:lnTo>
                    <a:pt x="3098800" y="1351280"/>
                  </a:lnTo>
                  <a:lnTo>
                    <a:pt x="2865120" y="1310640"/>
                  </a:lnTo>
                  <a:lnTo>
                    <a:pt x="2509520" y="1158240"/>
                  </a:lnTo>
                  <a:lnTo>
                    <a:pt x="2103120" y="792480"/>
                  </a:lnTo>
                  <a:lnTo>
                    <a:pt x="1737360" y="599440"/>
                  </a:lnTo>
                  <a:lnTo>
                    <a:pt x="1493520" y="213360"/>
                  </a:lnTo>
                  <a:lnTo>
                    <a:pt x="1280160" y="0"/>
                  </a:lnTo>
                  <a:lnTo>
                    <a:pt x="985520" y="81280"/>
                  </a:lnTo>
                  <a:lnTo>
                    <a:pt x="772160" y="345440"/>
                  </a:lnTo>
                  <a:lnTo>
                    <a:pt x="619760" y="762000"/>
                  </a:lnTo>
                  <a:lnTo>
                    <a:pt x="447040" y="985520"/>
                  </a:lnTo>
                  <a:lnTo>
                    <a:pt x="0" y="127000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21D5CF36-9E9E-4F7B-B345-60754987153F}"/>
                </a:ext>
              </a:extLst>
            </p:cNvPr>
            <p:cNvSpPr/>
            <p:nvPr/>
          </p:nvSpPr>
          <p:spPr>
            <a:xfrm>
              <a:off x="4234815" y="3320415"/>
              <a:ext cx="394335" cy="1234440"/>
            </a:xfrm>
            <a:custGeom>
              <a:avLst/>
              <a:gdLst>
                <a:gd name="connsiteX0" fmla="*/ 38100 w 525780"/>
                <a:gd name="connsiteY0" fmla="*/ 0 h 1645920"/>
                <a:gd name="connsiteX1" fmla="*/ 0 w 525780"/>
                <a:gd name="connsiteY1" fmla="*/ 419100 h 1645920"/>
                <a:gd name="connsiteX2" fmla="*/ 7620 w 525780"/>
                <a:gd name="connsiteY2" fmla="*/ 579120 h 1645920"/>
                <a:gd name="connsiteX3" fmla="*/ 83820 w 525780"/>
                <a:gd name="connsiteY3" fmla="*/ 800100 h 1645920"/>
                <a:gd name="connsiteX4" fmla="*/ 175260 w 525780"/>
                <a:gd name="connsiteY4" fmla="*/ 906780 h 1645920"/>
                <a:gd name="connsiteX5" fmla="*/ 205740 w 525780"/>
                <a:gd name="connsiteY5" fmla="*/ 1264920 h 1645920"/>
                <a:gd name="connsiteX6" fmla="*/ 342900 w 525780"/>
                <a:gd name="connsiteY6" fmla="*/ 1501140 h 1645920"/>
                <a:gd name="connsiteX7" fmla="*/ 525780 w 525780"/>
                <a:gd name="connsiteY7"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780" h="1645920">
                  <a:moveTo>
                    <a:pt x="38100" y="0"/>
                  </a:moveTo>
                  <a:lnTo>
                    <a:pt x="0" y="419100"/>
                  </a:lnTo>
                  <a:lnTo>
                    <a:pt x="7620" y="579120"/>
                  </a:lnTo>
                  <a:lnTo>
                    <a:pt x="83820" y="800100"/>
                  </a:lnTo>
                  <a:lnTo>
                    <a:pt x="175260" y="906780"/>
                  </a:lnTo>
                  <a:lnTo>
                    <a:pt x="205740" y="1264920"/>
                  </a:lnTo>
                  <a:lnTo>
                    <a:pt x="342900" y="1501140"/>
                  </a:lnTo>
                  <a:lnTo>
                    <a:pt x="525780" y="164592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フリーフォーム: 図形 46">
              <a:extLst>
                <a:ext uri="{FF2B5EF4-FFF2-40B4-BE49-F238E27FC236}">
                  <a16:creationId xmlns:a16="http://schemas.microsoft.com/office/drawing/2014/main" id="{E5FFD2E5-FE19-4867-BD8D-0D25E90A6EDA}"/>
                </a:ext>
              </a:extLst>
            </p:cNvPr>
            <p:cNvSpPr/>
            <p:nvPr/>
          </p:nvSpPr>
          <p:spPr>
            <a:xfrm>
              <a:off x="2828972" y="4429125"/>
              <a:ext cx="148543" cy="502920"/>
            </a:xfrm>
            <a:custGeom>
              <a:avLst/>
              <a:gdLst>
                <a:gd name="connsiteX0" fmla="*/ 91440 w 198120"/>
                <a:gd name="connsiteY0" fmla="*/ 0 h 586740"/>
                <a:gd name="connsiteX1" fmla="*/ 198120 w 198120"/>
                <a:gd name="connsiteY1" fmla="*/ 114300 h 586740"/>
                <a:gd name="connsiteX2" fmla="*/ 167640 w 198120"/>
                <a:gd name="connsiteY2" fmla="*/ 274320 h 586740"/>
                <a:gd name="connsiteX3" fmla="*/ 99060 w 198120"/>
                <a:gd name="connsiteY3" fmla="*/ 381000 h 586740"/>
                <a:gd name="connsiteX4" fmla="*/ 15240 w 198120"/>
                <a:gd name="connsiteY4" fmla="*/ 510540 h 586740"/>
                <a:gd name="connsiteX5" fmla="*/ 0 w 198120"/>
                <a:gd name="connsiteY5" fmla="*/ 586740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 h="586740">
                  <a:moveTo>
                    <a:pt x="91440" y="0"/>
                  </a:moveTo>
                  <a:lnTo>
                    <a:pt x="198120" y="114300"/>
                  </a:lnTo>
                  <a:lnTo>
                    <a:pt x="167640" y="274320"/>
                  </a:lnTo>
                  <a:lnTo>
                    <a:pt x="99060" y="381000"/>
                  </a:lnTo>
                  <a:lnTo>
                    <a:pt x="15240" y="510540"/>
                  </a:lnTo>
                  <a:lnTo>
                    <a:pt x="0" y="58674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44270547-9318-443A-ACB0-BF9252111D33}"/>
                </a:ext>
              </a:extLst>
            </p:cNvPr>
            <p:cNvSpPr/>
            <p:nvPr/>
          </p:nvSpPr>
          <p:spPr>
            <a:xfrm>
              <a:off x="2606040" y="4017645"/>
              <a:ext cx="302895" cy="360045"/>
            </a:xfrm>
            <a:custGeom>
              <a:avLst/>
              <a:gdLst>
                <a:gd name="connsiteX0" fmla="*/ 403860 w 403860"/>
                <a:gd name="connsiteY0" fmla="*/ 480060 h 480060"/>
                <a:gd name="connsiteX1" fmla="*/ 213360 w 403860"/>
                <a:gd name="connsiteY1" fmla="*/ 457200 h 480060"/>
                <a:gd name="connsiteX2" fmla="*/ 121920 w 403860"/>
                <a:gd name="connsiteY2" fmla="*/ 365760 h 480060"/>
                <a:gd name="connsiteX3" fmla="*/ 22860 w 403860"/>
                <a:gd name="connsiteY3" fmla="*/ 182880 h 480060"/>
                <a:gd name="connsiteX4" fmla="*/ 0 w 403860"/>
                <a:gd name="connsiteY4" fmla="*/ 0 h 48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 h="480060">
                  <a:moveTo>
                    <a:pt x="403860" y="480060"/>
                  </a:moveTo>
                  <a:lnTo>
                    <a:pt x="213360" y="457200"/>
                  </a:lnTo>
                  <a:lnTo>
                    <a:pt x="121920" y="365760"/>
                  </a:lnTo>
                  <a:lnTo>
                    <a:pt x="22860" y="18288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9" name="図 18">
              <a:extLst>
                <a:ext uri="{FF2B5EF4-FFF2-40B4-BE49-F238E27FC236}">
                  <a16:creationId xmlns:a16="http://schemas.microsoft.com/office/drawing/2014/main" id="{FDF6E626-4422-46D0-B726-5F7321647DFC}"/>
                </a:ext>
              </a:extLst>
            </p:cNvPr>
            <p:cNvPicPr>
              <a:picLocks noChangeAspect="1"/>
            </p:cNvPicPr>
            <p:nvPr/>
          </p:nvPicPr>
          <p:blipFill>
            <a:blip r:embed="rId2"/>
            <a:stretch>
              <a:fillRect/>
            </a:stretch>
          </p:blipFill>
          <p:spPr>
            <a:xfrm>
              <a:off x="2357569" y="3831310"/>
              <a:ext cx="482240" cy="295774"/>
            </a:xfrm>
            <a:prstGeom prst="rect">
              <a:avLst/>
            </a:prstGeom>
          </p:spPr>
        </p:pic>
        <p:sp>
          <p:nvSpPr>
            <p:cNvPr id="49" name="フリーフォーム: 図形 48">
              <a:extLst>
                <a:ext uri="{FF2B5EF4-FFF2-40B4-BE49-F238E27FC236}">
                  <a16:creationId xmlns:a16="http://schemas.microsoft.com/office/drawing/2014/main" id="{71C45DD9-C140-42A2-AD07-D49EC20EABB5}"/>
                </a:ext>
              </a:extLst>
            </p:cNvPr>
            <p:cNvSpPr/>
            <p:nvPr/>
          </p:nvSpPr>
          <p:spPr>
            <a:xfrm>
              <a:off x="2331720" y="4417695"/>
              <a:ext cx="314325" cy="285750"/>
            </a:xfrm>
            <a:custGeom>
              <a:avLst/>
              <a:gdLst>
                <a:gd name="connsiteX0" fmla="*/ 419100 w 419100"/>
                <a:gd name="connsiteY0" fmla="*/ 381000 h 381000"/>
                <a:gd name="connsiteX1" fmla="*/ 419100 w 419100"/>
                <a:gd name="connsiteY1" fmla="*/ 381000 h 381000"/>
                <a:gd name="connsiteX2" fmla="*/ 327660 w 419100"/>
                <a:gd name="connsiteY2" fmla="*/ 350520 h 381000"/>
                <a:gd name="connsiteX3" fmla="*/ 114300 w 419100"/>
                <a:gd name="connsiteY3" fmla="*/ 274320 h 381000"/>
                <a:gd name="connsiteX4" fmla="*/ 68580 w 419100"/>
                <a:gd name="connsiteY4" fmla="*/ 167640 h 381000"/>
                <a:gd name="connsiteX5" fmla="*/ 0 w 4191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81000">
                  <a:moveTo>
                    <a:pt x="419100" y="381000"/>
                  </a:moveTo>
                  <a:lnTo>
                    <a:pt x="419100" y="381000"/>
                  </a:lnTo>
                  <a:lnTo>
                    <a:pt x="327660" y="350520"/>
                  </a:lnTo>
                  <a:lnTo>
                    <a:pt x="114300" y="274320"/>
                  </a:lnTo>
                  <a:lnTo>
                    <a:pt x="68580" y="16764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0" name="図 19">
              <a:extLst>
                <a:ext uri="{FF2B5EF4-FFF2-40B4-BE49-F238E27FC236}">
                  <a16:creationId xmlns:a16="http://schemas.microsoft.com/office/drawing/2014/main" id="{77CC9A6E-6168-4626-B4B3-C5309DEC3A22}"/>
                </a:ext>
              </a:extLst>
            </p:cNvPr>
            <p:cNvPicPr>
              <a:picLocks noChangeAspect="1"/>
            </p:cNvPicPr>
            <p:nvPr/>
          </p:nvPicPr>
          <p:blipFill>
            <a:blip r:embed="rId2"/>
            <a:stretch>
              <a:fillRect/>
            </a:stretch>
          </p:blipFill>
          <p:spPr>
            <a:xfrm>
              <a:off x="2116448" y="4204266"/>
              <a:ext cx="482240" cy="295774"/>
            </a:xfrm>
            <a:prstGeom prst="rect">
              <a:avLst/>
            </a:prstGeom>
          </p:spPr>
        </p:pic>
        <p:pic>
          <p:nvPicPr>
            <p:cNvPr id="21" name="図 20">
              <a:extLst>
                <a:ext uri="{FF2B5EF4-FFF2-40B4-BE49-F238E27FC236}">
                  <a16:creationId xmlns:a16="http://schemas.microsoft.com/office/drawing/2014/main" id="{F30B9790-A0AB-4206-A4D3-F891B1B01F09}"/>
                </a:ext>
              </a:extLst>
            </p:cNvPr>
            <p:cNvPicPr>
              <a:picLocks noChangeAspect="1"/>
            </p:cNvPicPr>
            <p:nvPr/>
          </p:nvPicPr>
          <p:blipFill>
            <a:blip r:embed="rId2"/>
            <a:stretch>
              <a:fillRect/>
            </a:stretch>
          </p:blipFill>
          <p:spPr>
            <a:xfrm>
              <a:off x="2060389" y="4785450"/>
              <a:ext cx="482240" cy="295774"/>
            </a:xfrm>
            <a:prstGeom prst="rect">
              <a:avLst/>
            </a:prstGeom>
          </p:spPr>
        </p:pic>
        <p:sp>
          <p:nvSpPr>
            <p:cNvPr id="50" name="フリーフォーム: 図形 49">
              <a:extLst>
                <a:ext uri="{FF2B5EF4-FFF2-40B4-BE49-F238E27FC236}">
                  <a16:creationId xmlns:a16="http://schemas.microsoft.com/office/drawing/2014/main" id="{1F127D71-4899-47CF-863D-943E29050F29}"/>
                </a:ext>
              </a:extLst>
            </p:cNvPr>
            <p:cNvSpPr/>
            <p:nvPr/>
          </p:nvSpPr>
          <p:spPr>
            <a:xfrm>
              <a:off x="2040255" y="2794635"/>
              <a:ext cx="754380" cy="120015"/>
            </a:xfrm>
            <a:custGeom>
              <a:avLst/>
              <a:gdLst>
                <a:gd name="connsiteX0" fmla="*/ 1005840 w 1005840"/>
                <a:gd name="connsiteY0" fmla="*/ 0 h 160020"/>
                <a:gd name="connsiteX1" fmla="*/ 1005840 w 1005840"/>
                <a:gd name="connsiteY1" fmla="*/ 0 h 160020"/>
                <a:gd name="connsiteX2" fmla="*/ 518160 w 1005840"/>
                <a:gd name="connsiteY2" fmla="*/ 15240 h 160020"/>
                <a:gd name="connsiteX3" fmla="*/ 457200 w 1005840"/>
                <a:gd name="connsiteY3" fmla="*/ 38100 h 160020"/>
                <a:gd name="connsiteX4" fmla="*/ 182880 w 1005840"/>
                <a:gd name="connsiteY4" fmla="*/ 137160 h 160020"/>
                <a:gd name="connsiteX5" fmla="*/ 0 w 1005840"/>
                <a:gd name="connsiteY5" fmla="*/ 1600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40" h="160020">
                  <a:moveTo>
                    <a:pt x="1005840" y="0"/>
                  </a:moveTo>
                  <a:lnTo>
                    <a:pt x="1005840" y="0"/>
                  </a:lnTo>
                  <a:lnTo>
                    <a:pt x="518160" y="15240"/>
                  </a:lnTo>
                  <a:lnTo>
                    <a:pt x="457200" y="38100"/>
                  </a:lnTo>
                  <a:lnTo>
                    <a:pt x="182880" y="137160"/>
                  </a:lnTo>
                  <a:lnTo>
                    <a:pt x="0" y="16002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C04A3FA3-5C1D-4A20-B39E-EA57A35C42A3}"/>
                </a:ext>
              </a:extLst>
            </p:cNvPr>
            <p:cNvSpPr/>
            <p:nvPr/>
          </p:nvSpPr>
          <p:spPr>
            <a:xfrm>
              <a:off x="2040255" y="2377440"/>
              <a:ext cx="502920" cy="137160"/>
            </a:xfrm>
            <a:custGeom>
              <a:avLst/>
              <a:gdLst>
                <a:gd name="connsiteX0" fmla="*/ 670560 w 670560"/>
                <a:gd name="connsiteY0" fmla="*/ 68580 h 182880"/>
                <a:gd name="connsiteX1" fmla="*/ 670560 w 670560"/>
                <a:gd name="connsiteY1" fmla="*/ 68580 h 182880"/>
                <a:gd name="connsiteX2" fmla="*/ 464820 w 670560"/>
                <a:gd name="connsiteY2" fmla="*/ 152400 h 182880"/>
                <a:gd name="connsiteX3" fmla="*/ 358140 w 670560"/>
                <a:gd name="connsiteY3" fmla="*/ 182880 h 182880"/>
                <a:gd name="connsiteX4" fmla="*/ 182880 w 670560"/>
                <a:gd name="connsiteY4" fmla="*/ 114300 h 182880"/>
                <a:gd name="connsiteX5" fmla="*/ 0 w 670560"/>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60" h="182880">
                  <a:moveTo>
                    <a:pt x="670560" y="68580"/>
                  </a:moveTo>
                  <a:lnTo>
                    <a:pt x="670560" y="68580"/>
                  </a:lnTo>
                  <a:lnTo>
                    <a:pt x="464820" y="152400"/>
                  </a:lnTo>
                  <a:lnTo>
                    <a:pt x="358140" y="182880"/>
                  </a:lnTo>
                  <a:lnTo>
                    <a:pt x="182880" y="11430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7" name="図 16">
              <a:extLst>
                <a:ext uri="{FF2B5EF4-FFF2-40B4-BE49-F238E27FC236}">
                  <a16:creationId xmlns:a16="http://schemas.microsoft.com/office/drawing/2014/main" id="{F4A1C63C-A5BC-4FEF-BB10-D38F1C5F6AEC}"/>
                </a:ext>
              </a:extLst>
            </p:cNvPr>
            <p:cNvPicPr>
              <a:picLocks noChangeAspect="1"/>
            </p:cNvPicPr>
            <p:nvPr/>
          </p:nvPicPr>
          <p:blipFill>
            <a:blip r:embed="rId2"/>
            <a:stretch>
              <a:fillRect/>
            </a:stretch>
          </p:blipFill>
          <p:spPr>
            <a:xfrm>
              <a:off x="1745769" y="2169588"/>
              <a:ext cx="482240" cy="295774"/>
            </a:xfrm>
            <a:prstGeom prst="rect">
              <a:avLst/>
            </a:prstGeom>
          </p:spPr>
        </p:pic>
        <p:sp>
          <p:nvSpPr>
            <p:cNvPr id="52" name="フリーフォーム: 図形 51">
              <a:extLst>
                <a:ext uri="{FF2B5EF4-FFF2-40B4-BE49-F238E27FC236}">
                  <a16:creationId xmlns:a16="http://schemas.microsoft.com/office/drawing/2014/main" id="{60299032-6A7B-40A1-BE06-CAF7FAFE8D4A}"/>
                </a:ext>
              </a:extLst>
            </p:cNvPr>
            <p:cNvSpPr/>
            <p:nvPr/>
          </p:nvSpPr>
          <p:spPr>
            <a:xfrm>
              <a:off x="2520315" y="1845945"/>
              <a:ext cx="520065" cy="217170"/>
            </a:xfrm>
            <a:custGeom>
              <a:avLst/>
              <a:gdLst>
                <a:gd name="connsiteX0" fmla="*/ 0 w 693420"/>
                <a:gd name="connsiteY0" fmla="*/ 289560 h 289560"/>
                <a:gd name="connsiteX1" fmla="*/ 0 w 693420"/>
                <a:gd name="connsiteY1" fmla="*/ 289560 h 289560"/>
                <a:gd name="connsiteX2" fmla="*/ 68580 w 693420"/>
                <a:gd name="connsiteY2" fmla="*/ 281940 h 289560"/>
                <a:gd name="connsiteX3" fmla="*/ 243840 w 693420"/>
                <a:gd name="connsiteY3" fmla="*/ 175260 h 289560"/>
                <a:gd name="connsiteX4" fmla="*/ 449580 w 693420"/>
                <a:gd name="connsiteY4" fmla="*/ 175260 h 289560"/>
                <a:gd name="connsiteX5" fmla="*/ 579120 w 693420"/>
                <a:gd name="connsiteY5" fmla="*/ 106680 h 289560"/>
                <a:gd name="connsiteX6" fmla="*/ 693420 w 693420"/>
                <a:gd name="connsiteY6" fmla="*/ 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 h="289560">
                  <a:moveTo>
                    <a:pt x="0" y="289560"/>
                  </a:moveTo>
                  <a:lnTo>
                    <a:pt x="0" y="289560"/>
                  </a:lnTo>
                  <a:lnTo>
                    <a:pt x="68580" y="281940"/>
                  </a:lnTo>
                  <a:lnTo>
                    <a:pt x="243840" y="175260"/>
                  </a:lnTo>
                  <a:lnTo>
                    <a:pt x="449580" y="175260"/>
                  </a:lnTo>
                  <a:lnTo>
                    <a:pt x="579120" y="106680"/>
                  </a:lnTo>
                  <a:lnTo>
                    <a:pt x="69342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フリーフォーム: 図形 52">
              <a:extLst>
                <a:ext uri="{FF2B5EF4-FFF2-40B4-BE49-F238E27FC236}">
                  <a16:creationId xmlns:a16="http://schemas.microsoft.com/office/drawing/2014/main" id="{6130F8E8-6FE6-4975-B5FF-3B16EE833E28}"/>
                </a:ext>
              </a:extLst>
            </p:cNvPr>
            <p:cNvSpPr/>
            <p:nvPr/>
          </p:nvSpPr>
          <p:spPr>
            <a:xfrm>
              <a:off x="2537460" y="1657350"/>
              <a:ext cx="114300" cy="331470"/>
            </a:xfrm>
            <a:custGeom>
              <a:avLst/>
              <a:gdLst>
                <a:gd name="connsiteX0" fmla="*/ 152400 w 152400"/>
                <a:gd name="connsiteY0" fmla="*/ 441960 h 441960"/>
                <a:gd name="connsiteX1" fmla="*/ 152400 w 152400"/>
                <a:gd name="connsiteY1" fmla="*/ 441960 h 441960"/>
                <a:gd name="connsiteX2" fmla="*/ 0 w 152400"/>
                <a:gd name="connsiteY2" fmla="*/ 0 h 441960"/>
              </a:gdLst>
              <a:ahLst/>
              <a:cxnLst>
                <a:cxn ang="0">
                  <a:pos x="connsiteX0" y="connsiteY0"/>
                </a:cxn>
                <a:cxn ang="0">
                  <a:pos x="connsiteX1" y="connsiteY1"/>
                </a:cxn>
                <a:cxn ang="0">
                  <a:pos x="connsiteX2" y="connsiteY2"/>
                </a:cxn>
              </a:cxnLst>
              <a:rect l="l" t="t" r="r" b="b"/>
              <a:pathLst>
                <a:path w="152400" h="441960">
                  <a:moveTo>
                    <a:pt x="152400" y="441960"/>
                  </a:moveTo>
                  <a:lnTo>
                    <a:pt x="152400" y="44196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4" name="図 13">
              <a:extLst>
                <a:ext uri="{FF2B5EF4-FFF2-40B4-BE49-F238E27FC236}">
                  <a16:creationId xmlns:a16="http://schemas.microsoft.com/office/drawing/2014/main" id="{393D6D75-9CE4-48F4-A137-E321BD81FCD7}"/>
                </a:ext>
              </a:extLst>
            </p:cNvPr>
            <p:cNvPicPr>
              <a:picLocks noChangeAspect="1"/>
            </p:cNvPicPr>
            <p:nvPr/>
          </p:nvPicPr>
          <p:blipFill>
            <a:blip r:embed="rId2"/>
            <a:stretch>
              <a:fillRect/>
            </a:stretch>
          </p:blipFill>
          <p:spPr>
            <a:xfrm>
              <a:off x="2839809" y="1561117"/>
              <a:ext cx="482240" cy="295774"/>
            </a:xfrm>
            <a:prstGeom prst="rect">
              <a:avLst/>
            </a:prstGeom>
          </p:spPr>
        </p:pic>
        <p:pic>
          <p:nvPicPr>
            <p:cNvPr id="15" name="図 14">
              <a:extLst>
                <a:ext uri="{FF2B5EF4-FFF2-40B4-BE49-F238E27FC236}">
                  <a16:creationId xmlns:a16="http://schemas.microsoft.com/office/drawing/2014/main" id="{CDC75434-6C71-4614-A41D-C591FAB1D15D}"/>
                </a:ext>
              </a:extLst>
            </p:cNvPr>
            <p:cNvPicPr>
              <a:picLocks noChangeAspect="1"/>
            </p:cNvPicPr>
            <p:nvPr/>
          </p:nvPicPr>
          <p:blipFill>
            <a:blip r:embed="rId2"/>
            <a:stretch>
              <a:fillRect/>
            </a:stretch>
          </p:blipFill>
          <p:spPr>
            <a:xfrm>
              <a:off x="2332015" y="1418945"/>
              <a:ext cx="482240" cy="295774"/>
            </a:xfrm>
            <a:prstGeom prst="rect">
              <a:avLst/>
            </a:prstGeom>
          </p:spPr>
        </p:pic>
        <p:sp>
          <p:nvSpPr>
            <p:cNvPr id="54" name="フリーフォーム: 図形 53">
              <a:extLst>
                <a:ext uri="{FF2B5EF4-FFF2-40B4-BE49-F238E27FC236}">
                  <a16:creationId xmlns:a16="http://schemas.microsoft.com/office/drawing/2014/main" id="{754A79C8-9B17-4AD5-902A-5EE5060DF418}"/>
                </a:ext>
              </a:extLst>
            </p:cNvPr>
            <p:cNvSpPr/>
            <p:nvPr/>
          </p:nvSpPr>
          <p:spPr>
            <a:xfrm>
              <a:off x="2640330" y="3006090"/>
              <a:ext cx="382905" cy="62865"/>
            </a:xfrm>
            <a:custGeom>
              <a:avLst/>
              <a:gdLst>
                <a:gd name="connsiteX0" fmla="*/ 510540 w 510540"/>
                <a:gd name="connsiteY0" fmla="*/ 0 h 83820"/>
                <a:gd name="connsiteX1" fmla="*/ 510540 w 510540"/>
                <a:gd name="connsiteY1" fmla="*/ 0 h 83820"/>
                <a:gd name="connsiteX2" fmla="*/ 388620 w 510540"/>
                <a:gd name="connsiteY2" fmla="*/ 0 h 83820"/>
                <a:gd name="connsiteX3" fmla="*/ 0 w 510540"/>
                <a:gd name="connsiteY3" fmla="*/ 83820 h 83820"/>
              </a:gdLst>
              <a:ahLst/>
              <a:cxnLst>
                <a:cxn ang="0">
                  <a:pos x="connsiteX0" y="connsiteY0"/>
                </a:cxn>
                <a:cxn ang="0">
                  <a:pos x="connsiteX1" y="connsiteY1"/>
                </a:cxn>
                <a:cxn ang="0">
                  <a:pos x="connsiteX2" y="connsiteY2"/>
                </a:cxn>
                <a:cxn ang="0">
                  <a:pos x="connsiteX3" y="connsiteY3"/>
                </a:cxn>
              </a:cxnLst>
              <a:rect l="l" t="t" r="r" b="b"/>
              <a:pathLst>
                <a:path w="510540" h="83820">
                  <a:moveTo>
                    <a:pt x="510540" y="0"/>
                  </a:moveTo>
                  <a:lnTo>
                    <a:pt x="510540" y="0"/>
                  </a:lnTo>
                  <a:lnTo>
                    <a:pt x="388620" y="0"/>
                  </a:lnTo>
                  <a:lnTo>
                    <a:pt x="0" y="8382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E61EB302-44C5-4E40-B807-E39E27076046}"/>
                </a:ext>
              </a:extLst>
            </p:cNvPr>
            <p:cNvSpPr/>
            <p:nvPr/>
          </p:nvSpPr>
          <p:spPr>
            <a:xfrm>
              <a:off x="2417445" y="3024819"/>
              <a:ext cx="382904" cy="415612"/>
            </a:xfrm>
            <a:custGeom>
              <a:avLst/>
              <a:gdLst>
                <a:gd name="connsiteX0" fmla="*/ 487680 w 487680"/>
                <a:gd name="connsiteY0" fmla="*/ 0 h 510540"/>
                <a:gd name="connsiteX1" fmla="*/ 327660 w 487680"/>
                <a:gd name="connsiteY1" fmla="*/ 190500 h 510540"/>
                <a:gd name="connsiteX2" fmla="*/ 297180 w 487680"/>
                <a:gd name="connsiteY2" fmla="*/ 304800 h 510540"/>
                <a:gd name="connsiteX3" fmla="*/ 137160 w 487680"/>
                <a:gd name="connsiteY3" fmla="*/ 403860 h 510540"/>
                <a:gd name="connsiteX4" fmla="*/ 0 w 487680"/>
                <a:gd name="connsiteY4" fmla="*/ 510540 h 51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 h="510540">
                  <a:moveTo>
                    <a:pt x="487680" y="0"/>
                  </a:moveTo>
                  <a:lnTo>
                    <a:pt x="327660" y="190500"/>
                  </a:lnTo>
                  <a:lnTo>
                    <a:pt x="297180" y="304800"/>
                  </a:lnTo>
                  <a:lnTo>
                    <a:pt x="137160" y="403860"/>
                  </a:lnTo>
                  <a:lnTo>
                    <a:pt x="0" y="51054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8" name="図 17">
              <a:extLst>
                <a:ext uri="{FF2B5EF4-FFF2-40B4-BE49-F238E27FC236}">
                  <a16:creationId xmlns:a16="http://schemas.microsoft.com/office/drawing/2014/main" id="{C4B334A0-184A-4DA2-8E39-E2F107C348F4}"/>
                </a:ext>
              </a:extLst>
            </p:cNvPr>
            <p:cNvPicPr>
              <a:picLocks noChangeAspect="1"/>
            </p:cNvPicPr>
            <p:nvPr/>
          </p:nvPicPr>
          <p:blipFill>
            <a:blip r:embed="rId2"/>
            <a:stretch>
              <a:fillRect/>
            </a:stretch>
          </p:blipFill>
          <p:spPr>
            <a:xfrm>
              <a:off x="1986889" y="3170947"/>
              <a:ext cx="482240" cy="295774"/>
            </a:xfrm>
            <a:prstGeom prst="rect">
              <a:avLst/>
            </a:prstGeom>
          </p:spPr>
        </p:pic>
        <p:sp>
          <p:nvSpPr>
            <p:cNvPr id="56" name="フリーフォーム: 図形 55">
              <a:extLst>
                <a:ext uri="{FF2B5EF4-FFF2-40B4-BE49-F238E27FC236}">
                  <a16:creationId xmlns:a16="http://schemas.microsoft.com/office/drawing/2014/main" id="{EA099773-AC68-4912-A272-8563077E5842}"/>
                </a:ext>
              </a:extLst>
            </p:cNvPr>
            <p:cNvSpPr/>
            <p:nvPr/>
          </p:nvSpPr>
          <p:spPr>
            <a:xfrm>
              <a:off x="4308216" y="4451985"/>
              <a:ext cx="200919" cy="333464"/>
            </a:xfrm>
            <a:custGeom>
              <a:avLst/>
              <a:gdLst>
                <a:gd name="connsiteX0" fmla="*/ 0 w 236220"/>
                <a:gd name="connsiteY0" fmla="*/ 403860 h 403860"/>
                <a:gd name="connsiteX1" fmla="*/ 0 w 236220"/>
                <a:gd name="connsiteY1" fmla="*/ 403860 h 403860"/>
                <a:gd name="connsiteX2" fmla="*/ 167640 w 236220"/>
                <a:gd name="connsiteY2" fmla="*/ 198120 h 403860"/>
                <a:gd name="connsiteX3" fmla="*/ 236220 w 236220"/>
                <a:gd name="connsiteY3" fmla="*/ 0 h 403860"/>
              </a:gdLst>
              <a:ahLst/>
              <a:cxnLst>
                <a:cxn ang="0">
                  <a:pos x="connsiteX0" y="connsiteY0"/>
                </a:cxn>
                <a:cxn ang="0">
                  <a:pos x="connsiteX1" y="connsiteY1"/>
                </a:cxn>
                <a:cxn ang="0">
                  <a:pos x="connsiteX2" y="connsiteY2"/>
                </a:cxn>
                <a:cxn ang="0">
                  <a:pos x="connsiteX3" y="connsiteY3"/>
                </a:cxn>
              </a:cxnLst>
              <a:rect l="l" t="t" r="r" b="b"/>
              <a:pathLst>
                <a:path w="236220" h="403860">
                  <a:moveTo>
                    <a:pt x="0" y="403860"/>
                  </a:moveTo>
                  <a:lnTo>
                    <a:pt x="0" y="403860"/>
                  </a:lnTo>
                  <a:lnTo>
                    <a:pt x="167640" y="198120"/>
                  </a:lnTo>
                  <a:lnTo>
                    <a:pt x="23622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B263A4CE-5118-4C82-A0AF-2F0A714A11DA}"/>
                </a:ext>
              </a:extLst>
            </p:cNvPr>
            <p:cNvSpPr/>
            <p:nvPr/>
          </p:nvSpPr>
          <p:spPr>
            <a:xfrm>
              <a:off x="4451985" y="4646295"/>
              <a:ext cx="674370" cy="548640"/>
            </a:xfrm>
            <a:custGeom>
              <a:avLst/>
              <a:gdLst>
                <a:gd name="connsiteX0" fmla="*/ 0 w 899160"/>
                <a:gd name="connsiteY0" fmla="*/ 731520 h 731520"/>
                <a:gd name="connsiteX1" fmla="*/ 373380 w 899160"/>
                <a:gd name="connsiteY1" fmla="*/ 0 h 731520"/>
                <a:gd name="connsiteX2" fmla="*/ 899160 w 899160"/>
                <a:gd name="connsiteY2" fmla="*/ 0 h 731520"/>
              </a:gdLst>
              <a:ahLst/>
              <a:cxnLst>
                <a:cxn ang="0">
                  <a:pos x="connsiteX0" y="connsiteY0"/>
                </a:cxn>
                <a:cxn ang="0">
                  <a:pos x="connsiteX1" y="connsiteY1"/>
                </a:cxn>
                <a:cxn ang="0">
                  <a:pos x="connsiteX2" y="connsiteY2"/>
                </a:cxn>
              </a:cxnLst>
              <a:rect l="l" t="t" r="r" b="b"/>
              <a:pathLst>
                <a:path w="899160" h="731520">
                  <a:moveTo>
                    <a:pt x="0" y="731520"/>
                  </a:moveTo>
                  <a:lnTo>
                    <a:pt x="373380" y="0"/>
                  </a:lnTo>
                  <a:lnTo>
                    <a:pt x="89916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フリーフォーム: 図形 57">
              <a:extLst>
                <a:ext uri="{FF2B5EF4-FFF2-40B4-BE49-F238E27FC236}">
                  <a16:creationId xmlns:a16="http://schemas.microsoft.com/office/drawing/2014/main" id="{FFB05BB3-AAB4-4D0E-BA9F-15BADEC58E41}"/>
                </a:ext>
              </a:extLst>
            </p:cNvPr>
            <p:cNvSpPr/>
            <p:nvPr/>
          </p:nvSpPr>
          <p:spPr>
            <a:xfrm>
              <a:off x="4932045" y="4640580"/>
              <a:ext cx="120015" cy="251460"/>
            </a:xfrm>
            <a:custGeom>
              <a:avLst/>
              <a:gdLst>
                <a:gd name="connsiteX0" fmla="*/ 0 w 160020"/>
                <a:gd name="connsiteY0" fmla="*/ 335280 h 335280"/>
                <a:gd name="connsiteX1" fmla="*/ 0 w 160020"/>
                <a:gd name="connsiteY1" fmla="*/ 335280 h 335280"/>
                <a:gd name="connsiteX2" fmla="*/ 160020 w 160020"/>
                <a:gd name="connsiteY2" fmla="*/ 0 h 335280"/>
              </a:gdLst>
              <a:ahLst/>
              <a:cxnLst>
                <a:cxn ang="0">
                  <a:pos x="connsiteX0" y="connsiteY0"/>
                </a:cxn>
                <a:cxn ang="0">
                  <a:pos x="connsiteX1" y="connsiteY1"/>
                </a:cxn>
                <a:cxn ang="0">
                  <a:pos x="connsiteX2" y="connsiteY2"/>
                </a:cxn>
              </a:cxnLst>
              <a:rect l="l" t="t" r="r" b="b"/>
              <a:pathLst>
                <a:path w="160020" h="335280">
                  <a:moveTo>
                    <a:pt x="0" y="335280"/>
                  </a:moveTo>
                  <a:lnTo>
                    <a:pt x="0" y="335280"/>
                  </a:lnTo>
                  <a:lnTo>
                    <a:pt x="16002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フリーフォーム: 図形 58">
              <a:extLst>
                <a:ext uri="{FF2B5EF4-FFF2-40B4-BE49-F238E27FC236}">
                  <a16:creationId xmlns:a16="http://schemas.microsoft.com/office/drawing/2014/main" id="{D1BB1302-9AC9-4BA7-861E-427B0938D7E3}"/>
                </a:ext>
              </a:extLst>
            </p:cNvPr>
            <p:cNvSpPr/>
            <p:nvPr/>
          </p:nvSpPr>
          <p:spPr>
            <a:xfrm>
              <a:off x="4476750" y="3181350"/>
              <a:ext cx="95250" cy="285371"/>
            </a:xfrm>
            <a:custGeom>
              <a:avLst/>
              <a:gdLst>
                <a:gd name="connsiteX0" fmla="*/ 172720 w 172720"/>
                <a:gd name="connsiteY0" fmla="*/ 0 h 447040"/>
                <a:gd name="connsiteX1" fmla="*/ 0 w 172720"/>
                <a:gd name="connsiteY1" fmla="*/ 447040 h 447040"/>
              </a:gdLst>
              <a:ahLst/>
              <a:cxnLst>
                <a:cxn ang="0">
                  <a:pos x="connsiteX0" y="connsiteY0"/>
                </a:cxn>
                <a:cxn ang="0">
                  <a:pos x="connsiteX1" y="connsiteY1"/>
                </a:cxn>
              </a:cxnLst>
              <a:rect l="l" t="t" r="r" b="b"/>
              <a:pathLst>
                <a:path w="172720" h="447040">
                  <a:moveTo>
                    <a:pt x="172720" y="0"/>
                  </a:moveTo>
                  <a:lnTo>
                    <a:pt x="0" y="447040"/>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273C9281-71C9-4045-B7E7-732A54B7E61B}"/>
                </a:ext>
              </a:extLst>
            </p:cNvPr>
            <p:cNvSpPr/>
            <p:nvPr/>
          </p:nvSpPr>
          <p:spPr>
            <a:xfrm>
              <a:off x="7004685" y="3518725"/>
              <a:ext cx="51830" cy="267917"/>
            </a:xfrm>
            <a:custGeom>
              <a:avLst/>
              <a:gdLst>
                <a:gd name="connsiteX0" fmla="*/ 172720 w 172720"/>
                <a:gd name="connsiteY0" fmla="*/ 0 h 447040"/>
                <a:gd name="connsiteX1" fmla="*/ 0 w 172720"/>
                <a:gd name="connsiteY1" fmla="*/ 447040 h 447040"/>
              </a:gdLst>
              <a:ahLst/>
              <a:cxnLst>
                <a:cxn ang="0">
                  <a:pos x="connsiteX0" y="connsiteY0"/>
                </a:cxn>
                <a:cxn ang="0">
                  <a:pos x="connsiteX1" y="connsiteY1"/>
                </a:cxn>
              </a:cxnLst>
              <a:rect l="l" t="t" r="r" b="b"/>
              <a:pathLst>
                <a:path w="172720" h="447040">
                  <a:moveTo>
                    <a:pt x="172720" y="0"/>
                  </a:moveTo>
                  <a:lnTo>
                    <a:pt x="0" y="447040"/>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CFF344E3-64FC-4B52-B040-8A63DE467726}"/>
                </a:ext>
              </a:extLst>
            </p:cNvPr>
            <p:cNvSpPr/>
            <p:nvPr/>
          </p:nvSpPr>
          <p:spPr>
            <a:xfrm rot="258113">
              <a:off x="4743063" y="4749853"/>
              <a:ext cx="51830" cy="267917"/>
            </a:xfrm>
            <a:custGeom>
              <a:avLst/>
              <a:gdLst>
                <a:gd name="connsiteX0" fmla="*/ 172720 w 172720"/>
                <a:gd name="connsiteY0" fmla="*/ 0 h 447040"/>
                <a:gd name="connsiteX1" fmla="*/ 0 w 172720"/>
                <a:gd name="connsiteY1" fmla="*/ 447040 h 447040"/>
              </a:gdLst>
              <a:ahLst/>
              <a:cxnLst>
                <a:cxn ang="0">
                  <a:pos x="connsiteX0" y="connsiteY0"/>
                </a:cxn>
                <a:cxn ang="0">
                  <a:pos x="connsiteX1" y="connsiteY1"/>
                </a:cxn>
              </a:cxnLst>
              <a:rect l="l" t="t" r="r" b="b"/>
              <a:pathLst>
                <a:path w="172720" h="447040">
                  <a:moveTo>
                    <a:pt x="172720" y="0"/>
                  </a:moveTo>
                  <a:lnTo>
                    <a:pt x="0" y="447040"/>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3" name="直線矢印コネクタ 62">
              <a:extLst>
                <a:ext uri="{FF2B5EF4-FFF2-40B4-BE49-F238E27FC236}">
                  <a16:creationId xmlns:a16="http://schemas.microsoft.com/office/drawing/2014/main" id="{69CC20BF-56D7-45E2-A6D4-5583FDF0304A}"/>
                </a:ext>
              </a:extLst>
            </p:cNvPr>
            <p:cNvCxnSpPr/>
            <p:nvPr/>
          </p:nvCxnSpPr>
          <p:spPr>
            <a:xfrm>
              <a:off x="3522152" y="4014559"/>
              <a:ext cx="193595" cy="320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D57ED3B5-937A-4FC2-BF4E-5863092D2AEB}"/>
                </a:ext>
              </a:extLst>
            </p:cNvPr>
            <p:cNvCxnSpPr>
              <a:cxnSpLocks/>
            </p:cNvCxnSpPr>
            <p:nvPr/>
          </p:nvCxnSpPr>
          <p:spPr>
            <a:xfrm>
              <a:off x="4880743" y="3430266"/>
              <a:ext cx="316965" cy="1098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28813353-FE28-419B-A08E-BF1D129BB135}"/>
                </a:ext>
              </a:extLst>
            </p:cNvPr>
            <p:cNvCxnSpPr>
              <a:cxnSpLocks/>
            </p:cNvCxnSpPr>
            <p:nvPr/>
          </p:nvCxnSpPr>
          <p:spPr>
            <a:xfrm>
              <a:off x="6086531" y="3618769"/>
              <a:ext cx="281162" cy="9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フリーフォーム: 図形 71">
              <a:extLst>
                <a:ext uri="{FF2B5EF4-FFF2-40B4-BE49-F238E27FC236}">
                  <a16:creationId xmlns:a16="http://schemas.microsoft.com/office/drawing/2014/main" id="{44B08B64-D097-44DB-90D5-563809231242}"/>
                </a:ext>
              </a:extLst>
            </p:cNvPr>
            <p:cNvSpPr/>
            <p:nvPr/>
          </p:nvSpPr>
          <p:spPr>
            <a:xfrm>
              <a:off x="6667500" y="3257550"/>
              <a:ext cx="15240" cy="365760"/>
            </a:xfrm>
            <a:custGeom>
              <a:avLst/>
              <a:gdLst>
                <a:gd name="connsiteX0" fmla="*/ 0 w 20320"/>
                <a:gd name="connsiteY0" fmla="*/ 0 h 487680"/>
                <a:gd name="connsiteX1" fmla="*/ 0 w 20320"/>
                <a:gd name="connsiteY1" fmla="*/ 0 h 487680"/>
                <a:gd name="connsiteX2" fmla="*/ 20320 w 20320"/>
                <a:gd name="connsiteY2" fmla="*/ 487680 h 487680"/>
              </a:gdLst>
              <a:ahLst/>
              <a:cxnLst>
                <a:cxn ang="0">
                  <a:pos x="connsiteX0" y="connsiteY0"/>
                </a:cxn>
                <a:cxn ang="0">
                  <a:pos x="connsiteX1" y="connsiteY1"/>
                </a:cxn>
                <a:cxn ang="0">
                  <a:pos x="connsiteX2" y="connsiteY2"/>
                </a:cxn>
              </a:cxnLst>
              <a:rect l="l" t="t" r="r" b="b"/>
              <a:pathLst>
                <a:path w="20320" h="487680">
                  <a:moveTo>
                    <a:pt x="0" y="0"/>
                  </a:moveTo>
                  <a:lnTo>
                    <a:pt x="0" y="0"/>
                  </a:lnTo>
                  <a:lnTo>
                    <a:pt x="20320" y="487680"/>
                  </a:lnTo>
                </a:path>
              </a:pathLst>
            </a:cu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9C38D820-A7B3-4155-94E2-1809EBEA332B}"/>
                </a:ext>
              </a:extLst>
            </p:cNvPr>
            <p:cNvSpPr/>
            <p:nvPr/>
          </p:nvSpPr>
          <p:spPr>
            <a:xfrm>
              <a:off x="6204204" y="3686674"/>
              <a:ext cx="335717" cy="453272"/>
            </a:xfrm>
            <a:custGeom>
              <a:avLst/>
              <a:gdLst>
                <a:gd name="connsiteX0" fmla="*/ 414528 w 414528"/>
                <a:gd name="connsiteY0" fmla="*/ 0 h 670560"/>
                <a:gd name="connsiteX1" fmla="*/ 0 w 414528"/>
                <a:gd name="connsiteY1" fmla="*/ 670560 h 670560"/>
              </a:gdLst>
              <a:ahLst/>
              <a:cxnLst>
                <a:cxn ang="0">
                  <a:pos x="connsiteX0" y="connsiteY0"/>
                </a:cxn>
                <a:cxn ang="0">
                  <a:pos x="connsiteX1" y="connsiteY1"/>
                </a:cxn>
              </a:cxnLst>
              <a:rect l="l" t="t" r="r" b="b"/>
              <a:pathLst>
                <a:path w="414528" h="670560">
                  <a:moveTo>
                    <a:pt x="414528" y="0"/>
                  </a:moveTo>
                  <a:lnTo>
                    <a:pt x="0" y="670560"/>
                  </a:lnTo>
                </a:path>
              </a:pathLst>
            </a:cu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74" name="直線矢印コネクタ 73">
              <a:extLst>
                <a:ext uri="{FF2B5EF4-FFF2-40B4-BE49-F238E27FC236}">
                  <a16:creationId xmlns:a16="http://schemas.microsoft.com/office/drawing/2014/main" id="{96C934B2-B022-46DD-ACDB-FCDF379B6326}"/>
                </a:ext>
              </a:extLst>
            </p:cNvPr>
            <p:cNvCxnSpPr>
              <a:cxnSpLocks/>
            </p:cNvCxnSpPr>
            <p:nvPr/>
          </p:nvCxnSpPr>
          <p:spPr>
            <a:xfrm flipH="1">
              <a:off x="6308257" y="3799775"/>
              <a:ext cx="147463" cy="18895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フリーフォーム: 図形 75">
              <a:extLst>
                <a:ext uri="{FF2B5EF4-FFF2-40B4-BE49-F238E27FC236}">
                  <a16:creationId xmlns:a16="http://schemas.microsoft.com/office/drawing/2014/main" id="{83154012-6CAB-479E-937B-59725979F3CB}"/>
                </a:ext>
              </a:extLst>
            </p:cNvPr>
            <p:cNvSpPr/>
            <p:nvPr/>
          </p:nvSpPr>
          <p:spPr>
            <a:xfrm>
              <a:off x="5794803" y="4320541"/>
              <a:ext cx="508787" cy="34289"/>
            </a:xfrm>
            <a:custGeom>
              <a:avLst/>
              <a:gdLst>
                <a:gd name="connsiteX0" fmla="*/ 0 w 20320"/>
                <a:gd name="connsiteY0" fmla="*/ 0 h 487680"/>
                <a:gd name="connsiteX1" fmla="*/ 0 w 20320"/>
                <a:gd name="connsiteY1" fmla="*/ 0 h 487680"/>
                <a:gd name="connsiteX2" fmla="*/ 20320 w 20320"/>
                <a:gd name="connsiteY2" fmla="*/ 487680 h 487680"/>
              </a:gdLst>
              <a:ahLst/>
              <a:cxnLst>
                <a:cxn ang="0">
                  <a:pos x="connsiteX0" y="connsiteY0"/>
                </a:cxn>
                <a:cxn ang="0">
                  <a:pos x="connsiteX1" y="connsiteY1"/>
                </a:cxn>
                <a:cxn ang="0">
                  <a:pos x="connsiteX2" y="connsiteY2"/>
                </a:cxn>
              </a:cxnLst>
              <a:rect l="l" t="t" r="r" b="b"/>
              <a:pathLst>
                <a:path w="20320" h="487680">
                  <a:moveTo>
                    <a:pt x="0" y="0"/>
                  </a:moveTo>
                  <a:lnTo>
                    <a:pt x="0" y="0"/>
                  </a:lnTo>
                  <a:lnTo>
                    <a:pt x="20320" y="487680"/>
                  </a:lnTo>
                </a:path>
              </a:pathLst>
            </a:cu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DBE87DEB-4509-4763-9C88-DF6AE2C7DAD8}"/>
                </a:ext>
              </a:extLst>
            </p:cNvPr>
            <p:cNvSpPr/>
            <p:nvPr/>
          </p:nvSpPr>
          <p:spPr>
            <a:xfrm>
              <a:off x="5742853" y="3613977"/>
              <a:ext cx="583597" cy="1190433"/>
            </a:xfrm>
            <a:custGeom>
              <a:avLst/>
              <a:gdLst>
                <a:gd name="connsiteX0" fmla="*/ 680720 w 680720"/>
                <a:gd name="connsiteY0" fmla="*/ 1483360 h 1483360"/>
                <a:gd name="connsiteX1" fmla="*/ 680720 w 680720"/>
                <a:gd name="connsiteY1" fmla="*/ 1483360 h 1483360"/>
                <a:gd name="connsiteX2" fmla="*/ 650240 w 680720"/>
                <a:gd name="connsiteY2" fmla="*/ 914400 h 1483360"/>
                <a:gd name="connsiteX3" fmla="*/ 457200 w 680720"/>
                <a:gd name="connsiteY3" fmla="*/ 640080 h 1483360"/>
                <a:gd name="connsiteX4" fmla="*/ 264160 w 680720"/>
                <a:gd name="connsiteY4" fmla="*/ 274320 h 1483360"/>
                <a:gd name="connsiteX5" fmla="*/ 0 w 680720"/>
                <a:gd name="connsiteY5" fmla="*/ 0 h 14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720" h="1483360">
                  <a:moveTo>
                    <a:pt x="680720" y="1483360"/>
                  </a:moveTo>
                  <a:lnTo>
                    <a:pt x="680720" y="1483360"/>
                  </a:lnTo>
                  <a:lnTo>
                    <a:pt x="650240" y="914400"/>
                  </a:lnTo>
                  <a:lnTo>
                    <a:pt x="457200" y="640080"/>
                  </a:lnTo>
                  <a:lnTo>
                    <a:pt x="264160" y="27432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フリーフォーム: 図形 38">
              <a:extLst>
                <a:ext uri="{FF2B5EF4-FFF2-40B4-BE49-F238E27FC236}">
                  <a16:creationId xmlns:a16="http://schemas.microsoft.com/office/drawing/2014/main" id="{62CC7360-80B4-4569-8F69-4B6390D2EE03}"/>
                </a:ext>
              </a:extLst>
            </p:cNvPr>
            <p:cNvSpPr/>
            <p:nvPr/>
          </p:nvSpPr>
          <p:spPr>
            <a:xfrm>
              <a:off x="5593080" y="4187190"/>
              <a:ext cx="358140" cy="621030"/>
            </a:xfrm>
            <a:custGeom>
              <a:avLst/>
              <a:gdLst>
                <a:gd name="connsiteX0" fmla="*/ 375920 w 375920"/>
                <a:gd name="connsiteY0" fmla="*/ 751840 h 751840"/>
                <a:gd name="connsiteX1" fmla="*/ 304800 w 375920"/>
                <a:gd name="connsiteY1" fmla="*/ 335280 h 751840"/>
                <a:gd name="connsiteX2" fmla="*/ 203200 w 375920"/>
                <a:gd name="connsiteY2" fmla="*/ 152400 h 751840"/>
                <a:gd name="connsiteX3" fmla="*/ 0 w 375920"/>
                <a:gd name="connsiteY3" fmla="*/ 0 h 751840"/>
                <a:gd name="connsiteX0" fmla="*/ 447040 w 447040"/>
                <a:gd name="connsiteY0" fmla="*/ 772160 h 772160"/>
                <a:gd name="connsiteX1" fmla="*/ 304800 w 447040"/>
                <a:gd name="connsiteY1" fmla="*/ 335280 h 772160"/>
                <a:gd name="connsiteX2" fmla="*/ 203200 w 447040"/>
                <a:gd name="connsiteY2" fmla="*/ 152400 h 772160"/>
                <a:gd name="connsiteX3" fmla="*/ 0 w 447040"/>
                <a:gd name="connsiteY3" fmla="*/ 0 h 772160"/>
              </a:gdLst>
              <a:ahLst/>
              <a:cxnLst>
                <a:cxn ang="0">
                  <a:pos x="connsiteX0" y="connsiteY0"/>
                </a:cxn>
                <a:cxn ang="0">
                  <a:pos x="connsiteX1" y="connsiteY1"/>
                </a:cxn>
                <a:cxn ang="0">
                  <a:pos x="connsiteX2" y="connsiteY2"/>
                </a:cxn>
                <a:cxn ang="0">
                  <a:pos x="connsiteX3" y="connsiteY3"/>
                </a:cxn>
              </a:cxnLst>
              <a:rect l="l" t="t" r="r" b="b"/>
              <a:pathLst>
                <a:path w="447040" h="772160">
                  <a:moveTo>
                    <a:pt x="447040" y="772160"/>
                  </a:moveTo>
                  <a:lnTo>
                    <a:pt x="304800" y="335280"/>
                  </a:lnTo>
                  <a:lnTo>
                    <a:pt x="203200" y="152400"/>
                  </a:lnTo>
                  <a:lnTo>
                    <a:pt x="0" y="0"/>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7" name="直線矢印コネクタ 66">
              <a:extLst>
                <a:ext uri="{FF2B5EF4-FFF2-40B4-BE49-F238E27FC236}">
                  <a16:creationId xmlns:a16="http://schemas.microsoft.com/office/drawing/2014/main" id="{2C941073-D943-439D-985A-FF4E5CB2BA57}"/>
                </a:ext>
              </a:extLst>
            </p:cNvPr>
            <p:cNvCxnSpPr>
              <a:cxnSpLocks/>
            </p:cNvCxnSpPr>
            <p:nvPr/>
          </p:nvCxnSpPr>
          <p:spPr>
            <a:xfrm>
              <a:off x="5867178" y="3731741"/>
              <a:ext cx="184258" cy="2189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2D682A20-6AEB-40D4-B17F-1E3856CDC611}"/>
                </a:ext>
              </a:extLst>
            </p:cNvPr>
            <p:cNvCxnSpPr>
              <a:cxnSpLocks/>
              <a:stCxn id="42" idx="0"/>
            </p:cNvCxnSpPr>
            <p:nvPr/>
          </p:nvCxnSpPr>
          <p:spPr>
            <a:xfrm flipH="1">
              <a:off x="4237650" y="3320416"/>
              <a:ext cx="25740" cy="2935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0656CBE5-62A6-41A1-8026-4519C7DA8CC7}"/>
                </a:ext>
              </a:extLst>
            </p:cNvPr>
            <p:cNvCxnSpPr>
              <a:cxnSpLocks/>
            </p:cNvCxnSpPr>
            <p:nvPr/>
          </p:nvCxnSpPr>
          <p:spPr>
            <a:xfrm flipH="1">
              <a:off x="4169646" y="3884295"/>
              <a:ext cx="73869" cy="2725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C7D0E760-976E-40DF-8BC3-BA391768F45C}"/>
                </a:ext>
              </a:extLst>
            </p:cNvPr>
            <p:cNvCxnSpPr>
              <a:cxnSpLocks/>
            </p:cNvCxnSpPr>
            <p:nvPr/>
          </p:nvCxnSpPr>
          <p:spPr>
            <a:xfrm>
              <a:off x="5300525" y="4820956"/>
              <a:ext cx="281933" cy="1263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A6A69852-48BC-457D-BD76-C15870C48E79}"/>
                </a:ext>
              </a:extLst>
            </p:cNvPr>
            <p:cNvCxnSpPr>
              <a:cxnSpLocks/>
            </p:cNvCxnSpPr>
            <p:nvPr/>
          </p:nvCxnSpPr>
          <p:spPr>
            <a:xfrm>
              <a:off x="3786772" y="3230610"/>
              <a:ext cx="339458" cy="45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フリーフォーム: 図形 86">
              <a:extLst>
                <a:ext uri="{FF2B5EF4-FFF2-40B4-BE49-F238E27FC236}">
                  <a16:creationId xmlns:a16="http://schemas.microsoft.com/office/drawing/2014/main" id="{09644AB2-90C8-4526-BDF4-420917F23B81}"/>
                </a:ext>
              </a:extLst>
            </p:cNvPr>
            <p:cNvSpPr/>
            <p:nvPr/>
          </p:nvSpPr>
          <p:spPr>
            <a:xfrm>
              <a:off x="1821180" y="3539490"/>
              <a:ext cx="3817620" cy="1729740"/>
            </a:xfrm>
            <a:custGeom>
              <a:avLst/>
              <a:gdLst>
                <a:gd name="connsiteX0" fmla="*/ 1838960 w 5090160"/>
                <a:gd name="connsiteY0" fmla="*/ 0 h 2306320"/>
                <a:gd name="connsiteX1" fmla="*/ 1422400 w 5090160"/>
                <a:gd name="connsiteY1" fmla="*/ 213360 h 2306320"/>
                <a:gd name="connsiteX2" fmla="*/ 670560 w 5090160"/>
                <a:gd name="connsiteY2" fmla="*/ 325120 h 2306320"/>
                <a:gd name="connsiteX3" fmla="*/ 162560 w 5090160"/>
                <a:gd name="connsiteY3" fmla="*/ 508000 h 2306320"/>
                <a:gd name="connsiteX4" fmla="*/ 121920 w 5090160"/>
                <a:gd name="connsiteY4" fmla="*/ 1016000 h 2306320"/>
                <a:gd name="connsiteX5" fmla="*/ 0 w 5090160"/>
                <a:gd name="connsiteY5" fmla="*/ 1767840 h 2306320"/>
                <a:gd name="connsiteX6" fmla="*/ 10160 w 5090160"/>
                <a:gd name="connsiteY6" fmla="*/ 2204720 h 2306320"/>
                <a:gd name="connsiteX7" fmla="*/ 467360 w 5090160"/>
                <a:gd name="connsiteY7" fmla="*/ 2306320 h 2306320"/>
                <a:gd name="connsiteX8" fmla="*/ 1341120 w 5090160"/>
                <a:gd name="connsiteY8" fmla="*/ 2265680 h 2306320"/>
                <a:gd name="connsiteX9" fmla="*/ 3241040 w 5090160"/>
                <a:gd name="connsiteY9" fmla="*/ 2194560 h 2306320"/>
                <a:gd name="connsiteX10" fmla="*/ 4439920 w 5090160"/>
                <a:gd name="connsiteY10" fmla="*/ 2123440 h 2306320"/>
                <a:gd name="connsiteX11" fmla="*/ 5090160 w 5090160"/>
                <a:gd name="connsiteY11" fmla="*/ 2153920 h 230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0160" h="2306320">
                  <a:moveTo>
                    <a:pt x="1838960" y="0"/>
                  </a:moveTo>
                  <a:lnTo>
                    <a:pt x="1422400" y="213360"/>
                  </a:lnTo>
                  <a:lnTo>
                    <a:pt x="670560" y="325120"/>
                  </a:lnTo>
                  <a:lnTo>
                    <a:pt x="162560" y="508000"/>
                  </a:lnTo>
                  <a:lnTo>
                    <a:pt x="121920" y="1016000"/>
                  </a:lnTo>
                  <a:lnTo>
                    <a:pt x="0" y="1767840"/>
                  </a:lnTo>
                  <a:lnTo>
                    <a:pt x="10160" y="2204720"/>
                  </a:lnTo>
                  <a:lnTo>
                    <a:pt x="467360" y="2306320"/>
                  </a:lnTo>
                  <a:lnTo>
                    <a:pt x="1341120" y="2265680"/>
                  </a:lnTo>
                  <a:lnTo>
                    <a:pt x="3241040" y="2194560"/>
                  </a:lnTo>
                  <a:lnTo>
                    <a:pt x="4439920" y="2123440"/>
                  </a:lnTo>
                  <a:lnTo>
                    <a:pt x="5090160" y="2153920"/>
                  </a:lnTo>
                </a:path>
              </a:pathLst>
            </a:cu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 name="フリーフォーム: 図形 30">
              <a:extLst>
                <a:ext uri="{FF2B5EF4-FFF2-40B4-BE49-F238E27FC236}">
                  <a16:creationId xmlns:a16="http://schemas.microsoft.com/office/drawing/2014/main" id="{FCAEC26D-65E1-4456-99D2-611BF81E79EE}"/>
                </a:ext>
              </a:extLst>
            </p:cNvPr>
            <p:cNvSpPr/>
            <p:nvPr/>
          </p:nvSpPr>
          <p:spPr>
            <a:xfrm>
              <a:off x="5106924" y="4592574"/>
              <a:ext cx="475534" cy="173736"/>
            </a:xfrm>
            <a:custGeom>
              <a:avLst/>
              <a:gdLst>
                <a:gd name="connsiteX0" fmla="*/ 256032 w 634045"/>
                <a:gd name="connsiteY0" fmla="*/ 164592 h 231648"/>
                <a:gd name="connsiteX1" fmla="*/ 256032 w 634045"/>
                <a:gd name="connsiteY1" fmla="*/ 164592 h 231648"/>
                <a:gd name="connsiteX2" fmla="*/ 164592 w 634045"/>
                <a:gd name="connsiteY2" fmla="*/ 140208 h 231648"/>
                <a:gd name="connsiteX3" fmla="*/ 134112 w 634045"/>
                <a:gd name="connsiteY3" fmla="*/ 146304 h 231648"/>
                <a:gd name="connsiteX4" fmla="*/ 115824 w 634045"/>
                <a:gd name="connsiteY4" fmla="*/ 152400 h 231648"/>
                <a:gd name="connsiteX5" fmla="*/ 67056 w 634045"/>
                <a:gd name="connsiteY5" fmla="*/ 164592 h 231648"/>
                <a:gd name="connsiteX6" fmla="*/ 30480 w 634045"/>
                <a:gd name="connsiteY6" fmla="*/ 158496 h 231648"/>
                <a:gd name="connsiteX7" fmla="*/ 24384 w 634045"/>
                <a:gd name="connsiteY7" fmla="*/ 140208 h 231648"/>
                <a:gd name="connsiteX8" fmla="*/ 12192 w 634045"/>
                <a:gd name="connsiteY8" fmla="*/ 121920 h 231648"/>
                <a:gd name="connsiteX9" fmla="*/ 0 w 634045"/>
                <a:gd name="connsiteY9" fmla="*/ 79248 h 231648"/>
                <a:gd name="connsiteX10" fmla="*/ 18288 w 634045"/>
                <a:gd name="connsiteY10" fmla="*/ 36576 h 231648"/>
                <a:gd name="connsiteX11" fmla="*/ 54864 w 634045"/>
                <a:gd name="connsiteY11" fmla="*/ 24384 h 231648"/>
                <a:gd name="connsiteX12" fmla="*/ 73152 w 634045"/>
                <a:gd name="connsiteY12" fmla="*/ 12192 h 231648"/>
                <a:gd name="connsiteX13" fmla="*/ 109728 w 634045"/>
                <a:gd name="connsiteY13" fmla="*/ 0 h 231648"/>
                <a:gd name="connsiteX14" fmla="*/ 195072 w 634045"/>
                <a:gd name="connsiteY14" fmla="*/ 6096 h 231648"/>
                <a:gd name="connsiteX15" fmla="*/ 213360 w 634045"/>
                <a:gd name="connsiteY15" fmla="*/ 12192 h 231648"/>
                <a:gd name="connsiteX16" fmla="*/ 219456 w 634045"/>
                <a:gd name="connsiteY16" fmla="*/ 36576 h 231648"/>
                <a:gd name="connsiteX17" fmla="*/ 231648 w 634045"/>
                <a:gd name="connsiteY17" fmla="*/ 54864 h 231648"/>
                <a:gd name="connsiteX18" fmla="*/ 268224 w 634045"/>
                <a:gd name="connsiteY18" fmla="*/ 73152 h 231648"/>
                <a:gd name="connsiteX19" fmla="*/ 292608 w 634045"/>
                <a:gd name="connsiteY19" fmla="*/ 79248 h 231648"/>
                <a:gd name="connsiteX20" fmla="*/ 347472 w 634045"/>
                <a:gd name="connsiteY20" fmla="*/ 73152 h 231648"/>
                <a:gd name="connsiteX21" fmla="*/ 371856 w 634045"/>
                <a:gd name="connsiteY21" fmla="*/ 67056 h 231648"/>
                <a:gd name="connsiteX22" fmla="*/ 438912 w 634045"/>
                <a:gd name="connsiteY22" fmla="*/ 60960 h 231648"/>
                <a:gd name="connsiteX23" fmla="*/ 512064 w 634045"/>
                <a:gd name="connsiteY23" fmla="*/ 67056 h 231648"/>
                <a:gd name="connsiteX24" fmla="*/ 536448 w 634045"/>
                <a:gd name="connsiteY24" fmla="*/ 73152 h 231648"/>
                <a:gd name="connsiteX25" fmla="*/ 573024 w 634045"/>
                <a:gd name="connsiteY25" fmla="*/ 54864 h 231648"/>
                <a:gd name="connsiteX26" fmla="*/ 591312 w 634045"/>
                <a:gd name="connsiteY26" fmla="*/ 48768 h 231648"/>
                <a:gd name="connsiteX27" fmla="*/ 621792 w 634045"/>
                <a:gd name="connsiteY27" fmla="*/ 54864 h 231648"/>
                <a:gd name="connsiteX28" fmla="*/ 627888 w 634045"/>
                <a:gd name="connsiteY28" fmla="*/ 91440 h 231648"/>
                <a:gd name="connsiteX29" fmla="*/ 609600 w 634045"/>
                <a:gd name="connsiteY29" fmla="*/ 103632 h 231648"/>
                <a:gd name="connsiteX30" fmla="*/ 579120 w 634045"/>
                <a:gd name="connsiteY30" fmla="*/ 128016 h 231648"/>
                <a:gd name="connsiteX31" fmla="*/ 566928 w 634045"/>
                <a:gd name="connsiteY31" fmla="*/ 146304 h 231648"/>
                <a:gd name="connsiteX32" fmla="*/ 530352 w 634045"/>
                <a:gd name="connsiteY32" fmla="*/ 170688 h 231648"/>
                <a:gd name="connsiteX33" fmla="*/ 518160 w 634045"/>
                <a:gd name="connsiteY33" fmla="*/ 188976 h 231648"/>
                <a:gd name="connsiteX34" fmla="*/ 475488 w 634045"/>
                <a:gd name="connsiteY34" fmla="*/ 207264 h 231648"/>
                <a:gd name="connsiteX35" fmla="*/ 457200 w 634045"/>
                <a:gd name="connsiteY35" fmla="*/ 219456 h 231648"/>
                <a:gd name="connsiteX36" fmla="*/ 396240 w 634045"/>
                <a:gd name="connsiteY36" fmla="*/ 231648 h 231648"/>
                <a:gd name="connsiteX37" fmla="*/ 329184 w 634045"/>
                <a:gd name="connsiteY37" fmla="*/ 219456 h 231648"/>
                <a:gd name="connsiteX38" fmla="*/ 292608 w 634045"/>
                <a:gd name="connsiteY38" fmla="*/ 195072 h 231648"/>
                <a:gd name="connsiteX39" fmla="*/ 274320 w 634045"/>
                <a:gd name="connsiteY39" fmla="*/ 176784 h 231648"/>
                <a:gd name="connsiteX40" fmla="*/ 256032 w 634045"/>
                <a:gd name="connsiteY40" fmla="*/ 164592 h 23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4045" h="231648">
                  <a:moveTo>
                    <a:pt x="256032" y="164592"/>
                  </a:moveTo>
                  <a:lnTo>
                    <a:pt x="256032" y="164592"/>
                  </a:lnTo>
                  <a:cubicBezTo>
                    <a:pt x="225552" y="156464"/>
                    <a:pt x="195525" y="134021"/>
                    <a:pt x="164592" y="140208"/>
                  </a:cubicBezTo>
                  <a:cubicBezTo>
                    <a:pt x="154432" y="142240"/>
                    <a:pt x="144164" y="143791"/>
                    <a:pt x="134112" y="146304"/>
                  </a:cubicBezTo>
                  <a:cubicBezTo>
                    <a:pt x="127878" y="147862"/>
                    <a:pt x="122058" y="150842"/>
                    <a:pt x="115824" y="152400"/>
                  </a:cubicBezTo>
                  <a:lnTo>
                    <a:pt x="67056" y="164592"/>
                  </a:lnTo>
                  <a:cubicBezTo>
                    <a:pt x="54864" y="162560"/>
                    <a:pt x="41212" y="164628"/>
                    <a:pt x="30480" y="158496"/>
                  </a:cubicBezTo>
                  <a:cubicBezTo>
                    <a:pt x="24901" y="155308"/>
                    <a:pt x="27258" y="145955"/>
                    <a:pt x="24384" y="140208"/>
                  </a:cubicBezTo>
                  <a:cubicBezTo>
                    <a:pt x="21107" y="133655"/>
                    <a:pt x="15469" y="128473"/>
                    <a:pt x="12192" y="121920"/>
                  </a:cubicBezTo>
                  <a:cubicBezTo>
                    <a:pt x="7819" y="113175"/>
                    <a:pt x="1953" y="87061"/>
                    <a:pt x="0" y="79248"/>
                  </a:cubicBezTo>
                  <a:cubicBezTo>
                    <a:pt x="3051" y="70094"/>
                    <a:pt x="11592" y="41598"/>
                    <a:pt x="18288" y="36576"/>
                  </a:cubicBezTo>
                  <a:cubicBezTo>
                    <a:pt x="28569" y="28865"/>
                    <a:pt x="44171" y="31513"/>
                    <a:pt x="54864" y="24384"/>
                  </a:cubicBezTo>
                  <a:cubicBezTo>
                    <a:pt x="60960" y="20320"/>
                    <a:pt x="66457" y="15168"/>
                    <a:pt x="73152" y="12192"/>
                  </a:cubicBezTo>
                  <a:cubicBezTo>
                    <a:pt x="84896" y="6973"/>
                    <a:pt x="109728" y="0"/>
                    <a:pt x="109728" y="0"/>
                  </a:cubicBezTo>
                  <a:cubicBezTo>
                    <a:pt x="138176" y="2032"/>
                    <a:pt x="166747" y="2764"/>
                    <a:pt x="195072" y="6096"/>
                  </a:cubicBezTo>
                  <a:cubicBezTo>
                    <a:pt x="201454" y="6847"/>
                    <a:pt x="209346" y="7174"/>
                    <a:pt x="213360" y="12192"/>
                  </a:cubicBezTo>
                  <a:cubicBezTo>
                    <a:pt x="218594" y="18734"/>
                    <a:pt x="216156" y="28875"/>
                    <a:pt x="219456" y="36576"/>
                  </a:cubicBezTo>
                  <a:cubicBezTo>
                    <a:pt x="222342" y="43310"/>
                    <a:pt x="226467" y="49683"/>
                    <a:pt x="231648" y="54864"/>
                  </a:cubicBezTo>
                  <a:cubicBezTo>
                    <a:pt x="242335" y="65551"/>
                    <a:pt x="254342" y="69186"/>
                    <a:pt x="268224" y="73152"/>
                  </a:cubicBezTo>
                  <a:cubicBezTo>
                    <a:pt x="276280" y="75454"/>
                    <a:pt x="284480" y="77216"/>
                    <a:pt x="292608" y="79248"/>
                  </a:cubicBezTo>
                  <a:cubicBezTo>
                    <a:pt x="310896" y="77216"/>
                    <a:pt x="329285" y="75950"/>
                    <a:pt x="347472" y="73152"/>
                  </a:cubicBezTo>
                  <a:cubicBezTo>
                    <a:pt x="355753" y="71878"/>
                    <a:pt x="363551" y="68163"/>
                    <a:pt x="371856" y="67056"/>
                  </a:cubicBezTo>
                  <a:cubicBezTo>
                    <a:pt x="394103" y="64090"/>
                    <a:pt x="416560" y="62992"/>
                    <a:pt x="438912" y="60960"/>
                  </a:cubicBezTo>
                  <a:cubicBezTo>
                    <a:pt x="463296" y="62992"/>
                    <a:pt x="487784" y="64021"/>
                    <a:pt x="512064" y="67056"/>
                  </a:cubicBezTo>
                  <a:cubicBezTo>
                    <a:pt x="520377" y="68095"/>
                    <a:pt x="528070" y="73152"/>
                    <a:pt x="536448" y="73152"/>
                  </a:cubicBezTo>
                  <a:cubicBezTo>
                    <a:pt x="551770" y="73152"/>
                    <a:pt x="560695" y="61028"/>
                    <a:pt x="573024" y="54864"/>
                  </a:cubicBezTo>
                  <a:cubicBezTo>
                    <a:pt x="578771" y="51990"/>
                    <a:pt x="585216" y="50800"/>
                    <a:pt x="591312" y="48768"/>
                  </a:cubicBezTo>
                  <a:cubicBezTo>
                    <a:pt x="601472" y="50800"/>
                    <a:pt x="612796" y="49723"/>
                    <a:pt x="621792" y="54864"/>
                  </a:cubicBezTo>
                  <a:cubicBezTo>
                    <a:pt x="636365" y="63191"/>
                    <a:pt x="637339" y="79627"/>
                    <a:pt x="627888" y="91440"/>
                  </a:cubicBezTo>
                  <a:cubicBezTo>
                    <a:pt x="623311" y="97161"/>
                    <a:pt x="615696" y="99568"/>
                    <a:pt x="609600" y="103632"/>
                  </a:cubicBezTo>
                  <a:cubicBezTo>
                    <a:pt x="574659" y="156043"/>
                    <a:pt x="621184" y="94365"/>
                    <a:pt x="579120" y="128016"/>
                  </a:cubicBezTo>
                  <a:cubicBezTo>
                    <a:pt x="573399" y="132593"/>
                    <a:pt x="571618" y="140676"/>
                    <a:pt x="566928" y="146304"/>
                  </a:cubicBezTo>
                  <a:cubicBezTo>
                    <a:pt x="549365" y="167379"/>
                    <a:pt x="552891" y="163175"/>
                    <a:pt x="530352" y="170688"/>
                  </a:cubicBezTo>
                  <a:cubicBezTo>
                    <a:pt x="526288" y="176784"/>
                    <a:pt x="523788" y="184286"/>
                    <a:pt x="518160" y="188976"/>
                  </a:cubicBezTo>
                  <a:cubicBezTo>
                    <a:pt x="499132" y="204832"/>
                    <a:pt x="494545" y="197735"/>
                    <a:pt x="475488" y="207264"/>
                  </a:cubicBezTo>
                  <a:cubicBezTo>
                    <a:pt x="468935" y="210541"/>
                    <a:pt x="463934" y="216570"/>
                    <a:pt x="457200" y="219456"/>
                  </a:cubicBezTo>
                  <a:cubicBezTo>
                    <a:pt x="445626" y="224416"/>
                    <a:pt x="404491" y="230273"/>
                    <a:pt x="396240" y="231648"/>
                  </a:cubicBezTo>
                  <a:cubicBezTo>
                    <a:pt x="385612" y="230319"/>
                    <a:pt x="345553" y="228550"/>
                    <a:pt x="329184" y="219456"/>
                  </a:cubicBezTo>
                  <a:cubicBezTo>
                    <a:pt x="316375" y="212340"/>
                    <a:pt x="302969" y="205433"/>
                    <a:pt x="292608" y="195072"/>
                  </a:cubicBezTo>
                  <a:cubicBezTo>
                    <a:pt x="286512" y="188976"/>
                    <a:pt x="282392" y="179811"/>
                    <a:pt x="274320" y="176784"/>
                  </a:cubicBezTo>
                  <a:cubicBezTo>
                    <a:pt x="264807" y="173217"/>
                    <a:pt x="259080" y="166624"/>
                    <a:pt x="256032" y="164592"/>
                  </a:cubicBezTo>
                  <a:close/>
                </a:path>
              </a:pathLst>
            </a:custGeom>
            <a:solidFill>
              <a:srgbClr val="70C3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8" name="テキスト ボックス 87">
              <a:extLst>
                <a:ext uri="{FF2B5EF4-FFF2-40B4-BE49-F238E27FC236}">
                  <a16:creationId xmlns:a16="http://schemas.microsoft.com/office/drawing/2014/main" id="{567913B5-D459-42C3-8137-7B35DB2E03C4}"/>
                </a:ext>
              </a:extLst>
            </p:cNvPr>
            <p:cNvSpPr txBox="1"/>
            <p:nvPr/>
          </p:nvSpPr>
          <p:spPr>
            <a:xfrm>
              <a:off x="5638801" y="5130672"/>
              <a:ext cx="865943" cy="261610"/>
            </a:xfrm>
            <a:prstGeom prst="rect">
              <a:avLst/>
            </a:prstGeom>
            <a:noFill/>
          </p:spPr>
          <p:txBody>
            <a:bodyPr wrap="none" rtlCol="0">
              <a:spAutoFit/>
            </a:bodyPr>
            <a:lstStyle/>
            <a:p>
              <a:r>
                <a:rPr lang="en-US" altLang="ja-JP" sz="1100" b="1" dirty="0">
                  <a:effectLst>
                    <a:glow rad="63500">
                      <a:schemeClr val="bg1"/>
                    </a:glow>
                  </a:effectLst>
                </a:rPr>
                <a:t>Tokyo Bay</a:t>
              </a:r>
              <a:endParaRPr lang="ja-JP" altLang="en-US" sz="1100" b="1" dirty="0">
                <a:effectLst>
                  <a:glow rad="63500">
                    <a:schemeClr val="bg1"/>
                  </a:glow>
                </a:effectLst>
              </a:endParaRPr>
            </a:p>
          </p:txBody>
        </p:sp>
        <p:sp>
          <p:nvSpPr>
            <p:cNvPr id="90" name="テキスト ボックス 89">
              <a:extLst>
                <a:ext uri="{FF2B5EF4-FFF2-40B4-BE49-F238E27FC236}">
                  <a16:creationId xmlns:a16="http://schemas.microsoft.com/office/drawing/2014/main" id="{EE339652-E793-4811-BE39-FDA3988ADC83}"/>
                </a:ext>
              </a:extLst>
            </p:cNvPr>
            <p:cNvSpPr txBox="1"/>
            <p:nvPr/>
          </p:nvSpPr>
          <p:spPr>
            <a:xfrm rot="5400000">
              <a:off x="6713252" y="2708568"/>
              <a:ext cx="1043876" cy="261610"/>
            </a:xfrm>
            <a:prstGeom prst="rect">
              <a:avLst/>
            </a:prstGeom>
            <a:noFill/>
          </p:spPr>
          <p:txBody>
            <a:bodyPr wrap="none" rtlCol="0">
              <a:spAutoFit/>
            </a:bodyPr>
            <a:lstStyle/>
            <a:p>
              <a:r>
                <a:rPr lang="en-US" altLang="ja-JP" sz="1100" b="1" dirty="0">
                  <a:effectLst>
                    <a:glow rad="63500">
                      <a:schemeClr val="bg1"/>
                    </a:glow>
                  </a:effectLst>
                </a:rPr>
                <a:t>Pacific Ocean</a:t>
              </a:r>
              <a:endParaRPr lang="ja-JP" altLang="en-US" sz="1100" b="1" dirty="0">
                <a:effectLst>
                  <a:glow rad="63500">
                    <a:schemeClr val="bg1"/>
                  </a:glow>
                </a:effectLst>
              </a:endParaRPr>
            </a:p>
          </p:txBody>
        </p:sp>
        <p:sp>
          <p:nvSpPr>
            <p:cNvPr id="91" name="テキスト ボックス 90">
              <a:extLst>
                <a:ext uri="{FF2B5EF4-FFF2-40B4-BE49-F238E27FC236}">
                  <a16:creationId xmlns:a16="http://schemas.microsoft.com/office/drawing/2014/main" id="{8EFFA53B-15D8-44AE-B237-C32C6EF7EB0A}"/>
                </a:ext>
              </a:extLst>
            </p:cNvPr>
            <p:cNvSpPr txBox="1"/>
            <p:nvPr/>
          </p:nvSpPr>
          <p:spPr>
            <a:xfrm>
              <a:off x="4428937" y="1238264"/>
              <a:ext cx="1555203" cy="430887"/>
            </a:xfrm>
            <a:prstGeom prst="rect">
              <a:avLst/>
            </a:prstGeom>
            <a:noFill/>
          </p:spPr>
          <p:txBody>
            <a:bodyPr wrap="square" rtlCol="0">
              <a:spAutoFit/>
            </a:bodyPr>
            <a:lstStyle/>
            <a:p>
              <a:pPr algn="ctr"/>
              <a:r>
                <a:rPr lang="en-US" altLang="ja-JP" sz="1100" b="1" dirty="0">
                  <a:solidFill>
                    <a:schemeClr val="accent6">
                      <a:lumMod val="75000"/>
                    </a:schemeClr>
                  </a:solidFill>
                  <a:effectLst>
                    <a:glow rad="63500">
                      <a:schemeClr val="bg1"/>
                    </a:glow>
                  </a:effectLst>
                </a:rPr>
                <a:t>Dam Groups of Upstream Kinu River</a:t>
              </a:r>
              <a:endParaRPr lang="ja-JP" altLang="en-US" sz="1100" b="1" dirty="0">
                <a:solidFill>
                  <a:schemeClr val="accent6">
                    <a:lumMod val="75000"/>
                  </a:schemeClr>
                </a:solidFill>
                <a:effectLst>
                  <a:glow rad="63500">
                    <a:schemeClr val="bg1"/>
                  </a:glow>
                </a:effectLst>
              </a:endParaRPr>
            </a:p>
          </p:txBody>
        </p:sp>
        <p:sp>
          <p:nvSpPr>
            <p:cNvPr id="92" name="テキスト ボックス 91">
              <a:extLst>
                <a:ext uri="{FF2B5EF4-FFF2-40B4-BE49-F238E27FC236}">
                  <a16:creationId xmlns:a16="http://schemas.microsoft.com/office/drawing/2014/main" id="{C6BDC53A-41B6-4D38-B024-BD2B834D3236}"/>
                </a:ext>
              </a:extLst>
            </p:cNvPr>
            <p:cNvSpPr txBox="1"/>
            <p:nvPr/>
          </p:nvSpPr>
          <p:spPr>
            <a:xfrm>
              <a:off x="2780348" y="1224412"/>
              <a:ext cx="1734861" cy="430887"/>
            </a:xfrm>
            <a:prstGeom prst="rect">
              <a:avLst/>
            </a:prstGeom>
            <a:noFill/>
          </p:spPr>
          <p:txBody>
            <a:bodyPr wrap="square" rtlCol="0">
              <a:spAutoFit/>
            </a:bodyPr>
            <a:lstStyle/>
            <a:p>
              <a:pPr algn="ctr"/>
              <a:r>
                <a:rPr lang="en-US" altLang="ja-JP" sz="1100" b="1" dirty="0">
                  <a:solidFill>
                    <a:srgbClr val="C00000"/>
                  </a:solidFill>
                  <a:effectLst>
                    <a:glow rad="63500">
                      <a:schemeClr val="bg1"/>
                    </a:glow>
                  </a:effectLst>
                </a:rPr>
                <a:t>Dam Groups of Upstream Tone River</a:t>
              </a:r>
              <a:endParaRPr lang="ja-JP" altLang="en-US" sz="1100" b="1" dirty="0">
                <a:solidFill>
                  <a:srgbClr val="C00000"/>
                </a:solidFill>
                <a:effectLst>
                  <a:glow rad="63500">
                    <a:schemeClr val="bg1"/>
                  </a:glow>
                </a:effectLst>
              </a:endParaRPr>
            </a:p>
          </p:txBody>
        </p:sp>
        <p:sp>
          <p:nvSpPr>
            <p:cNvPr id="93" name="テキスト ボックス 92">
              <a:extLst>
                <a:ext uri="{FF2B5EF4-FFF2-40B4-BE49-F238E27FC236}">
                  <a16:creationId xmlns:a16="http://schemas.microsoft.com/office/drawing/2014/main" id="{AB0B0C6A-C07F-47AC-B9DD-D9EAC8EE45CA}"/>
                </a:ext>
              </a:extLst>
            </p:cNvPr>
            <p:cNvSpPr txBox="1"/>
            <p:nvPr/>
          </p:nvSpPr>
          <p:spPr>
            <a:xfrm>
              <a:off x="1436377" y="3463459"/>
              <a:ext cx="2026097" cy="430887"/>
            </a:xfrm>
            <a:prstGeom prst="rect">
              <a:avLst/>
            </a:prstGeom>
            <a:noFill/>
          </p:spPr>
          <p:txBody>
            <a:bodyPr wrap="square" rtlCol="0">
              <a:spAutoFit/>
            </a:bodyPr>
            <a:lstStyle/>
            <a:p>
              <a:pPr algn="ctr"/>
              <a:r>
                <a:rPr lang="en-US" altLang="ja-JP" sz="1100" b="1" dirty="0">
                  <a:solidFill>
                    <a:srgbClr val="0070C0"/>
                  </a:solidFill>
                  <a:effectLst>
                    <a:glow rad="63500">
                      <a:schemeClr val="bg1"/>
                    </a:glow>
                  </a:effectLst>
                </a:rPr>
                <a:t>Dam Groups of Upstream Arakawa River</a:t>
              </a:r>
              <a:endParaRPr lang="ja-JP" altLang="en-US" sz="1100" b="1" dirty="0">
                <a:solidFill>
                  <a:srgbClr val="0070C0"/>
                </a:solidFill>
                <a:effectLst>
                  <a:glow rad="63500">
                    <a:schemeClr val="bg1"/>
                  </a:glow>
                </a:effectLst>
              </a:endParaRPr>
            </a:p>
          </p:txBody>
        </p:sp>
        <p:sp>
          <p:nvSpPr>
            <p:cNvPr id="94" name="テキスト ボックス 93">
              <a:extLst>
                <a:ext uri="{FF2B5EF4-FFF2-40B4-BE49-F238E27FC236}">
                  <a16:creationId xmlns:a16="http://schemas.microsoft.com/office/drawing/2014/main" id="{0D037A5C-552C-481C-9628-0B7925BAE4B5}"/>
                </a:ext>
              </a:extLst>
            </p:cNvPr>
            <p:cNvSpPr txBox="1"/>
            <p:nvPr/>
          </p:nvSpPr>
          <p:spPr>
            <a:xfrm rot="5400000">
              <a:off x="6002208" y="4561287"/>
              <a:ext cx="774571" cy="261610"/>
            </a:xfrm>
            <a:prstGeom prst="rect">
              <a:avLst/>
            </a:prstGeom>
            <a:noFill/>
          </p:spPr>
          <p:txBody>
            <a:bodyPr wrap="none" rtlCol="0">
              <a:spAutoFit/>
            </a:bodyPr>
            <a:lstStyle/>
            <a:p>
              <a:r>
                <a:rPr lang="en-US" altLang="ja-JP" sz="1100" dirty="0">
                  <a:effectLst>
                    <a:glow rad="63500">
                      <a:schemeClr val="bg1"/>
                    </a:glow>
                  </a:effectLst>
                </a:rPr>
                <a:t>Edo River</a:t>
              </a:r>
              <a:endParaRPr lang="ja-JP" altLang="en-US" sz="1100" dirty="0">
                <a:effectLst>
                  <a:glow rad="63500">
                    <a:schemeClr val="bg1"/>
                  </a:glow>
                </a:effectLst>
              </a:endParaRPr>
            </a:p>
          </p:txBody>
        </p:sp>
        <p:sp>
          <p:nvSpPr>
            <p:cNvPr id="95" name="テキスト ボックス 94">
              <a:extLst>
                <a:ext uri="{FF2B5EF4-FFF2-40B4-BE49-F238E27FC236}">
                  <a16:creationId xmlns:a16="http://schemas.microsoft.com/office/drawing/2014/main" id="{F07A40DF-EA9D-4014-8135-EF32544DC610}"/>
                </a:ext>
              </a:extLst>
            </p:cNvPr>
            <p:cNvSpPr txBox="1"/>
            <p:nvPr/>
          </p:nvSpPr>
          <p:spPr>
            <a:xfrm rot="3628323">
              <a:off x="5312310" y="4190266"/>
              <a:ext cx="1093569" cy="261610"/>
            </a:xfrm>
            <a:prstGeom prst="rect">
              <a:avLst/>
            </a:prstGeom>
            <a:noFill/>
          </p:spPr>
          <p:txBody>
            <a:bodyPr wrap="none" rtlCol="0">
              <a:spAutoFit/>
            </a:bodyPr>
            <a:lstStyle/>
            <a:p>
              <a:r>
                <a:rPr lang="en-US" altLang="ja-JP" sz="1100" dirty="0">
                  <a:effectLst>
                    <a:glow rad="63500">
                      <a:schemeClr val="bg1"/>
                    </a:glow>
                  </a:effectLst>
                </a:rPr>
                <a:t>Nakgawa River</a:t>
              </a:r>
              <a:endParaRPr lang="ja-JP" altLang="en-US" sz="1100" dirty="0">
                <a:effectLst>
                  <a:glow rad="63500">
                    <a:schemeClr val="bg1"/>
                  </a:glow>
                </a:effectLst>
              </a:endParaRPr>
            </a:p>
          </p:txBody>
        </p:sp>
        <p:sp>
          <p:nvSpPr>
            <p:cNvPr id="96" name="テキスト ボックス 95">
              <a:extLst>
                <a:ext uri="{FF2B5EF4-FFF2-40B4-BE49-F238E27FC236}">
                  <a16:creationId xmlns:a16="http://schemas.microsoft.com/office/drawing/2014/main" id="{3C80C132-17A9-4428-96DE-9A7C4D8AA888}"/>
                </a:ext>
              </a:extLst>
            </p:cNvPr>
            <p:cNvSpPr txBox="1"/>
            <p:nvPr/>
          </p:nvSpPr>
          <p:spPr>
            <a:xfrm>
              <a:off x="4757794" y="4328967"/>
              <a:ext cx="1144865" cy="326436"/>
            </a:xfrm>
            <a:prstGeom prst="rect">
              <a:avLst/>
            </a:prstGeom>
            <a:noFill/>
          </p:spPr>
          <p:txBody>
            <a:bodyPr wrap="none" rtlCol="0">
              <a:spAutoFit/>
            </a:bodyPr>
            <a:lstStyle/>
            <a:p>
              <a:pPr algn="ctr">
                <a:lnSpc>
                  <a:spcPts val="900"/>
                </a:lnSpc>
              </a:pPr>
              <a:r>
                <a:rPr lang="en-US" altLang="ja-JP" sz="1100" dirty="0">
                  <a:effectLst>
                    <a:glow rad="63500">
                      <a:schemeClr val="bg1"/>
                    </a:glow>
                  </a:effectLst>
                </a:rPr>
                <a:t>Arakawa</a:t>
              </a:r>
            </a:p>
            <a:p>
              <a:pPr algn="ctr">
                <a:lnSpc>
                  <a:spcPts val="900"/>
                </a:lnSpc>
              </a:pPr>
              <a:r>
                <a:rPr lang="en-US" altLang="ja-JP" sz="1100" dirty="0">
                  <a:effectLst>
                    <a:glow rad="63500">
                      <a:schemeClr val="bg1"/>
                    </a:glow>
                  </a:effectLst>
                </a:rPr>
                <a:t>Retarding Basin</a:t>
              </a:r>
              <a:endParaRPr lang="ja-JP" altLang="en-US" sz="1100" dirty="0">
                <a:effectLst>
                  <a:glow rad="63500">
                    <a:schemeClr val="bg1"/>
                  </a:glow>
                </a:effectLst>
              </a:endParaRPr>
            </a:p>
          </p:txBody>
        </p:sp>
        <p:sp>
          <p:nvSpPr>
            <p:cNvPr id="97" name="テキスト ボックス 96">
              <a:extLst>
                <a:ext uri="{FF2B5EF4-FFF2-40B4-BE49-F238E27FC236}">
                  <a16:creationId xmlns:a16="http://schemas.microsoft.com/office/drawing/2014/main" id="{B4B341E3-D6B8-4361-AE54-EF1E093E8D34}"/>
                </a:ext>
              </a:extLst>
            </p:cNvPr>
            <p:cNvSpPr txBox="1"/>
            <p:nvPr/>
          </p:nvSpPr>
          <p:spPr>
            <a:xfrm>
              <a:off x="4330396" y="5309861"/>
              <a:ext cx="877163" cy="233397"/>
            </a:xfrm>
            <a:prstGeom prst="rect">
              <a:avLst/>
            </a:prstGeom>
            <a:noFill/>
          </p:spPr>
          <p:txBody>
            <a:bodyPr wrap="none" rtlCol="0">
              <a:spAutoFit/>
            </a:bodyPr>
            <a:lstStyle/>
            <a:p>
              <a:pPr algn="ctr">
                <a:lnSpc>
                  <a:spcPts val="1050"/>
                </a:lnSpc>
              </a:pPr>
              <a:r>
                <a:rPr lang="en-US" altLang="ja-JP" sz="1100" dirty="0">
                  <a:effectLst>
                    <a:glow rad="63500">
                      <a:schemeClr val="bg1"/>
                    </a:glow>
                  </a:effectLst>
                </a:rPr>
                <a:t>Tama River</a:t>
              </a:r>
              <a:endParaRPr lang="ja-JP" altLang="en-US" sz="1100" dirty="0">
                <a:effectLst>
                  <a:glow rad="63500">
                    <a:schemeClr val="bg1"/>
                  </a:glow>
                </a:effectLst>
              </a:endParaRPr>
            </a:p>
          </p:txBody>
        </p:sp>
        <p:sp>
          <p:nvSpPr>
            <p:cNvPr id="98" name="テキスト ボックス 97">
              <a:extLst>
                <a:ext uri="{FF2B5EF4-FFF2-40B4-BE49-F238E27FC236}">
                  <a16:creationId xmlns:a16="http://schemas.microsoft.com/office/drawing/2014/main" id="{816DE212-9F8B-4CC3-BA5B-0463C8BA0C3C}"/>
                </a:ext>
              </a:extLst>
            </p:cNvPr>
            <p:cNvSpPr txBox="1"/>
            <p:nvPr/>
          </p:nvSpPr>
          <p:spPr>
            <a:xfrm>
              <a:off x="1628492" y="2627714"/>
              <a:ext cx="1138453" cy="211020"/>
            </a:xfrm>
            <a:prstGeom prst="rect">
              <a:avLst/>
            </a:prstGeom>
            <a:noFill/>
          </p:spPr>
          <p:txBody>
            <a:bodyPr wrap="none" rtlCol="0">
              <a:spAutoFit/>
            </a:bodyPr>
            <a:lstStyle/>
            <a:p>
              <a:pPr algn="ctr">
                <a:lnSpc>
                  <a:spcPts val="900"/>
                </a:lnSpc>
              </a:pPr>
              <a:r>
                <a:rPr lang="en-US" altLang="ja-JP" sz="1100" dirty="0">
                  <a:effectLst>
                    <a:glow rad="63500">
                      <a:schemeClr val="bg1"/>
                    </a:glow>
                  </a:effectLst>
                </a:rPr>
                <a:t>Agatsuma River</a:t>
              </a:r>
              <a:endParaRPr lang="ja-JP" altLang="en-US" sz="1100" dirty="0">
                <a:effectLst>
                  <a:glow rad="63500">
                    <a:schemeClr val="bg1"/>
                  </a:glow>
                </a:effectLst>
              </a:endParaRPr>
            </a:p>
          </p:txBody>
        </p:sp>
        <p:sp>
          <p:nvSpPr>
            <p:cNvPr id="99" name="テキスト ボックス 98">
              <a:extLst>
                <a:ext uri="{FF2B5EF4-FFF2-40B4-BE49-F238E27FC236}">
                  <a16:creationId xmlns:a16="http://schemas.microsoft.com/office/drawing/2014/main" id="{16DD3831-1B0A-4043-9982-6E1FC63A55AB}"/>
                </a:ext>
              </a:extLst>
            </p:cNvPr>
            <p:cNvSpPr txBox="1"/>
            <p:nvPr/>
          </p:nvSpPr>
          <p:spPr>
            <a:xfrm rot="1233779">
              <a:off x="5309607" y="2597684"/>
              <a:ext cx="822662" cy="211020"/>
            </a:xfrm>
            <a:prstGeom prst="rect">
              <a:avLst/>
            </a:prstGeom>
            <a:noFill/>
          </p:spPr>
          <p:txBody>
            <a:bodyPr wrap="none" rtlCol="0">
              <a:spAutoFit/>
            </a:bodyPr>
            <a:lstStyle/>
            <a:p>
              <a:pPr algn="ctr">
                <a:lnSpc>
                  <a:spcPts val="900"/>
                </a:lnSpc>
              </a:pPr>
              <a:r>
                <a:rPr lang="en-US" altLang="ja-JP" sz="1100" dirty="0">
                  <a:effectLst>
                    <a:glow rad="63500">
                      <a:schemeClr val="bg1"/>
                    </a:glow>
                  </a:effectLst>
                </a:rPr>
                <a:t>Kinu River</a:t>
              </a:r>
              <a:endParaRPr lang="ja-JP" altLang="en-US" sz="1100" dirty="0">
                <a:effectLst>
                  <a:glow rad="63500">
                    <a:schemeClr val="bg1"/>
                  </a:glow>
                </a:effectLst>
              </a:endParaRPr>
            </a:p>
          </p:txBody>
        </p:sp>
        <p:sp>
          <p:nvSpPr>
            <p:cNvPr id="100" name="テキスト ボックス 99">
              <a:extLst>
                <a:ext uri="{FF2B5EF4-FFF2-40B4-BE49-F238E27FC236}">
                  <a16:creationId xmlns:a16="http://schemas.microsoft.com/office/drawing/2014/main" id="{3C3B9564-2FD4-40E6-843C-C4C603539A96}"/>
                </a:ext>
              </a:extLst>
            </p:cNvPr>
            <p:cNvSpPr txBox="1"/>
            <p:nvPr/>
          </p:nvSpPr>
          <p:spPr>
            <a:xfrm>
              <a:off x="6568067" y="3742606"/>
              <a:ext cx="974884" cy="438903"/>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Tone River Estuary Barrage</a:t>
              </a:r>
              <a:endParaRPr lang="ja-JP" altLang="en-US" sz="1100" dirty="0">
                <a:effectLst>
                  <a:glow rad="63500">
                    <a:schemeClr val="bg1"/>
                  </a:glow>
                </a:effectLst>
              </a:endParaRPr>
            </a:p>
          </p:txBody>
        </p:sp>
        <p:sp>
          <p:nvSpPr>
            <p:cNvPr id="101" name="テキスト ボックス 100">
              <a:extLst>
                <a:ext uri="{FF2B5EF4-FFF2-40B4-BE49-F238E27FC236}">
                  <a16:creationId xmlns:a16="http://schemas.microsoft.com/office/drawing/2014/main" id="{2A95392B-E62C-4253-BCA5-1174693EF20D}"/>
                </a:ext>
              </a:extLst>
            </p:cNvPr>
            <p:cNvSpPr txBox="1"/>
            <p:nvPr/>
          </p:nvSpPr>
          <p:spPr>
            <a:xfrm>
              <a:off x="3214552" y="4474547"/>
              <a:ext cx="873957" cy="253916"/>
            </a:xfrm>
            <a:prstGeom prst="rect">
              <a:avLst/>
            </a:prstGeom>
            <a:noFill/>
          </p:spPr>
          <p:txBody>
            <a:bodyPr wrap="none" rtlCol="0">
              <a:spAutoFit/>
            </a:bodyPr>
            <a:lstStyle/>
            <a:p>
              <a:r>
                <a:rPr lang="en-US" altLang="ja-JP" sz="1050" dirty="0">
                  <a:effectLst>
                    <a:glow rad="63500">
                      <a:schemeClr val="bg1"/>
                    </a:glow>
                  </a:effectLst>
                </a:rPr>
                <a:t>Iruma River</a:t>
              </a:r>
              <a:endParaRPr lang="ja-JP" altLang="en-US" sz="1050" dirty="0">
                <a:effectLst>
                  <a:glow rad="63500">
                    <a:schemeClr val="bg1"/>
                  </a:glow>
                </a:effectLst>
              </a:endParaRPr>
            </a:p>
          </p:txBody>
        </p:sp>
        <p:sp>
          <p:nvSpPr>
            <p:cNvPr id="103" name="テキスト ボックス 102">
              <a:extLst>
                <a:ext uri="{FF2B5EF4-FFF2-40B4-BE49-F238E27FC236}">
                  <a16:creationId xmlns:a16="http://schemas.microsoft.com/office/drawing/2014/main" id="{585BCB87-729A-4754-81A9-F25D69B87207}"/>
                </a:ext>
              </a:extLst>
            </p:cNvPr>
            <p:cNvSpPr txBox="1"/>
            <p:nvPr/>
          </p:nvSpPr>
          <p:spPr>
            <a:xfrm>
              <a:off x="2220048" y="5470966"/>
              <a:ext cx="987771" cy="211020"/>
            </a:xfrm>
            <a:prstGeom prst="rect">
              <a:avLst/>
            </a:prstGeom>
            <a:noFill/>
          </p:spPr>
          <p:txBody>
            <a:bodyPr wrap="none" rtlCol="0">
              <a:spAutoFit/>
            </a:bodyPr>
            <a:lstStyle/>
            <a:p>
              <a:pPr algn="ctr">
                <a:lnSpc>
                  <a:spcPts val="900"/>
                </a:lnSpc>
              </a:pPr>
              <a:r>
                <a:rPr lang="en-US" altLang="ja-JP" sz="1100" dirty="0">
                  <a:effectLst>
                    <a:glow rad="63500">
                      <a:schemeClr val="bg1"/>
                    </a:glow>
                  </a:effectLst>
                </a:rPr>
                <a:t>Ogouchi Dam</a:t>
              </a:r>
              <a:endParaRPr lang="ja-JP" altLang="en-US" sz="1100" dirty="0">
                <a:effectLst>
                  <a:glow rad="63500">
                    <a:schemeClr val="bg1"/>
                  </a:glow>
                </a:effectLst>
              </a:endParaRPr>
            </a:p>
          </p:txBody>
        </p:sp>
        <p:sp>
          <p:nvSpPr>
            <p:cNvPr id="104" name="テキスト ボックス 103">
              <a:extLst>
                <a:ext uri="{FF2B5EF4-FFF2-40B4-BE49-F238E27FC236}">
                  <a16:creationId xmlns:a16="http://schemas.microsoft.com/office/drawing/2014/main" id="{BE06A599-D45D-4158-B663-BBE2E7ED7015}"/>
                </a:ext>
              </a:extLst>
            </p:cNvPr>
            <p:cNvSpPr txBox="1"/>
            <p:nvPr/>
          </p:nvSpPr>
          <p:spPr>
            <a:xfrm>
              <a:off x="5973309" y="2569779"/>
              <a:ext cx="1152640" cy="233397"/>
            </a:xfrm>
            <a:prstGeom prst="rect">
              <a:avLst/>
            </a:prstGeom>
            <a:noFill/>
          </p:spPr>
          <p:txBody>
            <a:bodyPr wrap="square" rtlCol="0">
              <a:spAutoFit/>
            </a:bodyPr>
            <a:lstStyle/>
            <a:p>
              <a:pPr algn="ctr">
                <a:lnSpc>
                  <a:spcPts val="1050"/>
                </a:lnSpc>
              </a:pPr>
              <a:r>
                <a:rPr lang="en-US" altLang="ja-JP" sz="1100" dirty="0">
                  <a:effectLst>
                    <a:glow rad="63500">
                      <a:schemeClr val="bg1"/>
                    </a:glow>
                  </a:effectLst>
                </a:rPr>
                <a:t>Kasumigaura</a:t>
              </a:r>
              <a:endParaRPr lang="ja-JP" altLang="en-US" sz="1100" dirty="0">
                <a:effectLst>
                  <a:glow rad="63500">
                    <a:schemeClr val="bg1"/>
                  </a:glow>
                </a:effectLst>
              </a:endParaRPr>
            </a:p>
          </p:txBody>
        </p:sp>
        <p:sp>
          <p:nvSpPr>
            <p:cNvPr id="105" name="テキスト ボックス 104">
              <a:extLst>
                <a:ext uri="{FF2B5EF4-FFF2-40B4-BE49-F238E27FC236}">
                  <a16:creationId xmlns:a16="http://schemas.microsoft.com/office/drawing/2014/main" id="{071B92E6-5FCD-47D4-98CF-AB9824648A44}"/>
                </a:ext>
              </a:extLst>
            </p:cNvPr>
            <p:cNvSpPr txBox="1"/>
            <p:nvPr/>
          </p:nvSpPr>
          <p:spPr>
            <a:xfrm>
              <a:off x="4223714" y="3616768"/>
              <a:ext cx="760120" cy="430887"/>
            </a:xfrm>
            <a:prstGeom prst="rect">
              <a:avLst/>
            </a:prstGeom>
            <a:noFill/>
          </p:spPr>
          <p:txBody>
            <a:bodyPr wrap="square" rtlCol="0">
              <a:spAutoFit/>
            </a:bodyPr>
            <a:lstStyle/>
            <a:p>
              <a:r>
                <a:rPr lang="en-US" altLang="ja-JP" sz="1100" dirty="0">
                  <a:effectLst>
                    <a:glow rad="63500">
                      <a:schemeClr val="bg1"/>
                    </a:glow>
                  </a:effectLst>
                </a:rPr>
                <a:t>Musahi Channel</a:t>
              </a:r>
              <a:endParaRPr lang="ja-JP" altLang="en-US" sz="1100" dirty="0">
                <a:effectLst>
                  <a:glow rad="63500">
                    <a:schemeClr val="bg1"/>
                  </a:glow>
                </a:effectLst>
              </a:endParaRPr>
            </a:p>
          </p:txBody>
        </p:sp>
        <p:sp>
          <p:nvSpPr>
            <p:cNvPr id="106" name="テキスト ボックス 105">
              <a:extLst>
                <a:ext uri="{FF2B5EF4-FFF2-40B4-BE49-F238E27FC236}">
                  <a16:creationId xmlns:a16="http://schemas.microsoft.com/office/drawing/2014/main" id="{B8250092-9880-4D39-90B6-77B0788E1415}"/>
                </a:ext>
              </a:extLst>
            </p:cNvPr>
            <p:cNvSpPr txBox="1"/>
            <p:nvPr/>
          </p:nvSpPr>
          <p:spPr>
            <a:xfrm>
              <a:off x="4982886" y="3593470"/>
              <a:ext cx="845103" cy="261610"/>
            </a:xfrm>
            <a:prstGeom prst="rect">
              <a:avLst/>
            </a:prstGeom>
            <a:noFill/>
          </p:spPr>
          <p:txBody>
            <a:bodyPr wrap="none" rtlCol="0">
              <a:spAutoFit/>
            </a:bodyPr>
            <a:lstStyle/>
            <a:p>
              <a:r>
                <a:rPr lang="en-US" altLang="ja-JP" sz="1100" dirty="0">
                  <a:effectLst>
                    <a:glow rad="63500">
                      <a:schemeClr val="bg1"/>
                    </a:glow>
                  </a:effectLst>
                </a:rPr>
                <a:t>Tone River</a:t>
              </a:r>
              <a:endParaRPr lang="ja-JP" altLang="en-US" sz="1100" dirty="0">
                <a:effectLst>
                  <a:glow rad="63500">
                    <a:schemeClr val="bg1"/>
                  </a:glow>
                </a:effectLst>
              </a:endParaRPr>
            </a:p>
          </p:txBody>
        </p:sp>
        <p:sp>
          <p:nvSpPr>
            <p:cNvPr id="107" name="テキスト ボックス 106">
              <a:extLst>
                <a:ext uri="{FF2B5EF4-FFF2-40B4-BE49-F238E27FC236}">
                  <a16:creationId xmlns:a16="http://schemas.microsoft.com/office/drawing/2014/main" id="{633FC4C0-505F-4A23-84C8-1D8977526909}"/>
                </a:ext>
              </a:extLst>
            </p:cNvPr>
            <p:cNvSpPr txBox="1"/>
            <p:nvPr/>
          </p:nvSpPr>
          <p:spPr>
            <a:xfrm>
              <a:off x="4286250" y="2974631"/>
              <a:ext cx="517257"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Tone Weir</a:t>
              </a:r>
              <a:endParaRPr lang="ja-JP" altLang="en-US" sz="1100" dirty="0">
                <a:effectLst>
                  <a:glow rad="63500">
                    <a:schemeClr val="bg1"/>
                  </a:glow>
                </a:effectLst>
              </a:endParaRPr>
            </a:p>
          </p:txBody>
        </p:sp>
        <p:sp>
          <p:nvSpPr>
            <p:cNvPr id="108" name="テキスト ボックス 107">
              <a:extLst>
                <a:ext uri="{FF2B5EF4-FFF2-40B4-BE49-F238E27FC236}">
                  <a16:creationId xmlns:a16="http://schemas.microsoft.com/office/drawing/2014/main" id="{D0D85FFF-DD09-4751-89C7-7795E01D8D02}"/>
                </a:ext>
              </a:extLst>
            </p:cNvPr>
            <p:cNvSpPr txBox="1"/>
            <p:nvPr/>
          </p:nvSpPr>
          <p:spPr>
            <a:xfrm rot="545300">
              <a:off x="3314204" y="2897762"/>
              <a:ext cx="845103" cy="261610"/>
            </a:xfrm>
            <a:prstGeom prst="rect">
              <a:avLst/>
            </a:prstGeom>
            <a:noFill/>
          </p:spPr>
          <p:txBody>
            <a:bodyPr wrap="none" rtlCol="0">
              <a:spAutoFit/>
            </a:bodyPr>
            <a:lstStyle/>
            <a:p>
              <a:r>
                <a:rPr lang="en-US" altLang="ja-JP" sz="1100" dirty="0">
                  <a:effectLst>
                    <a:glow rad="63500">
                      <a:schemeClr val="bg1"/>
                    </a:glow>
                  </a:effectLst>
                </a:rPr>
                <a:t>Tone River</a:t>
              </a:r>
              <a:endParaRPr lang="ja-JP" altLang="en-US" sz="1100" dirty="0">
                <a:effectLst>
                  <a:glow rad="63500">
                    <a:schemeClr val="bg1"/>
                  </a:glow>
                </a:effectLst>
              </a:endParaRPr>
            </a:p>
          </p:txBody>
        </p:sp>
        <p:sp>
          <p:nvSpPr>
            <p:cNvPr id="109" name="テキスト ボックス 108">
              <a:extLst>
                <a:ext uri="{FF2B5EF4-FFF2-40B4-BE49-F238E27FC236}">
                  <a16:creationId xmlns:a16="http://schemas.microsoft.com/office/drawing/2014/main" id="{5D170CE2-A222-413D-9086-8B7A046CEB93}"/>
                </a:ext>
              </a:extLst>
            </p:cNvPr>
            <p:cNvSpPr txBox="1"/>
            <p:nvPr/>
          </p:nvSpPr>
          <p:spPr>
            <a:xfrm>
              <a:off x="3370755" y="4849796"/>
              <a:ext cx="640818"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Arima Dam</a:t>
              </a:r>
              <a:endParaRPr lang="ja-JP" altLang="en-US" sz="1100" dirty="0">
                <a:effectLst>
                  <a:glow rad="63500">
                    <a:schemeClr val="bg1"/>
                  </a:glow>
                </a:effectLst>
              </a:endParaRPr>
            </a:p>
          </p:txBody>
        </p:sp>
        <p:sp>
          <p:nvSpPr>
            <p:cNvPr id="110" name="テキスト ボックス 109">
              <a:extLst>
                <a:ext uri="{FF2B5EF4-FFF2-40B4-BE49-F238E27FC236}">
                  <a16:creationId xmlns:a16="http://schemas.microsoft.com/office/drawing/2014/main" id="{1E856560-1157-4350-A1F2-9C9CD003848F}"/>
                </a:ext>
              </a:extLst>
            </p:cNvPr>
            <p:cNvSpPr txBox="1"/>
            <p:nvPr/>
          </p:nvSpPr>
          <p:spPr>
            <a:xfrm>
              <a:off x="5120470" y="2191043"/>
              <a:ext cx="898566"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Ikari Dam</a:t>
              </a:r>
              <a:endParaRPr lang="ja-JP" altLang="en-US" sz="1100" dirty="0">
                <a:effectLst>
                  <a:glow rad="63500">
                    <a:schemeClr val="bg1"/>
                  </a:glow>
                </a:effectLst>
              </a:endParaRPr>
            </a:p>
          </p:txBody>
        </p:sp>
        <p:sp>
          <p:nvSpPr>
            <p:cNvPr id="111" name="テキスト ボックス 110">
              <a:extLst>
                <a:ext uri="{FF2B5EF4-FFF2-40B4-BE49-F238E27FC236}">
                  <a16:creationId xmlns:a16="http://schemas.microsoft.com/office/drawing/2014/main" id="{19E37C2A-040F-4049-A3E8-58FA3D854F8E}"/>
                </a:ext>
              </a:extLst>
            </p:cNvPr>
            <p:cNvSpPr txBox="1"/>
            <p:nvPr/>
          </p:nvSpPr>
          <p:spPr>
            <a:xfrm>
              <a:off x="4019054" y="2013673"/>
              <a:ext cx="1395711"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Yunishigawa Dam</a:t>
              </a:r>
              <a:endParaRPr lang="ja-JP" altLang="en-US" sz="1100" dirty="0">
                <a:effectLst>
                  <a:glow rad="63500">
                    <a:schemeClr val="bg1"/>
                  </a:glow>
                </a:effectLst>
              </a:endParaRPr>
            </a:p>
          </p:txBody>
        </p:sp>
        <p:sp>
          <p:nvSpPr>
            <p:cNvPr id="112" name="テキスト ボックス 111">
              <a:extLst>
                <a:ext uri="{FF2B5EF4-FFF2-40B4-BE49-F238E27FC236}">
                  <a16:creationId xmlns:a16="http://schemas.microsoft.com/office/drawing/2014/main" id="{C9D351D4-0902-4C80-B565-2F0134931C1A}"/>
                </a:ext>
              </a:extLst>
            </p:cNvPr>
            <p:cNvSpPr txBox="1"/>
            <p:nvPr/>
          </p:nvSpPr>
          <p:spPr>
            <a:xfrm>
              <a:off x="4003563" y="2406568"/>
              <a:ext cx="928483"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Kawamata Dam</a:t>
              </a:r>
              <a:endParaRPr lang="ja-JP" altLang="en-US" sz="1100" dirty="0">
                <a:effectLst>
                  <a:glow rad="63500">
                    <a:schemeClr val="bg1"/>
                  </a:glow>
                </a:effectLst>
              </a:endParaRPr>
            </a:p>
          </p:txBody>
        </p:sp>
        <p:sp>
          <p:nvSpPr>
            <p:cNvPr id="113" name="テキスト ボックス 112">
              <a:extLst>
                <a:ext uri="{FF2B5EF4-FFF2-40B4-BE49-F238E27FC236}">
                  <a16:creationId xmlns:a16="http://schemas.microsoft.com/office/drawing/2014/main" id="{9C5897B7-FE57-48DE-9195-D1924841C20C}"/>
                </a:ext>
              </a:extLst>
            </p:cNvPr>
            <p:cNvSpPr txBox="1"/>
            <p:nvPr/>
          </p:nvSpPr>
          <p:spPr>
            <a:xfrm>
              <a:off x="4695992" y="2419077"/>
              <a:ext cx="680653"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Kawaji Dam</a:t>
              </a:r>
              <a:endParaRPr lang="ja-JP" altLang="en-US" sz="1100" dirty="0">
                <a:effectLst>
                  <a:glow rad="63500">
                    <a:schemeClr val="bg1"/>
                  </a:glow>
                </a:effectLst>
              </a:endParaRPr>
            </a:p>
          </p:txBody>
        </p:sp>
        <p:sp>
          <p:nvSpPr>
            <p:cNvPr id="114" name="テキスト ボックス 113">
              <a:extLst>
                <a:ext uri="{FF2B5EF4-FFF2-40B4-BE49-F238E27FC236}">
                  <a16:creationId xmlns:a16="http://schemas.microsoft.com/office/drawing/2014/main" id="{31BDEFCC-0EBF-4E2C-8FC2-27CDE8EE3B44}"/>
                </a:ext>
              </a:extLst>
            </p:cNvPr>
            <p:cNvSpPr txBox="1"/>
            <p:nvPr/>
          </p:nvSpPr>
          <p:spPr>
            <a:xfrm>
              <a:off x="3512148" y="2722595"/>
              <a:ext cx="928483"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Kusaki Dam</a:t>
              </a:r>
              <a:endParaRPr lang="ja-JP" altLang="en-US" sz="1100" dirty="0">
                <a:effectLst>
                  <a:glow rad="63500">
                    <a:schemeClr val="bg1"/>
                  </a:glow>
                </a:effectLst>
              </a:endParaRPr>
            </a:p>
          </p:txBody>
        </p:sp>
        <p:sp>
          <p:nvSpPr>
            <p:cNvPr id="115" name="テキスト ボックス 114">
              <a:extLst>
                <a:ext uri="{FF2B5EF4-FFF2-40B4-BE49-F238E27FC236}">
                  <a16:creationId xmlns:a16="http://schemas.microsoft.com/office/drawing/2014/main" id="{B117EDAE-2CEB-4A7E-8197-22E220D49A20}"/>
                </a:ext>
              </a:extLst>
            </p:cNvPr>
            <p:cNvSpPr txBox="1"/>
            <p:nvPr/>
          </p:nvSpPr>
          <p:spPr>
            <a:xfrm>
              <a:off x="1903091" y="1302765"/>
              <a:ext cx="1128641"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Yagisawa Dam</a:t>
              </a:r>
              <a:endParaRPr lang="ja-JP" altLang="en-US" sz="1100" dirty="0">
                <a:effectLst>
                  <a:glow rad="63500">
                    <a:schemeClr val="bg1"/>
                  </a:glow>
                </a:effectLst>
              </a:endParaRPr>
            </a:p>
          </p:txBody>
        </p:sp>
        <p:sp>
          <p:nvSpPr>
            <p:cNvPr id="116" name="テキスト ボックス 115">
              <a:extLst>
                <a:ext uri="{FF2B5EF4-FFF2-40B4-BE49-F238E27FC236}">
                  <a16:creationId xmlns:a16="http://schemas.microsoft.com/office/drawing/2014/main" id="{7FFB5084-CF31-4E7D-9D64-ADB151C0D8EF}"/>
                </a:ext>
              </a:extLst>
            </p:cNvPr>
            <p:cNvSpPr txBox="1"/>
            <p:nvPr/>
          </p:nvSpPr>
          <p:spPr>
            <a:xfrm>
              <a:off x="1811685" y="1815194"/>
              <a:ext cx="928483"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Fujiwara Dam</a:t>
              </a:r>
              <a:endParaRPr lang="ja-JP" altLang="en-US" sz="1100" dirty="0">
                <a:effectLst>
                  <a:glow rad="63500">
                    <a:schemeClr val="bg1"/>
                  </a:glow>
                </a:effectLst>
              </a:endParaRPr>
            </a:p>
          </p:txBody>
        </p:sp>
        <p:sp>
          <p:nvSpPr>
            <p:cNvPr id="118" name="テキスト ボックス 117">
              <a:extLst>
                <a:ext uri="{FF2B5EF4-FFF2-40B4-BE49-F238E27FC236}">
                  <a16:creationId xmlns:a16="http://schemas.microsoft.com/office/drawing/2014/main" id="{CEDDE456-E2BA-46CA-B1E9-02324F74E895}"/>
                </a:ext>
              </a:extLst>
            </p:cNvPr>
            <p:cNvSpPr txBox="1"/>
            <p:nvPr/>
          </p:nvSpPr>
          <p:spPr>
            <a:xfrm>
              <a:off x="1538852" y="2407643"/>
              <a:ext cx="939535"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Aimata Dam</a:t>
              </a:r>
              <a:endParaRPr lang="ja-JP" altLang="en-US" sz="1100" dirty="0">
                <a:effectLst>
                  <a:glow rad="63500">
                    <a:schemeClr val="bg1"/>
                  </a:glow>
                </a:effectLst>
              </a:endParaRPr>
            </a:p>
          </p:txBody>
        </p:sp>
        <p:sp>
          <p:nvSpPr>
            <p:cNvPr id="119" name="テキスト ボックス 118">
              <a:extLst>
                <a:ext uri="{FF2B5EF4-FFF2-40B4-BE49-F238E27FC236}">
                  <a16:creationId xmlns:a16="http://schemas.microsoft.com/office/drawing/2014/main" id="{3A564224-3F09-44D8-97E7-2E0C5E08F779}"/>
                </a:ext>
              </a:extLst>
            </p:cNvPr>
            <p:cNvSpPr txBox="1"/>
            <p:nvPr/>
          </p:nvSpPr>
          <p:spPr>
            <a:xfrm>
              <a:off x="2847168" y="1782046"/>
              <a:ext cx="1153739"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Naramata Dam</a:t>
              </a:r>
              <a:endParaRPr lang="ja-JP" altLang="en-US" sz="1100" dirty="0">
                <a:effectLst>
                  <a:glow rad="63500">
                    <a:schemeClr val="bg1"/>
                  </a:glow>
                </a:effectLst>
              </a:endParaRPr>
            </a:p>
          </p:txBody>
        </p:sp>
        <p:sp>
          <p:nvSpPr>
            <p:cNvPr id="120" name="テキスト ボックス 119">
              <a:extLst>
                <a:ext uri="{FF2B5EF4-FFF2-40B4-BE49-F238E27FC236}">
                  <a16:creationId xmlns:a16="http://schemas.microsoft.com/office/drawing/2014/main" id="{AB20F766-4491-45BD-BAFF-2C26BBAE3128}"/>
                </a:ext>
              </a:extLst>
            </p:cNvPr>
            <p:cNvSpPr txBox="1"/>
            <p:nvPr/>
          </p:nvSpPr>
          <p:spPr>
            <a:xfrm>
              <a:off x="2677090" y="2097666"/>
              <a:ext cx="1119717" cy="211020"/>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Sonohara Dam</a:t>
              </a:r>
              <a:endParaRPr lang="ja-JP" altLang="en-US" sz="1100" dirty="0">
                <a:effectLst>
                  <a:glow rad="63500">
                    <a:schemeClr val="bg1"/>
                  </a:glow>
                </a:effectLst>
              </a:endParaRPr>
            </a:p>
          </p:txBody>
        </p:sp>
        <p:sp>
          <p:nvSpPr>
            <p:cNvPr id="121" name="テキスト ボックス 120">
              <a:extLst>
                <a:ext uri="{FF2B5EF4-FFF2-40B4-BE49-F238E27FC236}">
                  <a16:creationId xmlns:a16="http://schemas.microsoft.com/office/drawing/2014/main" id="{A18D10FE-DFD2-4D95-81C4-53EEC313D00E}"/>
                </a:ext>
              </a:extLst>
            </p:cNvPr>
            <p:cNvSpPr txBox="1"/>
            <p:nvPr/>
          </p:nvSpPr>
          <p:spPr>
            <a:xfrm>
              <a:off x="2473204" y="3151927"/>
              <a:ext cx="922048" cy="233397"/>
            </a:xfrm>
            <a:prstGeom prst="rect">
              <a:avLst/>
            </a:prstGeom>
            <a:noFill/>
          </p:spPr>
          <p:txBody>
            <a:bodyPr wrap="none" rtlCol="0">
              <a:spAutoFit/>
            </a:bodyPr>
            <a:lstStyle/>
            <a:p>
              <a:pPr algn="ctr">
                <a:lnSpc>
                  <a:spcPts val="1050"/>
                </a:lnSpc>
              </a:pPr>
              <a:r>
                <a:rPr lang="en-US" altLang="ja-JP" sz="1100" dirty="0">
                  <a:effectLst>
                    <a:glow rad="63500">
                      <a:schemeClr val="bg1"/>
                    </a:glow>
                  </a:effectLst>
                </a:rPr>
                <a:t>Kanna River</a:t>
              </a:r>
              <a:endParaRPr lang="ja-JP" altLang="en-US" sz="1100" dirty="0">
                <a:effectLst>
                  <a:glow rad="63500">
                    <a:schemeClr val="bg1"/>
                  </a:glow>
                </a:effectLst>
              </a:endParaRPr>
            </a:p>
          </p:txBody>
        </p:sp>
        <p:sp>
          <p:nvSpPr>
            <p:cNvPr id="122" name="テキスト ボックス 121">
              <a:extLst>
                <a:ext uri="{FF2B5EF4-FFF2-40B4-BE49-F238E27FC236}">
                  <a16:creationId xmlns:a16="http://schemas.microsoft.com/office/drawing/2014/main" id="{806CE315-CC47-4473-B753-5C8DD3C1F744}"/>
                </a:ext>
              </a:extLst>
            </p:cNvPr>
            <p:cNvSpPr txBox="1"/>
            <p:nvPr/>
          </p:nvSpPr>
          <p:spPr>
            <a:xfrm>
              <a:off x="2629527" y="4735698"/>
              <a:ext cx="703957"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Urayama Dam</a:t>
              </a:r>
              <a:endParaRPr lang="ja-JP" altLang="en-US" sz="1100" dirty="0">
                <a:effectLst>
                  <a:glow rad="63500">
                    <a:schemeClr val="bg1"/>
                  </a:glow>
                </a:effectLst>
              </a:endParaRPr>
            </a:p>
          </p:txBody>
        </p:sp>
        <p:sp>
          <p:nvSpPr>
            <p:cNvPr id="123" name="テキスト ボックス 122">
              <a:extLst>
                <a:ext uri="{FF2B5EF4-FFF2-40B4-BE49-F238E27FC236}">
                  <a16:creationId xmlns:a16="http://schemas.microsoft.com/office/drawing/2014/main" id="{8798263E-7AE1-46DE-95B8-4D6C78E047D7}"/>
                </a:ext>
              </a:extLst>
            </p:cNvPr>
            <p:cNvSpPr txBox="1"/>
            <p:nvPr/>
          </p:nvSpPr>
          <p:spPr>
            <a:xfrm>
              <a:off x="1932887" y="4986924"/>
              <a:ext cx="703957"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Futase Dam</a:t>
              </a:r>
              <a:endParaRPr lang="ja-JP" altLang="en-US" sz="1100" dirty="0">
                <a:effectLst>
                  <a:glow rad="63500">
                    <a:schemeClr val="bg1"/>
                  </a:glow>
                </a:effectLst>
              </a:endParaRPr>
            </a:p>
          </p:txBody>
        </p:sp>
        <p:sp>
          <p:nvSpPr>
            <p:cNvPr id="124" name="テキスト ボックス 123">
              <a:extLst>
                <a:ext uri="{FF2B5EF4-FFF2-40B4-BE49-F238E27FC236}">
                  <a16:creationId xmlns:a16="http://schemas.microsoft.com/office/drawing/2014/main" id="{FCF9ED4E-0EA2-442E-BC4A-B7934BB8910B}"/>
                </a:ext>
              </a:extLst>
            </p:cNvPr>
            <p:cNvSpPr txBox="1"/>
            <p:nvPr/>
          </p:nvSpPr>
          <p:spPr>
            <a:xfrm>
              <a:off x="1911934" y="4397754"/>
              <a:ext cx="753208"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Takizawa Dam</a:t>
              </a:r>
              <a:endParaRPr lang="ja-JP" altLang="en-US" sz="1100" dirty="0">
                <a:effectLst>
                  <a:glow rad="63500">
                    <a:schemeClr val="bg1"/>
                  </a:glow>
                </a:effectLst>
              </a:endParaRPr>
            </a:p>
          </p:txBody>
        </p:sp>
        <p:sp>
          <p:nvSpPr>
            <p:cNvPr id="125" name="テキスト ボックス 124">
              <a:extLst>
                <a:ext uri="{FF2B5EF4-FFF2-40B4-BE49-F238E27FC236}">
                  <a16:creationId xmlns:a16="http://schemas.microsoft.com/office/drawing/2014/main" id="{05D8E405-F513-49AE-A0DD-CE4514AB0D23}"/>
                </a:ext>
              </a:extLst>
            </p:cNvPr>
            <p:cNvSpPr txBox="1"/>
            <p:nvPr/>
          </p:nvSpPr>
          <p:spPr>
            <a:xfrm>
              <a:off x="2407035" y="3973992"/>
              <a:ext cx="753208"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Kakkaku Dam</a:t>
              </a:r>
              <a:endParaRPr lang="ja-JP" altLang="en-US" sz="1100" dirty="0">
                <a:effectLst>
                  <a:glow rad="63500">
                    <a:schemeClr val="bg1"/>
                  </a:glow>
                </a:effectLst>
              </a:endParaRPr>
            </a:p>
          </p:txBody>
        </p:sp>
        <p:sp>
          <p:nvSpPr>
            <p:cNvPr id="126" name="テキスト ボックス 125">
              <a:extLst>
                <a:ext uri="{FF2B5EF4-FFF2-40B4-BE49-F238E27FC236}">
                  <a16:creationId xmlns:a16="http://schemas.microsoft.com/office/drawing/2014/main" id="{1D9E0BDB-B144-4DA7-B8EC-F457EEFDF08C}"/>
                </a:ext>
              </a:extLst>
            </p:cNvPr>
            <p:cNvSpPr txBox="1"/>
            <p:nvPr/>
          </p:nvSpPr>
          <p:spPr>
            <a:xfrm>
              <a:off x="4591872" y="4860221"/>
              <a:ext cx="999173"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Akigase Intake Weir</a:t>
              </a:r>
              <a:endParaRPr lang="ja-JP" altLang="en-US" sz="1100" dirty="0">
                <a:effectLst>
                  <a:glow rad="63500">
                    <a:schemeClr val="bg1"/>
                  </a:glow>
                </a:effectLst>
              </a:endParaRPr>
            </a:p>
          </p:txBody>
        </p:sp>
        <p:sp>
          <p:nvSpPr>
            <p:cNvPr id="127" name="テキスト ボックス 126">
              <a:extLst>
                <a:ext uri="{FF2B5EF4-FFF2-40B4-BE49-F238E27FC236}">
                  <a16:creationId xmlns:a16="http://schemas.microsoft.com/office/drawing/2014/main" id="{05CB5EDD-BF61-48C2-9AB0-4067837EF103}"/>
                </a:ext>
              </a:extLst>
            </p:cNvPr>
            <p:cNvSpPr txBox="1"/>
            <p:nvPr/>
          </p:nvSpPr>
          <p:spPr>
            <a:xfrm>
              <a:off x="3873436" y="4863131"/>
              <a:ext cx="760728"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Asaka Channel</a:t>
              </a:r>
              <a:endParaRPr lang="ja-JP" altLang="en-US" sz="1100" dirty="0">
                <a:effectLst>
                  <a:glow rad="63500">
                    <a:schemeClr val="bg1"/>
                  </a:glow>
                </a:effectLst>
              </a:endParaRPr>
            </a:p>
          </p:txBody>
        </p:sp>
        <p:sp>
          <p:nvSpPr>
            <p:cNvPr id="128" name="テキスト ボックス 127">
              <a:extLst>
                <a:ext uri="{FF2B5EF4-FFF2-40B4-BE49-F238E27FC236}">
                  <a16:creationId xmlns:a16="http://schemas.microsoft.com/office/drawing/2014/main" id="{E27B115F-8095-41BF-8F8A-BA6D1B06D097}"/>
                </a:ext>
              </a:extLst>
            </p:cNvPr>
            <p:cNvSpPr txBox="1"/>
            <p:nvPr/>
          </p:nvSpPr>
          <p:spPr>
            <a:xfrm>
              <a:off x="4783456" y="3005940"/>
              <a:ext cx="823466" cy="438582"/>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Watarase Retarding Basin</a:t>
              </a:r>
              <a:endParaRPr lang="ja-JP" altLang="en-US" sz="1100" dirty="0">
                <a:effectLst>
                  <a:glow rad="63500">
                    <a:schemeClr val="bg1"/>
                  </a:glow>
                </a:effectLst>
              </a:endParaRPr>
            </a:p>
          </p:txBody>
        </p:sp>
        <p:sp>
          <p:nvSpPr>
            <p:cNvPr id="129" name="テキスト ボックス 128">
              <a:extLst>
                <a:ext uri="{FF2B5EF4-FFF2-40B4-BE49-F238E27FC236}">
                  <a16:creationId xmlns:a16="http://schemas.microsoft.com/office/drawing/2014/main" id="{B19537B9-EE8F-40D5-90C4-47A80EA99BCB}"/>
                </a:ext>
              </a:extLst>
            </p:cNvPr>
            <p:cNvSpPr txBox="1"/>
            <p:nvPr/>
          </p:nvSpPr>
          <p:spPr>
            <a:xfrm>
              <a:off x="5944755" y="3225315"/>
              <a:ext cx="807778" cy="326436"/>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Tone Link Canal</a:t>
              </a:r>
              <a:endParaRPr lang="ja-JP" altLang="en-US" sz="1100" dirty="0">
                <a:effectLst>
                  <a:glow rad="63500">
                    <a:schemeClr val="bg1"/>
                  </a:glow>
                </a:effectLst>
              </a:endParaRPr>
            </a:p>
          </p:txBody>
        </p:sp>
        <p:sp>
          <p:nvSpPr>
            <p:cNvPr id="131" name="テキスト ボックス 130">
              <a:extLst>
                <a:ext uri="{FF2B5EF4-FFF2-40B4-BE49-F238E27FC236}">
                  <a16:creationId xmlns:a16="http://schemas.microsoft.com/office/drawing/2014/main" id="{2D302D71-9A63-4296-9EC5-89EF8F5D621A}"/>
                </a:ext>
              </a:extLst>
            </p:cNvPr>
            <p:cNvSpPr txBox="1"/>
            <p:nvPr/>
          </p:nvSpPr>
          <p:spPr>
            <a:xfrm>
              <a:off x="6099174" y="3984975"/>
              <a:ext cx="971187" cy="438582"/>
            </a:xfrm>
            <a:prstGeom prst="rect">
              <a:avLst/>
            </a:prstGeom>
            <a:noFill/>
          </p:spPr>
          <p:txBody>
            <a:bodyPr wrap="square" rtlCol="0">
              <a:spAutoFit/>
            </a:bodyPr>
            <a:lstStyle/>
            <a:p>
              <a:pPr algn="ctr">
                <a:lnSpc>
                  <a:spcPts val="900"/>
                </a:lnSpc>
              </a:pPr>
              <a:r>
                <a:rPr lang="en-US" altLang="ja-JP" sz="1100" dirty="0">
                  <a:effectLst>
                    <a:glow rad="63500">
                      <a:schemeClr val="bg1"/>
                    </a:glow>
                  </a:effectLst>
                </a:rPr>
                <a:t>Kitachiba Diversion Channel</a:t>
              </a:r>
              <a:endParaRPr lang="ja-JP" altLang="en-US" sz="1100" dirty="0">
                <a:effectLst>
                  <a:glow rad="63500">
                    <a:schemeClr val="bg1"/>
                  </a:glow>
                </a:effectLst>
              </a:endParaRPr>
            </a:p>
          </p:txBody>
        </p:sp>
        <p:sp>
          <p:nvSpPr>
            <p:cNvPr id="132" name="テキスト ボックス 131">
              <a:extLst>
                <a:ext uri="{FF2B5EF4-FFF2-40B4-BE49-F238E27FC236}">
                  <a16:creationId xmlns:a16="http://schemas.microsoft.com/office/drawing/2014/main" id="{C2ED86F7-12BA-451E-9D25-7916BE8A0AA3}"/>
                </a:ext>
              </a:extLst>
            </p:cNvPr>
            <p:cNvSpPr txBox="1"/>
            <p:nvPr/>
          </p:nvSpPr>
          <p:spPr>
            <a:xfrm rot="3041834">
              <a:off x="3129142" y="3912943"/>
              <a:ext cx="1074333" cy="261610"/>
            </a:xfrm>
            <a:prstGeom prst="rect">
              <a:avLst/>
            </a:prstGeom>
            <a:noFill/>
          </p:spPr>
          <p:txBody>
            <a:bodyPr wrap="none" rtlCol="0">
              <a:spAutoFit/>
            </a:bodyPr>
            <a:lstStyle/>
            <a:p>
              <a:r>
                <a:rPr lang="en-US" altLang="ja-JP" sz="1100" dirty="0">
                  <a:effectLst>
                    <a:glow rad="63500">
                      <a:schemeClr val="bg1"/>
                    </a:glow>
                  </a:effectLst>
                </a:rPr>
                <a:t>Arakawa River</a:t>
              </a:r>
              <a:endParaRPr lang="ja-JP" altLang="en-US" sz="1100" dirty="0">
                <a:effectLst>
                  <a:glow rad="63500">
                    <a:schemeClr val="bg1"/>
                  </a:glow>
                </a:effectLst>
              </a:endParaRPr>
            </a:p>
          </p:txBody>
        </p:sp>
        <p:cxnSp>
          <p:nvCxnSpPr>
            <p:cNvPr id="203" name="直線矢印コネクタ 202">
              <a:extLst>
                <a:ext uri="{FF2B5EF4-FFF2-40B4-BE49-F238E27FC236}">
                  <a16:creationId xmlns:a16="http://schemas.microsoft.com/office/drawing/2014/main" id="{CF1F2226-3EB8-4F87-A875-214BF9CAFF24}"/>
                </a:ext>
              </a:extLst>
            </p:cNvPr>
            <p:cNvCxnSpPr>
              <a:cxnSpLocks/>
            </p:cNvCxnSpPr>
            <p:nvPr/>
          </p:nvCxnSpPr>
          <p:spPr>
            <a:xfrm>
              <a:off x="4740655" y="5540552"/>
              <a:ext cx="292225" cy="23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テキスト ボックス 206">
              <a:extLst>
                <a:ext uri="{FF2B5EF4-FFF2-40B4-BE49-F238E27FC236}">
                  <a16:creationId xmlns:a16="http://schemas.microsoft.com/office/drawing/2014/main" id="{12881521-390A-4B35-99FF-49B0941E4E6C}"/>
                </a:ext>
              </a:extLst>
            </p:cNvPr>
            <p:cNvSpPr txBox="1"/>
            <p:nvPr/>
          </p:nvSpPr>
          <p:spPr>
            <a:xfrm rot="403443">
              <a:off x="4296663" y="2743270"/>
              <a:ext cx="1111202" cy="261610"/>
            </a:xfrm>
            <a:prstGeom prst="rect">
              <a:avLst/>
            </a:prstGeom>
            <a:noFill/>
          </p:spPr>
          <p:txBody>
            <a:bodyPr wrap="none" rtlCol="0">
              <a:spAutoFit/>
            </a:bodyPr>
            <a:lstStyle/>
            <a:p>
              <a:r>
                <a:rPr lang="en-US" altLang="ja-JP" sz="1100" dirty="0">
                  <a:effectLst>
                    <a:glow rad="63500">
                      <a:schemeClr val="bg1"/>
                    </a:glow>
                  </a:effectLst>
                </a:rPr>
                <a:t>Watarase River</a:t>
              </a:r>
              <a:endParaRPr lang="ja-JP" altLang="en-US" sz="1100" dirty="0">
                <a:effectLst>
                  <a:glow rad="63500">
                    <a:schemeClr val="bg1"/>
                  </a:glow>
                </a:effectLst>
              </a:endParaRPr>
            </a:p>
          </p:txBody>
        </p:sp>
      </p:grpSp>
      <p:sp>
        <p:nvSpPr>
          <p:cNvPr id="136" name="タイトル 1">
            <a:extLst>
              <a:ext uri="{FF2B5EF4-FFF2-40B4-BE49-F238E27FC236}">
                <a16:creationId xmlns:a16="http://schemas.microsoft.com/office/drawing/2014/main" id="{DC3BE017-3FB2-4871-BAA1-933C4B6A4BE4}"/>
              </a:ext>
            </a:extLst>
          </p:cNvPr>
          <p:cNvSpPr txBox="1">
            <a:spLocks/>
          </p:cNvSpPr>
          <p:nvPr/>
        </p:nvSpPr>
        <p:spPr>
          <a:xfrm>
            <a:off x="360000" y="251999"/>
            <a:ext cx="8229600" cy="540000"/>
          </a:xfrm>
          <a:prstGeom prst="rect">
            <a:avLst/>
          </a:prstGeom>
        </p:spPr>
        <p:txBody>
          <a:bodyPr vert="horz" lIns="0" tIns="0" rIns="0" bIns="0" rtlCol="0" anchor="b">
            <a:normAutofit/>
          </a:bodyPr>
          <a:lstStyle>
            <a:lvl1pPr algn="ctr" defTabSz="914400" rtl="0" eaLnBrk="1" latinLnBrk="0" hangingPunct="1">
              <a:spcBef>
                <a:spcPct val="0"/>
              </a:spcBef>
              <a:buNone/>
              <a:defRPr kumimoji="1" sz="4500" b="1" kern="1200">
                <a:solidFill>
                  <a:schemeClr val="bg1">
                    <a:lumMod val="50000"/>
                  </a:schemeClr>
                </a:solidFill>
                <a:latin typeface="+mj-lt"/>
                <a:ea typeface="+mj-ea"/>
                <a:cs typeface="+mj-cs"/>
              </a:defRPr>
            </a:lvl1pPr>
          </a:lstStyle>
          <a:p>
            <a:pPr algn="l"/>
            <a:r>
              <a:rPr lang="en-US" altLang="ja-JP" sz="2800" dirty="0"/>
              <a:t>2. Coordination among Parties</a:t>
            </a:r>
            <a:endParaRPr lang="ja-JP" altLang="en-US" sz="2800" dirty="0"/>
          </a:p>
        </p:txBody>
      </p:sp>
      <p:sp>
        <p:nvSpPr>
          <p:cNvPr id="137" name="テキスト プレースホルダー 7">
            <a:extLst>
              <a:ext uri="{FF2B5EF4-FFF2-40B4-BE49-F238E27FC236}">
                <a16:creationId xmlns:a16="http://schemas.microsoft.com/office/drawing/2014/main" id="{CD86BC99-C1B4-4349-AE17-D4136E48C789}"/>
              </a:ext>
            </a:extLst>
          </p:cNvPr>
          <p:cNvSpPr txBox="1"/>
          <p:nvPr/>
        </p:nvSpPr>
        <p:spPr>
          <a:xfrm>
            <a:off x="360000" y="815577"/>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(4)	Coordination for Water Resource Development</a:t>
            </a:r>
          </a:p>
        </p:txBody>
      </p:sp>
      <p:sp>
        <p:nvSpPr>
          <p:cNvPr id="138" name="テキスト ボックス 137">
            <a:extLst>
              <a:ext uri="{FF2B5EF4-FFF2-40B4-BE49-F238E27FC236}">
                <a16:creationId xmlns:a16="http://schemas.microsoft.com/office/drawing/2014/main" id="{E2C19C09-AFFB-4E7C-8775-654E4C937536}"/>
              </a:ext>
            </a:extLst>
          </p:cNvPr>
          <p:cNvSpPr txBox="1"/>
          <p:nvPr/>
        </p:nvSpPr>
        <p:spPr>
          <a:xfrm>
            <a:off x="755577" y="1340768"/>
            <a:ext cx="1989950" cy="2246769"/>
          </a:xfrm>
          <a:prstGeom prst="rect">
            <a:avLst/>
          </a:prstGeom>
          <a:noFill/>
        </p:spPr>
        <p:txBody>
          <a:bodyPr wrap="square" rtlCol="0">
            <a:spAutoFit/>
          </a:bodyPr>
          <a:lstStyle/>
          <a:p>
            <a:pPr marL="358775" indent="-358775"/>
            <a:r>
              <a:rPr lang="en-US" altLang="ja-JP" sz="2000" dirty="0"/>
              <a:t>2) 	Institutional Problems in the Development of Water Resources in a Wide Area</a:t>
            </a:r>
          </a:p>
        </p:txBody>
      </p:sp>
      <p:sp>
        <p:nvSpPr>
          <p:cNvPr id="139" name="コンテンツ プレースホルダー 3">
            <a:extLst>
              <a:ext uri="{FF2B5EF4-FFF2-40B4-BE49-F238E27FC236}">
                <a16:creationId xmlns:a16="http://schemas.microsoft.com/office/drawing/2014/main" id="{6BB82D55-969F-4235-837B-5538601BF739}"/>
              </a:ext>
            </a:extLst>
          </p:cNvPr>
          <p:cNvSpPr txBox="1"/>
          <p:nvPr/>
        </p:nvSpPr>
        <p:spPr>
          <a:xfrm>
            <a:off x="2780830" y="6135547"/>
            <a:ext cx="6346151"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Major Dams and Water Networks in the Tokyo Metropolitan Area, Centering on the Tone and Arakawa Rivers</a:t>
            </a:r>
            <a:endParaRPr lang="ja-JP" altLang="en-US" sz="1600" dirty="0"/>
          </a:p>
        </p:txBody>
      </p:sp>
      <p:sp>
        <p:nvSpPr>
          <p:cNvPr id="140" name="テキスト ボックス 139">
            <a:extLst>
              <a:ext uri="{FF2B5EF4-FFF2-40B4-BE49-F238E27FC236}">
                <a16:creationId xmlns:a16="http://schemas.microsoft.com/office/drawing/2014/main" id="{58CCF441-0BC4-4683-A3A5-896097A68226}"/>
              </a:ext>
            </a:extLst>
          </p:cNvPr>
          <p:cNvSpPr txBox="1"/>
          <p:nvPr/>
        </p:nvSpPr>
        <p:spPr>
          <a:xfrm>
            <a:off x="2904822" y="5845734"/>
            <a:ext cx="6346151" cy="246221"/>
          </a:xfrm>
          <a:prstGeom prst="rect">
            <a:avLst/>
          </a:prstGeom>
          <a:noFill/>
        </p:spPr>
        <p:txBody>
          <a:bodyPr wrap="square" lIns="91440" tIns="45720" rIns="91440" bIns="45720" anchor="t">
            <a:spAutoFit/>
          </a:bodyPr>
          <a:lstStyle/>
          <a:p>
            <a:r>
              <a:rPr lang="en-GB" sz="1000" dirty="0">
                <a:effectLst/>
                <a:ea typeface="ＭＳ 明朝"/>
              </a:rPr>
              <a:t>Source: Prepared by PRT based on</a:t>
            </a:r>
            <a:r>
              <a:rPr lang="en-GB" sz="1000" dirty="0">
                <a:ea typeface="ＭＳ 明朝"/>
              </a:rPr>
              <a:t> </a:t>
            </a:r>
            <a:r>
              <a:rPr lang="en-GB" sz="1000" dirty="0">
                <a:effectLst/>
                <a:ea typeface="ＭＳ 明朝"/>
              </a:rPr>
              <a:t> Summary of drought in 2009, MLIT</a:t>
            </a:r>
            <a:endParaRPr lang="en-GB" sz="1000" dirty="0">
              <a:ea typeface="ＭＳ 明朝"/>
            </a:endParaRPr>
          </a:p>
        </p:txBody>
      </p:sp>
    </p:spTree>
    <p:extLst>
      <p:ext uri="{BB962C8B-B14F-4D97-AF65-F5344CB8AC3E}">
        <p14:creationId xmlns:p14="http://schemas.microsoft.com/office/powerpoint/2010/main" val="86087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(4)	Coordination for Water Resource Development</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537816"/>
            <a:ext cx="7386283" cy="707886"/>
          </a:xfrm>
          <a:prstGeom prst="rect">
            <a:avLst/>
          </a:prstGeom>
          <a:noFill/>
        </p:spPr>
        <p:txBody>
          <a:bodyPr wrap="square" rtlCol="0">
            <a:spAutoFit/>
          </a:bodyPr>
          <a:lstStyle/>
          <a:p>
            <a:pPr marL="361950" indent="-361950"/>
            <a:r>
              <a:rPr lang="en-US" altLang="ja-JP" sz="2000"/>
              <a:t>3) 	Water Resources Development Promotion Act and Water Resources Development Corporation Act</a:t>
            </a:r>
          </a:p>
        </p:txBody>
      </p:sp>
      <p:sp>
        <p:nvSpPr>
          <p:cNvPr id="7" name="Rectangle: Rounded Corners 9">
            <a:extLst>
              <a:ext uri="{FF2B5EF4-FFF2-40B4-BE49-F238E27FC236}">
                <a16:creationId xmlns:a16="http://schemas.microsoft.com/office/drawing/2014/main" id="{79C91A0C-A50A-4753-B84F-763DF847DA1D}"/>
              </a:ext>
            </a:extLst>
          </p:cNvPr>
          <p:cNvSpPr/>
          <p:nvPr/>
        </p:nvSpPr>
        <p:spPr>
          <a:xfrm>
            <a:off x="821239" y="4497434"/>
            <a:ext cx="7632848" cy="1388566"/>
          </a:xfrm>
          <a:prstGeom prst="roundRect">
            <a:avLst>
              <a:gd name="adj" fmla="val 29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The Water Resources Development Corporation implemented </a:t>
            </a:r>
            <a:r>
              <a:rPr lang="en-US" altLang="ja-JP" sz="1600" b="1">
                <a:solidFill>
                  <a:srgbClr val="0000FF"/>
                </a:solidFill>
              </a:rPr>
              <a:t>construction projects based on the Basic Plan for Water Resources Development</a:t>
            </a:r>
            <a:r>
              <a:rPr lang="en-US" altLang="ja-JP" sz="1600">
                <a:solidFill>
                  <a:schemeClr val="tx1"/>
                </a:solidFill>
              </a:rPr>
              <a:t>.</a:t>
            </a:r>
          </a:p>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The Act stipulates the organization, operations, and government supervision for the public corporation</a:t>
            </a:r>
          </a:p>
        </p:txBody>
      </p:sp>
      <p:sp>
        <p:nvSpPr>
          <p:cNvPr id="9" name="Rectangle: Rounded Corners 9">
            <a:extLst>
              <a:ext uri="{FF2B5EF4-FFF2-40B4-BE49-F238E27FC236}">
                <a16:creationId xmlns:a16="http://schemas.microsoft.com/office/drawing/2014/main" id="{80D97D63-5649-4382-8C1D-35A24104C96E}"/>
              </a:ext>
            </a:extLst>
          </p:cNvPr>
          <p:cNvSpPr/>
          <p:nvPr/>
        </p:nvSpPr>
        <p:spPr>
          <a:xfrm>
            <a:off x="827584" y="2708920"/>
            <a:ext cx="7632848" cy="1166742"/>
          </a:xfrm>
          <a:prstGeom prst="roundRect">
            <a:avLst>
              <a:gd name="adj" fmla="val 2917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The act promote projects according to evidence-based plans.</a:t>
            </a:r>
          </a:p>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b="1">
                <a:solidFill>
                  <a:srgbClr val="FF0000"/>
                </a:solidFill>
              </a:rPr>
              <a:t>Designate Water systems</a:t>
            </a:r>
            <a:r>
              <a:rPr lang="en-US" altLang="ja-JP" sz="1600">
                <a:solidFill>
                  <a:schemeClr val="tx1"/>
                </a:solidFill>
              </a:rPr>
              <a:t> that is required to be developed comprehensively from the perspective of </a:t>
            </a:r>
            <a:r>
              <a:rPr lang="en-US" altLang="ja-JP" sz="1600" b="1">
                <a:solidFill>
                  <a:srgbClr val="0000FF"/>
                </a:solidFill>
              </a:rPr>
              <a:t>water supply</a:t>
            </a:r>
            <a:r>
              <a:rPr lang="en-US" altLang="ja-JP" sz="1600">
                <a:solidFill>
                  <a:schemeClr val="tx1"/>
                </a:solidFill>
              </a:rPr>
              <a:t> and </a:t>
            </a:r>
            <a:r>
              <a:rPr lang="en-US" altLang="ja-JP" sz="1600" b="1">
                <a:solidFill>
                  <a:srgbClr val="0000FF"/>
                </a:solidFill>
              </a:rPr>
              <a:t>demand </a:t>
            </a:r>
            <a:r>
              <a:rPr lang="en-US" altLang="ja-JP" sz="1600">
                <a:solidFill>
                  <a:schemeClr val="tx1"/>
                </a:solidFill>
              </a:rPr>
              <a:t>for the entire basin.</a:t>
            </a:r>
          </a:p>
        </p:txBody>
      </p:sp>
      <p:sp>
        <p:nvSpPr>
          <p:cNvPr id="10" name="Rectangle 1">
            <a:extLst>
              <a:ext uri="{FF2B5EF4-FFF2-40B4-BE49-F238E27FC236}">
                <a16:creationId xmlns:a16="http://schemas.microsoft.com/office/drawing/2014/main" id="{5448B926-AC0D-4F4E-BE5D-D455638595A6}"/>
              </a:ext>
            </a:extLst>
          </p:cNvPr>
          <p:cNvSpPr/>
          <p:nvPr/>
        </p:nvSpPr>
        <p:spPr>
          <a:xfrm>
            <a:off x="913406" y="2385612"/>
            <a:ext cx="5004190" cy="369332"/>
          </a:xfrm>
          <a:prstGeom prst="rect">
            <a:avLst/>
          </a:prstGeom>
          <a:solidFill>
            <a:srgbClr val="00B0F0"/>
          </a:solidFill>
        </p:spPr>
        <p:txBody>
          <a:bodyPr wrap="none">
            <a:spAutoFit/>
          </a:bodyPr>
          <a:lstStyle/>
          <a:p>
            <a:pPr algn="ctr"/>
            <a:r>
              <a:rPr lang="en-US" altLang="ja-JP" b="1">
                <a:solidFill>
                  <a:schemeClr val="bg1"/>
                </a:solidFill>
              </a:rPr>
              <a:t>Water Resources Development Promotion Act</a:t>
            </a:r>
          </a:p>
        </p:txBody>
      </p:sp>
      <p:sp>
        <p:nvSpPr>
          <p:cNvPr id="12" name="Rectangle 1">
            <a:extLst>
              <a:ext uri="{FF2B5EF4-FFF2-40B4-BE49-F238E27FC236}">
                <a16:creationId xmlns:a16="http://schemas.microsoft.com/office/drawing/2014/main" id="{B971AADA-84D9-4129-9E79-120C8FAD3EBC}"/>
              </a:ext>
            </a:extLst>
          </p:cNvPr>
          <p:cNvSpPr/>
          <p:nvPr/>
        </p:nvSpPr>
        <p:spPr>
          <a:xfrm>
            <a:off x="913406" y="4211796"/>
            <a:ext cx="5155899" cy="369332"/>
          </a:xfrm>
          <a:prstGeom prst="rect">
            <a:avLst/>
          </a:prstGeom>
          <a:solidFill>
            <a:schemeClr val="accent6">
              <a:lumMod val="90000"/>
            </a:schemeClr>
          </a:solidFill>
        </p:spPr>
        <p:txBody>
          <a:bodyPr wrap="none">
            <a:spAutoFit/>
          </a:bodyPr>
          <a:lstStyle/>
          <a:p>
            <a:pPr algn="ctr"/>
            <a:r>
              <a:rPr lang="en-US" altLang="ja-JP" b="1">
                <a:solidFill>
                  <a:schemeClr val="bg1"/>
                </a:solidFill>
              </a:rPr>
              <a:t>Water Resources Development Corporation Act</a:t>
            </a:r>
          </a:p>
        </p:txBody>
      </p:sp>
    </p:spTree>
    <p:extLst>
      <p:ext uri="{BB962C8B-B14F-4D97-AF65-F5344CB8AC3E}">
        <p14:creationId xmlns:p14="http://schemas.microsoft.com/office/powerpoint/2010/main" val="65099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(5)	Response to Diversifying Needs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537816"/>
            <a:ext cx="7947499" cy="400110"/>
          </a:xfrm>
          <a:prstGeom prst="rect">
            <a:avLst/>
          </a:prstGeom>
          <a:noFill/>
        </p:spPr>
        <p:txBody>
          <a:bodyPr wrap="square" rtlCol="0">
            <a:spAutoFit/>
          </a:bodyPr>
          <a:lstStyle/>
          <a:p>
            <a:pPr marL="355600" indent="-355600"/>
            <a:r>
              <a:rPr lang="en-US" altLang="ja-JP" sz="2000"/>
              <a:t>1) 	Revision of the River Law for the Conservation of River Environment</a:t>
            </a:r>
          </a:p>
        </p:txBody>
      </p:sp>
      <p:sp>
        <p:nvSpPr>
          <p:cNvPr id="6" name="コンテンツ プレースホルダー 3">
            <a:extLst>
              <a:ext uri="{FF2B5EF4-FFF2-40B4-BE49-F238E27FC236}">
                <a16:creationId xmlns:a16="http://schemas.microsoft.com/office/drawing/2014/main" id="{DC2F4133-557B-4777-A211-A7733BB16F8A}"/>
              </a:ext>
            </a:extLst>
          </p:cNvPr>
          <p:cNvSpPr txBox="1"/>
          <p:nvPr/>
        </p:nvSpPr>
        <p:spPr>
          <a:xfrm>
            <a:off x="668926" y="5528072"/>
            <a:ext cx="7611747"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Difference in River Planning under the New River Law and the Revised River Law</a:t>
            </a:r>
            <a:endParaRPr lang="ja-JP" altLang="en-US" sz="1600" dirty="0"/>
          </a:p>
        </p:txBody>
      </p:sp>
      <p:sp>
        <p:nvSpPr>
          <p:cNvPr id="7" name="テキスト ボックス 6">
            <a:extLst>
              <a:ext uri="{FF2B5EF4-FFF2-40B4-BE49-F238E27FC236}">
                <a16:creationId xmlns:a16="http://schemas.microsoft.com/office/drawing/2014/main" id="{574E268F-D2D2-4B98-807E-AABB279BE1A1}"/>
              </a:ext>
            </a:extLst>
          </p:cNvPr>
          <p:cNvSpPr txBox="1"/>
          <p:nvPr/>
        </p:nvSpPr>
        <p:spPr>
          <a:xfrm>
            <a:off x="662920" y="5265940"/>
            <a:ext cx="1881655" cy="246221"/>
          </a:xfrm>
          <a:prstGeom prst="rect">
            <a:avLst/>
          </a:prstGeom>
          <a:noFill/>
        </p:spPr>
        <p:txBody>
          <a:bodyPr wrap="square" lIns="91440" tIns="45720" rIns="91440" bIns="45720" anchor="t">
            <a:spAutoFit/>
          </a:bodyPr>
          <a:lstStyle/>
          <a:p>
            <a:r>
              <a:rPr lang="en-GB" sz="1000" dirty="0">
                <a:effectLst/>
                <a:ea typeface="ＭＳ 明朝"/>
              </a:rPr>
              <a:t>Source: </a:t>
            </a:r>
            <a:r>
              <a:rPr lang="en-GB" sz="1000" dirty="0">
                <a:ea typeface="ＭＳ 明朝"/>
              </a:rPr>
              <a:t>Project Research Team</a:t>
            </a:r>
            <a:endParaRPr lang="en-GB" sz="1000" dirty="0"/>
          </a:p>
        </p:txBody>
      </p:sp>
      <p:grpSp>
        <p:nvGrpSpPr>
          <p:cNvPr id="4" name="グループ化 3">
            <a:extLst>
              <a:ext uri="{FF2B5EF4-FFF2-40B4-BE49-F238E27FC236}">
                <a16:creationId xmlns:a16="http://schemas.microsoft.com/office/drawing/2014/main" id="{D7A1ACF4-5295-469C-A607-C5400B0E563E}"/>
              </a:ext>
            </a:extLst>
          </p:cNvPr>
          <p:cNvGrpSpPr/>
          <p:nvPr/>
        </p:nvGrpSpPr>
        <p:grpSpPr>
          <a:xfrm>
            <a:off x="1030613" y="2353321"/>
            <a:ext cx="7643856" cy="2677689"/>
            <a:chOff x="1030613" y="2353321"/>
            <a:chExt cx="7643856" cy="2677689"/>
          </a:xfrm>
        </p:grpSpPr>
        <p:pic>
          <p:nvPicPr>
            <p:cNvPr id="12" name="図 11">
              <a:extLst>
                <a:ext uri="{FF2B5EF4-FFF2-40B4-BE49-F238E27FC236}">
                  <a16:creationId xmlns:a16="http://schemas.microsoft.com/office/drawing/2014/main" id="{51C71C10-EBA4-4C4A-9B4D-189D91CD75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613" y="2353321"/>
              <a:ext cx="7226032" cy="2662008"/>
            </a:xfrm>
            <a:prstGeom prst="rect">
              <a:avLst/>
            </a:prstGeom>
            <a:noFill/>
            <a:ln>
              <a:noFill/>
            </a:ln>
          </p:spPr>
        </p:pic>
        <p:sp>
          <p:nvSpPr>
            <p:cNvPr id="15" name="正方形/長方形 14">
              <a:extLst>
                <a:ext uri="{FF2B5EF4-FFF2-40B4-BE49-F238E27FC236}">
                  <a16:creationId xmlns:a16="http://schemas.microsoft.com/office/drawing/2014/main" id="{669C93D0-953A-4677-9CAD-7EAF5FC1657B}"/>
                </a:ext>
              </a:extLst>
            </p:cNvPr>
            <p:cNvSpPr/>
            <p:nvPr/>
          </p:nvSpPr>
          <p:spPr>
            <a:xfrm>
              <a:off x="5079066" y="4040095"/>
              <a:ext cx="1268762" cy="18713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正方形/長方形 15">
              <a:extLst>
                <a:ext uri="{FF2B5EF4-FFF2-40B4-BE49-F238E27FC236}">
                  <a16:creationId xmlns:a16="http://schemas.microsoft.com/office/drawing/2014/main" id="{27B4EE28-74A1-44E7-BAE5-4A3BB4306B73}"/>
                </a:ext>
              </a:extLst>
            </p:cNvPr>
            <p:cNvSpPr/>
            <p:nvPr/>
          </p:nvSpPr>
          <p:spPr>
            <a:xfrm rot="5400000">
              <a:off x="1783732" y="1828551"/>
              <a:ext cx="201877" cy="1345351"/>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テキスト ボックス 16">
              <a:extLst>
                <a:ext uri="{FF2B5EF4-FFF2-40B4-BE49-F238E27FC236}">
                  <a16:creationId xmlns:a16="http://schemas.microsoft.com/office/drawing/2014/main" id="{6505A585-0257-4011-BE13-820A25BCDC41}"/>
                </a:ext>
              </a:extLst>
            </p:cNvPr>
            <p:cNvSpPr txBox="1"/>
            <p:nvPr/>
          </p:nvSpPr>
          <p:spPr>
            <a:xfrm>
              <a:off x="1092623" y="2415027"/>
              <a:ext cx="1584094" cy="156261"/>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New River Law</a:t>
              </a:r>
              <a:endParaRPr lang="ja-JP" altLang="en-US" sz="1400" b="1" dirty="0">
                <a:effectLst>
                  <a:glow rad="63500">
                    <a:schemeClr val="bg1"/>
                  </a:glow>
                </a:effectLst>
              </a:endParaRPr>
            </a:p>
          </p:txBody>
        </p:sp>
        <p:sp>
          <p:nvSpPr>
            <p:cNvPr id="18" name="正方形/長方形 17">
              <a:extLst>
                <a:ext uri="{FF2B5EF4-FFF2-40B4-BE49-F238E27FC236}">
                  <a16:creationId xmlns:a16="http://schemas.microsoft.com/office/drawing/2014/main" id="{CE977482-F8AD-4CEF-8193-DFD506801987}"/>
                </a:ext>
              </a:extLst>
            </p:cNvPr>
            <p:cNvSpPr/>
            <p:nvPr/>
          </p:nvSpPr>
          <p:spPr>
            <a:xfrm>
              <a:off x="2762405" y="3173815"/>
              <a:ext cx="292506" cy="217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正方形/長方形 18">
              <a:extLst>
                <a:ext uri="{FF2B5EF4-FFF2-40B4-BE49-F238E27FC236}">
                  <a16:creationId xmlns:a16="http://schemas.microsoft.com/office/drawing/2014/main" id="{88CAF59B-343A-46E0-868A-0E5BBFC0A66B}"/>
                </a:ext>
              </a:extLst>
            </p:cNvPr>
            <p:cNvSpPr/>
            <p:nvPr/>
          </p:nvSpPr>
          <p:spPr>
            <a:xfrm rot="5400000">
              <a:off x="5574213" y="1824397"/>
              <a:ext cx="201877" cy="1345351"/>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テキスト ボックス 19">
              <a:extLst>
                <a:ext uri="{FF2B5EF4-FFF2-40B4-BE49-F238E27FC236}">
                  <a16:creationId xmlns:a16="http://schemas.microsoft.com/office/drawing/2014/main" id="{C86FE617-2DC1-432B-B2E2-7062DFC100D9}"/>
                </a:ext>
              </a:extLst>
            </p:cNvPr>
            <p:cNvSpPr txBox="1"/>
            <p:nvPr/>
          </p:nvSpPr>
          <p:spPr>
            <a:xfrm>
              <a:off x="4909168" y="2429684"/>
              <a:ext cx="1584094" cy="156261"/>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Revised River Law</a:t>
              </a:r>
              <a:endParaRPr lang="ja-JP" altLang="en-US" sz="1400" b="1" dirty="0">
                <a:effectLst>
                  <a:glow rad="63500">
                    <a:schemeClr val="bg1"/>
                  </a:glow>
                </a:effectLst>
              </a:endParaRPr>
            </a:p>
          </p:txBody>
        </p:sp>
        <p:sp>
          <p:nvSpPr>
            <p:cNvPr id="21" name="テキスト ボックス 20">
              <a:extLst>
                <a:ext uri="{FF2B5EF4-FFF2-40B4-BE49-F238E27FC236}">
                  <a16:creationId xmlns:a16="http://schemas.microsoft.com/office/drawing/2014/main" id="{CB292505-8D19-458F-87AD-6F2B8D1A3D6A}"/>
                </a:ext>
              </a:extLst>
            </p:cNvPr>
            <p:cNvSpPr txBox="1"/>
            <p:nvPr/>
          </p:nvSpPr>
          <p:spPr>
            <a:xfrm>
              <a:off x="2544575" y="3757788"/>
              <a:ext cx="746999" cy="156261"/>
            </a:xfrm>
            <a:prstGeom prst="rect">
              <a:avLst/>
            </a:prstGeom>
            <a:noFill/>
            <a:ln>
              <a:noFill/>
            </a:ln>
          </p:spPr>
          <p:txBody>
            <a:bodyPr wrap="none" lIns="0" tIns="0" rIns="0" bIns="0" rtlCol="0" anchor="t">
              <a:spAutoFit/>
            </a:bodyPr>
            <a:lstStyle/>
            <a:p>
              <a:pPr algn="ctr">
                <a:lnSpc>
                  <a:spcPts val="1200"/>
                </a:lnSpc>
              </a:pPr>
              <a:r>
                <a:rPr lang="en-US" altLang="ja-JP" sz="1400" b="1" dirty="0">
                  <a:effectLst>
                    <a:glow rad="63500">
                      <a:schemeClr val="bg1"/>
                    </a:glow>
                  </a:effectLst>
                  <a:ea typeface="游ゴシック"/>
                </a:rPr>
                <a:t>Opinions</a:t>
              </a:r>
              <a:endParaRPr lang="ja-JP" altLang="en-US" sz="1400" b="1" dirty="0">
                <a:effectLst>
                  <a:glow rad="63500">
                    <a:schemeClr val="bg1"/>
                  </a:glow>
                </a:effectLst>
                <a:ea typeface="游ゴシック"/>
              </a:endParaRPr>
            </a:p>
          </p:txBody>
        </p:sp>
        <p:sp>
          <p:nvSpPr>
            <p:cNvPr id="22" name="正方形/長方形 21">
              <a:extLst>
                <a:ext uri="{FF2B5EF4-FFF2-40B4-BE49-F238E27FC236}">
                  <a16:creationId xmlns:a16="http://schemas.microsoft.com/office/drawing/2014/main" id="{6AD3AE8C-F674-4AB5-9744-55A0CE3C8967}"/>
                </a:ext>
              </a:extLst>
            </p:cNvPr>
            <p:cNvSpPr/>
            <p:nvPr/>
          </p:nvSpPr>
          <p:spPr>
            <a:xfrm>
              <a:off x="5080026" y="3009281"/>
              <a:ext cx="1268762" cy="18713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正方形/長方形 22">
              <a:extLst>
                <a:ext uri="{FF2B5EF4-FFF2-40B4-BE49-F238E27FC236}">
                  <a16:creationId xmlns:a16="http://schemas.microsoft.com/office/drawing/2014/main" id="{54EA6941-18D2-4C80-A080-A766FC0DA072}"/>
                </a:ext>
              </a:extLst>
            </p:cNvPr>
            <p:cNvSpPr/>
            <p:nvPr/>
          </p:nvSpPr>
          <p:spPr>
            <a:xfrm>
              <a:off x="1325633" y="3005005"/>
              <a:ext cx="1268762" cy="18713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a:extLst>
                <a:ext uri="{FF2B5EF4-FFF2-40B4-BE49-F238E27FC236}">
                  <a16:creationId xmlns:a16="http://schemas.microsoft.com/office/drawing/2014/main" id="{A6DF1559-98DC-43CD-BF9E-5CAAB4D4E91B}"/>
                </a:ext>
              </a:extLst>
            </p:cNvPr>
            <p:cNvSpPr/>
            <p:nvPr/>
          </p:nvSpPr>
          <p:spPr>
            <a:xfrm>
              <a:off x="1092623" y="3273209"/>
              <a:ext cx="1584094" cy="38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正方形/長方形 24">
              <a:extLst>
                <a:ext uri="{FF2B5EF4-FFF2-40B4-BE49-F238E27FC236}">
                  <a16:creationId xmlns:a16="http://schemas.microsoft.com/office/drawing/2014/main" id="{2C38CDA7-3136-4D48-BC77-353FA9767CCB}"/>
                </a:ext>
              </a:extLst>
            </p:cNvPr>
            <p:cNvSpPr/>
            <p:nvPr/>
          </p:nvSpPr>
          <p:spPr>
            <a:xfrm>
              <a:off x="3202608" y="3273209"/>
              <a:ext cx="1086597" cy="38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正方形/長方形 25">
              <a:extLst>
                <a:ext uri="{FF2B5EF4-FFF2-40B4-BE49-F238E27FC236}">
                  <a16:creationId xmlns:a16="http://schemas.microsoft.com/office/drawing/2014/main" id="{045BCB15-D385-41C1-AC8B-4F50D4F7E462}"/>
                </a:ext>
              </a:extLst>
            </p:cNvPr>
            <p:cNvSpPr/>
            <p:nvPr/>
          </p:nvSpPr>
          <p:spPr>
            <a:xfrm>
              <a:off x="4916789" y="3251999"/>
              <a:ext cx="1584094" cy="38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正方形/長方形 26">
              <a:extLst>
                <a:ext uri="{FF2B5EF4-FFF2-40B4-BE49-F238E27FC236}">
                  <a16:creationId xmlns:a16="http://schemas.microsoft.com/office/drawing/2014/main" id="{40A5EB5C-0AD3-46F2-AE00-FF38848ECB82}"/>
                </a:ext>
              </a:extLst>
            </p:cNvPr>
            <p:cNvSpPr/>
            <p:nvPr/>
          </p:nvSpPr>
          <p:spPr>
            <a:xfrm>
              <a:off x="4916789" y="4288081"/>
              <a:ext cx="1584094" cy="382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正方形/長方形 27">
              <a:extLst>
                <a:ext uri="{FF2B5EF4-FFF2-40B4-BE49-F238E27FC236}">
                  <a16:creationId xmlns:a16="http://schemas.microsoft.com/office/drawing/2014/main" id="{6F81EA0F-13BA-4D36-A343-EF4319980B87}"/>
                </a:ext>
              </a:extLst>
            </p:cNvPr>
            <p:cNvSpPr/>
            <p:nvPr/>
          </p:nvSpPr>
          <p:spPr>
            <a:xfrm>
              <a:off x="6981712" y="3060950"/>
              <a:ext cx="1189099" cy="7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正方形/長方形 28">
              <a:extLst>
                <a:ext uri="{FF2B5EF4-FFF2-40B4-BE49-F238E27FC236}">
                  <a16:creationId xmlns:a16="http://schemas.microsoft.com/office/drawing/2014/main" id="{DB6A0E48-F88D-404B-A430-205AC2342064}"/>
                </a:ext>
              </a:extLst>
            </p:cNvPr>
            <p:cNvSpPr/>
            <p:nvPr/>
          </p:nvSpPr>
          <p:spPr>
            <a:xfrm>
              <a:off x="6933591" y="4530111"/>
              <a:ext cx="1237220" cy="40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正方形/長方形 29">
              <a:extLst>
                <a:ext uri="{FF2B5EF4-FFF2-40B4-BE49-F238E27FC236}">
                  <a16:creationId xmlns:a16="http://schemas.microsoft.com/office/drawing/2014/main" id="{A3C70686-4693-4031-A4CE-D9A487ECA967}"/>
                </a:ext>
              </a:extLst>
            </p:cNvPr>
            <p:cNvSpPr/>
            <p:nvPr/>
          </p:nvSpPr>
          <p:spPr>
            <a:xfrm>
              <a:off x="7092390" y="4210552"/>
              <a:ext cx="933382" cy="20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 name="テキスト ボックス 30">
              <a:extLst>
                <a:ext uri="{FF2B5EF4-FFF2-40B4-BE49-F238E27FC236}">
                  <a16:creationId xmlns:a16="http://schemas.microsoft.com/office/drawing/2014/main" id="{B786E4B2-663A-453B-8428-42062B60C5ED}"/>
                </a:ext>
              </a:extLst>
            </p:cNvPr>
            <p:cNvSpPr txBox="1"/>
            <p:nvPr/>
          </p:nvSpPr>
          <p:spPr>
            <a:xfrm>
              <a:off x="6840755" y="4229329"/>
              <a:ext cx="1412722" cy="156261"/>
            </a:xfrm>
            <a:prstGeom prst="rect">
              <a:avLst/>
            </a:prstGeom>
            <a:noFill/>
            <a:ln>
              <a:noFill/>
            </a:ln>
          </p:spPr>
          <p:txBody>
            <a:bodyPr wrap="square" lIns="0" tIns="0" rIns="0" bIns="0" rtlCol="0" anchor="t">
              <a:spAutoFit/>
            </a:bodyPr>
            <a:lstStyle/>
            <a:p>
              <a:pPr algn="ctr">
                <a:lnSpc>
                  <a:spcPts val="1200"/>
                </a:lnSpc>
              </a:pPr>
              <a:r>
                <a:rPr lang="en-US" altLang="ja-JP" sz="1400" dirty="0">
                  <a:effectLst>
                    <a:glow rad="63500">
                      <a:schemeClr val="bg1"/>
                    </a:glow>
                  </a:effectLst>
                  <a:ea typeface="游ゴシック"/>
                </a:rPr>
                <a:t>Experts</a:t>
              </a:r>
              <a:endParaRPr lang="ja-JP" altLang="en-US" sz="1400" dirty="0">
                <a:effectLst>
                  <a:glow rad="63500">
                    <a:schemeClr val="bg1"/>
                  </a:glow>
                </a:effectLst>
              </a:endParaRPr>
            </a:p>
          </p:txBody>
        </p:sp>
        <p:sp>
          <p:nvSpPr>
            <p:cNvPr id="32" name="テキスト ボックス 31">
              <a:extLst>
                <a:ext uri="{FF2B5EF4-FFF2-40B4-BE49-F238E27FC236}">
                  <a16:creationId xmlns:a16="http://schemas.microsoft.com/office/drawing/2014/main" id="{AA44E21D-8BC0-4ED8-8606-492767F64491}"/>
                </a:ext>
              </a:extLst>
            </p:cNvPr>
            <p:cNvSpPr txBox="1"/>
            <p:nvPr/>
          </p:nvSpPr>
          <p:spPr>
            <a:xfrm>
              <a:off x="6909704" y="4574890"/>
              <a:ext cx="1333114" cy="307777"/>
            </a:xfrm>
            <a:prstGeom prst="rect">
              <a:avLst/>
            </a:prstGeom>
            <a:noFill/>
            <a:ln>
              <a:noFill/>
            </a:ln>
          </p:spPr>
          <p:txBody>
            <a:bodyPr wrap="square" lIns="0" tIns="0" rIns="0" bIns="0" rtlCol="0">
              <a:spAutoFit/>
            </a:bodyPr>
            <a:lstStyle/>
            <a:p>
              <a:pPr algn="ctr">
                <a:lnSpc>
                  <a:spcPts val="1200"/>
                </a:lnSpc>
              </a:pPr>
              <a:r>
                <a:rPr lang="en-US" altLang="ja-JP" sz="1400" dirty="0">
                  <a:effectLst>
                    <a:glow rad="63500">
                      <a:schemeClr val="bg1"/>
                    </a:glow>
                  </a:effectLst>
                </a:rPr>
                <a:t>Residents </a:t>
              </a:r>
            </a:p>
            <a:p>
              <a:pPr algn="ctr">
                <a:lnSpc>
                  <a:spcPts val="1200"/>
                </a:lnSpc>
              </a:pPr>
              <a:r>
                <a:rPr lang="en-US" altLang="ja-JP" sz="1400" dirty="0">
                  <a:effectLst>
                    <a:glow rad="63500">
                      <a:schemeClr val="bg1"/>
                    </a:glow>
                  </a:effectLst>
                </a:rPr>
                <a:t>(Public Hearing)</a:t>
              </a:r>
              <a:endParaRPr lang="ja-JP" altLang="en-US" sz="1400" dirty="0">
                <a:effectLst>
                  <a:glow rad="63500">
                    <a:schemeClr val="bg1"/>
                  </a:glow>
                </a:effectLst>
              </a:endParaRPr>
            </a:p>
          </p:txBody>
        </p:sp>
        <p:sp>
          <p:nvSpPr>
            <p:cNvPr id="33" name="テキスト ボックス 32">
              <a:extLst>
                <a:ext uri="{FF2B5EF4-FFF2-40B4-BE49-F238E27FC236}">
                  <a16:creationId xmlns:a16="http://schemas.microsoft.com/office/drawing/2014/main" id="{0B1583D1-324F-4E1B-A393-617778D249A8}"/>
                </a:ext>
              </a:extLst>
            </p:cNvPr>
            <p:cNvSpPr txBox="1"/>
            <p:nvPr/>
          </p:nvSpPr>
          <p:spPr>
            <a:xfrm>
              <a:off x="4867185" y="2976030"/>
              <a:ext cx="1656000" cy="310150"/>
            </a:xfrm>
            <a:prstGeom prst="rect">
              <a:avLst/>
            </a:prstGeom>
            <a:solidFill>
              <a:srgbClr val="CCECFF"/>
            </a:solidFill>
            <a:ln>
              <a:solidFill>
                <a:schemeClr val="accent1"/>
              </a:solidFill>
            </a:ln>
          </p:spPr>
          <p:txBody>
            <a:bodyPr wrap="square" lIns="0" tIns="0" rIns="0" bIns="0" rtlCol="0" anchor="ctr" anchorCtr="0">
              <a:spAutoFit/>
            </a:bodyPr>
            <a:lstStyle/>
            <a:p>
              <a:pPr algn="ctr">
                <a:lnSpc>
                  <a:spcPts val="1200"/>
                </a:lnSpc>
              </a:pPr>
              <a:r>
                <a:rPr lang="en-US" altLang="ja-JP" sz="1400" b="1" dirty="0">
                  <a:effectLst>
                    <a:glow rad="63500">
                      <a:schemeClr val="bg1"/>
                    </a:glow>
                  </a:effectLst>
                  <a:ea typeface="游ゴシック"/>
                </a:rPr>
                <a:t>Basic</a:t>
              </a:r>
              <a:r>
                <a:rPr lang="ja-JP" altLang="en-US" sz="1400" b="1" dirty="0">
                  <a:effectLst>
                    <a:glow rad="63500">
                      <a:schemeClr val="bg1"/>
                    </a:glow>
                  </a:effectLst>
                  <a:ea typeface="游ゴシック"/>
                </a:rPr>
                <a:t> </a:t>
              </a:r>
              <a:r>
                <a:rPr lang="en-US" altLang="ja-JP" sz="1400" b="1" dirty="0">
                  <a:effectLst>
                    <a:glow rad="63500">
                      <a:schemeClr val="bg1"/>
                    </a:glow>
                  </a:effectLst>
                  <a:ea typeface="游ゴシック"/>
                </a:rPr>
                <a:t>Policy</a:t>
              </a:r>
              <a:r>
                <a:rPr lang="ja-JP" altLang="en-US" sz="1400" b="1" dirty="0">
                  <a:effectLst>
                    <a:glow rad="63500">
                      <a:schemeClr val="bg1"/>
                    </a:glow>
                  </a:effectLst>
                  <a:ea typeface="游ゴシック"/>
                </a:rPr>
                <a:t> </a:t>
              </a:r>
              <a:r>
                <a:rPr lang="en-US" altLang="ja-JP" sz="1400" b="1" dirty="0">
                  <a:effectLst>
                    <a:glow rad="63500">
                      <a:schemeClr val="bg1"/>
                    </a:glow>
                  </a:effectLst>
                  <a:ea typeface="游ゴシック"/>
                </a:rPr>
                <a:t>for</a:t>
              </a:r>
              <a:r>
                <a:rPr lang="ja-JP" altLang="en-US" sz="1400" b="1" dirty="0">
                  <a:effectLst>
                    <a:glow rad="63500">
                      <a:schemeClr val="bg1"/>
                    </a:glow>
                  </a:effectLst>
                  <a:ea typeface="游ゴシック"/>
                </a:rPr>
                <a:t> </a:t>
              </a:r>
              <a:r>
                <a:rPr lang="en-US" altLang="ja-JP" sz="1400" b="1" dirty="0">
                  <a:effectLst>
                    <a:glow rad="63500">
                      <a:schemeClr val="bg1"/>
                    </a:glow>
                  </a:effectLst>
                  <a:ea typeface="游ゴシック"/>
                </a:rPr>
                <a:t>River Development</a:t>
              </a:r>
            </a:p>
          </p:txBody>
        </p:sp>
        <p:sp>
          <p:nvSpPr>
            <p:cNvPr id="36" name="テキスト ボックス 35">
              <a:extLst>
                <a:ext uri="{FF2B5EF4-FFF2-40B4-BE49-F238E27FC236}">
                  <a16:creationId xmlns:a16="http://schemas.microsoft.com/office/drawing/2014/main" id="{3D2A1A51-BB7B-4C3B-884D-33AF21336F72}"/>
                </a:ext>
              </a:extLst>
            </p:cNvPr>
            <p:cNvSpPr txBox="1"/>
            <p:nvPr/>
          </p:nvSpPr>
          <p:spPr>
            <a:xfrm>
              <a:off x="3126753" y="3308587"/>
              <a:ext cx="1333114" cy="307777"/>
            </a:xfrm>
            <a:prstGeom prst="rect">
              <a:avLst/>
            </a:prstGeom>
            <a:noFill/>
            <a:ln>
              <a:noFill/>
            </a:ln>
          </p:spPr>
          <p:txBody>
            <a:bodyPr wrap="square" lIns="0" tIns="0" rIns="0" bIns="0" rtlCol="0">
              <a:spAutoFit/>
            </a:bodyPr>
            <a:lstStyle/>
            <a:p>
              <a:pPr algn="ctr">
                <a:lnSpc>
                  <a:spcPts val="1200"/>
                </a:lnSpc>
              </a:pPr>
              <a:r>
                <a:rPr lang="en-US" altLang="ja-JP" sz="1400" dirty="0">
                  <a:effectLst>
                    <a:glow rad="63500">
                      <a:schemeClr val="bg1"/>
                    </a:glow>
                  </a:effectLst>
                </a:rPr>
                <a:t>River Council</a:t>
              </a:r>
            </a:p>
            <a:p>
              <a:pPr algn="ctr">
                <a:lnSpc>
                  <a:spcPts val="1200"/>
                </a:lnSpc>
              </a:pPr>
              <a:r>
                <a:rPr lang="en-US" altLang="ja-JP" sz="1400" dirty="0">
                  <a:effectLst>
                    <a:glow rad="63500">
                      <a:schemeClr val="bg1"/>
                    </a:glow>
                  </a:effectLst>
                </a:rPr>
                <a:t>(Class A Rivers)</a:t>
              </a:r>
              <a:endParaRPr lang="ja-JP" altLang="en-US" sz="1400" dirty="0">
                <a:effectLst>
                  <a:glow rad="63500">
                    <a:schemeClr val="bg1"/>
                  </a:glow>
                </a:effectLst>
              </a:endParaRPr>
            </a:p>
          </p:txBody>
        </p:sp>
        <p:sp>
          <p:nvSpPr>
            <p:cNvPr id="37" name="テキスト ボックス 36">
              <a:extLst>
                <a:ext uri="{FF2B5EF4-FFF2-40B4-BE49-F238E27FC236}">
                  <a16:creationId xmlns:a16="http://schemas.microsoft.com/office/drawing/2014/main" id="{70A43F8B-AC49-49A5-88F7-90BFFA1D0B60}"/>
                </a:ext>
              </a:extLst>
            </p:cNvPr>
            <p:cNvSpPr txBox="1"/>
            <p:nvPr/>
          </p:nvSpPr>
          <p:spPr>
            <a:xfrm>
              <a:off x="1052700" y="3332494"/>
              <a:ext cx="1661979" cy="307777"/>
            </a:xfrm>
            <a:prstGeom prst="rect">
              <a:avLst/>
            </a:prstGeom>
            <a:noFill/>
            <a:ln>
              <a:noFill/>
            </a:ln>
          </p:spPr>
          <p:txBody>
            <a:bodyPr wrap="square" lIns="0" tIns="0" rIns="0" bIns="0" rtlCol="0" anchor="t">
              <a:spAutoFit/>
            </a:bodyPr>
            <a:lstStyle/>
            <a:p>
              <a:pPr algn="ctr">
                <a:lnSpc>
                  <a:spcPts val="1200"/>
                </a:lnSpc>
              </a:pPr>
              <a:r>
                <a:rPr lang="en-US" altLang="ja-JP" sz="1400" dirty="0">
                  <a:effectLst>
                    <a:glow rad="63500">
                      <a:schemeClr val="bg1"/>
                    </a:glow>
                  </a:effectLst>
                  <a:ea typeface="游ゴシック"/>
                </a:rPr>
                <a:t>Basic Plan, Design Flood, River Works</a:t>
              </a:r>
              <a:endParaRPr lang="en-US" altLang="ja-JP" sz="1400" dirty="0">
                <a:effectLst>
                  <a:glow rad="63500">
                    <a:schemeClr val="bg1"/>
                  </a:glow>
                </a:effectLst>
              </a:endParaRPr>
            </a:p>
          </p:txBody>
        </p:sp>
        <p:sp>
          <p:nvSpPr>
            <p:cNvPr id="38" name="テキスト ボックス 37">
              <a:extLst>
                <a:ext uri="{FF2B5EF4-FFF2-40B4-BE49-F238E27FC236}">
                  <a16:creationId xmlns:a16="http://schemas.microsoft.com/office/drawing/2014/main" id="{1BC196BE-85FC-47CD-86A3-C4B72020CA8C}"/>
                </a:ext>
              </a:extLst>
            </p:cNvPr>
            <p:cNvSpPr txBox="1"/>
            <p:nvPr/>
          </p:nvSpPr>
          <p:spPr>
            <a:xfrm>
              <a:off x="4935740" y="3343517"/>
              <a:ext cx="1527042" cy="307777"/>
            </a:xfrm>
            <a:prstGeom prst="rect">
              <a:avLst/>
            </a:prstGeom>
            <a:noFill/>
            <a:ln>
              <a:noFill/>
            </a:ln>
          </p:spPr>
          <p:txBody>
            <a:bodyPr wrap="square" lIns="0" tIns="0" rIns="0" bIns="0" rtlCol="0" anchor="t">
              <a:spAutoFit/>
            </a:bodyPr>
            <a:lstStyle/>
            <a:p>
              <a:pPr algn="ctr">
                <a:lnSpc>
                  <a:spcPts val="1200"/>
                </a:lnSpc>
              </a:pPr>
              <a:r>
                <a:rPr lang="en-US" altLang="ja-JP" sz="1400" dirty="0">
                  <a:effectLst>
                    <a:glow rad="63500">
                      <a:schemeClr val="bg1"/>
                    </a:glow>
                  </a:effectLst>
                  <a:ea typeface="游ゴシック"/>
                </a:rPr>
                <a:t>Basic Plan, Design Flood</a:t>
              </a:r>
              <a:endParaRPr lang="en-US" altLang="ja-JP" sz="1400" dirty="0">
                <a:effectLst>
                  <a:glow rad="63500">
                    <a:prstClr val="white"/>
                  </a:glow>
                </a:effectLst>
                <a:ea typeface="游ゴシック"/>
              </a:endParaRPr>
            </a:p>
          </p:txBody>
        </p:sp>
        <p:sp>
          <p:nvSpPr>
            <p:cNvPr id="39" name="テキスト ボックス 38">
              <a:extLst>
                <a:ext uri="{FF2B5EF4-FFF2-40B4-BE49-F238E27FC236}">
                  <a16:creationId xmlns:a16="http://schemas.microsoft.com/office/drawing/2014/main" id="{AA9687E9-2F4C-4FA3-B7CB-0B45EBB47C5E}"/>
                </a:ext>
              </a:extLst>
            </p:cNvPr>
            <p:cNvSpPr txBox="1"/>
            <p:nvPr/>
          </p:nvSpPr>
          <p:spPr>
            <a:xfrm>
              <a:off x="4869617" y="4319066"/>
              <a:ext cx="1663200" cy="468000"/>
            </a:xfrm>
            <a:prstGeom prst="rect">
              <a:avLst/>
            </a:prstGeom>
            <a:solidFill>
              <a:schemeClr val="bg1"/>
            </a:solidFill>
            <a:ln w="12700">
              <a:solidFill>
                <a:schemeClr val="accent1"/>
              </a:solidFill>
            </a:ln>
          </p:spPr>
          <p:txBody>
            <a:bodyPr wrap="square" lIns="0" tIns="0" rIns="0" bIns="0" rtlCol="0" anchor="ctr" anchorCtr="0">
              <a:spAutoFit/>
            </a:bodyPr>
            <a:lstStyle/>
            <a:p>
              <a:pPr algn="ctr">
                <a:lnSpc>
                  <a:spcPts val="1200"/>
                </a:lnSpc>
              </a:pPr>
              <a:r>
                <a:rPr lang="en-US" altLang="ja-JP" sz="1400" dirty="0">
                  <a:effectLst>
                    <a:glow rad="63500">
                      <a:schemeClr val="bg1"/>
                    </a:glow>
                  </a:effectLst>
                  <a:ea typeface="游ゴシック"/>
                </a:rPr>
                <a:t>River Improvement, River Works, River Maintenance</a:t>
              </a:r>
            </a:p>
          </p:txBody>
        </p:sp>
        <p:sp>
          <p:nvSpPr>
            <p:cNvPr id="40" name="テキスト ボックス 39">
              <a:extLst>
                <a:ext uri="{FF2B5EF4-FFF2-40B4-BE49-F238E27FC236}">
                  <a16:creationId xmlns:a16="http://schemas.microsoft.com/office/drawing/2014/main" id="{DC73534C-EE80-4627-9D5F-D44EB42C330B}"/>
                </a:ext>
              </a:extLst>
            </p:cNvPr>
            <p:cNvSpPr txBox="1"/>
            <p:nvPr/>
          </p:nvSpPr>
          <p:spPr>
            <a:xfrm>
              <a:off x="6910116" y="2999625"/>
              <a:ext cx="1764353" cy="925703"/>
            </a:xfrm>
            <a:prstGeom prst="rect">
              <a:avLst/>
            </a:prstGeom>
            <a:solidFill>
              <a:schemeClr val="bg1"/>
            </a:solidFill>
            <a:ln>
              <a:solidFill>
                <a:schemeClr val="accent1"/>
              </a:solidFill>
            </a:ln>
          </p:spPr>
          <p:txBody>
            <a:bodyPr wrap="square" lIns="0" tIns="0" rIns="0" bIns="0" rtlCol="0" anchor="ctr" anchorCtr="0">
              <a:spAutoFit/>
            </a:bodyPr>
            <a:lstStyle/>
            <a:p>
              <a:pPr algn="ctr">
                <a:lnSpc>
                  <a:spcPts val="1200"/>
                </a:lnSpc>
              </a:pPr>
              <a:r>
                <a:rPr lang="en-US" altLang="ja-JP" sz="1400" dirty="0">
                  <a:effectLst>
                    <a:glow rad="63500">
                      <a:schemeClr val="bg1"/>
                    </a:glow>
                  </a:effectLst>
                </a:rPr>
                <a:t>Council for Social Infrastructure Improvement</a:t>
              </a:r>
            </a:p>
            <a:p>
              <a:pPr algn="ctr">
                <a:lnSpc>
                  <a:spcPts val="1200"/>
                </a:lnSpc>
              </a:pPr>
              <a:r>
                <a:rPr lang="en-US" altLang="ja-JP" sz="1400" dirty="0">
                  <a:effectLst>
                    <a:glow rad="63500">
                      <a:schemeClr val="bg1"/>
                    </a:glow>
                  </a:effectLst>
                </a:rPr>
                <a:t> (Class A River)</a:t>
              </a:r>
            </a:p>
            <a:p>
              <a:pPr algn="ctr">
                <a:lnSpc>
                  <a:spcPts val="1200"/>
                </a:lnSpc>
              </a:pPr>
              <a:r>
                <a:rPr lang="en-US" altLang="ja-JP" sz="1400" dirty="0">
                  <a:effectLst>
                    <a:glow rad="63500">
                      <a:schemeClr val="bg1"/>
                    </a:glow>
                  </a:effectLst>
                </a:rPr>
                <a:t>Prefectural River Council (Class B River)</a:t>
              </a:r>
            </a:p>
          </p:txBody>
        </p:sp>
        <p:sp>
          <p:nvSpPr>
            <p:cNvPr id="125" name="テキスト ボックス 124">
              <a:extLst>
                <a:ext uri="{FF2B5EF4-FFF2-40B4-BE49-F238E27FC236}">
                  <a16:creationId xmlns:a16="http://schemas.microsoft.com/office/drawing/2014/main" id="{64679D78-B904-4C5F-891D-A9D78BBAB510}"/>
                </a:ext>
              </a:extLst>
            </p:cNvPr>
            <p:cNvSpPr txBox="1"/>
            <p:nvPr/>
          </p:nvSpPr>
          <p:spPr>
            <a:xfrm>
              <a:off x="4867185" y="4005378"/>
              <a:ext cx="1656000" cy="307777"/>
            </a:xfrm>
            <a:prstGeom prst="rect">
              <a:avLst/>
            </a:prstGeom>
            <a:solidFill>
              <a:srgbClr val="CCECFF"/>
            </a:solidFill>
            <a:ln>
              <a:solidFill>
                <a:schemeClr val="accent1"/>
              </a:solidFill>
            </a:ln>
          </p:spPr>
          <p:txBody>
            <a:bodyPr wrap="square" lIns="0" tIns="0" rIns="0" bIns="0" rtlCol="0" anchor="ctr" anchorCtr="0">
              <a:spAutoFit/>
            </a:bodyPr>
            <a:lstStyle/>
            <a:p>
              <a:pPr algn="ctr">
                <a:lnSpc>
                  <a:spcPts val="1200"/>
                </a:lnSpc>
              </a:pPr>
              <a:r>
                <a:rPr lang="en-US" altLang="ja-JP" sz="1400" b="1" dirty="0">
                  <a:effectLst>
                    <a:glow rad="63500">
                      <a:schemeClr val="bg1"/>
                    </a:glow>
                  </a:effectLst>
                  <a:ea typeface="游ゴシック"/>
                </a:rPr>
                <a:t>River Improvement Plan</a:t>
              </a:r>
            </a:p>
          </p:txBody>
        </p:sp>
        <p:sp>
          <p:nvSpPr>
            <p:cNvPr id="126" name="テキスト ボックス 125">
              <a:extLst>
                <a:ext uri="{FF2B5EF4-FFF2-40B4-BE49-F238E27FC236}">
                  <a16:creationId xmlns:a16="http://schemas.microsoft.com/office/drawing/2014/main" id="{CF2D1D2D-EB00-4894-B4E1-C8E032E1B6E7}"/>
                </a:ext>
              </a:extLst>
            </p:cNvPr>
            <p:cNvSpPr txBox="1"/>
            <p:nvPr/>
          </p:nvSpPr>
          <p:spPr>
            <a:xfrm>
              <a:off x="1249044" y="2922234"/>
              <a:ext cx="1345351" cy="307777"/>
            </a:xfrm>
            <a:prstGeom prst="rect">
              <a:avLst/>
            </a:prstGeom>
            <a:solidFill>
              <a:srgbClr val="CCECFF"/>
            </a:solidFill>
            <a:ln>
              <a:solidFill>
                <a:schemeClr val="accent1"/>
              </a:solidFill>
            </a:ln>
          </p:spPr>
          <p:txBody>
            <a:bodyPr wrap="square" lIns="0" tIns="0" rIns="0" bIns="0" rtlCol="0" anchor="ctr" anchorCtr="0">
              <a:spAutoFit/>
            </a:bodyPr>
            <a:lstStyle/>
            <a:p>
              <a:pPr algn="ctr">
                <a:lnSpc>
                  <a:spcPts val="1200"/>
                </a:lnSpc>
              </a:pPr>
              <a:r>
                <a:rPr lang="en-US" altLang="ja-JP" sz="1400" b="1" dirty="0">
                  <a:effectLst>
                    <a:glow rad="63500">
                      <a:schemeClr val="bg1"/>
                    </a:glow>
                  </a:effectLst>
                  <a:ea typeface="游ゴシック"/>
                </a:rPr>
                <a:t>Implementation Basic Plan</a:t>
              </a:r>
            </a:p>
          </p:txBody>
        </p:sp>
        <p:sp>
          <p:nvSpPr>
            <p:cNvPr id="127" name="テキスト ボックス 126">
              <a:extLst>
                <a:ext uri="{FF2B5EF4-FFF2-40B4-BE49-F238E27FC236}">
                  <a16:creationId xmlns:a16="http://schemas.microsoft.com/office/drawing/2014/main" id="{DD14FB2C-2EA3-4C6E-9E80-6B4673046C3A}"/>
                </a:ext>
              </a:extLst>
            </p:cNvPr>
            <p:cNvSpPr txBox="1"/>
            <p:nvPr/>
          </p:nvSpPr>
          <p:spPr>
            <a:xfrm>
              <a:off x="6312950" y="3521226"/>
              <a:ext cx="746999" cy="156261"/>
            </a:xfrm>
            <a:prstGeom prst="rect">
              <a:avLst/>
            </a:prstGeom>
            <a:noFill/>
            <a:ln>
              <a:noFill/>
            </a:ln>
          </p:spPr>
          <p:txBody>
            <a:bodyPr wrap="none" lIns="0" tIns="0" rIns="0" bIns="0" rtlCol="0" anchor="t">
              <a:spAutoFit/>
            </a:bodyPr>
            <a:lstStyle/>
            <a:p>
              <a:pPr algn="ctr">
                <a:lnSpc>
                  <a:spcPts val="1200"/>
                </a:lnSpc>
              </a:pPr>
              <a:r>
                <a:rPr lang="en-US" altLang="ja-JP" sz="1400" b="1" dirty="0">
                  <a:effectLst>
                    <a:glow rad="63500">
                      <a:schemeClr val="bg1"/>
                    </a:glow>
                  </a:effectLst>
                  <a:ea typeface="游ゴシック"/>
                </a:rPr>
                <a:t>Opinions</a:t>
              </a:r>
              <a:endParaRPr lang="ja-JP" altLang="en-US" sz="1400" b="1" dirty="0">
                <a:effectLst>
                  <a:glow rad="63500">
                    <a:schemeClr val="bg1"/>
                  </a:glow>
                </a:effectLst>
                <a:ea typeface="游ゴシック"/>
              </a:endParaRPr>
            </a:p>
          </p:txBody>
        </p:sp>
        <p:sp>
          <p:nvSpPr>
            <p:cNvPr id="128" name="テキスト ボックス 127">
              <a:extLst>
                <a:ext uri="{FF2B5EF4-FFF2-40B4-BE49-F238E27FC236}">
                  <a16:creationId xmlns:a16="http://schemas.microsoft.com/office/drawing/2014/main" id="{04FCFB2D-00FD-400E-9874-367566C7F081}"/>
                </a:ext>
              </a:extLst>
            </p:cNvPr>
            <p:cNvSpPr txBox="1"/>
            <p:nvPr/>
          </p:nvSpPr>
          <p:spPr>
            <a:xfrm>
              <a:off x="6338809" y="4874749"/>
              <a:ext cx="746999" cy="156261"/>
            </a:xfrm>
            <a:prstGeom prst="rect">
              <a:avLst/>
            </a:prstGeom>
            <a:noFill/>
            <a:ln>
              <a:noFill/>
            </a:ln>
          </p:spPr>
          <p:txBody>
            <a:bodyPr wrap="none" lIns="0" tIns="0" rIns="0" bIns="0" rtlCol="0" anchor="t">
              <a:spAutoFit/>
            </a:bodyPr>
            <a:lstStyle/>
            <a:p>
              <a:pPr algn="ctr">
                <a:lnSpc>
                  <a:spcPts val="1200"/>
                </a:lnSpc>
              </a:pPr>
              <a:r>
                <a:rPr lang="en-US" altLang="ja-JP" sz="1400" b="1" dirty="0">
                  <a:effectLst>
                    <a:glow rad="63500">
                      <a:schemeClr val="bg1"/>
                    </a:glow>
                  </a:effectLst>
                  <a:ea typeface="游ゴシック"/>
                </a:rPr>
                <a:t>Opinions</a:t>
              </a:r>
              <a:endParaRPr lang="ja-JP" altLang="en-US" sz="1400" b="1" dirty="0">
                <a:effectLst>
                  <a:glow rad="63500">
                    <a:schemeClr val="bg1"/>
                  </a:glow>
                </a:effectLst>
                <a:ea typeface="游ゴシック"/>
              </a:endParaRPr>
            </a:p>
          </p:txBody>
        </p:sp>
      </p:grpSp>
    </p:spTree>
    <p:extLst>
      <p:ext uri="{BB962C8B-B14F-4D97-AF65-F5344CB8AC3E}">
        <p14:creationId xmlns:p14="http://schemas.microsoft.com/office/powerpoint/2010/main" val="388895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(5)	Response to Diversifying Needs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800965" y="1537816"/>
            <a:ext cx="7947499" cy="707886"/>
          </a:xfrm>
          <a:prstGeom prst="rect">
            <a:avLst/>
          </a:prstGeom>
          <a:noFill/>
        </p:spPr>
        <p:txBody>
          <a:bodyPr wrap="square" rtlCol="0">
            <a:spAutoFit/>
          </a:bodyPr>
          <a:lstStyle/>
          <a:p>
            <a:pPr marL="354013" indent="-354013"/>
            <a:r>
              <a:rPr lang="en-US" altLang="ja-JP" sz="2000"/>
              <a:t>2) 	Transition from Water Resources Development Organization to the Japan Water Agency</a:t>
            </a:r>
          </a:p>
        </p:txBody>
      </p:sp>
      <p:sp>
        <p:nvSpPr>
          <p:cNvPr id="6" name="コンテンツ プレースホルダー 3">
            <a:extLst>
              <a:ext uri="{FF2B5EF4-FFF2-40B4-BE49-F238E27FC236}">
                <a16:creationId xmlns:a16="http://schemas.microsoft.com/office/drawing/2014/main" id="{DC2F4133-557B-4777-A211-A7733BB16F8A}"/>
              </a:ext>
            </a:extLst>
          </p:cNvPr>
          <p:cNvSpPr txBox="1"/>
          <p:nvPr/>
        </p:nvSpPr>
        <p:spPr>
          <a:xfrm>
            <a:off x="2971174" y="6093296"/>
            <a:ext cx="320165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Water Use Trend in Japan</a:t>
            </a:r>
            <a:endParaRPr lang="ja-JP" altLang="en-US" sz="1600"/>
          </a:p>
        </p:txBody>
      </p:sp>
      <p:sp>
        <p:nvSpPr>
          <p:cNvPr id="9" name="テキスト ボックス 8">
            <a:extLst>
              <a:ext uri="{FF2B5EF4-FFF2-40B4-BE49-F238E27FC236}">
                <a16:creationId xmlns:a16="http://schemas.microsoft.com/office/drawing/2014/main" id="{3F24B795-69F8-42EA-973F-2B871E069962}"/>
              </a:ext>
            </a:extLst>
          </p:cNvPr>
          <p:cNvSpPr txBox="1"/>
          <p:nvPr/>
        </p:nvSpPr>
        <p:spPr>
          <a:xfrm>
            <a:off x="1475656" y="5828025"/>
            <a:ext cx="5832648" cy="246221"/>
          </a:xfrm>
          <a:prstGeom prst="rect">
            <a:avLst/>
          </a:prstGeom>
          <a:noFill/>
        </p:spPr>
        <p:txBody>
          <a:bodyPr wrap="square">
            <a:spAutoFit/>
          </a:bodyPr>
          <a:lstStyle/>
          <a:p>
            <a:r>
              <a:rPr lang="en-GB" sz="1000" dirty="0">
                <a:effectLst/>
                <a:ea typeface="ＭＳ 明朝" panose="02020609040205080304" pitchFamily="17" charset="-128"/>
              </a:rPr>
              <a:t>Source: Current Water Resource in Japan 2019</a:t>
            </a:r>
            <a:endParaRPr lang="en-GB" sz="1000" dirty="0"/>
          </a:p>
        </p:txBody>
      </p:sp>
      <p:grpSp>
        <p:nvGrpSpPr>
          <p:cNvPr id="10" name="グループ化 9">
            <a:extLst>
              <a:ext uri="{FF2B5EF4-FFF2-40B4-BE49-F238E27FC236}">
                <a16:creationId xmlns:a16="http://schemas.microsoft.com/office/drawing/2014/main" id="{E8EEEEF3-351D-4B97-93E8-298B94E2F54B}"/>
              </a:ext>
            </a:extLst>
          </p:cNvPr>
          <p:cNvGrpSpPr/>
          <p:nvPr/>
        </p:nvGrpSpPr>
        <p:grpSpPr>
          <a:xfrm>
            <a:off x="1076068" y="2186880"/>
            <a:ext cx="7010912" cy="3690392"/>
            <a:chOff x="1499412" y="949403"/>
            <a:chExt cx="9347882" cy="4920521"/>
          </a:xfrm>
        </p:grpSpPr>
        <p:pic>
          <p:nvPicPr>
            <p:cNvPr id="11" name="図 10">
              <a:extLst>
                <a:ext uri="{FF2B5EF4-FFF2-40B4-BE49-F238E27FC236}">
                  <a16:creationId xmlns:a16="http://schemas.microsoft.com/office/drawing/2014/main" id="{D2537E6F-4607-49F6-A649-AE2C3336B7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9412" y="949403"/>
              <a:ext cx="9193175" cy="4920521"/>
            </a:xfrm>
            <a:prstGeom prst="rect">
              <a:avLst/>
            </a:prstGeom>
            <a:noFill/>
            <a:ln>
              <a:noFill/>
            </a:ln>
          </p:spPr>
        </p:pic>
        <p:sp>
          <p:nvSpPr>
            <p:cNvPr id="12" name="テキスト ボックス 11">
              <a:extLst>
                <a:ext uri="{FF2B5EF4-FFF2-40B4-BE49-F238E27FC236}">
                  <a16:creationId xmlns:a16="http://schemas.microsoft.com/office/drawing/2014/main" id="{0256EBCE-66D4-41C3-A63A-D0F1CE732BF2}"/>
                </a:ext>
              </a:extLst>
            </p:cNvPr>
            <p:cNvSpPr txBox="1"/>
            <p:nvPr/>
          </p:nvSpPr>
          <p:spPr>
            <a:xfrm>
              <a:off x="1547643" y="1089414"/>
              <a:ext cx="1583801" cy="304579"/>
            </a:xfrm>
            <a:prstGeom prst="rect">
              <a:avLst/>
            </a:prstGeom>
            <a:solidFill>
              <a:schemeClr val="bg1"/>
            </a:solidFill>
            <a:ln>
              <a:noFill/>
            </a:ln>
          </p:spPr>
          <p:txBody>
            <a:bodyPr wrap="none" lIns="27000" tIns="54000" rIns="27000" bIns="27000" rtlCol="0">
              <a:spAutoFit/>
            </a:bodyPr>
            <a:lstStyle/>
            <a:p>
              <a:pPr algn="ctr">
                <a:lnSpc>
                  <a:spcPts val="1050"/>
                </a:lnSpc>
              </a:pPr>
              <a:r>
                <a:rPr lang="en-US" altLang="ja-JP" sz="1400" b="1" dirty="0"/>
                <a:t>(billion m</a:t>
              </a:r>
              <a:r>
                <a:rPr lang="en-US" altLang="ja-JP" sz="1400" b="1" baseline="30000" dirty="0"/>
                <a:t>3</a:t>
              </a:r>
              <a:r>
                <a:rPr lang="en-US" altLang="ja-JP" sz="1400" b="1" dirty="0"/>
                <a:t>/s)</a:t>
              </a:r>
              <a:endParaRPr lang="ja-JP" altLang="en-US" sz="1400" b="1" dirty="0"/>
            </a:p>
          </p:txBody>
        </p:sp>
        <p:sp>
          <p:nvSpPr>
            <p:cNvPr id="14" name="正方形/長方形 13">
              <a:extLst>
                <a:ext uri="{FF2B5EF4-FFF2-40B4-BE49-F238E27FC236}">
                  <a16:creationId xmlns:a16="http://schemas.microsoft.com/office/drawing/2014/main" id="{641491AA-4D80-45D8-8B84-010D19C972AC}"/>
                </a:ext>
              </a:extLst>
            </p:cNvPr>
            <p:cNvSpPr/>
            <p:nvPr/>
          </p:nvSpPr>
          <p:spPr>
            <a:xfrm>
              <a:off x="10210800" y="4939553"/>
              <a:ext cx="636494"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正方形/長方形 14">
              <a:extLst>
                <a:ext uri="{FF2B5EF4-FFF2-40B4-BE49-F238E27FC236}">
                  <a16:creationId xmlns:a16="http://schemas.microsoft.com/office/drawing/2014/main" id="{E84B761E-8EDC-4D34-87ED-5AF058CD9259}"/>
                </a:ext>
              </a:extLst>
            </p:cNvPr>
            <p:cNvSpPr/>
            <p:nvPr/>
          </p:nvSpPr>
          <p:spPr>
            <a:xfrm>
              <a:off x="3192151" y="5452110"/>
              <a:ext cx="682214" cy="22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テキスト ボックス 15">
              <a:extLst>
                <a:ext uri="{FF2B5EF4-FFF2-40B4-BE49-F238E27FC236}">
                  <a16:creationId xmlns:a16="http://schemas.microsoft.com/office/drawing/2014/main" id="{124E8C6D-F7C5-436F-8796-53E252F2E48C}"/>
                </a:ext>
              </a:extLst>
            </p:cNvPr>
            <p:cNvSpPr txBox="1"/>
            <p:nvPr/>
          </p:nvSpPr>
          <p:spPr>
            <a:xfrm>
              <a:off x="2951156" y="5363935"/>
              <a:ext cx="1289169"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Domestic Water</a:t>
              </a:r>
              <a:endParaRPr lang="ja-JP" altLang="en-US" sz="1400" b="1" dirty="0">
                <a:effectLst>
                  <a:glow rad="63500">
                    <a:schemeClr val="bg1"/>
                  </a:glow>
                </a:effectLst>
              </a:endParaRPr>
            </a:p>
          </p:txBody>
        </p:sp>
        <p:sp>
          <p:nvSpPr>
            <p:cNvPr id="17" name="正方形/長方形 16">
              <a:extLst>
                <a:ext uri="{FF2B5EF4-FFF2-40B4-BE49-F238E27FC236}">
                  <a16:creationId xmlns:a16="http://schemas.microsoft.com/office/drawing/2014/main" id="{1B412FAF-78D4-4704-9E46-28630CF8D738}"/>
                </a:ext>
              </a:extLst>
            </p:cNvPr>
            <p:cNvSpPr/>
            <p:nvPr/>
          </p:nvSpPr>
          <p:spPr>
            <a:xfrm>
              <a:off x="4613281" y="5434243"/>
              <a:ext cx="682214" cy="22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テキスト ボックス 17">
              <a:extLst>
                <a:ext uri="{FF2B5EF4-FFF2-40B4-BE49-F238E27FC236}">
                  <a16:creationId xmlns:a16="http://schemas.microsoft.com/office/drawing/2014/main" id="{6E3A04DA-82DF-4523-941E-4DE52C3EF41F}"/>
                </a:ext>
              </a:extLst>
            </p:cNvPr>
            <p:cNvSpPr txBox="1"/>
            <p:nvPr/>
          </p:nvSpPr>
          <p:spPr>
            <a:xfrm>
              <a:off x="4400585" y="5354894"/>
              <a:ext cx="1289169"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Industrial Water</a:t>
              </a:r>
              <a:endParaRPr lang="ja-JP" altLang="en-US" sz="1400" b="1" dirty="0">
                <a:effectLst>
                  <a:glow rad="63500">
                    <a:schemeClr val="bg1"/>
                  </a:glow>
                </a:effectLst>
              </a:endParaRPr>
            </a:p>
          </p:txBody>
        </p:sp>
        <p:sp>
          <p:nvSpPr>
            <p:cNvPr id="19" name="正方形/長方形 18">
              <a:extLst>
                <a:ext uri="{FF2B5EF4-FFF2-40B4-BE49-F238E27FC236}">
                  <a16:creationId xmlns:a16="http://schemas.microsoft.com/office/drawing/2014/main" id="{EABEB727-5165-4200-BC18-A3BE56DA735E}"/>
                </a:ext>
              </a:extLst>
            </p:cNvPr>
            <p:cNvSpPr/>
            <p:nvPr/>
          </p:nvSpPr>
          <p:spPr>
            <a:xfrm>
              <a:off x="6092189" y="5452110"/>
              <a:ext cx="682214" cy="22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テキスト ボックス 19">
              <a:extLst>
                <a:ext uri="{FF2B5EF4-FFF2-40B4-BE49-F238E27FC236}">
                  <a16:creationId xmlns:a16="http://schemas.microsoft.com/office/drawing/2014/main" id="{F173F947-E969-42C8-AC19-58B25E07BF40}"/>
                </a:ext>
              </a:extLst>
            </p:cNvPr>
            <p:cNvSpPr txBox="1"/>
            <p:nvPr/>
          </p:nvSpPr>
          <p:spPr>
            <a:xfrm>
              <a:off x="5848977" y="5379544"/>
              <a:ext cx="1289169"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Irrigation Water</a:t>
              </a:r>
              <a:endParaRPr lang="ja-JP" altLang="en-US" sz="1400" b="1" dirty="0">
                <a:effectLst>
                  <a:glow rad="63500">
                    <a:schemeClr val="bg1"/>
                  </a:glow>
                </a:effectLst>
              </a:endParaRPr>
            </a:p>
          </p:txBody>
        </p:sp>
        <p:sp>
          <p:nvSpPr>
            <p:cNvPr id="21" name="正方形/長方形 20">
              <a:extLst>
                <a:ext uri="{FF2B5EF4-FFF2-40B4-BE49-F238E27FC236}">
                  <a16:creationId xmlns:a16="http://schemas.microsoft.com/office/drawing/2014/main" id="{12F33B76-E9F5-4DD8-9D13-140E4B764BC6}"/>
                </a:ext>
              </a:extLst>
            </p:cNvPr>
            <p:cNvSpPr/>
            <p:nvPr/>
          </p:nvSpPr>
          <p:spPr>
            <a:xfrm>
              <a:off x="8923020" y="5434243"/>
              <a:ext cx="1062990" cy="22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テキスト ボックス 21">
              <a:extLst>
                <a:ext uri="{FF2B5EF4-FFF2-40B4-BE49-F238E27FC236}">
                  <a16:creationId xmlns:a16="http://schemas.microsoft.com/office/drawing/2014/main" id="{E9906126-319A-4ADB-96A9-EBB7C5220703}"/>
                </a:ext>
              </a:extLst>
            </p:cNvPr>
            <p:cNvSpPr txBox="1"/>
            <p:nvPr/>
          </p:nvSpPr>
          <p:spPr>
            <a:xfrm>
              <a:off x="8987394" y="5367123"/>
              <a:ext cx="1484604" cy="413533"/>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Total Amount of Water Use</a:t>
              </a:r>
              <a:endParaRPr lang="ja-JP" altLang="en-US" sz="1400" b="1" dirty="0">
                <a:effectLst>
                  <a:glow rad="63500">
                    <a:schemeClr val="bg1"/>
                  </a:glow>
                </a:effectLst>
              </a:endParaRPr>
            </a:p>
          </p:txBody>
        </p:sp>
        <p:sp>
          <p:nvSpPr>
            <p:cNvPr id="23" name="正方形/長方形 22">
              <a:extLst>
                <a:ext uri="{FF2B5EF4-FFF2-40B4-BE49-F238E27FC236}">
                  <a16:creationId xmlns:a16="http://schemas.microsoft.com/office/drawing/2014/main" id="{571803F1-4C76-43D4-B470-0417B1349D69}"/>
                </a:ext>
              </a:extLst>
            </p:cNvPr>
            <p:cNvSpPr/>
            <p:nvPr/>
          </p:nvSpPr>
          <p:spPr>
            <a:xfrm>
              <a:off x="7501890" y="5452110"/>
              <a:ext cx="758190" cy="20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a:extLst>
                <a:ext uri="{FF2B5EF4-FFF2-40B4-BE49-F238E27FC236}">
                  <a16:creationId xmlns:a16="http://schemas.microsoft.com/office/drawing/2014/main" id="{7635ECCF-08A3-43BC-B0DD-F56C63526B2F}"/>
                </a:ext>
              </a:extLst>
            </p:cNvPr>
            <p:cNvSpPr txBox="1"/>
            <p:nvPr/>
          </p:nvSpPr>
          <p:spPr>
            <a:xfrm>
              <a:off x="7544753" y="5379546"/>
              <a:ext cx="715328" cy="410369"/>
            </a:xfrm>
            <a:prstGeom prst="rect">
              <a:avLst/>
            </a:prstGeom>
            <a:noFill/>
            <a:ln>
              <a:noFill/>
            </a:ln>
          </p:spPr>
          <p:txBody>
            <a:bodyPr wrap="square" lIns="0" tIns="0" rIns="0" bIns="0" rtlCol="0">
              <a:spAutoFit/>
            </a:bodyPr>
            <a:lstStyle/>
            <a:p>
              <a:pPr algn="ctr">
                <a:lnSpc>
                  <a:spcPts val="1200"/>
                </a:lnSpc>
              </a:pPr>
              <a:r>
                <a:rPr lang="en-US" altLang="ja-JP" sz="1400" b="1" dirty="0">
                  <a:effectLst>
                    <a:glow rad="63500">
                      <a:schemeClr val="bg1"/>
                    </a:glow>
                  </a:effectLst>
                </a:rPr>
                <a:t>Urban Water</a:t>
              </a:r>
              <a:endParaRPr lang="ja-JP" altLang="en-US" sz="1400" b="1" dirty="0">
                <a:effectLst>
                  <a:glow rad="63500">
                    <a:schemeClr val="bg1"/>
                  </a:glow>
                </a:effectLst>
              </a:endParaRPr>
            </a:p>
          </p:txBody>
        </p:sp>
        <p:sp>
          <p:nvSpPr>
            <p:cNvPr id="25" name="正方形/長方形 24">
              <a:extLst>
                <a:ext uri="{FF2B5EF4-FFF2-40B4-BE49-F238E27FC236}">
                  <a16:creationId xmlns:a16="http://schemas.microsoft.com/office/drawing/2014/main" id="{1BCA5425-2918-416E-A271-977989664960}"/>
                </a:ext>
              </a:extLst>
            </p:cNvPr>
            <p:cNvSpPr/>
            <p:nvPr/>
          </p:nvSpPr>
          <p:spPr>
            <a:xfrm>
              <a:off x="2108200" y="1403073"/>
              <a:ext cx="101600" cy="331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テキスト ボックス 25">
              <a:extLst>
                <a:ext uri="{FF2B5EF4-FFF2-40B4-BE49-F238E27FC236}">
                  <a16:creationId xmlns:a16="http://schemas.microsoft.com/office/drawing/2014/main" id="{C9A2E7E4-10AC-4239-858D-13F3A390126C}"/>
                </a:ext>
              </a:extLst>
            </p:cNvPr>
            <p:cNvSpPr txBox="1"/>
            <p:nvPr/>
          </p:nvSpPr>
          <p:spPr>
            <a:xfrm>
              <a:off x="2385441" y="1714253"/>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85</a:t>
              </a:r>
              <a:endParaRPr lang="ja-JP" altLang="en-US" sz="1000" b="1" dirty="0"/>
            </a:p>
          </p:txBody>
        </p:sp>
        <p:sp>
          <p:nvSpPr>
            <p:cNvPr id="27" name="テキスト ボックス 26">
              <a:extLst>
                <a:ext uri="{FF2B5EF4-FFF2-40B4-BE49-F238E27FC236}">
                  <a16:creationId xmlns:a16="http://schemas.microsoft.com/office/drawing/2014/main" id="{313C625A-F401-45AA-9E55-04BA875A0CE1}"/>
                </a:ext>
              </a:extLst>
            </p:cNvPr>
            <p:cNvSpPr txBox="1"/>
            <p:nvPr/>
          </p:nvSpPr>
          <p:spPr>
            <a:xfrm>
              <a:off x="3282180" y="1714253"/>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86</a:t>
              </a:r>
              <a:endParaRPr lang="ja-JP" altLang="en-US" sz="1000" b="1" dirty="0"/>
            </a:p>
          </p:txBody>
        </p:sp>
        <p:sp>
          <p:nvSpPr>
            <p:cNvPr id="28" name="テキスト ボックス 27">
              <a:extLst>
                <a:ext uri="{FF2B5EF4-FFF2-40B4-BE49-F238E27FC236}">
                  <a16:creationId xmlns:a16="http://schemas.microsoft.com/office/drawing/2014/main" id="{21D652ED-853D-42F6-9F47-CA0B7E193352}"/>
                </a:ext>
              </a:extLst>
            </p:cNvPr>
            <p:cNvSpPr txBox="1"/>
            <p:nvPr/>
          </p:nvSpPr>
          <p:spPr>
            <a:xfrm>
              <a:off x="4108388" y="162727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87.2</a:t>
              </a:r>
              <a:endParaRPr lang="ja-JP" altLang="en-US" sz="1000" b="1" dirty="0"/>
            </a:p>
          </p:txBody>
        </p:sp>
        <p:sp>
          <p:nvSpPr>
            <p:cNvPr id="29" name="テキスト ボックス 28">
              <a:extLst>
                <a:ext uri="{FF2B5EF4-FFF2-40B4-BE49-F238E27FC236}">
                  <a16:creationId xmlns:a16="http://schemas.microsoft.com/office/drawing/2014/main" id="{E13C95CC-0B23-4BF2-A98A-41F52AA1BFB2}"/>
                </a:ext>
              </a:extLst>
            </p:cNvPr>
            <p:cNvSpPr txBox="1"/>
            <p:nvPr/>
          </p:nvSpPr>
          <p:spPr>
            <a:xfrm>
              <a:off x="5024702" y="162727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88.9</a:t>
              </a:r>
              <a:endParaRPr lang="ja-JP" altLang="en-US" sz="1000" b="1" dirty="0"/>
            </a:p>
          </p:txBody>
        </p:sp>
        <p:sp>
          <p:nvSpPr>
            <p:cNvPr id="30" name="テキスト ボックス 29">
              <a:extLst>
                <a:ext uri="{FF2B5EF4-FFF2-40B4-BE49-F238E27FC236}">
                  <a16:creationId xmlns:a16="http://schemas.microsoft.com/office/drawing/2014/main" id="{A14DBF3D-3FE5-416D-9EC6-891517A70F86}"/>
                </a:ext>
              </a:extLst>
            </p:cNvPr>
            <p:cNvSpPr txBox="1"/>
            <p:nvPr/>
          </p:nvSpPr>
          <p:spPr>
            <a:xfrm>
              <a:off x="6009960" y="162727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88.9</a:t>
              </a:r>
              <a:endParaRPr lang="ja-JP" altLang="en-US" sz="1000" b="1" dirty="0"/>
            </a:p>
          </p:txBody>
        </p:sp>
        <p:sp>
          <p:nvSpPr>
            <p:cNvPr id="31" name="テキスト ボックス 30">
              <a:extLst>
                <a:ext uri="{FF2B5EF4-FFF2-40B4-BE49-F238E27FC236}">
                  <a16:creationId xmlns:a16="http://schemas.microsoft.com/office/drawing/2014/main" id="{882A1543-731A-4856-9932-C041137BA394}"/>
                </a:ext>
              </a:extLst>
            </p:cNvPr>
            <p:cNvSpPr txBox="1"/>
            <p:nvPr/>
          </p:nvSpPr>
          <p:spPr>
            <a:xfrm>
              <a:off x="6930510" y="1683773"/>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87</a:t>
              </a:r>
              <a:endParaRPr lang="ja-JP" altLang="en-US" sz="1000" b="1" dirty="0"/>
            </a:p>
          </p:txBody>
        </p:sp>
        <p:sp>
          <p:nvSpPr>
            <p:cNvPr id="32" name="テキスト ボックス 31">
              <a:extLst>
                <a:ext uri="{FF2B5EF4-FFF2-40B4-BE49-F238E27FC236}">
                  <a16:creationId xmlns:a16="http://schemas.microsoft.com/office/drawing/2014/main" id="{1E7C0400-A5F7-4AC2-844F-65367BF8FD4C}"/>
                </a:ext>
              </a:extLst>
            </p:cNvPr>
            <p:cNvSpPr txBox="1"/>
            <p:nvPr/>
          </p:nvSpPr>
          <p:spPr>
            <a:xfrm>
              <a:off x="7816832" y="1801232"/>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83.4</a:t>
              </a:r>
              <a:endParaRPr lang="ja-JP" altLang="en-US" sz="1000" b="1" dirty="0"/>
            </a:p>
          </p:txBody>
        </p:sp>
        <p:sp>
          <p:nvSpPr>
            <p:cNvPr id="33" name="テキスト ボックス 32">
              <a:extLst>
                <a:ext uri="{FF2B5EF4-FFF2-40B4-BE49-F238E27FC236}">
                  <a16:creationId xmlns:a16="http://schemas.microsoft.com/office/drawing/2014/main" id="{47D4354D-86B5-42CE-986E-19937FE7DE7B}"/>
                </a:ext>
              </a:extLst>
            </p:cNvPr>
            <p:cNvSpPr txBox="1"/>
            <p:nvPr/>
          </p:nvSpPr>
          <p:spPr>
            <a:xfrm>
              <a:off x="8724911" y="1857731"/>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81.5</a:t>
              </a:r>
              <a:endParaRPr lang="ja-JP" altLang="en-US" sz="1000" b="1" dirty="0"/>
            </a:p>
          </p:txBody>
        </p:sp>
        <p:sp>
          <p:nvSpPr>
            <p:cNvPr id="34" name="テキスト ボックス 33">
              <a:extLst>
                <a:ext uri="{FF2B5EF4-FFF2-40B4-BE49-F238E27FC236}">
                  <a16:creationId xmlns:a16="http://schemas.microsoft.com/office/drawing/2014/main" id="{516C39CF-B867-4D81-AEA6-324331FF8489}"/>
                </a:ext>
              </a:extLst>
            </p:cNvPr>
            <p:cNvSpPr txBox="1"/>
            <p:nvPr/>
          </p:nvSpPr>
          <p:spPr>
            <a:xfrm>
              <a:off x="9602058" y="1944711"/>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79.9</a:t>
              </a:r>
              <a:endParaRPr lang="ja-JP" altLang="en-US" sz="1000" b="1" dirty="0"/>
            </a:p>
          </p:txBody>
        </p:sp>
        <p:sp>
          <p:nvSpPr>
            <p:cNvPr id="35" name="テキスト ボックス 34">
              <a:extLst>
                <a:ext uri="{FF2B5EF4-FFF2-40B4-BE49-F238E27FC236}">
                  <a16:creationId xmlns:a16="http://schemas.microsoft.com/office/drawing/2014/main" id="{66523AC4-8F8D-4760-90CD-9E9C128BF2F0}"/>
                </a:ext>
              </a:extLst>
            </p:cNvPr>
            <p:cNvSpPr txBox="1"/>
            <p:nvPr/>
          </p:nvSpPr>
          <p:spPr>
            <a:xfrm>
              <a:off x="9955286" y="196299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79.7</a:t>
              </a:r>
              <a:endParaRPr lang="ja-JP" altLang="en-US" sz="1000" b="1" dirty="0"/>
            </a:p>
          </p:txBody>
        </p:sp>
        <p:sp>
          <p:nvSpPr>
            <p:cNvPr id="36" name="テキスト ボックス 35">
              <a:extLst>
                <a:ext uri="{FF2B5EF4-FFF2-40B4-BE49-F238E27FC236}">
                  <a16:creationId xmlns:a16="http://schemas.microsoft.com/office/drawing/2014/main" id="{0ABE9456-9020-43C9-B215-DB25CFFB1572}"/>
                </a:ext>
              </a:extLst>
            </p:cNvPr>
            <p:cNvSpPr txBox="1"/>
            <p:nvPr/>
          </p:nvSpPr>
          <p:spPr>
            <a:xfrm>
              <a:off x="3291303" y="2932824"/>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58</a:t>
              </a:r>
              <a:endParaRPr lang="ja-JP" altLang="en-US" sz="1000" b="1" dirty="0"/>
            </a:p>
          </p:txBody>
        </p:sp>
        <p:sp>
          <p:nvSpPr>
            <p:cNvPr id="37" name="テキスト ボックス 36">
              <a:extLst>
                <a:ext uri="{FF2B5EF4-FFF2-40B4-BE49-F238E27FC236}">
                  <a16:creationId xmlns:a16="http://schemas.microsoft.com/office/drawing/2014/main" id="{AC184253-CA8B-47B0-9C79-1127134B57DF}"/>
                </a:ext>
              </a:extLst>
            </p:cNvPr>
            <p:cNvSpPr txBox="1"/>
            <p:nvPr/>
          </p:nvSpPr>
          <p:spPr>
            <a:xfrm>
              <a:off x="2370203" y="2932824"/>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57</a:t>
              </a:r>
              <a:endParaRPr lang="ja-JP" altLang="en-US" sz="1000" b="1" dirty="0"/>
            </a:p>
          </p:txBody>
        </p:sp>
        <p:sp>
          <p:nvSpPr>
            <p:cNvPr id="38" name="テキスト ボックス 37">
              <a:extLst>
                <a:ext uri="{FF2B5EF4-FFF2-40B4-BE49-F238E27FC236}">
                  <a16:creationId xmlns:a16="http://schemas.microsoft.com/office/drawing/2014/main" id="{87351BAE-B210-4499-8F1F-F5226E17658E}"/>
                </a:ext>
              </a:extLst>
            </p:cNvPr>
            <p:cNvSpPr txBox="1"/>
            <p:nvPr/>
          </p:nvSpPr>
          <p:spPr>
            <a:xfrm>
              <a:off x="2385444" y="3664241"/>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28</a:t>
              </a:r>
              <a:endParaRPr lang="ja-JP" altLang="en-US" sz="1000" b="1" dirty="0"/>
            </a:p>
          </p:txBody>
        </p:sp>
        <p:sp>
          <p:nvSpPr>
            <p:cNvPr id="39" name="テキスト ボックス 38">
              <a:extLst>
                <a:ext uri="{FF2B5EF4-FFF2-40B4-BE49-F238E27FC236}">
                  <a16:creationId xmlns:a16="http://schemas.microsoft.com/office/drawing/2014/main" id="{0F3F7E04-7A08-4386-BD22-4B8E6A1629D2}"/>
                </a:ext>
              </a:extLst>
            </p:cNvPr>
            <p:cNvSpPr txBox="1"/>
            <p:nvPr/>
          </p:nvSpPr>
          <p:spPr>
            <a:xfrm>
              <a:off x="3279951" y="3697673"/>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28</a:t>
              </a:r>
              <a:endParaRPr lang="ja-JP" altLang="en-US" sz="1000" b="1" dirty="0"/>
            </a:p>
          </p:txBody>
        </p:sp>
        <p:sp>
          <p:nvSpPr>
            <p:cNvPr id="40" name="テキスト ボックス 39">
              <a:extLst>
                <a:ext uri="{FF2B5EF4-FFF2-40B4-BE49-F238E27FC236}">
                  <a16:creationId xmlns:a16="http://schemas.microsoft.com/office/drawing/2014/main" id="{518C5D34-96C6-40D6-B766-DC6D12E0CF44}"/>
                </a:ext>
              </a:extLst>
            </p:cNvPr>
            <p:cNvSpPr txBox="1"/>
            <p:nvPr/>
          </p:nvSpPr>
          <p:spPr>
            <a:xfrm>
              <a:off x="4106760" y="3661619"/>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28.7</a:t>
              </a:r>
              <a:endParaRPr lang="ja-JP" altLang="en-US" sz="1000" b="1" dirty="0"/>
            </a:p>
          </p:txBody>
        </p:sp>
        <p:sp>
          <p:nvSpPr>
            <p:cNvPr id="41" name="テキスト ボックス 40">
              <a:extLst>
                <a:ext uri="{FF2B5EF4-FFF2-40B4-BE49-F238E27FC236}">
                  <a16:creationId xmlns:a16="http://schemas.microsoft.com/office/drawing/2014/main" id="{1061742C-0556-4DA4-9FB6-2CF252A60B57}"/>
                </a:ext>
              </a:extLst>
            </p:cNvPr>
            <p:cNvSpPr txBox="1"/>
            <p:nvPr/>
          </p:nvSpPr>
          <p:spPr>
            <a:xfrm>
              <a:off x="5039345" y="361069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30.3</a:t>
              </a:r>
              <a:endParaRPr lang="ja-JP" altLang="en-US" sz="1000" b="1" dirty="0"/>
            </a:p>
          </p:txBody>
        </p:sp>
        <p:sp>
          <p:nvSpPr>
            <p:cNvPr id="42" name="テキスト ボックス 41">
              <a:extLst>
                <a:ext uri="{FF2B5EF4-FFF2-40B4-BE49-F238E27FC236}">
                  <a16:creationId xmlns:a16="http://schemas.microsoft.com/office/drawing/2014/main" id="{A994B6C0-C2BC-4381-AFFA-FFDAFD5A9F57}"/>
                </a:ext>
              </a:extLst>
            </p:cNvPr>
            <p:cNvSpPr txBox="1"/>
            <p:nvPr/>
          </p:nvSpPr>
          <p:spPr>
            <a:xfrm>
              <a:off x="6003905" y="361069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30.3</a:t>
              </a:r>
              <a:endParaRPr lang="ja-JP" altLang="en-US" sz="1000" b="1" dirty="0"/>
            </a:p>
          </p:txBody>
        </p:sp>
        <p:sp>
          <p:nvSpPr>
            <p:cNvPr id="43" name="テキスト ボックス 42">
              <a:extLst>
                <a:ext uri="{FF2B5EF4-FFF2-40B4-BE49-F238E27FC236}">
                  <a16:creationId xmlns:a16="http://schemas.microsoft.com/office/drawing/2014/main" id="{7E58A8C4-2498-4B43-B42F-8AD0897788B9}"/>
                </a:ext>
              </a:extLst>
            </p:cNvPr>
            <p:cNvSpPr txBox="1"/>
            <p:nvPr/>
          </p:nvSpPr>
          <p:spPr>
            <a:xfrm>
              <a:off x="6859981" y="361069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29.7</a:t>
              </a:r>
              <a:endParaRPr lang="ja-JP" altLang="en-US" sz="1000" b="1" dirty="0"/>
            </a:p>
          </p:txBody>
        </p:sp>
        <p:sp>
          <p:nvSpPr>
            <p:cNvPr id="44" name="テキスト ボックス 43">
              <a:extLst>
                <a:ext uri="{FF2B5EF4-FFF2-40B4-BE49-F238E27FC236}">
                  <a16:creationId xmlns:a16="http://schemas.microsoft.com/office/drawing/2014/main" id="{02BF0541-7521-4707-BED4-8DD441428AA7}"/>
                </a:ext>
              </a:extLst>
            </p:cNvPr>
            <p:cNvSpPr txBox="1"/>
            <p:nvPr/>
          </p:nvSpPr>
          <p:spPr>
            <a:xfrm>
              <a:off x="6882841" y="288469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57.2</a:t>
              </a:r>
              <a:endParaRPr lang="ja-JP" altLang="en-US" sz="1000" b="1" dirty="0"/>
            </a:p>
          </p:txBody>
        </p:sp>
        <p:sp>
          <p:nvSpPr>
            <p:cNvPr id="45" name="テキスト ボックス 44">
              <a:extLst>
                <a:ext uri="{FF2B5EF4-FFF2-40B4-BE49-F238E27FC236}">
                  <a16:creationId xmlns:a16="http://schemas.microsoft.com/office/drawing/2014/main" id="{706D26EB-BA7B-4C41-9531-04598C1AE4D7}"/>
                </a:ext>
              </a:extLst>
            </p:cNvPr>
            <p:cNvSpPr txBox="1"/>
            <p:nvPr/>
          </p:nvSpPr>
          <p:spPr>
            <a:xfrm>
              <a:off x="7824114" y="296149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54.9</a:t>
              </a:r>
              <a:endParaRPr lang="ja-JP" altLang="en-US" sz="1000" b="1" dirty="0"/>
            </a:p>
          </p:txBody>
        </p:sp>
        <p:sp>
          <p:nvSpPr>
            <p:cNvPr id="46" name="テキスト ボックス 45">
              <a:extLst>
                <a:ext uri="{FF2B5EF4-FFF2-40B4-BE49-F238E27FC236}">
                  <a16:creationId xmlns:a16="http://schemas.microsoft.com/office/drawing/2014/main" id="{7AD78CC1-7A54-460C-8B7A-E8E6E721D03A}"/>
                </a:ext>
              </a:extLst>
            </p:cNvPr>
            <p:cNvSpPr txBox="1"/>
            <p:nvPr/>
          </p:nvSpPr>
          <p:spPr>
            <a:xfrm>
              <a:off x="7825781" y="3661619"/>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28.5</a:t>
              </a:r>
              <a:endParaRPr lang="ja-JP" altLang="en-US" sz="1000" b="1" dirty="0"/>
            </a:p>
          </p:txBody>
        </p:sp>
        <p:sp>
          <p:nvSpPr>
            <p:cNvPr id="47" name="テキスト ボックス 46">
              <a:extLst>
                <a:ext uri="{FF2B5EF4-FFF2-40B4-BE49-F238E27FC236}">
                  <a16:creationId xmlns:a16="http://schemas.microsoft.com/office/drawing/2014/main" id="{C95F4FE6-539F-4459-9EDE-1FD3C21BB4DB}"/>
                </a:ext>
              </a:extLst>
            </p:cNvPr>
            <p:cNvSpPr txBox="1"/>
            <p:nvPr/>
          </p:nvSpPr>
          <p:spPr>
            <a:xfrm>
              <a:off x="9658691" y="3058657"/>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54</a:t>
              </a:r>
              <a:endParaRPr lang="ja-JP" altLang="en-US" sz="1000" b="1" dirty="0"/>
            </a:p>
          </p:txBody>
        </p:sp>
        <p:sp>
          <p:nvSpPr>
            <p:cNvPr id="48" name="テキスト ボックス 47">
              <a:extLst>
                <a:ext uri="{FF2B5EF4-FFF2-40B4-BE49-F238E27FC236}">
                  <a16:creationId xmlns:a16="http://schemas.microsoft.com/office/drawing/2014/main" id="{F8AE2600-D4CC-494B-96F8-7CA857C4CC32}"/>
                </a:ext>
              </a:extLst>
            </p:cNvPr>
            <p:cNvSpPr txBox="1"/>
            <p:nvPr/>
          </p:nvSpPr>
          <p:spPr>
            <a:xfrm>
              <a:off x="8760922" y="303255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54.4</a:t>
              </a:r>
              <a:endParaRPr lang="ja-JP" altLang="en-US" sz="1000" b="1" dirty="0"/>
            </a:p>
          </p:txBody>
        </p:sp>
        <p:sp>
          <p:nvSpPr>
            <p:cNvPr id="49" name="テキスト ボックス 48">
              <a:extLst>
                <a:ext uri="{FF2B5EF4-FFF2-40B4-BE49-F238E27FC236}">
                  <a16:creationId xmlns:a16="http://schemas.microsoft.com/office/drawing/2014/main" id="{052759D4-37AE-4A27-8380-9B56EFACFA7A}"/>
                </a:ext>
              </a:extLst>
            </p:cNvPr>
            <p:cNvSpPr txBox="1"/>
            <p:nvPr/>
          </p:nvSpPr>
          <p:spPr>
            <a:xfrm>
              <a:off x="8743117" y="3727711"/>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27.1</a:t>
              </a:r>
              <a:endParaRPr lang="ja-JP" altLang="en-US" sz="1000" b="1" dirty="0"/>
            </a:p>
          </p:txBody>
        </p:sp>
        <p:sp>
          <p:nvSpPr>
            <p:cNvPr id="50" name="テキスト ボックス 49">
              <a:extLst>
                <a:ext uri="{FF2B5EF4-FFF2-40B4-BE49-F238E27FC236}">
                  <a16:creationId xmlns:a16="http://schemas.microsoft.com/office/drawing/2014/main" id="{142F77AF-D655-4831-9CC3-BAEE2C41111F}"/>
                </a:ext>
              </a:extLst>
            </p:cNvPr>
            <p:cNvSpPr txBox="1"/>
            <p:nvPr/>
          </p:nvSpPr>
          <p:spPr>
            <a:xfrm>
              <a:off x="5985500" y="2803830"/>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58.5</a:t>
              </a:r>
              <a:endParaRPr lang="ja-JP" altLang="en-US" sz="1000" b="1" dirty="0"/>
            </a:p>
          </p:txBody>
        </p:sp>
        <p:sp>
          <p:nvSpPr>
            <p:cNvPr id="51" name="テキスト ボックス 50">
              <a:extLst>
                <a:ext uri="{FF2B5EF4-FFF2-40B4-BE49-F238E27FC236}">
                  <a16:creationId xmlns:a16="http://schemas.microsoft.com/office/drawing/2014/main" id="{4C33955A-1ADD-48CE-BEFC-51D1691C4EDB}"/>
                </a:ext>
              </a:extLst>
            </p:cNvPr>
            <p:cNvSpPr txBox="1"/>
            <p:nvPr/>
          </p:nvSpPr>
          <p:spPr>
            <a:xfrm>
              <a:off x="5064400" y="284456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58.6</a:t>
              </a:r>
              <a:endParaRPr lang="ja-JP" altLang="en-US" sz="1000" b="1" dirty="0"/>
            </a:p>
          </p:txBody>
        </p:sp>
        <p:sp>
          <p:nvSpPr>
            <p:cNvPr id="52" name="テキスト ボックス 51">
              <a:extLst>
                <a:ext uri="{FF2B5EF4-FFF2-40B4-BE49-F238E27FC236}">
                  <a16:creationId xmlns:a16="http://schemas.microsoft.com/office/drawing/2014/main" id="{FB2B11C0-C020-430D-BDDB-99E5C6D5A35D}"/>
                </a:ext>
              </a:extLst>
            </p:cNvPr>
            <p:cNvSpPr txBox="1"/>
            <p:nvPr/>
          </p:nvSpPr>
          <p:spPr>
            <a:xfrm>
              <a:off x="4135949" y="288649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58.5</a:t>
              </a:r>
              <a:endParaRPr lang="ja-JP" altLang="en-US" sz="1000" b="1" dirty="0"/>
            </a:p>
          </p:txBody>
        </p:sp>
        <p:sp>
          <p:nvSpPr>
            <p:cNvPr id="53" name="テキスト ボックス 52">
              <a:extLst>
                <a:ext uri="{FF2B5EF4-FFF2-40B4-BE49-F238E27FC236}">
                  <a16:creationId xmlns:a16="http://schemas.microsoft.com/office/drawing/2014/main" id="{7D72D65D-68F1-4C57-ABA1-C803F4BE7EA9}"/>
                </a:ext>
              </a:extLst>
            </p:cNvPr>
            <p:cNvSpPr txBox="1"/>
            <p:nvPr/>
          </p:nvSpPr>
          <p:spPr>
            <a:xfrm>
              <a:off x="10003461" y="3067958"/>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53.8</a:t>
              </a:r>
              <a:endParaRPr lang="ja-JP" altLang="en-US" sz="1000" b="1" dirty="0"/>
            </a:p>
          </p:txBody>
        </p:sp>
        <p:sp>
          <p:nvSpPr>
            <p:cNvPr id="54" name="テキスト ボックス 53">
              <a:extLst>
                <a:ext uri="{FF2B5EF4-FFF2-40B4-BE49-F238E27FC236}">
                  <a16:creationId xmlns:a16="http://schemas.microsoft.com/office/drawing/2014/main" id="{BC6A9AA8-B8A1-4B21-AE07-B68E758947B0}"/>
                </a:ext>
              </a:extLst>
            </p:cNvPr>
            <p:cNvSpPr txBox="1"/>
            <p:nvPr/>
          </p:nvSpPr>
          <p:spPr>
            <a:xfrm>
              <a:off x="9515587" y="3727711"/>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25.9</a:t>
              </a:r>
              <a:endParaRPr lang="ja-JP" altLang="en-US" sz="1000" b="1" dirty="0"/>
            </a:p>
          </p:txBody>
        </p:sp>
        <p:sp>
          <p:nvSpPr>
            <p:cNvPr id="55" name="テキスト ボックス 54">
              <a:extLst>
                <a:ext uri="{FF2B5EF4-FFF2-40B4-BE49-F238E27FC236}">
                  <a16:creationId xmlns:a16="http://schemas.microsoft.com/office/drawing/2014/main" id="{83D68F6B-02C5-4A7A-BB4E-8F4CDF9EB673}"/>
                </a:ext>
              </a:extLst>
            </p:cNvPr>
            <p:cNvSpPr txBox="1"/>
            <p:nvPr/>
          </p:nvSpPr>
          <p:spPr>
            <a:xfrm>
              <a:off x="9992363" y="3727711"/>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25.9</a:t>
              </a:r>
              <a:endParaRPr lang="ja-JP" altLang="en-US" sz="1000" b="1" dirty="0"/>
            </a:p>
          </p:txBody>
        </p:sp>
        <p:sp>
          <p:nvSpPr>
            <p:cNvPr id="56" name="テキスト ボックス 55">
              <a:extLst>
                <a:ext uri="{FF2B5EF4-FFF2-40B4-BE49-F238E27FC236}">
                  <a16:creationId xmlns:a16="http://schemas.microsoft.com/office/drawing/2014/main" id="{206B0C38-ED32-4B5A-87E3-AFC759F11C0E}"/>
                </a:ext>
              </a:extLst>
            </p:cNvPr>
            <p:cNvSpPr txBox="1"/>
            <p:nvPr/>
          </p:nvSpPr>
          <p:spPr>
            <a:xfrm>
              <a:off x="9992363" y="417594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11.2</a:t>
              </a:r>
              <a:endParaRPr lang="ja-JP" altLang="en-US" sz="1000" b="1" dirty="0"/>
            </a:p>
          </p:txBody>
        </p:sp>
        <p:sp>
          <p:nvSpPr>
            <p:cNvPr id="57" name="テキスト ボックス 56">
              <a:extLst>
                <a:ext uri="{FF2B5EF4-FFF2-40B4-BE49-F238E27FC236}">
                  <a16:creationId xmlns:a16="http://schemas.microsoft.com/office/drawing/2014/main" id="{CC4749D7-7E8F-4F42-9290-474630475B7F}"/>
                </a:ext>
              </a:extLst>
            </p:cNvPr>
            <p:cNvSpPr txBox="1"/>
            <p:nvPr/>
          </p:nvSpPr>
          <p:spPr>
            <a:xfrm>
              <a:off x="9522357" y="4183294"/>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11.1</a:t>
              </a:r>
              <a:endParaRPr lang="ja-JP" altLang="en-US" sz="1000" b="1" dirty="0"/>
            </a:p>
          </p:txBody>
        </p:sp>
        <p:sp>
          <p:nvSpPr>
            <p:cNvPr id="58" name="テキスト ボックス 57">
              <a:extLst>
                <a:ext uri="{FF2B5EF4-FFF2-40B4-BE49-F238E27FC236}">
                  <a16:creationId xmlns:a16="http://schemas.microsoft.com/office/drawing/2014/main" id="{26C9DC39-0313-49BD-86A3-FC203116A137}"/>
                </a:ext>
              </a:extLst>
            </p:cNvPr>
            <p:cNvSpPr txBox="1"/>
            <p:nvPr/>
          </p:nvSpPr>
          <p:spPr>
            <a:xfrm>
              <a:off x="8767334" y="412219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11.7</a:t>
              </a:r>
              <a:endParaRPr lang="ja-JP" altLang="en-US" sz="1000" b="1" dirty="0"/>
            </a:p>
          </p:txBody>
        </p:sp>
        <p:sp>
          <p:nvSpPr>
            <p:cNvPr id="59" name="テキスト ボックス 58">
              <a:extLst>
                <a:ext uri="{FF2B5EF4-FFF2-40B4-BE49-F238E27FC236}">
                  <a16:creationId xmlns:a16="http://schemas.microsoft.com/office/drawing/2014/main" id="{7A703DA1-FBA9-473E-932A-00258CD68904}"/>
                </a:ext>
              </a:extLst>
            </p:cNvPr>
            <p:cNvSpPr txBox="1"/>
            <p:nvPr/>
          </p:nvSpPr>
          <p:spPr>
            <a:xfrm>
              <a:off x="8760922" y="459916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15.4</a:t>
              </a:r>
              <a:endParaRPr lang="ja-JP" altLang="en-US" sz="1000" b="1" dirty="0"/>
            </a:p>
          </p:txBody>
        </p:sp>
        <p:sp>
          <p:nvSpPr>
            <p:cNvPr id="60" name="テキスト ボックス 59">
              <a:extLst>
                <a:ext uri="{FF2B5EF4-FFF2-40B4-BE49-F238E27FC236}">
                  <a16:creationId xmlns:a16="http://schemas.microsoft.com/office/drawing/2014/main" id="{536A054A-D12E-48DF-8FC5-867DB92E7F77}"/>
                </a:ext>
              </a:extLst>
            </p:cNvPr>
            <p:cNvSpPr txBox="1"/>
            <p:nvPr/>
          </p:nvSpPr>
          <p:spPr>
            <a:xfrm>
              <a:off x="7816832" y="412175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12.6</a:t>
              </a:r>
              <a:endParaRPr lang="ja-JP" altLang="en-US" sz="1000" b="1" dirty="0"/>
            </a:p>
          </p:txBody>
        </p:sp>
        <p:sp>
          <p:nvSpPr>
            <p:cNvPr id="61" name="テキスト ボックス 60">
              <a:extLst>
                <a:ext uri="{FF2B5EF4-FFF2-40B4-BE49-F238E27FC236}">
                  <a16:creationId xmlns:a16="http://schemas.microsoft.com/office/drawing/2014/main" id="{066ED50B-8EB5-48EF-A415-9E763585FB43}"/>
                </a:ext>
              </a:extLst>
            </p:cNvPr>
            <p:cNvSpPr txBox="1"/>
            <p:nvPr/>
          </p:nvSpPr>
          <p:spPr>
            <a:xfrm>
              <a:off x="7848930" y="459916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15.9</a:t>
              </a:r>
              <a:endParaRPr lang="ja-JP" altLang="en-US" sz="1000" b="1" dirty="0"/>
            </a:p>
          </p:txBody>
        </p:sp>
        <p:sp>
          <p:nvSpPr>
            <p:cNvPr id="62" name="テキスト ボックス 61">
              <a:extLst>
                <a:ext uri="{FF2B5EF4-FFF2-40B4-BE49-F238E27FC236}">
                  <a16:creationId xmlns:a16="http://schemas.microsoft.com/office/drawing/2014/main" id="{51D763AA-9CA8-4FB6-9041-5BAFEAF7DEE9}"/>
                </a:ext>
              </a:extLst>
            </p:cNvPr>
            <p:cNvSpPr txBox="1"/>
            <p:nvPr/>
          </p:nvSpPr>
          <p:spPr>
            <a:xfrm>
              <a:off x="9527538" y="4594816"/>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14.8</a:t>
              </a:r>
              <a:endParaRPr lang="ja-JP" altLang="en-US" sz="1000" b="1" dirty="0"/>
            </a:p>
          </p:txBody>
        </p:sp>
        <p:sp>
          <p:nvSpPr>
            <p:cNvPr id="63" name="テキスト ボックス 62">
              <a:extLst>
                <a:ext uri="{FF2B5EF4-FFF2-40B4-BE49-F238E27FC236}">
                  <a16:creationId xmlns:a16="http://schemas.microsoft.com/office/drawing/2014/main" id="{E8EEF35A-3767-4E66-88AE-A67B4305B88D}"/>
                </a:ext>
              </a:extLst>
            </p:cNvPr>
            <p:cNvSpPr txBox="1"/>
            <p:nvPr/>
          </p:nvSpPr>
          <p:spPr>
            <a:xfrm>
              <a:off x="9992363" y="4604024"/>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14.7</a:t>
              </a:r>
              <a:endParaRPr lang="ja-JP" altLang="en-US" sz="1000" b="1" dirty="0"/>
            </a:p>
          </p:txBody>
        </p:sp>
        <p:sp>
          <p:nvSpPr>
            <p:cNvPr id="64" name="テキスト ボックス 63">
              <a:extLst>
                <a:ext uri="{FF2B5EF4-FFF2-40B4-BE49-F238E27FC236}">
                  <a16:creationId xmlns:a16="http://schemas.microsoft.com/office/drawing/2014/main" id="{E16A6652-5DC2-432F-9166-3200242B057C}"/>
                </a:ext>
              </a:extLst>
            </p:cNvPr>
            <p:cNvSpPr txBox="1"/>
            <p:nvPr/>
          </p:nvSpPr>
          <p:spPr>
            <a:xfrm>
              <a:off x="6906854" y="408562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13.4</a:t>
              </a:r>
              <a:endParaRPr lang="ja-JP" altLang="en-US" sz="1000" b="1" dirty="0"/>
            </a:p>
          </p:txBody>
        </p:sp>
        <p:sp>
          <p:nvSpPr>
            <p:cNvPr id="65" name="テキスト ボックス 64">
              <a:extLst>
                <a:ext uri="{FF2B5EF4-FFF2-40B4-BE49-F238E27FC236}">
                  <a16:creationId xmlns:a16="http://schemas.microsoft.com/office/drawing/2014/main" id="{68E03E2C-CB40-4637-B36F-60473650789A}"/>
                </a:ext>
              </a:extLst>
            </p:cNvPr>
            <p:cNvSpPr txBox="1"/>
            <p:nvPr/>
          </p:nvSpPr>
          <p:spPr>
            <a:xfrm>
              <a:off x="6902634" y="4594819"/>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16.4</a:t>
              </a:r>
              <a:endParaRPr lang="ja-JP" altLang="en-US" sz="1000" b="1" dirty="0"/>
            </a:p>
          </p:txBody>
        </p:sp>
        <p:sp>
          <p:nvSpPr>
            <p:cNvPr id="66" name="テキスト ボックス 65">
              <a:extLst>
                <a:ext uri="{FF2B5EF4-FFF2-40B4-BE49-F238E27FC236}">
                  <a16:creationId xmlns:a16="http://schemas.microsoft.com/office/drawing/2014/main" id="{4255F2E2-DA06-4287-A3A8-FBB134CDA3C6}"/>
                </a:ext>
              </a:extLst>
            </p:cNvPr>
            <p:cNvSpPr txBox="1"/>
            <p:nvPr/>
          </p:nvSpPr>
          <p:spPr>
            <a:xfrm>
              <a:off x="5990641" y="4594816"/>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16.8</a:t>
              </a:r>
              <a:endParaRPr lang="ja-JP" altLang="en-US" sz="1000" b="1" dirty="0"/>
            </a:p>
          </p:txBody>
        </p:sp>
        <p:sp>
          <p:nvSpPr>
            <p:cNvPr id="67" name="テキスト ボックス 66">
              <a:extLst>
                <a:ext uri="{FF2B5EF4-FFF2-40B4-BE49-F238E27FC236}">
                  <a16:creationId xmlns:a16="http://schemas.microsoft.com/office/drawing/2014/main" id="{F815EAF8-04A8-466A-BEAD-193186601D93}"/>
                </a:ext>
              </a:extLst>
            </p:cNvPr>
            <p:cNvSpPr txBox="1"/>
            <p:nvPr/>
          </p:nvSpPr>
          <p:spPr>
            <a:xfrm>
              <a:off x="5039344" y="4601692"/>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15.8</a:t>
              </a:r>
              <a:endParaRPr lang="ja-JP" altLang="en-US" sz="1000" b="1" dirty="0"/>
            </a:p>
          </p:txBody>
        </p:sp>
        <p:sp>
          <p:nvSpPr>
            <p:cNvPr id="68" name="テキスト ボックス 67">
              <a:extLst>
                <a:ext uri="{FF2B5EF4-FFF2-40B4-BE49-F238E27FC236}">
                  <a16:creationId xmlns:a16="http://schemas.microsoft.com/office/drawing/2014/main" id="{D1B9FB0C-EFB8-4738-86D6-8631CF56D99E}"/>
                </a:ext>
              </a:extLst>
            </p:cNvPr>
            <p:cNvSpPr txBox="1"/>
            <p:nvPr/>
          </p:nvSpPr>
          <p:spPr>
            <a:xfrm>
              <a:off x="6061173" y="4018757"/>
              <a:ext cx="273615"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a:t>
              </a:r>
              <a:endParaRPr lang="ja-JP" altLang="en-US" sz="1000" b="1" dirty="0"/>
            </a:p>
          </p:txBody>
        </p:sp>
        <p:sp>
          <p:nvSpPr>
            <p:cNvPr id="69" name="テキスト ボックス 68">
              <a:extLst>
                <a:ext uri="{FF2B5EF4-FFF2-40B4-BE49-F238E27FC236}">
                  <a16:creationId xmlns:a16="http://schemas.microsoft.com/office/drawing/2014/main" id="{E2B49565-3A46-4AEC-AACA-715BA5F2A4C0}"/>
                </a:ext>
              </a:extLst>
            </p:cNvPr>
            <p:cNvSpPr txBox="1"/>
            <p:nvPr/>
          </p:nvSpPr>
          <p:spPr>
            <a:xfrm>
              <a:off x="5039342" y="4060063"/>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14.5</a:t>
              </a:r>
              <a:endParaRPr lang="ja-JP" altLang="en-US" sz="1000" b="1" dirty="0"/>
            </a:p>
          </p:txBody>
        </p:sp>
        <p:sp>
          <p:nvSpPr>
            <p:cNvPr id="70" name="テキスト ボックス 69">
              <a:extLst>
                <a:ext uri="{FF2B5EF4-FFF2-40B4-BE49-F238E27FC236}">
                  <a16:creationId xmlns:a16="http://schemas.microsoft.com/office/drawing/2014/main" id="{D25ADDB5-C86F-491E-8735-6B53D3455FF0}"/>
                </a:ext>
              </a:extLst>
            </p:cNvPr>
            <p:cNvSpPr txBox="1"/>
            <p:nvPr/>
          </p:nvSpPr>
          <p:spPr>
            <a:xfrm>
              <a:off x="4154658" y="412344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14.4</a:t>
              </a:r>
              <a:endParaRPr lang="ja-JP" altLang="en-US" sz="1000" b="1" dirty="0"/>
            </a:p>
          </p:txBody>
        </p:sp>
        <p:sp>
          <p:nvSpPr>
            <p:cNvPr id="71" name="テキスト ボックス 70">
              <a:extLst>
                <a:ext uri="{FF2B5EF4-FFF2-40B4-BE49-F238E27FC236}">
                  <a16:creationId xmlns:a16="http://schemas.microsoft.com/office/drawing/2014/main" id="{6F406735-4284-4343-9669-3210F37D842F}"/>
                </a:ext>
              </a:extLst>
            </p:cNvPr>
            <p:cNvSpPr txBox="1"/>
            <p:nvPr/>
          </p:nvSpPr>
          <p:spPr>
            <a:xfrm>
              <a:off x="4135949" y="4628159"/>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14.3</a:t>
              </a:r>
              <a:endParaRPr lang="ja-JP" altLang="en-US" sz="1000" b="1" dirty="0"/>
            </a:p>
          </p:txBody>
        </p:sp>
        <p:sp>
          <p:nvSpPr>
            <p:cNvPr id="72" name="テキスト ボックス 71">
              <a:extLst>
                <a:ext uri="{FF2B5EF4-FFF2-40B4-BE49-F238E27FC236}">
                  <a16:creationId xmlns:a16="http://schemas.microsoft.com/office/drawing/2014/main" id="{EC247D97-2051-4F83-AB16-78CB65B6490F}"/>
                </a:ext>
              </a:extLst>
            </p:cNvPr>
            <p:cNvSpPr txBox="1"/>
            <p:nvPr/>
          </p:nvSpPr>
          <p:spPr>
            <a:xfrm>
              <a:off x="3217399" y="4636480"/>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12.8</a:t>
              </a:r>
              <a:endParaRPr lang="ja-JP" altLang="en-US" sz="1000" b="1" dirty="0"/>
            </a:p>
          </p:txBody>
        </p:sp>
        <p:sp>
          <p:nvSpPr>
            <p:cNvPr id="73" name="テキスト ボックス 72">
              <a:extLst>
                <a:ext uri="{FF2B5EF4-FFF2-40B4-BE49-F238E27FC236}">
                  <a16:creationId xmlns:a16="http://schemas.microsoft.com/office/drawing/2014/main" id="{D82B4013-7D13-4548-8285-6DB36B398A99}"/>
                </a:ext>
              </a:extLst>
            </p:cNvPr>
            <p:cNvSpPr txBox="1"/>
            <p:nvPr/>
          </p:nvSpPr>
          <p:spPr>
            <a:xfrm>
              <a:off x="3244680" y="4146145"/>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15.2</a:t>
              </a:r>
              <a:endParaRPr lang="ja-JP" altLang="en-US" sz="1000" b="1" dirty="0"/>
            </a:p>
          </p:txBody>
        </p:sp>
        <p:sp>
          <p:nvSpPr>
            <p:cNvPr id="74" name="テキスト ボックス 73">
              <a:extLst>
                <a:ext uri="{FF2B5EF4-FFF2-40B4-BE49-F238E27FC236}">
                  <a16:creationId xmlns:a16="http://schemas.microsoft.com/office/drawing/2014/main" id="{0D10625B-0352-45E2-8F68-068224BEDA95}"/>
                </a:ext>
              </a:extLst>
            </p:cNvPr>
            <p:cNvSpPr txBox="1"/>
            <p:nvPr/>
          </p:nvSpPr>
          <p:spPr>
            <a:xfrm>
              <a:off x="2299669" y="4197267"/>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16.6</a:t>
              </a:r>
              <a:endParaRPr lang="ja-JP" altLang="en-US" sz="1000" b="1" dirty="0"/>
            </a:p>
          </p:txBody>
        </p:sp>
        <p:sp>
          <p:nvSpPr>
            <p:cNvPr id="75" name="テキスト ボックス 74">
              <a:extLst>
                <a:ext uri="{FF2B5EF4-FFF2-40B4-BE49-F238E27FC236}">
                  <a16:creationId xmlns:a16="http://schemas.microsoft.com/office/drawing/2014/main" id="{F89F8833-092A-4055-8A18-27AADCF60666}"/>
                </a:ext>
              </a:extLst>
            </p:cNvPr>
            <p:cNvSpPr txBox="1"/>
            <p:nvPr/>
          </p:nvSpPr>
          <p:spPr>
            <a:xfrm>
              <a:off x="2293279" y="4660810"/>
              <a:ext cx="414677" cy="188085"/>
            </a:xfrm>
            <a:prstGeom prst="rect">
              <a:avLst/>
            </a:prstGeom>
            <a:solidFill>
              <a:schemeClr val="bg1"/>
            </a:solidFill>
            <a:ln>
              <a:noFill/>
            </a:ln>
          </p:spPr>
          <p:txBody>
            <a:bodyPr wrap="none" lIns="27000" tIns="0" rIns="27000" bIns="0" rtlCol="0">
              <a:spAutoFit/>
            </a:bodyPr>
            <a:lstStyle/>
            <a:p>
              <a:pPr algn="ctr">
                <a:lnSpc>
                  <a:spcPts val="1050"/>
                </a:lnSpc>
              </a:pPr>
              <a:r>
                <a:rPr lang="en-US" altLang="ja-JP" sz="1000" b="1" dirty="0"/>
                <a:t>11.4</a:t>
              </a:r>
              <a:endParaRPr lang="ja-JP" altLang="en-US" sz="1000" b="1" dirty="0"/>
            </a:p>
          </p:txBody>
        </p:sp>
      </p:grpSp>
    </p:spTree>
    <p:extLst>
      <p:ext uri="{BB962C8B-B14F-4D97-AF65-F5344CB8AC3E}">
        <p14:creationId xmlns:p14="http://schemas.microsoft.com/office/powerpoint/2010/main" val="184120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B3708-1BDC-4F3F-8414-9C2C03668521}"/>
              </a:ext>
            </a:extLst>
          </p:cNvPr>
          <p:cNvPicPr>
            <a:picLocks noChangeAspect="1"/>
          </p:cNvPicPr>
          <p:nvPr/>
        </p:nvPicPr>
        <p:blipFill>
          <a:blip r:embed="rId3"/>
          <a:stretch>
            <a:fillRect/>
          </a:stretch>
        </p:blipFill>
        <p:spPr>
          <a:xfrm>
            <a:off x="973387" y="1848072"/>
            <a:ext cx="7161690" cy="4427560"/>
          </a:xfrm>
          <a:prstGeom prst="rect">
            <a:avLst/>
          </a:prstGeom>
        </p:spPr>
      </p:pic>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(6)	Initiatives for a Healthy Water Cycle</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800965" y="1537816"/>
            <a:ext cx="7947499" cy="400110"/>
          </a:xfrm>
          <a:prstGeom prst="rect">
            <a:avLst/>
          </a:prstGeom>
          <a:noFill/>
        </p:spPr>
        <p:txBody>
          <a:bodyPr wrap="square" rtlCol="0">
            <a:spAutoFit/>
          </a:bodyPr>
          <a:lstStyle/>
          <a:p>
            <a:pPr marL="354013" indent="-354013"/>
            <a:r>
              <a:rPr lang="en-US" altLang="ja-JP" sz="2000" dirty="0"/>
              <a:t>1) 	Necessity for the Comprehensive Management of Water Systems</a:t>
            </a:r>
          </a:p>
        </p:txBody>
      </p:sp>
      <p:sp>
        <p:nvSpPr>
          <p:cNvPr id="6" name="コンテンツ プレースホルダー 3">
            <a:extLst>
              <a:ext uri="{FF2B5EF4-FFF2-40B4-BE49-F238E27FC236}">
                <a16:creationId xmlns:a16="http://schemas.microsoft.com/office/drawing/2014/main" id="{DC2F4133-557B-4777-A211-A7733BB16F8A}"/>
              </a:ext>
            </a:extLst>
          </p:cNvPr>
          <p:cNvSpPr txBox="1"/>
          <p:nvPr/>
        </p:nvSpPr>
        <p:spPr>
          <a:xfrm>
            <a:off x="2971174" y="6173040"/>
            <a:ext cx="3201651"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Concept of Water Cycle</a:t>
            </a:r>
            <a:endParaRPr lang="ja-JP" altLang="en-US" sz="1600" dirty="0"/>
          </a:p>
        </p:txBody>
      </p:sp>
      <p:sp>
        <p:nvSpPr>
          <p:cNvPr id="7" name="テキスト ボックス 6">
            <a:extLst>
              <a:ext uri="{FF2B5EF4-FFF2-40B4-BE49-F238E27FC236}">
                <a16:creationId xmlns:a16="http://schemas.microsoft.com/office/drawing/2014/main" id="{6EBDCBE3-7CEF-4D34-B2BA-DE6C6811D872}"/>
              </a:ext>
            </a:extLst>
          </p:cNvPr>
          <p:cNvSpPr txBox="1"/>
          <p:nvPr/>
        </p:nvSpPr>
        <p:spPr>
          <a:xfrm>
            <a:off x="467544" y="5762889"/>
            <a:ext cx="3744416" cy="246221"/>
          </a:xfrm>
          <a:prstGeom prst="rect">
            <a:avLst/>
          </a:prstGeom>
          <a:noFill/>
        </p:spPr>
        <p:txBody>
          <a:bodyPr wrap="square">
            <a:spAutoFit/>
          </a:bodyPr>
          <a:lstStyle/>
          <a:p>
            <a:r>
              <a:rPr lang="en-GB" sz="1000" dirty="0">
                <a:effectLst/>
                <a:ea typeface="ＭＳ 明朝" panose="02020609040205080304" pitchFamily="17" charset="-128"/>
              </a:rPr>
              <a:t>Source:  Water Cycle White Paper 2018, Cabinet Secretariat</a:t>
            </a:r>
            <a:endParaRPr lang="en-GB" sz="1000" dirty="0"/>
          </a:p>
        </p:txBody>
      </p:sp>
    </p:spTree>
    <p:extLst>
      <p:ext uri="{BB962C8B-B14F-4D97-AF65-F5344CB8AC3E}">
        <p14:creationId xmlns:p14="http://schemas.microsoft.com/office/powerpoint/2010/main" val="75320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9">
            <a:extLst>
              <a:ext uri="{FF2B5EF4-FFF2-40B4-BE49-F238E27FC236}">
                <a16:creationId xmlns:a16="http://schemas.microsoft.com/office/drawing/2014/main" id="{EE375E09-2BF4-4535-8C02-DF1A502BD302}"/>
              </a:ext>
            </a:extLst>
          </p:cNvPr>
          <p:cNvSpPr/>
          <p:nvPr/>
        </p:nvSpPr>
        <p:spPr>
          <a:xfrm>
            <a:off x="951556" y="3735347"/>
            <a:ext cx="7056784" cy="1024128"/>
          </a:xfrm>
          <a:prstGeom prst="roundRect">
            <a:avLst>
              <a:gd name="adj" fmla="val 29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CAE2FF">
                  <a:lumMod val="50000"/>
                </a:srgbClr>
              </a:buClr>
              <a:buSzPct val="75000"/>
            </a:pPr>
            <a:r>
              <a:rPr lang="en-US" altLang="ja-JP" sz="1600" dirty="0">
                <a:solidFill>
                  <a:schemeClr val="tx1"/>
                </a:solidFill>
              </a:rPr>
              <a:t> The </a:t>
            </a:r>
            <a:r>
              <a:rPr lang="en-US" altLang="ja-JP" sz="1600" b="1" dirty="0">
                <a:solidFill>
                  <a:srgbClr val="0000FF"/>
                </a:solidFill>
              </a:rPr>
              <a:t>“Healthy Water Cycle”</a:t>
            </a:r>
            <a:r>
              <a:rPr lang="en-US" altLang="ja-JP" sz="1600" dirty="0">
                <a:solidFill>
                  <a:schemeClr val="tx1"/>
                </a:solidFill>
              </a:rPr>
              <a:t> is defined as a state in which the functions of water for human activities and environmental conservation are properly maintained.</a:t>
            </a:r>
          </a:p>
        </p:txBody>
      </p:sp>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800965" y="1537816"/>
            <a:ext cx="7947499" cy="400110"/>
          </a:xfrm>
          <a:prstGeom prst="rect">
            <a:avLst/>
          </a:prstGeom>
          <a:noFill/>
        </p:spPr>
        <p:txBody>
          <a:bodyPr wrap="square" rtlCol="0">
            <a:spAutoFit/>
          </a:bodyPr>
          <a:lstStyle/>
          <a:p>
            <a:pPr marL="354013" indent="-354013"/>
            <a:r>
              <a:rPr lang="en-US" altLang="ja-JP" sz="2000"/>
              <a:t>2) 	Basic Act on the Water Cycle</a:t>
            </a:r>
          </a:p>
        </p:txBody>
      </p:sp>
      <p:sp>
        <p:nvSpPr>
          <p:cNvPr id="7" name="Rectangle: Rounded Corners 9">
            <a:extLst>
              <a:ext uri="{FF2B5EF4-FFF2-40B4-BE49-F238E27FC236}">
                <a16:creationId xmlns:a16="http://schemas.microsoft.com/office/drawing/2014/main" id="{3304FB63-2F17-4E27-A8F4-796DBBA6001C}"/>
              </a:ext>
            </a:extLst>
          </p:cNvPr>
          <p:cNvSpPr/>
          <p:nvPr/>
        </p:nvSpPr>
        <p:spPr>
          <a:xfrm>
            <a:off x="946408" y="2260856"/>
            <a:ext cx="7056784" cy="1024128"/>
          </a:xfrm>
          <a:prstGeom prst="roundRect">
            <a:avLst>
              <a:gd name="adj" fmla="val 2917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CAE2FF">
                  <a:lumMod val="50000"/>
                </a:srgbClr>
              </a:buClr>
              <a:buSzPct val="75000"/>
            </a:pPr>
            <a:r>
              <a:rPr lang="en-US" altLang="ja-JP" sz="1600" dirty="0">
                <a:solidFill>
                  <a:schemeClr val="tx1"/>
                </a:solidFill>
              </a:rPr>
              <a:t>The Basic Act on the Water Cycle</a:t>
            </a:r>
            <a:r>
              <a:rPr lang="ja-JP" altLang="en-US" sz="1600" dirty="0">
                <a:solidFill>
                  <a:schemeClr val="tx1"/>
                </a:solidFill>
              </a:rPr>
              <a:t> </a:t>
            </a:r>
            <a:r>
              <a:rPr lang="en-US" altLang="ja-JP" sz="1600" dirty="0">
                <a:solidFill>
                  <a:schemeClr val="tx1"/>
                </a:solidFill>
              </a:rPr>
              <a:t>aims to </a:t>
            </a:r>
            <a:r>
              <a:rPr lang="en-US" altLang="ja-JP" sz="1600" b="1" dirty="0">
                <a:solidFill>
                  <a:srgbClr val="FF0000"/>
                </a:solidFill>
              </a:rPr>
              <a:t>maintain or restore a healthy water cycle</a:t>
            </a:r>
            <a:r>
              <a:rPr lang="en-US" altLang="ja-JP" sz="1600" dirty="0">
                <a:solidFill>
                  <a:schemeClr val="tx1"/>
                </a:solidFill>
              </a:rPr>
              <a:t> and contribute to the healthy development of Japan's economy and society and the stable improvement of people's lives.</a:t>
            </a:r>
          </a:p>
        </p:txBody>
      </p:sp>
      <p:sp>
        <p:nvSpPr>
          <p:cNvPr id="10" name="Rectangle 1">
            <a:extLst>
              <a:ext uri="{FF2B5EF4-FFF2-40B4-BE49-F238E27FC236}">
                <a16:creationId xmlns:a16="http://schemas.microsoft.com/office/drawing/2014/main" id="{51844669-4E4A-4E06-AFCC-34950B29F73F}"/>
              </a:ext>
            </a:extLst>
          </p:cNvPr>
          <p:cNvSpPr/>
          <p:nvPr/>
        </p:nvSpPr>
        <p:spPr>
          <a:xfrm>
            <a:off x="1155563" y="2047610"/>
            <a:ext cx="1066319" cy="369332"/>
          </a:xfrm>
          <a:prstGeom prst="rect">
            <a:avLst/>
          </a:prstGeom>
          <a:solidFill>
            <a:srgbClr val="00B0F0"/>
          </a:solidFill>
        </p:spPr>
        <p:txBody>
          <a:bodyPr wrap="none">
            <a:spAutoFit/>
          </a:bodyPr>
          <a:lstStyle/>
          <a:p>
            <a:pPr algn="ctr"/>
            <a:r>
              <a:rPr lang="en-US" altLang="ja-JP" b="1">
                <a:solidFill>
                  <a:schemeClr val="bg1"/>
                </a:solidFill>
              </a:rPr>
              <a:t>Purpose</a:t>
            </a:r>
          </a:p>
        </p:txBody>
      </p:sp>
      <p:sp>
        <p:nvSpPr>
          <p:cNvPr id="11" name="Rectangle 1">
            <a:extLst>
              <a:ext uri="{FF2B5EF4-FFF2-40B4-BE49-F238E27FC236}">
                <a16:creationId xmlns:a16="http://schemas.microsoft.com/office/drawing/2014/main" id="{D60EE4BE-21DA-4645-96CA-65CF978F42F0}"/>
              </a:ext>
            </a:extLst>
          </p:cNvPr>
          <p:cNvSpPr/>
          <p:nvPr/>
        </p:nvSpPr>
        <p:spPr>
          <a:xfrm>
            <a:off x="1155563" y="3501008"/>
            <a:ext cx="1255472" cy="369332"/>
          </a:xfrm>
          <a:prstGeom prst="rect">
            <a:avLst/>
          </a:prstGeom>
          <a:solidFill>
            <a:schemeClr val="accent6">
              <a:lumMod val="90000"/>
            </a:schemeClr>
          </a:solidFill>
        </p:spPr>
        <p:txBody>
          <a:bodyPr wrap="none">
            <a:spAutoFit/>
          </a:bodyPr>
          <a:lstStyle/>
          <a:p>
            <a:pPr algn="ctr"/>
            <a:r>
              <a:rPr lang="en-US" altLang="ja-JP" b="1">
                <a:solidFill>
                  <a:schemeClr val="bg1"/>
                </a:solidFill>
              </a:rPr>
              <a:t>Definition</a:t>
            </a:r>
          </a:p>
        </p:txBody>
      </p:sp>
      <p:sp>
        <p:nvSpPr>
          <p:cNvPr id="14" name="Rectangle: Rounded Corners 9">
            <a:extLst>
              <a:ext uri="{FF2B5EF4-FFF2-40B4-BE49-F238E27FC236}">
                <a16:creationId xmlns:a16="http://schemas.microsoft.com/office/drawing/2014/main" id="{6987B61E-2B17-4768-8D19-806870B21969}"/>
              </a:ext>
            </a:extLst>
          </p:cNvPr>
          <p:cNvSpPr/>
          <p:nvPr/>
        </p:nvSpPr>
        <p:spPr>
          <a:xfrm>
            <a:off x="945416" y="5159605"/>
            <a:ext cx="7056784" cy="1024128"/>
          </a:xfrm>
          <a:prstGeom prst="roundRect">
            <a:avLst>
              <a:gd name="adj" fmla="val 29177"/>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rgbClr val="CAE2FF">
                  <a:lumMod val="50000"/>
                </a:srgbClr>
              </a:buClr>
              <a:buSzPct val="75000"/>
            </a:pPr>
            <a:r>
              <a:rPr lang="en-US" altLang="ja-JP" sz="1600">
                <a:solidFill>
                  <a:schemeClr val="tx1"/>
                </a:solidFill>
              </a:rPr>
              <a:t> Facilities for water storage, recharge for water source, and underground infiltration, as well as the rationalization or regulation of water use</a:t>
            </a:r>
          </a:p>
        </p:txBody>
      </p:sp>
      <p:sp>
        <p:nvSpPr>
          <p:cNvPr id="15" name="Rectangle 1">
            <a:extLst>
              <a:ext uri="{FF2B5EF4-FFF2-40B4-BE49-F238E27FC236}">
                <a16:creationId xmlns:a16="http://schemas.microsoft.com/office/drawing/2014/main" id="{6A7C61B5-499F-4CE1-AD1F-EE862003FDFD}"/>
              </a:ext>
            </a:extLst>
          </p:cNvPr>
          <p:cNvSpPr/>
          <p:nvPr/>
        </p:nvSpPr>
        <p:spPr>
          <a:xfrm>
            <a:off x="1159720" y="4941168"/>
            <a:ext cx="1199174" cy="369332"/>
          </a:xfrm>
          <a:prstGeom prst="rect">
            <a:avLst/>
          </a:prstGeom>
          <a:solidFill>
            <a:srgbClr val="00B050"/>
          </a:solidFill>
        </p:spPr>
        <p:txBody>
          <a:bodyPr wrap="none">
            <a:spAutoFit/>
          </a:bodyPr>
          <a:lstStyle/>
          <a:p>
            <a:pPr algn="ctr"/>
            <a:r>
              <a:rPr lang="en-US" altLang="ja-JP" b="1">
                <a:solidFill>
                  <a:schemeClr val="bg1"/>
                </a:solidFill>
              </a:rPr>
              <a:t>Measures</a:t>
            </a:r>
          </a:p>
        </p:txBody>
      </p:sp>
      <p:sp>
        <p:nvSpPr>
          <p:cNvPr id="16" name="テキスト プレースホルダー 7">
            <a:extLst>
              <a:ext uri="{FF2B5EF4-FFF2-40B4-BE49-F238E27FC236}">
                <a16:creationId xmlns:a16="http://schemas.microsoft.com/office/drawing/2014/main" id="{06BF9D84-8FEE-4833-A3A3-DAB70AB779B9}"/>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(6)	Initiatives for a Healthy Water Cycle</a:t>
            </a:r>
          </a:p>
        </p:txBody>
      </p:sp>
    </p:spTree>
    <p:extLst>
      <p:ext uri="{BB962C8B-B14F-4D97-AF65-F5344CB8AC3E}">
        <p14:creationId xmlns:p14="http://schemas.microsoft.com/office/powerpoint/2010/main" val="255562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a:t>Contents</a:t>
            </a:r>
            <a:endParaRPr lang="ja-JP" altLang="en-US"/>
          </a:p>
        </p:txBody>
      </p:sp>
      <p:sp>
        <p:nvSpPr>
          <p:cNvPr id="5" name="テキスト プレースホルダー 4"/>
          <p:cNvSpPr>
            <a:spLocks noGrp="1"/>
          </p:cNvSpPr>
          <p:nvPr>
            <p:ph type="body" sz="quarter" idx="13"/>
          </p:nvPr>
        </p:nvSpPr>
        <p:spPr>
          <a:xfrm>
            <a:off x="1152000" y="2058936"/>
            <a:ext cx="7416000" cy="1769715"/>
          </a:xfrm>
        </p:spPr>
        <p:txBody>
          <a:bodyPr/>
          <a:lstStyle/>
          <a:p>
            <a:pPr lvl="3">
              <a:lnSpc>
                <a:spcPts val="3000"/>
              </a:lnSpc>
            </a:pPr>
            <a:r>
              <a:rPr lang="en-US" altLang="ja-JP" sz="2800"/>
              <a:t>Introduction</a:t>
            </a:r>
          </a:p>
          <a:p>
            <a:pPr lvl="3">
              <a:lnSpc>
                <a:spcPts val="3000"/>
              </a:lnSpc>
            </a:pPr>
            <a:r>
              <a:rPr lang="en-US" altLang="ja-JP" sz="2800"/>
              <a:t>Coordination Among Parties</a:t>
            </a:r>
          </a:p>
          <a:p>
            <a:pPr lvl="3">
              <a:lnSpc>
                <a:spcPts val="3000"/>
              </a:lnSpc>
            </a:pPr>
            <a:r>
              <a:rPr lang="en-US" altLang="ja-JP" sz="2800"/>
              <a:t>Countermeasures Against Climate Change</a:t>
            </a:r>
          </a:p>
          <a:p>
            <a:pPr lvl="3">
              <a:lnSpc>
                <a:spcPts val="3000"/>
              </a:lnSpc>
            </a:pPr>
            <a:r>
              <a:rPr lang="en-US" altLang="ja-JP" sz="2800"/>
              <a:t>Lessons Learned</a:t>
            </a:r>
            <a:endParaRPr lang="ja-JP"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188640"/>
            <a:ext cx="8229600" cy="720000"/>
          </a:xfrm>
        </p:spPr>
        <p:txBody>
          <a:bodyPr>
            <a:normAutofit/>
          </a:bodyPr>
          <a:lstStyle/>
          <a:p>
            <a:r>
              <a:rPr lang="en-US" altLang="ja-JP" sz="2800" dirty="0"/>
              <a:t>2. Coordination among Parties</a:t>
            </a:r>
            <a:endParaRPr kumimoji="1" lang="ja-JP" altLang="en-US" sz="28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800965" y="1268760"/>
            <a:ext cx="7947499" cy="400110"/>
          </a:xfrm>
          <a:prstGeom prst="rect">
            <a:avLst/>
          </a:prstGeom>
          <a:noFill/>
        </p:spPr>
        <p:txBody>
          <a:bodyPr wrap="square" rtlCol="0">
            <a:spAutoFit/>
          </a:bodyPr>
          <a:lstStyle/>
          <a:p>
            <a:pPr marL="354013" indent="-354013"/>
            <a:r>
              <a:rPr lang="en-US" altLang="ja-JP" sz="2000" dirty="0"/>
              <a:t>3) 	Basic Plan for the Water Cycle</a:t>
            </a:r>
          </a:p>
        </p:txBody>
      </p:sp>
      <p:sp>
        <p:nvSpPr>
          <p:cNvPr id="6" name="コンテンツ プレースホルダー 3">
            <a:extLst>
              <a:ext uri="{FF2B5EF4-FFF2-40B4-BE49-F238E27FC236}">
                <a16:creationId xmlns:a16="http://schemas.microsoft.com/office/drawing/2014/main" id="{F11C0509-DF33-4962-9FB6-32D29BA14A20}"/>
              </a:ext>
            </a:extLst>
          </p:cNvPr>
          <p:cNvSpPr txBox="1"/>
          <p:nvPr/>
        </p:nvSpPr>
        <p:spPr>
          <a:xfrm>
            <a:off x="1651763" y="5808579"/>
            <a:ext cx="6245901"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Relationship Between the Water Recycling Policy Headquarters and Ministries and Agencies</a:t>
            </a:r>
            <a:endParaRPr lang="ja-JP" altLang="en-US" sz="1600" dirty="0"/>
          </a:p>
        </p:txBody>
      </p:sp>
      <p:sp>
        <p:nvSpPr>
          <p:cNvPr id="9" name="テキスト ボックス 8">
            <a:extLst>
              <a:ext uri="{FF2B5EF4-FFF2-40B4-BE49-F238E27FC236}">
                <a16:creationId xmlns:a16="http://schemas.microsoft.com/office/drawing/2014/main" id="{52A321F9-1675-41F1-B13E-AC2B0DCA8A83}"/>
              </a:ext>
            </a:extLst>
          </p:cNvPr>
          <p:cNvSpPr txBox="1"/>
          <p:nvPr/>
        </p:nvSpPr>
        <p:spPr>
          <a:xfrm>
            <a:off x="5743735" y="5207815"/>
            <a:ext cx="2849519" cy="400110"/>
          </a:xfrm>
          <a:prstGeom prst="rect">
            <a:avLst/>
          </a:prstGeom>
          <a:noFill/>
        </p:spPr>
        <p:txBody>
          <a:bodyPr wrap="square" lIns="91440" tIns="45720" rIns="91440" bIns="45720" anchor="t">
            <a:spAutoFit/>
          </a:bodyPr>
          <a:lstStyle/>
          <a:p>
            <a:r>
              <a:rPr lang="en-GB" sz="1000" dirty="0">
                <a:effectLst/>
                <a:ea typeface="ＭＳ 明朝"/>
              </a:rPr>
              <a:t>Source:</a:t>
            </a:r>
            <a:r>
              <a:rPr lang="en-GB" sz="1000" dirty="0">
                <a:ea typeface="ＭＳ 明朝"/>
              </a:rPr>
              <a:t>  </a:t>
            </a:r>
            <a:r>
              <a:rPr lang="en-GB" sz="1000" dirty="0">
                <a:effectLst/>
                <a:ea typeface="ＭＳ 明朝"/>
              </a:rPr>
              <a:t> PRT based on Headquarters for Water Cycle Policy, Cabinet Secretariat</a:t>
            </a:r>
            <a:endParaRPr lang="en-GB" sz="1000" dirty="0">
              <a:ea typeface="ＭＳ 明朝"/>
            </a:endParaRPr>
          </a:p>
        </p:txBody>
      </p:sp>
      <p:sp>
        <p:nvSpPr>
          <p:cNvPr id="10" name="テキスト プレースホルダー 7">
            <a:extLst>
              <a:ext uri="{FF2B5EF4-FFF2-40B4-BE49-F238E27FC236}">
                <a16:creationId xmlns:a16="http://schemas.microsoft.com/office/drawing/2014/main" id="{77EE69F3-8436-475A-9674-C1C66B89149C}"/>
              </a:ext>
            </a:extLst>
          </p:cNvPr>
          <p:cNvSpPr txBox="1"/>
          <p:nvPr/>
        </p:nvSpPr>
        <p:spPr>
          <a:xfrm>
            <a:off x="360000" y="815577"/>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(6)	Initiatives for a Healthy Water Cycle</a:t>
            </a:r>
          </a:p>
        </p:txBody>
      </p:sp>
      <p:grpSp>
        <p:nvGrpSpPr>
          <p:cNvPr id="3" name="グループ化 2">
            <a:extLst>
              <a:ext uri="{FF2B5EF4-FFF2-40B4-BE49-F238E27FC236}">
                <a16:creationId xmlns:a16="http://schemas.microsoft.com/office/drawing/2014/main" id="{F80B07E9-FCF5-4D46-BB64-96193987E8FE}"/>
              </a:ext>
            </a:extLst>
          </p:cNvPr>
          <p:cNvGrpSpPr/>
          <p:nvPr/>
        </p:nvGrpSpPr>
        <p:grpSpPr>
          <a:xfrm>
            <a:off x="1531614" y="1769325"/>
            <a:ext cx="6280745" cy="3778482"/>
            <a:chOff x="1531614" y="1769325"/>
            <a:chExt cx="6280745" cy="3778482"/>
          </a:xfrm>
        </p:grpSpPr>
        <p:sp>
          <p:nvSpPr>
            <p:cNvPr id="30" name="テキスト ボックス 29">
              <a:extLst>
                <a:ext uri="{FF2B5EF4-FFF2-40B4-BE49-F238E27FC236}">
                  <a16:creationId xmlns:a16="http://schemas.microsoft.com/office/drawing/2014/main" id="{85D588F0-07D8-4ECD-8C2D-674FBDB1AC9E}"/>
                </a:ext>
              </a:extLst>
            </p:cNvPr>
            <p:cNvSpPr txBox="1"/>
            <p:nvPr/>
          </p:nvSpPr>
          <p:spPr>
            <a:xfrm>
              <a:off x="5400375" y="3945880"/>
              <a:ext cx="1754271" cy="567488"/>
            </a:xfrm>
            <a:prstGeom prst="rect">
              <a:avLst/>
            </a:prstGeom>
            <a:solidFill>
              <a:schemeClr val="bg1"/>
            </a:solidFill>
            <a:ln w="19050">
              <a:solidFill>
                <a:srgbClr val="FFC000"/>
              </a:solidFill>
            </a:ln>
          </p:spPr>
          <p:txBody>
            <a:bodyPr wrap="square" lIns="0" tIns="27000" rIns="0" bIns="27000" rtlCol="0">
              <a:spAutoFit/>
            </a:bodyPr>
            <a:lstStyle/>
            <a:p>
              <a:pPr algn="ctr">
                <a:lnSpc>
                  <a:spcPts val="1200"/>
                </a:lnSpc>
              </a:pPr>
              <a:r>
                <a:rPr lang="en-US" altLang="ja-JP" sz="1200" b="1" dirty="0"/>
                <a:t>Cabinet Secretary</a:t>
              </a:r>
            </a:p>
            <a:p>
              <a:pPr algn="ctr">
                <a:lnSpc>
                  <a:spcPts val="1400"/>
                </a:lnSpc>
              </a:pPr>
              <a:r>
                <a:rPr lang="en-US" altLang="ja-JP" sz="1200" b="1" dirty="0"/>
                <a:t>Headquarter of Water Cycle Policy </a:t>
              </a:r>
              <a:endParaRPr lang="ja-JP" altLang="en-US" sz="1200" b="1" dirty="0"/>
            </a:p>
          </p:txBody>
        </p:sp>
        <p:sp>
          <p:nvSpPr>
            <p:cNvPr id="31" name="テキスト ボックス 30">
              <a:extLst>
                <a:ext uri="{FF2B5EF4-FFF2-40B4-BE49-F238E27FC236}">
                  <a16:creationId xmlns:a16="http://schemas.microsoft.com/office/drawing/2014/main" id="{CF803696-562C-4A74-8AA4-2A96834122F9}"/>
                </a:ext>
              </a:extLst>
            </p:cNvPr>
            <p:cNvSpPr txBox="1"/>
            <p:nvPr/>
          </p:nvSpPr>
          <p:spPr>
            <a:xfrm>
              <a:off x="2353587" y="3933056"/>
              <a:ext cx="1754271" cy="593137"/>
            </a:xfrm>
            <a:prstGeom prst="rect">
              <a:avLst/>
            </a:prstGeom>
            <a:solidFill>
              <a:schemeClr val="bg1"/>
            </a:solidFill>
            <a:ln w="19050">
              <a:solidFill>
                <a:schemeClr val="accent5">
                  <a:lumMod val="50000"/>
                </a:schemeClr>
              </a:solidFill>
            </a:ln>
          </p:spPr>
          <p:txBody>
            <a:bodyPr wrap="square" lIns="0" tIns="27000" rIns="0" bIns="27000" rtlCol="0">
              <a:spAutoFit/>
            </a:bodyPr>
            <a:lstStyle/>
            <a:p>
              <a:pPr algn="ctr">
                <a:lnSpc>
                  <a:spcPts val="1400"/>
                </a:lnSpc>
              </a:pPr>
              <a:r>
                <a:rPr lang="en-US" altLang="ja-JP" sz="1400" b="1" dirty="0"/>
                <a:t>Executive Committee Headquarter of Water Cycle Policy </a:t>
              </a:r>
              <a:endParaRPr lang="ja-JP" altLang="en-US" sz="1400" b="1" dirty="0"/>
            </a:p>
          </p:txBody>
        </p:sp>
        <p:sp>
          <p:nvSpPr>
            <p:cNvPr id="33" name="正方形/長方形 32">
              <a:extLst>
                <a:ext uri="{FF2B5EF4-FFF2-40B4-BE49-F238E27FC236}">
                  <a16:creationId xmlns:a16="http://schemas.microsoft.com/office/drawing/2014/main" id="{FC38C08A-9133-44CA-AC79-83141433F849}"/>
                </a:ext>
              </a:extLst>
            </p:cNvPr>
            <p:cNvSpPr/>
            <p:nvPr/>
          </p:nvSpPr>
          <p:spPr>
            <a:xfrm>
              <a:off x="1531614" y="2123419"/>
              <a:ext cx="6280745" cy="158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テキスト ボックス 31">
              <a:extLst>
                <a:ext uri="{FF2B5EF4-FFF2-40B4-BE49-F238E27FC236}">
                  <a16:creationId xmlns:a16="http://schemas.microsoft.com/office/drawing/2014/main" id="{F26959D0-0B70-4436-A44C-D7C9012AFA4F}"/>
                </a:ext>
              </a:extLst>
            </p:cNvPr>
            <p:cNvSpPr txBox="1"/>
            <p:nvPr/>
          </p:nvSpPr>
          <p:spPr>
            <a:xfrm>
              <a:off x="2970990" y="1769325"/>
              <a:ext cx="3384000" cy="437067"/>
            </a:xfrm>
            <a:prstGeom prst="rect">
              <a:avLst/>
            </a:prstGeom>
            <a:solidFill>
              <a:srgbClr val="008000"/>
            </a:solidFill>
          </p:spPr>
          <p:txBody>
            <a:bodyPr wrap="none" lIns="27000" tIns="108000" rIns="27000" bIns="81000" rtlCol="0">
              <a:spAutoFit/>
            </a:bodyPr>
            <a:lstStyle/>
            <a:p>
              <a:pPr algn="ctr"/>
              <a:r>
                <a:rPr lang="en-US" altLang="ja-JP" sz="1600" b="1" dirty="0">
                  <a:solidFill>
                    <a:schemeClr val="bg1"/>
                  </a:solidFill>
                </a:rPr>
                <a:t>Headquarter of Water Cycle Policy</a:t>
              </a:r>
              <a:endParaRPr lang="ja-JP" altLang="en-US" sz="1600" b="1" dirty="0">
                <a:solidFill>
                  <a:schemeClr val="bg1"/>
                </a:solidFill>
              </a:endParaRPr>
            </a:p>
          </p:txBody>
        </p:sp>
        <p:sp>
          <p:nvSpPr>
            <p:cNvPr id="35" name="テキスト ボックス 34">
              <a:extLst>
                <a:ext uri="{FF2B5EF4-FFF2-40B4-BE49-F238E27FC236}">
                  <a16:creationId xmlns:a16="http://schemas.microsoft.com/office/drawing/2014/main" id="{E8CAA11B-9DDA-447C-B47F-79D53598FD6F}"/>
                </a:ext>
              </a:extLst>
            </p:cNvPr>
            <p:cNvSpPr txBox="1"/>
            <p:nvPr/>
          </p:nvSpPr>
          <p:spPr>
            <a:xfrm>
              <a:off x="4304246" y="2376456"/>
              <a:ext cx="3260919" cy="1131745"/>
            </a:xfrm>
            <a:prstGeom prst="rect">
              <a:avLst/>
            </a:prstGeom>
            <a:noFill/>
            <a:ln>
              <a:solidFill>
                <a:schemeClr val="tx1"/>
              </a:solidFill>
            </a:ln>
          </p:spPr>
          <p:txBody>
            <a:bodyPr wrap="square" lIns="0" tIns="27000" rIns="0" bIns="27000" rtlCol="0" anchor="ctr" anchorCtr="0">
              <a:spAutoFit/>
            </a:bodyPr>
            <a:lstStyle/>
            <a:p>
              <a:pPr marL="285750" indent="-196850">
                <a:lnSpc>
                  <a:spcPts val="1200"/>
                </a:lnSpc>
              </a:pPr>
              <a:r>
                <a:rPr lang="en-US" altLang="ja-JP" sz="1400" b="1" dirty="0">
                  <a:solidFill>
                    <a:srgbClr val="008000"/>
                  </a:solidFill>
                </a:rPr>
                <a:t>Jurisdiction Work</a:t>
              </a:r>
            </a:p>
            <a:p>
              <a:pPr marL="285750" indent="-196850">
                <a:lnSpc>
                  <a:spcPts val="1200"/>
                </a:lnSpc>
                <a:buFont typeface="Arial" panose="020B0604020202020204" pitchFamily="34" charset="0"/>
                <a:buChar char="•"/>
              </a:pPr>
              <a:r>
                <a:rPr lang="en-US" altLang="ja-JP" sz="1200" b="1" dirty="0"/>
                <a:t>Preparation of the draft of the Basic Plan for Water Cycle</a:t>
              </a:r>
            </a:p>
            <a:p>
              <a:pPr marL="285750" indent="-196850">
                <a:lnSpc>
                  <a:spcPts val="1200"/>
                </a:lnSpc>
                <a:buFont typeface="Arial" panose="020B0604020202020204" pitchFamily="34" charset="0"/>
                <a:buChar char="•"/>
              </a:pPr>
              <a:r>
                <a:rPr lang="en-US" altLang="ja-JP" sz="1200" b="1" dirty="0"/>
                <a:t>Promotion of its implementation</a:t>
              </a:r>
            </a:p>
            <a:p>
              <a:pPr marL="285750" indent="-196850">
                <a:lnSpc>
                  <a:spcPts val="1200"/>
                </a:lnSpc>
                <a:buFont typeface="Arial" panose="020B0604020202020204" pitchFamily="34" charset="0"/>
                <a:buChar char="•"/>
              </a:pPr>
              <a:r>
                <a:rPr lang="en-US" altLang="ja-JP" sz="1200" b="1" dirty="0"/>
                <a:t>Comprehensive coordination of measures</a:t>
              </a:r>
            </a:p>
            <a:p>
              <a:pPr marL="285750" indent="-196850">
                <a:lnSpc>
                  <a:spcPts val="1200"/>
                </a:lnSpc>
                <a:buFont typeface="Arial" panose="020B0604020202020204" pitchFamily="34" charset="0"/>
                <a:buChar char="•"/>
              </a:pPr>
              <a:r>
                <a:rPr lang="en-US" altLang="ja-JP" sz="1200" b="1" dirty="0"/>
                <a:t>Planning, formulation, and comprehensive coordination for Water Cycle</a:t>
              </a:r>
            </a:p>
          </p:txBody>
        </p:sp>
        <p:grpSp>
          <p:nvGrpSpPr>
            <p:cNvPr id="44" name="グループ化 43">
              <a:extLst>
                <a:ext uri="{FF2B5EF4-FFF2-40B4-BE49-F238E27FC236}">
                  <a16:creationId xmlns:a16="http://schemas.microsoft.com/office/drawing/2014/main" id="{1198326C-1A33-4CAA-B249-09B28E6AF8A2}"/>
                </a:ext>
              </a:extLst>
            </p:cNvPr>
            <p:cNvGrpSpPr/>
            <p:nvPr/>
          </p:nvGrpSpPr>
          <p:grpSpPr>
            <a:xfrm>
              <a:off x="2420722" y="2350665"/>
              <a:ext cx="1620000" cy="1222351"/>
              <a:chOff x="2169375" y="2286119"/>
              <a:chExt cx="1620000" cy="1222351"/>
            </a:xfrm>
          </p:grpSpPr>
          <p:sp>
            <p:nvSpPr>
              <p:cNvPr id="36" name="テキスト ボックス 35">
                <a:extLst>
                  <a:ext uri="{FF2B5EF4-FFF2-40B4-BE49-F238E27FC236}">
                    <a16:creationId xmlns:a16="http://schemas.microsoft.com/office/drawing/2014/main" id="{93ABFF00-D047-4B8B-8041-21AB2D0EB206}"/>
                  </a:ext>
                </a:extLst>
              </p:cNvPr>
              <p:cNvSpPr txBox="1"/>
              <p:nvPr/>
            </p:nvSpPr>
            <p:spPr>
              <a:xfrm>
                <a:off x="2169375" y="2286119"/>
                <a:ext cx="1620000" cy="259712"/>
              </a:xfrm>
              <a:prstGeom prst="rect">
                <a:avLst/>
              </a:prstGeom>
              <a:noFill/>
              <a:ln w="19050">
                <a:solidFill>
                  <a:schemeClr val="tx1"/>
                </a:solidFill>
              </a:ln>
            </p:spPr>
            <p:txBody>
              <a:bodyPr wrap="square" lIns="0" tIns="27000" rIns="0" bIns="27000" rtlCol="0" anchor="ctr" anchorCtr="0">
                <a:spAutoFit/>
              </a:bodyPr>
              <a:lstStyle/>
              <a:p>
                <a:pPr algn="ctr">
                  <a:lnSpc>
                    <a:spcPts val="1600"/>
                  </a:lnSpc>
                </a:pPr>
                <a:r>
                  <a:rPr lang="en-US" altLang="ja-JP" sz="1600" b="1" dirty="0"/>
                  <a:t>Prime Minister</a:t>
                </a:r>
              </a:p>
            </p:txBody>
          </p:sp>
          <p:sp>
            <p:nvSpPr>
              <p:cNvPr id="37" name="テキスト ボックス 36">
                <a:extLst>
                  <a:ext uri="{FF2B5EF4-FFF2-40B4-BE49-F238E27FC236}">
                    <a16:creationId xmlns:a16="http://schemas.microsoft.com/office/drawing/2014/main" id="{22067E5E-D4EE-44B2-A307-F16BCE19C9C0}"/>
                  </a:ext>
                </a:extLst>
              </p:cNvPr>
              <p:cNvSpPr txBox="1"/>
              <p:nvPr/>
            </p:nvSpPr>
            <p:spPr>
              <a:xfrm>
                <a:off x="2169375" y="2663755"/>
                <a:ext cx="1620000" cy="464896"/>
              </a:xfrm>
              <a:prstGeom prst="rect">
                <a:avLst/>
              </a:prstGeom>
              <a:noFill/>
              <a:ln w="19050">
                <a:solidFill>
                  <a:schemeClr val="tx1"/>
                </a:solidFill>
              </a:ln>
            </p:spPr>
            <p:txBody>
              <a:bodyPr wrap="square" lIns="0" tIns="27000" rIns="0" bIns="27000" rtlCol="0" anchor="ctr" anchorCtr="0">
                <a:spAutoFit/>
              </a:bodyPr>
              <a:lstStyle/>
              <a:p>
                <a:pPr algn="ctr">
                  <a:lnSpc>
                    <a:spcPts val="1600"/>
                  </a:lnSpc>
                </a:pPr>
                <a:r>
                  <a:rPr lang="en-US" altLang="ja-JP" sz="1400" b="1" dirty="0"/>
                  <a:t>Chief Cabinet Secretary</a:t>
                </a:r>
              </a:p>
            </p:txBody>
          </p:sp>
          <p:sp>
            <p:nvSpPr>
              <p:cNvPr id="38" name="テキスト ボックス 37">
                <a:extLst>
                  <a:ext uri="{FF2B5EF4-FFF2-40B4-BE49-F238E27FC236}">
                    <a16:creationId xmlns:a16="http://schemas.microsoft.com/office/drawing/2014/main" id="{593EE40D-88F4-49DC-B5D0-42E1D548D64C}"/>
                  </a:ext>
                </a:extLst>
              </p:cNvPr>
              <p:cNvSpPr txBox="1"/>
              <p:nvPr/>
            </p:nvSpPr>
            <p:spPr>
              <a:xfrm>
                <a:off x="2169375" y="3248758"/>
                <a:ext cx="1620000" cy="259712"/>
              </a:xfrm>
              <a:prstGeom prst="rect">
                <a:avLst/>
              </a:prstGeom>
              <a:noFill/>
              <a:ln w="19050">
                <a:solidFill>
                  <a:schemeClr val="tx1"/>
                </a:solidFill>
              </a:ln>
            </p:spPr>
            <p:txBody>
              <a:bodyPr wrap="square" lIns="0" tIns="27000" rIns="0" bIns="27000" rtlCol="0" anchor="ctr" anchorCtr="0">
                <a:spAutoFit/>
              </a:bodyPr>
              <a:lstStyle/>
              <a:p>
                <a:pPr algn="ctr">
                  <a:lnSpc>
                    <a:spcPts val="1600"/>
                  </a:lnSpc>
                </a:pPr>
                <a:r>
                  <a:rPr lang="en-US" altLang="ja-JP" sz="1400" b="1" dirty="0"/>
                  <a:t>Ministers of State</a:t>
                </a:r>
              </a:p>
            </p:txBody>
          </p:sp>
          <p:cxnSp>
            <p:nvCxnSpPr>
              <p:cNvPr id="5" name="直線コネクタ 4">
                <a:extLst>
                  <a:ext uri="{FF2B5EF4-FFF2-40B4-BE49-F238E27FC236}">
                    <a16:creationId xmlns:a16="http://schemas.microsoft.com/office/drawing/2014/main" id="{ABC26289-5E89-4D8F-8481-1CA18FE68CA3}"/>
                  </a:ext>
                </a:extLst>
              </p:cNvPr>
              <p:cNvCxnSpPr>
                <a:stCxn id="36" idx="2"/>
                <a:endCxn id="37" idx="0"/>
              </p:cNvCxnSpPr>
              <p:nvPr/>
            </p:nvCxnSpPr>
            <p:spPr>
              <a:xfrm>
                <a:off x="2979375" y="2545831"/>
                <a:ext cx="0" cy="117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5264C8E-82D2-4CD4-BB6F-5AD7B5A61129}"/>
                  </a:ext>
                </a:extLst>
              </p:cNvPr>
              <p:cNvCxnSpPr>
                <a:cxnSpLocks/>
                <a:stCxn id="37" idx="2"/>
                <a:endCxn id="38" idx="0"/>
              </p:cNvCxnSpPr>
              <p:nvPr/>
            </p:nvCxnSpPr>
            <p:spPr>
              <a:xfrm>
                <a:off x="2979375" y="3128651"/>
                <a:ext cx="0" cy="1201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5F731C8D-0653-4464-9706-69039319A095}"/>
                </a:ext>
              </a:extLst>
            </p:cNvPr>
            <p:cNvSpPr txBox="1"/>
            <p:nvPr/>
          </p:nvSpPr>
          <p:spPr>
            <a:xfrm>
              <a:off x="1603130" y="4899807"/>
              <a:ext cx="3255184" cy="648000"/>
            </a:xfrm>
            <a:prstGeom prst="rect">
              <a:avLst/>
            </a:prstGeom>
            <a:noFill/>
            <a:ln w="19050">
              <a:solidFill>
                <a:schemeClr val="tx1"/>
              </a:solidFill>
            </a:ln>
          </p:spPr>
          <p:txBody>
            <a:bodyPr wrap="square" lIns="0" tIns="27000" rIns="0" bIns="27000" rtlCol="0" anchor="b" anchorCtr="0">
              <a:spAutoFit/>
            </a:bodyPr>
            <a:lstStyle/>
            <a:p>
              <a:pPr marL="180975">
                <a:lnSpc>
                  <a:spcPts val="1600"/>
                </a:lnSpc>
              </a:pPr>
              <a:r>
                <a:rPr lang="en-US" altLang="ja-JP" sz="1400" b="1" dirty="0"/>
                <a:t>Cabinet Secretariat, Cabinet Office, 11 Ministries, and 3 Agencies</a:t>
              </a:r>
            </a:p>
          </p:txBody>
        </p:sp>
        <p:sp>
          <p:nvSpPr>
            <p:cNvPr id="13" name="テキスト ボックス 12">
              <a:extLst>
                <a:ext uri="{FF2B5EF4-FFF2-40B4-BE49-F238E27FC236}">
                  <a16:creationId xmlns:a16="http://schemas.microsoft.com/office/drawing/2014/main" id="{EF115092-CFC2-4559-B0B7-4C1C7B3D46E2}"/>
                </a:ext>
              </a:extLst>
            </p:cNvPr>
            <p:cNvSpPr txBox="1"/>
            <p:nvPr/>
          </p:nvSpPr>
          <p:spPr>
            <a:xfrm>
              <a:off x="1889445" y="4747635"/>
              <a:ext cx="2682555" cy="307777"/>
            </a:xfrm>
            <a:prstGeom prst="rect">
              <a:avLst/>
            </a:prstGeom>
            <a:solidFill>
              <a:srgbClr val="66FFFF"/>
            </a:solidFill>
            <a:ln w="19050">
              <a:solidFill>
                <a:schemeClr val="tx1"/>
              </a:solidFill>
            </a:ln>
          </p:spPr>
          <p:txBody>
            <a:bodyPr wrap="none" lIns="27000" rIns="27000" rtlCol="0" anchor="ctr" anchorCtr="0">
              <a:spAutoFit/>
            </a:bodyPr>
            <a:lstStyle/>
            <a:p>
              <a:pPr algn="ctr"/>
              <a:r>
                <a:rPr lang="en-US" altLang="ja-JP" sz="1400" b="1" dirty="0"/>
                <a:t>Related Ministries and Agencies</a:t>
              </a:r>
              <a:endParaRPr lang="ja-JP" altLang="en-US" sz="1400" b="1" dirty="0"/>
            </a:p>
          </p:txBody>
        </p:sp>
        <p:cxnSp>
          <p:nvCxnSpPr>
            <p:cNvPr id="45" name="直線コネクタ 44">
              <a:extLst>
                <a:ext uri="{FF2B5EF4-FFF2-40B4-BE49-F238E27FC236}">
                  <a16:creationId xmlns:a16="http://schemas.microsoft.com/office/drawing/2014/main" id="{D1C1707A-AF7E-4394-8FD2-55C1AE0035DE}"/>
                </a:ext>
              </a:extLst>
            </p:cNvPr>
            <p:cNvCxnSpPr>
              <a:cxnSpLocks/>
            </p:cNvCxnSpPr>
            <p:nvPr/>
          </p:nvCxnSpPr>
          <p:spPr>
            <a:xfrm>
              <a:off x="3230722" y="3695881"/>
              <a:ext cx="0" cy="2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09EB99B5-75E5-4300-9CD3-173279A5960B}"/>
                </a:ext>
              </a:extLst>
            </p:cNvPr>
            <p:cNvCxnSpPr>
              <a:cxnSpLocks/>
            </p:cNvCxnSpPr>
            <p:nvPr/>
          </p:nvCxnSpPr>
          <p:spPr>
            <a:xfrm>
              <a:off x="3230722" y="4528780"/>
              <a:ext cx="0" cy="196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88A8BC3-E214-4F5D-8EF1-E20709BD306C}"/>
                </a:ext>
              </a:extLst>
            </p:cNvPr>
            <p:cNvCxnSpPr>
              <a:cxnSpLocks/>
            </p:cNvCxnSpPr>
            <p:nvPr/>
          </p:nvCxnSpPr>
          <p:spPr>
            <a:xfrm>
              <a:off x="6228184" y="3681056"/>
              <a:ext cx="0" cy="2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518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3. Countermeasures against Climate Change</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Climate Change and Legal Systems</a:t>
            </a:r>
          </a:p>
        </p:txBody>
      </p:sp>
      <p:sp>
        <p:nvSpPr>
          <p:cNvPr id="5" name="コンテンツ プレースホルダー 3">
            <a:extLst>
              <a:ext uri="{FF2B5EF4-FFF2-40B4-BE49-F238E27FC236}">
                <a16:creationId xmlns:a16="http://schemas.microsoft.com/office/drawing/2014/main" id="{E73D3DC5-F1FE-4DBA-8121-4F807CC22D86}"/>
              </a:ext>
            </a:extLst>
          </p:cNvPr>
          <p:cNvSpPr txBox="1"/>
          <p:nvPr/>
        </p:nvSpPr>
        <p:spPr>
          <a:xfrm>
            <a:off x="1294556" y="1700808"/>
            <a:ext cx="6263577"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Abstract of the Climate Change Adaptation Act</a:t>
            </a:r>
            <a:endParaRPr lang="ja-JP" altLang="en-US" sz="1600"/>
          </a:p>
        </p:txBody>
      </p:sp>
      <p:graphicFrame>
        <p:nvGraphicFramePr>
          <p:cNvPr id="6" name="表 3">
            <a:extLst>
              <a:ext uri="{FF2B5EF4-FFF2-40B4-BE49-F238E27FC236}">
                <a16:creationId xmlns:a16="http://schemas.microsoft.com/office/drawing/2014/main" id="{0981B426-C505-4097-8A1A-83CF97013F56}"/>
              </a:ext>
            </a:extLst>
          </p:cNvPr>
          <p:cNvGraphicFramePr>
            <a:graphicFrameLocks noGrp="1"/>
          </p:cNvGraphicFramePr>
          <p:nvPr/>
        </p:nvGraphicFramePr>
        <p:xfrm>
          <a:off x="390977" y="1937504"/>
          <a:ext cx="8229599" cy="3784600"/>
        </p:xfrm>
        <a:graphic>
          <a:graphicData uri="http://schemas.openxmlformats.org/drawingml/2006/table">
            <a:tbl>
              <a:tblPr firstRow="1" bandRow="1">
                <a:tableStyleId>{5C22544A-7EE6-4342-B048-85BDC9FD1C3A}</a:tableStyleId>
              </a:tblPr>
              <a:tblGrid>
                <a:gridCol w="2188352">
                  <a:extLst>
                    <a:ext uri="{9D8B030D-6E8A-4147-A177-3AD203B41FA5}">
                      <a16:colId xmlns:a16="http://schemas.microsoft.com/office/drawing/2014/main" val="4065950924"/>
                    </a:ext>
                  </a:extLst>
                </a:gridCol>
                <a:gridCol w="6041247">
                  <a:extLst>
                    <a:ext uri="{9D8B030D-6E8A-4147-A177-3AD203B41FA5}">
                      <a16:colId xmlns:a16="http://schemas.microsoft.com/office/drawing/2014/main" val="3684248986"/>
                    </a:ext>
                  </a:extLst>
                </a:gridCol>
              </a:tblGrid>
              <a:tr h="302916">
                <a:tc>
                  <a:txBody>
                    <a:bodyPr/>
                    <a:lstStyle/>
                    <a:p>
                      <a:r>
                        <a:rPr kumimoji="1" lang="en-US" altLang="ja-JP" sz="1800"/>
                        <a:t>Items</a:t>
                      </a:r>
                      <a:endParaRPr kumimoji="1" lang="ja-JP" altLang="en-US" sz="1800"/>
                    </a:p>
                  </a:txBody>
                  <a:tcPr/>
                </a:tc>
                <a:tc>
                  <a:txBody>
                    <a:bodyPr/>
                    <a:lstStyle/>
                    <a:p>
                      <a:r>
                        <a:rPr kumimoji="1" lang="en-US" altLang="ja-JP" sz="1800"/>
                        <a:t>Contents</a:t>
                      </a:r>
                      <a:endParaRPr kumimoji="1" lang="ja-JP" altLang="en-US" sz="1800"/>
                    </a:p>
                  </a:txBody>
                  <a:tcPr/>
                </a:tc>
                <a:extLst>
                  <a:ext uri="{0D108BD9-81ED-4DB2-BD59-A6C34878D82A}">
                    <a16:rowId xmlns:a16="http://schemas.microsoft.com/office/drawing/2014/main" val="306585386"/>
                  </a:ext>
                </a:extLst>
              </a:tr>
              <a:tr h="530103">
                <a:tc>
                  <a:txBody>
                    <a:bodyPr/>
                    <a:lstStyle/>
                    <a:p>
                      <a:pPr algn="ctr">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Promotion of Comprehensive Adaptation</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Clarify the roles of each parties</a:t>
                      </a:r>
                    </a:p>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Formulate a climate change adaptation plan.</a:t>
                      </a:r>
                    </a:p>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Assess the impact of climate change every five years</a:t>
                      </a:r>
                    </a:p>
                  </a:txBody>
                  <a:tcPr marL="68580" marR="68580" marT="0" marB="0"/>
                </a:tc>
                <a:extLst>
                  <a:ext uri="{0D108BD9-81ED-4DB2-BD59-A6C34878D82A}">
                    <a16:rowId xmlns:a16="http://schemas.microsoft.com/office/drawing/2014/main" val="3228902604"/>
                  </a:ext>
                </a:extLst>
              </a:tr>
              <a:tr h="353402">
                <a:tc>
                  <a:txBody>
                    <a:bodyPr/>
                    <a:lstStyle/>
                    <a:p>
                      <a:pPr algn="ctr">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Development of Information Platform</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Provide information on climate change impacts and adaptation</a:t>
                      </a:r>
                    </a:p>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Technical assistance</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16859894"/>
                  </a:ext>
                </a:extLst>
              </a:tr>
              <a:tr h="255555">
                <a:tc>
                  <a:txBody>
                    <a:bodyPr/>
                    <a:lstStyle/>
                    <a:p>
                      <a:pPr algn="ctr">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Intensifying Regional Adaptation</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Formulate regional climate change adaptation plans</a:t>
                      </a:r>
                    </a:p>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Collect information on climate change impacts </a:t>
                      </a:r>
                    </a:p>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Organize a Regional Council for Climate Change Adaptation</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40283243"/>
                  </a:ext>
                </a:extLst>
              </a:tr>
              <a:tr h="706804">
                <a:tc>
                  <a:txBody>
                    <a:bodyPr/>
                    <a:lstStyle/>
                    <a:p>
                      <a:pPr algn="ctr">
                        <a:spcBef>
                          <a:spcPts val="100"/>
                        </a:spcBef>
                        <a:spcAft>
                          <a:spcPts val="100"/>
                        </a:spcAft>
                      </a:pPr>
                      <a:r>
                        <a:rPr lang="fr-FR" sz="1800" kern="0">
                          <a:effectLst/>
                          <a:latin typeface="Times New Roman" panose="02020603050405020304" pitchFamily="18" charset="0"/>
                          <a:ea typeface="ＭＳ 明朝" panose="02020609040205080304" pitchFamily="17" charset="-128"/>
                          <a:cs typeface="Times New Roman" panose="02020603050405020304" pitchFamily="18" charset="0"/>
                        </a:rPr>
                        <a:t>International expansion of adaptation, etc.</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285750" indent="-285750" algn="just">
                        <a:spcBef>
                          <a:spcPts val="100"/>
                        </a:spcBef>
                        <a:spcAft>
                          <a:spcPts val="100"/>
                        </a:spcAft>
                        <a:buFont typeface="Wingdings" panose="05000000000000000000" pitchFamily="2" charset="2"/>
                        <a:buChar char="l"/>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Promotion of international cooperation on climate change adaptation and project activities</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81423016"/>
                  </a:ext>
                </a:extLst>
              </a:tr>
            </a:tbl>
          </a:graphicData>
        </a:graphic>
      </p:graphicFrame>
    </p:spTree>
    <p:extLst>
      <p:ext uri="{BB962C8B-B14F-4D97-AF65-F5344CB8AC3E}">
        <p14:creationId xmlns:p14="http://schemas.microsoft.com/office/powerpoint/2010/main" val="47933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3. Countermeasures against Climate Change</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388464"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(2)	Impacts of Climate Change on the Water Resources</a:t>
            </a:r>
          </a:p>
        </p:txBody>
      </p:sp>
      <p:sp>
        <p:nvSpPr>
          <p:cNvPr id="4" name="コンテンツ プレースホルダー 3">
            <a:extLst>
              <a:ext uri="{FF2B5EF4-FFF2-40B4-BE49-F238E27FC236}">
                <a16:creationId xmlns:a16="http://schemas.microsoft.com/office/drawing/2014/main" id="{3F67FA0A-EB1D-4467-8AD1-F16A20ADE916}"/>
              </a:ext>
            </a:extLst>
          </p:cNvPr>
          <p:cNvSpPr txBox="1"/>
          <p:nvPr/>
        </p:nvSpPr>
        <p:spPr>
          <a:xfrm>
            <a:off x="1343011" y="1650479"/>
            <a:ext cx="6263577"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Impacts of Climate Change on the Water Resources and Disaster Departments in Japan</a:t>
            </a:r>
            <a:endParaRPr lang="ja-JP" altLang="en-US" sz="1600"/>
          </a:p>
        </p:txBody>
      </p:sp>
      <p:graphicFrame>
        <p:nvGraphicFramePr>
          <p:cNvPr id="5" name="表 3">
            <a:extLst>
              <a:ext uri="{FF2B5EF4-FFF2-40B4-BE49-F238E27FC236}">
                <a16:creationId xmlns:a16="http://schemas.microsoft.com/office/drawing/2014/main" id="{E734E178-8AE1-4344-93EF-2A1E826E79AB}"/>
              </a:ext>
            </a:extLst>
          </p:cNvPr>
          <p:cNvGraphicFramePr>
            <a:graphicFrameLocks noGrp="1"/>
          </p:cNvGraphicFramePr>
          <p:nvPr>
            <p:extLst>
              <p:ext uri="{D42A27DB-BD31-4B8C-83A1-F6EECF244321}">
                <p14:modId xmlns:p14="http://schemas.microsoft.com/office/powerpoint/2010/main" val="4236629188"/>
              </p:ext>
            </p:extLst>
          </p:nvPr>
        </p:nvGraphicFramePr>
        <p:xfrm>
          <a:off x="467544" y="2132856"/>
          <a:ext cx="8229600" cy="3541444"/>
        </p:xfrm>
        <a:graphic>
          <a:graphicData uri="http://schemas.openxmlformats.org/drawingml/2006/table">
            <a:tbl>
              <a:tblPr firstRow="1" bandRow="1">
                <a:tableStyleId>{5C22544A-7EE6-4342-B048-85BDC9FD1C3A}</a:tableStyleId>
              </a:tblPr>
              <a:tblGrid>
                <a:gridCol w="1468272">
                  <a:extLst>
                    <a:ext uri="{9D8B030D-6E8A-4147-A177-3AD203B41FA5}">
                      <a16:colId xmlns:a16="http://schemas.microsoft.com/office/drawing/2014/main" val="4065950924"/>
                    </a:ext>
                  </a:extLst>
                </a:gridCol>
                <a:gridCol w="1512168">
                  <a:extLst>
                    <a:ext uri="{9D8B030D-6E8A-4147-A177-3AD203B41FA5}">
                      <a16:colId xmlns:a16="http://schemas.microsoft.com/office/drawing/2014/main" val="3684248986"/>
                    </a:ext>
                  </a:extLst>
                </a:gridCol>
                <a:gridCol w="5249160">
                  <a:extLst>
                    <a:ext uri="{9D8B030D-6E8A-4147-A177-3AD203B41FA5}">
                      <a16:colId xmlns:a16="http://schemas.microsoft.com/office/drawing/2014/main" val="1192428412"/>
                    </a:ext>
                  </a:extLst>
                </a:gridCol>
              </a:tblGrid>
              <a:tr h="302916">
                <a:tc>
                  <a:txBody>
                    <a:bodyPr/>
                    <a:lstStyle/>
                    <a:p>
                      <a:pPr algn="ctr"/>
                      <a:r>
                        <a:rPr kumimoji="1" lang="en-US" altLang="ja-JP" sz="1800"/>
                        <a:t>Department</a:t>
                      </a:r>
                      <a:endParaRPr kumimoji="1" lang="ja-JP" altLang="en-US" sz="1800"/>
                    </a:p>
                  </a:txBody>
                  <a:tcPr/>
                </a:tc>
                <a:tc>
                  <a:txBody>
                    <a:bodyPr/>
                    <a:lstStyle/>
                    <a:p>
                      <a:pPr algn="ctr"/>
                      <a:r>
                        <a:rPr kumimoji="1" lang="en-US" altLang="ja-JP" sz="1800"/>
                        <a:t>Evaluation</a:t>
                      </a:r>
                      <a:endParaRPr kumimoji="1" lang="ja-JP" altLang="en-US" sz="1800"/>
                    </a:p>
                  </a:txBody>
                  <a:tcPr/>
                </a:tc>
                <a:tc>
                  <a:txBody>
                    <a:bodyPr/>
                    <a:lstStyle/>
                    <a:p>
                      <a:pPr algn="ctr"/>
                      <a:r>
                        <a:rPr kumimoji="1" lang="en-US" altLang="ja-JP" sz="1800"/>
                        <a:t>Impacts</a:t>
                      </a:r>
                      <a:endParaRPr kumimoji="1" lang="ja-JP" altLang="en-US" sz="1800"/>
                    </a:p>
                  </a:txBody>
                  <a:tcPr/>
                </a:tc>
                <a:extLst>
                  <a:ext uri="{0D108BD9-81ED-4DB2-BD59-A6C34878D82A}">
                    <a16:rowId xmlns:a16="http://schemas.microsoft.com/office/drawing/2014/main" val="306585386"/>
                  </a:ext>
                </a:extLst>
              </a:tr>
              <a:tr h="530103">
                <a:tc rowSpan="2">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Water Resources</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Current Evaluation</a:t>
                      </a: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Drought, shortage of irrigation water, shrinking freshwater lenses on small islands</a:t>
                      </a:r>
                    </a:p>
                  </a:txBody>
                  <a:tcPr marL="68580" marR="68580" marT="0" marB="0"/>
                </a:tc>
                <a:extLst>
                  <a:ext uri="{0D108BD9-81ED-4DB2-BD59-A6C34878D82A}">
                    <a16:rowId xmlns:a16="http://schemas.microsoft.com/office/drawing/2014/main" val="3228902604"/>
                  </a:ext>
                </a:extLst>
              </a:tr>
              <a:tr h="353402">
                <a:tc vMerge="1">
                  <a:txBody>
                    <a:bodyPr/>
                    <a:lstStyle/>
                    <a:p>
                      <a:pPr algn="ctr">
                        <a:spcBef>
                          <a:spcPts val="100"/>
                        </a:spcBef>
                        <a:spcAft>
                          <a:spcPts val="100"/>
                        </a:spcAft>
                      </a:pP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Future Prediction</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Worsening of drought, increase in river flow, shortage of agricultural water, saltwater intrusion, increasing polarization of drought and flood risk, increase in slope failure</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16859894"/>
                  </a:ext>
                </a:extLst>
              </a:tr>
              <a:tr h="255555">
                <a:tc rowSpan="2">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Disaster</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Current Evaluation</a:t>
                      </a: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Upward trend in sea level, large-scale complex disasters, changes in typhoon intensity and path, increase in insurance payments due to natural disasters</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40283243"/>
                  </a:ext>
                </a:extLst>
              </a:tr>
              <a:tr h="706804">
                <a:tc vMerge="1">
                  <a:txBody>
                    <a:bodyPr/>
                    <a:lstStyle/>
                    <a:p>
                      <a:pPr algn="ctr">
                        <a:spcBef>
                          <a:spcPts val="100"/>
                        </a:spcBef>
                        <a:spcAft>
                          <a:spcPts val="100"/>
                        </a:spcAft>
                      </a:pP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Future Prediction</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0" indent="0" algn="just">
                        <a:spcBef>
                          <a:spcPts val="100"/>
                        </a:spcBef>
                        <a:spcAft>
                          <a:spcPts val="100"/>
                        </a:spcAft>
                        <a:buFont typeface="Wingdings" panose="05000000000000000000" pitchFamily="2" charset="2"/>
                        <a:buNone/>
                      </a:pPr>
                      <a:r>
                        <a:rPr lang="en-US"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Increase in extraordinary rainfall, number of affected people, rising sea level,  and storm surge</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81423016"/>
                  </a:ext>
                </a:extLst>
              </a:tr>
            </a:tbl>
          </a:graphicData>
        </a:graphic>
      </p:graphicFrame>
    </p:spTree>
    <p:extLst>
      <p:ext uri="{BB962C8B-B14F-4D97-AF65-F5344CB8AC3E}">
        <p14:creationId xmlns:p14="http://schemas.microsoft.com/office/powerpoint/2010/main" val="13280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813498"/>
            <a:ext cx="8208000" cy="5495822"/>
          </a:xfrm>
        </p:spPr>
        <p:txBody>
          <a:bodyPr>
            <a:noAutofit/>
          </a:bodyPr>
          <a:lstStyle/>
          <a:p>
            <a:pPr marL="719138" lvl="1" indent="-360363" algn="just">
              <a:lnSpc>
                <a:spcPct val="100000"/>
              </a:lnSpc>
              <a:spcBef>
                <a:spcPts val="0"/>
              </a:spcBef>
              <a:spcAft>
                <a:spcPts val="600"/>
              </a:spcAft>
              <a:buNone/>
            </a:pPr>
            <a:r>
              <a:rPr lang="en-US" altLang="ja-JP" sz="1800" kern="100" dirty="0">
                <a:solidFill>
                  <a:schemeClr val="accent2">
                    <a:lumMod val="50000"/>
                  </a:schemeClr>
                </a:solidFill>
                <a:ea typeface="ＭＳ 明朝" panose="02020609040205080304" pitchFamily="17" charset="-128"/>
              </a:rPr>
              <a:t>(1)	</a:t>
            </a:r>
            <a:r>
              <a:rPr lang="en-GB" altLang="ja-JP" sz="1800" kern="100" dirty="0">
                <a:solidFill>
                  <a:schemeClr val="accent2">
                    <a:lumMod val="50000"/>
                  </a:schemeClr>
                </a:solidFill>
                <a:ea typeface="ＭＳ 明朝" panose="02020609040205080304" pitchFamily="17" charset="-128"/>
              </a:rPr>
              <a:t>Stakeholders should be coordinated by establishing a legal system.</a:t>
            </a:r>
          </a:p>
          <a:p>
            <a:pPr marL="723900" lvl="1" indent="0" algn="just">
              <a:lnSpc>
                <a:spcPct val="100000"/>
              </a:lnSpc>
              <a:spcBef>
                <a:spcPts val="0"/>
              </a:spcBef>
              <a:spcAft>
                <a:spcPts val="600"/>
              </a:spcAft>
              <a:buNone/>
            </a:pPr>
            <a:r>
              <a:rPr lang="en-GB" altLang="ja-JP" sz="1800" kern="100" dirty="0">
                <a:ea typeface="ＭＳ 明朝" panose="02020609040205080304" pitchFamily="17" charset="-128"/>
              </a:rPr>
              <a:t>Various stakeholders are involved in water resources management. These are the users of agricultural, domestic, and industrial water, as well as hydropower companies. It is necessary to resolve inter-sectoral conflicts regarding water use and environmental conservation, and between water sources and beneficiary areas. The River Law and related Acts aim to integrate river basin and water use management in Japan.</a:t>
            </a:r>
            <a:r>
              <a:rPr lang="en-US" altLang="ja-JP" sz="1800" kern="100" dirty="0">
                <a:ea typeface="ＭＳ 明朝" panose="02020609040205080304" pitchFamily="17" charset="-128"/>
              </a:rPr>
              <a:t> </a:t>
            </a:r>
          </a:p>
          <a:p>
            <a:pPr marL="723900" lvl="1" indent="-360363" algn="just">
              <a:lnSpc>
                <a:spcPct val="100000"/>
              </a:lnSpc>
              <a:spcBef>
                <a:spcPts val="0"/>
              </a:spcBef>
              <a:spcAft>
                <a:spcPts val="600"/>
              </a:spcAft>
              <a:buNone/>
            </a:pPr>
            <a:r>
              <a:rPr lang="en-GB" altLang="ja-JP" sz="1800" kern="100" dirty="0">
                <a:solidFill>
                  <a:schemeClr val="accent2">
                    <a:lumMod val="50000"/>
                  </a:schemeClr>
                </a:solidFill>
                <a:ea typeface="ＭＳ 明朝" panose="02020609040205080304" pitchFamily="17" charset="-128"/>
              </a:rPr>
              <a:t>(2)	Various acts should be implemented to cope with the increased water demand. </a:t>
            </a:r>
            <a:endParaRPr lang="en-US" altLang="ja-JP" sz="1800" kern="100" dirty="0">
              <a:solidFill>
                <a:schemeClr val="accent2">
                  <a:lumMod val="50000"/>
                </a:schemeClr>
              </a:solidFill>
              <a:ea typeface="ＭＳ 明朝" panose="02020609040205080304" pitchFamily="17" charset="-128"/>
            </a:endParaRPr>
          </a:p>
          <a:p>
            <a:pPr marL="723900" lvl="1" indent="0" algn="just">
              <a:lnSpc>
                <a:spcPct val="100000"/>
              </a:lnSpc>
              <a:spcBef>
                <a:spcPts val="0"/>
              </a:spcBef>
              <a:spcAft>
                <a:spcPts val="600"/>
              </a:spcAft>
              <a:buNone/>
            </a:pPr>
            <a:r>
              <a:rPr lang="en-GB" altLang="ja-JP" sz="1800" kern="100" dirty="0">
                <a:ea typeface="ＭＳ 明朝" panose="02020609040205080304" pitchFamily="17" charset="-128"/>
              </a:rPr>
              <a:t>The establishment of a legal system facilitated coordination among stakeholders and enabled water resource development to cope with the rapidly increasing demand in Japan. The Specific Multi-Purpose Dams Act stipulates the roles and authorities of dam owners and users and promotes the construction of multi-purpose dams. The Water Resources Development Promotion Act and the Water Resources Corporation Act coordinate the relevant ministries, departments, and parties involved in water use, prepare of the basic plan for water resource development, and promote a comprehensive and systematic development of water resources over a wide area, including major cities.</a:t>
            </a:r>
            <a:endParaRPr lang="en-US" altLang="ja-JP" sz="1800" kern="100" dirty="0">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dirty="0"/>
              <a:t>4. Lessons Learned (1)</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72000"/>
            <a:ext cx="8208000" cy="4919758"/>
          </a:xfrm>
        </p:spPr>
        <p:txBody>
          <a:bodyPr>
            <a:noAutofit/>
          </a:bodyPr>
          <a:lstStyle/>
          <a:p>
            <a:pPr marL="719138" lvl="1" indent="-360363" algn="just">
              <a:lnSpc>
                <a:spcPct val="100000"/>
              </a:lnSpc>
              <a:spcBef>
                <a:spcPts val="0"/>
              </a:spcBef>
              <a:spcAft>
                <a:spcPts val="600"/>
              </a:spcAft>
              <a:buNone/>
            </a:pPr>
            <a:r>
              <a:rPr lang="en-GB" altLang="ja-JP" sz="1800" kern="100" dirty="0">
                <a:solidFill>
                  <a:schemeClr val="accent2">
                    <a:lumMod val="50000"/>
                  </a:schemeClr>
                </a:solidFill>
                <a:ea typeface="ＭＳ 明朝" panose="02020609040205080304" pitchFamily="17" charset="-128"/>
              </a:rPr>
              <a:t>(3)	The legal system should be revised as needs change.</a:t>
            </a:r>
            <a:endParaRPr lang="en-US" altLang="ja-JP" sz="1800" kern="100" dirty="0">
              <a:solidFill>
                <a:schemeClr val="accent2">
                  <a:lumMod val="50000"/>
                </a:schemeClr>
              </a:solidFill>
              <a:ea typeface="ＭＳ 明朝" panose="02020609040205080304" pitchFamily="17" charset="-128"/>
            </a:endParaRPr>
          </a:p>
          <a:p>
            <a:pPr marL="723900" lvl="1" indent="0" algn="just">
              <a:lnSpc>
                <a:spcPct val="100000"/>
              </a:lnSpc>
              <a:spcBef>
                <a:spcPts val="0"/>
              </a:spcBef>
              <a:spcAft>
                <a:spcPts val="600"/>
              </a:spcAft>
              <a:buNone/>
            </a:pPr>
            <a:r>
              <a:rPr lang="en-GB" altLang="ja-JP" sz="1800" kern="100" dirty="0">
                <a:ea typeface="ＭＳ 明朝" panose="02020609040205080304" pitchFamily="17" charset="-128"/>
              </a:rPr>
              <a:t> Various acts and regulations have been revised in accordance with changing needs and values in Japan. When the country stated modernization, related acts aimed at mainly flood protection and water supply. To reconstruct national lands devastated by WWII and supply urban water during the high growth, legislation was developed to generate hydroelectricity and to supply irrigation and urban water. When the economy matured, the growth in water demand ceased, and the demands for and values of rivers and water resources became more diverse. The River Law was revised in 1997 to address the needs of the river environment and include public participation. The Basic Act on the Water Cycle of 2014 promoted comprehensive measures to maintain and restore a healthy water cycle.</a:t>
            </a:r>
            <a:r>
              <a:rPr lang="en-US" altLang="ja-JP" sz="1800" kern="100" dirty="0">
                <a:ea typeface="ＭＳ 明朝" panose="02020609040205080304" pitchFamily="17" charset="-128"/>
              </a:rPr>
              <a:t> </a:t>
            </a:r>
          </a:p>
          <a:p>
            <a:pPr marL="719138" lvl="1" indent="-360363" algn="just">
              <a:lnSpc>
                <a:spcPct val="100000"/>
              </a:lnSpc>
              <a:spcBef>
                <a:spcPts val="0"/>
              </a:spcBef>
              <a:spcAft>
                <a:spcPts val="600"/>
              </a:spcAft>
              <a:buNone/>
            </a:pPr>
            <a:r>
              <a:rPr lang="en-GB" altLang="ja-JP" sz="1800" kern="100" dirty="0">
                <a:solidFill>
                  <a:schemeClr val="accent2">
                    <a:lumMod val="50000"/>
                  </a:schemeClr>
                </a:solidFill>
                <a:ea typeface="ＭＳ 明朝" panose="02020609040205080304" pitchFamily="17" charset="-128"/>
              </a:rPr>
              <a:t>(4)	The roles and measures should be clarified to respond to climate change.</a:t>
            </a:r>
            <a:r>
              <a:rPr lang="en-US" altLang="ja-JP" sz="1800" kern="100" dirty="0">
                <a:solidFill>
                  <a:schemeClr val="accent2">
                    <a:lumMod val="50000"/>
                  </a:schemeClr>
                </a:solidFill>
                <a:ea typeface="ＭＳ 明朝" panose="02020609040205080304" pitchFamily="17" charset="-128"/>
              </a:rPr>
              <a:t> </a:t>
            </a:r>
          </a:p>
          <a:p>
            <a:pPr marL="723900" lvl="1" indent="0" algn="just">
              <a:lnSpc>
                <a:spcPct val="100000"/>
              </a:lnSpc>
              <a:spcBef>
                <a:spcPts val="0"/>
              </a:spcBef>
              <a:spcAft>
                <a:spcPts val="600"/>
              </a:spcAft>
              <a:buNone/>
            </a:pPr>
            <a:r>
              <a:rPr lang="en-GB" altLang="ja-JP" sz="1800" kern="100" dirty="0">
                <a:ea typeface="ＭＳ 明朝" panose="02020609040205080304" pitchFamily="17" charset="-128"/>
              </a:rPr>
              <a:t>The roles of national and local governments, the private sector, and citizens in climate change mitigation and adaptation measures were clarified through legislation. Japan is implementing countermeasures in collaboration with its stakeholders.</a:t>
            </a:r>
            <a:endParaRPr lang="en-US" altLang="ja-JP" sz="1800" kern="100" dirty="0">
              <a:ea typeface="ＭＳ 明朝" panose="02020609040205080304" pitchFamily="17" charset="-128"/>
            </a:endParaRPr>
          </a:p>
          <a:p>
            <a:pPr marL="723900" lvl="1" indent="0" algn="just">
              <a:lnSpc>
                <a:spcPct val="100000"/>
              </a:lnSpc>
              <a:spcBef>
                <a:spcPts val="0"/>
              </a:spcBef>
              <a:spcAft>
                <a:spcPts val="600"/>
              </a:spcAft>
              <a:buNone/>
            </a:pPr>
            <a:endParaRPr lang="en-US" altLang="ja-JP" sz="1800" kern="100" dirty="0">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a:t>4. Lessons Learned (2)</a:t>
            </a:r>
            <a:endParaRPr kumimoji="1" lang="ja-JP" altLang="en-US"/>
          </a:p>
        </p:txBody>
      </p:sp>
    </p:spTree>
    <p:extLst>
      <p:ext uri="{BB962C8B-B14F-4D97-AF65-F5344CB8AC3E}">
        <p14:creationId xmlns:p14="http://schemas.microsoft.com/office/powerpoint/2010/main" val="121103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287360" y="980728"/>
            <a:ext cx="6372872"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What</a:t>
            </a:r>
            <a:r>
              <a:rPr lang="ja-JP" altLang="en-US" sz="2000"/>
              <a:t> </a:t>
            </a:r>
            <a:r>
              <a:rPr lang="en-US" altLang="ja-JP" sz="2000"/>
              <a:t>is</a:t>
            </a:r>
            <a:r>
              <a:rPr lang="ja-JP" altLang="en-US" sz="2000"/>
              <a:t> </a:t>
            </a:r>
            <a:r>
              <a:rPr lang="en-US" altLang="ja-JP" sz="2000"/>
              <a:t>the</a:t>
            </a:r>
            <a:r>
              <a:rPr lang="ja-JP" altLang="en-US" sz="2000"/>
              <a:t> </a:t>
            </a:r>
            <a:r>
              <a:rPr lang="en-US" altLang="ja-JP" sz="2000"/>
              <a:t>role of legislation and organization?</a:t>
            </a:r>
          </a:p>
        </p:txBody>
      </p:sp>
      <p:sp>
        <p:nvSpPr>
          <p:cNvPr id="5" name="タイトル 4"/>
          <p:cNvSpPr>
            <a:spLocks noGrp="1"/>
          </p:cNvSpPr>
          <p:nvPr>
            <p:ph type="title"/>
          </p:nvPr>
        </p:nvSpPr>
        <p:spPr>
          <a:xfrm>
            <a:off x="360000" y="252000"/>
            <a:ext cx="2736304" cy="720000"/>
          </a:xfrm>
        </p:spPr>
        <p:txBody>
          <a:bodyPr>
            <a:normAutofit/>
          </a:bodyPr>
          <a:lstStyle/>
          <a:p>
            <a:r>
              <a:rPr lang="en-US" altLang="ja-JP"/>
              <a:t>1. Introduction</a:t>
            </a:r>
            <a:endParaRPr kumimoji="1" lang="ja-JP" altLang="en-US"/>
          </a:p>
        </p:txBody>
      </p:sp>
      <p:sp>
        <p:nvSpPr>
          <p:cNvPr id="8" name="テキスト プレースホルダー 2"/>
          <p:cNvSpPr>
            <a:spLocks noGrp="1"/>
          </p:cNvSpPr>
          <p:nvPr>
            <p:ph type="body" sz="quarter" idx="13"/>
          </p:nvPr>
        </p:nvSpPr>
        <p:spPr>
          <a:xfrm>
            <a:off x="350563" y="1434161"/>
            <a:ext cx="7972509" cy="2376786"/>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The cost of the project  for the water resources management should be borne by various stakeholders, including the governments, municipalities, water services, private companies and agricultural parties.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The legal system should stipulate the demarcation of roles and cost allocation of water resources development and management among the related parties.</a:t>
            </a:r>
          </a:p>
        </p:txBody>
      </p:sp>
      <p:sp>
        <p:nvSpPr>
          <p:cNvPr id="10" name="テキスト プレースホルダー 2">
            <a:extLst>
              <a:ext uri="{FF2B5EF4-FFF2-40B4-BE49-F238E27FC236}">
                <a16:creationId xmlns:a16="http://schemas.microsoft.com/office/drawing/2014/main" id="{B746CE30-5BBE-4B71-8216-77F45D252CDD}"/>
              </a:ext>
            </a:extLst>
          </p:cNvPr>
          <p:cNvSpPr txBox="1">
            <a:spLocks/>
          </p:cNvSpPr>
          <p:nvPr/>
        </p:nvSpPr>
        <p:spPr>
          <a:xfrm>
            <a:off x="366339" y="4396233"/>
            <a:ext cx="7972509" cy="760959"/>
          </a:xfrm>
          <a:prstGeom prst="rect">
            <a:avLst/>
          </a:prstGeom>
        </p:spPr>
        <p:txBody>
          <a:bodyPr vert="horz"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a:t>How Japan established and improved the legal system and organizational structure for water resources management.</a:t>
            </a:r>
          </a:p>
        </p:txBody>
      </p:sp>
      <p:sp>
        <p:nvSpPr>
          <p:cNvPr id="14" name="テキスト プレースホルダー 7">
            <a:extLst>
              <a:ext uri="{FF2B5EF4-FFF2-40B4-BE49-F238E27FC236}">
                <a16:creationId xmlns:a16="http://schemas.microsoft.com/office/drawing/2014/main" id="{0F31AF28-679F-4000-9634-4284BAF1C563}"/>
              </a:ext>
            </a:extLst>
          </p:cNvPr>
          <p:cNvSpPr txBox="1"/>
          <p:nvPr/>
        </p:nvSpPr>
        <p:spPr>
          <a:xfrm>
            <a:off x="323528" y="3943050"/>
            <a:ext cx="3309148"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Theme 1-1 describes: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タイトル 1">
            <a:extLst>
              <a:ext uri="{FF2B5EF4-FFF2-40B4-BE49-F238E27FC236}">
                <a16:creationId xmlns:a16="http://schemas.microsoft.com/office/drawing/2014/main" id="{E2BF7E92-0CE6-47E7-89DD-3687394DECC3}"/>
              </a:ext>
            </a:extLst>
          </p:cNvPr>
          <p:cNvSpPr txBox="1">
            <a:spLocks/>
          </p:cNvSpPr>
          <p:nvPr/>
        </p:nvSpPr>
        <p:spPr>
          <a:xfrm>
            <a:off x="360000" y="251999"/>
            <a:ext cx="8229600" cy="720000"/>
          </a:xfrm>
          <a:prstGeom prst="rect">
            <a:avLst/>
          </a:prstGeom>
        </p:spPr>
        <p:txBody>
          <a:bodyPr vert="horz" lIns="0" tIns="0" rIns="0" bIns="0" rtlCol="0" anchor="b">
            <a:normAutofit/>
          </a:bodyPr>
          <a:lstStyle>
            <a:lvl1pPr algn="ctr" defTabSz="914400" rtl="0" eaLnBrk="1" latinLnBrk="0" hangingPunct="1">
              <a:spcBef>
                <a:spcPct val="0"/>
              </a:spcBef>
              <a:buNone/>
              <a:defRPr kumimoji="1" sz="4500" b="1" kern="1200">
                <a:solidFill>
                  <a:schemeClr val="bg1">
                    <a:lumMod val="50000"/>
                  </a:schemeClr>
                </a:solidFill>
                <a:latin typeface="+mj-lt"/>
                <a:ea typeface="+mj-ea"/>
                <a:cs typeface="+mj-cs"/>
              </a:defRPr>
            </a:lvl1pPr>
          </a:lstStyle>
          <a:p>
            <a:pPr algn="l"/>
            <a:r>
              <a:rPr lang="en-US" altLang="ja-JP" sz="2800" dirty="0"/>
              <a:t>2. Coordination among Parties</a:t>
            </a:r>
            <a:endParaRPr lang="ja-JP" altLang="en-US" sz="2800" dirty="0"/>
          </a:p>
        </p:txBody>
      </p:sp>
      <p:sp>
        <p:nvSpPr>
          <p:cNvPr id="77" name="テキスト プレースホルダー 7">
            <a:extLst>
              <a:ext uri="{FF2B5EF4-FFF2-40B4-BE49-F238E27FC236}">
                <a16:creationId xmlns:a16="http://schemas.microsoft.com/office/drawing/2014/main" id="{5E378813-67E1-4AB8-8C92-6C83154CCF71}"/>
              </a:ext>
            </a:extLst>
          </p:cNvPr>
          <p:cNvSpPr txBox="1"/>
          <p:nvPr/>
        </p:nvSpPr>
        <p:spPr>
          <a:xfrm>
            <a:off x="360000" y="972000"/>
            <a:ext cx="519966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000"/>
              <a:t>(1)	Organization for Coordination</a:t>
            </a:r>
          </a:p>
        </p:txBody>
      </p:sp>
      <p:sp>
        <p:nvSpPr>
          <p:cNvPr id="78" name="コンテンツ プレースホルダー 3">
            <a:extLst>
              <a:ext uri="{FF2B5EF4-FFF2-40B4-BE49-F238E27FC236}">
                <a16:creationId xmlns:a16="http://schemas.microsoft.com/office/drawing/2014/main" id="{C6008F0C-314A-4DF2-9B66-B4694C331965}"/>
              </a:ext>
            </a:extLst>
          </p:cNvPr>
          <p:cNvSpPr txBox="1"/>
          <p:nvPr/>
        </p:nvSpPr>
        <p:spPr>
          <a:xfrm>
            <a:off x="0" y="6093296"/>
            <a:ext cx="914400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GB" altLang="ja-JP" sz="1600"/>
              <a:t>Entities Involved in Water Resources Development and Concerned Law and Acts</a:t>
            </a:r>
            <a:endParaRPr lang="ja-JP" altLang="en-US" sz="1600"/>
          </a:p>
        </p:txBody>
      </p:sp>
      <p:sp>
        <p:nvSpPr>
          <p:cNvPr id="79" name="テキスト ボックス 78">
            <a:extLst>
              <a:ext uri="{FF2B5EF4-FFF2-40B4-BE49-F238E27FC236}">
                <a16:creationId xmlns:a16="http://schemas.microsoft.com/office/drawing/2014/main" id="{F54A17C1-75CC-4C4C-B9F1-D24FB76005D3}"/>
              </a:ext>
            </a:extLst>
          </p:cNvPr>
          <p:cNvSpPr txBox="1"/>
          <p:nvPr/>
        </p:nvSpPr>
        <p:spPr>
          <a:xfrm>
            <a:off x="714109" y="1412776"/>
            <a:ext cx="7386283" cy="400110"/>
          </a:xfrm>
          <a:prstGeom prst="rect">
            <a:avLst/>
          </a:prstGeom>
          <a:noFill/>
        </p:spPr>
        <p:txBody>
          <a:bodyPr wrap="square" rtlCol="0">
            <a:spAutoFit/>
          </a:bodyPr>
          <a:lstStyle/>
          <a:p>
            <a:r>
              <a:rPr lang="en-US" altLang="ja-JP" sz="2000" dirty="0"/>
              <a:t>1) Government Organization for Water Resources Management</a:t>
            </a:r>
          </a:p>
        </p:txBody>
      </p:sp>
      <p:sp>
        <p:nvSpPr>
          <p:cNvPr id="80" name="テキスト ボックス 79">
            <a:extLst>
              <a:ext uri="{FF2B5EF4-FFF2-40B4-BE49-F238E27FC236}">
                <a16:creationId xmlns:a16="http://schemas.microsoft.com/office/drawing/2014/main" id="{6B376A18-9BF9-4DB8-A73C-D16AAD2260AB}"/>
              </a:ext>
            </a:extLst>
          </p:cNvPr>
          <p:cNvSpPr txBox="1"/>
          <p:nvPr/>
        </p:nvSpPr>
        <p:spPr>
          <a:xfrm>
            <a:off x="432048" y="5775067"/>
            <a:ext cx="4572000" cy="246221"/>
          </a:xfrm>
          <a:prstGeom prst="rect">
            <a:avLst/>
          </a:prstGeom>
          <a:noFill/>
        </p:spPr>
        <p:txBody>
          <a:bodyPr wrap="square" anchor="ctr" anchorCtr="0">
            <a:spAutoFit/>
          </a:bodyPr>
          <a:lstStyle/>
          <a:p>
            <a:r>
              <a:rPr lang="en-GB" sz="1000" dirty="0">
                <a:effectLst/>
                <a:ea typeface="ＭＳ 明朝" panose="02020609040205080304" pitchFamily="17" charset="-128"/>
              </a:rPr>
              <a:t>Source: Prepared by the Project  Research Team (PRT) referring to MLIT website </a:t>
            </a:r>
            <a:endParaRPr lang="en-GB" sz="1000" dirty="0"/>
          </a:p>
        </p:txBody>
      </p:sp>
      <p:grpSp>
        <p:nvGrpSpPr>
          <p:cNvPr id="98" name="グループ化 97">
            <a:extLst>
              <a:ext uri="{FF2B5EF4-FFF2-40B4-BE49-F238E27FC236}">
                <a16:creationId xmlns:a16="http://schemas.microsoft.com/office/drawing/2014/main" id="{7D567780-5255-4549-BCA5-F1E0E7928290}"/>
              </a:ext>
            </a:extLst>
          </p:cNvPr>
          <p:cNvGrpSpPr/>
          <p:nvPr/>
        </p:nvGrpSpPr>
        <p:grpSpPr>
          <a:xfrm>
            <a:off x="1166538" y="1913430"/>
            <a:ext cx="7368755" cy="4000461"/>
            <a:chOff x="1166538" y="1913430"/>
            <a:chExt cx="7368755" cy="4000461"/>
          </a:xfrm>
        </p:grpSpPr>
        <p:sp>
          <p:nvSpPr>
            <p:cNvPr id="35" name="正方形/長方形 34">
              <a:extLst>
                <a:ext uri="{FF2B5EF4-FFF2-40B4-BE49-F238E27FC236}">
                  <a16:creationId xmlns:a16="http://schemas.microsoft.com/office/drawing/2014/main" id="{D7861E34-0936-4C49-A7C5-D8EF4FF2CBD0}"/>
                </a:ext>
              </a:extLst>
            </p:cNvPr>
            <p:cNvSpPr/>
            <p:nvPr/>
          </p:nvSpPr>
          <p:spPr>
            <a:xfrm rot="5400000">
              <a:off x="2407234" y="2496829"/>
              <a:ext cx="136112" cy="63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a:endParaRPr>
            </a:p>
          </p:txBody>
        </p:sp>
        <p:sp>
          <p:nvSpPr>
            <p:cNvPr id="39" name="正方形/長方形 38">
              <a:extLst>
                <a:ext uri="{FF2B5EF4-FFF2-40B4-BE49-F238E27FC236}">
                  <a16:creationId xmlns:a16="http://schemas.microsoft.com/office/drawing/2014/main" id="{DF91D24D-0F4C-46E9-AA52-AD6AE3BA0C86}"/>
                </a:ext>
              </a:extLst>
            </p:cNvPr>
            <p:cNvSpPr/>
            <p:nvPr/>
          </p:nvSpPr>
          <p:spPr>
            <a:xfrm rot="5400000">
              <a:off x="2338656" y="3033610"/>
              <a:ext cx="136113" cy="445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a:endParaRPr>
            </a:p>
          </p:txBody>
        </p:sp>
        <p:sp>
          <p:nvSpPr>
            <p:cNvPr id="49" name="正方形/長方形 48">
              <a:extLst>
                <a:ext uri="{FF2B5EF4-FFF2-40B4-BE49-F238E27FC236}">
                  <a16:creationId xmlns:a16="http://schemas.microsoft.com/office/drawing/2014/main" id="{0C479738-ED1D-447F-B6E8-9EDC813CE0A3}"/>
                </a:ext>
              </a:extLst>
            </p:cNvPr>
            <p:cNvSpPr/>
            <p:nvPr/>
          </p:nvSpPr>
          <p:spPr>
            <a:xfrm rot="5400000">
              <a:off x="5914453" y="3327598"/>
              <a:ext cx="187157" cy="74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a:endParaRPr>
            </a:p>
          </p:txBody>
        </p:sp>
        <p:sp>
          <p:nvSpPr>
            <p:cNvPr id="50" name="正方形/長方形 49">
              <a:extLst>
                <a:ext uri="{FF2B5EF4-FFF2-40B4-BE49-F238E27FC236}">
                  <a16:creationId xmlns:a16="http://schemas.microsoft.com/office/drawing/2014/main" id="{5B2E847C-785A-49A1-AE2E-1788D7D63408}"/>
                </a:ext>
              </a:extLst>
            </p:cNvPr>
            <p:cNvSpPr/>
            <p:nvPr/>
          </p:nvSpPr>
          <p:spPr>
            <a:xfrm rot="5400000">
              <a:off x="5895593" y="3816231"/>
              <a:ext cx="187157" cy="74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a:endParaRPr>
            </a:p>
          </p:txBody>
        </p:sp>
        <p:sp>
          <p:nvSpPr>
            <p:cNvPr id="51" name="正方形/長方形 50">
              <a:extLst>
                <a:ext uri="{FF2B5EF4-FFF2-40B4-BE49-F238E27FC236}">
                  <a16:creationId xmlns:a16="http://schemas.microsoft.com/office/drawing/2014/main" id="{19F2CE87-C024-4C6A-B53B-6C6AB5B82A5C}"/>
                </a:ext>
              </a:extLst>
            </p:cNvPr>
            <p:cNvSpPr/>
            <p:nvPr/>
          </p:nvSpPr>
          <p:spPr>
            <a:xfrm rot="5400000">
              <a:off x="5895593" y="4322949"/>
              <a:ext cx="187157" cy="74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a:endParaRPr>
            </a:p>
          </p:txBody>
        </p:sp>
        <p:sp>
          <p:nvSpPr>
            <p:cNvPr id="53" name="テキスト ボックス 52">
              <a:extLst>
                <a:ext uri="{FF2B5EF4-FFF2-40B4-BE49-F238E27FC236}">
                  <a16:creationId xmlns:a16="http://schemas.microsoft.com/office/drawing/2014/main" id="{D88DC170-A9CC-4B78-AF6C-450905F389DB}"/>
                </a:ext>
              </a:extLst>
            </p:cNvPr>
            <p:cNvSpPr txBox="1"/>
            <p:nvPr/>
          </p:nvSpPr>
          <p:spPr>
            <a:xfrm>
              <a:off x="1724436" y="2852936"/>
              <a:ext cx="810000" cy="360000"/>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100"/>
                </a:lnSpc>
              </a:pPr>
              <a:r>
                <a:rPr lang="en-US" altLang="ja-JP" sz="1050" b="1" dirty="0">
                  <a:effectLst>
                    <a:glow rad="63500">
                      <a:schemeClr val="bg1"/>
                    </a:glow>
                  </a:effectLst>
                  <a:latin typeface="Cambria"/>
                  <a:ea typeface="Cambria"/>
                </a:rPr>
                <a:t>Sewerage Department</a:t>
              </a:r>
              <a:endParaRPr lang="ja-JP" altLang="en-US" sz="1050" b="1" dirty="0">
                <a:effectLst>
                  <a:glow rad="63500">
                    <a:schemeClr val="bg1"/>
                  </a:glow>
                </a:effectLst>
                <a:latin typeface="Cambria"/>
              </a:endParaRPr>
            </a:p>
          </p:txBody>
        </p:sp>
        <p:sp>
          <p:nvSpPr>
            <p:cNvPr id="54" name="テキスト ボックス 53">
              <a:extLst>
                <a:ext uri="{FF2B5EF4-FFF2-40B4-BE49-F238E27FC236}">
                  <a16:creationId xmlns:a16="http://schemas.microsoft.com/office/drawing/2014/main" id="{3F39A328-5C9F-49FA-9A69-DBA53582C70D}"/>
                </a:ext>
              </a:extLst>
            </p:cNvPr>
            <p:cNvSpPr txBox="1"/>
            <p:nvPr/>
          </p:nvSpPr>
          <p:spPr>
            <a:xfrm>
              <a:off x="1724436" y="3789080"/>
              <a:ext cx="1134102" cy="360000"/>
            </a:xfrm>
            <a:prstGeom prst="rect">
              <a:avLst/>
            </a:prstGeom>
            <a:solidFill>
              <a:schemeClr val="bg1"/>
            </a:solidFill>
            <a:ln w="28575">
              <a:solidFill>
                <a:srgbClr val="4472C4"/>
              </a:solidFill>
            </a:ln>
          </p:spPr>
          <p:txBody>
            <a:bodyPr wrap="square" lIns="0" tIns="0" rIns="0" bIns="0" rtlCol="0" anchor="ctr" anchorCtr="0">
              <a:spAutoFit/>
            </a:bodyPr>
            <a:lstStyle/>
            <a:p>
              <a:pPr algn="ctr">
                <a:lnSpc>
                  <a:spcPts val="1100"/>
                </a:lnSpc>
              </a:pPr>
              <a:r>
                <a:rPr lang="en-US" altLang="ja-JP" sz="1050" b="1" dirty="0">
                  <a:effectLst>
                    <a:glow rad="63500">
                      <a:schemeClr val="bg1"/>
                    </a:glow>
                  </a:effectLst>
                  <a:latin typeface="Cambria"/>
                  <a:ea typeface="Cambria"/>
                </a:rPr>
                <a:t>Water Resources Departments</a:t>
              </a:r>
              <a:endParaRPr lang="ja-JP" altLang="en-US" sz="1050" b="1" dirty="0">
                <a:effectLst>
                  <a:glow rad="63500">
                    <a:schemeClr val="bg1"/>
                  </a:glow>
                </a:effectLst>
                <a:latin typeface="Cambria"/>
              </a:endParaRPr>
            </a:p>
          </p:txBody>
        </p:sp>
        <p:sp>
          <p:nvSpPr>
            <p:cNvPr id="55" name="テキスト ボックス 54">
              <a:extLst>
                <a:ext uri="{FF2B5EF4-FFF2-40B4-BE49-F238E27FC236}">
                  <a16:creationId xmlns:a16="http://schemas.microsoft.com/office/drawing/2014/main" id="{96BE8A86-4414-4766-88FF-789D0F8AFAF6}"/>
                </a:ext>
              </a:extLst>
            </p:cNvPr>
            <p:cNvSpPr txBox="1"/>
            <p:nvPr/>
          </p:nvSpPr>
          <p:spPr>
            <a:xfrm>
              <a:off x="2627784" y="2973774"/>
              <a:ext cx="1220332" cy="141064"/>
            </a:xfrm>
            <a:prstGeom prst="rect">
              <a:avLst/>
            </a:prstGeom>
            <a:solidFill>
              <a:schemeClr val="bg1"/>
            </a:solidFill>
            <a:ln>
              <a:noFill/>
            </a:ln>
          </p:spPr>
          <p:txBody>
            <a:bodyPr wrap="square" lIns="0" tIns="0" rIns="0" bIns="0" rtlCol="0" anchor="ctr" anchorCtr="0">
              <a:spAutoFit/>
            </a:bodyPr>
            <a:lstStyle/>
            <a:p>
              <a:pPr marL="128588" indent="-128588">
                <a:lnSpc>
                  <a:spcPts val="1050"/>
                </a:lnSpc>
                <a:buFont typeface="Arial" panose="020B0604020202020204" pitchFamily="34" charset="0"/>
                <a:buChar char="•"/>
              </a:pPr>
              <a:r>
                <a:rPr lang="en-US" altLang="ja-JP" sz="1200" dirty="0">
                  <a:effectLst>
                    <a:glow rad="63500">
                      <a:schemeClr val="bg1"/>
                    </a:glow>
                  </a:effectLst>
                  <a:latin typeface="Cambria"/>
                  <a:ea typeface="Cambria"/>
                </a:rPr>
                <a:t>Sewerage Act</a:t>
              </a:r>
              <a:endParaRPr lang="ja-JP" altLang="en-US" sz="1200" dirty="0">
                <a:effectLst>
                  <a:glow rad="63500">
                    <a:schemeClr val="bg1"/>
                  </a:glow>
                </a:effectLst>
                <a:latin typeface="Cambria"/>
              </a:endParaRPr>
            </a:p>
          </p:txBody>
        </p:sp>
        <p:sp>
          <p:nvSpPr>
            <p:cNvPr id="56" name="テキスト ボックス 55">
              <a:extLst>
                <a:ext uri="{FF2B5EF4-FFF2-40B4-BE49-F238E27FC236}">
                  <a16:creationId xmlns:a16="http://schemas.microsoft.com/office/drawing/2014/main" id="{4E34DBE7-872A-4853-80E6-F95E9BA59976}"/>
                </a:ext>
              </a:extLst>
            </p:cNvPr>
            <p:cNvSpPr txBox="1"/>
            <p:nvPr/>
          </p:nvSpPr>
          <p:spPr>
            <a:xfrm>
              <a:off x="1724436" y="3297905"/>
              <a:ext cx="810000" cy="360000"/>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100"/>
                </a:lnSpc>
              </a:pPr>
              <a:r>
                <a:rPr lang="en-US" altLang="ja-JP" sz="1050" b="1" dirty="0">
                  <a:effectLst>
                    <a:glow rad="63500">
                      <a:schemeClr val="bg1"/>
                    </a:glow>
                  </a:effectLst>
                  <a:latin typeface="Cambria"/>
                  <a:ea typeface="Cambria"/>
                </a:rPr>
                <a:t>Sabo Department</a:t>
              </a:r>
              <a:endParaRPr lang="ja-JP" altLang="en-US" sz="1050" b="1" dirty="0">
                <a:effectLst>
                  <a:glow rad="63500">
                    <a:schemeClr val="bg1"/>
                  </a:glow>
                </a:effectLst>
                <a:latin typeface="Cambria"/>
              </a:endParaRPr>
            </a:p>
          </p:txBody>
        </p:sp>
        <p:sp>
          <p:nvSpPr>
            <p:cNvPr id="57" name="テキスト ボックス 56">
              <a:extLst>
                <a:ext uri="{FF2B5EF4-FFF2-40B4-BE49-F238E27FC236}">
                  <a16:creationId xmlns:a16="http://schemas.microsoft.com/office/drawing/2014/main" id="{E0C83529-F181-4C80-B88C-23B023D26566}"/>
                </a:ext>
              </a:extLst>
            </p:cNvPr>
            <p:cNvSpPr txBox="1"/>
            <p:nvPr/>
          </p:nvSpPr>
          <p:spPr>
            <a:xfrm>
              <a:off x="4311709" y="2942654"/>
              <a:ext cx="908363" cy="846386"/>
            </a:xfrm>
            <a:prstGeom prst="rect">
              <a:avLst/>
            </a:prstGeom>
            <a:solidFill>
              <a:schemeClr val="bg1"/>
            </a:solidFill>
            <a:ln>
              <a:noFill/>
            </a:ln>
          </p:spPr>
          <p:txBody>
            <a:bodyPr wrap="square" lIns="0" tIns="0" rIns="0" bIns="0" rtlCol="0">
              <a:spAutoFit/>
            </a:bodyPr>
            <a:lstStyle/>
            <a:p>
              <a:pPr algn="ctr">
                <a:lnSpc>
                  <a:spcPts val="1100"/>
                </a:lnSpc>
              </a:pPr>
              <a:r>
                <a:rPr lang="en-US" altLang="ja-JP" sz="1100" b="1" dirty="0">
                  <a:solidFill>
                    <a:srgbClr val="0000FF"/>
                  </a:solidFill>
                  <a:effectLst>
                    <a:glow rad="63500">
                      <a:schemeClr val="bg1"/>
                    </a:glow>
                  </a:effectLst>
                  <a:latin typeface="Cambria"/>
                  <a:ea typeface="Cambria"/>
                </a:rPr>
                <a:t>Coordination between River </a:t>
              </a:r>
              <a:r>
                <a:rPr lang="en-US" altLang="ja-JP" sz="1100" b="1" dirty="0" err="1">
                  <a:solidFill>
                    <a:srgbClr val="0000FF"/>
                  </a:solidFill>
                  <a:effectLst>
                    <a:glow rad="63500">
                      <a:schemeClr val="bg1"/>
                    </a:glow>
                  </a:effectLst>
                  <a:latin typeface="Cambria"/>
                  <a:ea typeface="Cambria"/>
                </a:rPr>
                <a:t>Adminis-trators</a:t>
              </a:r>
              <a:r>
                <a:rPr lang="en-US" altLang="ja-JP" sz="1100" b="1" dirty="0">
                  <a:solidFill>
                    <a:srgbClr val="0000FF"/>
                  </a:solidFill>
                  <a:effectLst>
                    <a:glow rad="63500">
                      <a:schemeClr val="bg1"/>
                    </a:glow>
                  </a:effectLst>
                  <a:latin typeface="Cambria"/>
                  <a:ea typeface="Cambria"/>
                </a:rPr>
                <a:t> and Dam Owners</a:t>
              </a:r>
              <a:endParaRPr lang="ja-JP" altLang="en-US" sz="1100" b="1" dirty="0">
                <a:solidFill>
                  <a:srgbClr val="0000FF"/>
                </a:solidFill>
                <a:effectLst>
                  <a:glow rad="63500">
                    <a:schemeClr val="bg1"/>
                  </a:glow>
                </a:effectLst>
                <a:latin typeface="Cambria"/>
              </a:endParaRPr>
            </a:p>
          </p:txBody>
        </p:sp>
        <p:sp>
          <p:nvSpPr>
            <p:cNvPr id="58" name="テキスト ボックス 57">
              <a:extLst>
                <a:ext uri="{FF2B5EF4-FFF2-40B4-BE49-F238E27FC236}">
                  <a16:creationId xmlns:a16="http://schemas.microsoft.com/office/drawing/2014/main" id="{6CA0D204-4CD9-4015-B0EE-6ACA6C8A0FD9}"/>
                </a:ext>
              </a:extLst>
            </p:cNvPr>
            <p:cNvSpPr txBox="1"/>
            <p:nvPr/>
          </p:nvSpPr>
          <p:spPr>
            <a:xfrm>
              <a:off x="3059749" y="4055057"/>
              <a:ext cx="2120330" cy="461665"/>
            </a:xfrm>
            <a:prstGeom prst="rect">
              <a:avLst/>
            </a:prstGeom>
            <a:noFill/>
            <a:ln>
              <a:noFill/>
            </a:ln>
          </p:spPr>
          <p:txBody>
            <a:bodyPr wrap="square" lIns="0" tIns="0" rIns="0" bIns="0" rtlCol="0" anchor="t">
              <a:spAutoFit/>
            </a:bodyPr>
            <a:lstStyle/>
            <a:p>
              <a:pPr algn="ctr">
                <a:lnSpc>
                  <a:spcPts val="1200"/>
                </a:lnSpc>
              </a:pPr>
              <a:r>
                <a:rPr lang="en-US" altLang="ja-JP" sz="1100" b="1" dirty="0">
                  <a:solidFill>
                    <a:srgbClr val="0000FF"/>
                  </a:solidFill>
                  <a:effectLst>
                    <a:glow rad="63500">
                      <a:schemeClr val="bg1"/>
                    </a:glow>
                  </a:effectLst>
                  <a:latin typeface="Cambria"/>
                  <a:ea typeface="Cambria"/>
                </a:rPr>
                <a:t>Coordination between Government Agencies of Water Utilization and Water Users</a:t>
              </a:r>
              <a:endParaRPr lang="ja-JP" altLang="en-US" sz="1100" b="1" dirty="0">
                <a:solidFill>
                  <a:srgbClr val="0000FF"/>
                </a:solidFill>
                <a:effectLst>
                  <a:glow rad="63500">
                    <a:schemeClr val="bg1"/>
                  </a:glow>
                </a:effectLst>
                <a:latin typeface="Cambria"/>
              </a:endParaRPr>
            </a:p>
          </p:txBody>
        </p:sp>
        <p:sp>
          <p:nvSpPr>
            <p:cNvPr id="59" name="テキスト ボックス 58">
              <a:extLst>
                <a:ext uri="{FF2B5EF4-FFF2-40B4-BE49-F238E27FC236}">
                  <a16:creationId xmlns:a16="http://schemas.microsoft.com/office/drawing/2014/main" id="{407758FE-8CF1-4C64-B9DA-7EBE328148B1}"/>
                </a:ext>
              </a:extLst>
            </p:cNvPr>
            <p:cNvSpPr txBox="1"/>
            <p:nvPr/>
          </p:nvSpPr>
          <p:spPr>
            <a:xfrm>
              <a:off x="5508104" y="2492896"/>
              <a:ext cx="2236894" cy="282129"/>
            </a:xfrm>
            <a:prstGeom prst="rect">
              <a:avLst/>
            </a:prstGeom>
            <a:noFill/>
            <a:ln>
              <a:noFill/>
            </a:ln>
          </p:spPr>
          <p:txBody>
            <a:bodyPr wrap="none" lIns="0" tIns="0" rIns="0" bIns="0" rtlCol="0" anchor="t">
              <a:spAutoFit/>
            </a:bodyPr>
            <a:lstStyle/>
            <a:p>
              <a:pPr marL="128588" indent="-128588" algn="just">
                <a:lnSpc>
                  <a:spcPts val="1050"/>
                </a:lnSpc>
                <a:buFont typeface="Arial" panose="020B0604020202020204" pitchFamily="34" charset="0"/>
                <a:buChar char="•"/>
              </a:pPr>
              <a:r>
                <a:rPr lang="en-US" altLang="ja-JP" sz="1200" dirty="0">
                  <a:effectLst>
                    <a:glow rad="63500">
                      <a:schemeClr val="bg1"/>
                    </a:glow>
                  </a:effectLst>
                  <a:latin typeface="Cambria"/>
                  <a:ea typeface="Cambria"/>
                </a:rPr>
                <a:t>River Law</a:t>
              </a:r>
            </a:p>
            <a:p>
              <a:pPr marL="128588" indent="-128588" algn="just">
                <a:lnSpc>
                  <a:spcPts val="1050"/>
                </a:lnSpc>
                <a:buFont typeface="Arial" panose="020B0604020202020204" pitchFamily="34" charset="0"/>
                <a:buChar char="•"/>
              </a:pPr>
              <a:r>
                <a:rPr lang="en-US" altLang="ja-JP" sz="1200" dirty="0">
                  <a:effectLst>
                    <a:glow rad="63500">
                      <a:schemeClr val="bg1"/>
                    </a:glow>
                  </a:effectLst>
                  <a:latin typeface="Cambria"/>
                  <a:ea typeface="Cambria"/>
                </a:rPr>
                <a:t>Specified Multipurpose Dam Act</a:t>
              </a:r>
              <a:endParaRPr lang="ja-JP" altLang="en-US" sz="1200" dirty="0">
                <a:effectLst>
                  <a:glow rad="63500">
                    <a:schemeClr val="bg1"/>
                  </a:glow>
                </a:effectLst>
                <a:latin typeface="Cambria"/>
              </a:endParaRPr>
            </a:p>
          </p:txBody>
        </p:sp>
        <p:sp>
          <p:nvSpPr>
            <p:cNvPr id="60" name="テキスト ボックス 59">
              <a:extLst>
                <a:ext uri="{FF2B5EF4-FFF2-40B4-BE49-F238E27FC236}">
                  <a16:creationId xmlns:a16="http://schemas.microsoft.com/office/drawing/2014/main" id="{6DB4A267-B833-4819-9858-DAD3538DA4F3}"/>
                </a:ext>
              </a:extLst>
            </p:cNvPr>
            <p:cNvSpPr txBox="1"/>
            <p:nvPr/>
          </p:nvSpPr>
          <p:spPr>
            <a:xfrm>
              <a:off x="1166538" y="1913430"/>
              <a:ext cx="1800000" cy="648000"/>
            </a:xfrm>
            <a:prstGeom prst="rect">
              <a:avLst/>
            </a:prstGeom>
            <a:solidFill>
              <a:schemeClr val="bg1"/>
            </a:solidFill>
            <a:ln w="19050">
              <a:solidFill>
                <a:schemeClr val="tx1"/>
              </a:solidFill>
            </a:ln>
          </p:spPr>
          <p:txBody>
            <a:bodyPr wrap="square" lIns="0" tIns="0" rIns="0" bIns="0" rtlCol="0" anchor="ctr" anchorCtr="0">
              <a:spAutoFit/>
            </a:bodyPr>
            <a:lstStyle/>
            <a:p>
              <a:pPr algn="ctr">
                <a:lnSpc>
                  <a:spcPts val="1050"/>
                </a:lnSpc>
              </a:pPr>
              <a:r>
                <a:rPr lang="en-US" altLang="ja-JP" sz="1200" b="1" dirty="0">
                  <a:effectLst>
                    <a:glow rad="63500">
                      <a:schemeClr val="bg1"/>
                    </a:glow>
                  </a:effectLst>
                  <a:latin typeface="Cambria"/>
                  <a:ea typeface="Cambria"/>
                </a:rPr>
                <a:t>MLIT </a:t>
              </a:r>
            </a:p>
            <a:p>
              <a:pPr algn="ctr">
                <a:lnSpc>
                  <a:spcPts val="1100"/>
                </a:lnSpc>
              </a:pPr>
              <a:r>
                <a:rPr lang="en-US" altLang="ja-JP" sz="1050" b="1" dirty="0">
                  <a:effectLst>
                    <a:glow rad="63500">
                      <a:schemeClr val="bg1"/>
                    </a:glow>
                  </a:effectLst>
                  <a:latin typeface="Cambria"/>
                  <a:ea typeface="Cambria"/>
                </a:rPr>
                <a:t>(River Administrator)</a:t>
              </a:r>
            </a:p>
            <a:p>
              <a:pPr algn="ctr">
                <a:lnSpc>
                  <a:spcPts val="1100"/>
                </a:lnSpc>
              </a:pPr>
              <a:r>
                <a:rPr lang="en-US" altLang="ja-JP" sz="1050" b="1" dirty="0">
                  <a:effectLst>
                    <a:glow rad="63500">
                      <a:schemeClr val="bg1"/>
                    </a:glow>
                  </a:effectLst>
                  <a:latin typeface="Cambria"/>
                  <a:ea typeface="Cambria"/>
                </a:rPr>
                <a:t>Water and Disaster Management Bureau</a:t>
              </a:r>
              <a:endParaRPr lang="ja-JP" altLang="en-US" sz="1050" b="1" dirty="0">
                <a:effectLst>
                  <a:glow rad="63500">
                    <a:schemeClr val="bg1"/>
                  </a:glow>
                </a:effectLst>
                <a:latin typeface="Cambria"/>
              </a:endParaRPr>
            </a:p>
          </p:txBody>
        </p:sp>
        <p:sp>
          <p:nvSpPr>
            <p:cNvPr id="61" name="テキスト ボックス 60">
              <a:extLst>
                <a:ext uri="{FF2B5EF4-FFF2-40B4-BE49-F238E27FC236}">
                  <a16:creationId xmlns:a16="http://schemas.microsoft.com/office/drawing/2014/main" id="{E3524685-5225-49F7-9A8A-433329A99482}"/>
                </a:ext>
              </a:extLst>
            </p:cNvPr>
            <p:cNvSpPr txBox="1"/>
            <p:nvPr/>
          </p:nvSpPr>
          <p:spPr>
            <a:xfrm>
              <a:off x="3735668" y="2060888"/>
              <a:ext cx="4076692" cy="360000"/>
            </a:xfrm>
            <a:prstGeom prst="rect">
              <a:avLst/>
            </a:prstGeom>
            <a:noFill/>
            <a:ln w="19050">
              <a:solidFill>
                <a:schemeClr val="tx1"/>
              </a:solidFill>
            </a:ln>
          </p:spPr>
          <p:txBody>
            <a:bodyPr wrap="square" lIns="0" tIns="0" rIns="0" bIns="0" rtlCol="0" anchor="ctr" anchorCtr="0">
              <a:spAutoFit/>
            </a:bodyPr>
            <a:lstStyle/>
            <a:p>
              <a:pPr algn="ctr">
                <a:lnSpc>
                  <a:spcPts val="1100"/>
                </a:lnSpc>
              </a:pPr>
              <a:r>
                <a:rPr lang="en-US" altLang="ja-JP" sz="1050" b="1" dirty="0">
                  <a:effectLst>
                    <a:glow rad="63500">
                      <a:schemeClr val="bg1"/>
                    </a:glow>
                  </a:effectLst>
                  <a:latin typeface="Cambria"/>
                  <a:ea typeface="Cambria"/>
                </a:rPr>
                <a:t>River-Related Departments</a:t>
              </a:r>
            </a:p>
            <a:p>
              <a:pPr algn="ctr">
                <a:lnSpc>
                  <a:spcPts val="1100"/>
                </a:lnSpc>
              </a:pPr>
              <a:r>
                <a:rPr lang="en-US" altLang="ja-JP" sz="1050" b="1" dirty="0">
                  <a:effectLst>
                    <a:glow rad="63500">
                      <a:schemeClr val="bg1"/>
                    </a:glow>
                  </a:effectLst>
                  <a:latin typeface="Cambria"/>
                  <a:ea typeface="Cambria"/>
                </a:rPr>
                <a:t>(Water Policy, River Planning, Environment, and Flood Control)</a:t>
              </a:r>
              <a:endParaRPr lang="ja-JP" altLang="en-US" sz="1050" b="1" dirty="0">
                <a:effectLst>
                  <a:glow rad="63500">
                    <a:prstClr val="white"/>
                  </a:glow>
                </a:effectLst>
                <a:latin typeface="Cambria"/>
                <a:ea typeface="游ゴシック"/>
              </a:endParaRPr>
            </a:p>
          </p:txBody>
        </p:sp>
        <p:sp>
          <p:nvSpPr>
            <p:cNvPr id="62" name="テキスト ボックス 61">
              <a:extLst>
                <a:ext uri="{FF2B5EF4-FFF2-40B4-BE49-F238E27FC236}">
                  <a16:creationId xmlns:a16="http://schemas.microsoft.com/office/drawing/2014/main" id="{08E84BC1-4FCF-4A72-BF3D-32186EF98CD3}"/>
                </a:ext>
              </a:extLst>
            </p:cNvPr>
            <p:cNvSpPr txBox="1"/>
            <p:nvPr/>
          </p:nvSpPr>
          <p:spPr>
            <a:xfrm>
              <a:off x="5627568" y="3140968"/>
              <a:ext cx="2127627" cy="282129"/>
            </a:xfrm>
            <a:prstGeom prst="rect">
              <a:avLst/>
            </a:prstGeom>
            <a:noFill/>
            <a:ln>
              <a:noFill/>
            </a:ln>
          </p:spPr>
          <p:txBody>
            <a:bodyPr wrap="square" lIns="0" tIns="0" rIns="0" bIns="0" rtlCol="0">
              <a:spAutoFit/>
            </a:bodyPr>
            <a:lstStyle/>
            <a:p>
              <a:pPr algn="ctr">
                <a:lnSpc>
                  <a:spcPts val="1050"/>
                </a:lnSpc>
              </a:pPr>
              <a:r>
                <a:rPr lang="en-US" altLang="ja-JP" sz="1100" b="1" dirty="0">
                  <a:effectLst>
                    <a:glow rad="63500">
                      <a:schemeClr val="bg1"/>
                    </a:glow>
                  </a:effectLst>
                  <a:latin typeface="Cambria"/>
                  <a:ea typeface="Cambria"/>
                </a:rPr>
                <a:t>Government Agencies Related to Water and Environment</a:t>
              </a:r>
              <a:endParaRPr lang="ja-JP" altLang="en-US" sz="1100" b="1" dirty="0">
                <a:effectLst>
                  <a:glow rad="63500">
                    <a:schemeClr val="bg1"/>
                  </a:glow>
                </a:effectLst>
                <a:latin typeface="Cambria"/>
              </a:endParaRPr>
            </a:p>
          </p:txBody>
        </p:sp>
        <p:sp>
          <p:nvSpPr>
            <p:cNvPr id="63" name="テキスト ボックス 62">
              <a:extLst>
                <a:ext uri="{FF2B5EF4-FFF2-40B4-BE49-F238E27FC236}">
                  <a16:creationId xmlns:a16="http://schemas.microsoft.com/office/drawing/2014/main" id="{B53F93B7-E383-4FBD-8D2A-65E8B0E2B987}"/>
                </a:ext>
              </a:extLst>
            </p:cNvPr>
            <p:cNvSpPr txBox="1"/>
            <p:nvPr/>
          </p:nvSpPr>
          <p:spPr>
            <a:xfrm>
              <a:off x="5401101" y="3505832"/>
              <a:ext cx="1188000" cy="432001"/>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000"/>
                </a:lnSpc>
              </a:pPr>
              <a:r>
                <a:rPr lang="en-US" altLang="ja-JP" sz="1000" b="1" dirty="0">
                  <a:effectLst>
                    <a:glow rad="63500">
                      <a:schemeClr val="bg1"/>
                    </a:glow>
                  </a:effectLst>
                  <a:latin typeface="Cambria"/>
                  <a:ea typeface="Cambria"/>
                </a:rPr>
                <a:t>Health, Labor and Welfare Ministry (MHLW)</a:t>
              </a:r>
              <a:endParaRPr lang="ja-JP" altLang="en-US" sz="1000" b="1" dirty="0">
                <a:effectLst>
                  <a:glow rad="63500">
                    <a:schemeClr val="bg1"/>
                  </a:glow>
                </a:effectLst>
                <a:latin typeface="Cambria"/>
              </a:endParaRPr>
            </a:p>
          </p:txBody>
        </p:sp>
        <p:sp>
          <p:nvSpPr>
            <p:cNvPr id="64" name="テキスト ボックス 63">
              <a:extLst>
                <a:ext uri="{FF2B5EF4-FFF2-40B4-BE49-F238E27FC236}">
                  <a16:creationId xmlns:a16="http://schemas.microsoft.com/office/drawing/2014/main" id="{40951D50-8DB4-4010-941F-43D1D66A1E74}"/>
                </a:ext>
              </a:extLst>
            </p:cNvPr>
            <p:cNvSpPr txBox="1"/>
            <p:nvPr/>
          </p:nvSpPr>
          <p:spPr>
            <a:xfrm>
              <a:off x="5401101" y="3987548"/>
              <a:ext cx="1188000" cy="684000"/>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000"/>
                </a:lnSpc>
              </a:pPr>
              <a:r>
                <a:rPr lang="en-US" altLang="ja-JP" sz="1000" b="1" dirty="0">
                  <a:effectLst>
                    <a:glow rad="63500">
                      <a:schemeClr val="bg1"/>
                    </a:glow>
                  </a:effectLst>
                  <a:latin typeface="Cambria"/>
                  <a:ea typeface="Cambria"/>
                </a:rPr>
                <a:t>Ministry of Agriculture, Forestry and Fisheries of Japan (MAFF)</a:t>
              </a:r>
              <a:endParaRPr lang="ja-JP" altLang="en-US" sz="1000" b="1" dirty="0">
                <a:effectLst>
                  <a:glow rad="63500">
                    <a:schemeClr val="bg1"/>
                  </a:glow>
                </a:effectLst>
                <a:latin typeface="Cambria"/>
              </a:endParaRPr>
            </a:p>
          </p:txBody>
        </p:sp>
        <p:sp>
          <p:nvSpPr>
            <p:cNvPr id="65" name="テキスト ボックス 64">
              <a:extLst>
                <a:ext uri="{FF2B5EF4-FFF2-40B4-BE49-F238E27FC236}">
                  <a16:creationId xmlns:a16="http://schemas.microsoft.com/office/drawing/2014/main" id="{7BF4D4A8-753E-4121-B13F-8FDF9164B960}"/>
                </a:ext>
              </a:extLst>
            </p:cNvPr>
            <p:cNvSpPr txBox="1"/>
            <p:nvPr/>
          </p:nvSpPr>
          <p:spPr>
            <a:xfrm>
              <a:off x="5401101" y="4721263"/>
              <a:ext cx="1188000" cy="432000"/>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000"/>
                </a:lnSpc>
              </a:pPr>
              <a:r>
                <a:rPr lang="en-US" altLang="ja-JP" sz="1000" b="1" dirty="0">
                  <a:effectLst>
                    <a:glow rad="63500">
                      <a:schemeClr val="bg1"/>
                    </a:glow>
                  </a:effectLst>
                  <a:latin typeface="Cambria"/>
                  <a:ea typeface="Cambria"/>
                </a:rPr>
                <a:t>Ministry of Economy, Trade and (METI)</a:t>
              </a:r>
              <a:endParaRPr lang="ja-JP" altLang="en-US" sz="1000" b="1" dirty="0">
                <a:effectLst>
                  <a:glow rad="63500">
                    <a:schemeClr val="bg1"/>
                  </a:glow>
                </a:effectLst>
                <a:latin typeface="Cambria"/>
              </a:endParaRPr>
            </a:p>
          </p:txBody>
        </p:sp>
        <p:sp>
          <p:nvSpPr>
            <p:cNvPr id="68" name="テキスト ボックス 67">
              <a:extLst>
                <a:ext uri="{FF2B5EF4-FFF2-40B4-BE49-F238E27FC236}">
                  <a16:creationId xmlns:a16="http://schemas.microsoft.com/office/drawing/2014/main" id="{FC0CBFD8-6C4D-4E86-AEA3-D647E7387800}"/>
                </a:ext>
              </a:extLst>
            </p:cNvPr>
            <p:cNvSpPr txBox="1"/>
            <p:nvPr/>
          </p:nvSpPr>
          <p:spPr>
            <a:xfrm>
              <a:off x="6686054" y="3575759"/>
              <a:ext cx="1656000" cy="346249"/>
            </a:xfrm>
            <a:prstGeom prst="rect">
              <a:avLst/>
            </a:prstGeom>
            <a:noFill/>
            <a:ln>
              <a:noFill/>
            </a:ln>
          </p:spPr>
          <p:txBody>
            <a:bodyPr wrap="square" lIns="0" tIns="0" rIns="0" bIns="0" rtlCol="0">
              <a:spAutoFit/>
            </a:bodyPr>
            <a:lstStyle/>
            <a:p>
              <a:pPr marL="128588" indent="-128588">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Water Supply Act</a:t>
              </a:r>
            </a:p>
            <a:p>
              <a:pPr marL="128588" indent="-128588" algn="just">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Sewerage Act</a:t>
              </a:r>
              <a:endParaRPr lang="ja-JP" altLang="en-US" sz="1200" dirty="0">
                <a:effectLst>
                  <a:glow rad="63500">
                    <a:schemeClr val="bg1"/>
                  </a:glow>
                </a:effectLst>
                <a:latin typeface="Cambria"/>
              </a:endParaRPr>
            </a:p>
          </p:txBody>
        </p:sp>
        <p:sp>
          <p:nvSpPr>
            <p:cNvPr id="71" name="テキスト ボックス 70">
              <a:extLst>
                <a:ext uri="{FF2B5EF4-FFF2-40B4-BE49-F238E27FC236}">
                  <a16:creationId xmlns:a16="http://schemas.microsoft.com/office/drawing/2014/main" id="{2712E4BA-7A93-406E-9198-DCAE65F2EE6B}"/>
                </a:ext>
              </a:extLst>
            </p:cNvPr>
            <p:cNvSpPr txBox="1"/>
            <p:nvPr/>
          </p:nvSpPr>
          <p:spPr>
            <a:xfrm>
              <a:off x="6686054" y="4131062"/>
              <a:ext cx="1656000" cy="346249"/>
            </a:xfrm>
            <a:prstGeom prst="rect">
              <a:avLst/>
            </a:prstGeom>
            <a:noFill/>
            <a:ln>
              <a:noFill/>
            </a:ln>
          </p:spPr>
          <p:txBody>
            <a:bodyPr wrap="square" lIns="0" tIns="0" rIns="0" bIns="0" rtlCol="0">
              <a:spAutoFit/>
            </a:bodyPr>
            <a:lstStyle/>
            <a:p>
              <a:pPr marL="128588" indent="-128588">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Land Improvement Act</a:t>
              </a:r>
            </a:p>
            <a:p>
              <a:pPr marL="128588" indent="-128588" algn="just">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Forest Act</a:t>
              </a:r>
              <a:endParaRPr lang="ja-JP" altLang="en-US" sz="1200" dirty="0">
                <a:effectLst>
                  <a:glow rad="63500">
                    <a:schemeClr val="bg1"/>
                  </a:glow>
                </a:effectLst>
                <a:latin typeface="Cambria"/>
              </a:endParaRPr>
            </a:p>
          </p:txBody>
        </p:sp>
        <p:sp>
          <p:nvSpPr>
            <p:cNvPr id="73" name="テキスト ボックス 72">
              <a:extLst>
                <a:ext uri="{FF2B5EF4-FFF2-40B4-BE49-F238E27FC236}">
                  <a16:creationId xmlns:a16="http://schemas.microsoft.com/office/drawing/2014/main" id="{E671DEAD-DF5C-44CA-A133-7A35CC9FA268}"/>
                </a:ext>
              </a:extLst>
            </p:cNvPr>
            <p:cNvSpPr txBox="1"/>
            <p:nvPr/>
          </p:nvSpPr>
          <p:spPr>
            <a:xfrm>
              <a:off x="6686056" y="4797184"/>
              <a:ext cx="1656000" cy="346249"/>
            </a:xfrm>
            <a:prstGeom prst="rect">
              <a:avLst/>
            </a:prstGeom>
            <a:solidFill>
              <a:schemeClr val="bg1"/>
            </a:solidFill>
            <a:ln>
              <a:noFill/>
            </a:ln>
          </p:spPr>
          <p:txBody>
            <a:bodyPr wrap="square" lIns="0" tIns="0" rIns="0" bIns="0" rtlCol="0">
              <a:spAutoFit/>
            </a:bodyPr>
            <a:lstStyle/>
            <a:p>
              <a:pPr marL="128588" indent="-128588">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Industrial Water Act</a:t>
              </a:r>
            </a:p>
            <a:p>
              <a:pPr marL="128588" indent="-128588">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Electricity Business Act</a:t>
              </a:r>
              <a:endParaRPr lang="ja-JP" altLang="en-US" sz="1200" dirty="0">
                <a:effectLst>
                  <a:glow rad="63500">
                    <a:schemeClr val="bg1"/>
                  </a:glow>
                </a:effectLst>
                <a:latin typeface="Cambria"/>
              </a:endParaRPr>
            </a:p>
          </p:txBody>
        </p:sp>
        <p:sp>
          <p:nvSpPr>
            <p:cNvPr id="74" name="テキスト ボックス 73">
              <a:extLst>
                <a:ext uri="{FF2B5EF4-FFF2-40B4-BE49-F238E27FC236}">
                  <a16:creationId xmlns:a16="http://schemas.microsoft.com/office/drawing/2014/main" id="{99F8A2F7-84EA-4884-801D-F08D77714D96}"/>
                </a:ext>
              </a:extLst>
            </p:cNvPr>
            <p:cNvSpPr txBox="1"/>
            <p:nvPr/>
          </p:nvSpPr>
          <p:spPr>
            <a:xfrm>
              <a:off x="6686054" y="5229200"/>
              <a:ext cx="1656000" cy="654025"/>
            </a:xfrm>
            <a:prstGeom prst="rect">
              <a:avLst/>
            </a:prstGeom>
            <a:noFill/>
            <a:ln>
              <a:noFill/>
            </a:ln>
          </p:spPr>
          <p:txBody>
            <a:bodyPr wrap="square" lIns="0" tIns="0" rIns="0" bIns="0" rtlCol="0">
              <a:spAutoFit/>
            </a:bodyPr>
            <a:lstStyle/>
            <a:p>
              <a:pPr marL="128588" indent="-128588">
                <a:lnSpc>
                  <a:spcPts val="1200"/>
                </a:lnSpc>
                <a:spcAft>
                  <a:spcPts val="300"/>
                </a:spcAft>
                <a:buFont typeface="Arial" panose="020B0604020202020204" pitchFamily="34" charset="0"/>
                <a:buChar char="•"/>
              </a:pPr>
              <a:r>
                <a:rPr lang="en-US" altLang="ja-JP" sz="1200" dirty="0">
                  <a:effectLst>
                    <a:glow rad="63500">
                      <a:schemeClr val="bg1"/>
                    </a:glow>
                  </a:effectLst>
                  <a:latin typeface="Cambria"/>
                  <a:ea typeface="Cambria"/>
                </a:rPr>
                <a:t>Water Pollution Prevention Act</a:t>
              </a:r>
            </a:p>
            <a:p>
              <a:pPr marL="128588" indent="-128588">
                <a:lnSpc>
                  <a:spcPts val="1200"/>
                </a:lnSpc>
                <a:buFont typeface="Arial" panose="020B0604020202020204" pitchFamily="34" charset="0"/>
                <a:buChar char="•"/>
              </a:pPr>
              <a:r>
                <a:rPr lang="en-US" altLang="ja-JP" sz="1200" dirty="0">
                  <a:effectLst>
                    <a:glow rad="63500">
                      <a:schemeClr val="bg1"/>
                    </a:glow>
                  </a:effectLst>
                  <a:latin typeface="Cambria"/>
                  <a:ea typeface="Cambria"/>
                </a:rPr>
                <a:t>Water Supply and Resource Act</a:t>
              </a:r>
              <a:endParaRPr lang="ja-JP" altLang="en-US" sz="1200" dirty="0">
                <a:effectLst>
                  <a:glow rad="63500">
                    <a:schemeClr val="bg1"/>
                  </a:glow>
                </a:effectLst>
                <a:latin typeface="Cambria"/>
              </a:endParaRPr>
            </a:p>
          </p:txBody>
        </p:sp>
        <p:sp>
          <p:nvSpPr>
            <p:cNvPr id="75" name="テキスト ボックス 74">
              <a:extLst>
                <a:ext uri="{FF2B5EF4-FFF2-40B4-BE49-F238E27FC236}">
                  <a16:creationId xmlns:a16="http://schemas.microsoft.com/office/drawing/2014/main" id="{77E63478-CD9F-4609-825F-519090CBC2BE}"/>
                </a:ext>
              </a:extLst>
            </p:cNvPr>
            <p:cNvSpPr txBox="1"/>
            <p:nvPr/>
          </p:nvSpPr>
          <p:spPr>
            <a:xfrm>
              <a:off x="1916890" y="4665910"/>
              <a:ext cx="3231174" cy="923330"/>
            </a:xfrm>
            <a:prstGeom prst="rect">
              <a:avLst/>
            </a:prstGeom>
            <a:noFill/>
            <a:ln>
              <a:noFill/>
            </a:ln>
          </p:spPr>
          <p:txBody>
            <a:bodyPr wrap="square" lIns="0" tIns="0" rIns="0" bIns="0" rtlCol="0">
              <a:spAutoFit/>
            </a:bodyPr>
            <a:lstStyle/>
            <a:p>
              <a:pPr marL="128588" indent="-128588">
                <a:lnSpc>
                  <a:spcPts val="1200"/>
                </a:lnSpc>
                <a:spcBef>
                  <a:spcPts val="300"/>
                </a:spcBef>
                <a:buFont typeface="Arial" panose="020B0604020202020204" pitchFamily="34" charset="0"/>
                <a:buChar char="•"/>
              </a:pPr>
              <a:r>
                <a:rPr lang="en-GB" altLang="ja-JP" sz="1200" dirty="0">
                  <a:effectLst>
                    <a:glow rad="63500">
                      <a:schemeClr val="bg1"/>
                    </a:glow>
                  </a:effectLst>
                  <a:latin typeface="Cambria"/>
                  <a:ea typeface="Cambria"/>
                </a:rPr>
                <a:t>Water Resources Development Promotion Act</a:t>
              </a:r>
            </a:p>
            <a:p>
              <a:pPr marL="128588" indent="-128588">
                <a:lnSpc>
                  <a:spcPts val="1200"/>
                </a:lnSpc>
                <a:spcBef>
                  <a:spcPts val="300"/>
                </a:spcBef>
                <a:buFont typeface="Arial" panose="020B0604020202020204" pitchFamily="34" charset="0"/>
                <a:buChar char="•"/>
              </a:pPr>
              <a:r>
                <a:rPr lang="en-GB" altLang="ja-JP" sz="1200" dirty="0">
                  <a:effectLst>
                    <a:glow rad="63500">
                      <a:schemeClr val="bg1"/>
                    </a:glow>
                  </a:effectLst>
                  <a:latin typeface="Cambria"/>
                  <a:ea typeface="Cambria"/>
                </a:rPr>
                <a:t>Water Resources Development Corporation Act</a:t>
              </a:r>
              <a:endParaRPr lang="en-US" altLang="ja-JP" sz="1200" dirty="0">
                <a:effectLst>
                  <a:glow rad="63500">
                    <a:schemeClr val="bg1"/>
                  </a:glow>
                </a:effectLst>
                <a:latin typeface="Cambria"/>
                <a:ea typeface="Cambria"/>
              </a:endParaRPr>
            </a:p>
            <a:p>
              <a:pPr marL="128588" indent="-128588">
                <a:lnSpc>
                  <a:spcPts val="1200"/>
                </a:lnSpc>
                <a:spcBef>
                  <a:spcPts val="300"/>
                </a:spcBef>
                <a:buFont typeface="Arial" panose="020B0604020202020204" pitchFamily="34" charset="0"/>
                <a:buChar char="•"/>
              </a:pPr>
              <a:r>
                <a:rPr lang="en-GB" altLang="ja-JP" sz="1200" dirty="0">
                  <a:effectLst>
                    <a:glow rad="63500">
                      <a:schemeClr val="bg1"/>
                    </a:glow>
                  </a:effectLst>
                  <a:latin typeface="Cambria"/>
                  <a:ea typeface="Cambria"/>
                </a:rPr>
                <a:t>Act on Special Measures for Water Source Areas</a:t>
              </a:r>
              <a:endParaRPr lang="en-US" altLang="ja-JP" sz="1200" dirty="0">
                <a:effectLst>
                  <a:glow rad="63500">
                    <a:schemeClr val="bg1"/>
                  </a:glow>
                </a:effectLst>
                <a:latin typeface="Cambria"/>
                <a:ea typeface="Cambria"/>
              </a:endParaRPr>
            </a:p>
            <a:p>
              <a:pPr marL="128588" indent="-128588">
                <a:lnSpc>
                  <a:spcPts val="1200"/>
                </a:lnSpc>
                <a:spcBef>
                  <a:spcPts val="300"/>
                </a:spcBef>
                <a:buFont typeface="Arial" panose="020B0604020202020204" pitchFamily="34" charset="0"/>
                <a:buChar char="•"/>
              </a:pPr>
              <a:r>
                <a:rPr lang="en-GB" altLang="ja-JP" sz="1200" dirty="0">
                  <a:effectLst>
                    <a:glow rad="63500">
                      <a:schemeClr val="bg1"/>
                    </a:glow>
                  </a:effectLst>
                  <a:latin typeface="Cambria"/>
                  <a:ea typeface="Cambria"/>
                </a:rPr>
                <a:t>Act on Promotion of Rainwater Use</a:t>
              </a:r>
              <a:endParaRPr lang="en-US" altLang="ja-JP" sz="1200" dirty="0">
                <a:effectLst>
                  <a:glow rad="63500">
                    <a:schemeClr val="bg1"/>
                  </a:glow>
                </a:effectLst>
                <a:latin typeface="Cambria"/>
                <a:ea typeface="Cambria"/>
              </a:endParaRPr>
            </a:p>
            <a:p>
              <a:pPr marL="128588" indent="-128588">
                <a:lnSpc>
                  <a:spcPts val="1200"/>
                </a:lnSpc>
                <a:spcBef>
                  <a:spcPts val="300"/>
                </a:spcBef>
                <a:buFont typeface="Arial" panose="020B0604020202020204" pitchFamily="34" charset="0"/>
                <a:buChar char="•"/>
              </a:pPr>
              <a:r>
                <a:rPr lang="en-GB" altLang="ja-JP" sz="1200" dirty="0">
                  <a:effectLst>
                    <a:glow rad="63500">
                      <a:schemeClr val="bg1"/>
                    </a:glow>
                  </a:effectLst>
                  <a:latin typeface="Cambria"/>
                  <a:ea typeface="Cambria"/>
                </a:rPr>
                <a:t>Basic Act on the Water Cycle</a:t>
              </a:r>
              <a:endParaRPr lang="en-US" altLang="ja-JP" sz="1200" dirty="0">
                <a:effectLst>
                  <a:glow rad="63500">
                    <a:schemeClr val="bg1"/>
                  </a:glow>
                </a:effectLst>
                <a:latin typeface="Cambria"/>
                <a:ea typeface="Cambria"/>
              </a:endParaRPr>
            </a:p>
          </p:txBody>
        </p:sp>
        <p:sp>
          <p:nvSpPr>
            <p:cNvPr id="66" name="テキスト ボックス 65">
              <a:extLst>
                <a:ext uri="{FF2B5EF4-FFF2-40B4-BE49-F238E27FC236}">
                  <a16:creationId xmlns:a16="http://schemas.microsoft.com/office/drawing/2014/main" id="{25A55EED-3F10-4BD1-A429-A279A2BE5FDB}"/>
                </a:ext>
              </a:extLst>
            </p:cNvPr>
            <p:cNvSpPr txBox="1"/>
            <p:nvPr/>
          </p:nvSpPr>
          <p:spPr>
            <a:xfrm>
              <a:off x="5405240" y="5202977"/>
              <a:ext cx="1188000" cy="432000"/>
            </a:xfrm>
            <a:prstGeom prst="rect">
              <a:avLst/>
            </a:prstGeom>
            <a:solidFill>
              <a:schemeClr val="bg1"/>
            </a:solidFill>
            <a:ln>
              <a:solidFill>
                <a:schemeClr val="tx1"/>
              </a:solidFill>
            </a:ln>
          </p:spPr>
          <p:txBody>
            <a:bodyPr wrap="square" lIns="0" tIns="0" rIns="0" bIns="0" rtlCol="0" anchor="ctr" anchorCtr="0">
              <a:spAutoFit/>
            </a:bodyPr>
            <a:lstStyle/>
            <a:p>
              <a:pPr algn="ctr">
                <a:lnSpc>
                  <a:spcPts val="1000"/>
                </a:lnSpc>
              </a:pPr>
              <a:r>
                <a:rPr lang="en-US" altLang="ja-JP" sz="1000" b="1" dirty="0">
                  <a:effectLst>
                    <a:glow rad="63500">
                      <a:schemeClr val="bg1"/>
                    </a:glow>
                  </a:effectLst>
                  <a:latin typeface="Cambria"/>
                  <a:ea typeface="Cambria"/>
                </a:rPr>
                <a:t>Ministry of the Environment (MOE)</a:t>
              </a:r>
              <a:endParaRPr lang="ja-JP" altLang="en-US" sz="1000" b="1" dirty="0">
                <a:effectLst>
                  <a:glow rad="63500">
                    <a:schemeClr val="bg1"/>
                  </a:glow>
                </a:effectLst>
                <a:latin typeface="Cambria"/>
              </a:endParaRPr>
            </a:p>
          </p:txBody>
        </p:sp>
        <p:sp>
          <p:nvSpPr>
            <p:cNvPr id="46" name="テキスト ボックス 45">
              <a:extLst>
                <a:ext uri="{FF2B5EF4-FFF2-40B4-BE49-F238E27FC236}">
                  <a16:creationId xmlns:a16="http://schemas.microsoft.com/office/drawing/2014/main" id="{237AA706-CBC5-4074-83B5-0F96CB4D80BD}"/>
                </a:ext>
              </a:extLst>
            </p:cNvPr>
            <p:cNvSpPr txBox="1"/>
            <p:nvPr/>
          </p:nvSpPr>
          <p:spPr>
            <a:xfrm>
              <a:off x="2627784" y="3376228"/>
              <a:ext cx="1399515" cy="141064"/>
            </a:xfrm>
            <a:prstGeom prst="rect">
              <a:avLst/>
            </a:prstGeom>
            <a:noFill/>
            <a:ln>
              <a:noFill/>
            </a:ln>
          </p:spPr>
          <p:txBody>
            <a:bodyPr wrap="square" lIns="0" tIns="0" rIns="0" bIns="0" rtlCol="0">
              <a:spAutoFit/>
            </a:bodyPr>
            <a:lstStyle/>
            <a:p>
              <a:pPr marL="128588" indent="-128588">
                <a:lnSpc>
                  <a:spcPts val="1050"/>
                </a:lnSpc>
                <a:buFont typeface="Arial" panose="020B0604020202020204" pitchFamily="34" charset="0"/>
                <a:buChar char="•"/>
              </a:pPr>
              <a:r>
                <a:rPr lang="en-US" altLang="ja-JP" sz="1200" dirty="0">
                  <a:effectLst>
                    <a:glow rad="63500">
                      <a:schemeClr val="bg1"/>
                    </a:glow>
                  </a:effectLst>
                  <a:latin typeface="Cambria"/>
                  <a:ea typeface="Cambria"/>
                </a:rPr>
                <a:t>Erosion Control Act</a:t>
              </a:r>
              <a:endParaRPr lang="ja-JP" altLang="en-US" sz="1200" dirty="0">
                <a:effectLst>
                  <a:glow rad="63500">
                    <a:schemeClr val="bg1"/>
                  </a:glow>
                </a:effectLst>
                <a:latin typeface="Cambria"/>
              </a:endParaRPr>
            </a:p>
          </p:txBody>
        </p:sp>
        <p:cxnSp>
          <p:nvCxnSpPr>
            <p:cNvPr id="76" name="直線コネクタ 75">
              <a:extLst>
                <a:ext uri="{FF2B5EF4-FFF2-40B4-BE49-F238E27FC236}">
                  <a16:creationId xmlns:a16="http://schemas.microsoft.com/office/drawing/2014/main" id="{22C98EB2-CBF4-4471-8EF3-E5CB6AA8943E}"/>
                </a:ext>
              </a:extLst>
            </p:cNvPr>
            <p:cNvCxnSpPr>
              <a:cxnSpLocks/>
            </p:cNvCxnSpPr>
            <p:nvPr/>
          </p:nvCxnSpPr>
          <p:spPr>
            <a:xfrm rot="5400000">
              <a:off x="6570440" y="3931538"/>
              <a:ext cx="3924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A1C8A3D0-BBD9-4946-A5A2-67FCC271ABAE}"/>
                </a:ext>
              </a:extLst>
            </p:cNvPr>
            <p:cNvCxnSpPr>
              <a:stCxn id="60" idx="3"/>
              <a:endCxn id="61" idx="1"/>
            </p:cNvCxnSpPr>
            <p:nvPr/>
          </p:nvCxnSpPr>
          <p:spPr>
            <a:xfrm>
              <a:off x="2966538" y="2237430"/>
              <a:ext cx="769130" cy="3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コネクタ: カギ線 8">
              <a:extLst>
                <a:ext uri="{FF2B5EF4-FFF2-40B4-BE49-F238E27FC236}">
                  <a16:creationId xmlns:a16="http://schemas.microsoft.com/office/drawing/2014/main" id="{6EA78AB4-508E-4B81-A562-82541E1526E3}"/>
                </a:ext>
              </a:extLst>
            </p:cNvPr>
            <p:cNvCxnSpPr>
              <a:cxnSpLocks/>
            </p:cNvCxnSpPr>
            <p:nvPr/>
          </p:nvCxnSpPr>
          <p:spPr>
            <a:xfrm rot="5400000">
              <a:off x="1421648" y="2229590"/>
              <a:ext cx="1728000" cy="1764000"/>
            </a:xfrm>
            <a:prstGeom prst="bentConnector3">
              <a:avLst>
                <a:gd name="adj1" fmla="val 2883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C739024-B10F-4AB2-A867-925B3BEF1613}"/>
                </a:ext>
              </a:extLst>
            </p:cNvPr>
            <p:cNvCxnSpPr>
              <a:cxnSpLocks/>
            </p:cNvCxnSpPr>
            <p:nvPr/>
          </p:nvCxnSpPr>
          <p:spPr>
            <a:xfrm>
              <a:off x="1403709" y="3032936"/>
              <a:ext cx="320727"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EF589068-D171-4D7A-8DEE-082F01EAF895}"/>
                </a:ext>
              </a:extLst>
            </p:cNvPr>
            <p:cNvCxnSpPr>
              <a:cxnSpLocks/>
            </p:cNvCxnSpPr>
            <p:nvPr/>
          </p:nvCxnSpPr>
          <p:spPr>
            <a:xfrm flipV="1">
              <a:off x="1403648" y="3477905"/>
              <a:ext cx="320788" cy="198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360B60C6-7F58-44B8-9AE0-8D0E9369E818}"/>
                </a:ext>
              </a:extLst>
            </p:cNvPr>
            <p:cNvCxnSpPr>
              <a:cxnSpLocks/>
            </p:cNvCxnSpPr>
            <p:nvPr/>
          </p:nvCxnSpPr>
          <p:spPr>
            <a:xfrm>
              <a:off x="1403709" y="3969080"/>
              <a:ext cx="320727"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F281314E-1E8C-4922-BF00-6C2A03AD440C}"/>
                </a:ext>
              </a:extLst>
            </p:cNvPr>
            <p:cNvCxnSpPr>
              <a:cxnSpLocks/>
            </p:cNvCxnSpPr>
            <p:nvPr/>
          </p:nvCxnSpPr>
          <p:spPr>
            <a:xfrm flipV="1">
              <a:off x="2858537" y="2636912"/>
              <a:ext cx="1404000" cy="1296000"/>
            </a:xfrm>
            <a:prstGeom prst="bentConnector3">
              <a:avLst>
                <a:gd name="adj1" fmla="val 99811"/>
              </a:avLst>
            </a:prstGeom>
            <a:ln w="190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91DF3DE5-1EAE-4580-81A3-D563C4D6954D}"/>
                </a:ext>
              </a:extLst>
            </p:cNvPr>
            <p:cNvCxnSpPr/>
            <p:nvPr/>
          </p:nvCxnSpPr>
          <p:spPr>
            <a:xfrm>
              <a:off x="2861966" y="4055057"/>
              <a:ext cx="2448000" cy="0"/>
            </a:xfrm>
            <a:prstGeom prst="straightConnector1">
              <a:avLst/>
            </a:prstGeom>
            <a:ln w="190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F8BE85-E702-4841-8D35-B112E229EEF9}"/>
                </a:ext>
              </a:extLst>
            </p:cNvPr>
            <p:cNvCxnSpPr>
              <a:cxnSpLocks/>
            </p:cNvCxnSpPr>
            <p:nvPr/>
          </p:nvCxnSpPr>
          <p:spPr>
            <a:xfrm rot="5400000">
              <a:off x="3654080" y="4275891"/>
              <a:ext cx="3276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grpSp>
          <p:nvGrpSpPr>
            <p:cNvPr id="97" name="グループ化 96">
              <a:extLst>
                <a:ext uri="{FF2B5EF4-FFF2-40B4-BE49-F238E27FC236}">
                  <a16:creationId xmlns:a16="http://schemas.microsoft.com/office/drawing/2014/main" id="{54BC8018-D742-4CE6-AC49-00609A71F2AF}"/>
                </a:ext>
              </a:extLst>
            </p:cNvPr>
            <p:cNvGrpSpPr/>
            <p:nvPr/>
          </p:nvGrpSpPr>
          <p:grpSpPr>
            <a:xfrm>
              <a:off x="3519151" y="1923590"/>
              <a:ext cx="5016142" cy="3977596"/>
              <a:chOff x="3519151" y="1923590"/>
              <a:chExt cx="5016142" cy="3977596"/>
            </a:xfrm>
          </p:grpSpPr>
          <p:cxnSp>
            <p:nvCxnSpPr>
              <p:cNvPr id="92" name="直線コネクタ 91">
                <a:extLst>
                  <a:ext uri="{FF2B5EF4-FFF2-40B4-BE49-F238E27FC236}">
                    <a16:creationId xmlns:a16="http://schemas.microsoft.com/office/drawing/2014/main" id="{51DEAE9D-9C14-45D9-9791-A4A9AF3B1007}"/>
                  </a:ext>
                </a:extLst>
              </p:cNvPr>
              <p:cNvCxnSpPr>
                <a:cxnSpLocks/>
              </p:cNvCxnSpPr>
              <p:nvPr/>
            </p:nvCxnSpPr>
            <p:spPr>
              <a:xfrm rot="10800000">
                <a:off x="5295293" y="5901186"/>
                <a:ext cx="3240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id="{44F282D5-B438-4F55-8571-E546E81362EE}"/>
                  </a:ext>
                </a:extLst>
              </p:cNvPr>
              <p:cNvCxnSpPr>
                <a:cxnSpLocks/>
              </p:cNvCxnSpPr>
              <p:nvPr/>
            </p:nvCxnSpPr>
            <p:spPr>
              <a:xfrm rot="5400000">
                <a:off x="3172477" y="2283590"/>
                <a:ext cx="720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F6C9033B-BC12-4A99-8266-E8D43DC5E8B4}"/>
                  </a:ext>
                </a:extLst>
              </p:cNvPr>
              <p:cNvCxnSpPr>
                <a:cxnSpLocks/>
              </p:cNvCxnSpPr>
              <p:nvPr/>
            </p:nvCxnSpPr>
            <p:spPr>
              <a:xfrm rot="10800000">
                <a:off x="3527784" y="2639023"/>
                <a:ext cx="1764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A2DDADEA-44DB-4189-BE1F-D3834F8F2D12}"/>
                  </a:ext>
                </a:extLst>
              </p:cNvPr>
              <p:cNvCxnSpPr>
                <a:cxnSpLocks/>
              </p:cNvCxnSpPr>
              <p:nvPr/>
            </p:nvCxnSpPr>
            <p:spPr>
              <a:xfrm rot="10800000">
                <a:off x="3519151" y="1931649"/>
                <a:ext cx="5004000" cy="0"/>
              </a:xfrm>
              <a:prstGeom prst="line">
                <a:avLst/>
              </a:prstGeom>
              <a:ln w="19050">
                <a:solidFill>
                  <a:schemeClr val="accent5">
                    <a:lumMod val="75000"/>
                  </a:schemeClr>
                </a:solidFill>
                <a:prstDash val="dash"/>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46645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251520" y="972000"/>
            <a:ext cx="519966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Organization for Coordination</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4928009" y="5607432"/>
            <a:ext cx="3345119" cy="41596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History of the Legal System related to Water in Japan</a:t>
            </a:r>
            <a:endParaRPr lang="ja-JP" altLang="en-US" sz="16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642101" y="1537816"/>
            <a:ext cx="7386283" cy="400110"/>
          </a:xfrm>
          <a:prstGeom prst="rect">
            <a:avLst/>
          </a:prstGeom>
          <a:noFill/>
        </p:spPr>
        <p:txBody>
          <a:bodyPr wrap="square" rtlCol="0">
            <a:spAutoFit/>
          </a:bodyPr>
          <a:lstStyle/>
          <a:p>
            <a:r>
              <a:rPr lang="en-US" altLang="ja-JP" sz="2000"/>
              <a:t>2) Concept and Changes in Legal System</a:t>
            </a:r>
          </a:p>
        </p:txBody>
      </p:sp>
      <p:sp>
        <p:nvSpPr>
          <p:cNvPr id="9" name="テキスト ボックス 8">
            <a:extLst>
              <a:ext uri="{FF2B5EF4-FFF2-40B4-BE49-F238E27FC236}">
                <a16:creationId xmlns:a16="http://schemas.microsoft.com/office/drawing/2014/main" id="{B555E1B5-C0CE-4F13-83BA-8390FA7B6D7B}"/>
              </a:ext>
            </a:extLst>
          </p:cNvPr>
          <p:cNvSpPr txBox="1"/>
          <p:nvPr/>
        </p:nvSpPr>
        <p:spPr>
          <a:xfrm>
            <a:off x="4628641" y="5199003"/>
            <a:ext cx="3892463" cy="246221"/>
          </a:xfrm>
          <a:prstGeom prst="rect">
            <a:avLst/>
          </a:prstGeom>
          <a:noFill/>
        </p:spPr>
        <p:txBody>
          <a:bodyPr wrap="square" lIns="91440" tIns="45720" rIns="91440" bIns="45720" anchor="t">
            <a:spAutoFit/>
          </a:bodyPr>
          <a:lstStyle/>
          <a:p>
            <a:r>
              <a:rPr lang="en-GB" sz="1000" dirty="0">
                <a:effectLst/>
                <a:ea typeface="ＭＳ 明朝"/>
              </a:rPr>
              <a:t>Source: Modified figure of Water-Japan by </a:t>
            </a:r>
            <a:r>
              <a:rPr lang="en-GB" sz="1000" dirty="0">
                <a:ea typeface="ＭＳ 明朝"/>
              </a:rPr>
              <a:t>PRT </a:t>
            </a:r>
            <a:endParaRPr lang="en-GB" sz="1000" dirty="0"/>
          </a:p>
        </p:txBody>
      </p:sp>
      <p:grpSp>
        <p:nvGrpSpPr>
          <p:cNvPr id="10" name="グループ化 9">
            <a:extLst>
              <a:ext uri="{FF2B5EF4-FFF2-40B4-BE49-F238E27FC236}">
                <a16:creationId xmlns:a16="http://schemas.microsoft.com/office/drawing/2014/main" id="{FFA90CB1-6C96-4667-BC4F-023495703A59}"/>
              </a:ext>
            </a:extLst>
          </p:cNvPr>
          <p:cNvGrpSpPr/>
          <p:nvPr/>
        </p:nvGrpSpPr>
        <p:grpSpPr>
          <a:xfrm>
            <a:off x="1121233" y="2006848"/>
            <a:ext cx="3090727" cy="1782192"/>
            <a:chOff x="591478" y="363364"/>
            <a:chExt cx="4120969" cy="2376257"/>
          </a:xfrm>
        </p:grpSpPr>
        <p:pic>
          <p:nvPicPr>
            <p:cNvPr id="11" name="図 10">
              <a:extLst>
                <a:ext uri="{FF2B5EF4-FFF2-40B4-BE49-F238E27FC236}">
                  <a16:creationId xmlns:a16="http://schemas.microsoft.com/office/drawing/2014/main" id="{F210C812-0764-4EF0-9E02-08A577274A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78" y="363364"/>
              <a:ext cx="4120969" cy="184393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2" name="正方形/長方形 11">
              <a:extLst>
                <a:ext uri="{FF2B5EF4-FFF2-40B4-BE49-F238E27FC236}">
                  <a16:creationId xmlns:a16="http://schemas.microsoft.com/office/drawing/2014/main" id="{6DA8DD09-440C-4814-8D5E-46AE48A04E3E}"/>
                </a:ext>
              </a:extLst>
            </p:cNvPr>
            <p:cNvSpPr/>
            <p:nvPr/>
          </p:nvSpPr>
          <p:spPr>
            <a:xfrm rot="5400000">
              <a:off x="3989881" y="1188799"/>
              <a:ext cx="637900" cy="1930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正方形/長方形 13">
              <a:extLst>
                <a:ext uri="{FF2B5EF4-FFF2-40B4-BE49-F238E27FC236}">
                  <a16:creationId xmlns:a16="http://schemas.microsoft.com/office/drawing/2014/main" id="{EF3DDB9D-FF5F-4077-AB11-0F7FA2D51EF8}"/>
                </a:ext>
              </a:extLst>
            </p:cNvPr>
            <p:cNvSpPr/>
            <p:nvPr/>
          </p:nvSpPr>
          <p:spPr>
            <a:xfrm rot="5400000">
              <a:off x="2509265" y="-380136"/>
              <a:ext cx="296213" cy="181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テキスト ボックス 14">
              <a:extLst>
                <a:ext uri="{FF2B5EF4-FFF2-40B4-BE49-F238E27FC236}">
                  <a16:creationId xmlns:a16="http://schemas.microsoft.com/office/drawing/2014/main" id="{CDB99365-8DAE-4CAF-BB84-0719CF283434}"/>
                </a:ext>
              </a:extLst>
            </p:cNvPr>
            <p:cNvSpPr txBox="1"/>
            <p:nvPr/>
          </p:nvSpPr>
          <p:spPr>
            <a:xfrm>
              <a:off x="1962571" y="627428"/>
              <a:ext cx="1314360" cy="384000"/>
            </a:xfrm>
            <a:prstGeom prst="rect">
              <a:avLst/>
            </a:prstGeom>
            <a:solidFill>
              <a:srgbClr val="2E75B6"/>
            </a:solidFill>
            <a:ln>
              <a:noFill/>
            </a:ln>
          </p:spPr>
          <p:txBody>
            <a:bodyPr wrap="square" lIns="0" tIns="27000" rIns="0" bIns="2700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River Law</a:t>
              </a:r>
              <a:endParaRPr lang="ja-JP" altLang="en-US" sz="1050" b="1" dirty="0">
                <a:solidFill>
                  <a:schemeClr val="bg1"/>
                </a:solidFill>
                <a:latin typeface="Cambria" panose="02040503050406030204" pitchFamily="18" charset="0"/>
              </a:endParaRPr>
            </a:p>
          </p:txBody>
        </p:sp>
        <p:sp>
          <p:nvSpPr>
            <p:cNvPr id="16" name="テキスト ボックス 15">
              <a:extLst>
                <a:ext uri="{FF2B5EF4-FFF2-40B4-BE49-F238E27FC236}">
                  <a16:creationId xmlns:a16="http://schemas.microsoft.com/office/drawing/2014/main" id="{84A6AE0E-2040-4741-B9E4-58FCD94DF0E2}"/>
                </a:ext>
              </a:extLst>
            </p:cNvPr>
            <p:cNvSpPr txBox="1"/>
            <p:nvPr/>
          </p:nvSpPr>
          <p:spPr>
            <a:xfrm rot="16200000" flipH="1">
              <a:off x="3765849" y="1125396"/>
              <a:ext cx="1056000" cy="384000"/>
            </a:xfrm>
            <a:prstGeom prst="rect">
              <a:avLst/>
            </a:prstGeom>
            <a:solidFill>
              <a:srgbClr val="ED7D31"/>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Sewerage</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sp>
          <p:nvSpPr>
            <p:cNvPr id="17" name="テキスト ボックス 16">
              <a:extLst>
                <a:ext uri="{FF2B5EF4-FFF2-40B4-BE49-F238E27FC236}">
                  <a16:creationId xmlns:a16="http://schemas.microsoft.com/office/drawing/2014/main" id="{D9A60540-602F-425F-8DB9-49296EFCC684}"/>
                </a:ext>
              </a:extLst>
            </p:cNvPr>
            <p:cNvSpPr txBox="1"/>
            <p:nvPr/>
          </p:nvSpPr>
          <p:spPr>
            <a:xfrm rot="16200000" flipH="1">
              <a:off x="340492" y="1101915"/>
              <a:ext cx="1200001" cy="384000"/>
            </a:xfrm>
            <a:prstGeom prst="rect">
              <a:avLst/>
            </a:prstGeom>
            <a:solidFill>
              <a:srgbClr val="00B0F0"/>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Water Supply</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sp>
          <p:nvSpPr>
            <p:cNvPr id="18" name="テキスト ボックス 17">
              <a:extLst>
                <a:ext uri="{FF2B5EF4-FFF2-40B4-BE49-F238E27FC236}">
                  <a16:creationId xmlns:a16="http://schemas.microsoft.com/office/drawing/2014/main" id="{8EA80E26-9FA0-440B-8FB8-BAC9C3B6FAD2}"/>
                </a:ext>
              </a:extLst>
            </p:cNvPr>
            <p:cNvSpPr txBox="1"/>
            <p:nvPr/>
          </p:nvSpPr>
          <p:spPr>
            <a:xfrm>
              <a:off x="591478" y="2308734"/>
              <a:ext cx="4120968" cy="430887"/>
            </a:xfrm>
            <a:prstGeom prst="rect">
              <a:avLst/>
            </a:prstGeom>
            <a:noFill/>
            <a:ln>
              <a:noFill/>
            </a:ln>
          </p:spPr>
          <p:txBody>
            <a:bodyPr wrap="square" lIns="0" tIns="0" rIns="0" bIns="0" rtlCol="0">
              <a:spAutoFit/>
            </a:bodyPr>
            <a:lstStyle/>
            <a:p>
              <a:pPr algn="ctr"/>
              <a:r>
                <a:rPr lang="en-US" altLang="ja-JP" sz="1050" b="1" dirty="0">
                  <a:effectLst>
                    <a:glow rad="63500">
                      <a:schemeClr val="bg1"/>
                    </a:glow>
                  </a:effectLst>
                  <a:latin typeface="Cambria" panose="02040503050406030204" pitchFamily="18" charset="0"/>
                  <a:ea typeface="Cambria" panose="02040503050406030204" pitchFamily="18" charset="0"/>
                </a:rPr>
                <a:t>Modernization: End of 19</a:t>
              </a:r>
              <a:r>
                <a:rPr lang="en-US" altLang="ja-JP" sz="1050" b="1" baseline="30000" dirty="0">
                  <a:effectLst>
                    <a:glow rad="63500">
                      <a:schemeClr val="bg1"/>
                    </a:glow>
                  </a:effectLst>
                  <a:latin typeface="Cambria" panose="02040503050406030204" pitchFamily="18" charset="0"/>
                  <a:ea typeface="Cambria" panose="02040503050406030204" pitchFamily="18" charset="0"/>
                </a:rPr>
                <a:t>th</a:t>
              </a:r>
              <a:r>
                <a:rPr lang="en-US" altLang="ja-JP" sz="1050" b="1" dirty="0">
                  <a:effectLst>
                    <a:glow rad="63500">
                      <a:schemeClr val="bg1"/>
                    </a:glow>
                  </a:effectLst>
                  <a:latin typeface="Cambria" panose="02040503050406030204" pitchFamily="18" charset="0"/>
                  <a:ea typeface="Cambria" panose="02040503050406030204" pitchFamily="18" charset="0"/>
                </a:rPr>
                <a:t> Century-Mid 20</a:t>
              </a:r>
              <a:r>
                <a:rPr lang="en-US" altLang="ja-JP" sz="1050" b="1" baseline="30000" dirty="0">
                  <a:effectLst>
                    <a:glow rad="63500">
                      <a:schemeClr val="bg1"/>
                    </a:glow>
                  </a:effectLst>
                  <a:latin typeface="Cambria" panose="02040503050406030204" pitchFamily="18" charset="0"/>
                  <a:ea typeface="Cambria" panose="02040503050406030204" pitchFamily="18" charset="0"/>
                </a:rPr>
                <a:t>th</a:t>
              </a:r>
              <a:r>
                <a:rPr lang="en-US" altLang="ja-JP" sz="1050" b="1" dirty="0">
                  <a:effectLst>
                    <a:glow rad="63500">
                      <a:schemeClr val="bg1"/>
                    </a:glow>
                  </a:effectLst>
                  <a:latin typeface="Cambria" panose="02040503050406030204" pitchFamily="18" charset="0"/>
                  <a:ea typeface="Cambria" panose="02040503050406030204" pitchFamily="18" charset="0"/>
                </a:rPr>
                <a:t> Century, Flood Prevention and Public health</a:t>
              </a:r>
              <a:endParaRPr lang="ja-JP" altLang="en-US" sz="1050" b="1" dirty="0">
                <a:effectLst>
                  <a:glow rad="63500">
                    <a:schemeClr val="bg1"/>
                  </a:glow>
                </a:effectLst>
                <a:latin typeface="Cambria" panose="02040503050406030204" pitchFamily="18" charset="0"/>
              </a:endParaRPr>
            </a:p>
          </p:txBody>
        </p:sp>
      </p:grpSp>
      <p:grpSp>
        <p:nvGrpSpPr>
          <p:cNvPr id="20" name="グループ化 19">
            <a:extLst>
              <a:ext uri="{FF2B5EF4-FFF2-40B4-BE49-F238E27FC236}">
                <a16:creationId xmlns:a16="http://schemas.microsoft.com/office/drawing/2014/main" id="{5B8AB148-8148-4124-985F-91E0F5219604}"/>
              </a:ext>
            </a:extLst>
          </p:cNvPr>
          <p:cNvGrpSpPr/>
          <p:nvPr/>
        </p:nvGrpSpPr>
        <p:grpSpPr>
          <a:xfrm>
            <a:off x="1115616" y="3883068"/>
            <a:ext cx="3128360" cy="2403270"/>
            <a:chOff x="582553" y="3008674"/>
            <a:chExt cx="4171146" cy="3204359"/>
          </a:xfrm>
        </p:grpSpPr>
        <p:pic>
          <p:nvPicPr>
            <p:cNvPr id="21" name="図 20">
              <a:extLst>
                <a:ext uri="{FF2B5EF4-FFF2-40B4-BE49-F238E27FC236}">
                  <a16:creationId xmlns:a16="http://schemas.microsoft.com/office/drawing/2014/main" id="{A6BC15E2-E312-47D4-90E9-B1F7BAA007C5}"/>
                </a:ext>
              </a:extLst>
            </p:cNvPr>
            <p:cNvPicPr/>
            <p:nvPr/>
          </p:nvPicPr>
          <p:blipFill rotWithShape="1">
            <a:blip r:embed="rId4" cstate="print">
              <a:extLst>
                <a:ext uri="{28A0092B-C50C-407E-A947-70E740481C1C}">
                  <a14:useLocalDpi xmlns:a14="http://schemas.microsoft.com/office/drawing/2010/main" val="0"/>
                </a:ext>
              </a:extLst>
            </a:blip>
            <a:srcRect l="6200" t="2168" r="7599"/>
            <a:stretch>
              <a:fillRect/>
            </a:stretch>
          </p:blipFill>
          <p:spPr bwMode="auto">
            <a:xfrm>
              <a:off x="582553" y="3008674"/>
              <a:ext cx="4171146" cy="2670333"/>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22" name="正方形/長方形 21">
              <a:extLst>
                <a:ext uri="{FF2B5EF4-FFF2-40B4-BE49-F238E27FC236}">
                  <a16:creationId xmlns:a16="http://schemas.microsoft.com/office/drawing/2014/main" id="{2A5CB4C6-089F-49ED-A63D-4ACCD54884F8}"/>
                </a:ext>
              </a:extLst>
            </p:cNvPr>
            <p:cNvSpPr/>
            <p:nvPr/>
          </p:nvSpPr>
          <p:spPr>
            <a:xfrm rot="5400000">
              <a:off x="1451406" y="4980605"/>
              <a:ext cx="817165" cy="169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正方形/長方形 22">
              <a:extLst>
                <a:ext uri="{FF2B5EF4-FFF2-40B4-BE49-F238E27FC236}">
                  <a16:creationId xmlns:a16="http://schemas.microsoft.com/office/drawing/2014/main" id="{4CF3565C-908E-4636-BD29-ECEA3BE09F4E}"/>
                </a:ext>
              </a:extLst>
            </p:cNvPr>
            <p:cNvSpPr/>
            <p:nvPr/>
          </p:nvSpPr>
          <p:spPr>
            <a:xfrm rot="5400000">
              <a:off x="3024789" y="4922826"/>
              <a:ext cx="817165" cy="169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正方形/長方形 23">
              <a:extLst>
                <a:ext uri="{FF2B5EF4-FFF2-40B4-BE49-F238E27FC236}">
                  <a16:creationId xmlns:a16="http://schemas.microsoft.com/office/drawing/2014/main" id="{36A0299B-0DB0-45D0-A975-051C2AD672F7}"/>
                </a:ext>
              </a:extLst>
            </p:cNvPr>
            <p:cNvSpPr/>
            <p:nvPr/>
          </p:nvSpPr>
          <p:spPr>
            <a:xfrm rot="5400000">
              <a:off x="2506180" y="2332993"/>
              <a:ext cx="296213" cy="172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テキスト ボックス 24">
              <a:extLst>
                <a:ext uri="{FF2B5EF4-FFF2-40B4-BE49-F238E27FC236}">
                  <a16:creationId xmlns:a16="http://schemas.microsoft.com/office/drawing/2014/main" id="{B1FCDDDC-A757-4DB1-B2EA-8FDB908692EC}"/>
                </a:ext>
              </a:extLst>
            </p:cNvPr>
            <p:cNvSpPr txBox="1"/>
            <p:nvPr/>
          </p:nvSpPr>
          <p:spPr>
            <a:xfrm rot="16200000" flipH="1">
              <a:off x="3053865" y="4773471"/>
              <a:ext cx="960000" cy="432000"/>
            </a:xfrm>
            <a:prstGeom prst="rect">
              <a:avLst/>
            </a:prstGeom>
            <a:solidFill>
              <a:srgbClr val="002060"/>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Industrial Water Act</a:t>
              </a:r>
              <a:endParaRPr lang="ja-JP" altLang="en-US" sz="1050" b="1" dirty="0">
                <a:solidFill>
                  <a:schemeClr val="bg1"/>
                </a:solidFill>
                <a:latin typeface="Cambria" panose="02040503050406030204" pitchFamily="18" charset="0"/>
              </a:endParaRPr>
            </a:p>
          </p:txBody>
        </p:sp>
        <p:sp>
          <p:nvSpPr>
            <p:cNvPr id="26" name="テキスト ボックス 25">
              <a:extLst>
                <a:ext uri="{FF2B5EF4-FFF2-40B4-BE49-F238E27FC236}">
                  <a16:creationId xmlns:a16="http://schemas.microsoft.com/office/drawing/2014/main" id="{C37375A1-6D55-446F-A621-06BE7FFC7F15}"/>
                </a:ext>
              </a:extLst>
            </p:cNvPr>
            <p:cNvSpPr txBox="1"/>
            <p:nvPr/>
          </p:nvSpPr>
          <p:spPr>
            <a:xfrm rot="16200000" flipH="1">
              <a:off x="1379161" y="4775728"/>
              <a:ext cx="1056000" cy="480000"/>
            </a:xfrm>
            <a:prstGeom prst="rect">
              <a:avLst/>
            </a:prstGeom>
            <a:solidFill>
              <a:srgbClr val="002060"/>
            </a:solidFill>
            <a:ln>
              <a:noFill/>
            </a:ln>
          </p:spPr>
          <p:txBody>
            <a:bodyPr wrap="square" lIns="0" tIns="0" rIns="0" bIns="0" rtlCol="0" anchor="ctr" anchorCtr="0">
              <a:spAutoFit/>
            </a:bodyPr>
            <a:lstStyle/>
            <a:p>
              <a:pPr algn="ctr">
                <a:lnSpc>
                  <a:spcPts val="900"/>
                </a:lnSpc>
              </a:pPr>
              <a:r>
                <a:rPr lang="en-US" altLang="ja-JP" sz="900" b="1" dirty="0">
                  <a:solidFill>
                    <a:schemeClr val="bg1"/>
                  </a:solidFill>
                  <a:latin typeface="Cambria" panose="02040503050406030204" pitchFamily="18" charset="0"/>
                  <a:ea typeface="Cambria" panose="02040503050406030204" pitchFamily="18" charset="0"/>
                </a:rPr>
                <a:t>Land Improvement Act</a:t>
              </a:r>
              <a:endParaRPr lang="ja-JP" altLang="en-US" sz="900" b="1" dirty="0">
                <a:solidFill>
                  <a:schemeClr val="bg1"/>
                </a:solidFill>
                <a:latin typeface="Cambria" panose="02040503050406030204" pitchFamily="18" charset="0"/>
              </a:endParaRPr>
            </a:p>
          </p:txBody>
        </p:sp>
        <p:sp>
          <p:nvSpPr>
            <p:cNvPr id="27" name="テキスト ボックス 26">
              <a:extLst>
                <a:ext uri="{FF2B5EF4-FFF2-40B4-BE49-F238E27FC236}">
                  <a16:creationId xmlns:a16="http://schemas.microsoft.com/office/drawing/2014/main" id="{19AB3AE7-F73E-44FF-AF48-EE20A1FD6674}"/>
                </a:ext>
              </a:extLst>
            </p:cNvPr>
            <p:cNvSpPr txBox="1"/>
            <p:nvPr/>
          </p:nvSpPr>
          <p:spPr>
            <a:xfrm rot="16200000" flipH="1">
              <a:off x="3800395" y="3731039"/>
              <a:ext cx="944115" cy="307776"/>
            </a:xfrm>
            <a:prstGeom prst="rect">
              <a:avLst/>
            </a:prstGeom>
            <a:solidFill>
              <a:srgbClr val="ED7D31"/>
            </a:solidFill>
            <a:ln>
              <a:noFill/>
            </a:ln>
          </p:spPr>
          <p:txBody>
            <a:bodyPr wrap="square" lIns="0" tIns="0" rIns="0" bIns="0" rtlCol="0">
              <a:spAutoFit/>
            </a:bodyPr>
            <a:lstStyle/>
            <a:p>
              <a:pPr algn="ctr">
                <a:lnSpc>
                  <a:spcPts val="900"/>
                </a:lnSpc>
              </a:pPr>
              <a:r>
                <a:rPr lang="en-US" altLang="ja-JP" sz="900" b="1" dirty="0">
                  <a:solidFill>
                    <a:schemeClr val="bg1"/>
                  </a:solidFill>
                  <a:latin typeface="Cambria" panose="02040503050406030204" pitchFamily="18" charset="0"/>
                  <a:ea typeface="Cambria" panose="02040503050406030204" pitchFamily="18" charset="0"/>
                </a:rPr>
                <a:t>Sewerage</a:t>
              </a:r>
            </a:p>
            <a:p>
              <a:pPr algn="ctr">
                <a:lnSpc>
                  <a:spcPts val="900"/>
                </a:lnSpc>
              </a:pPr>
              <a:r>
                <a:rPr lang="en-US" altLang="ja-JP" sz="900" b="1" dirty="0">
                  <a:solidFill>
                    <a:schemeClr val="bg1"/>
                  </a:solidFill>
                  <a:latin typeface="Cambria" panose="02040503050406030204" pitchFamily="18" charset="0"/>
                  <a:ea typeface="Cambria" panose="02040503050406030204" pitchFamily="18" charset="0"/>
                </a:rPr>
                <a:t>Act</a:t>
              </a:r>
              <a:endParaRPr lang="ja-JP" altLang="en-US" sz="900" b="1" dirty="0">
                <a:solidFill>
                  <a:schemeClr val="bg1"/>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64EDFABC-263C-4C2D-B341-B1F14AE5EDFA}"/>
                </a:ext>
              </a:extLst>
            </p:cNvPr>
            <p:cNvSpPr txBox="1"/>
            <p:nvPr/>
          </p:nvSpPr>
          <p:spPr>
            <a:xfrm>
              <a:off x="1483582" y="3924785"/>
              <a:ext cx="2340000" cy="280248"/>
            </a:xfrm>
            <a:prstGeom prst="rect">
              <a:avLst/>
            </a:prstGeom>
            <a:solidFill>
              <a:schemeClr val="bg1"/>
            </a:solidFill>
            <a:ln>
              <a:noFill/>
            </a:ln>
          </p:spPr>
          <p:txBody>
            <a:bodyPr wrap="square" lIns="0" tIns="0" rIns="0" bIns="0" rtlCol="0">
              <a:spAutoFit/>
            </a:bodyPr>
            <a:lstStyle/>
            <a:p>
              <a:pPr algn="ctr">
                <a:lnSpc>
                  <a:spcPts val="750"/>
                </a:lnSpc>
              </a:pPr>
              <a:r>
                <a:rPr lang="en-US" altLang="ja-JP" sz="1050" b="1" dirty="0">
                  <a:effectLst>
                    <a:glow rad="63500">
                      <a:schemeClr val="bg1"/>
                    </a:glow>
                  </a:effectLst>
                  <a:latin typeface="Cambria" panose="02040503050406030204" pitchFamily="18" charset="0"/>
                  <a:ea typeface="Cambria" panose="02040503050406030204" pitchFamily="18" charset="0"/>
                </a:rPr>
                <a:t>Water Resources Development Promotion Act</a:t>
              </a:r>
              <a:endParaRPr lang="ja-JP" altLang="en-US" sz="1050" b="1" dirty="0">
                <a:effectLst>
                  <a:glow rad="63500">
                    <a:schemeClr val="bg1"/>
                  </a:glow>
                </a:effectLst>
                <a:latin typeface="Cambria" panose="02040503050406030204" pitchFamily="18" charset="0"/>
              </a:endParaRPr>
            </a:p>
          </p:txBody>
        </p:sp>
        <p:sp>
          <p:nvSpPr>
            <p:cNvPr id="29" name="テキスト ボックス 28">
              <a:extLst>
                <a:ext uri="{FF2B5EF4-FFF2-40B4-BE49-F238E27FC236}">
                  <a16:creationId xmlns:a16="http://schemas.microsoft.com/office/drawing/2014/main" id="{3721ABA3-E82F-42C9-A373-BC7E22D1FCDC}"/>
                </a:ext>
              </a:extLst>
            </p:cNvPr>
            <p:cNvSpPr txBox="1"/>
            <p:nvPr/>
          </p:nvSpPr>
          <p:spPr>
            <a:xfrm>
              <a:off x="591478" y="5782146"/>
              <a:ext cx="4120967" cy="430887"/>
            </a:xfrm>
            <a:prstGeom prst="rect">
              <a:avLst/>
            </a:prstGeom>
            <a:noFill/>
            <a:ln>
              <a:noFill/>
            </a:ln>
          </p:spPr>
          <p:txBody>
            <a:bodyPr wrap="square" lIns="0" tIns="0" rIns="0" bIns="0" rtlCol="0">
              <a:spAutoFit/>
            </a:bodyPr>
            <a:lstStyle/>
            <a:p>
              <a:pPr algn="ctr"/>
              <a:r>
                <a:rPr lang="en-US" altLang="ja-JP" sz="1050" b="1" dirty="0">
                  <a:effectLst>
                    <a:glow rad="63500">
                      <a:schemeClr val="bg1"/>
                    </a:glow>
                  </a:effectLst>
                  <a:latin typeface="Cambria" panose="02040503050406030204" pitchFamily="18" charset="0"/>
                  <a:ea typeface="Cambria" panose="02040503050406030204" pitchFamily="18" charset="0"/>
                </a:rPr>
                <a:t>High Economic Growth:  Mid 20</a:t>
              </a:r>
              <a:r>
                <a:rPr lang="en-US" altLang="ja-JP" sz="1050" b="1" baseline="30000" dirty="0">
                  <a:effectLst>
                    <a:glow rad="63500">
                      <a:schemeClr val="bg1"/>
                    </a:glow>
                  </a:effectLst>
                  <a:latin typeface="Cambria" panose="02040503050406030204" pitchFamily="18" charset="0"/>
                  <a:ea typeface="Cambria" panose="02040503050406030204" pitchFamily="18" charset="0"/>
                </a:rPr>
                <a:t>th</a:t>
              </a:r>
              <a:r>
                <a:rPr lang="en-US" altLang="ja-JP" sz="1050" b="1" dirty="0">
                  <a:effectLst>
                    <a:glow rad="63500">
                      <a:schemeClr val="bg1"/>
                    </a:glow>
                  </a:effectLst>
                  <a:latin typeface="Cambria" panose="02040503050406030204" pitchFamily="18" charset="0"/>
                  <a:ea typeface="Cambria" panose="02040503050406030204" pitchFamily="18" charset="0"/>
                </a:rPr>
                <a:t> Century  to 1970, Water Resources Development</a:t>
              </a:r>
              <a:endParaRPr lang="ja-JP" altLang="en-US" sz="1050" b="1" dirty="0">
                <a:effectLst>
                  <a:glow rad="63500">
                    <a:schemeClr val="bg1"/>
                  </a:glow>
                </a:effectLst>
                <a:latin typeface="Cambria" panose="02040503050406030204" pitchFamily="18" charset="0"/>
              </a:endParaRPr>
            </a:p>
          </p:txBody>
        </p:sp>
        <p:sp>
          <p:nvSpPr>
            <p:cNvPr id="30" name="テキスト ボックス 29">
              <a:extLst>
                <a:ext uri="{FF2B5EF4-FFF2-40B4-BE49-F238E27FC236}">
                  <a16:creationId xmlns:a16="http://schemas.microsoft.com/office/drawing/2014/main" id="{F19716E9-41B5-48AB-A655-9AB087A164D2}"/>
                </a:ext>
              </a:extLst>
            </p:cNvPr>
            <p:cNvSpPr txBox="1"/>
            <p:nvPr/>
          </p:nvSpPr>
          <p:spPr>
            <a:xfrm>
              <a:off x="2010946" y="3239829"/>
              <a:ext cx="1314360" cy="384000"/>
            </a:xfrm>
            <a:prstGeom prst="rect">
              <a:avLst/>
            </a:prstGeom>
            <a:solidFill>
              <a:srgbClr val="2E75B6"/>
            </a:solidFill>
            <a:ln>
              <a:noFill/>
            </a:ln>
          </p:spPr>
          <p:txBody>
            <a:bodyPr wrap="square" lIns="0" tIns="27000" rIns="0" bIns="2700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River Law</a:t>
              </a:r>
              <a:endParaRPr lang="ja-JP" altLang="en-US" sz="1050" b="1" dirty="0">
                <a:solidFill>
                  <a:schemeClr val="bg1"/>
                </a:solidFill>
                <a:latin typeface="Cambria" panose="02040503050406030204" pitchFamily="18" charset="0"/>
              </a:endParaRPr>
            </a:p>
          </p:txBody>
        </p:sp>
        <p:sp>
          <p:nvSpPr>
            <p:cNvPr id="31" name="テキスト ボックス 30">
              <a:extLst>
                <a:ext uri="{FF2B5EF4-FFF2-40B4-BE49-F238E27FC236}">
                  <a16:creationId xmlns:a16="http://schemas.microsoft.com/office/drawing/2014/main" id="{C2179B32-D874-443D-B5AB-43F7553DBFEC}"/>
                </a:ext>
              </a:extLst>
            </p:cNvPr>
            <p:cNvSpPr txBox="1"/>
            <p:nvPr/>
          </p:nvSpPr>
          <p:spPr>
            <a:xfrm rot="16200000" flipH="1">
              <a:off x="397568" y="3778399"/>
              <a:ext cx="1200000" cy="384000"/>
            </a:xfrm>
            <a:prstGeom prst="rect">
              <a:avLst/>
            </a:prstGeom>
            <a:solidFill>
              <a:srgbClr val="00B0F0"/>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Water Supply</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EEB39287-22A4-4AAA-BDCE-8EA9B51D53B4}"/>
                </a:ext>
              </a:extLst>
            </p:cNvPr>
            <p:cNvSpPr txBox="1"/>
            <p:nvPr/>
          </p:nvSpPr>
          <p:spPr>
            <a:xfrm rot="16200000" flipH="1">
              <a:off x="3770430" y="3747368"/>
              <a:ext cx="1056000" cy="384000"/>
            </a:xfrm>
            <a:prstGeom prst="rect">
              <a:avLst/>
            </a:prstGeom>
            <a:solidFill>
              <a:srgbClr val="ED7D31"/>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Sewerage</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grpSp>
      <p:grpSp>
        <p:nvGrpSpPr>
          <p:cNvPr id="33" name="グループ化 32">
            <a:extLst>
              <a:ext uri="{FF2B5EF4-FFF2-40B4-BE49-F238E27FC236}">
                <a16:creationId xmlns:a16="http://schemas.microsoft.com/office/drawing/2014/main" id="{59B85796-8D63-4D8C-BA0F-0892EE324AF8}"/>
              </a:ext>
            </a:extLst>
          </p:cNvPr>
          <p:cNvGrpSpPr/>
          <p:nvPr/>
        </p:nvGrpSpPr>
        <p:grpSpPr>
          <a:xfrm>
            <a:off x="4654941" y="2014524"/>
            <a:ext cx="3102482" cy="2454000"/>
            <a:chOff x="6258491" y="1381959"/>
            <a:chExt cx="4136642" cy="3272000"/>
          </a:xfrm>
        </p:grpSpPr>
        <p:grpSp>
          <p:nvGrpSpPr>
            <p:cNvPr id="34" name="グループ化 33">
              <a:extLst>
                <a:ext uri="{FF2B5EF4-FFF2-40B4-BE49-F238E27FC236}">
                  <a16:creationId xmlns:a16="http://schemas.microsoft.com/office/drawing/2014/main" id="{15F2482D-8DEE-447A-904B-85EC2A3B38A7}"/>
                </a:ext>
              </a:extLst>
            </p:cNvPr>
            <p:cNvGrpSpPr/>
            <p:nvPr/>
          </p:nvGrpSpPr>
          <p:grpSpPr>
            <a:xfrm>
              <a:off x="6258491" y="1381959"/>
              <a:ext cx="4136642" cy="3272000"/>
              <a:chOff x="6258491" y="1381959"/>
              <a:chExt cx="4136642" cy="3272000"/>
            </a:xfrm>
          </p:grpSpPr>
          <p:pic>
            <p:nvPicPr>
              <p:cNvPr id="40" name="図 39">
                <a:extLst>
                  <a:ext uri="{FF2B5EF4-FFF2-40B4-BE49-F238E27FC236}">
                    <a16:creationId xmlns:a16="http://schemas.microsoft.com/office/drawing/2014/main" id="{F241C1EA-ADE2-42F2-AF95-8DC1AC002DBB}"/>
                  </a:ext>
                </a:extLst>
              </p:cNvPr>
              <p:cNvPicPr/>
              <p:nvPr/>
            </p:nvPicPr>
            <p:blipFill rotWithShape="1">
              <a:blip r:embed="rId5" cstate="print">
                <a:extLst>
                  <a:ext uri="{28A0092B-C50C-407E-A947-70E740481C1C}">
                    <a14:useLocalDpi xmlns:a14="http://schemas.microsoft.com/office/drawing/2010/main" val="0"/>
                  </a:ext>
                </a:extLst>
              </a:blip>
              <a:srcRect l="1988" t="2532" r="5865"/>
              <a:stretch>
                <a:fillRect/>
              </a:stretch>
            </p:blipFill>
            <p:spPr bwMode="auto">
              <a:xfrm>
                <a:off x="6258492" y="1381959"/>
                <a:ext cx="4136641" cy="2942603"/>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sp>
            <p:nvSpPr>
              <p:cNvPr id="41" name="正方形/長方形 40">
                <a:extLst>
                  <a:ext uri="{FF2B5EF4-FFF2-40B4-BE49-F238E27FC236}">
                    <a16:creationId xmlns:a16="http://schemas.microsoft.com/office/drawing/2014/main" id="{6EBCDC84-4096-437E-89EA-4B8D539E040F}"/>
                  </a:ext>
                </a:extLst>
              </p:cNvPr>
              <p:cNvSpPr/>
              <p:nvPr/>
            </p:nvSpPr>
            <p:spPr>
              <a:xfrm rot="5400000">
                <a:off x="8134657" y="844643"/>
                <a:ext cx="296213" cy="145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panose="02040503050406030204" pitchFamily="18" charset="0"/>
                </a:endParaRPr>
              </a:p>
            </p:txBody>
          </p:sp>
          <p:sp>
            <p:nvSpPr>
              <p:cNvPr id="42" name="正方形/長方形 41">
                <a:extLst>
                  <a:ext uri="{FF2B5EF4-FFF2-40B4-BE49-F238E27FC236}">
                    <a16:creationId xmlns:a16="http://schemas.microsoft.com/office/drawing/2014/main" id="{51828FD4-98C3-4333-A6B3-5F2B5BBFE170}"/>
                  </a:ext>
                </a:extLst>
              </p:cNvPr>
              <p:cNvSpPr/>
              <p:nvPr/>
            </p:nvSpPr>
            <p:spPr>
              <a:xfrm rot="5400000">
                <a:off x="8409579" y="3430137"/>
                <a:ext cx="523483" cy="424067"/>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Cambria" panose="02040503050406030204" pitchFamily="18" charset="0"/>
                </a:endParaRPr>
              </a:p>
            </p:txBody>
          </p:sp>
          <p:sp>
            <p:nvSpPr>
              <p:cNvPr id="43" name="テキスト ボックス 42">
                <a:extLst>
                  <a:ext uri="{FF2B5EF4-FFF2-40B4-BE49-F238E27FC236}">
                    <a16:creationId xmlns:a16="http://schemas.microsoft.com/office/drawing/2014/main" id="{6087AAC1-ADC8-4E5C-B595-98FD6D9725AD}"/>
                  </a:ext>
                </a:extLst>
              </p:cNvPr>
              <p:cNvSpPr txBox="1"/>
              <p:nvPr/>
            </p:nvSpPr>
            <p:spPr>
              <a:xfrm>
                <a:off x="7437217" y="2810992"/>
                <a:ext cx="1656000" cy="310171"/>
              </a:xfrm>
              <a:prstGeom prst="rect">
                <a:avLst/>
              </a:prstGeom>
              <a:solidFill>
                <a:schemeClr val="bg1"/>
              </a:solidFill>
              <a:ln>
                <a:noFill/>
              </a:ln>
            </p:spPr>
            <p:txBody>
              <a:bodyPr wrap="square" lIns="0" tIns="0" rIns="0" bIns="0" rtlCol="0">
                <a:spAutoFit/>
              </a:bodyPr>
              <a:lstStyle/>
              <a:p>
                <a:pPr algn="ctr">
                  <a:lnSpc>
                    <a:spcPts val="900"/>
                  </a:lnSpc>
                </a:pPr>
                <a:r>
                  <a:rPr lang="en-US" altLang="ja-JP" sz="1050" b="1" dirty="0">
                    <a:effectLst>
                      <a:glow rad="63500">
                        <a:schemeClr val="bg1"/>
                      </a:glow>
                    </a:effectLst>
                    <a:latin typeface="Cambria" panose="02040503050406030204" pitchFamily="18" charset="0"/>
                    <a:ea typeface="Cambria" panose="02040503050406030204" pitchFamily="18" charset="0"/>
                  </a:rPr>
                  <a:t>Water Pollution Prevention Act</a:t>
                </a:r>
                <a:endParaRPr lang="ja-JP" altLang="en-US" sz="1050" b="1" dirty="0">
                  <a:effectLst>
                    <a:glow rad="63500">
                      <a:schemeClr val="bg1"/>
                    </a:glow>
                  </a:effectLst>
                  <a:latin typeface="Cambria" panose="02040503050406030204" pitchFamily="18" charset="0"/>
                </a:endParaRPr>
              </a:p>
            </p:txBody>
          </p:sp>
          <p:sp>
            <p:nvSpPr>
              <p:cNvPr id="44" name="テキスト ボックス 43">
                <a:extLst>
                  <a:ext uri="{FF2B5EF4-FFF2-40B4-BE49-F238E27FC236}">
                    <a16:creationId xmlns:a16="http://schemas.microsoft.com/office/drawing/2014/main" id="{35008C41-FDF7-4EB7-B660-C347E3B5E4AC}"/>
                  </a:ext>
                </a:extLst>
              </p:cNvPr>
              <p:cNvSpPr txBox="1"/>
              <p:nvPr/>
            </p:nvSpPr>
            <p:spPr>
              <a:xfrm rot="16200000" flipH="1">
                <a:off x="6834341" y="3429971"/>
                <a:ext cx="1104000" cy="480000"/>
              </a:xfrm>
              <a:prstGeom prst="rect">
                <a:avLst/>
              </a:prstGeom>
              <a:solidFill>
                <a:srgbClr val="002060"/>
              </a:solidFill>
              <a:ln>
                <a:noFill/>
              </a:ln>
            </p:spPr>
            <p:txBody>
              <a:bodyPr wrap="square" lIns="0" tIns="0" rIns="0" bIns="0" rtlCol="0">
                <a:spAutoFit/>
              </a:bodyPr>
              <a:lstStyle/>
              <a:p>
                <a:pPr algn="ctr">
                  <a:lnSpc>
                    <a:spcPts val="900"/>
                  </a:lnSpc>
                </a:pPr>
                <a:r>
                  <a:rPr lang="en-US" altLang="ja-JP" sz="900" b="1" dirty="0">
                    <a:solidFill>
                      <a:schemeClr val="bg1"/>
                    </a:solidFill>
                    <a:latin typeface="Cambria" panose="02040503050406030204" pitchFamily="18" charset="0"/>
                    <a:ea typeface="Cambria" panose="02040503050406030204" pitchFamily="18" charset="0"/>
                  </a:rPr>
                  <a:t>Land Improvement Act</a:t>
                </a:r>
                <a:endParaRPr lang="ja-JP" altLang="en-US" sz="900" b="1" dirty="0">
                  <a:solidFill>
                    <a:schemeClr val="bg1"/>
                  </a:solidFill>
                  <a:latin typeface="Cambria" panose="02040503050406030204" pitchFamily="18" charset="0"/>
                </a:endParaRPr>
              </a:p>
            </p:txBody>
          </p:sp>
          <p:sp>
            <p:nvSpPr>
              <p:cNvPr id="45" name="テキスト ボックス 44">
                <a:extLst>
                  <a:ext uri="{FF2B5EF4-FFF2-40B4-BE49-F238E27FC236}">
                    <a16:creationId xmlns:a16="http://schemas.microsoft.com/office/drawing/2014/main" id="{4ED7ACFB-F3C2-4778-A150-358269AE0075}"/>
                  </a:ext>
                </a:extLst>
              </p:cNvPr>
              <p:cNvSpPr txBox="1"/>
              <p:nvPr/>
            </p:nvSpPr>
            <p:spPr>
              <a:xfrm flipH="1">
                <a:off x="7618092" y="3523897"/>
                <a:ext cx="1404000" cy="280248"/>
              </a:xfrm>
              <a:prstGeom prst="rect">
                <a:avLst/>
              </a:prstGeom>
              <a:noFill/>
              <a:ln>
                <a:noFill/>
              </a:ln>
            </p:spPr>
            <p:txBody>
              <a:bodyPr wrap="square" lIns="0" tIns="0" rIns="0" bIns="0" rtlCol="0" anchor="ctr" anchorCtr="0">
                <a:spAutoFit/>
              </a:bodyPr>
              <a:lstStyle/>
              <a:p>
                <a:pPr algn="ctr">
                  <a:lnSpc>
                    <a:spcPts val="825"/>
                  </a:lnSpc>
                </a:pPr>
                <a:r>
                  <a:rPr lang="en-US" altLang="ja-JP" sz="1050" b="1" dirty="0">
                    <a:effectLst>
                      <a:glow rad="63500">
                        <a:schemeClr val="bg1"/>
                      </a:glow>
                    </a:effectLst>
                    <a:latin typeface="Cambria" panose="02040503050406030204" pitchFamily="18" charset="0"/>
                    <a:ea typeface="Cambria" panose="02040503050406030204" pitchFamily="18" charset="0"/>
                  </a:rPr>
                  <a:t>Groundwater Use Regulation</a:t>
                </a:r>
                <a:endParaRPr lang="ja-JP" altLang="en-US" sz="1050" b="1" dirty="0">
                  <a:effectLst>
                    <a:glow rad="63500">
                      <a:schemeClr val="bg1"/>
                    </a:glow>
                  </a:effectLst>
                  <a:latin typeface="Cambria" panose="02040503050406030204" pitchFamily="18" charset="0"/>
                </a:endParaRPr>
              </a:p>
            </p:txBody>
          </p:sp>
          <p:sp>
            <p:nvSpPr>
              <p:cNvPr id="46" name="テキスト ボックス 45">
                <a:extLst>
                  <a:ext uri="{FF2B5EF4-FFF2-40B4-BE49-F238E27FC236}">
                    <a16:creationId xmlns:a16="http://schemas.microsoft.com/office/drawing/2014/main" id="{383B67F3-FD8E-482B-BD3B-FE30B05FFD11}"/>
                  </a:ext>
                </a:extLst>
              </p:cNvPr>
              <p:cNvSpPr txBox="1"/>
              <p:nvPr/>
            </p:nvSpPr>
            <p:spPr>
              <a:xfrm>
                <a:off x="7649368" y="1667938"/>
                <a:ext cx="1314360" cy="384000"/>
              </a:xfrm>
              <a:prstGeom prst="rect">
                <a:avLst/>
              </a:prstGeom>
              <a:solidFill>
                <a:srgbClr val="2E75B6"/>
              </a:solidFill>
              <a:ln>
                <a:noFill/>
              </a:ln>
            </p:spPr>
            <p:txBody>
              <a:bodyPr wrap="square" lIns="0" tIns="27000" rIns="0" bIns="2700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River Law</a:t>
                </a:r>
                <a:endParaRPr lang="ja-JP" altLang="en-US" sz="1050" b="1" dirty="0">
                  <a:solidFill>
                    <a:schemeClr val="bg1"/>
                  </a:solidFill>
                  <a:latin typeface="Cambria" panose="02040503050406030204" pitchFamily="18" charset="0"/>
                </a:endParaRPr>
              </a:p>
            </p:txBody>
          </p:sp>
          <p:sp>
            <p:nvSpPr>
              <p:cNvPr id="47" name="テキスト ボックス 46">
                <a:extLst>
                  <a:ext uri="{FF2B5EF4-FFF2-40B4-BE49-F238E27FC236}">
                    <a16:creationId xmlns:a16="http://schemas.microsoft.com/office/drawing/2014/main" id="{4E095E61-2F2E-4C6A-8298-BF53A8595F14}"/>
                  </a:ext>
                </a:extLst>
              </p:cNvPr>
              <p:cNvSpPr txBox="1"/>
              <p:nvPr/>
            </p:nvSpPr>
            <p:spPr>
              <a:xfrm>
                <a:off x="6258491" y="4497676"/>
                <a:ext cx="4048635" cy="156283"/>
              </a:xfrm>
              <a:prstGeom prst="rect">
                <a:avLst/>
              </a:prstGeom>
              <a:noFill/>
              <a:ln>
                <a:noFill/>
              </a:ln>
            </p:spPr>
            <p:txBody>
              <a:bodyPr wrap="square" lIns="0" tIns="0" rIns="0" bIns="0" rtlCol="0">
                <a:spAutoFit/>
              </a:bodyPr>
              <a:lstStyle/>
              <a:p>
                <a:pPr algn="ctr">
                  <a:lnSpc>
                    <a:spcPts val="900"/>
                  </a:lnSpc>
                </a:pPr>
                <a:r>
                  <a:rPr lang="en-US" altLang="ja-JP" sz="1050" b="1" dirty="0">
                    <a:effectLst>
                      <a:glow rad="63500">
                        <a:schemeClr val="bg1"/>
                      </a:glow>
                    </a:effectLst>
                    <a:latin typeface="Cambria" panose="02040503050406030204" pitchFamily="18" charset="0"/>
                    <a:ea typeface="Cambria" panose="02040503050406030204" pitchFamily="18" charset="0"/>
                  </a:rPr>
                  <a:t>Sustainable Growth :1970-Present, Environment</a:t>
                </a:r>
                <a:endParaRPr lang="ja-JP" altLang="en-US" sz="1050" b="1" dirty="0">
                  <a:effectLst>
                    <a:glow rad="63500">
                      <a:schemeClr val="bg1"/>
                    </a:glow>
                  </a:effectLst>
                  <a:latin typeface="Cambria" panose="02040503050406030204" pitchFamily="18" charset="0"/>
                </a:endParaRPr>
              </a:p>
            </p:txBody>
          </p:sp>
          <p:sp>
            <p:nvSpPr>
              <p:cNvPr id="48" name="テキスト ボックス 47">
                <a:extLst>
                  <a:ext uri="{FF2B5EF4-FFF2-40B4-BE49-F238E27FC236}">
                    <a16:creationId xmlns:a16="http://schemas.microsoft.com/office/drawing/2014/main" id="{5F408D0B-0E61-485D-845D-E241D63766CC}"/>
                  </a:ext>
                </a:extLst>
              </p:cNvPr>
              <p:cNvSpPr txBox="1"/>
              <p:nvPr/>
            </p:nvSpPr>
            <p:spPr>
              <a:xfrm rot="16200000" flipH="1">
                <a:off x="6110330" y="2150114"/>
                <a:ext cx="1200000" cy="384000"/>
              </a:xfrm>
              <a:prstGeom prst="rect">
                <a:avLst/>
              </a:prstGeom>
              <a:solidFill>
                <a:srgbClr val="00B0F0"/>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Water Supply</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sp>
            <p:nvSpPr>
              <p:cNvPr id="49" name="テキスト ボックス 48">
                <a:extLst>
                  <a:ext uri="{FF2B5EF4-FFF2-40B4-BE49-F238E27FC236}">
                    <a16:creationId xmlns:a16="http://schemas.microsoft.com/office/drawing/2014/main" id="{B71875BD-10F3-4668-8B4F-79A6BFEB890C}"/>
                  </a:ext>
                </a:extLst>
              </p:cNvPr>
              <p:cNvSpPr txBox="1"/>
              <p:nvPr/>
            </p:nvSpPr>
            <p:spPr>
              <a:xfrm rot="16200000" flipH="1">
                <a:off x="9467473" y="2074060"/>
                <a:ext cx="1056000" cy="384000"/>
              </a:xfrm>
              <a:prstGeom prst="rect">
                <a:avLst/>
              </a:prstGeom>
              <a:solidFill>
                <a:srgbClr val="ED7D31"/>
              </a:solidFill>
              <a:ln>
                <a:noFill/>
              </a:ln>
            </p:spPr>
            <p:txBody>
              <a:bodyPr wrap="square" lIns="0" tIns="0" rIns="0" bIns="0" rtlCol="0" anchor="ctr" anchorCtr="0">
                <a:spAutoFit/>
              </a:bodyPr>
              <a:lstStyle/>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Sewerage</a:t>
                </a:r>
              </a:p>
              <a:p>
                <a:pPr algn="ctr">
                  <a:lnSpc>
                    <a:spcPts val="900"/>
                  </a:lnSpc>
                </a:pPr>
                <a:r>
                  <a:rPr lang="en-US" altLang="ja-JP" sz="1050" b="1" dirty="0">
                    <a:solidFill>
                      <a:schemeClr val="bg1"/>
                    </a:solidFill>
                    <a:latin typeface="Cambria" panose="02040503050406030204" pitchFamily="18" charset="0"/>
                    <a:ea typeface="Cambria" panose="02040503050406030204" pitchFamily="18" charset="0"/>
                  </a:rPr>
                  <a:t>Act</a:t>
                </a:r>
                <a:endParaRPr lang="ja-JP" altLang="en-US" sz="1050" b="1" dirty="0">
                  <a:solidFill>
                    <a:schemeClr val="bg1"/>
                  </a:solidFill>
                  <a:latin typeface="Cambria" panose="02040503050406030204" pitchFamily="18" charset="0"/>
                </a:endParaRPr>
              </a:p>
            </p:txBody>
          </p:sp>
          <p:sp>
            <p:nvSpPr>
              <p:cNvPr id="50" name="テキスト ボックス 49">
                <a:extLst>
                  <a:ext uri="{FF2B5EF4-FFF2-40B4-BE49-F238E27FC236}">
                    <a16:creationId xmlns:a16="http://schemas.microsoft.com/office/drawing/2014/main" id="{0A1BF927-0DDF-4828-92E5-281F6C58A6E3}"/>
                  </a:ext>
                </a:extLst>
              </p:cNvPr>
              <p:cNvSpPr txBox="1"/>
              <p:nvPr/>
            </p:nvSpPr>
            <p:spPr>
              <a:xfrm>
                <a:off x="7110558" y="2301178"/>
                <a:ext cx="2340000" cy="280248"/>
              </a:xfrm>
              <a:prstGeom prst="rect">
                <a:avLst/>
              </a:prstGeom>
              <a:solidFill>
                <a:schemeClr val="bg1"/>
              </a:solidFill>
              <a:ln>
                <a:noFill/>
              </a:ln>
            </p:spPr>
            <p:txBody>
              <a:bodyPr wrap="square" lIns="0" tIns="0" rIns="0" bIns="0" rtlCol="0">
                <a:spAutoFit/>
              </a:bodyPr>
              <a:lstStyle/>
              <a:p>
                <a:pPr algn="ctr">
                  <a:lnSpc>
                    <a:spcPts val="750"/>
                  </a:lnSpc>
                </a:pPr>
                <a:r>
                  <a:rPr lang="en-US" altLang="ja-JP" sz="1050" b="1" dirty="0">
                    <a:effectLst>
                      <a:glow rad="63500">
                        <a:schemeClr val="bg1"/>
                      </a:glow>
                    </a:effectLst>
                    <a:latin typeface="Cambria" panose="02040503050406030204" pitchFamily="18" charset="0"/>
                    <a:ea typeface="Cambria" panose="02040503050406030204" pitchFamily="18" charset="0"/>
                  </a:rPr>
                  <a:t>Water Resources Development Promotion Act</a:t>
                </a:r>
                <a:endParaRPr lang="ja-JP" altLang="en-US" sz="1050" b="1" dirty="0">
                  <a:effectLst>
                    <a:glow rad="63500">
                      <a:schemeClr val="bg1"/>
                    </a:glow>
                  </a:effectLst>
                  <a:latin typeface="Cambria" panose="02040503050406030204" pitchFamily="18" charset="0"/>
                </a:endParaRPr>
              </a:p>
            </p:txBody>
          </p:sp>
          <p:sp>
            <p:nvSpPr>
              <p:cNvPr id="51" name="テキスト ボックス 50">
                <a:extLst>
                  <a:ext uri="{FF2B5EF4-FFF2-40B4-BE49-F238E27FC236}">
                    <a16:creationId xmlns:a16="http://schemas.microsoft.com/office/drawing/2014/main" id="{B763A18D-2EA6-472B-B005-F281C89006F2}"/>
                  </a:ext>
                </a:extLst>
              </p:cNvPr>
              <p:cNvSpPr txBox="1"/>
              <p:nvPr/>
            </p:nvSpPr>
            <p:spPr>
              <a:xfrm rot="16200000" flipH="1">
                <a:off x="8730872" y="3480215"/>
                <a:ext cx="960000" cy="430887"/>
              </a:xfrm>
              <a:prstGeom prst="rect">
                <a:avLst/>
              </a:prstGeom>
              <a:solidFill>
                <a:srgbClr val="002060"/>
              </a:solidFill>
              <a:ln>
                <a:noFill/>
              </a:ln>
            </p:spPr>
            <p:txBody>
              <a:bodyPr wrap="square" lIns="0" tIns="0" rIns="0" bIns="0" rtlCol="0" anchor="ctr" anchorCtr="0">
                <a:spAutoFit/>
              </a:bodyPr>
              <a:lstStyle/>
              <a:p>
                <a:pPr algn="ctr"/>
                <a:r>
                  <a:rPr lang="en-US" altLang="ja-JP" sz="1050" b="1" dirty="0">
                    <a:solidFill>
                      <a:schemeClr val="bg1"/>
                    </a:solidFill>
                    <a:latin typeface="Cambria" panose="02040503050406030204" pitchFamily="18" charset="0"/>
                    <a:ea typeface="Cambria" panose="02040503050406030204" pitchFamily="18" charset="0"/>
                  </a:rPr>
                  <a:t>Industrial Water Act</a:t>
                </a:r>
                <a:endParaRPr lang="ja-JP" altLang="en-US" sz="1050" b="1" dirty="0">
                  <a:solidFill>
                    <a:schemeClr val="bg1"/>
                  </a:solidFill>
                  <a:latin typeface="Cambria" panose="02040503050406030204" pitchFamily="18" charset="0"/>
                </a:endParaRPr>
              </a:p>
            </p:txBody>
          </p:sp>
          <p:sp>
            <p:nvSpPr>
              <p:cNvPr id="52" name="テキスト ボックス 51">
                <a:extLst>
                  <a:ext uri="{FF2B5EF4-FFF2-40B4-BE49-F238E27FC236}">
                    <a16:creationId xmlns:a16="http://schemas.microsoft.com/office/drawing/2014/main" id="{F6805207-E563-4060-A37A-E061EE7720CE}"/>
                  </a:ext>
                </a:extLst>
              </p:cNvPr>
              <p:cNvSpPr txBox="1"/>
              <p:nvPr/>
            </p:nvSpPr>
            <p:spPr>
              <a:xfrm>
                <a:off x="9451982" y="3026886"/>
                <a:ext cx="864000" cy="720000"/>
              </a:xfrm>
              <a:prstGeom prst="rect">
                <a:avLst/>
              </a:prstGeom>
              <a:solidFill>
                <a:srgbClr val="7030A0"/>
              </a:solidFill>
              <a:ln>
                <a:noFill/>
              </a:ln>
            </p:spPr>
            <p:txBody>
              <a:bodyPr wrap="square" lIns="0" tIns="0" rIns="0" bIns="0" rtlCol="0" anchor="ctr" anchorCtr="0">
                <a:spAutoFit/>
              </a:bodyPr>
              <a:lstStyle/>
              <a:p>
                <a:pPr algn="ctr">
                  <a:lnSpc>
                    <a:spcPts val="750"/>
                  </a:lnSpc>
                </a:pPr>
                <a:r>
                  <a:rPr lang="en-US" altLang="ja-JP" sz="1050" b="1" dirty="0">
                    <a:solidFill>
                      <a:schemeClr val="bg1"/>
                    </a:solidFill>
                    <a:latin typeface="Cambria" panose="02040503050406030204" pitchFamily="18" charset="0"/>
                    <a:ea typeface="Cambria" panose="02040503050406030204" pitchFamily="18" charset="0"/>
                  </a:rPr>
                  <a:t>Act on Lake Water Quality</a:t>
                </a:r>
                <a:endParaRPr lang="ja-JP" altLang="en-US" sz="1050" b="1" dirty="0">
                  <a:solidFill>
                    <a:schemeClr val="bg1"/>
                  </a:solidFill>
                  <a:latin typeface="Cambria" panose="02040503050406030204" pitchFamily="18" charset="0"/>
                </a:endParaRPr>
              </a:p>
            </p:txBody>
          </p:sp>
        </p:grpSp>
        <p:sp>
          <p:nvSpPr>
            <p:cNvPr id="35" name="正方形/長方形 34">
              <a:extLst>
                <a:ext uri="{FF2B5EF4-FFF2-40B4-BE49-F238E27FC236}">
                  <a16:creationId xmlns:a16="http://schemas.microsoft.com/office/drawing/2014/main" id="{D728B5A0-BB8B-433E-80E8-33F84E3E180F}"/>
                </a:ext>
              </a:extLst>
            </p:cNvPr>
            <p:cNvSpPr/>
            <p:nvPr/>
          </p:nvSpPr>
          <p:spPr>
            <a:xfrm>
              <a:off x="9426316" y="3796055"/>
              <a:ext cx="853111" cy="38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正方形/長方形 35">
              <a:extLst>
                <a:ext uri="{FF2B5EF4-FFF2-40B4-BE49-F238E27FC236}">
                  <a16:creationId xmlns:a16="http://schemas.microsoft.com/office/drawing/2014/main" id="{2E594CFC-2E08-4B80-BEEA-76BA74C12846}"/>
                </a:ext>
              </a:extLst>
            </p:cNvPr>
            <p:cNvSpPr/>
            <p:nvPr/>
          </p:nvSpPr>
          <p:spPr>
            <a:xfrm>
              <a:off x="9250729" y="4186255"/>
              <a:ext cx="252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四角形: 角を丸くする 36">
              <a:extLst>
                <a:ext uri="{FF2B5EF4-FFF2-40B4-BE49-F238E27FC236}">
                  <a16:creationId xmlns:a16="http://schemas.microsoft.com/office/drawing/2014/main" id="{73D05F1B-375E-4624-BFCB-3343DF2451D7}"/>
                </a:ext>
              </a:extLst>
            </p:cNvPr>
            <p:cNvSpPr/>
            <p:nvPr/>
          </p:nvSpPr>
          <p:spPr>
            <a:xfrm>
              <a:off x="9454092" y="3796023"/>
              <a:ext cx="552489" cy="336000"/>
            </a:xfrm>
            <a:prstGeom prst="round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8" name="正方形/長方形 37">
              <a:extLst>
                <a:ext uri="{FF2B5EF4-FFF2-40B4-BE49-F238E27FC236}">
                  <a16:creationId xmlns:a16="http://schemas.microsoft.com/office/drawing/2014/main" id="{463C1063-3036-41C6-97BE-213BF80A1723}"/>
                </a:ext>
              </a:extLst>
            </p:cNvPr>
            <p:cNvSpPr/>
            <p:nvPr/>
          </p:nvSpPr>
          <p:spPr>
            <a:xfrm>
              <a:off x="9433149" y="3768028"/>
              <a:ext cx="642685" cy="10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正方形/長方形 38">
              <a:extLst>
                <a:ext uri="{FF2B5EF4-FFF2-40B4-BE49-F238E27FC236}">
                  <a16:creationId xmlns:a16="http://schemas.microsoft.com/office/drawing/2014/main" id="{006E0CEB-09EF-4DE3-9D44-2A60047A4B6D}"/>
                </a:ext>
              </a:extLst>
            </p:cNvPr>
            <p:cNvSpPr/>
            <p:nvPr/>
          </p:nvSpPr>
          <p:spPr>
            <a:xfrm>
              <a:off x="9447606" y="3844023"/>
              <a:ext cx="55123" cy="2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293682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519966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a:t>(1)	Organization for Coordination</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1611046" y="2071968"/>
            <a:ext cx="641733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Law and Acts which Contributed to Water Resources Management</a:t>
            </a:r>
            <a:endParaRPr lang="ja-JP" altLang="en-US" sz="160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55576" y="1537816"/>
            <a:ext cx="7386283" cy="400110"/>
          </a:xfrm>
          <a:prstGeom prst="rect">
            <a:avLst/>
          </a:prstGeom>
          <a:noFill/>
        </p:spPr>
        <p:txBody>
          <a:bodyPr wrap="square" rtlCol="0">
            <a:spAutoFit/>
          </a:bodyPr>
          <a:lstStyle/>
          <a:p>
            <a:r>
              <a:rPr lang="en-US" altLang="ja-JP" sz="2000"/>
              <a:t>3) Concept and Changes in the Legal System</a:t>
            </a:r>
          </a:p>
        </p:txBody>
      </p:sp>
      <p:graphicFrame>
        <p:nvGraphicFramePr>
          <p:cNvPr id="12" name="表 3">
            <a:extLst>
              <a:ext uri="{FF2B5EF4-FFF2-40B4-BE49-F238E27FC236}">
                <a16:creationId xmlns:a16="http://schemas.microsoft.com/office/drawing/2014/main" id="{561CB7B8-3E95-4BF1-9467-DA9FE9DCAA26}"/>
              </a:ext>
            </a:extLst>
          </p:cNvPr>
          <p:cNvGraphicFramePr>
            <a:graphicFrameLocks noGrp="1"/>
          </p:cNvGraphicFramePr>
          <p:nvPr/>
        </p:nvGraphicFramePr>
        <p:xfrm>
          <a:off x="700321" y="2380044"/>
          <a:ext cx="7743358" cy="2926080"/>
        </p:xfrm>
        <a:graphic>
          <a:graphicData uri="http://schemas.openxmlformats.org/drawingml/2006/table">
            <a:tbl>
              <a:tblPr firstRow="1" bandRow="1">
                <a:tableStyleId>{5C22544A-7EE6-4342-B048-85BDC9FD1C3A}</a:tableStyleId>
              </a:tblPr>
              <a:tblGrid>
                <a:gridCol w="1439640">
                  <a:extLst>
                    <a:ext uri="{9D8B030D-6E8A-4147-A177-3AD203B41FA5}">
                      <a16:colId xmlns:a16="http://schemas.microsoft.com/office/drawing/2014/main" val="4065950924"/>
                    </a:ext>
                  </a:extLst>
                </a:gridCol>
                <a:gridCol w="6303718">
                  <a:extLst>
                    <a:ext uri="{9D8B030D-6E8A-4147-A177-3AD203B41FA5}">
                      <a16:colId xmlns:a16="http://schemas.microsoft.com/office/drawing/2014/main" val="3684248986"/>
                    </a:ext>
                  </a:extLst>
                </a:gridCol>
              </a:tblGrid>
              <a:tr h="365760">
                <a:tc>
                  <a:txBody>
                    <a:bodyPr/>
                    <a:lstStyle/>
                    <a:p>
                      <a:pPr algn="ctr"/>
                      <a:r>
                        <a:rPr kumimoji="1" lang="en-US" altLang="ja-JP" sz="1800"/>
                        <a:t>Year</a:t>
                      </a:r>
                      <a:endParaRPr kumimoji="1" lang="ja-JP" altLang="en-US" sz="1800"/>
                    </a:p>
                  </a:txBody>
                  <a:tcPr/>
                </a:tc>
                <a:tc>
                  <a:txBody>
                    <a:bodyPr/>
                    <a:lstStyle/>
                    <a:p>
                      <a:pPr algn="ctr"/>
                      <a:r>
                        <a:rPr kumimoji="1" lang="en-US" altLang="ja-JP" sz="1800"/>
                        <a:t>Law and Act</a:t>
                      </a:r>
                      <a:endParaRPr kumimoji="1" lang="ja-JP" altLang="en-US" sz="1800"/>
                    </a:p>
                  </a:txBody>
                  <a:tcPr/>
                </a:tc>
                <a:extLst>
                  <a:ext uri="{0D108BD9-81ED-4DB2-BD59-A6C34878D82A}">
                    <a16:rowId xmlns:a16="http://schemas.microsoft.com/office/drawing/2014/main" val="306585386"/>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1986</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Old River Law </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228902604"/>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1957</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Specific Multi-Purpose Dams Act</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16859894"/>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1961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Water Resources Development Promotion Act</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40283243"/>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1961</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Water Resources Development Corporation Act</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81423016"/>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1964</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dirty="0">
                          <a:effectLst/>
                          <a:latin typeface="Times New Roman" panose="02020603050405020304" pitchFamily="18" charset="0"/>
                          <a:ea typeface="ＭＳ 明朝" panose="02020609040205080304" pitchFamily="17" charset="-128"/>
                          <a:cs typeface="Times New Roman" panose="02020603050405020304" pitchFamily="18" charset="0"/>
                        </a:rPr>
                        <a:t>New River Law</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802846830"/>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1997</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800" kern="0">
                          <a:effectLst/>
                          <a:latin typeface="Times New Roman" panose="02020603050405020304" pitchFamily="18" charset="0"/>
                          <a:ea typeface="ＭＳ 明朝" panose="02020609040205080304" pitchFamily="17" charset="-128"/>
                          <a:cs typeface="Times New Roman" panose="02020603050405020304" pitchFamily="18" charset="0"/>
                        </a:rPr>
                        <a:t>Revised River Law</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222386509"/>
                  </a:ext>
                </a:extLst>
              </a:tr>
              <a:tr h="365760">
                <a:tc>
                  <a:txBody>
                    <a:bodyPr/>
                    <a:lstStyle/>
                    <a:p>
                      <a:pPr algn="ctr">
                        <a:spcBef>
                          <a:spcPts val="100"/>
                        </a:spcBef>
                        <a:spcAft>
                          <a:spcPts val="100"/>
                        </a:spcAft>
                      </a:pPr>
                      <a:r>
                        <a:rPr lang="en-US" altLang="ja-JP" sz="1800" kern="100">
                          <a:effectLst/>
                          <a:latin typeface="Times New Roman" panose="02020603050405020304" pitchFamily="18" charset="0"/>
                          <a:ea typeface="ＭＳ 明朝" panose="02020609040205080304" pitchFamily="17" charset="-128"/>
                          <a:cs typeface="Times New Roman" panose="02020603050405020304" pitchFamily="18" charset="0"/>
                        </a:rPr>
                        <a:t>2014</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GB" sz="1800" kern="0" dirty="0">
                          <a:effectLst/>
                          <a:latin typeface="Times New Roman" panose="02020603050405020304" pitchFamily="18" charset="0"/>
                          <a:ea typeface="ＭＳ 明朝" panose="02020609040205080304" pitchFamily="17" charset="-128"/>
                          <a:cs typeface="Times New Roman" panose="02020603050405020304" pitchFamily="18" charset="0"/>
                        </a:rPr>
                        <a:t>Basic Act on the Water Cycle</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238281413"/>
                  </a:ext>
                </a:extLst>
              </a:tr>
            </a:tbl>
          </a:graphicData>
        </a:graphic>
      </p:graphicFrame>
    </p:spTree>
    <p:extLst>
      <p:ext uri="{BB962C8B-B14F-4D97-AF65-F5344CB8AC3E}">
        <p14:creationId xmlns:p14="http://schemas.microsoft.com/office/powerpoint/2010/main" val="328215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836712"/>
            <a:ext cx="519966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(1)	Organization for Coordination</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1611046" y="1844824"/>
            <a:ext cx="6417338"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a:t>Acts Regulating Water Resources Management with River Law</a:t>
            </a:r>
            <a:endParaRPr lang="ja-JP" altLang="en-US" sz="160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340768"/>
            <a:ext cx="7386283" cy="400110"/>
          </a:xfrm>
          <a:prstGeom prst="rect">
            <a:avLst/>
          </a:prstGeom>
          <a:noFill/>
        </p:spPr>
        <p:txBody>
          <a:bodyPr wrap="square" rtlCol="0">
            <a:spAutoFit/>
          </a:bodyPr>
          <a:lstStyle/>
          <a:p>
            <a:r>
              <a:rPr lang="en-US" altLang="ja-JP" sz="2000" dirty="0"/>
              <a:t>4) Concept and Changes in the Legal System</a:t>
            </a:r>
          </a:p>
        </p:txBody>
      </p:sp>
      <p:graphicFrame>
        <p:nvGraphicFramePr>
          <p:cNvPr id="12" name="表 3">
            <a:extLst>
              <a:ext uri="{FF2B5EF4-FFF2-40B4-BE49-F238E27FC236}">
                <a16:creationId xmlns:a16="http://schemas.microsoft.com/office/drawing/2014/main" id="{561CB7B8-3E95-4BF1-9467-DA9FE9DCAA26}"/>
              </a:ext>
            </a:extLst>
          </p:cNvPr>
          <p:cNvGraphicFramePr>
            <a:graphicFrameLocks noGrp="1"/>
          </p:cNvGraphicFramePr>
          <p:nvPr>
            <p:extLst>
              <p:ext uri="{D42A27DB-BD31-4B8C-83A1-F6EECF244321}">
                <p14:modId xmlns:p14="http://schemas.microsoft.com/office/powerpoint/2010/main" val="3802512604"/>
              </p:ext>
            </p:extLst>
          </p:nvPr>
        </p:nvGraphicFramePr>
        <p:xfrm>
          <a:off x="457200" y="2119446"/>
          <a:ext cx="8229599" cy="4003537"/>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4065950924"/>
                    </a:ext>
                  </a:extLst>
                </a:gridCol>
                <a:gridCol w="5987007">
                  <a:extLst>
                    <a:ext uri="{9D8B030D-6E8A-4147-A177-3AD203B41FA5}">
                      <a16:colId xmlns:a16="http://schemas.microsoft.com/office/drawing/2014/main" val="3684248986"/>
                    </a:ext>
                  </a:extLst>
                </a:gridCol>
              </a:tblGrid>
              <a:tr h="302916">
                <a:tc>
                  <a:txBody>
                    <a:bodyPr/>
                    <a:lstStyle/>
                    <a:p>
                      <a:pPr algn="ctr"/>
                      <a:r>
                        <a:rPr kumimoji="1" lang="en-US" altLang="ja-JP" sz="1600"/>
                        <a:t>Category</a:t>
                      </a:r>
                      <a:endParaRPr kumimoji="1" lang="ja-JP" altLang="en-US" sz="1600"/>
                    </a:p>
                  </a:txBody>
                  <a:tcPr/>
                </a:tc>
                <a:tc>
                  <a:txBody>
                    <a:bodyPr/>
                    <a:lstStyle/>
                    <a:p>
                      <a:pPr algn="ctr"/>
                      <a:r>
                        <a:rPr kumimoji="1" lang="en-US" altLang="ja-JP" sz="1600"/>
                        <a:t>Related Acts</a:t>
                      </a:r>
                      <a:endParaRPr kumimoji="1" lang="ja-JP" altLang="en-US" sz="1600"/>
                    </a:p>
                  </a:txBody>
                  <a:tcPr/>
                </a:tc>
                <a:extLst>
                  <a:ext uri="{0D108BD9-81ED-4DB2-BD59-A6C34878D82A}">
                    <a16:rowId xmlns:a16="http://schemas.microsoft.com/office/drawing/2014/main" val="306585386"/>
                  </a:ext>
                </a:extLst>
              </a:tr>
              <a:tr h="530103">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Measures for Flood</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Flood Control Act, Basic Act on Disaster Management, Flood Prevention Association Act, Act on Erosion and Flood Control Emergency Measures, Flood Control Special Accounting Act</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228902604"/>
                  </a:ext>
                </a:extLst>
              </a:tr>
              <a:tr h="353402">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Utilization of Water Resources</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Water Supply Act, Industrial Water Act, Land Improvement Act, Electricity Business Act</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916859894"/>
                  </a:ext>
                </a:extLst>
              </a:tr>
              <a:tr h="255555">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Transportation on Water</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Act on Port Regulation, Port and Harbor Act</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40283243"/>
                  </a:ext>
                </a:extLst>
              </a:tr>
              <a:tr h="706804">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Pollution, </a:t>
                      </a:r>
                      <a:r>
                        <a:rPr lang="en-US" altLang="ja-JP" sz="1400" kern="0">
                          <a:effectLst/>
                          <a:latin typeface="Times New Roman" panose="02020603050405020304" pitchFamily="18" charset="0"/>
                          <a:ea typeface="ＭＳ 明朝" panose="02020609040205080304" pitchFamily="17" charset="-128"/>
                          <a:cs typeface="Times New Roman" panose="02020603050405020304" pitchFamily="18" charset="0"/>
                        </a:rPr>
                        <a:t>E</a:t>
                      </a: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ffluent,</a:t>
                      </a:r>
                    </a:p>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Environmental Conservation</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Basic Environment Act, Water Pollution Prevention Act, Act on Special Measures concerning Conservation of Lake Water Quality, Sewage Act, Nature Conservation Act, Natural Parks Act, Waste Management and Public Cleansing Act, Mine Safety Act</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81423016"/>
                  </a:ext>
                </a:extLst>
              </a:tr>
              <a:tr h="530103">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Water Cycle, Underground Water, Land Subsidence</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Basic Act on the Water Cycle, Industrial Water Act, Act on Regulation of Groundwater Extraction for Buildings, Act on Promotion of Rainwater Use</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802846830"/>
                  </a:ext>
                </a:extLst>
              </a:tr>
              <a:tr h="706804">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Land Conservation</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Act on Special Measures for Water Source Area, Water Supply Act, Erosion Control Act, Building Stander Act, Forest Act, Landslide Prevention Act, Act on Prevention of Disasters Caused by Steep Slope Failure</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222386509"/>
                  </a:ext>
                </a:extLst>
              </a:tr>
              <a:tr h="255555">
                <a:tc>
                  <a:txBody>
                    <a:bodyPr/>
                    <a:lstStyle/>
                    <a:p>
                      <a:pPr algn="ctr">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Mining of Riverbed Material</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Bef>
                          <a:spcPts val="100"/>
                        </a:spcBef>
                        <a:spcAft>
                          <a:spcPts val="100"/>
                        </a:spcAft>
                      </a:pPr>
                      <a:r>
                        <a:rPr lang="en-US" sz="1400" kern="0">
                          <a:effectLst/>
                          <a:latin typeface="Times New Roman" panose="02020603050405020304" pitchFamily="18" charset="0"/>
                          <a:ea typeface="ＭＳ 明朝" panose="02020609040205080304" pitchFamily="17" charset="-128"/>
                          <a:cs typeface="Times New Roman" panose="02020603050405020304" pitchFamily="18" charset="0"/>
                        </a:rPr>
                        <a:t>Mining Act, Quarrying Act, Gravel Gathering Act</a:t>
                      </a:r>
                      <a:endParaRPr lang="ja-JP" sz="14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238281413"/>
                  </a:ext>
                </a:extLst>
              </a:tr>
            </a:tbl>
          </a:graphicData>
        </a:graphic>
      </p:graphicFrame>
      <p:sp>
        <p:nvSpPr>
          <p:cNvPr id="7" name="テキスト ボックス 6">
            <a:extLst>
              <a:ext uri="{FF2B5EF4-FFF2-40B4-BE49-F238E27FC236}">
                <a16:creationId xmlns:a16="http://schemas.microsoft.com/office/drawing/2014/main" id="{F9326432-1652-4987-B359-D40AF94DD213}"/>
              </a:ext>
            </a:extLst>
          </p:cNvPr>
          <p:cNvSpPr txBox="1"/>
          <p:nvPr/>
        </p:nvSpPr>
        <p:spPr>
          <a:xfrm>
            <a:off x="626408" y="6122983"/>
            <a:ext cx="7545992" cy="246221"/>
          </a:xfrm>
          <a:prstGeom prst="rect">
            <a:avLst/>
          </a:prstGeom>
          <a:noFill/>
        </p:spPr>
        <p:txBody>
          <a:bodyPr wrap="square">
            <a:spAutoFit/>
          </a:bodyPr>
          <a:lstStyle/>
          <a:p>
            <a:r>
              <a:rPr lang="en-GB" sz="1000" dirty="0">
                <a:effectLst/>
                <a:ea typeface="ＭＳ 明朝" panose="02020609040205080304" pitchFamily="17" charset="-128"/>
              </a:rPr>
              <a:t>Source:  Main Report on Water Right System in People’s Republic of China, 2006, JICA</a:t>
            </a:r>
            <a:endParaRPr lang="en-GB" sz="1000" dirty="0"/>
          </a:p>
        </p:txBody>
      </p:sp>
    </p:spTree>
    <p:extLst>
      <p:ext uri="{BB962C8B-B14F-4D97-AF65-F5344CB8AC3E}">
        <p14:creationId xmlns:p14="http://schemas.microsoft.com/office/powerpoint/2010/main" val="399022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22960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tabLst>
                <a:tab pos="719138" algn="l"/>
              </a:tabLst>
            </a:pPr>
            <a:r>
              <a:rPr lang="en-US" altLang="ja-JP" sz="2000" dirty="0"/>
              <a:t>(2)	History of River Law and the Role of River Administrators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537816"/>
            <a:ext cx="7386283" cy="400110"/>
          </a:xfrm>
          <a:prstGeom prst="rect">
            <a:avLst/>
          </a:prstGeom>
          <a:noFill/>
        </p:spPr>
        <p:txBody>
          <a:bodyPr wrap="square" rtlCol="0">
            <a:spAutoFit/>
          </a:bodyPr>
          <a:lstStyle/>
          <a:p>
            <a:r>
              <a:rPr lang="en-US" altLang="ja-JP" sz="2000"/>
              <a:t>1) History of Water Use in Japan before Modern Age</a:t>
            </a:r>
          </a:p>
        </p:txBody>
      </p:sp>
      <p:sp>
        <p:nvSpPr>
          <p:cNvPr id="5" name="Rectangle: Rounded Corners 9">
            <a:extLst>
              <a:ext uri="{FF2B5EF4-FFF2-40B4-BE49-F238E27FC236}">
                <a16:creationId xmlns:a16="http://schemas.microsoft.com/office/drawing/2014/main" id="{3B1CB89D-236E-4F7D-AEE5-13A73985CEAB}"/>
              </a:ext>
            </a:extLst>
          </p:cNvPr>
          <p:cNvSpPr/>
          <p:nvPr/>
        </p:nvSpPr>
        <p:spPr>
          <a:xfrm>
            <a:off x="2267744" y="5685983"/>
            <a:ext cx="5902444" cy="407313"/>
          </a:xfrm>
          <a:prstGeom prst="roundRect">
            <a:avLst>
              <a:gd name="adj" fmla="val 29177"/>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Developed </a:t>
            </a:r>
            <a:r>
              <a:rPr lang="en-US" altLang="ja-JP" sz="1600" b="1">
                <a:solidFill>
                  <a:srgbClr val="FF0000"/>
                </a:solidFill>
              </a:rPr>
              <a:t>Civil Engineering Technology.</a:t>
            </a:r>
          </a:p>
        </p:txBody>
      </p:sp>
      <p:sp>
        <p:nvSpPr>
          <p:cNvPr id="6" name="Rectangle: Rounded Corners 9">
            <a:extLst>
              <a:ext uri="{FF2B5EF4-FFF2-40B4-BE49-F238E27FC236}">
                <a16:creationId xmlns:a16="http://schemas.microsoft.com/office/drawing/2014/main" id="{9EBE683E-0FF1-40F4-A11B-31F7D9A07825}"/>
              </a:ext>
            </a:extLst>
          </p:cNvPr>
          <p:cNvSpPr/>
          <p:nvPr/>
        </p:nvSpPr>
        <p:spPr>
          <a:xfrm>
            <a:off x="1475656" y="3211998"/>
            <a:ext cx="6694532" cy="796111"/>
          </a:xfrm>
          <a:prstGeom prst="roundRect">
            <a:avLst>
              <a:gd name="adj" fmla="val 29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Rivers were </a:t>
            </a:r>
            <a:r>
              <a:rPr lang="en-US" altLang="ja-JP" sz="1600" b="1">
                <a:solidFill>
                  <a:schemeClr val="tx1"/>
                </a:solidFill>
              </a:rPr>
              <a:t>administrated by local governments</a:t>
            </a:r>
            <a:r>
              <a:rPr lang="en-US" altLang="ja-JP" sz="1600">
                <a:solidFill>
                  <a:schemeClr val="tx1"/>
                </a:solidFill>
              </a:rPr>
              <a:t>.</a:t>
            </a:r>
          </a:p>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Water in rivers was considered as </a:t>
            </a:r>
            <a:r>
              <a:rPr lang="en-US" altLang="ja-JP" sz="1600" b="1">
                <a:solidFill>
                  <a:srgbClr val="FF0000"/>
                </a:solidFill>
              </a:rPr>
              <a:t>public property</a:t>
            </a:r>
            <a:r>
              <a:rPr lang="en-US" altLang="ja-JP" sz="1600">
                <a:solidFill>
                  <a:schemeClr val="tx1"/>
                </a:solidFill>
              </a:rPr>
              <a:t>.</a:t>
            </a:r>
          </a:p>
        </p:txBody>
      </p:sp>
      <p:sp>
        <p:nvSpPr>
          <p:cNvPr id="7" name="Rectangle: Rounded Corners 9">
            <a:extLst>
              <a:ext uri="{FF2B5EF4-FFF2-40B4-BE49-F238E27FC236}">
                <a16:creationId xmlns:a16="http://schemas.microsoft.com/office/drawing/2014/main" id="{54609B0F-7365-4A67-BCC4-2384DA29E962}"/>
              </a:ext>
            </a:extLst>
          </p:cNvPr>
          <p:cNvSpPr/>
          <p:nvPr/>
        </p:nvSpPr>
        <p:spPr>
          <a:xfrm>
            <a:off x="1129904" y="2260670"/>
            <a:ext cx="7056784" cy="407313"/>
          </a:xfrm>
          <a:prstGeom prst="roundRect">
            <a:avLst>
              <a:gd name="adj" fmla="val 2917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People developed their agricultural land and irrigation system.</a:t>
            </a:r>
          </a:p>
        </p:txBody>
      </p:sp>
      <p:sp>
        <p:nvSpPr>
          <p:cNvPr id="9" name="Rectangle 1">
            <a:extLst>
              <a:ext uri="{FF2B5EF4-FFF2-40B4-BE49-F238E27FC236}">
                <a16:creationId xmlns:a16="http://schemas.microsoft.com/office/drawing/2014/main" id="{8371C4D5-3D37-4370-A86E-6EA2A944DB69}"/>
              </a:ext>
            </a:extLst>
          </p:cNvPr>
          <p:cNvSpPr/>
          <p:nvPr/>
        </p:nvSpPr>
        <p:spPr>
          <a:xfrm>
            <a:off x="1207306" y="1971930"/>
            <a:ext cx="1600118" cy="369332"/>
          </a:xfrm>
          <a:prstGeom prst="rect">
            <a:avLst/>
          </a:prstGeom>
          <a:solidFill>
            <a:srgbClr val="00B0F0"/>
          </a:solidFill>
        </p:spPr>
        <p:txBody>
          <a:bodyPr wrap="none">
            <a:spAutoFit/>
          </a:bodyPr>
          <a:lstStyle/>
          <a:p>
            <a:pPr algn="ctr"/>
            <a:r>
              <a:rPr lang="en-US" altLang="ja-JP" b="1">
                <a:solidFill>
                  <a:schemeClr val="bg1"/>
                </a:solidFill>
              </a:rPr>
              <a:t>Ancient Time</a:t>
            </a:r>
          </a:p>
        </p:txBody>
      </p:sp>
      <p:sp>
        <p:nvSpPr>
          <p:cNvPr id="10" name="Rectangle 1">
            <a:extLst>
              <a:ext uri="{FF2B5EF4-FFF2-40B4-BE49-F238E27FC236}">
                <a16:creationId xmlns:a16="http://schemas.microsoft.com/office/drawing/2014/main" id="{BA77055E-75DC-43F0-B5E5-D00EC80C1FDA}"/>
              </a:ext>
            </a:extLst>
          </p:cNvPr>
          <p:cNvSpPr/>
          <p:nvPr/>
        </p:nvSpPr>
        <p:spPr>
          <a:xfrm>
            <a:off x="1615877" y="2915652"/>
            <a:ext cx="1489510" cy="369332"/>
          </a:xfrm>
          <a:prstGeom prst="rect">
            <a:avLst/>
          </a:prstGeom>
          <a:solidFill>
            <a:schemeClr val="accent6">
              <a:lumMod val="90000"/>
            </a:schemeClr>
          </a:solidFill>
        </p:spPr>
        <p:txBody>
          <a:bodyPr wrap="none">
            <a:spAutoFit/>
          </a:bodyPr>
          <a:lstStyle/>
          <a:p>
            <a:pPr algn="ctr"/>
            <a:r>
              <a:rPr lang="en-US" altLang="ja-JP" b="1">
                <a:solidFill>
                  <a:schemeClr val="bg1"/>
                </a:solidFill>
              </a:rPr>
              <a:t>7th  Century</a:t>
            </a:r>
          </a:p>
        </p:txBody>
      </p:sp>
      <p:sp>
        <p:nvSpPr>
          <p:cNvPr id="11" name="Rectangle 1">
            <a:extLst>
              <a:ext uri="{FF2B5EF4-FFF2-40B4-BE49-F238E27FC236}">
                <a16:creationId xmlns:a16="http://schemas.microsoft.com/office/drawing/2014/main" id="{8780DD1B-A01D-4B9C-890D-B7F75F26D063}"/>
              </a:ext>
            </a:extLst>
          </p:cNvPr>
          <p:cNvSpPr/>
          <p:nvPr/>
        </p:nvSpPr>
        <p:spPr>
          <a:xfrm>
            <a:off x="2347529" y="5368000"/>
            <a:ext cx="2055371" cy="369332"/>
          </a:xfrm>
          <a:prstGeom prst="rect">
            <a:avLst/>
          </a:prstGeom>
          <a:solidFill>
            <a:srgbClr val="00B050"/>
          </a:solidFill>
        </p:spPr>
        <p:txBody>
          <a:bodyPr wrap="none">
            <a:spAutoFit/>
          </a:bodyPr>
          <a:lstStyle/>
          <a:p>
            <a:pPr algn="ctr"/>
            <a:r>
              <a:rPr lang="en-US" altLang="ja-JP" b="1">
                <a:solidFill>
                  <a:schemeClr val="bg1"/>
                </a:solidFill>
              </a:rPr>
              <a:t>17</a:t>
            </a:r>
            <a:r>
              <a:rPr lang="en-US" altLang="ja-JP" b="1" baseline="30000">
                <a:solidFill>
                  <a:schemeClr val="bg1"/>
                </a:solidFill>
              </a:rPr>
              <a:t>th</a:t>
            </a:r>
            <a:r>
              <a:rPr lang="en-US" altLang="ja-JP" b="1">
                <a:solidFill>
                  <a:schemeClr val="bg1"/>
                </a:solidFill>
              </a:rPr>
              <a:t>~19</a:t>
            </a:r>
            <a:r>
              <a:rPr lang="en-US" altLang="ja-JP" b="1" baseline="30000">
                <a:solidFill>
                  <a:schemeClr val="bg1"/>
                </a:solidFill>
              </a:rPr>
              <a:t>th</a:t>
            </a:r>
            <a:r>
              <a:rPr lang="en-US" altLang="ja-JP" b="1">
                <a:solidFill>
                  <a:schemeClr val="bg1"/>
                </a:solidFill>
              </a:rPr>
              <a:t> Century</a:t>
            </a:r>
          </a:p>
        </p:txBody>
      </p:sp>
      <p:sp>
        <p:nvSpPr>
          <p:cNvPr id="12" name="Rectangle: Rounded Corners 9">
            <a:extLst>
              <a:ext uri="{FF2B5EF4-FFF2-40B4-BE49-F238E27FC236}">
                <a16:creationId xmlns:a16="http://schemas.microsoft.com/office/drawing/2014/main" id="{01169301-6F17-4ECB-8AA5-BAAA93A40CC1}"/>
              </a:ext>
            </a:extLst>
          </p:cNvPr>
          <p:cNvSpPr/>
          <p:nvPr/>
        </p:nvSpPr>
        <p:spPr>
          <a:xfrm>
            <a:off x="1880261" y="4453652"/>
            <a:ext cx="6306427" cy="703540"/>
          </a:xfrm>
          <a:prstGeom prst="roundRect">
            <a:avLst>
              <a:gd name="adj" fmla="val 2917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lgn="just">
              <a:spcAft>
                <a:spcPts val="600"/>
              </a:spcAft>
              <a:buClr>
                <a:srgbClr val="CAE2FF">
                  <a:lumMod val="50000"/>
                </a:srgbClr>
              </a:buClr>
              <a:buSzPct val="75000"/>
              <a:buFont typeface="Wingdings" panose="05000000000000000000" pitchFamily="2" charset="2"/>
              <a:buChar char="l"/>
            </a:pPr>
            <a:r>
              <a:rPr lang="en-US" altLang="ja-JP" sz="1600">
                <a:solidFill>
                  <a:schemeClr val="tx1"/>
                </a:solidFill>
              </a:rPr>
              <a:t>The government allowed </a:t>
            </a:r>
            <a:r>
              <a:rPr lang="en-US" altLang="ja-JP" sz="1600" b="1">
                <a:solidFill>
                  <a:srgbClr val="FF0000"/>
                </a:solidFill>
              </a:rPr>
              <a:t>private ownership</a:t>
            </a:r>
            <a:r>
              <a:rPr lang="en-US" altLang="ja-JP" sz="1600">
                <a:solidFill>
                  <a:schemeClr val="tx1"/>
                </a:solidFill>
              </a:rPr>
              <a:t> of agricultural land and water use.</a:t>
            </a:r>
          </a:p>
        </p:txBody>
      </p:sp>
      <p:sp>
        <p:nvSpPr>
          <p:cNvPr id="14" name="Rectangle 1">
            <a:extLst>
              <a:ext uri="{FF2B5EF4-FFF2-40B4-BE49-F238E27FC236}">
                <a16:creationId xmlns:a16="http://schemas.microsoft.com/office/drawing/2014/main" id="{AE8C847E-A0DB-4E6B-A4C7-AE8314CEEA68}"/>
              </a:ext>
            </a:extLst>
          </p:cNvPr>
          <p:cNvSpPr/>
          <p:nvPr/>
        </p:nvSpPr>
        <p:spPr>
          <a:xfrm>
            <a:off x="2009475" y="4149080"/>
            <a:ext cx="1438214" cy="369332"/>
          </a:xfrm>
          <a:prstGeom prst="rect">
            <a:avLst/>
          </a:prstGeom>
          <a:solidFill>
            <a:srgbClr val="FF66FF"/>
          </a:solidFill>
        </p:spPr>
        <p:txBody>
          <a:bodyPr wrap="none">
            <a:spAutoFit/>
          </a:bodyPr>
          <a:lstStyle/>
          <a:p>
            <a:pPr algn="ctr"/>
            <a:r>
              <a:rPr lang="en-US" altLang="ja-JP" b="1">
                <a:solidFill>
                  <a:schemeClr val="bg1"/>
                </a:solidFill>
              </a:rPr>
              <a:t>8th Century</a:t>
            </a:r>
          </a:p>
        </p:txBody>
      </p:sp>
    </p:spTree>
    <p:extLst>
      <p:ext uri="{BB962C8B-B14F-4D97-AF65-F5344CB8AC3E}">
        <p14:creationId xmlns:p14="http://schemas.microsoft.com/office/powerpoint/2010/main" val="85181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a:t>2. Coordination among Parties</a:t>
            </a:r>
            <a:endParaRPr kumimoji="1" lang="ja-JP" altLang="en-US" sz="280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6117" y="1537816"/>
            <a:ext cx="7386283" cy="707886"/>
          </a:xfrm>
          <a:prstGeom prst="rect">
            <a:avLst/>
          </a:prstGeom>
          <a:noFill/>
        </p:spPr>
        <p:txBody>
          <a:bodyPr wrap="square" rtlCol="0">
            <a:spAutoFit/>
          </a:bodyPr>
          <a:lstStyle/>
          <a:p>
            <a:pPr marL="354013" indent="-354013"/>
            <a:r>
              <a:rPr lang="en-US" altLang="ja-JP" sz="2000"/>
              <a:t>2) 	Implementation of Integrated River System Management by River Administrators under New River Law</a:t>
            </a:r>
          </a:p>
        </p:txBody>
      </p:sp>
      <p:sp>
        <p:nvSpPr>
          <p:cNvPr id="7" name="Rectangle: Rounded Corners 9">
            <a:extLst>
              <a:ext uri="{FF2B5EF4-FFF2-40B4-BE49-F238E27FC236}">
                <a16:creationId xmlns:a16="http://schemas.microsoft.com/office/drawing/2014/main" id="{3188FC6E-B404-43E4-A617-195E0B43498E}"/>
              </a:ext>
            </a:extLst>
          </p:cNvPr>
          <p:cNvSpPr/>
          <p:nvPr/>
        </p:nvSpPr>
        <p:spPr>
          <a:xfrm>
            <a:off x="4616861" y="2196875"/>
            <a:ext cx="3826596" cy="4080510"/>
          </a:xfrm>
          <a:prstGeom prst="roundRect">
            <a:avLst>
              <a:gd name="adj" fmla="val 29177"/>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buClr>
                <a:srgbClr val="CAE2FF">
                  <a:lumMod val="50000"/>
                </a:srgbClr>
              </a:buClr>
              <a:buSzPct val="75000"/>
            </a:pPr>
            <a:r>
              <a:rPr lang="en-US" altLang="ja-JP" b="1">
                <a:solidFill>
                  <a:schemeClr val="tx1"/>
                </a:solidFill>
              </a:rPr>
              <a:t>New River Law in 1964</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Abolish the “section principle”</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Manage important rivers directly by the River Administrator of national government</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Regulation for river water utilization</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Flood protection by using dam reservoirs</a:t>
            </a:r>
            <a:endParaRPr lang="en-US" altLang="ja-JP" b="1">
              <a:solidFill>
                <a:srgbClr val="FF0000"/>
              </a:solidFill>
            </a:endParaRPr>
          </a:p>
        </p:txBody>
      </p:sp>
      <p:sp>
        <p:nvSpPr>
          <p:cNvPr id="9" name="Rectangle: Rounded Corners 9">
            <a:extLst>
              <a:ext uri="{FF2B5EF4-FFF2-40B4-BE49-F238E27FC236}">
                <a16:creationId xmlns:a16="http://schemas.microsoft.com/office/drawing/2014/main" id="{F4CA682B-5BF3-4D71-8A93-5BBAB57FC64C}"/>
              </a:ext>
            </a:extLst>
          </p:cNvPr>
          <p:cNvSpPr/>
          <p:nvPr/>
        </p:nvSpPr>
        <p:spPr>
          <a:xfrm>
            <a:off x="700546" y="2385707"/>
            <a:ext cx="3826595" cy="3054846"/>
          </a:xfrm>
          <a:prstGeom prst="roundRect">
            <a:avLst>
              <a:gd name="adj" fmla="val 29177"/>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buClr>
                <a:srgbClr val="CAE2FF">
                  <a:lumMod val="50000"/>
                </a:srgbClr>
              </a:buClr>
              <a:buSzPct val="75000"/>
            </a:pPr>
            <a:r>
              <a:rPr lang="en-US" altLang="ja-JP" b="1">
                <a:solidFill>
                  <a:schemeClr val="tx1"/>
                </a:solidFill>
              </a:rPr>
              <a:t>Old River Law</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Three Acts for flood protection: River Law, </a:t>
            </a:r>
            <a:r>
              <a:rPr lang="en-GB" altLang="ja-JP">
                <a:solidFill>
                  <a:schemeClr val="tx1"/>
                </a:solidFill>
              </a:rPr>
              <a:t>Forest Act and Erosion Control Act </a:t>
            </a:r>
            <a:endParaRPr lang="en-US" altLang="ja-JP">
              <a:solidFill>
                <a:schemeClr val="tx1"/>
              </a:solidFill>
            </a:endParaRP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Conventional and customary irrigation water system</a:t>
            </a:r>
          </a:p>
          <a:p>
            <a:pPr marL="285750" indent="-285750">
              <a:spcAft>
                <a:spcPts val="600"/>
              </a:spcAft>
              <a:buClr>
                <a:srgbClr val="CAE2FF">
                  <a:lumMod val="50000"/>
                </a:srgbClr>
              </a:buClr>
              <a:buSzPct val="75000"/>
              <a:buFont typeface="Wingdings" panose="05000000000000000000" pitchFamily="2" charset="2"/>
              <a:buChar char="l"/>
            </a:pPr>
            <a:r>
              <a:rPr lang="en-US" altLang="ja-JP">
                <a:solidFill>
                  <a:schemeClr val="tx1"/>
                </a:solidFill>
              </a:rPr>
              <a:t>Based on the “section principle”</a:t>
            </a:r>
          </a:p>
        </p:txBody>
      </p:sp>
      <p:sp>
        <p:nvSpPr>
          <p:cNvPr id="10" name="テキスト ボックス 9">
            <a:extLst>
              <a:ext uri="{FF2B5EF4-FFF2-40B4-BE49-F238E27FC236}">
                <a16:creationId xmlns:a16="http://schemas.microsoft.com/office/drawing/2014/main" id="{55D969BD-AA52-4D61-9AAC-CB1915554424}"/>
              </a:ext>
            </a:extLst>
          </p:cNvPr>
          <p:cNvSpPr txBox="1"/>
          <p:nvPr/>
        </p:nvSpPr>
        <p:spPr>
          <a:xfrm>
            <a:off x="467544" y="5470501"/>
            <a:ext cx="4104456" cy="738664"/>
          </a:xfrm>
          <a:prstGeom prst="rect">
            <a:avLst/>
          </a:prstGeom>
          <a:noFill/>
        </p:spPr>
        <p:txBody>
          <a:bodyPr wrap="square">
            <a:spAutoFit/>
          </a:bodyPr>
          <a:lstStyle/>
          <a:p>
            <a:pPr algn="just">
              <a:spcAft>
                <a:spcPts val="600"/>
              </a:spcAft>
              <a:buClr>
                <a:srgbClr val="CAE2FF">
                  <a:lumMod val="50000"/>
                </a:srgbClr>
              </a:buClr>
              <a:buSzPct val="75000"/>
            </a:pPr>
            <a:r>
              <a:rPr lang="en-US" altLang="ja-JP" sz="1400" dirty="0">
                <a:solidFill>
                  <a:schemeClr val="tx1"/>
                </a:solidFill>
              </a:rPr>
              <a:t>Note: “section principle”</a:t>
            </a:r>
            <a:r>
              <a:rPr lang="en-GB" altLang="ja-JP" sz="1400" dirty="0">
                <a:solidFill>
                  <a:schemeClr val="tx1"/>
                </a:solidFill>
              </a:rPr>
              <a:t> is that the prefectural governors had the primary responsibility for flood protection</a:t>
            </a:r>
            <a:endParaRPr lang="en-US" altLang="ja-JP" sz="1400" dirty="0">
              <a:solidFill>
                <a:schemeClr val="tx1"/>
              </a:solidFill>
            </a:endParaRPr>
          </a:p>
        </p:txBody>
      </p:sp>
      <p:sp>
        <p:nvSpPr>
          <p:cNvPr id="12" name="テキスト プレースホルダー 7">
            <a:extLst>
              <a:ext uri="{FF2B5EF4-FFF2-40B4-BE49-F238E27FC236}">
                <a16:creationId xmlns:a16="http://schemas.microsoft.com/office/drawing/2014/main" id="{A7D607C1-D1D9-45CD-9D71-9EC6831C5D22}"/>
              </a:ext>
            </a:extLst>
          </p:cNvPr>
          <p:cNvSpPr txBox="1"/>
          <p:nvPr/>
        </p:nvSpPr>
        <p:spPr>
          <a:xfrm>
            <a:off x="360000" y="972000"/>
            <a:ext cx="8229600"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tabLst>
                <a:tab pos="719138" algn="l"/>
              </a:tabLst>
            </a:pPr>
            <a:r>
              <a:rPr lang="en-US" altLang="ja-JP" sz="2000" dirty="0"/>
              <a:t>(2)	History of River Law and the Role of River Administrators</a:t>
            </a:r>
          </a:p>
        </p:txBody>
      </p:sp>
    </p:spTree>
    <p:extLst>
      <p:ext uri="{BB962C8B-B14F-4D97-AF65-F5344CB8AC3E}">
        <p14:creationId xmlns:p14="http://schemas.microsoft.com/office/powerpoint/2010/main" val="3831875818"/>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72200-91CE-452D-815A-4228BA927F7E}">
  <ds:schemaRefs>
    <ds:schemaRef ds:uri="http://schemas.microsoft.com/office/infopath/2007/PartnerControls"/>
    <ds:schemaRef ds:uri="http://purl.org/dc/elements/1.1/"/>
    <ds:schemaRef ds:uri="http://schemas.microsoft.com/office/2006/metadata/properties"/>
    <ds:schemaRef ds:uri="b56652ab-dc59-4635-a713-c4c2ef59bd7c"/>
    <ds:schemaRef ds:uri="http://purl.org/dc/terms/"/>
    <ds:schemaRef ds:uri="http://schemas.openxmlformats.org/package/2006/metadata/core-properties"/>
    <ds:schemaRef ds:uri="8bee4b5a-797e-4090-846b-e0b2c160cba4"/>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9CD2BB0-F2A6-4B40-9CDD-5F4503EB6B60}"/>
</file>

<file path=customXml/itemProps3.xml><?xml version="1.0" encoding="utf-8"?>
<ds:datastoreItem xmlns:ds="http://schemas.openxmlformats.org/officeDocument/2006/customXml" ds:itemID="{2D92C521-E66B-479A-97E0-BE8F55BE8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22602</TotalTime>
  <Words>2801</Words>
  <PresentationFormat>On-screen Show (4:3)</PresentationFormat>
  <Paragraphs>448</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Wingdings</vt:lpstr>
      <vt:lpstr>2_X0-00</vt:lpstr>
      <vt:lpstr>Theme1  Governance Theme 1-1 Legislation and Organization</vt:lpstr>
      <vt:lpstr>Contents</vt:lpstr>
      <vt:lpstr>1. Introduction</vt:lpstr>
      <vt:lpstr>PowerPoint Presentation</vt:lpstr>
      <vt:lpstr>2. Coordination among Parties</vt:lpstr>
      <vt:lpstr>2. Coordination among Parties</vt:lpstr>
      <vt:lpstr>2. Coordination among Parties</vt:lpstr>
      <vt:lpstr>2. Coordination among Parties</vt:lpstr>
      <vt:lpstr>2. Coordination among Parties</vt:lpstr>
      <vt:lpstr>2. Coordination among Parties</vt:lpstr>
      <vt:lpstr>PowerPoint Presentation</vt:lpstr>
      <vt:lpstr>2. Coordination among Parties</vt:lpstr>
      <vt:lpstr>PowerPoint Presentation</vt:lpstr>
      <vt:lpstr>PowerPoint Presentation</vt:lpstr>
      <vt:lpstr>2. Coordination among Parties</vt:lpstr>
      <vt:lpstr>2. Coordination among Parties</vt:lpstr>
      <vt:lpstr>2. Coordination among Parties</vt:lpstr>
      <vt:lpstr>2. Coordination among Parties</vt:lpstr>
      <vt:lpstr>2. Coordination among Parties</vt:lpstr>
      <vt:lpstr>2. Coordination among Parties</vt:lpstr>
      <vt:lpstr>3. Countermeasures against Climate Change</vt:lpstr>
      <vt:lpstr>3. Countermeasures against Climate Change</vt:lpstr>
      <vt:lpstr>4. Lessons Learned (1)</vt:lpstr>
      <vt:lpstr>4. Lessons Learned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2022-03-08T05:23:45Z</cp:lastPrinted>
  <dcterms:created xsi:type="dcterms:W3CDTF">2016-03-24T01:37:00Z</dcterms:created>
  <dcterms:modified xsi:type="dcterms:W3CDTF">2022-03-30T08:59:54Z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