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31"/>
  </p:notesMasterIdLst>
  <p:handoutMasterIdLst>
    <p:handoutMasterId r:id="rId32"/>
  </p:handoutMasterIdLst>
  <p:sldIdLst>
    <p:sldId id="256" r:id="rId5"/>
    <p:sldId id="325" r:id="rId6"/>
    <p:sldId id="304" r:id="rId7"/>
    <p:sldId id="357" r:id="rId8"/>
    <p:sldId id="429" r:id="rId9"/>
    <p:sldId id="415" r:id="rId10"/>
    <p:sldId id="437" r:id="rId11"/>
    <p:sldId id="416" r:id="rId12"/>
    <p:sldId id="417" r:id="rId13"/>
    <p:sldId id="418" r:id="rId14"/>
    <p:sldId id="419" r:id="rId15"/>
    <p:sldId id="420" r:id="rId16"/>
    <p:sldId id="421" r:id="rId17"/>
    <p:sldId id="434" r:id="rId18"/>
    <p:sldId id="423" r:id="rId19"/>
    <p:sldId id="438" r:id="rId20"/>
    <p:sldId id="426" r:id="rId21"/>
    <p:sldId id="428" r:id="rId22"/>
    <p:sldId id="431" r:id="rId23"/>
    <p:sldId id="432" r:id="rId24"/>
    <p:sldId id="433" r:id="rId25"/>
    <p:sldId id="440" r:id="rId26"/>
    <p:sldId id="439" r:id="rId27"/>
    <p:sldId id="435" r:id="rId28"/>
    <p:sldId id="340" r:id="rId29"/>
    <p:sldId id="355" r:id="rId30"/>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00E5"/>
    <a:srgbClr val="BAE0E3"/>
    <a:srgbClr val="CCFFFF"/>
    <a:srgbClr val="CCECFF"/>
    <a:srgbClr val="99CCFF"/>
    <a:srgbClr val="FF9900"/>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3447" autoAdjust="0"/>
  </p:normalViewPr>
  <p:slideViewPr>
    <p:cSldViewPr>
      <p:cViewPr varScale="1">
        <p:scale>
          <a:sx n="79" d="100"/>
          <a:sy n="79" d="100"/>
        </p:scale>
        <p:origin x="82" y="115"/>
      </p:cViewPr>
      <p:guideLst>
        <p:guide orient="horz" pos="981"/>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81" d="100"/>
          <a:sy n="81" d="100"/>
        </p:scale>
        <p:origin x="3894" y="90"/>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eti Sah(サハ　ピリティ)" userId="8d282ded-a309-460d-a382-e08feb2c397a" providerId="ADAL" clId="{A0E7F302-CC6C-4514-A485-36B7271DE938}"/>
    <pc:docChg chg="custSel delSld modSld">
      <pc:chgData name="Preeti Sah(サハ　ピリティ)" userId="8d282ded-a309-460d-a382-e08feb2c397a" providerId="ADAL" clId="{A0E7F302-CC6C-4514-A485-36B7271DE938}" dt="2022-02-07T03:00:43.289" v="26" actId="207"/>
      <pc:docMkLst>
        <pc:docMk/>
      </pc:docMkLst>
      <pc:sldChg chg="modSp">
        <pc:chgData name="Preeti Sah(サハ　ピリティ)" userId="8d282ded-a309-460d-a382-e08feb2c397a" providerId="ADAL" clId="{A0E7F302-CC6C-4514-A485-36B7271DE938}" dt="2022-02-07T03:00:31.300" v="24" actId="207"/>
        <pc:sldMkLst>
          <pc:docMk/>
          <pc:sldMk cId="0" sldId="340"/>
        </pc:sldMkLst>
        <pc:spChg chg="mod">
          <ac:chgData name="Preeti Sah(サハ　ピリティ)" userId="8d282ded-a309-460d-a382-e08feb2c397a" providerId="ADAL" clId="{A0E7F302-CC6C-4514-A485-36B7271DE938}" dt="2022-02-07T03:00:31.300" v="24" actId="207"/>
          <ac:spMkLst>
            <pc:docMk/>
            <pc:sldMk cId="0" sldId="340"/>
            <ac:spMk id="6" creationId="{00000000-0000-0000-0000-000000000000}"/>
          </ac:spMkLst>
        </pc:spChg>
      </pc:sldChg>
      <pc:sldChg chg="modSp">
        <pc:chgData name="Preeti Sah(サハ　ピリティ)" userId="8d282ded-a309-460d-a382-e08feb2c397a" providerId="ADAL" clId="{A0E7F302-CC6C-4514-A485-36B7271DE938}" dt="2022-02-07T03:00:43.289" v="26" actId="207"/>
        <pc:sldMkLst>
          <pc:docMk/>
          <pc:sldMk cId="0" sldId="355"/>
        </pc:sldMkLst>
        <pc:spChg chg="mod">
          <ac:chgData name="Preeti Sah(サハ　ピリティ)" userId="8d282ded-a309-460d-a382-e08feb2c397a" providerId="ADAL" clId="{A0E7F302-CC6C-4514-A485-36B7271DE938}" dt="2022-02-07T03:00:43.289" v="26" actId="207"/>
          <ac:spMkLst>
            <pc:docMk/>
            <pc:sldMk cId="0" sldId="355"/>
            <ac:spMk id="4" creationId="{00000000-0000-0000-0000-000000000000}"/>
          </ac:spMkLst>
        </pc:spChg>
      </pc:sldChg>
      <pc:sldChg chg="del">
        <pc:chgData name="Preeti Sah(サハ　ピリティ)" userId="8d282ded-a309-460d-a382-e08feb2c397a" providerId="ADAL" clId="{A0E7F302-CC6C-4514-A485-36B7271DE938}" dt="2022-02-07T02:59:05.615" v="0" actId="47"/>
        <pc:sldMkLst>
          <pc:docMk/>
          <pc:sldMk cId="3230033231" sldId="424"/>
        </pc:sldMkLst>
      </pc:sldChg>
      <pc:sldChg chg="modSp mod">
        <pc:chgData name="Preeti Sah(サハ　ピリティ)" userId="8d282ded-a309-460d-a382-e08feb2c397a" providerId="ADAL" clId="{A0E7F302-CC6C-4514-A485-36B7271DE938}" dt="2022-02-07T02:59:31.279" v="19" actId="14100"/>
        <pc:sldMkLst>
          <pc:docMk/>
          <pc:sldMk cId="163432943" sldId="428"/>
        </pc:sldMkLst>
        <pc:spChg chg="mod">
          <ac:chgData name="Preeti Sah(サハ　ピリティ)" userId="8d282ded-a309-460d-a382-e08feb2c397a" providerId="ADAL" clId="{A0E7F302-CC6C-4514-A485-36B7271DE938}" dt="2022-02-07T02:59:31.279" v="19" actId="14100"/>
          <ac:spMkLst>
            <pc:docMk/>
            <pc:sldMk cId="163432943" sldId="428"/>
            <ac:spMk id="13" creationId="{98C3B69B-E385-4E55-B6F7-E25716EA7678}"/>
          </ac:spMkLst>
        </pc:spChg>
      </pc:sldChg>
      <pc:sldChg chg="addSp delSp modSp mod">
        <pc:chgData name="Preeti Sah(サハ　ピリティ)" userId="8d282ded-a309-460d-a382-e08feb2c397a" providerId="ADAL" clId="{A0E7F302-CC6C-4514-A485-36B7271DE938}" dt="2022-02-07T03:00:08.533" v="21"/>
        <pc:sldMkLst>
          <pc:docMk/>
          <pc:sldMk cId="2171764004" sldId="430"/>
        </pc:sldMkLst>
        <pc:spChg chg="add mod">
          <ac:chgData name="Preeti Sah(サハ　ピリティ)" userId="8d282ded-a309-460d-a382-e08feb2c397a" providerId="ADAL" clId="{A0E7F302-CC6C-4514-A485-36B7271DE938}" dt="2022-02-07T03:00:08.533" v="21"/>
          <ac:spMkLst>
            <pc:docMk/>
            <pc:sldMk cId="2171764004" sldId="430"/>
            <ac:spMk id="6" creationId="{90EF5BFB-F4F8-46EE-99C1-D64AA5F8F2F1}"/>
          </ac:spMkLst>
        </pc:spChg>
        <pc:spChg chg="del">
          <ac:chgData name="Preeti Sah(サハ　ピリティ)" userId="8d282ded-a309-460d-a382-e08feb2c397a" providerId="ADAL" clId="{A0E7F302-CC6C-4514-A485-36B7271DE938}" dt="2022-02-07T03:00:07.565" v="20" actId="478"/>
          <ac:spMkLst>
            <pc:docMk/>
            <pc:sldMk cId="2171764004" sldId="430"/>
            <ac:spMk id="8" creationId="{570FA73D-1F0E-4883-A89B-CF52C5B8BE54}"/>
          </ac:spMkLst>
        </pc:spChg>
      </pc:sldChg>
      <pc:sldChg chg="modSp">
        <pc:chgData name="Preeti Sah(サハ　ピリティ)" userId="8d282ded-a309-460d-a382-e08feb2c397a" providerId="ADAL" clId="{A0E7F302-CC6C-4514-A485-36B7271DE938}" dt="2022-02-07T03:00:23.697" v="23" actId="207"/>
        <pc:sldMkLst>
          <pc:docMk/>
          <pc:sldMk cId="2963927809" sldId="435"/>
        </pc:sldMkLst>
        <pc:spChg chg="mod">
          <ac:chgData name="Preeti Sah(サハ　ピリティ)" userId="8d282ded-a309-460d-a382-e08feb2c397a" providerId="ADAL" clId="{A0E7F302-CC6C-4514-A485-36B7271DE938}" dt="2022-02-07T03:00:23.697" v="23" actId="207"/>
          <ac:spMkLst>
            <pc:docMk/>
            <pc:sldMk cId="2963927809" sldId="435"/>
            <ac:spMk id="6" creationId="{00000000-0000-0000-0000-000000000000}"/>
          </ac:spMkLst>
        </pc:spChg>
      </pc:sldChg>
      <pc:sldChg chg="modSp">
        <pc:chgData name="Preeti Sah(サハ　ピリティ)" userId="8d282ded-a309-460d-a382-e08feb2c397a" providerId="ADAL" clId="{A0E7F302-CC6C-4514-A485-36B7271DE938}" dt="2022-02-07T03:00:39.089" v="25" actId="207"/>
        <pc:sldMkLst>
          <pc:docMk/>
          <pc:sldMk cId="3280708617" sldId="436"/>
        </pc:sldMkLst>
        <pc:spChg chg="mod">
          <ac:chgData name="Preeti Sah(サハ　ピリティ)" userId="8d282ded-a309-460d-a382-e08feb2c397a" providerId="ADAL" clId="{A0E7F302-CC6C-4514-A485-36B7271DE938}" dt="2022-02-07T03:00:39.089" v="25" actId="207"/>
          <ac:spMkLst>
            <pc:docMk/>
            <pc:sldMk cId="3280708617" sldId="436"/>
            <ac:spMk id="6" creationId="{00000000-0000-0000-0000-000000000000}"/>
          </ac:spMkLst>
        </pc:spChg>
      </pc:sldChg>
    </pc:docChg>
  </pc:docChgLst>
  <pc:docChgLst>
    <pc:chgData name="Yusuke Kato(加藤　佑介)" userId="596533c6-00bc-40af-9215-a6b229120e50" providerId="ADAL" clId="{4339EEAC-44C6-419D-B130-D007F8F9EF77}"/>
    <pc:docChg chg="modNotesMaster modHandout">
      <pc:chgData name="Yusuke Kato(加藤　佑介)" userId="596533c6-00bc-40af-9215-a6b229120e50" providerId="ADAL" clId="{4339EEAC-44C6-419D-B130-D007F8F9EF77}" dt="2022-02-03T08:49:13.803" v="0"/>
      <pc:docMkLst>
        <pc:docMk/>
      </pc:docMkLst>
    </pc:docChg>
  </pc:docChgLst>
  <pc:docChgLst>
    <pc:chgData name="Yuka Nidegawa(二出川　祐香)" userId="387a2dd8-a2b4-4111-846b-661d0864b33e" providerId="ADAL" clId="{EA9802AC-EE7F-46CF-8E6F-CD1F6F3457AA}"/>
    <pc:docChg chg="modSld sldOrd">
      <pc:chgData name="Yuka Nidegawa(二出川　祐香)" userId="387a2dd8-a2b4-4111-846b-661d0864b33e" providerId="ADAL" clId="{EA9802AC-EE7F-46CF-8E6F-CD1F6F3457AA}" dt="2022-03-03T02:45:20.810" v="1"/>
      <pc:docMkLst>
        <pc:docMk/>
      </pc:docMkLst>
      <pc:sldChg chg="ord">
        <pc:chgData name="Yuka Nidegawa(二出川　祐香)" userId="387a2dd8-a2b4-4111-846b-661d0864b33e" providerId="ADAL" clId="{EA9802AC-EE7F-46CF-8E6F-CD1F6F3457AA}" dt="2022-03-03T02:45:20.810" v="1"/>
        <pc:sldMkLst>
          <pc:docMk/>
          <pc:sldMk cId="0" sldId="304"/>
        </pc:sldMkLst>
      </pc:sldChg>
    </pc:docChg>
  </pc:docChgLst>
  <pc:docChgLst>
    <pc:chgData name="Preeti Sah(サハ　ピリティ)" userId="8d282ded-a309-460d-a382-e08feb2c397a" providerId="ADAL" clId="{431B98A3-1CB3-431E-BCED-385ED94EA9C8}"/>
    <pc:docChg chg="undo redo custSel modSld">
      <pc:chgData name="Preeti Sah(サハ　ピリティ)" userId="8d282ded-a309-460d-a382-e08feb2c397a" providerId="ADAL" clId="{431B98A3-1CB3-431E-BCED-385ED94EA9C8}" dt="2022-02-03T09:35:43.604" v="603" actId="1036"/>
      <pc:docMkLst>
        <pc:docMk/>
      </pc:docMkLst>
      <pc:sldChg chg="addSp delSp modSp mod">
        <pc:chgData name="Preeti Sah(サハ　ピリティ)" userId="8d282ded-a309-460d-a382-e08feb2c397a" providerId="ADAL" clId="{431B98A3-1CB3-431E-BCED-385ED94EA9C8}" dt="2022-02-03T09:04:02.590" v="72" actId="20577"/>
        <pc:sldMkLst>
          <pc:docMk/>
          <pc:sldMk cId="2178592536" sldId="416"/>
        </pc:sldMkLst>
        <pc:spChg chg="add mod">
          <ac:chgData name="Preeti Sah(サハ　ピリティ)" userId="8d282ded-a309-460d-a382-e08feb2c397a" providerId="ADAL" clId="{431B98A3-1CB3-431E-BCED-385ED94EA9C8}" dt="2022-02-03T09:02:58.480" v="48" actId="1076"/>
          <ac:spMkLst>
            <pc:docMk/>
            <pc:sldMk cId="2178592536" sldId="416"/>
            <ac:spMk id="3" creationId="{E3EADE49-6364-4878-8AEC-CBC8D2197413}"/>
          </ac:spMkLst>
        </pc:spChg>
        <pc:spChg chg="mod">
          <ac:chgData name="Preeti Sah(サハ　ピリティ)" userId="8d282ded-a309-460d-a382-e08feb2c397a" providerId="ADAL" clId="{431B98A3-1CB3-431E-BCED-385ED94EA9C8}" dt="2022-02-03T09:02:33.778" v="6" actId="1076"/>
          <ac:spMkLst>
            <pc:docMk/>
            <pc:sldMk cId="2178592536" sldId="416"/>
            <ac:spMk id="15" creationId="{7E2A6EF6-A71E-4631-B162-2BDFC8D30BC3}"/>
          </ac:spMkLst>
        </pc:spChg>
        <pc:spChg chg="mod">
          <ac:chgData name="Preeti Sah(サハ　ピリティ)" userId="8d282ded-a309-460d-a382-e08feb2c397a" providerId="ADAL" clId="{431B98A3-1CB3-431E-BCED-385ED94EA9C8}" dt="2022-02-03T09:03:47.734" v="58" actId="1076"/>
          <ac:spMkLst>
            <pc:docMk/>
            <pc:sldMk cId="2178592536" sldId="416"/>
            <ac:spMk id="16" creationId="{25B86A04-AE5B-4F05-90BC-EE0ADDF37547}"/>
          </ac:spMkLst>
        </pc:spChg>
        <pc:spChg chg="add mod">
          <ac:chgData name="Preeti Sah(サハ　ピリティ)" userId="8d282ded-a309-460d-a382-e08feb2c397a" providerId="ADAL" clId="{431B98A3-1CB3-431E-BCED-385ED94EA9C8}" dt="2022-02-03T09:04:02.590" v="72" actId="20577"/>
          <ac:spMkLst>
            <pc:docMk/>
            <pc:sldMk cId="2178592536" sldId="416"/>
            <ac:spMk id="17" creationId="{CB751E8F-2241-43BF-812F-F64CE015D0B7}"/>
          </ac:spMkLst>
        </pc:spChg>
        <pc:spChg chg="ord">
          <ac:chgData name="Preeti Sah(サハ　ピリティ)" userId="8d282ded-a309-460d-a382-e08feb2c397a" providerId="ADAL" clId="{431B98A3-1CB3-431E-BCED-385ED94EA9C8}" dt="2022-02-03T09:03:39.415" v="56" actId="166"/>
          <ac:spMkLst>
            <pc:docMk/>
            <pc:sldMk cId="2178592536" sldId="416"/>
            <ac:spMk id="28" creationId="{11DA5351-F27A-4754-9290-83F50816B49A}"/>
          </ac:spMkLst>
        </pc:spChg>
        <pc:picChg chg="mod ord">
          <ac:chgData name="Preeti Sah(サハ　ピリティ)" userId="8d282ded-a309-460d-a382-e08feb2c397a" providerId="ADAL" clId="{431B98A3-1CB3-431E-BCED-385ED94EA9C8}" dt="2022-02-03T09:02:27.436" v="5" actId="167"/>
          <ac:picMkLst>
            <pc:docMk/>
            <pc:sldMk cId="2178592536" sldId="416"/>
            <ac:picMk id="2" creationId="{A0908829-25ED-404E-9FBF-FB4B5DCFC1CD}"/>
          </ac:picMkLst>
        </pc:picChg>
        <pc:picChg chg="mod">
          <ac:chgData name="Preeti Sah(サハ　ピリティ)" userId="8d282ded-a309-460d-a382-e08feb2c397a" providerId="ADAL" clId="{431B98A3-1CB3-431E-BCED-385ED94EA9C8}" dt="2022-02-03T09:03:43.350" v="57" actId="1076"/>
          <ac:picMkLst>
            <pc:docMk/>
            <pc:sldMk cId="2178592536" sldId="416"/>
            <ac:picMk id="4" creationId="{CD09188C-2CAA-4EC4-A509-07C6BECD81B5}"/>
          </ac:picMkLst>
        </pc:picChg>
        <pc:picChg chg="del">
          <ac:chgData name="Preeti Sah(サハ　ピリティ)" userId="8d282ded-a309-460d-a382-e08feb2c397a" providerId="ADAL" clId="{431B98A3-1CB3-431E-BCED-385ED94EA9C8}" dt="2022-02-03T09:02:18.707" v="1" actId="478"/>
          <ac:picMkLst>
            <pc:docMk/>
            <pc:sldMk cId="2178592536" sldId="416"/>
            <ac:picMk id="14" creationId="{F3BE7972-8687-43F8-A668-C62A0F1C7590}"/>
          </ac:picMkLst>
        </pc:picChg>
        <pc:picChg chg="del">
          <ac:chgData name="Preeti Sah(サハ　ピリティ)" userId="8d282ded-a309-460d-a382-e08feb2c397a" providerId="ADAL" clId="{431B98A3-1CB3-431E-BCED-385ED94EA9C8}" dt="2022-02-03T09:03:23.783" v="50" actId="478"/>
          <ac:picMkLst>
            <pc:docMk/>
            <pc:sldMk cId="2178592536" sldId="416"/>
            <ac:picMk id="25" creationId="{3C130859-6203-4E7B-8F1D-CEB1A61F2097}"/>
          </ac:picMkLst>
        </pc:picChg>
      </pc:sldChg>
      <pc:sldChg chg="addSp delSp modSp mod">
        <pc:chgData name="Preeti Sah(サハ　ピリティ)" userId="8d282ded-a309-460d-a382-e08feb2c397a" providerId="ADAL" clId="{431B98A3-1CB3-431E-BCED-385ED94EA9C8}" dt="2022-02-03T09:12:14.896" v="209" actId="1076"/>
        <pc:sldMkLst>
          <pc:docMk/>
          <pc:sldMk cId="2057539002" sldId="419"/>
        </pc:sldMkLst>
        <pc:spChg chg="del mod">
          <ac:chgData name="Preeti Sah(サハ　ピリティ)" userId="8d282ded-a309-460d-a382-e08feb2c397a" providerId="ADAL" clId="{431B98A3-1CB3-431E-BCED-385ED94EA9C8}" dt="2022-02-03T09:11:15.429" v="169" actId="478"/>
          <ac:spMkLst>
            <pc:docMk/>
            <pc:sldMk cId="2057539002" sldId="419"/>
            <ac:spMk id="3" creationId="{494395A3-4079-4589-8AA1-B37E19D60ADD}"/>
          </ac:spMkLst>
        </pc:spChg>
        <pc:spChg chg="add del">
          <ac:chgData name="Preeti Sah(サハ　ピリティ)" userId="8d282ded-a309-460d-a382-e08feb2c397a" providerId="ADAL" clId="{431B98A3-1CB3-431E-BCED-385ED94EA9C8}" dt="2022-02-03T09:07:03.118" v="106" actId="478"/>
          <ac:spMkLst>
            <pc:docMk/>
            <pc:sldMk cId="2057539002" sldId="419"/>
            <ac:spMk id="4" creationId="{7877CC2E-4773-467E-8D5B-D7D083A5522E}"/>
          </ac:spMkLst>
        </pc:spChg>
        <pc:spChg chg="mod">
          <ac:chgData name="Preeti Sah(サハ　ピリティ)" userId="8d282ded-a309-460d-a382-e08feb2c397a" providerId="ADAL" clId="{431B98A3-1CB3-431E-BCED-385ED94EA9C8}" dt="2022-02-03T09:10:55.664" v="165" actId="14100"/>
          <ac:spMkLst>
            <pc:docMk/>
            <pc:sldMk cId="2057539002" sldId="419"/>
            <ac:spMk id="10" creationId="{EC42A555-F4B6-4399-AC39-0B77C091FC6E}"/>
          </ac:spMkLst>
        </pc:spChg>
        <pc:spChg chg="mod">
          <ac:chgData name="Preeti Sah(サハ　ピリティ)" userId="8d282ded-a309-460d-a382-e08feb2c397a" providerId="ADAL" clId="{431B98A3-1CB3-431E-BCED-385ED94EA9C8}" dt="2022-02-03T09:07:52.175" v="118" actId="1036"/>
          <ac:spMkLst>
            <pc:docMk/>
            <pc:sldMk cId="2057539002" sldId="419"/>
            <ac:spMk id="11" creationId="{D3F15517-4E80-4207-9ACA-40510499D32F}"/>
          </ac:spMkLst>
        </pc:spChg>
        <pc:spChg chg="mod ord">
          <ac:chgData name="Preeti Sah(サハ　ピリティ)" userId="8d282ded-a309-460d-a382-e08feb2c397a" providerId="ADAL" clId="{431B98A3-1CB3-431E-BCED-385ED94EA9C8}" dt="2022-02-03T09:11:51.513" v="206" actId="166"/>
          <ac:spMkLst>
            <pc:docMk/>
            <pc:sldMk cId="2057539002" sldId="419"/>
            <ac:spMk id="14" creationId="{1D0064D9-66EF-4F7B-8986-CA95DCEBA7E9}"/>
          </ac:spMkLst>
        </pc:spChg>
        <pc:spChg chg="mod">
          <ac:chgData name="Preeti Sah(サハ　ピリティ)" userId="8d282ded-a309-460d-a382-e08feb2c397a" providerId="ADAL" clId="{431B98A3-1CB3-431E-BCED-385ED94EA9C8}" dt="2022-02-03T09:09:55.565" v="155" actId="1035"/>
          <ac:spMkLst>
            <pc:docMk/>
            <pc:sldMk cId="2057539002" sldId="419"/>
            <ac:spMk id="15" creationId="{7B4B8DFA-86A2-4182-933D-23D8568ECCA2}"/>
          </ac:spMkLst>
        </pc:spChg>
        <pc:spChg chg="add mod">
          <ac:chgData name="Preeti Sah(サハ　ピリティ)" userId="8d282ded-a309-460d-a382-e08feb2c397a" providerId="ADAL" clId="{431B98A3-1CB3-431E-BCED-385ED94EA9C8}" dt="2022-02-03T09:08:39.223" v="129" actId="1076"/>
          <ac:spMkLst>
            <pc:docMk/>
            <pc:sldMk cId="2057539002" sldId="419"/>
            <ac:spMk id="18" creationId="{4C6C4D55-42C3-4138-8EEE-F4F7B27988FC}"/>
          </ac:spMkLst>
        </pc:spChg>
        <pc:spChg chg="add mod ord">
          <ac:chgData name="Preeti Sah(サハ　ピリティ)" userId="8d282ded-a309-460d-a382-e08feb2c397a" providerId="ADAL" clId="{431B98A3-1CB3-431E-BCED-385ED94EA9C8}" dt="2022-02-03T09:09:22.946" v="138" actId="166"/>
          <ac:spMkLst>
            <pc:docMk/>
            <pc:sldMk cId="2057539002" sldId="419"/>
            <ac:spMk id="19" creationId="{6AC4D8BA-D432-4BE8-A748-FC25377A0733}"/>
          </ac:spMkLst>
        </pc:spChg>
        <pc:spChg chg="add mod">
          <ac:chgData name="Preeti Sah(サハ　ピリティ)" userId="8d282ded-a309-460d-a382-e08feb2c397a" providerId="ADAL" clId="{431B98A3-1CB3-431E-BCED-385ED94EA9C8}" dt="2022-02-03T09:12:14.896" v="209" actId="1076"/>
          <ac:spMkLst>
            <pc:docMk/>
            <pc:sldMk cId="2057539002" sldId="419"/>
            <ac:spMk id="20" creationId="{1EC3D1A3-5A13-49D2-A62C-431239E140E4}"/>
          </ac:spMkLst>
        </pc:spChg>
        <pc:spChg chg="add mod">
          <ac:chgData name="Preeti Sah(サハ　ピリティ)" userId="8d282ded-a309-460d-a382-e08feb2c397a" providerId="ADAL" clId="{431B98A3-1CB3-431E-BCED-385ED94EA9C8}" dt="2022-02-03T09:11:58.575" v="208" actId="1038"/>
          <ac:spMkLst>
            <pc:docMk/>
            <pc:sldMk cId="2057539002" sldId="419"/>
            <ac:spMk id="21" creationId="{50DC0A51-ED6C-45B0-99F9-AA5AB97930A9}"/>
          </ac:spMkLst>
        </pc:spChg>
        <pc:spChg chg="add mod">
          <ac:chgData name="Preeti Sah(サハ　ピリティ)" userId="8d282ded-a309-460d-a382-e08feb2c397a" providerId="ADAL" clId="{431B98A3-1CB3-431E-BCED-385ED94EA9C8}" dt="2022-02-03T09:11:27.447" v="195" actId="1035"/>
          <ac:spMkLst>
            <pc:docMk/>
            <pc:sldMk cId="2057539002" sldId="419"/>
            <ac:spMk id="22" creationId="{D2C723E5-7161-4CE3-8686-D7014CC24A27}"/>
          </ac:spMkLst>
        </pc:spChg>
        <pc:picChg chg="mod ord">
          <ac:chgData name="Preeti Sah(サハ　ピリティ)" userId="8d282ded-a309-460d-a382-e08feb2c397a" providerId="ADAL" clId="{431B98A3-1CB3-431E-BCED-385ED94EA9C8}" dt="2022-02-03T09:10:43.549" v="164" actId="167"/>
          <ac:picMkLst>
            <pc:docMk/>
            <pc:sldMk cId="2057539002" sldId="419"/>
            <ac:picMk id="2" creationId="{2DC79875-B348-4FFB-8E2C-F2E249D69D6D}"/>
          </ac:picMkLst>
        </pc:picChg>
        <pc:picChg chg="mod ord">
          <ac:chgData name="Preeti Sah(サハ　ピリティ)" userId="8d282ded-a309-460d-a382-e08feb2c397a" providerId="ADAL" clId="{431B98A3-1CB3-431E-BCED-385ED94EA9C8}" dt="2022-02-03T09:09:18.632" v="137" actId="166"/>
          <ac:picMkLst>
            <pc:docMk/>
            <pc:sldMk cId="2057539002" sldId="419"/>
            <ac:picMk id="6" creationId="{5E9F1BC6-6BC7-4FAC-8152-85409979E3C4}"/>
          </ac:picMkLst>
        </pc:picChg>
        <pc:picChg chg="del">
          <ac:chgData name="Preeti Sah(サハ　ピリティ)" userId="8d282ded-a309-460d-a382-e08feb2c397a" providerId="ADAL" clId="{431B98A3-1CB3-431E-BCED-385ED94EA9C8}" dt="2022-02-03T09:05:50.430" v="86" actId="478"/>
          <ac:picMkLst>
            <pc:docMk/>
            <pc:sldMk cId="2057539002" sldId="419"/>
            <ac:picMk id="7" creationId="{EA849A8B-9F98-4720-AB03-D7A440B31BBA}"/>
          </ac:picMkLst>
        </pc:picChg>
        <pc:picChg chg="del mod">
          <ac:chgData name="Preeti Sah(サハ　ピリティ)" userId="8d282ded-a309-460d-a382-e08feb2c397a" providerId="ADAL" clId="{431B98A3-1CB3-431E-BCED-385ED94EA9C8}" dt="2022-02-03T09:10:39.063" v="163" actId="478"/>
          <ac:picMkLst>
            <pc:docMk/>
            <pc:sldMk cId="2057539002" sldId="419"/>
            <ac:picMk id="8" creationId="{910148CD-2441-4618-8EC9-F1828C20DF8F}"/>
          </ac:picMkLst>
        </pc:picChg>
        <pc:picChg chg="del mod">
          <ac:chgData name="Preeti Sah(サハ　ピリティ)" userId="8d282ded-a309-460d-a382-e08feb2c397a" providerId="ADAL" clId="{431B98A3-1CB3-431E-BCED-385ED94EA9C8}" dt="2022-02-03T09:09:16.034" v="136" actId="478"/>
          <ac:picMkLst>
            <pc:docMk/>
            <pc:sldMk cId="2057539002" sldId="419"/>
            <ac:picMk id="9" creationId="{6FAFC633-DCEE-43AA-A19E-2B2FE21726E2}"/>
          </ac:picMkLst>
        </pc:picChg>
        <pc:picChg chg="mod ord">
          <ac:chgData name="Preeti Sah(サハ　ピリティ)" userId="8d282ded-a309-460d-a382-e08feb2c397a" providerId="ADAL" clId="{431B98A3-1CB3-431E-BCED-385ED94EA9C8}" dt="2022-02-03T09:11:21.917" v="173" actId="1076"/>
          <ac:picMkLst>
            <pc:docMk/>
            <pc:sldMk cId="2057539002" sldId="419"/>
            <ac:picMk id="12" creationId="{C262ACE1-D628-46E3-AF28-D313CD4E3AD7}"/>
          </ac:picMkLst>
        </pc:picChg>
      </pc:sldChg>
      <pc:sldChg chg="addSp delSp modSp mod">
        <pc:chgData name="Preeti Sah(サハ　ピリティ)" userId="8d282ded-a309-460d-a382-e08feb2c397a" providerId="ADAL" clId="{431B98A3-1CB3-431E-BCED-385ED94EA9C8}" dt="2022-02-03T09:16:23.989" v="278" actId="167"/>
        <pc:sldMkLst>
          <pc:docMk/>
          <pc:sldMk cId="2728156866" sldId="420"/>
        </pc:sldMkLst>
        <pc:spChg chg="add del mod">
          <ac:chgData name="Preeti Sah(サハ　ピリティ)" userId="8d282ded-a309-460d-a382-e08feb2c397a" providerId="ADAL" clId="{431B98A3-1CB3-431E-BCED-385ED94EA9C8}" dt="2022-02-03T09:15:05.131" v="261" actId="1076"/>
          <ac:spMkLst>
            <pc:docMk/>
            <pc:sldMk cId="2728156866" sldId="420"/>
            <ac:spMk id="13" creationId="{13C08518-5729-4636-A7BF-E0866C82A01B}"/>
          </ac:spMkLst>
        </pc:spChg>
        <pc:spChg chg="mod">
          <ac:chgData name="Preeti Sah(サハ　ピリティ)" userId="8d282ded-a309-460d-a382-e08feb2c397a" providerId="ADAL" clId="{431B98A3-1CB3-431E-BCED-385ED94EA9C8}" dt="2022-02-03T09:15:04.656" v="259" actId="1076"/>
          <ac:spMkLst>
            <pc:docMk/>
            <pc:sldMk cId="2728156866" sldId="420"/>
            <ac:spMk id="14" creationId="{A70F54F7-04B4-4DFD-8331-6D3EF163AD45}"/>
          </ac:spMkLst>
        </pc:spChg>
        <pc:spChg chg="mod">
          <ac:chgData name="Preeti Sah(サハ　ピリティ)" userId="8d282ded-a309-460d-a382-e08feb2c397a" providerId="ADAL" clId="{431B98A3-1CB3-431E-BCED-385ED94EA9C8}" dt="2022-02-03T09:15:06.509" v="266" actId="1035"/>
          <ac:spMkLst>
            <pc:docMk/>
            <pc:sldMk cId="2728156866" sldId="420"/>
            <ac:spMk id="15" creationId="{EFCCA2F5-5645-4390-A8EF-F51C26FE6588}"/>
          </ac:spMkLst>
        </pc:spChg>
        <pc:spChg chg="mod">
          <ac:chgData name="Preeti Sah(サハ　ピリティ)" userId="8d282ded-a309-460d-a382-e08feb2c397a" providerId="ADAL" clId="{431B98A3-1CB3-431E-BCED-385ED94EA9C8}" dt="2022-02-03T09:15:38.888" v="272" actId="14100"/>
          <ac:spMkLst>
            <pc:docMk/>
            <pc:sldMk cId="2728156866" sldId="420"/>
            <ac:spMk id="18" creationId="{1A46EB9E-DBDC-43A4-9404-85EFE6BBCD4C}"/>
          </ac:spMkLst>
        </pc:spChg>
        <pc:spChg chg="mod">
          <ac:chgData name="Preeti Sah(サハ　ピリティ)" userId="8d282ded-a309-460d-a382-e08feb2c397a" providerId="ADAL" clId="{431B98A3-1CB3-431E-BCED-385ED94EA9C8}" dt="2022-02-03T09:15:04.502" v="258" actId="14100"/>
          <ac:spMkLst>
            <pc:docMk/>
            <pc:sldMk cId="2728156866" sldId="420"/>
            <ac:spMk id="19" creationId="{6BFB6E32-6E02-4C5B-9D66-1A9B0D69517D}"/>
          </ac:spMkLst>
        </pc:spChg>
        <pc:spChg chg="add del mod">
          <ac:chgData name="Preeti Sah(サハ　ピリティ)" userId="8d282ded-a309-460d-a382-e08feb2c397a" providerId="ADAL" clId="{431B98A3-1CB3-431E-BCED-385ED94EA9C8}" dt="2022-02-03T09:15:06.242" v="265" actId="1076"/>
          <ac:spMkLst>
            <pc:docMk/>
            <pc:sldMk cId="2728156866" sldId="420"/>
            <ac:spMk id="20" creationId="{6676E4B1-9BF4-4D9D-A70C-92E1BDF8E570}"/>
          </ac:spMkLst>
        </pc:spChg>
        <pc:picChg chg="mod ord">
          <ac:chgData name="Preeti Sah(サハ　ピリティ)" userId="8d282ded-a309-460d-a382-e08feb2c397a" providerId="ADAL" clId="{431B98A3-1CB3-431E-BCED-385ED94EA9C8}" dt="2022-02-03T09:16:23.989" v="278" actId="167"/>
          <ac:picMkLst>
            <pc:docMk/>
            <pc:sldMk cId="2728156866" sldId="420"/>
            <ac:picMk id="2" creationId="{4C499EB0-D800-4EEA-8BEB-0B6EFFD515CF}"/>
          </ac:picMkLst>
        </pc:picChg>
        <pc:picChg chg="mod ord">
          <ac:chgData name="Preeti Sah(サハ　ピリティ)" userId="8d282ded-a309-460d-a382-e08feb2c397a" providerId="ADAL" clId="{431B98A3-1CB3-431E-BCED-385ED94EA9C8}" dt="2022-02-03T09:16:16.705" v="276" actId="167"/>
          <ac:picMkLst>
            <pc:docMk/>
            <pc:sldMk cId="2728156866" sldId="420"/>
            <ac:picMk id="3" creationId="{DFFF80B6-419A-4382-B9DF-746464E1EB63}"/>
          </ac:picMkLst>
        </pc:picChg>
        <pc:picChg chg="del">
          <ac:chgData name="Preeti Sah(サハ　ピリティ)" userId="8d282ded-a309-460d-a382-e08feb2c397a" providerId="ADAL" clId="{431B98A3-1CB3-431E-BCED-385ED94EA9C8}" dt="2022-02-03T09:12:57.007" v="215" actId="478"/>
          <ac:picMkLst>
            <pc:docMk/>
            <pc:sldMk cId="2728156866" sldId="420"/>
            <ac:picMk id="16" creationId="{39DE98A4-2E58-4D3F-860B-5DFD807AE4D4}"/>
          </ac:picMkLst>
        </pc:picChg>
        <pc:picChg chg="del mod">
          <ac:chgData name="Preeti Sah(サハ　ピリティ)" userId="8d282ded-a309-460d-a382-e08feb2c397a" providerId="ADAL" clId="{431B98A3-1CB3-431E-BCED-385ED94EA9C8}" dt="2022-02-03T09:16:18.555" v="277" actId="478"/>
          <ac:picMkLst>
            <pc:docMk/>
            <pc:sldMk cId="2728156866" sldId="420"/>
            <ac:picMk id="17" creationId="{1B36F2EC-0628-41CE-8617-9536DF1002EC}"/>
          </ac:picMkLst>
        </pc:picChg>
      </pc:sldChg>
      <pc:sldChg chg="addSp delSp modSp mod">
        <pc:chgData name="Preeti Sah(サハ　ピリティ)" userId="8d282ded-a309-460d-a382-e08feb2c397a" providerId="ADAL" clId="{431B98A3-1CB3-431E-BCED-385ED94EA9C8}" dt="2022-02-03T09:23:49.395" v="393" actId="14100"/>
        <pc:sldMkLst>
          <pc:docMk/>
          <pc:sldMk cId="143219932" sldId="421"/>
        </pc:sldMkLst>
        <pc:spChg chg="mod">
          <ac:chgData name="Preeti Sah(サハ　ピリティ)" userId="8d282ded-a309-460d-a382-e08feb2c397a" providerId="ADAL" clId="{431B98A3-1CB3-431E-BCED-385ED94EA9C8}" dt="2022-02-03T09:23:49.395" v="393" actId="14100"/>
          <ac:spMkLst>
            <pc:docMk/>
            <pc:sldMk cId="143219932" sldId="421"/>
            <ac:spMk id="12" creationId="{D29FEC3E-A76D-4759-93F3-F73638E2EDE7}"/>
          </ac:spMkLst>
        </pc:spChg>
        <pc:spChg chg="add mod">
          <ac:chgData name="Preeti Sah(サハ　ピリティ)" userId="8d282ded-a309-460d-a382-e08feb2c397a" providerId="ADAL" clId="{431B98A3-1CB3-431E-BCED-385ED94EA9C8}" dt="2022-02-03T09:22:50.671" v="389" actId="1076"/>
          <ac:spMkLst>
            <pc:docMk/>
            <pc:sldMk cId="143219932" sldId="421"/>
            <ac:spMk id="13" creationId="{519FA2E0-2197-4104-B695-5805F64F2112}"/>
          </ac:spMkLst>
        </pc:spChg>
        <pc:spChg chg="mod">
          <ac:chgData name="Preeti Sah(サハ　ピリティ)" userId="8d282ded-a309-460d-a382-e08feb2c397a" providerId="ADAL" clId="{431B98A3-1CB3-431E-BCED-385ED94EA9C8}" dt="2022-02-03T09:22:17.599" v="385" actId="1038"/>
          <ac:spMkLst>
            <pc:docMk/>
            <pc:sldMk cId="143219932" sldId="421"/>
            <ac:spMk id="14" creationId="{070E2067-9C9B-4513-B0B9-7F79AC67B582}"/>
          </ac:spMkLst>
        </pc:spChg>
        <pc:spChg chg="mod">
          <ac:chgData name="Preeti Sah(サハ　ピリティ)" userId="8d282ded-a309-460d-a382-e08feb2c397a" providerId="ADAL" clId="{431B98A3-1CB3-431E-BCED-385ED94EA9C8}" dt="2022-02-03T09:22:59.246" v="392" actId="1076"/>
          <ac:spMkLst>
            <pc:docMk/>
            <pc:sldMk cId="143219932" sldId="421"/>
            <ac:spMk id="18" creationId="{F9E816A2-426C-406C-A203-0C73EA8CB6B9}"/>
          </ac:spMkLst>
        </pc:spChg>
        <pc:spChg chg="mod">
          <ac:chgData name="Preeti Sah(サハ　ピリティ)" userId="8d282ded-a309-460d-a382-e08feb2c397a" providerId="ADAL" clId="{431B98A3-1CB3-431E-BCED-385ED94EA9C8}" dt="2022-02-03T09:22:28.360" v="387" actId="14100"/>
          <ac:spMkLst>
            <pc:docMk/>
            <pc:sldMk cId="143219932" sldId="421"/>
            <ac:spMk id="20" creationId="{33FE4578-01C7-4222-B41D-F765620A82CA}"/>
          </ac:spMkLst>
        </pc:spChg>
        <pc:spChg chg="add mod">
          <ac:chgData name="Preeti Sah(サハ　ピリティ)" userId="8d282ded-a309-460d-a382-e08feb2c397a" providerId="ADAL" clId="{431B98A3-1CB3-431E-BCED-385ED94EA9C8}" dt="2022-02-03T09:22:56.597" v="391" actId="1076"/>
          <ac:spMkLst>
            <pc:docMk/>
            <pc:sldMk cId="143219932" sldId="421"/>
            <ac:spMk id="21" creationId="{77CC327C-A8C0-4001-85F8-E2141C5E7A81}"/>
          </ac:spMkLst>
        </pc:spChg>
        <pc:picChg chg="mod ord modCrop">
          <ac:chgData name="Preeti Sah(サハ　ピリティ)" userId="8d282ded-a309-460d-a382-e08feb2c397a" providerId="ADAL" clId="{431B98A3-1CB3-431E-BCED-385ED94EA9C8}" dt="2022-02-03T09:22:17.599" v="385" actId="1038"/>
          <ac:picMkLst>
            <pc:docMk/>
            <pc:sldMk cId="143219932" sldId="421"/>
            <ac:picMk id="2" creationId="{4FF18896-F06D-424A-A371-FDB8A2D6B766}"/>
          </ac:picMkLst>
        </pc:picChg>
        <pc:picChg chg="del">
          <ac:chgData name="Preeti Sah(サハ　ピリティ)" userId="8d282ded-a309-460d-a382-e08feb2c397a" providerId="ADAL" clId="{431B98A3-1CB3-431E-BCED-385ED94EA9C8}" dt="2022-02-03T09:19:17.786" v="332" actId="478"/>
          <ac:picMkLst>
            <pc:docMk/>
            <pc:sldMk cId="143219932" sldId="421"/>
            <ac:picMk id="10" creationId="{44878B61-9AC0-4F16-9F6E-35F033775067}"/>
          </ac:picMkLst>
        </pc:picChg>
        <pc:picChg chg="mod">
          <ac:chgData name="Preeti Sah(サハ　ピリティ)" userId="8d282ded-a309-460d-a382-e08feb2c397a" providerId="ADAL" clId="{431B98A3-1CB3-431E-BCED-385ED94EA9C8}" dt="2022-02-03T09:22:17.599" v="385" actId="1038"/>
          <ac:picMkLst>
            <pc:docMk/>
            <pc:sldMk cId="143219932" sldId="421"/>
            <ac:picMk id="11" creationId="{85BF0E26-E77C-40B8-8B02-DF3EDB3DADF7}"/>
          </ac:picMkLst>
        </pc:picChg>
        <pc:picChg chg="del mod">
          <ac:chgData name="Preeti Sah(サハ　ピリティ)" userId="8d282ded-a309-460d-a382-e08feb2c397a" providerId="ADAL" clId="{431B98A3-1CB3-431E-BCED-385ED94EA9C8}" dt="2022-02-03T09:18:25.815" v="326" actId="478"/>
          <ac:picMkLst>
            <pc:docMk/>
            <pc:sldMk cId="143219932" sldId="421"/>
            <ac:picMk id="17" creationId="{B00D90C9-BB96-4155-A813-21F3109EBBEA}"/>
          </ac:picMkLst>
        </pc:picChg>
        <pc:picChg chg="add mod modCrop">
          <ac:chgData name="Preeti Sah(サハ　ピリティ)" userId="8d282ded-a309-460d-a382-e08feb2c397a" providerId="ADAL" clId="{431B98A3-1CB3-431E-BCED-385ED94EA9C8}" dt="2022-02-03T09:20:29.881" v="353" actId="1076"/>
          <ac:picMkLst>
            <pc:docMk/>
            <pc:sldMk cId="143219932" sldId="421"/>
            <ac:picMk id="19" creationId="{9BA8E23C-2CDA-4DCB-B3E4-1EB34730174F}"/>
          </ac:picMkLst>
        </pc:picChg>
        <pc:cxnChg chg="mod">
          <ac:chgData name="Preeti Sah(サハ　ピリティ)" userId="8d282ded-a309-460d-a382-e08feb2c397a" providerId="ADAL" clId="{431B98A3-1CB3-431E-BCED-385ED94EA9C8}" dt="2022-02-03T09:22:40.577" v="388" actId="208"/>
          <ac:cxnSpMkLst>
            <pc:docMk/>
            <pc:sldMk cId="143219932" sldId="421"/>
            <ac:cxnSpMk id="4" creationId="{3C9D69F5-5519-4FA3-909A-ABC71B8F5455}"/>
          </ac:cxnSpMkLst>
        </pc:cxnChg>
      </pc:sldChg>
      <pc:sldChg chg="addSp delSp modSp mod">
        <pc:chgData name="Preeti Sah(サハ　ピリティ)" userId="8d282ded-a309-460d-a382-e08feb2c397a" providerId="ADAL" clId="{431B98A3-1CB3-431E-BCED-385ED94EA9C8}" dt="2022-02-03T09:28:25.446" v="460" actId="1076"/>
        <pc:sldMkLst>
          <pc:docMk/>
          <pc:sldMk cId="3448822224" sldId="423"/>
        </pc:sldMkLst>
        <pc:spChg chg="mod">
          <ac:chgData name="Preeti Sah(サハ　ピリティ)" userId="8d282ded-a309-460d-a382-e08feb2c397a" providerId="ADAL" clId="{431B98A3-1CB3-431E-BCED-385ED94EA9C8}" dt="2022-02-03T09:27:40.788" v="452" actId="1076"/>
          <ac:spMkLst>
            <pc:docMk/>
            <pc:sldMk cId="3448822224" sldId="423"/>
            <ac:spMk id="11" creationId="{591186F7-D104-4D3D-8A4F-35294D659E88}"/>
          </ac:spMkLst>
        </pc:spChg>
        <pc:spChg chg="add mod">
          <ac:chgData name="Preeti Sah(サハ　ピリティ)" userId="8d282ded-a309-460d-a382-e08feb2c397a" providerId="ADAL" clId="{431B98A3-1CB3-431E-BCED-385ED94EA9C8}" dt="2022-02-03T09:28:25.446" v="460" actId="1076"/>
          <ac:spMkLst>
            <pc:docMk/>
            <pc:sldMk cId="3448822224" sldId="423"/>
            <ac:spMk id="12" creationId="{001FE775-EF84-4214-AEB8-7EE049AF4583}"/>
          </ac:spMkLst>
        </pc:spChg>
        <pc:picChg chg="mod modCrop">
          <ac:chgData name="Preeti Sah(サハ　ピリティ)" userId="8d282ded-a309-460d-a382-e08feb2c397a" providerId="ADAL" clId="{431B98A3-1CB3-431E-BCED-385ED94EA9C8}" dt="2022-02-03T09:28:20.277" v="459" actId="732"/>
          <ac:picMkLst>
            <pc:docMk/>
            <pc:sldMk cId="3448822224" sldId="423"/>
            <ac:picMk id="2" creationId="{EF505F27-A75B-4E7A-B6DA-2ED87DE00853}"/>
          </ac:picMkLst>
        </pc:picChg>
        <pc:picChg chg="del">
          <ac:chgData name="Preeti Sah(サハ　ピリティ)" userId="8d282ded-a309-460d-a382-e08feb2c397a" providerId="ADAL" clId="{431B98A3-1CB3-431E-BCED-385ED94EA9C8}" dt="2022-02-03T09:27:05.902" v="440" actId="478"/>
          <ac:picMkLst>
            <pc:docMk/>
            <pc:sldMk cId="3448822224" sldId="423"/>
            <ac:picMk id="10" creationId="{FB22C8BE-A77C-48C4-8854-5A9E3F1988D2}"/>
          </ac:picMkLst>
        </pc:picChg>
      </pc:sldChg>
      <pc:sldChg chg="addSp delSp modSp mod">
        <pc:chgData name="Preeti Sah(サハ　ピリティ)" userId="8d282ded-a309-460d-a382-e08feb2c397a" providerId="ADAL" clId="{431B98A3-1CB3-431E-BCED-385ED94EA9C8}" dt="2022-02-03T09:29:49.755" v="515" actId="1037"/>
        <pc:sldMkLst>
          <pc:docMk/>
          <pc:sldMk cId="3230033231" sldId="424"/>
        </pc:sldMkLst>
        <pc:spChg chg="mod">
          <ac:chgData name="Preeti Sah(サハ　ピリティ)" userId="8d282ded-a309-460d-a382-e08feb2c397a" providerId="ADAL" clId="{431B98A3-1CB3-431E-BCED-385ED94EA9C8}" dt="2022-02-03T09:29:49.755" v="515" actId="1037"/>
          <ac:spMkLst>
            <pc:docMk/>
            <pc:sldMk cId="3230033231" sldId="424"/>
            <ac:spMk id="11" creationId="{5E37043B-DDFA-4764-8C9F-BE41275E6A4D}"/>
          </ac:spMkLst>
        </pc:spChg>
        <pc:spChg chg="add mod">
          <ac:chgData name="Preeti Sah(サハ　ピリティ)" userId="8d282ded-a309-460d-a382-e08feb2c397a" providerId="ADAL" clId="{431B98A3-1CB3-431E-BCED-385ED94EA9C8}" dt="2022-02-03T09:29:44.745" v="508" actId="1035"/>
          <ac:spMkLst>
            <pc:docMk/>
            <pc:sldMk cId="3230033231" sldId="424"/>
            <ac:spMk id="12" creationId="{C7FC7C78-D69C-4CED-9453-5D22E48AC01D}"/>
          </ac:spMkLst>
        </pc:spChg>
        <pc:picChg chg="del">
          <ac:chgData name="Preeti Sah(サハ　ピリティ)" userId="8d282ded-a309-460d-a382-e08feb2c397a" providerId="ADAL" clId="{431B98A3-1CB3-431E-BCED-385ED94EA9C8}" dt="2022-02-03T09:29:12.405" v="474" actId="478"/>
          <ac:picMkLst>
            <pc:docMk/>
            <pc:sldMk cId="3230033231" sldId="424"/>
            <ac:picMk id="7" creationId="{70318813-871C-46AC-8F9E-37C3F9709B10}"/>
          </ac:picMkLst>
        </pc:picChg>
        <pc:picChg chg="add mod ord">
          <ac:chgData name="Preeti Sah(サハ　ピリティ)" userId="8d282ded-a309-460d-a382-e08feb2c397a" providerId="ADAL" clId="{431B98A3-1CB3-431E-BCED-385ED94EA9C8}" dt="2022-02-03T09:29:41.599" v="507" actId="1076"/>
          <ac:picMkLst>
            <pc:docMk/>
            <pc:sldMk cId="3230033231" sldId="424"/>
            <ac:picMk id="13" creationId="{33ED7A6B-9898-4F34-B4F0-5D5CDDA42466}"/>
          </ac:picMkLst>
        </pc:picChg>
      </pc:sldChg>
      <pc:sldChg chg="addSp delSp modSp mod">
        <pc:chgData name="Preeti Sah(サハ　ピリティ)" userId="8d282ded-a309-460d-a382-e08feb2c397a" providerId="ADAL" clId="{431B98A3-1CB3-431E-BCED-385ED94EA9C8}" dt="2022-02-03T09:30:50.987" v="526" actId="1076"/>
        <pc:sldMkLst>
          <pc:docMk/>
          <pc:sldMk cId="509466775" sldId="426"/>
        </pc:sldMkLst>
        <pc:spChg chg="mod">
          <ac:chgData name="Preeti Sah(サハ　ピリティ)" userId="8d282ded-a309-460d-a382-e08feb2c397a" providerId="ADAL" clId="{431B98A3-1CB3-431E-BCED-385ED94EA9C8}" dt="2022-02-03T09:30:26.295" v="520" actId="1076"/>
          <ac:spMkLst>
            <pc:docMk/>
            <pc:sldMk cId="509466775" sldId="426"/>
            <ac:spMk id="7" creationId="{754AD8A3-3779-40BD-984A-5F711AC8FAA6}"/>
          </ac:spMkLst>
        </pc:spChg>
        <pc:spChg chg="add mod">
          <ac:chgData name="Preeti Sah(サハ　ピリティ)" userId="8d282ded-a309-460d-a382-e08feb2c397a" providerId="ADAL" clId="{431B98A3-1CB3-431E-BCED-385ED94EA9C8}" dt="2022-02-03T09:30:50.987" v="526" actId="1076"/>
          <ac:spMkLst>
            <pc:docMk/>
            <pc:sldMk cId="509466775" sldId="426"/>
            <ac:spMk id="12" creationId="{903CAAAD-1541-4B57-A8D5-A8B86FB1F743}"/>
          </ac:spMkLst>
        </pc:spChg>
        <pc:picChg chg="mod">
          <ac:chgData name="Preeti Sah(サハ　ピリティ)" userId="8d282ded-a309-460d-a382-e08feb2c397a" providerId="ADAL" clId="{431B98A3-1CB3-431E-BCED-385ED94EA9C8}" dt="2022-02-03T09:30:23.361" v="519" actId="1076"/>
          <ac:picMkLst>
            <pc:docMk/>
            <pc:sldMk cId="509466775" sldId="426"/>
            <ac:picMk id="2" creationId="{B9C61DDF-D6ED-4BF7-BE98-5A76DA5E3874}"/>
          </ac:picMkLst>
        </pc:picChg>
        <pc:picChg chg="del">
          <ac:chgData name="Preeti Sah(サハ　ピリティ)" userId="8d282ded-a309-460d-a382-e08feb2c397a" providerId="ADAL" clId="{431B98A3-1CB3-431E-BCED-385ED94EA9C8}" dt="2022-02-03T09:30:19.166" v="517" actId="478"/>
          <ac:picMkLst>
            <pc:docMk/>
            <pc:sldMk cId="509466775" sldId="426"/>
            <ac:picMk id="6" creationId="{F51BC3AB-DD6C-4A2B-9295-3D81BAB9DAB6}"/>
          </ac:picMkLst>
        </pc:picChg>
      </pc:sldChg>
      <pc:sldChg chg="addSp modSp mod">
        <pc:chgData name="Preeti Sah(サハ　ピリティ)" userId="8d282ded-a309-460d-a382-e08feb2c397a" providerId="ADAL" clId="{431B98A3-1CB3-431E-BCED-385ED94EA9C8}" dt="2022-02-03T09:32:19.684" v="551" actId="1038"/>
        <pc:sldMkLst>
          <pc:docMk/>
          <pc:sldMk cId="163432943" sldId="428"/>
        </pc:sldMkLst>
        <pc:spChg chg="add mod">
          <ac:chgData name="Preeti Sah(サハ　ピリティ)" userId="8d282ded-a309-460d-a382-e08feb2c397a" providerId="ADAL" clId="{431B98A3-1CB3-431E-BCED-385ED94EA9C8}" dt="2022-02-03T09:32:19.684" v="551" actId="1038"/>
          <ac:spMkLst>
            <pc:docMk/>
            <pc:sldMk cId="163432943" sldId="428"/>
            <ac:spMk id="7" creationId="{406B6F6F-36F6-4398-AA12-F8FD6BD75737}"/>
          </ac:spMkLst>
        </pc:spChg>
        <pc:spChg chg="mod">
          <ac:chgData name="Preeti Sah(サハ　ピリティ)" userId="8d282ded-a309-460d-a382-e08feb2c397a" providerId="ADAL" clId="{431B98A3-1CB3-431E-BCED-385ED94EA9C8}" dt="2022-02-03T09:31:06.037" v="528" actId="1076"/>
          <ac:spMkLst>
            <pc:docMk/>
            <pc:sldMk cId="163432943" sldId="428"/>
            <ac:spMk id="10" creationId="{EB13FAEE-3202-4816-A4FE-2935C1248153}"/>
          </ac:spMkLst>
        </pc:spChg>
      </pc:sldChg>
      <pc:sldChg chg="addSp delSp modSp mod">
        <pc:chgData name="Preeti Sah(サハ　ピリティ)" userId="8d282ded-a309-460d-a382-e08feb2c397a" providerId="ADAL" clId="{431B98A3-1CB3-431E-BCED-385ED94EA9C8}" dt="2022-02-03T09:33:15.563" v="567" actId="1076"/>
        <pc:sldMkLst>
          <pc:docMk/>
          <pc:sldMk cId="4124509500" sldId="431"/>
        </pc:sldMkLst>
        <pc:spChg chg="mod">
          <ac:chgData name="Preeti Sah(サハ　ピリティ)" userId="8d282ded-a309-460d-a382-e08feb2c397a" providerId="ADAL" clId="{431B98A3-1CB3-431E-BCED-385ED94EA9C8}" dt="2022-02-03T09:32:13.332" v="549" actId="1076"/>
          <ac:spMkLst>
            <pc:docMk/>
            <pc:sldMk cId="4124509500" sldId="431"/>
            <ac:spMk id="8" creationId="{11B0A432-3DA5-473D-8D66-0404F912DB0F}"/>
          </ac:spMkLst>
        </pc:spChg>
        <pc:spChg chg="mod">
          <ac:chgData name="Preeti Sah(サハ　ピリティ)" userId="8d282ded-a309-460d-a382-e08feb2c397a" providerId="ADAL" clId="{431B98A3-1CB3-431E-BCED-385ED94EA9C8}" dt="2022-02-03T09:33:15.563" v="567" actId="1076"/>
          <ac:spMkLst>
            <pc:docMk/>
            <pc:sldMk cId="4124509500" sldId="431"/>
            <ac:spMk id="9" creationId="{6AE97CD2-864D-4E31-99FC-0098F4347AF2}"/>
          </ac:spMkLst>
        </pc:spChg>
        <pc:spChg chg="add mod">
          <ac:chgData name="Preeti Sah(サハ　ピリティ)" userId="8d282ded-a309-460d-a382-e08feb2c397a" providerId="ADAL" clId="{431B98A3-1CB3-431E-BCED-385ED94EA9C8}" dt="2022-02-03T09:32:42.344" v="557" actId="1035"/>
          <ac:spMkLst>
            <pc:docMk/>
            <pc:sldMk cId="4124509500" sldId="431"/>
            <ac:spMk id="10" creationId="{CEA25D8A-AECF-4E33-AB48-674FB246F8D9}"/>
          </ac:spMkLst>
        </pc:spChg>
        <pc:picChg chg="mod">
          <ac:chgData name="Preeti Sah(サハ　ピリティ)" userId="8d282ded-a309-460d-a382-e08feb2c397a" providerId="ADAL" clId="{431B98A3-1CB3-431E-BCED-385ED94EA9C8}" dt="2022-02-03T09:32:47.725" v="558" actId="1035"/>
          <ac:picMkLst>
            <pc:docMk/>
            <pc:sldMk cId="4124509500" sldId="431"/>
            <ac:picMk id="2" creationId="{2B2F2B28-051D-47C5-B31A-4AE2E406A54F}"/>
          </ac:picMkLst>
        </pc:picChg>
        <pc:picChg chg="del">
          <ac:chgData name="Preeti Sah(サハ　ピリティ)" userId="8d282ded-a309-460d-a382-e08feb2c397a" providerId="ADAL" clId="{431B98A3-1CB3-431E-BCED-385ED94EA9C8}" dt="2022-02-03T09:32:01.672" v="544" actId="478"/>
          <ac:picMkLst>
            <pc:docMk/>
            <pc:sldMk cId="4124509500" sldId="431"/>
            <ac:picMk id="6" creationId="{9DA0B05B-D945-49AE-B04D-7279BB85B668}"/>
          </ac:picMkLst>
        </pc:picChg>
      </pc:sldChg>
      <pc:sldChg chg="addSp delSp modSp mod">
        <pc:chgData name="Preeti Sah(サハ　ピリティ)" userId="8d282ded-a309-460d-a382-e08feb2c397a" providerId="ADAL" clId="{431B98A3-1CB3-431E-BCED-385ED94EA9C8}" dt="2022-02-03T09:35:43.604" v="603" actId="1036"/>
        <pc:sldMkLst>
          <pc:docMk/>
          <pc:sldMk cId="933533517" sldId="433"/>
        </pc:sldMkLst>
        <pc:spChg chg="mod">
          <ac:chgData name="Preeti Sah(サハ　ピリティ)" userId="8d282ded-a309-460d-a382-e08feb2c397a" providerId="ADAL" clId="{431B98A3-1CB3-431E-BCED-385ED94EA9C8}" dt="2022-02-03T09:34:33.185" v="582" actId="1036"/>
          <ac:spMkLst>
            <pc:docMk/>
            <pc:sldMk cId="933533517" sldId="433"/>
            <ac:spMk id="7" creationId="{811CA1E7-E2CA-4739-84AB-850926006249}"/>
          </ac:spMkLst>
        </pc:spChg>
        <pc:spChg chg="mod">
          <ac:chgData name="Preeti Sah(サハ　ピリティ)" userId="8d282ded-a309-460d-a382-e08feb2c397a" providerId="ADAL" clId="{431B98A3-1CB3-431E-BCED-385ED94EA9C8}" dt="2022-02-03T09:34:33.185" v="582" actId="1036"/>
          <ac:spMkLst>
            <pc:docMk/>
            <pc:sldMk cId="933533517" sldId="433"/>
            <ac:spMk id="8" creationId="{ADB6257E-B8CD-4284-8A76-4B0F6F621A5D}"/>
          </ac:spMkLst>
        </pc:spChg>
        <pc:spChg chg="mod">
          <ac:chgData name="Preeti Sah(サハ　ピリティ)" userId="8d282ded-a309-460d-a382-e08feb2c397a" providerId="ADAL" clId="{431B98A3-1CB3-431E-BCED-385ED94EA9C8}" dt="2022-02-03T09:35:38.048" v="600" actId="1035"/>
          <ac:spMkLst>
            <pc:docMk/>
            <pc:sldMk cId="933533517" sldId="433"/>
            <ac:spMk id="10" creationId="{D753FA15-91D9-4C0A-BBA8-2B80C3A5A3BE}"/>
          </ac:spMkLst>
        </pc:spChg>
        <pc:spChg chg="add mod ord">
          <ac:chgData name="Preeti Sah(サハ　ピリティ)" userId="8d282ded-a309-460d-a382-e08feb2c397a" providerId="ADAL" clId="{431B98A3-1CB3-431E-BCED-385ED94EA9C8}" dt="2022-02-03T09:35:43.604" v="603" actId="1036"/>
          <ac:spMkLst>
            <pc:docMk/>
            <pc:sldMk cId="933533517" sldId="433"/>
            <ac:spMk id="11" creationId="{415337D6-4F6E-4D4B-B730-48ACE8CED9F1}"/>
          </ac:spMkLst>
        </pc:spChg>
        <pc:picChg chg="mod">
          <ac:chgData name="Preeti Sah(サハ　ピリティ)" userId="8d282ded-a309-460d-a382-e08feb2c397a" providerId="ADAL" clId="{431B98A3-1CB3-431E-BCED-385ED94EA9C8}" dt="2022-02-03T09:35:31.537" v="598" actId="1036"/>
          <ac:picMkLst>
            <pc:docMk/>
            <pc:sldMk cId="933533517" sldId="433"/>
            <ac:picMk id="2" creationId="{A0EB0144-DFFB-4F59-A926-50DB51362143}"/>
          </ac:picMkLst>
        </pc:picChg>
        <pc:picChg chg="del">
          <ac:chgData name="Preeti Sah(サハ　ピリティ)" userId="8d282ded-a309-460d-a382-e08feb2c397a" providerId="ADAL" clId="{431B98A3-1CB3-431E-BCED-385ED94EA9C8}" dt="2022-02-03T09:33:49.003" v="572" actId="478"/>
          <ac:picMkLst>
            <pc:docMk/>
            <pc:sldMk cId="933533517" sldId="433"/>
            <ac:picMk id="5" creationId="{D6D77B41-B588-4E8D-ADDE-EB0365D8FAC5}"/>
          </ac:picMkLst>
        </pc:picChg>
      </pc:sldChg>
      <pc:sldChg chg="addSp delSp modSp mod">
        <pc:chgData name="Preeti Sah(サハ　ピリティ)" userId="8d282ded-a309-460d-a382-e08feb2c397a" providerId="ADAL" clId="{431B98A3-1CB3-431E-BCED-385ED94EA9C8}" dt="2022-02-03T09:26:24.575" v="437" actId="1076"/>
        <pc:sldMkLst>
          <pc:docMk/>
          <pc:sldMk cId="4004325326" sldId="434"/>
        </pc:sldMkLst>
        <pc:spChg chg="add mod">
          <ac:chgData name="Preeti Sah(サハ　ピリティ)" userId="8d282ded-a309-460d-a382-e08feb2c397a" providerId="ADAL" clId="{431B98A3-1CB3-431E-BCED-385ED94EA9C8}" dt="2022-02-03T09:24:39.569" v="404" actId="20577"/>
          <ac:spMkLst>
            <pc:docMk/>
            <pc:sldMk cId="4004325326" sldId="434"/>
            <ac:spMk id="12" creationId="{E6B68CE4-9B02-4F09-A2FC-8C982697D89B}"/>
          </ac:spMkLst>
        </pc:spChg>
        <pc:spChg chg="add mod">
          <ac:chgData name="Preeti Sah(サハ　ピリティ)" userId="8d282ded-a309-460d-a382-e08feb2c397a" providerId="ADAL" clId="{431B98A3-1CB3-431E-BCED-385ED94EA9C8}" dt="2022-02-03T09:26:24.575" v="437" actId="1076"/>
          <ac:spMkLst>
            <pc:docMk/>
            <pc:sldMk cId="4004325326" sldId="434"/>
            <ac:spMk id="14" creationId="{6615CA39-A3C5-485C-A131-16E4B0869D59}"/>
          </ac:spMkLst>
        </pc:spChg>
        <pc:spChg chg="mod">
          <ac:chgData name="Preeti Sah(サハ　ピリティ)" userId="8d282ded-a309-460d-a382-e08feb2c397a" providerId="ADAL" clId="{431B98A3-1CB3-431E-BCED-385ED94EA9C8}" dt="2022-02-03T09:24:26.633" v="398" actId="1076"/>
          <ac:spMkLst>
            <pc:docMk/>
            <pc:sldMk cId="4004325326" sldId="434"/>
            <ac:spMk id="18" creationId="{F9E816A2-426C-406C-A203-0C73EA8CB6B9}"/>
          </ac:spMkLst>
        </pc:spChg>
        <pc:spChg chg="mod">
          <ac:chgData name="Preeti Sah(サハ　ピリティ)" userId="8d282ded-a309-460d-a382-e08feb2c397a" providerId="ADAL" clId="{431B98A3-1CB3-431E-BCED-385ED94EA9C8}" dt="2022-02-03T09:25:09.085" v="412" actId="1035"/>
          <ac:spMkLst>
            <pc:docMk/>
            <pc:sldMk cId="4004325326" sldId="434"/>
            <ac:spMk id="21" creationId="{2F0390CC-E3CF-4F00-81C0-412353081FB8}"/>
          </ac:spMkLst>
        </pc:spChg>
        <pc:spChg chg="mod">
          <ac:chgData name="Preeti Sah(サハ　ピリティ)" userId="8d282ded-a309-460d-a382-e08feb2c397a" providerId="ADAL" clId="{431B98A3-1CB3-431E-BCED-385ED94EA9C8}" dt="2022-02-03T09:26:17.618" v="436" actId="14100"/>
          <ac:spMkLst>
            <pc:docMk/>
            <pc:sldMk cId="4004325326" sldId="434"/>
            <ac:spMk id="22" creationId="{A2CF2A02-F2F9-4464-A896-D1204E1EFBFA}"/>
          </ac:spMkLst>
        </pc:spChg>
        <pc:spChg chg="mod">
          <ac:chgData name="Preeti Sah(サハ　ピリティ)" userId="8d282ded-a309-460d-a382-e08feb2c397a" providerId="ADAL" clId="{431B98A3-1CB3-431E-BCED-385ED94EA9C8}" dt="2022-02-03T09:25:38.586" v="425" actId="14100"/>
          <ac:spMkLst>
            <pc:docMk/>
            <pc:sldMk cId="4004325326" sldId="434"/>
            <ac:spMk id="23" creationId="{B584EA94-A5BC-4B59-B59B-FD4140EE3061}"/>
          </ac:spMkLst>
        </pc:spChg>
        <pc:picChg chg="add del mod">
          <ac:chgData name="Preeti Sah(サハ　ピリティ)" userId="8d282ded-a309-460d-a382-e08feb2c397a" providerId="ADAL" clId="{431B98A3-1CB3-431E-BCED-385ED94EA9C8}" dt="2022-02-03T09:24:18.840" v="396" actId="478"/>
          <ac:picMkLst>
            <pc:docMk/>
            <pc:sldMk cId="4004325326" sldId="434"/>
            <ac:picMk id="11" creationId="{D046CA0F-0388-44D6-B1D7-8DC85C8CA602}"/>
          </ac:picMkLst>
        </pc:picChg>
        <pc:picChg chg="mod">
          <ac:chgData name="Preeti Sah(サハ　ピリティ)" userId="8d282ded-a309-460d-a382-e08feb2c397a" providerId="ADAL" clId="{431B98A3-1CB3-431E-BCED-385ED94EA9C8}" dt="2022-02-03T09:24:24.088" v="397" actId="1076"/>
          <ac:picMkLst>
            <pc:docMk/>
            <pc:sldMk cId="4004325326" sldId="434"/>
            <ac:picMk id="13" creationId="{3A8343E2-60D7-4455-A342-DB9FED3E8586}"/>
          </ac:picMkLst>
        </pc:picChg>
      </pc:sldChg>
    </pc:docChg>
  </pc:docChgLst>
  <pc:docChgLst>
    <pc:chgData name="Yusuke Kato(加藤　佑介)" userId="596533c6-00bc-40af-9215-a6b229120e50" providerId="ADAL" clId="{4BD584FB-05FF-413C-AD32-47F92BC693D5}"/>
    <pc:docChg chg="custSel modSld">
      <pc:chgData name="Yusuke Kato(加藤　佑介)" userId="596533c6-00bc-40af-9215-a6b229120e50" providerId="ADAL" clId="{4BD584FB-05FF-413C-AD32-47F92BC693D5}" dt="2022-02-07T05:47:22.228" v="168" actId="1076"/>
      <pc:docMkLst>
        <pc:docMk/>
      </pc:docMkLst>
      <pc:sldChg chg="modSp mod">
        <pc:chgData name="Yusuke Kato(加藤　佑介)" userId="596533c6-00bc-40af-9215-a6b229120e50" providerId="ADAL" clId="{4BD584FB-05FF-413C-AD32-47F92BC693D5}" dt="2022-02-07T05:46:44.580" v="93" actId="14100"/>
        <pc:sldMkLst>
          <pc:docMk/>
          <pc:sldMk cId="0" sldId="340"/>
        </pc:sldMkLst>
        <pc:spChg chg="mod">
          <ac:chgData name="Yusuke Kato(加藤　佑介)" userId="596533c6-00bc-40af-9215-a6b229120e50" providerId="ADAL" clId="{4BD584FB-05FF-413C-AD32-47F92BC693D5}" dt="2022-02-07T05:46:44.580" v="93" actId="14100"/>
          <ac:spMkLst>
            <pc:docMk/>
            <pc:sldMk cId="0" sldId="340"/>
            <ac:spMk id="6" creationId="{00000000-0000-0000-0000-000000000000}"/>
          </ac:spMkLst>
        </pc:spChg>
      </pc:sldChg>
      <pc:sldChg chg="modSp mod">
        <pc:chgData name="Yusuke Kato(加藤　佑介)" userId="596533c6-00bc-40af-9215-a6b229120e50" providerId="ADAL" clId="{4BD584FB-05FF-413C-AD32-47F92BC693D5}" dt="2022-02-07T05:47:22.228" v="168" actId="1076"/>
        <pc:sldMkLst>
          <pc:docMk/>
          <pc:sldMk cId="0" sldId="355"/>
        </pc:sldMkLst>
        <pc:spChg chg="mod">
          <ac:chgData name="Yusuke Kato(加藤　佑介)" userId="596533c6-00bc-40af-9215-a6b229120e50" providerId="ADAL" clId="{4BD584FB-05FF-413C-AD32-47F92BC693D5}" dt="2022-02-07T05:47:22.228" v="168" actId="1076"/>
          <ac:spMkLst>
            <pc:docMk/>
            <pc:sldMk cId="0" sldId="355"/>
            <ac:spMk id="4" creationId="{00000000-0000-0000-0000-000000000000}"/>
          </ac:spMkLst>
        </pc:spChg>
      </pc:sldChg>
      <pc:sldChg chg="addSp delSp modSp mod">
        <pc:chgData name="Yusuke Kato(加藤　佑介)" userId="596533c6-00bc-40af-9215-a6b229120e50" providerId="ADAL" clId="{4BD584FB-05FF-413C-AD32-47F92BC693D5}" dt="2022-02-07T05:44:54.489" v="14" actId="14100"/>
        <pc:sldMkLst>
          <pc:docMk/>
          <pc:sldMk cId="2057539002" sldId="419"/>
        </pc:sldMkLst>
        <pc:spChg chg="mod">
          <ac:chgData name="Yusuke Kato(加藤　佑介)" userId="596533c6-00bc-40af-9215-a6b229120e50" providerId="ADAL" clId="{4BD584FB-05FF-413C-AD32-47F92BC693D5}" dt="2022-02-07T05:44:54.489" v="14" actId="14100"/>
          <ac:spMkLst>
            <pc:docMk/>
            <pc:sldMk cId="2057539002" sldId="419"/>
            <ac:spMk id="14" creationId="{1D0064D9-66EF-4F7B-8986-CA95DCEBA7E9}"/>
          </ac:spMkLst>
        </pc:spChg>
        <pc:picChg chg="add mod ord">
          <ac:chgData name="Yusuke Kato(加藤　佑介)" userId="596533c6-00bc-40af-9215-a6b229120e50" providerId="ADAL" clId="{4BD584FB-05FF-413C-AD32-47F92BC693D5}" dt="2022-02-07T05:44:49.561" v="13" actId="1037"/>
          <ac:picMkLst>
            <pc:docMk/>
            <pc:sldMk cId="2057539002" sldId="419"/>
            <ac:picMk id="4" creationId="{4D1CD45E-002E-4DE9-B865-48E8E505B46D}"/>
          </ac:picMkLst>
        </pc:picChg>
        <pc:picChg chg="del">
          <ac:chgData name="Yusuke Kato(加藤　佑介)" userId="596533c6-00bc-40af-9215-a6b229120e50" providerId="ADAL" clId="{4BD584FB-05FF-413C-AD32-47F92BC693D5}" dt="2022-02-07T05:44:27.595" v="0" actId="478"/>
          <ac:picMkLst>
            <pc:docMk/>
            <pc:sldMk cId="2057539002" sldId="419"/>
            <ac:picMk id="6" creationId="{5E9F1BC6-6BC7-4FAC-8152-85409979E3C4}"/>
          </ac:picMkLst>
        </pc:picChg>
      </pc:sldChg>
      <pc:sldChg chg="modSp mod">
        <pc:chgData name="Yusuke Kato(加藤　佑介)" userId="596533c6-00bc-40af-9215-a6b229120e50" providerId="ADAL" clId="{4BD584FB-05FF-413C-AD32-47F92BC693D5}" dt="2022-02-07T05:46:18.772" v="57" actId="1076"/>
        <pc:sldMkLst>
          <pc:docMk/>
          <pc:sldMk cId="2963927809" sldId="435"/>
        </pc:sldMkLst>
        <pc:spChg chg="mod">
          <ac:chgData name="Yusuke Kato(加藤　佑介)" userId="596533c6-00bc-40af-9215-a6b229120e50" providerId="ADAL" clId="{4BD584FB-05FF-413C-AD32-47F92BC693D5}" dt="2022-02-07T05:46:18.772" v="57" actId="1076"/>
          <ac:spMkLst>
            <pc:docMk/>
            <pc:sldMk cId="2963927809" sldId="435"/>
            <ac:spMk id="6" creationId="{00000000-0000-0000-0000-000000000000}"/>
          </ac:spMkLst>
        </pc:spChg>
      </pc:sldChg>
      <pc:sldChg chg="modSp mod">
        <pc:chgData name="Yusuke Kato(加藤　佑介)" userId="596533c6-00bc-40af-9215-a6b229120e50" providerId="ADAL" clId="{4BD584FB-05FF-413C-AD32-47F92BC693D5}" dt="2022-02-07T05:47:04.232" v="132" actId="1076"/>
        <pc:sldMkLst>
          <pc:docMk/>
          <pc:sldMk cId="3280708617" sldId="436"/>
        </pc:sldMkLst>
        <pc:spChg chg="mod">
          <ac:chgData name="Yusuke Kato(加藤　佑介)" userId="596533c6-00bc-40af-9215-a6b229120e50" providerId="ADAL" clId="{4BD584FB-05FF-413C-AD32-47F92BC693D5}" dt="2022-02-07T05:47:04.232" v="132" actId="1076"/>
          <ac:spMkLst>
            <pc:docMk/>
            <pc:sldMk cId="3280708617" sldId="43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4022585" y="9719822"/>
            <a:ext cx="3078236" cy="511569"/>
          </a:xfrm>
          <a:prstGeom prst="rect">
            <a:avLst/>
          </a:prstGeom>
        </p:spPr>
        <p:txBody>
          <a:bodyPr vert="horz" lIns="94645" tIns="47323" rIns="94645" bIns="47323" rtlCol="0" anchor="b"/>
          <a:lstStyle>
            <a:lvl1pPr algn="r">
              <a:defRPr sz="1200"/>
            </a:lvl1pPr>
          </a:lstStyle>
          <a:p>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39" cy="511653"/>
          </a:xfrm>
          <a:prstGeom prst="rect">
            <a:avLst/>
          </a:prstGeom>
        </p:spPr>
        <p:txBody>
          <a:bodyPr vert="horz" lIns="94645" tIns="47323" rIns="94645" bIns="4732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6" y="2"/>
            <a:ext cx="3077739" cy="511653"/>
          </a:xfrm>
          <a:prstGeom prst="rect">
            <a:avLst/>
          </a:prstGeom>
        </p:spPr>
        <p:txBody>
          <a:bodyPr vert="horz" lIns="94645" tIns="47323" rIns="94645" bIns="47323" rtlCol="0"/>
          <a:lstStyle>
            <a:lvl1pPr algn="r">
              <a:defRPr sz="12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45" tIns="47323" rIns="94645" bIns="47323" rtlCol="0" anchor="ctr"/>
          <a:lstStyle/>
          <a:p>
            <a:endParaRPr lang="ja-JP" altLang="en-US"/>
          </a:p>
        </p:txBody>
      </p:sp>
      <p:sp>
        <p:nvSpPr>
          <p:cNvPr id="5" name="ノート プレースホルダー 4"/>
          <p:cNvSpPr>
            <a:spLocks noGrp="1"/>
          </p:cNvSpPr>
          <p:nvPr>
            <p:ph type="body" sz="quarter" idx="3"/>
          </p:nvPr>
        </p:nvSpPr>
        <p:spPr>
          <a:xfrm>
            <a:off x="710249" y="4860688"/>
            <a:ext cx="5681980" cy="4604863"/>
          </a:xfrm>
          <a:prstGeom prst="rect">
            <a:avLst/>
          </a:prstGeom>
        </p:spPr>
        <p:txBody>
          <a:bodyPr vert="horz" lIns="94645" tIns="47323" rIns="94645" bIns="473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598"/>
            <a:ext cx="3077739" cy="511653"/>
          </a:xfrm>
          <a:prstGeom prst="rect">
            <a:avLst/>
          </a:prstGeom>
        </p:spPr>
        <p:txBody>
          <a:bodyPr vert="horz" lIns="94645" tIns="47323" rIns="94645" bIns="473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6" y="9719598"/>
            <a:ext cx="3077739" cy="511653"/>
          </a:xfrm>
          <a:prstGeom prst="rect">
            <a:avLst/>
          </a:prstGeom>
        </p:spPr>
        <p:txBody>
          <a:bodyPr vert="horz" lIns="94645" tIns="47323" rIns="94645" bIns="47323"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70768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258936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85160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119529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160514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214007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242158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28602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400055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25319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122106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4263308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3277581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4086195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372079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141831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104745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27637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165503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187080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8511904" cy="2339102"/>
          </a:xfrm>
        </p:spPr>
        <p:txBody>
          <a:bodyPr/>
          <a:lstStyle/>
          <a:p>
            <a:r>
              <a:rPr lang="en-US" altLang="ja-JP" sz="4400" dirty="0"/>
              <a:t>Theme 2-2</a:t>
            </a:r>
            <a:br>
              <a:rPr lang="en-US" altLang="ja-JP" sz="4400" dirty="0"/>
            </a:br>
            <a:r>
              <a:rPr lang="en-US" altLang="ja-JP" sz="4400" dirty="0"/>
              <a:t>River Basin Planning</a:t>
            </a:r>
            <a:br>
              <a:rPr lang="en-US" altLang="ja-JP" sz="4800" dirty="0"/>
            </a:br>
            <a:r>
              <a:rPr lang="en-US" altLang="ja-JP" sz="3200" dirty="0">
                <a:solidFill>
                  <a:schemeClr val="bg1">
                    <a:lumMod val="75000"/>
                  </a:schemeClr>
                </a:solidFill>
              </a:rPr>
              <a:t>Optimizing Management Using River Basin as a Planning Unit</a:t>
            </a:r>
            <a:endParaRPr lang="ja-JP" altLang="en-US" sz="3200" dirty="0">
              <a:solidFill>
                <a:schemeClr val="bg1">
                  <a:lumMod val="75000"/>
                </a:schemeClr>
              </a:solidFill>
            </a:endParaRPr>
          </a:p>
        </p:txBody>
      </p:sp>
      <p:pic>
        <p:nvPicPr>
          <p:cNvPr id="3" name="図 2">
            <a:extLst>
              <a:ext uri="{FF2B5EF4-FFF2-40B4-BE49-F238E27FC236}">
                <a16:creationId xmlns:a16="http://schemas.microsoft.com/office/drawing/2014/main" id="{B6FF72CC-0A58-4AD2-870E-6973851484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32624" y="5229200"/>
            <a:ext cx="661173" cy="764693"/>
          </a:xfrm>
          <a:prstGeom prst="rect">
            <a:avLst/>
          </a:prstGeom>
        </p:spPr>
      </p:pic>
      <p:pic>
        <p:nvPicPr>
          <p:cNvPr id="4" name="図 3">
            <a:extLst>
              <a:ext uri="{FF2B5EF4-FFF2-40B4-BE49-F238E27FC236}">
                <a16:creationId xmlns:a16="http://schemas.microsoft.com/office/drawing/2014/main" id="{4D8DE09B-1A39-4F20-BF5C-268C0DE8CA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79549" y="5229200"/>
            <a:ext cx="729842" cy="764693"/>
          </a:xfrm>
          <a:prstGeom prst="rect">
            <a:avLst/>
          </a:prstGeom>
        </p:spPr>
      </p:pic>
      <p:pic>
        <p:nvPicPr>
          <p:cNvPr id="5" name="図 4">
            <a:extLst>
              <a:ext uri="{FF2B5EF4-FFF2-40B4-BE49-F238E27FC236}">
                <a16:creationId xmlns:a16="http://schemas.microsoft.com/office/drawing/2014/main" id="{4BFE8B87-51F5-4738-9EE4-8ACD6E4DBB9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009391" y="5229200"/>
            <a:ext cx="729842" cy="764693"/>
          </a:xfrm>
          <a:prstGeom prst="rect">
            <a:avLst/>
          </a:prstGeom>
        </p:spPr>
      </p:pic>
      <p:pic>
        <p:nvPicPr>
          <p:cNvPr id="6" name="図 5">
            <a:extLst>
              <a:ext uri="{FF2B5EF4-FFF2-40B4-BE49-F238E27FC236}">
                <a16:creationId xmlns:a16="http://schemas.microsoft.com/office/drawing/2014/main" id="{B034EF75-B4B5-4868-90EC-0D3911DE4D9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724985" y="5229200"/>
            <a:ext cx="729842" cy="764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AF0253-9906-4D99-855B-42EC0AD4ADEE}"/>
              </a:ext>
            </a:extLst>
          </p:cNvPr>
          <p:cNvSpPr txBox="1"/>
          <p:nvPr/>
        </p:nvSpPr>
        <p:spPr>
          <a:xfrm>
            <a:off x="683568" y="1554840"/>
            <a:ext cx="7386283" cy="400110"/>
          </a:xfrm>
          <a:prstGeom prst="rect">
            <a:avLst/>
          </a:prstGeom>
          <a:noFill/>
        </p:spPr>
        <p:txBody>
          <a:bodyPr wrap="square" rtlCol="0">
            <a:spAutoFit/>
          </a:bodyPr>
          <a:lstStyle/>
          <a:p>
            <a:pPr marL="542925" indent="-450850"/>
            <a:r>
              <a:rPr lang="en-US" altLang="ja-JP" sz="2000" dirty="0"/>
              <a:t>4)	Flood Protection of Arakawa River</a:t>
            </a:r>
          </a:p>
        </p:txBody>
      </p:sp>
      <p:sp>
        <p:nvSpPr>
          <p:cNvPr id="6" name="テキスト プレースホルダー 2">
            <a:extLst>
              <a:ext uri="{FF2B5EF4-FFF2-40B4-BE49-F238E27FC236}">
                <a16:creationId xmlns:a16="http://schemas.microsoft.com/office/drawing/2014/main" id="{237728DF-FCD2-46E2-A1F8-2E7953DA3D67}"/>
              </a:ext>
            </a:extLst>
          </p:cNvPr>
          <p:cNvSpPr txBox="1">
            <a:spLocks/>
          </p:cNvSpPr>
          <p:nvPr/>
        </p:nvSpPr>
        <p:spPr>
          <a:xfrm>
            <a:off x="899592" y="2132856"/>
            <a:ext cx="7554906" cy="3300116"/>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Arakawa River is an important river in the Tokyo Metropolitan Area.</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Catchment area is 2,940 km</a:t>
            </a:r>
            <a:r>
              <a:rPr lang="en-US" altLang="ja-JP" baseline="30000" dirty="0"/>
              <a:t>2</a:t>
            </a:r>
            <a:r>
              <a:rPr lang="en-US" altLang="ja-JP" dirty="0"/>
              <a:t>.</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population within the river basin is 9.3 million.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assets in the potential inundation area is estimated at about JPY 78 trillion.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safety level or design discharge for flood protection is set at once in 200 years (1/200).</a:t>
            </a:r>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dirty="0"/>
          </a:p>
        </p:txBody>
      </p:sp>
      <p:sp>
        <p:nvSpPr>
          <p:cNvPr id="10" name="タイトル 1">
            <a:extLst>
              <a:ext uri="{FF2B5EF4-FFF2-40B4-BE49-F238E27FC236}">
                <a16:creationId xmlns:a16="http://schemas.microsoft.com/office/drawing/2014/main" id="{9C1137D6-5763-4226-9803-34CD1B5F8EC3}"/>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11" name="テキスト プレースホルダー 7">
            <a:extLst>
              <a:ext uri="{FF2B5EF4-FFF2-40B4-BE49-F238E27FC236}">
                <a16:creationId xmlns:a16="http://schemas.microsoft.com/office/drawing/2014/main" id="{80CE619B-C7D8-42E5-A7EA-20D7EBC65EE7}"/>
              </a:ext>
            </a:extLst>
          </p:cNvPr>
          <p:cNvSpPr txBox="1"/>
          <p:nvPr/>
        </p:nvSpPr>
        <p:spPr>
          <a:xfrm>
            <a:off x="373981" y="1028316"/>
            <a:ext cx="809449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Tree>
    <p:extLst>
      <p:ext uri="{BB962C8B-B14F-4D97-AF65-F5344CB8AC3E}">
        <p14:creationId xmlns:p14="http://schemas.microsoft.com/office/powerpoint/2010/main" val="399770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CD45E-002E-4DE9-B865-48E8E505B46D}"/>
              </a:ext>
            </a:extLst>
          </p:cNvPr>
          <p:cNvPicPr>
            <a:picLocks noChangeAspect="1"/>
          </p:cNvPicPr>
          <p:nvPr/>
        </p:nvPicPr>
        <p:blipFill>
          <a:blip r:embed="rId3"/>
          <a:stretch>
            <a:fillRect/>
          </a:stretch>
        </p:blipFill>
        <p:spPr>
          <a:xfrm>
            <a:off x="6569321" y="2041177"/>
            <a:ext cx="2458723" cy="2775645"/>
          </a:xfrm>
          <a:prstGeom prst="rect">
            <a:avLst/>
          </a:prstGeom>
        </p:spPr>
      </p:pic>
      <p:pic>
        <p:nvPicPr>
          <p:cNvPr id="2" name="Picture 1">
            <a:extLst>
              <a:ext uri="{FF2B5EF4-FFF2-40B4-BE49-F238E27FC236}">
                <a16:creationId xmlns:a16="http://schemas.microsoft.com/office/drawing/2014/main" id="{2DC79875-B348-4FFB-8E2C-F2E249D69D6D}"/>
              </a:ext>
            </a:extLst>
          </p:cNvPr>
          <p:cNvPicPr>
            <a:picLocks noChangeAspect="1"/>
          </p:cNvPicPr>
          <p:nvPr/>
        </p:nvPicPr>
        <p:blipFill>
          <a:blip r:embed="rId4"/>
          <a:stretch>
            <a:fillRect/>
          </a:stretch>
        </p:blipFill>
        <p:spPr>
          <a:xfrm>
            <a:off x="179512" y="1992663"/>
            <a:ext cx="5514310" cy="2230232"/>
          </a:xfrm>
          <a:prstGeom prst="rect">
            <a:avLst/>
          </a:prstGeom>
        </p:spPr>
      </p:pic>
      <p:pic>
        <p:nvPicPr>
          <p:cNvPr id="12" name="Picture 11">
            <a:extLst>
              <a:ext uri="{FF2B5EF4-FFF2-40B4-BE49-F238E27FC236}">
                <a16:creationId xmlns:a16="http://schemas.microsoft.com/office/drawing/2014/main" id="{C262ACE1-D628-46E3-AF28-D313CD4E3AD7}"/>
              </a:ext>
            </a:extLst>
          </p:cNvPr>
          <p:cNvPicPr>
            <a:picLocks noChangeAspect="1"/>
          </p:cNvPicPr>
          <p:nvPr/>
        </p:nvPicPr>
        <p:blipFill>
          <a:blip r:embed="rId5"/>
          <a:stretch>
            <a:fillRect/>
          </a:stretch>
        </p:blipFill>
        <p:spPr>
          <a:xfrm>
            <a:off x="1750340" y="3681803"/>
            <a:ext cx="5509260" cy="2834862"/>
          </a:xfrm>
          <a:prstGeom prst="rect">
            <a:avLst/>
          </a:prstGeom>
          <a:ln>
            <a:solidFill>
              <a:schemeClr val="tx1"/>
            </a:solidFill>
          </a:ln>
        </p:spPr>
      </p:pic>
      <p:sp>
        <p:nvSpPr>
          <p:cNvPr id="5" name="テキスト ボックス 4">
            <a:extLst>
              <a:ext uri="{FF2B5EF4-FFF2-40B4-BE49-F238E27FC236}">
                <a16:creationId xmlns:a16="http://schemas.microsoft.com/office/drawing/2014/main" id="{8AAF0253-9906-4D99-855B-42EC0AD4ADEE}"/>
              </a:ext>
            </a:extLst>
          </p:cNvPr>
          <p:cNvSpPr txBox="1"/>
          <p:nvPr/>
        </p:nvSpPr>
        <p:spPr>
          <a:xfrm>
            <a:off x="689097" y="1379456"/>
            <a:ext cx="7468620" cy="401031"/>
          </a:xfrm>
          <a:prstGeom prst="rect">
            <a:avLst/>
          </a:prstGeom>
          <a:noFill/>
        </p:spPr>
        <p:txBody>
          <a:bodyPr wrap="square" rtlCol="0">
            <a:spAutoFit/>
          </a:bodyPr>
          <a:lstStyle/>
          <a:p>
            <a:pPr marL="542925" indent="-450850"/>
            <a:r>
              <a:rPr lang="en-US" altLang="ja-JP" sz="2000" dirty="0"/>
              <a:t>4)	Flood Protection of Arakawa River</a:t>
            </a:r>
          </a:p>
        </p:txBody>
      </p:sp>
      <p:sp>
        <p:nvSpPr>
          <p:cNvPr id="10" name="楕円 9">
            <a:extLst>
              <a:ext uri="{FF2B5EF4-FFF2-40B4-BE49-F238E27FC236}">
                <a16:creationId xmlns:a16="http://schemas.microsoft.com/office/drawing/2014/main" id="{EC42A555-F4B6-4399-AC39-0B77C091FC6E}"/>
              </a:ext>
            </a:extLst>
          </p:cNvPr>
          <p:cNvSpPr/>
          <p:nvPr/>
        </p:nvSpPr>
        <p:spPr>
          <a:xfrm>
            <a:off x="2967089" y="2472340"/>
            <a:ext cx="1560407" cy="1139262"/>
          </a:xfrm>
          <a:prstGeom prst="ellipse">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D3F15517-4E80-4207-9ACA-40510499D32F}"/>
              </a:ext>
            </a:extLst>
          </p:cNvPr>
          <p:cNvSpPr/>
          <p:nvPr/>
        </p:nvSpPr>
        <p:spPr>
          <a:xfrm>
            <a:off x="4574143" y="2669701"/>
            <a:ext cx="778090" cy="720302"/>
          </a:xfrm>
          <a:prstGeom prst="ellipse">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43">
            <a:extLst>
              <a:ext uri="{FF2B5EF4-FFF2-40B4-BE49-F238E27FC236}">
                <a16:creationId xmlns:a16="http://schemas.microsoft.com/office/drawing/2014/main" id="{7B4B8DFA-86A2-4182-933D-23D8568ECCA2}"/>
              </a:ext>
            </a:extLst>
          </p:cNvPr>
          <p:cNvSpPr/>
          <p:nvPr/>
        </p:nvSpPr>
        <p:spPr>
          <a:xfrm>
            <a:off x="64826" y="4435071"/>
            <a:ext cx="1800200" cy="1384995"/>
          </a:xfrm>
          <a:prstGeom prst="borderCallout1">
            <a:avLst>
              <a:gd name="adj1" fmla="val 2036"/>
              <a:gd name="adj2" fmla="val 99042"/>
              <a:gd name="adj3" fmla="val -5337"/>
              <a:gd name="adj4" fmla="val 171917"/>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Wide middle reaches for retarding flood to protect downstream cities</a:t>
            </a:r>
          </a:p>
        </p:txBody>
      </p:sp>
      <p:sp>
        <p:nvSpPr>
          <p:cNvPr id="18" name="TextBox 17">
            <a:extLst>
              <a:ext uri="{FF2B5EF4-FFF2-40B4-BE49-F238E27FC236}">
                <a16:creationId xmlns:a16="http://schemas.microsoft.com/office/drawing/2014/main" id="{4C6C4D55-42C3-4138-8EEE-F4F7B27988FC}"/>
              </a:ext>
            </a:extLst>
          </p:cNvPr>
          <p:cNvSpPr txBox="1"/>
          <p:nvPr/>
        </p:nvSpPr>
        <p:spPr>
          <a:xfrm>
            <a:off x="149982" y="4008566"/>
            <a:ext cx="1234448" cy="230832"/>
          </a:xfrm>
          <a:prstGeom prst="rect">
            <a:avLst/>
          </a:prstGeom>
          <a:noFill/>
        </p:spPr>
        <p:txBody>
          <a:bodyPr wrap="square" rtlCol="0">
            <a:spAutoFit/>
          </a:bodyPr>
          <a:lstStyle/>
          <a:p>
            <a:r>
              <a:rPr kumimoji="1" lang="en-US" altLang="ja-JP" sz="900" dirty="0"/>
              <a:t>Source: MLIT</a:t>
            </a:r>
            <a:endParaRPr kumimoji="1" lang="ja-JP" altLang="en-US" sz="900" dirty="0"/>
          </a:p>
        </p:txBody>
      </p:sp>
      <p:sp>
        <p:nvSpPr>
          <p:cNvPr id="20" name="TextBox 19">
            <a:extLst>
              <a:ext uri="{FF2B5EF4-FFF2-40B4-BE49-F238E27FC236}">
                <a16:creationId xmlns:a16="http://schemas.microsoft.com/office/drawing/2014/main" id="{1EC3D1A3-5A13-49D2-A62C-431239E140E4}"/>
              </a:ext>
            </a:extLst>
          </p:cNvPr>
          <p:cNvSpPr txBox="1"/>
          <p:nvPr/>
        </p:nvSpPr>
        <p:spPr>
          <a:xfrm>
            <a:off x="6086167" y="6498705"/>
            <a:ext cx="1234448" cy="230832"/>
          </a:xfrm>
          <a:prstGeom prst="rect">
            <a:avLst/>
          </a:prstGeom>
          <a:noFill/>
        </p:spPr>
        <p:txBody>
          <a:bodyPr wrap="square" rtlCol="0">
            <a:spAutoFit/>
          </a:bodyPr>
          <a:lstStyle/>
          <a:p>
            <a:r>
              <a:rPr kumimoji="1" lang="en-US" altLang="ja-JP" sz="900" dirty="0"/>
              <a:t>Source: MLIT</a:t>
            </a:r>
            <a:endParaRPr kumimoji="1" lang="ja-JP" altLang="en-US" sz="900" dirty="0"/>
          </a:p>
        </p:txBody>
      </p:sp>
      <p:sp>
        <p:nvSpPr>
          <p:cNvPr id="19" name="フリーフォーム: 図形 27">
            <a:extLst>
              <a:ext uri="{FF2B5EF4-FFF2-40B4-BE49-F238E27FC236}">
                <a16:creationId xmlns:a16="http://schemas.microsoft.com/office/drawing/2014/main" id="{6AC4D8BA-D432-4BE8-A748-FC25377A0733}"/>
              </a:ext>
            </a:extLst>
          </p:cNvPr>
          <p:cNvSpPr/>
          <p:nvPr/>
        </p:nvSpPr>
        <p:spPr>
          <a:xfrm rot="4668979" flipV="1">
            <a:off x="5932548" y="1799995"/>
            <a:ext cx="171071" cy="1559427"/>
          </a:xfrm>
          <a:custGeom>
            <a:avLst/>
            <a:gdLst>
              <a:gd name="connsiteX0" fmla="*/ 279756 w 749539"/>
              <a:gd name="connsiteY0" fmla="*/ 0 h 771787"/>
              <a:gd name="connsiteX1" fmla="*/ 19697 w 749539"/>
              <a:gd name="connsiteY1" fmla="*/ 218114 h 771787"/>
              <a:gd name="connsiteX2" fmla="*/ 749539 w 749539"/>
              <a:gd name="connsiteY2" fmla="*/ 771787 h 771787"/>
            </a:gdLst>
            <a:ahLst/>
            <a:cxnLst>
              <a:cxn ang="0">
                <a:pos x="connsiteX0" y="connsiteY0"/>
              </a:cxn>
              <a:cxn ang="0">
                <a:pos x="connsiteX1" y="connsiteY1"/>
              </a:cxn>
              <a:cxn ang="0">
                <a:pos x="connsiteX2" y="connsiteY2"/>
              </a:cxn>
            </a:cxnLst>
            <a:rect l="l" t="t" r="r" b="b"/>
            <a:pathLst>
              <a:path w="749539" h="771787">
                <a:moveTo>
                  <a:pt x="279756" y="0"/>
                </a:moveTo>
                <a:cubicBezTo>
                  <a:pt x="110578" y="44741"/>
                  <a:pt x="-58600" y="89483"/>
                  <a:pt x="19697" y="218114"/>
                </a:cubicBezTo>
                <a:cubicBezTo>
                  <a:pt x="97994" y="346745"/>
                  <a:pt x="423766" y="559266"/>
                  <a:pt x="749539" y="771787"/>
                </a:cubicBezTo>
              </a:path>
            </a:pathLst>
          </a:custGeom>
          <a:noFill/>
          <a:ln>
            <a:solidFill>
              <a:srgbClr val="0000E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Box 20">
            <a:extLst>
              <a:ext uri="{FF2B5EF4-FFF2-40B4-BE49-F238E27FC236}">
                <a16:creationId xmlns:a16="http://schemas.microsoft.com/office/drawing/2014/main" id="{50DC0A51-ED6C-45B0-99F9-AA5AB97930A9}"/>
              </a:ext>
            </a:extLst>
          </p:cNvPr>
          <p:cNvSpPr txBox="1"/>
          <p:nvPr/>
        </p:nvSpPr>
        <p:spPr>
          <a:xfrm>
            <a:off x="7201724" y="4846314"/>
            <a:ext cx="1834772" cy="230832"/>
          </a:xfrm>
          <a:prstGeom prst="rect">
            <a:avLst/>
          </a:prstGeom>
          <a:noFill/>
        </p:spPr>
        <p:txBody>
          <a:bodyPr wrap="square" rtlCol="0">
            <a:spAutoFit/>
          </a:bodyPr>
          <a:lstStyle/>
          <a:p>
            <a:r>
              <a:rPr kumimoji="1" lang="en-US" altLang="ja-JP" sz="900" dirty="0"/>
              <a:t>Source: MLIT website</a:t>
            </a:r>
            <a:endParaRPr kumimoji="1" lang="ja-JP" altLang="en-US" sz="900" dirty="0"/>
          </a:p>
        </p:txBody>
      </p:sp>
      <p:sp>
        <p:nvSpPr>
          <p:cNvPr id="22" name="フリーフォーム: 図形 27">
            <a:extLst>
              <a:ext uri="{FF2B5EF4-FFF2-40B4-BE49-F238E27FC236}">
                <a16:creationId xmlns:a16="http://schemas.microsoft.com/office/drawing/2014/main" id="{D2C723E5-7161-4CE3-8686-D7014CC24A27}"/>
              </a:ext>
            </a:extLst>
          </p:cNvPr>
          <p:cNvSpPr/>
          <p:nvPr/>
        </p:nvSpPr>
        <p:spPr>
          <a:xfrm>
            <a:off x="2699792" y="3284984"/>
            <a:ext cx="749539" cy="771787"/>
          </a:xfrm>
          <a:custGeom>
            <a:avLst/>
            <a:gdLst>
              <a:gd name="connsiteX0" fmla="*/ 279756 w 749539"/>
              <a:gd name="connsiteY0" fmla="*/ 0 h 771787"/>
              <a:gd name="connsiteX1" fmla="*/ 19697 w 749539"/>
              <a:gd name="connsiteY1" fmla="*/ 218114 h 771787"/>
              <a:gd name="connsiteX2" fmla="*/ 749539 w 749539"/>
              <a:gd name="connsiteY2" fmla="*/ 771787 h 771787"/>
            </a:gdLst>
            <a:ahLst/>
            <a:cxnLst>
              <a:cxn ang="0">
                <a:pos x="connsiteX0" y="connsiteY0"/>
              </a:cxn>
              <a:cxn ang="0">
                <a:pos x="connsiteX1" y="connsiteY1"/>
              </a:cxn>
              <a:cxn ang="0">
                <a:pos x="connsiteX2" y="connsiteY2"/>
              </a:cxn>
            </a:cxnLst>
            <a:rect l="l" t="t" r="r" b="b"/>
            <a:pathLst>
              <a:path w="749539" h="771787">
                <a:moveTo>
                  <a:pt x="279756" y="0"/>
                </a:moveTo>
                <a:cubicBezTo>
                  <a:pt x="110578" y="44741"/>
                  <a:pt x="-58600" y="89483"/>
                  <a:pt x="19697" y="218114"/>
                </a:cubicBezTo>
                <a:cubicBezTo>
                  <a:pt x="97994" y="346745"/>
                  <a:pt x="423766" y="559266"/>
                  <a:pt x="749539" y="771787"/>
                </a:cubicBezTo>
              </a:path>
            </a:pathLst>
          </a:custGeom>
          <a:noFill/>
          <a:ln>
            <a:solidFill>
              <a:srgbClr val="0000E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43">
            <a:extLst>
              <a:ext uri="{FF2B5EF4-FFF2-40B4-BE49-F238E27FC236}">
                <a16:creationId xmlns:a16="http://schemas.microsoft.com/office/drawing/2014/main" id="{1D0064D9-66EF-4F7B-8986-CA95DCEBA7E9}"/>
              </a:ext>
            </a:extLst>
          </p:cNvPr>
          <p:cNvSpPr/>
          <p:nvPr/>
        </p:nvSpPr>
        <p:spPr>
          <a:xfrm>
            <a:off x="5835593" y="823924"/>
            <a:ext cx="3200903" cy="692497"/>
          </a:xfrm>
          <a:prstGeom prst="borderCallout1">
            <a:avLst>
              <a:gd name="adj1" fmla="val 98980"/>
              <a:gd name="adj2" fmla="val 66881"/>
              <a:gd name="adj3" fmla="val 271287"/>
              <a:gd name="adj4" fmla="val 56770"/>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Narrow manmade bypass for quick water-discharging from retarding area</a:t>
            </a:r>
          </a:p>
        </p:txBody>
      </p:sp>
      <p:sp>
        <p:nvSpPr>
          <p:cNvPr id="23" name="タイトル 1">
            <a:extLst>
              <a:ext uri="{FF2B5EF4-FFF2-40B4-BE49-F238E27FC236}">
                <a16:creationId xmlns:a16="http://schemas.microsoft.com/office/drawing/2014/main" id="{2375C562-60EF-49FE-95C6-5A9D10C8959E}"/>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24" name="テキスト プレースホルダー 7">
            <a:extLst>
              <a:ext uri="{FF2B5EF4-FFF2-40B4-BE49-F238E27FC236}">
                <a16:creationId xmlns:a16="http://schemas.microsoft.com/office/drawing/2014/main" id="{0A085A69-A740-47C7-B980-8F828E31DF73}"/>
              </a:ext>
            </a:extLst>
          </p:cNvPr>
          <p:cNvSpPr txBox="1"/>
          <p:nvPr/>
        </p:nvSpPr>
        <p:spPr>
          <a:xfrm>
            <a:off x="376158" y="961251"/>
            <a:ext cx="513194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Tree>
    <p:extLst>
      <p:ext uri="{BB962C8B-B14F-4D97-AF65-F5344CB8AC3E}">
        <p14:creationId xmlns:p14="http://schemas.microsoft.com/office/powerpoint/2010/main" val="205753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499EB0-D800-4EEA-8BEB-0B6EFFD515CF}"/>
              </a:ext>
            </a:extLst>
          </p:cNvPr>
          <p:cNvPicPr>
            <a:picLocks noChangeAspect="1"/>
          </p:cNvPicPr>
          <p:nvPr/>
        </p:nvPicPr>
        <p:blipFill>
          <a:blip r:embed="rId3"/>
          <a:stretch>
            <a:fillRect/>
          </a:stretch>
        </p:blipFill>
        <p:spPr>
          <a:xfrm>
            <a:off x="145687" y="3387384"/>
            <a:ext cx="3837721" cy="2283644"/>
          </a:xfrm>
          <a:prstGeom prst="rect">
            <a:avLst/>
          </a:prstGeom>
        </p:spPr>
      </p:pic>
      <p:sp>
        <p:nvSpPr>
          <p:cNvPr id="5" name="テキスト ボックス 4">
            <a:extLst>
              <a:ext uri="{FF2B5EF4-FFF2-40B4-BE49-F238E27FC236}">
                <a16:creationId xmlns:a16="http://schemas.microsoft.com/office/drawing/2014/main" id="{8AAF0253-9906-4D99-855B-42EC0AD4ADEE}"/>
              </a:ext>
            </a:extLst>
          </p:cNvPr>
          <p:cNvSpPr txBox="1"/>
          <p:nvPr/>
        </p:nvSpPr>
        <p:spPr>
          <a:xfrm>
            <a:off x="734056" y="1314322"/>
            <a:ext cx="7344816" cy="400110"/>
          </a:xfrm>
          <a:prstGeom prst="rect">
            <a:avLst/>
          </a:prstGeom>
          <a:noFill/>
        </p:spPr>
        <p:txBody>
          <a:bodyPr wrap="square" rtlCol="0">
            <a:spAutoFit/>
          </a:bodyPr>
          <a:lstStyle/>
          <a:p>
            <a:pPr marL="542925" indent="-457200"/>
            <a:r>
              <a:rPr lang="en-US" altLang="ja-JP" sz="2000" dirty="0"/>
              <a:t>4)	Flood Protection of Arakawa River</a:t>
            </a:r>
          </a:p>
        </p:txBody>
      </p:sp>
      <p:sp>
        <p:nvSpPr>
          <p:cNvPr id="18" name="角丸四角形吹き出し 43">
            <a:extLst>
              <a:ext uri="{FF2B5EF4-FFF2-40B4-BE49-F238E27FC236}">
                <a16:creationId xmlns:a16="http://schemas.microsoft.com/office/drawing/2014/main" id="{1A46EB9E-DBDC-43A4-9404-85EFE6BBCD4C}"/>
              </a:ext>
            </a:extLst>
          </p:cNvPr>
          <p:cNvSpPr/>
          <p:nvPr/>
        </p:nvSpPr>
        <p:spPr>
          <a:xfrm>
            <a:off x="4384429" y="5082013"/>
            <a:ext cx="2829832" cy="461665"/>
          </a:xfrm>
          <a:prstGeom prst="borderCallout1">
            <a:avLst>
              <a:gd name="adj1" fmla="val -3814"/>
              <a:gd name="adj2" fmla="val 1484"/>
              <a:gd name="adj3" fmla="val -125680"/>
              <a:gd name="adj4" fmla="val -35061"/>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Ground subsided by 4 m and levee height raised</a:t>
            </a:r>
          </a:p>
        </p:txBody>
      </p:sp>
      <p:sp>
        <p:nvSpPr>
          <p:cNvPr id="19" name="角丸四角形吹き出し 43">
            <a:extLst>
              <a:ext uri="{FF2B5EF4-FFF2-40B4-BE49-F238E27FC236}">
                <a16:creationId xmlns:a16="http://schemas.microsoft.com/office/drawing/2014/main" id="{6BFB6E32-6E02-4C5B-9D66-1A9B0D69517D}"/>
              </a:ext>
            </a:extLst>
          </p:cNvPr>
          <p:cNvSpPr/>
          <p:nvPr/>
        </p:nvSpPr>
        <p:spPr>
          <a:xfrm>
            <a:off x="742431" y="2025374"/>
            <a:ext cx="2644234" cy="923330"/>
          </a:xfrm>
          <a:prstGeom prst="borderCallout1">
            <a:avLst>
              <a:gd name="adj1" fmla="val 97726"/>
              <a:gd name="adj2" fmla="val 100225"/>
              <a:gd name="adj3" fmla="val 132557"/>
              <a:gd name="adj4" fmla="val 117500"/>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High Standard Levee to avoid catastrophic damage in case of floods exceeding design scale</a:t>
            </a:r>
          </a:p>
        </p:txBody>
      </p:sp>
      <p:sp>
        <p:nvSpPr>
          <p:cNvPr id="14" name="コンテンツ プレースホルダー 3">
            <a:extLst>
              <a:ext uri="{FF2B5EF4-FFF2-40B4-BE49-F238E27FC236}">
                <a16:creationId xmlns:a16="http://schemas.microsoft.com/office/drawing/2014/main" id="{A70F54F7-04B4-4DFD-8331-6D3EF163AD45}"/>
              </a:ext>
            </a:extLst>
          </p:cNvPr>
          <p:cNvSpPr txBox="1"/>
          <p:nvPr/>
        </p:nvSpPr>
        <p:spPr>
          <a:xfrm>
            <a:off x="4817802" y="4813819"/>
            <a:ext cx="4044233"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Concept of High Standard Levee</a:t>
            </a:r>
            <a:endParaRPr lang="ja-JP" altLang="en-US" sz="2000" dirty="0"/>
          </a:p>
        </p:txBody>
      </p:sp>
      <p:sp>
        <p:nvSpPr>
          <p:cNvPr id="15" name="コンテンツ プレースホルダー 3">
            <a:extLst>
              <a:ext uri="{FF2B5EF4-FFF2-40B4-BE49-F238E27FC236}">
                <a16:creationId xmlns:a16="http://schemas.microsoft.com/office/drawing/2014/main" id="{EFCCA2F5-5645-4390-A8EF-F51C26FE6588}"/>
              </a:ext>
            </a:extLst>
          </p:cNvPr>
          <p:cNvSpPr txBox="1"/>
          <p:nvPr/>
        </p:nvSpPr>
        <p:spPr>
          <a:xfrm>
            <a:off x="343499" y="5805163"/>
            <a:ext cx="3409098" cy="46230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800"/>
              </a:lnSpc>
              <a:buNone/>
            </a:pPr>
            <a:r>
              <a:rPr lang="en-US" altLang="ja-JP" sz="2000" dirty="0"/>
              <a:t>Ground Level around the Bypass of Arakawa River</a:t>
            </a:r>
            <a:endParaRPr lang="ja-JP" altLang="en-US" sz="2000" dirty="0"/>
          </a:p>
        </p:txBody>
      </p:sp>
      <p:sp>
        <p:nvSpPr>
          <p:cNvPr id="13" name="TextBox 12">
            <a:extLst>
              <a:ext uri="{FF2B5EF4-FFF2-40B4-BE49-F238E27FC236}">
                <a16:creationId xmlns:a16="http://schemas.microsoft.com/office/drawing/2014/main" id="{13C08518-5729-4636-A7BF-E0866C82A01B}"/>
              </a:ext>
            </a:extLst>
          </p:cNvPr>
          <p:cNvSpPr txBox="1"/>
          <p:nvPr/>
        </p:nvSpPr>
        <p:spPr>
          <a:xfrm>
            <a:off x="4218273" y="4614224"/>
            <a:ext cx="1234448" cy="230832"/>
          </a:xfrm>
          <a:prstGeom prst="rect">
            <a:avLst/>
          </a:prstGeom>
          <a:noFill/>
        </p:spPr>
        <p:txBody>
          <a:bodyPr wrap="square" rtlCol="0">
            <a:spAutoFit/>
          </a:bodyPr>
          <a:lstStyle/>
          <a:p>
            <a:r>
              <a:rPr kumimoji="1" lang="en-US" altLang="ja-JP" sz="900" dirty="0"/>
              <a:t>Source: MLIT</a:t>
            </a:r>
            <a:endParaRPr kumimoji="1" lang="ja-JP" altLang="en-US" sz="900" dirty="0"/>
          </a:p>
        </p:txBody>
      </p:sp>
      <p:sp>
        <p:nvSpPr>
          <p:cNvPr id="20" name="TextBox 19">
            <a:extLst>
              <a:ext uri="{FF2B5EF4-FFF2-40B4-BE49-F238E27FC236}">
                <a16:creationId xmlns:a16="http://schemas.microsoft.com/office/drawing/2014/main" id="{6676E4B1-9BF4-4D9D-A70C-92E1BDF8E570}"/>
              </a:ext>
            </a:extLst>
          </p:cNvPr>
          <p:cNvSpPr txBox="1"/>
          <p:nvPr/>
        </p:nvSpPr>
        <p:spPr>
          <a:xfrm>
            <a:off x="116832" y="5549804"/>
            <a:ext cx="1234448" cy="230832"/>
          </a:xfrm>
          <a:prstGeom prst="rect">
            <a:avLst/>
          </a:prstGeom>
          <a:noFill/>
        </p:spPr>
        <p:txBody>
          <a:bodyPr wrap="square" rtlCol="0">
            <a:spAutoFit/>
          </a:bodyPr>
          <a:lstStyle/>
          <a:p>
            <a:r>
              <a:rPr kumimoji="1" lang="en-US" altLang="ja-JP" sz="900" dirty="0"/>
              <a:t>Source: MLIT</a:t>
            </a:r>
            <a:endParaRPr kumimoji="1" lang="ja-JP" altLang="en-US" sz="900" dirty="0"/>
          </a:p>
        </p:txBody>
      </p:sp>
      <p:sp>
        <p:nvSpPr>
          <p:cNvPr id="16" name="タイトル 1">
            <a:extLst>
              <a:ext uri="{FF2B5EF4-FFF2-40B4-BE49-F238E27FC236}">
                <a16:creationId xmlns:a16="http://schemas.microsoft.com/office/drawing/2014/main" id="{6630598B-3907-446B-BCFA-7D60AC61C0AD}"/>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17" name="テキスト プレースホルダー 7">
            <a:extLst>
              <a:ext uri="{FF2B5EF4-FFF2-40B4-BE49-F238E27FC236}">
                <a16:creationId xmlns:a16="http://schemas.microsoft.com/office/drawing/2014/main" id="{230ECCF1-F91D-40DD-AE59-CB7C2A3829FA}"/>
              </a:ext>
            </a:extLst>
          </p:cNvPr>
          <p:cNvSpPr txBox="1"/>
          <p:nvPr/>
        </p:nvSpPr>
        <p:spPr>
          <a:xfrm>
            <a:off x="413220" y="924234"/>
            <a:ext cx="809449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pic>
        <p:nvPicPr>
          <p:cNvPr id="6" name="図 5">
            <a:extLst>
              <a:ext uri="{FF2B5EF4-FFF2-40B4-BE49-F238E27FC236}">
                <a16:creationId xmlns:a16="http://schemas.microsoft.com/office/drawing/2014/main" id="{4F70488E-3E61-43FD-926F-7B1446F51AF8}"/>
              </a:ext>
            </a:extLst>
          </p:cNvPr>
          <p:cNvPicPr>
            <a:picLocks noChangeAspect="1"/>
          </p:cNvPicPr>
          <p:nvPr/>
        </p:nvPicPr>
        <p:blipFill>
          <a:blip r:embed="rId4"/>
          <a:stretch>
            <a:fillRect/>
          </a:stretch>
        </p:blipFill>
        <p:spPr>
          <a:xfrm>
            <a:off x="3803642" y="1740514"/>
            <a:ext cx="5059915" cy="2852811"/>
          </a:xfrm>
          <a:prstGeom prst="rect">
            <a:avLst/>
          </a:prstGeom>
        </p:spPr>
      </p:pic>
    </p:spTree>
    <p:extLst>
      <p:ext uri="{BB962C8B-B14F-4D97-AF65-F5344CB8AC3E}">
        <p14:creationId xmlns:p14="http://schemas.microsoft.com/office/powerpoint/2010/main" val="272815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18896-F06D-424A-A371-FDB8A2D6B766}"/>
              </a:ext>
            </a:extLst>
          </p:cNvPr>
          <p:cNvPicPr>
            <a:picLocks noChangeAspect="1"/>
          </p:cNvPicPr>
          <p:nvPr/>
        </p:nvPicPr>
        <p:blipFill rotWithShape="1">
          <a:blip r:embed="rId3"/>
          <a:srcRect l="44150"/>
          <a:stretch/>
        </p:blipFill>
        <p:spPr>
          <a:xfrm>
            <a:off x="4626872" y="486610"/>
            <a:ext cx="3806239" cy="3038186"/>
          </a:xfrm>
          <a:prstGeom prst="rect">
            <a:avLst/>
          </a:prstGeom>
        </p:spPr>
      </p:pic>
      <p:sp>
        <p:nvSpPr>
          <p:cNvPr id="5" name="テキスト ボックス 4">
            <a:extLst>
              <a:ext uri="{FF2B5EF4-FFF2-40B4-BE49-F238E27FC236}">
                <a16:creationId xmlns:a16="http://schemas.microsoft.com/office/drawing/2014/main" id="{8AAF0253-9906-4D99-855B-42EC0AD4ADEE}"/>
              </a:ext>
            </a:extLst>
          </p:cNvPr>
          <p:cNvSpPr txBox="1"/>
          <p:nvPr/>
        </p:nvSpPr>
        <p:spPr>
          <a:xfrm>
            <a:off x="699030" y="1422718"/>
            <a:ext cx="7386283" cy="400110"/>
          </a:xfrm>
          <a:prstGeom prst="rect">
            <a:avLst/>
          </a:prstGeom>
          <a:noFill/>
        </p:spPr>
        <p:txBody>
          <a:bodyPr wrap="square" rtlCol="0">
            <a:spAutoFit/>
          </a:bodyPr>
          <a:lstStyle/>
          <a:p>
            <a:pPr marL="542925" indent="-457200"/>
            <a:r>
              <a:rPr lang="en-US" altLang="ja-JP" sz="2000" dirty="0"/>
              <a:t>5)	“Ceiling River” in Japan</a:t>
            </a:r>
          </a:p>
        </p:txBody>
      </p:sp>
      <p:pic>
        <p:nvPicPr>
          <p:cNvPr id="11" name="図 10" descr="画像　天井川">
            <a:extLst>
              <a:ext uri="{FF2B5EF4-FFF2-40B4-BE49-F238E27FC236}">
                <a16:creationId xmlns:a16="http://schemas.microsoft.com/office/drawing/2014/main" id="{85BF0E26-E77C-40B8-8B02-DF3EDB3DAD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3" t="5047" r="8887" b="22360"/>
          <a:stretch/>
        </p:blipFill>
        <p:spPr bwMode="auto">
          <a:xfrm>
            <a:off x="5381941" y="3430493"/>
            <a:ext cx="3530233" cy="2670884"/>
          </a:xfrm>
          <a:prstGeom prst="rect">
            <a:avLst/>
          </a:prstGeom>
          <a:noFill/>
          <a:ln>
            <a:noFill/>
          </a:ln>
          <a:extLst>
            <a:ext uri="{53640926-AAD7-44D8-BBD7-CCE9431645EC}">
              <a14:shadowObscured xmlns:a14="http://schemas.microsoft.com/office/drawing/2010/main"/>
            </a:ext>
          </a:extLst>
        </p:spPr>
      </p:pic>
      <p:sp>
        <p:nvSpPr>
          <p:cNvPr id="12" name="角丸四角形吹き出し 43">
            <a:extLst>
              <a:ext uri="{FF2B5EF4-FFF2-40B4-BE49-F238E27FC236}">
                <a16:creationId xmlns:a16="http://schemas.microsoft.com/office/drawing/2014/main" id="{D29FEC3E-A76D-4759-93F3-F73638E2EDE7}"/>
              </a:ext>
            </a:extLst>
          </p:cNvPr>
          <p:cNvSpPr/>
          <p:nvPr/>
        </p:nvSpPr>
        <p:spPr>
          <a:xfrm>
            <a:off x="3893325" y="4691627"/>
            <a:ext cx="1488616" cy="923330"/>
          </a:xfrm>
          <a:prstGeom prst="borderCallout1">
            <a:avLst>
              <a:gd name="adj1" fmla="val 51761"/>
              <a:gd name="adj2" fmla="val 99163"/>
              <a:gd name="adj3" fmla="val 31806"/>
              <a:gd name="adj4" fmla="val 171540"/>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Railroad runs underneath the river at Point 1</a:t>
            </a:r>
          </a:p>
        </p:txBody>
      </p:sp>
      <p:cxnSp>
        <p:nvCxnSpPr>
          <p:cNvPr id="4" name="直線矢印コネクタ 3">
            <a:extLst>
              <a:ext uri="{FF2B5EF4-FFF2-40B4-BE49-F238E27FC236}">
                <a16:creationId xmlns:a16="http://schemas.microsoft.com/office/drawing/2014/main" id="{3C9D69F5-5519-4FA3-909A-ABC71B8F5455}"/>
              </a:ext>
            </a:extLst>
          </p:cNvPr>
          <p:cNvCxnSpPr>
            <a:cxnSpLocks/>
          </p:cNvCxnSpPr>
          <p:nvPr/>
        </p:nvCxnSpPr>
        <p:spPr>
          <a:xfrm>
            <a:off x="7884368" y="1622773"/>
            <a:ext cx="0" cy="1158155"/>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角丸四角形吹き出し 43">
            <a:extLst>
              <a:ext uri="{FF2B5EF4-FFF2-40B4-BE49-F238E27FC236}">
                <a16:creationId xmlns:a16="http://schemas.microsoft.com/office/drawing/2014/main" id="{33FE4578-01C7-4222-B41D-F765620A82CA}"/>
              </a:ext>
            </a:extLst>
          </p:cNvPr>
          <p:cNvSpPr/>
          <p:nvPr/>
        </p:nvSpPr>
        <p:spPr>
          <a:xfrm>
            <a:off x="3865934" y="3135966"/>
            <a:ext cx="1903046" cy="923330"/>
          </a:xfrm>
          <a:prstGeom prst="borderCallout1">
            <a:avLst>
              <a:gd name="adj1" fmla="val 2244"/>
              <a:gd name="adj2" fmla="val 97108"/>
              <a:gd name="adj3" fmla="val -110846"/>
              <a:gd name="adj4" fmla="val 209381"/>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Sediment depth deposited on riverbed, viewed at Point 1</a:t>
            </a:r>
          </a:p>
        </p:txBody>
      </p:sp>
      <p:sp>
        <p:nvSpPr>
          <p:cNvPr id="18" name="コンテンツ プレースホルダー 3">
            <a:extLst>
              <a:ext uri="{FF2B5EF4-FFF2-40B4-BE49-F238E27FC236}">
                <a16:creationId xmlns:a16="http://schemas.microsoft.com/office/drawing/2014/main" id="{F9E816A2-426C-406C-A203-0C73EA8CB6B9}"/>
              </a:ext>
            </a:extLst>
          </p:cNvPr>
          <p:cNvSpPr txBox="1"/>
          <p:nvPr/>
        </p:nvSpPr>
        <p:spPr>
          <a:xfrm>
            <a:off x="2933084" y="6389826"/>
            <a:ext cx="3409098"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Example of Ceiling River</a:t>
            </a:r>
            <a:endParaRPr lang="ja-JP" altLang="en-US" sz="2000" dirty="0"/>
          </a:p>
        </p:txBody>
      </p:sp>
      <p:sp>
        <p:nvSpPr>
          <p:cNvPr id="13" name="TextBox 12">
            <a:extLst>
              <a:ext uri="{FF2B5EF4-FFF2-40B4-BE49-F238E27FC236}">
                <a16:creationId xmlns:a16="http://schemas.microsoft.com/office/drawing/2014/main" id="{519FA2E0-2197-4104-B695-5805F64F2112}"/>
              </a:ext>
            </a:extLst>
          </p:cNvPr>
          <p:cNvSpPr txBox="1"/>
          <p:nvPr/>
        </p:nvSpPr>
        <p:spPr>
          <a:xfrm>
            <a:off x="55549" y="5449115"/>
            <a:ext cx="3230749" cy="230832"/>
          </a:xfrm>
          <a:prstGeom prst="rect">
            <a:avLst/>
          </a:prstGeom>
          <a:noFill/>
        </p:spPr>
        <p:txBody>
          <a:bodyPr wrap="square" rtlCol="0">
            <a:spAutoFit/>
          </a:bodyPr>
          <a:lstStyle/>
          <a:p>
            <a:r>
              <a:rPr kumimoji="1" lang="en-US" altLang="ja-JP" sz="900" dirty="0"/>
              <a:t>Source: Geographical Survey Institute</a:t>
            </a:r>
            <a:endParaRPr kumimoji="1" lang="ja-JP" altLang="en-US" sz="900" dirty="0"/>
          </a:p>
        </p:txBody>
      </p:sp>
      <p:pic>
        <p:nvPicPr>
          <p:cNvPr id="19" name="Picture 18">
            <a:extLst>
              <a:ext uri="{FF2B5EF4-FFF2-40B4-BE49-F238E27FC236}">
                <a16:creationId xmlns:a16="http://schemas.microsoft.com/office/drawing/2014/main" id="{9BA8E23C-2CDA-4DCB-B3E4-1EB34730174F}"/>
              </a:ext>
            </a:extLst>
          </p:cNvPr>
          <p:cNvPicPr>
            <a:picLocks noChangeAspect="1"/>
          </p:cNvPicPr>
          <p:nvPr/>
        </p:nvPicPr>
        <p:blipFill rotWithShape="1">
          <a:blip r:embed="rId3"/>
          <a:srcRect t="7073" r="58380"/>
          <a:stretch/>
        </p:blipFill>
        <p:spPr>
          <a:xfrm>
            <a:off x="141267" y="1875901"/>
            <a:ext cx="3669795" cy="3652719"/>
          </a:xfrm>
          <a:prstGeom prst="rect">
            <a:avLst/>
          </a:prstGeom>
        </p:spPr>
      </p:pic>
      <p:sp>
        <p:nvSpPr>
          <p:cNvPr id="21" name="TextBox 20">
            <a:extLst>
              <a:ext uri="{FF2B5EF4-FFF2-40B4-BE49-F238E27FC236}">
                <a16:creationId xmlns:a16="http://schemas.microsoft.com/office/drawing/2014/main" id="{77CC327C-A8C0-4001-85F8-E2141C5E7A81}"/>
              </a:ext>
            </a:extLst>
          </p:cNvPr>
          <p:cNvSpPr txBox="1"/>
          <p:nvPr/>
        </p:nvSpPr>
        <p:spPr>
          <a:xfrm>
            <a:off x="5518415" y="6026993"/>
            <a:ext cx="3230749" cy="230832"/>
          </a:xfrm>
          <a:prstGeom prst="rect">
            <a:avLst/>
          </a:prstGeom>
          <a:noFill/>
        </p:spPr>
        <p:txBody>
          <a:bodyPr wrap="square" rtlCol="0">
            <a:spAutoFit/>
          </a:bodyPr>
          <a:lstStyle/>
          <a:p>
            <a:r>
              <a:rPr kumimoji="1" lang="en-US" altLang="ja-JP" sz="900" dirty="0"/>
              <a:t>Source: Geographical Survey Institute</a:t>
            </a:r>
            <a:endParaRPr kumimoji="1" lang="ja-JP" altLang="en-US" sz="900" dirty="0"/>
          </a:p>
        </p:txBody>
      </p:sp>
      <p:sp>
        <p:nvSpPr>
          <p:cNvPr id="17" name="タイトル 1">
            <a:extLst>
              <a:ext uri="{FF2B5EF4-FFF2-40B4-BE49-F238E27FC236}">
                <a16:creationId xmlns:a16="http://schemas.microsoft.com/office/drawing/2014/main" id="{F4E7C644-268E-4C41-9F1A-15125876C589}"/>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22" name="テキスト プレースホルダー 7">
            <a:extLst>
              <a:ext uri="{FF2B5EF4-FFF2-40B4-BE49-F238E27FC236}">
                <a16:creationId xmlns:a16="http://schemas.microsoft.com/office/drawing/2014/main" id="{97D93742-1148-42BE-81E6-75250964275C}"/>
              </a:ext>
            </a:extLst>
          </p:cNvPr>
          <p:cNvSpPr txBox="1"/>
          <p:nvPr/>
        </p:nvSpPr>
        <p:spPr>
          <a:xfrm>
            <a:off x="392384" y="972000"/>
            <a:ext cx="417961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Tree>
    <p:extLst>
      <p:ext uri="{BB962C8B-B14F-4D97-AF65-F5344CB8AC3E}">
        <p14:creationId xmlns:p14="http://schemas.microsoft.com/office/powerpoint/2010/main" val="14321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AF0253-9906-4D99-855B-42EC0AD4ADEE}"/>
              </a:ext>
            </a:extLst>
          </p:cNvPr>
          <p:cNvSpPr txBox="1"/>
          <p:nvPr/>
        </p:nvSpPr>
        <p:spPr>
          <a:xfrm>
            <a:off x="729512" y="1316813"/>
            <a:ext cx="7386283" cy="707886"/>
          </a:xfrm>
          <a:prstGeom prst="rect">
            <a:avLst/>
          </a:prstGeom>
          <a:noFill/>
        </p:spPr>
        <p:txBody>
          <a:bodyPr wrap="square" rtlCol="0">
            <a:spAutoFit/>
          </a:bodyPr>
          <a:lstStyle/>
          <a:p>
            <a:pPr marL="539750" indent="-452438"/>
            <a:r>
              <a:rPr lang="en-US" altLang="ja-JP" sz="2000" dirty="0"/>
              <a:t>6)	Application of the Japanese Flood Protection Technology in Foreign Countries</a:t>
            </a:r>
          </a:p>
        </p:txBody>
      </p:sp>
      <p:sp>
        <p:nvSpPr>
          <p:cNvPr id="18" name="コンテンツ プレースホルダー 3">
            <a:extLst>
              <a:ext uri="{FF2B5EF4-FFF2-40B4-BE49-F238E27FC236}">
                <a16:creationId xmlns:a16="http://schemas.microsoft.com/office/drawing/2014/main" id="{F9E816A2-426C-406C-A203-0C73EA8CB6B9}"/>
              </a:ext>
            </a:extLst>
          </p:cNvPr>
          <p:cNvSpPr txBox="1"/>
          <p:nvPr/>
        </p:nvSpPr>
        <p:spPr>
          <a:xfrm>
            <a:off x="899592" y="5893856"/>
            <a:ext cx="3575208" cy="7309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900"/>
              </a:lnSpc>
              <a:buNone/>
            </a:pPr>
            <a:r>
              <a:rPr lang="en-US" altLang="ja-JP" sz="2000" dirty="0"/>
              <a:t>Floodplain and Riverine Areas (Cagayan de Oro River in Philippines)</a:t>
            </a:r>
            <a:endParaRPr lang="ja-JP" altLang="en-US" sz="2000" dirty="0"/>
          </a:p>
        </p:txBody>
      </p:sp>
      <p:pic>
        <p:nvPicPr>
          <p:cNvPr id="13" name="図 12">
            <a:extLst>
              <a:ext uri="{FF2B5EF4-FFF2-40B4-BE49-F238E27FC236}">
                <a16:creationId xmlns:a16="http://schemas.microsoft.com/office/drawing/2014/main" id="{3A8343E2-60D7-4455-A342-DB9FED3E858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366" y="1988840"/>
            <a:ext cx="3174288" cy="3606651"/>
          </a:xfrm>
          <a:prstGeom prst="rect">
            <a:avLst/>
          </a:prstGeom>
          <a:noFill/>
          <a:ln>
            <a:noFill/>
          </a:ln>
        </p:spPr>
      </p:pic>
      <p:pic>
        <p:nvPicPr>
          <p:cNvPr id="19" name="図 18">
            <a:extLst>
              <a:ext uri="{FF2B5EF4-FFF2-40B4-BE49-F238E27FC236}">
                <a16:creationId xmlns:a16="http://schemas.microsoft.com/office/drawing/2014/main" id="{176DDB0E-9CBE-4650-BC89-C47C28CBD7A2}"/>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4470508" y="3900764"/>
            <a:ext cx="4402784" cy="1694728"/>
          </a:xfrm>
          <a:prstGeom prst="rect">
            <a:avLst/>
          </a:prstGeom>
          <a:noFill/>
          <a:ln>
            <a:noFill/>
          </a:ln>
          <a:extLst>
            <a:ext uri="{53640926-AAD7-44D8-BBD7-CCE9431645EC}">
              <a14:shadowObscured xmlns:a14="http://schemas.microsoft.com/office/drawing/2010/main"/>
            </a:ext>
          </a:extLst>
        </p:spPr>
      </p:pic>
      <p:sp>
        <p:nvSpPr>
          <p:cNvPr id="21" name="コンテンツ プレースホルダー 3">
            <a:extLst>
              <a:ext uri="{FF2B5EF4-FFF2-40B4-BE49-F238E27FC236}">
                <a16:creationId xmlns:a16="http://schemas.microsoft.com/office/drawing/2014/main" id="{2F0390CC-E3CF-4F00-81C0-412353081FB8}"/>
              </a:ext>
            </a:extLst>
          </p:cNvPr>
          <p:cNvSpPr txBox="1"/>
          <p:nvPr/>
        </p:nvSpPr>
        <p:spPr>
          <a:xfrm>
            <a:off x="4573468" y="5893856"/>
            <a:ext cx="3983990" cy="7309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900"/>
              </a:lnSpc>
              <a:buNone/>
            </a:pPr>
            <a:r>
              <a:rPr lang="en-US" altLang="ja-JP" sz="2000" dirty="0"/>
              <a:t>A submerged Levee Protects Paddy from Flooding (Hoar District, Bangladesh)</a:t>
            </a:r>
            <a:endParaRPr lang="ja-JP" altLang="en-US" sz="2000" dirty="0"/>
          </a:p>
        </p:txBody>
      </p:sp>
      <p:sp>
        <p:nvSpPr>
          <p:cNvPr id="22" name="角丸四角形吹き出し 43">
            <a:extLst>
              <a:ext uri="{FF2B5EF4-FFF2-40B4-BE49-F238E27FC236}">
                <a16:creationId xmlns:a16="http://schemas.microsoft.com/office/drawing/2014/main" id="{A2CF2A02-F2F9-4464-A896-D1204E1EFBFA}"/>
              </a:ext>
            </a:extLst>
          </p:cNvPr>
          <p:cNvSpPr/>
          <p:nvPr/>
        </p:nvSpPr>
        <p:spPr>
          <a:xfrm>
            <a:off x="6757556" y="2420346"/>
            <a:ext cx="1999015" cy="923330"/>
          </a:xfrm>
          <a:prstGeom prst="borderCallout1">
            <a:avLst>
              <a:gd name="adj1" fmla="val 99019"/>
              <a:gd name="adj2" fmla="val -629"/>
              <a:gd name="adj3" fmla="val 294929"/>
              <a:gd name="adj4" fmla="val 20892"/>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Levees protects paddy from flooding until the harvest completed</a:t>
            </a:r>
          </a:p>
        </p:txBody>
      </p:sp>
      <p:sp>
        <p:nvSpPr>
          <p:cNvPr id="23" name="角丸四角形吹き出し 43">
            <a:extLst>
              <a:ext uri="{FF2B5EF4-FFF2-40B4-BE49-F238E27FC236}">
                <a16:creationId xmlns:a16="http://schemas.microsoft.com/office/drawing/2014/main" id="{B584EA94-A5BC-4B59-B59B-FD4140EE3061}"/>
              </a:ext>
            </a:extLst>
          </p:cNvPr>
          <p:cNvSpPr/>
          <p:nvPr/>
        </p:nvSpPr>
        <p:spPr>
          <a:xfrm>
            <a:off x="4602719" y="2074097"/>
            <a:ext cx="1800200" cy="692497"/>
          </a:xfrm>
          <a:prstGeom prst="borderCallout1">
            <a:avLst>
              <a:gd name="adj1" fmla="val 52977"/>
              <a:gd name="adj2" fmla="val -1008"/>
              <a:gd name="adj3" fmla="val 47395"/>
              <a:gd name="adj4" fmla="val -76782"/>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Levees are in the middle of the floodplain.</a:t>
            </a:r>
          </a:p>
        </p:txBody>
      </p:sp>
      <p:sp>
        <p:nvSpPr>
          <p:cNvPr id="12" name="TextBox 11">
            <a:extLst>
              <a:ext uri="{FF2B5EF4-FFF2-40B4-BE49-F238E27FC236}">
                <a16:creationId xmlns:a16="http://schemas.microsoft.com/office/drawing/2014/main" id="{E6B68CE4-9B02-4F09-A2FC-8C982697D89B}"/>
              </a:ext>
            </a:extLst>
          </p:cNvPr>
          <p:cNvSpPr txBox="1"/>
          <p:nvPr/>
        </p:nvSpPr>
        <p:spPr>
          <a:xfrm>
            <a:off x="1195583" y="5566355"/>
            <a:ext cx="3230749" cy="230832"/>
          </a:xfrm>
          <a:prstGeom prst="rect">
            <a:avLst/>
          </a:prstGeom>
          <a:noFill/>
        </p:spPr>
        <p:txBody>
          <a:bodyPr wrap="square" rtlCol="0">
            <a:spAutoFit/>
          </a:bodyPr>
          <a:lstStyle/>
          <a:p>
            <a:r>
              <a:rPr kumimoji="1" lang="en-US" altLang="ja-JP" sz="900" dirty="0"/>
              <a:t>Source: JICA</a:t>
            </a:r>
            <a:endParaRPr kumimoji="1" lang="ja-JP" altLang="en-US" sz="900" dirty="0"/>
          </a:p>
        </p:txBody>
      </p:sp>
      <p:sp>
        <p:nvSpPr>
          <p:cNvPr id="14" name="TextBox 13">
            <a:extLst>
              <a:ext uri="{FF2B5EF4-FFF2-40B4-BE49-F238E27FC236}">
                <a16:creationId xmlns:a16="http://schemas.microsoft.com/office/drawing/2014/main" id="{6615CA39-A3C5-485C-A131-16E4B0869D59}"/>
              </a:ext>
            </a:extLst>
          </p:cNvPr>
          <p:cNvSpPr txBox="1"/>
          <p:nvPr/>
        </p:nvSpPr>
        <p:spPr>
          <a:xfrm>
            <a:off x="4422654" y="5566355"/>
            <a:ext cx="3230749" cy="230832"/>
          </a:xfrm>
          <a:prstGeom prst="rect">
            <a:avLst/>
          </a:prstGeom>
          <a:noFill/>
        </p:spPr>
        <p:txBody>
          <a:bodyPr wrap="square" rtlCol="0">
            <a:spAutoFit/>
          </a:bodyPr>
          <a:lstStyle/>
          <a:p>
            <a:r>
              <a:rPr kumimoji="1" lang="en-US" altLang="ja-JP" sz="900" dirty="0"/>
              <a:t>Source: JICA</a:t>
            </a:r>
            <a:endParaRPr kumimoji="1" lang="ja-JP" altLang="en-US" sz="900" dirty="0"/>
          </a:p>
        </p:txBody>
      </p:sp>
      <p:sp>
        <p:nvSpPr>
          <p:cNvPr id="17" name="タイトル 1">
            <a:extLst>
              <a:ext uri="{FF2B5EF4-FFF2-40B4-BE49-F238E27FC236}">
                <a16:creationId xmlns:a16="http://schemas.microsoft.com/office/drawing/2014/main" id="{7280A2AF-DD14-4D11-9011-60C15359F893}"/>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20" name="テキスト プレースホルダー 7">
            <a:extLst>
              <a:ext uri="{FF2B5EF4-FFF2-40B4-BE49-F238E27FC236}">
                <a16:creationId xmlns:a16="http://schemas.microsoft.com/office/drawing/2014/main" id="{72E75D87-F341-4DCA-9ACD-F7A8BB12112C}"/>
              </a:ext>
            </a:extLst>
          </p:cNvPr>
          <p:cNvSpPr txBox="1"/>
          <p:nvPr/>
        </p:nvSpPr>
        <p:spPr>
          <a:xfrm>
            <a:off x="406352" y="948046"/>
            <a:ext cx="809449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Tree>
    <p:extLst>
      <p:ext uri="{BB962C8B-B14F-4D97-AF65-F5344CB8AC3E}">
        <p14:creationId xmlns:p14="http://schemas.microsoft.com/office/powerpoint/2010/main" val="400432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EA4D7E4-9C55-4157-A67A-A3C63F2A0494}"/>
              </a:ext>
            </a:extLst>
          </p:cNvPr>
          <p:cNvSpPr txBox="1"/>
          <p:nvPr/>
        </p:nvSpPr>
        <p:spPr>
          <a:xfrm>
            <a:off x="750269" y="1500614"/>
            <a:ext cx="7386283" cy="400110"/>
          </a:xfrm>
          <a:prstGeom prst="rect">
            <a:avLst/>
          </a:prstGeom>
          <a:noFill/>
        </p:spPr>
        <p:txBody>
          <a:bodyPr wrap="square" rtlCol="0">
            <a:spAutoFit/>
          </a:bodyPr>
          <a:lstStyle/>
          <a:p>
            <a:pPr marL="539750" indent="-452438"/>
            <a:r>
              <a:rPr lang="en-US" altLang="ja-JP" sz="2000" dirty="0"/>
              <a:t>1)	Normal Function Flow</a:t>
            </a:r>
          </a:p>
        </p:txBody>
      </p:sp>
      <p:sp>
        <p:nvSpPr>
          <p:cNvPr id="9" name="テキスト プレースホルダー 7">
            <a:extLst>
              <a:ext uri="{FF2B5EF4-FFF2-40B4-BE49-F238E27FC236}">
                <a16:creationId xmlns:a16="http://schemas.microsoft.com/office/drawing/2014/main" id="{4D9453A8-9270-463E-A0AB-CF10C9C8BFBC}"/>
              </a:ext>
            </a:extLst>
          </p:cNvPr>
          <p:cNvSpPr txBox="1"/>
          <p:nvPr/>
        </p:nvSpPr>
        <p:spPr>
          <a:xfrm>
            <a:off x="396162" y="1009715"/>
            <a:ext cx="809449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9750" indent="-539750">
              <a:buNone/>
            </a:pPr>
            <a:r>
              <a:rPr lang="en-US" altLang="ja-JP" sz="2000" dirty="0"/>
              <a:t>(4)	Water Use and Drought Management</a:t>
            </a:r>
          </a:p>
        </p:txBody>
      </p:sp>
      <p:sp>
        <p:nvSpPr>
          <p:cNvPr id="11" name="コンテンツ プレースホルダー 3">
            <a:extLst>
              <a:ext uri="{FF2B5EF4-FFF2-40B4-BE49-F238E27FC236}">
                <a16:creationId xmlns:a16="http://schemas.microsoft.com/office/drawing/2014/main" id="{591186F7-D104-4D3D-8A4F-35294D659E88}"/>
              </a:ext>
            </a:extLst>
          </p:cNvPr>
          <p:cNvSpPr txBox="1"/>
          <p:nvPr/>
        </p:nvSpPr>
        <p:spPr>
          <a:xfrm>
            <a:off x="1312178" y="5584692"/>
            <a:ext cx="6340092"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Image of Defining Normal Function Flow</a:t>
            </a:r>
            <a:endParaRPr lang="ja-JP" altLang="en-US" sz="2000" dirty="0"/>
          </a:p>
        </p:txBody>
      </p:sp>
      <p:sp>
        <p:nvSpPr>
          <p:cNvPr id="12" name="TextBox 11">
            <a:extLst>
              <a:ext uri="{FF2B5EF4-FFF2-40B4-BE49-F238E27FC236}">
                <a16:creationId xmlns:a16="http://schemas.microsoft.com/office/drawing/2014/main" id="{001FE775-EF84-4214-AEB8-7EE049AF4583}"/>
              </a:ext>
            </a:extLst>
          </p:cNvPr>
          <p:cNvSpPr txBox="1"/>
          <p:nvPr/>
        </p:nvSpPr>
        <p:spPr>
          <a:xfrm>
            <a:off x="899592" y="5004447"/>
            <a:ext cx="6577004" cy="230832"/>
          </a:xfrm>
          <a:prstGeom prst="rect">
            <a:avLst/>
          </a:prstGeom>
          <a:noFill/>
        </p:spPr>
        <p:txBody>
          <a:bodyPr wrap="square" rtlCol="0">
            <a:spAutoFit/>
          </a:bodyPr>
          <a:lstStyle/>
          <a:p>
            <a:r>
              <a:rPr kumimoji="1" lang="en-US" altLang="ja-JP" sz="900" dirty="0"/>
              <a:t>Source</a:t>
            </a:r>
            <a:r>
              <a:rPr lang="en-US" altLang="ja-JP" sz="900" dirty="0"/>
              <a:t>: Prepared by Project Research Team based on Hyogo Prefecture website</a:t>
            </a:r>
            <a:endParaRPr kumimoji="1" lang="ja-JP" altLang="en-US" sz="900" dirty="0"/>
          </a:p>
        </p:txBody>
      </p:sp>
      <p:sp>
        <p:nvSpPr>
          <p:cNvPr id="10" name="タイトル 1">
            <a:extLst>
              <a:ext uri="{FF2B5EF4-FFF2-40B4-BE49-F238E27FC236}">
                <a16:creationId xmlns:a16="http://schemas.microsoft.com/office/drawing/2014/main" id="{E1331E94-AAA3-4E61-B16E-716801E4D97C}"/>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pic>
        <p:nvPicPr>
          <p:cNvPr id="4" name="図 3" descr="ダイアグラム&#10;&#10;自動的に生成された説明">
            <a:extLst>
              <a:ext uri="{FF2B5EF4-FFF2-40B4-BE49-F238E27FC236}">
                <a16:creationId xmlns:a16="http://schemas.microsoft.com/office/drawing/2014/main" id="{40DF63D4-51C6-484C-AFD2-7DCE460F1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52" y="2145735"/>
            <a:ext cx="8069396" cy="2858712"/>
          </a:xfrm>
          <a:prstGeom prst="rect">
            <a:avLst/>
          </a:prstGeom>
        </p:spPr>
      </p:pic>
    </p:spTree>
    <p:extLst>
      <p:ext uri="{BB962C8B-B14F-4D97-AF65-F5344CB8AC3E}">
        <p14:creationId xmlns:p14="http://schemas.microsoft.com/office/powerpoint/2010/main" val="344882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EA4D7E4-9C55-4157-A67A-A3C63F2A0494}"/>
              </a:ext>
            </a:extLst>
          </p:cNvPr>
          <p:cNvSpPr txBox="1"/>
          <p:nvPr/>
        </p:nvSpPr>
        <p:spPr>
          <a:xfrm>
            <a:off x="764907" y="1449814"/>
            <a:ext cx="7386283" cy="400110"/>
          </a:xfrm>
          <a:prstGeom prst="rect">
            <a:avLst/>
          </a:prstGeom>
          <a:noFill/>
        </p:spPr>
        <p:txBody>
          <a:bodyPr wrap="square" rtlCol="0">
            <a:spAutoFit/>
          </a:bodyPr>
          <a:lstStyle/>
          <a:p>
            <a:pPr marL="539750" indent="-452438"/>
            <a:r>
              <a:rPr lang="en-US" altLang="ja-JP" sz="2000" dirty="0"/>
              <a:t>2)	Safety Level</a:t>
            </a:r>
          </a:p>
        </p:txBody>
      </p:sp>
      <p:sp>
        <p:nvSpPr>
          <p:cNvPr id="9" name="テキスト プレースホルダー 7">
            <a:extLst>
              <a:ext uri="{FF2B5EF4-FFF2-40B4-BE49-F238E27FC236}">
                <a16:creationId xmlns:a16="http://schemas.microsoft.com/office/drawing/2014/main" id="{4D9453A8-9270-463E-A0AB-CF10C9C8BFBC}"/>
              </a:ext>
            </a:extLst>
          </p:cNvPr>
          <p:cNvSpPr txBox="1"/>
          <p:nvPr/>
        </p:nvSpPr>
        <p:spPr>
          <a:xfrm>
            <a:off x="410800" y="984315"/>
            <a:ext cx="809449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9750" indent="-539750">
              <a:buNone/>
            </a:pPr>
            <a:r>
              <a:rPr lang="en-US" altLang="ja-JP" sz="2000" dirty="0"/>
              <a:t>(4)	Water Use and Drought Management</a:t>
            </a:r>
          </a:p>
        </p:txBody>
      </p:sp>
      <p:sp>
        <p:nvSpPr>
          <p:cNvPr id="10" name="タイトル 1">
            <a:extLst>
              <a:ext uri="{FF2B5EF4-FFF2-40B4-BE49-F238E27FC236}">
                <a16:creationId xmlns:a16="http://schemas.microsoft.com/office/drawing/2014/main" id="{E1331E94-AAA3-4E61-B16E-716801E4D97C}"/>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8" name="テキスト プレースホルダー 2">
            <a:extLst>
              <a:ext uri="{FF2B5EF4-FFF2-40B4-BE49-F238E27FC236}">
                <a16:creationId xmlns:a16="http://schemas.microsoft.com/office/drawing/2014/main" id="{6E44A36C-249B-4142-9840-2616EFEDC2A2}"/>
              </a:ext>
            </a:extLst>
          </p:cNvPr>
          <p:cNvSpPr txBox="1">
            <a:spLocks/>
          </p:cNvSpPr>
          <p:nvPr/>
        </p:nvSpPr>
        <p:spPr>
          <a:xfrm>
            <a:off x="1012942" y="1988840"/>
            <a:ext cx="7591506" cy="3377060"/>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Target frequency of Drought is once in ten years (1/10) in Japan.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USA (California, San Francisco, New York): The severest drought in history.</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Australia (Southeast Queensland): Once in 100 years.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United Kingdom (UK: London): Once in 50 years.</a:t>
            </a:r>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dirty="0"/>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dirty="0"/>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dirty="0"/>
          </a:p>
        </p:txBody>
      </p:sp>
    </p:spTree>
    <p:extLst>
      <p:ext uri="{BB962C8B-B14F-4D97-AF65-F5344CB8AC3E}">
        <p14:creationId xmlns:p14="http://schemas.microsoft.com/office/powerpoint/2010/main" val="277989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EA4D7E4-9C55-4157-A67A-A3C63F2A0494}"/>
              </a:ext>
            </a:extLst>
          </p:cNvPr>
          <p:cNvSpPr txBox="1"/>
          <p:nvPr/>
        </p:nvSpPr>
        <p:spPr>
          <a:xfrm>
            <a:off x="693693" y="1321894"/>
            <a:ext cx="7784966" cy="707886"/>
          </a:xfrm>
          <a:prstGeom prst="rect">
            <a:avLst/>
          </a:prstGeom>
          <a:noFill/>
        </p:spPr>
        <p:txBody>
          <a:bodyPr wrap="square" rtlCol="0">
            <a:spAutoFit/>
          </a:bodyPr>
          <a:lstStyle/>
          <a:p>
            <a:pPr marL="539750" indent="-452438"/>
            <a:r>
              <a:rPr lang="en-US" altLang="ja-JP" sz="2000" dirty="0"/>
              <a:t>3)	Coverage of Costs by the Government for Supplying Water to Existing Irrigation Users</a:t>
            </a:r>
          </a:p>
        </p:txBody>
      </p:sp>
      <p:sp>
        <p:nvSpPr>
          <p:cNvPr id="10" name="テキスト プレースホルダー 2">
            <a:extLst>
              <a:ext uri="{FF2B5EF4-FFF2-40B4-BE49-F238E27FC236}">
                <a16:creationId xmlns:a16="http://schemas.microsoft.com/office/drawing/2014/main" id="{25A8296B-CE70-4414-B201-DC91EF118F81}"/>
              </a:ext>
            </a:extLst>
          </p:cNvPr>
          <p:cNvSpPr txBox="1">
            <a:spLocks/>
          </p:cNvSpPr>
          <p:nvPr/>
        </p:nvSpPr>
        <p:spPr>
          <a:xfrm>
            <a:off x="1012942" y="1916832"/>
            <a:ext cx="7591506" cy="145345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 multipurpose dam may be constructed to supply water to a new water user at Point A with a planned safety level (1/10).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An existing water right holder for irrigation at Point B. Water may be abstracted with a safety level (1/5). </a:t>
            </a:r>
          </a:p>
        </p:txBody>
      </p:sp>
      <p:sp>
        <p:nvSpPr>
          <p:cNvPr id="7" name="コンテンツ プレースホルダー 3">
            <a:extLst>
              <a:ext uri="{FF2B5EF4-FFF2-40B4-BE49-F238E27FC236}">
                <a16:creationId xmlns:a16="http://schemas.microsoft.com/office/drawing/2014/main" id="{754AD8A3-3779-40BD-984A-5F711AC8FAA6}"/>
              </a:ext>
            </a:extLst>
          </p:cNvPr>
          <p:cNvSpPr txBox="1"/>
          <p:nvPr/>
        </p:nvSpPr>
        <p:spPr>
          <a:xfrm>
            <a:off x="2787070" y="6093296"/>
            <a:ext cx="4665250"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Diagram of the Water Use Point</a:t>
            </a:r>
            <a:endParaRPr lang="ja-JP" altLang="en-US" sz="2000" dirty="0"/>
          </a:p>
        </p:txBody>
      </p:sp>
      <p:pic>
        <p:nvPicPr>
          <p:cNvPr id="2" name="Picture 1">
            <a:extLst>
              <a:ext uri="{FF2B5EF4-FFF2-40B4-BE49-F238E27FC236}">
                <a16:creationId xmlns:a16="http://schemas.microsoft.com/office/drawing/2014/main" id="{B9C61DDF-D6ED-4BF7-BE98-5A76DA5E3874}"/>
              </a:ext>
            </a:extLst>
          </p:cNvPr>
          <p:cNvPicPr>
            <a:picLocks noChangeAspect="1"/>
          </p:cNvPicPr>
          <p:nvPr/>
        </p:nvPicPr>
        <p:blipFill>
          <a:blip r:embed="rId3"/>
          <a:stretch>
            <a:fillRect/>
          </a:stretch>
        </p:blipFill>
        <p:spPr>
          <a:xfrm>
            <a:off x="1475656" y="3370289"/>
            <a:ext cx="5700254" cy="2548349"/>
          </a:xfrm>
          <a:prstGeom prst="rect">
            <a:avLst/>
          </a:prstGeom>
        </p:spPr>
      </p:pic>
      <p:sp>
        <p:nvSpPr>
          <p:cNvPr id="12" name="TextBox 11">
            <a:extLst>
              <a:ext uri="{FF2B5EF4-FFF2-40B4-BE49-F238E27FC236}">
                <a16:creationId xmlns:a16="http://schemas.microsoft.com/office/drawing/2014/main" id="{903CAAAD-1541-4B57-A8D5-A8B86FB1F743}"/>
              </a:ext>
            </a:extLst>
          </p:cNvPr>
          <p:cNvSpPr txBox="1"/>
          <p:nvPr/>
        </p:nvSpPr>
        <p:spPr>
          <a:xfrm>
            <a:off x="1580898" y="5820915"/>
            <a:ext cx="3230749" cy="230832"/>
          </a:xfrm>
          <a:prstGeom prst="rect">
            <a:avLst/>
          </a:prstGeom>
          <a:noFill/>
        </p:spPr>
        <p:txBody>
          <a:bodyPr wrap="square" rtlCol="0">
            <a:spAutoFit/>
          </a:bodyPr>
          <a:lstStyle/>
          <a:p>
            <a:r>
              <a:rPr kumimoji="1" lang="en-US" altLang="ja-JP" sz="900" dirty="0"/>
              <a:t>Source: PRT</a:t>
            </a:r>
            <a:endParaRPr kumimoji="1" lang="ja-JP" altLang="en-US" sz="900" dirty="0"/>
          </a:p>
        </p:txBody>
      </p:sp>
      <p:sp>
        <p:nvSpPr>
          <p:cNvPr id="13" name="タイトル 1">
            <a:extLst>
              <a:ext uri="{FF2B5EF4-FFF2-40B4-BE49-F238E27FC236}">
                <a16:creationId xmlns:a16="http://schemas.microsoft.com/office/drawing/2014/main" id="{BF69D9D3-D5B2-4F29-BBE3-870503F0FE11}"/>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14" name="テキスト プレースホルダー 7">
            <a:extLst>
              <a:ext uri="{FF2B5EF4-FFF2-40B4-BE49-F238E27FC236}">
                <a16:creationId xmlns:a16="http://schemas.microsoft.com/office/drawing/2014/main" id="{A48EB83F-B1A9-4C84-82D5-43ECB7A85398}"/>
              </a:ext>
            </a:extLst>
          </p:cNvPr>
          <p:cNvSpPr txBox="1"/>
          <p:nvPr/>
        </p:nvSpPr>
        <p:spPr>
          <a:xfrm>
            <a:off x="384160" y="962133"/>
            <a:ext cx="809449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9750" indent="-539750">
              <a:buNone/>
            </a:pPr>
            <a:r>
              <a:rPr lang="en-US" altLang="ja-JP" sz="2000" dirty="0"/>
              <a:t>(4)	Water Use and Drought Management</a:t>
            </a:r>
          </a:p>
        </p:txBody>
      </p:sp>
    </p:spTree>
    <p:extLst>
      <p:ext uri="{BB962C8B-B14F-4D97-AF65-F5344CB8AC3E}">
        <p14:creationId xmlns:p14="http://schemas.microsoft.com/office/powerpoint/2010/main" val="50946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441833" y="923617"/>
            <a:ext cx="8702167"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9750" indent="-539750">
              <a:buNone/>
            </a:pPr>
            <a:r>
              <a:rPr lang="en-US" altLang="ja-JP" sz="2000" dirty="0"/>
              <a:t>(5)	Conservation of the Water Environment</a:t>
            </a:r>
          </a:p>
        </p:txBody>
      </p:sp>
      <p:pic>
        <p:nvPicPr>
          <p:cNvPr id="6" name="図 5">
            <a:extLst>
              <a:ext uri="{FF2B5EF4-FFF2-40B4-BE49-F238E27FC236}">
                <a16:creationId xmlns:a16="http://schemas.microsoft.com/office/drawing/2014/main" id="{1AA51945-D9C1-4925-8228-EB3901C88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109" y="1545549"/>
            <a:ext cx="5738571" cy="4296495"/>
          </a:xfrm>
          <a:prstGeom prst="rect">
            <a:avLst/>
          </a:prstGeom>
        </p:spPr>
      </p:pic>
      <p:sp>
        <p:nvSpPr>
          <p:cNvPr id="8" name="テキスト プレースホルダー 2">
            <a:extLst>
              <a:ext uri="{FF2B5EF4-FFF2-40B4-BE49-F238E27FC236}">
                <a16:creationId xmlns:a16="http://schemas.microsoft.com/office/drawing/2014/main" id="{674D50C9-82F3-4B85-B96B-EDCC6970DEB3}"/>
              </a:ext>
            </a:extLst>
          </p:cNvPr>
          <p:cNvSpPr txBox="1">
            <a:spLocks/>
          </p:cNvSpPr>
          <p:nvPr/>
        </p:nvSpPr>
        <p:spPr>
          <a:xfrm>
            <a:off x="-162271" y="1597416"/>
            <a:ext cx="3528392" cy="4223446"/>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t>
            </a:r>
            <a:r>
              <a:rPr lang="en-US" altLang="ja-JP" b="1" dirty="0">
                <a:solidFill>
                  <a:srgbClr val="FF0000"/>
                </a:solidFill>
              </a:rPr>
              <a:t>Nature-friendly river works</a:t>
            </a:r>
            <a:r>
              <a:rPr lang="en-US" altLang="ja-JP" dirty="0"/>
              <a:t>" as the basis for all river development</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It aims at preserving and restoring a good river environment while ensuring the necessary flood-protection safety and minimizing the impacts on the good habitat and growth environment of living things.</a:t>
            </a:r>
          </a:p>
        </p:txBody>
      </p:sp>
      <p:sp>
        <p:nvSpPr>
          <p:cNvPr id="10" name="コンテンツ プレースホルダー 3">
            <a:extLst>
              <a:ext uri="{FF2B5EF4-FFF2-40B4-BE49-F238E27FC236}">
                <a16:creationId xmlns:a16="http://schemas.microsoft.com/office/drawing/2014/main" id="{EB13FAEE-3202-4816-A4FE-2935C1248153}"/>
              </a:ext>
            </a:extLst>
          </p:cNvPr>
          <p:cNvSpPr txBox="1"/>
          <p:nvPr/>
        </p:nvSpPr>
        <p:spPr>
          <a:xfrm>
            <a:off x="3635896" y="6097812"/>
            <a:ext cx="4871483"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Nature-­friendly River Works on Iga River</a:t>
            </a:r>
            <a:endParaRPr lang="ja-JP" altLang="en-US" sz="2000" dirty="0"/>
          </a:p>
        </p:txBody>
      </p:sp>
      <p:sp>
        <p:nvSpPr>
          <p:cNvPr id="7" name="TextBox 6">
            <a:extLst>
              <a:ext uri="{FF2B5EF4-FFF2-40B4-BE49-F238E27FC236}">
                <a16:creationId xmlns:a16="http://schemas.microsoft.com/office/drawing/2014/main" id="{406B6F6F-36F6-4398-AA12-F8FD6BD75737}"/>
              </a:ext>
            </a:extLst>
          </p:cNvPr>
          <p:cNvSpPr txBox="1"/>
          <p:nvPr/>
        </p:nvSpPr>
        <p:spPr>
          <a:xfrm>
            <a:off x="3275856" y="5820340"/>
            <a:ext cx="1872208" cy="230832"/>
          </a:xfrm>
          <a:prstGeom prst="rect">
            <a:avLst/>
          </a:prstGeom>
          <a:noFill/>
        </p:spPr>
        <p:txBody>
          <a:bodyPr wrap="square" rtlCol="0">
            <a:spAutoFit/>
          </a:bodyPr>
          <a:lstStyle/>
          <a:p>
            <a:r>
              <a:rPr kumimoji="1" lang="en-US" altLang="ja-JP" sz="900" dirty="0"/>
              <a:t>Source: MLIT website</a:t>
            </a:r>
            <a:endParaRPr kumimoji="1" lang="ja-JP" altLang="en-US" sz="900" dirty="0"/>
          </a:p>
        </p:txBody>
      </p:sp>
      <p:sp>
        <p:nvSpPr>
          <p:cNvPr id="11" name="タイトル 1">
            <a:extLst>
              <a:ext uri="{FF2B5EF4-FFF2-40B4-BE49-F238E27FC236}">
                <a16:creationId xmlns:a16="http://schemas.microsoft.com/office/drawing/2014/main" id="{9AE8336A-3917-4F37-A7F6-398ADBCC5A2E}"/>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Tree>
    <p:extLst>
      <p:ext uri="{BB962C8B-B14F-4D97-AF65-F5344CB8AC3E}">
        <p14:creationId xmlns:p14="http://schemas.microsoft.com/office/powerpoint/2010/main" val="16343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92979" y="959143"/>
            <a:ext cx="809449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(6)	Institutional Arrangement</a:t>
            </a:r>
          </a:p>
        </p:txBody>
      </p:sp>
      <p:sp>
        <p:nvSpPr>
          <p:cNvPr id="8" name="コンテンツ プレースホルダー 3">
            <a:extLst>
              <a:ext uri="{FF2B5EF4-FFF2-40B4-BE49-F238E27FC236}">
                <a16:creationId xmlns:a16="http://schemas.microsoft.com/office/drawing/2014/main" id="{11B0A432-3DA5-473D-8D66-0404F912DB0F}"/>
              </a:ext>
            </a:extLst>
          </p:cNvPr>
          <p:cNvSpPr txBox="1"/>
          <p:nvPr/>
        </p:nvSpPr>
        <p:spPr>
          <a:xfrm>
            <a:off x="3515538" y="6093296"/>
            <a:ext cx="4971940"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National River-related Offices</a:t>
            </a:r>
            <a:endParaRPr lang="ja-JP" altLang="en-US" sz="2000" dirty="0"/>
          </a:p>
        </p:txBody>
      </p:sp>
      <p:sp>
        <p:nvSpPr>
          <p:cNvPr id="9" name="角丸四角形吹き出し 43">
            <a:extLst>
              <a:ext uri="{FF2B5EF4-FFF2-40B4-BE49-F238E27FC236}">
                <a16:creationId xmlns:a16="http://schemas.microsoft.com/office/drawing/2014/main" id="{6AE97CD2-864D-4E31-99FC-0098F4347AF2}"/>
              </a:ext>
            </a:extLst>
          </p:cNvPr>
          <p:cNvSpPr/>
          <p:nvPr/>
        </p:nvSpPr>
        <p:spPr>
          <a:xfrm>
            <a:off x="359999" y="2301280"/>
            <a:ext cx="2573825" cy="2165061"/>
          </a:xfrm>
          <a:prstGeom prst="wedgeRoundRectCallout">
            <a:avLst>
              <a:gd name="adj1" fmla="val 66356"/>
              <a:gd name="adj2" fmla="val 17268"/>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2200"/>
              </a:lnSpc>
            </a:pPr>
            <a:r>
              <a:rPr lang="en-US" altLang="ja-JP" dirty="0">
                <a:solidFill>
                  <a:schemeClr val="tx1"/>
                </a:solidFill>
              </a:rPr>
              <a:t>MLIT has a river office for each river basin, and a branch office thereunder. There are about 140 offices related to rivers, dams, and Sabo works.</a:t>
            </a:r>
          </a:p>
        </p:txBody>
      </p:sp>
      <p:pic>
        <p:nvPicPr>
          <p:cNvPr id="2" name="Picture 1">
            <a:extLst>
              <a:ext uri="{FF2B5EF4-FFF2-40B4-BE49-F238E27FC236}">
                <a16:creationId xmlns:a16="http://schemas.microsoft.com/office/drawing/2014/main" id="{2B2F2B28-051D-47C5-B31A-4AE2E406A54F}"/>
              </a:ext>
            </a:extLst>
          </p:cNvPr>
          <p:cNvPicPr>
            <a:picLocks noChangeAspect="1"/>
          </p:cNvPicPr>
          <p:nvPr/>
        </p:nvPicPr>
        <p:blipFill>
          <a:blip r:embed="rId3"/>
          <a:stretch>
            <a:fillRect/>
          </a:stretch>
        </p:blipFill>
        <p:spPr>
          <a:xfrm>
            <a:off x="2581874" y="1484784"/>
            <a:ext cx="5905604" cy="4329208"/>
          </a:xfrm>
          <a:prstGeom prst="rect">
            <a:avLst/>
          </a:prstGeom>
        </p:spPr>
      </p:pic>
      <p:sp>
        <p:nvSpPr>
          <p:cNvPr id="10" name="TextBox 9">
            <a:extLst>
              <a:ext uri="{FF2B5EF4-FFF2-40B4-BE49-F238E27FC236}">
                <a16:creationId xmlns:a16="http://schemas.microsoft.com/office/drawing/2014/main" id="{CEA25D8A-AECF-4E33-AB48-674FB246F8D9}"/>
              </a:ext>
            </a:extLst>
          </p:cNvPr>
          <p:cNvSpPr txBox="1"/>
          <p:nvPr/>
        </p:nvSpPr>
        <p:spPr>
          <a:xfrm>
            <a:off x="2561732" y="5805264"/>
            <a:ext cx="5754684" cy="230832"/>
          </a:xfrm>
          <a:prstGeom prst="rect">
            <a:avLst/>
          </a:prstGeom>
          <a:noFill/>
        </p:spPr>
        <p:txBody>
          <a:bodyPr wrap="square" rtlCol="0">
            <a:spAutoFit/>
          </a:bodyPr>
          <a:lstStyle/>
          <a:p>
            <a:r>
              <a:rPr kumimoji="1" lang="en-US" altLang="ja-JP" sz="900" dirty="0"/>
              <a:t>Source</a:t>
            </a:r>
            <a:r>
              <a:rPr lang="en-US" altLang="ja-JP" sz="900" dirty="0"/>
              <a:t>: Project Research Team based on Cabinet Secretariat Documents</a:t>
            </a:r>
            <a:endParaRPr kumimoji="1" lang="ja-JP" altLang="en-US" sz="900" dirty="0"/>
          </a:p>
        </p:txBody>
      </p:sp>
      <p:sp>
        <p:nvSpPr>
          <p:cNvPr id="11" name="タイトル 1">
            <a:extLst>
              <a:ext uri="{FF2B5EF4-FFF2-40B4-BE49-F238E27FC236}">
                <a16:creationId xmlns:a16="http://schemas.microsoft.com/office/drawing/2014/main" id="{E6275777-B01C-4FAD-8844-624F7C95FC4D}"/>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Tree>
    <p:extLst>
      <p:ext uri="{BB962C8B-B14F-4D97-AF65-F5344CB8AC3E}">
        <p14:creationId xmlns:p14="http://schemas.microsoft.com/office/powerpoint/2010/main" val="412450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058936"/>
            <a:ext cx="7416000" cy="2154436"/>
          </a:xfrm>
        </p:spPr>
        <p:txBody>
          <a:bodyPr/>
          <a:lstStyle/>
          <a:p>
            <a:pPr lvl="3">
              <a:lnSpc>
                <a:spcPts val="3000"/>
              </a:lnSpc>
            </a:pPr>
            <a:r>
              <a:rPr lang="en-US" altLang="ja-JP" sz="2800" dirty="0"/>
              <a:t>Introduction</a:t>
            </a:r>
          </a:p>
          <a:p>
            <a:pPr lvl="3">
              <a:lnSpc>
                <a:spcPts val="3000"/>
              </a:lnSpc>
            </a:pPr>
            <a:r>
              <a:rPr lang="en-US" altLang="ja-JP" sz="2800" dirty="0"/>
              <a:t>Planning for the Improvement and Management of Rivers</a:t>
            </a:r>
          </a:p>
          <a:p>
            <a:pPr lvl="3">
              <a:lnSpc>
                <a:spcPts val="3000"/>
              </a:lnSpc>
            </a:pPr>
            <a:r>
              <a:rPr lang="en-US" altLang="ja-JP" sz="2800" dirty="0"/>
              <a:t>Plans for Water Cycle Recovery</a:t>
            </a:r>
          </a:p>
          <a:p>
            <a:pPr lvl="3">
              <a:lnSpc>
                <a:spcPts val="3000"/>
              </a:lnSpc>
            </a:pPr>
            <a:r>
              <a:rPr lang="en-US" altLang="ja-JP" sz="2800" dirty="0"/>
              <a:t>Lessons Learned</a:t>
            </a:r>
            <a:endParaRPr lang="ja-JP"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8"/>
            <a:ext cx="8229600" cy="1160777"/>
          </a:xfrm>
        </p:spPr>
        <p:txBody>
          <a:bodyPr>
            <a:normAutofit/>
          </a:bodyPr>
          <a:lstStyle/>
          <a:p>
            <a:pPr marL="542925" indent="-542925"/>
            <a:r>
              <a:rPr lang="en-US" altLang="ja-JP" sz="2800" dirty="0"/>
              <a:t>3.	Plans for Water Cycle Recovery</a:t>
            </a:r>
            <a:endParaRPr kumimoji="1" lang="ja-JP" altLang="en-US" sz="2800" dirty="0"/>
          </a:p>
        </p:txBody>
      </p:sp>
      <p:sp>
        <p:nvSpPr>
          <p:cNvPr id="6" name="テキスト プレースホルダー 7">
            <a:extLst>
              <a:ext uri="{FF2B5EF4-FFF2-40B4-BE49-F238E27FC236}">
                <a16:creationId xmlns:a16="http://schemas.microsoft.com/office/drawing/2014/main" id="{7012B033-0D6E-4A5D-8F6C-06A54865C14F}"/>
              </a:ext>
            </a:extLst>
          </p:cNvPr>
          <p:cNvSpPr txBox="1"/>
          <p:nvPr/>
        </p:nvSpPr>
        <p:spPr>
          <a:xfrm>
            <a:off x="524750" y="1391033"/>
            <a:ext cx="791365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(1)	Promotion of Basin Management</a:t>
            </a:r>
          </a:p>
        </p:txBody>
      </p:sp>
      <p:sp>
        <p:nvSpPr>
          <p:cNvPr id="8" name="テキスト プレースホルダー 2">
            <a:extLst>
              <a:ext uri="{FF2B5EF4-FFF2-40B4-BE49-F238E27FC236}">
                <a16:creationId xmlns:a16="http://schemas.microsoft.com/office/drawing/2014/main" id="{ADB6257E-B8CD-4284-8A76-4B0F6F621A5D}"/>
              </a:ext>
            </a:extLst>
          </p:cNvPr>
          <p:cNvSpPr txBox="1">
            <a:spLocks/>
          </p:cNvSpPr>
          <p:nvPr/>
        </p:nvSpPr>
        <p:spPr>
          <a:xfrm>
            <a:off x="1115616" y="2086718"/>
            <a:ext cx="7575641" cy="2684563"/>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dirty="0">
                <a:solidFill>
                  <a:srgbClr val="FF0000"/>
                </a:solidFill>
              </a:rPr>
              <a:t>The River Basin Water Cycle Plan</a:t>
            </a:r>
            <a:r>
              <a:rPr lang="en-US" altLang="ja-JP" dirty="0"/>
              <a:t> includes</a:t>
            </a:r>
          </a:p>
          <a:p>
            <a:pPr marL="355600" indent="-355600">
              <a:lnSpc>
                <a:spcPct val="100000"/>
              </a:lnSpc>
              <a:spcAft>
                <a:spcPts val="600"/>
              </a:spcAft>
              <a:buClr>
                <a:srgbClr val="CAE2FF">
                  <a:lumMod val="50000"/>
                </a:srgbClr>
              </a:buClr>
              <a:buSzPct val="75000"/>
              <a:buFont typeface="Wingdings" panose="05000000000000000000" pitchFamily="2" charset="2"/>
              <a:buChar char="l"/>
            </a:pPr>
            <a:r>
              <a:rPr lang="en-US" altLang="ja-JP" dirty="0"/>
              <a:t>Current and future issues</a:t>
            </a:r>
          </a:p>
          <a:p>
            <a:pPr marL="355600" indent="-355600">
              <a:lnSpc>
                <a:spcPct val="100000"/>
              </a:lnSpc>
              <a:spcAft>
                <a:spcPts val="600"/>
              </a:spcAft>
              <a:buClr>
                <a:srgbClr val="CAE2FF">
                  <a:lumMod val="50000"/>
                </a:srgbClr>
              </a:buClr>
              <a:buSzPct val="75000"/>
              <a:buFont typeface="Wingdings" panose="05000000000000000000" pitchFamily="2" charset="2"/>
              <a:buChar char="l"/>
            </a:pPr>
            <a:r>
              <a:rPr lang="en-US" altLang="ja-JP" dirty="0"/>
              <a:t>Principles and future goals</a:t>
            </a:r>
          </a:p>
          <a:p>
            <a:pPr marL="355600" indent="-355600">
              <a:lnSpc>
                <a:spcPct val="100000"/>
              </a:lnSpc>
              <a:spcAft>
                <a:spcPts val="600"/>
              </a:spcAft>
              <a:buClr>
                <a:srgbClr val="CAE2FF">
                  <a:lumMod val="50000"/>
                </a:srgbClr>
              </a:buClr>
              <a:buSzPct val="75000"/>
              <a:buFont typeface="Wingdings" panose="05000000000000000000" pitchFamily="2" charset="2"/>
              <a:buChar char="l"/>
            </a:pPr>
            <a:r>
              <a:rPr lang="en-US" altLang="ja-JP" dirty="0"/>
              <a:t>Goals for maintaining or restoring the sound water cycle</a:t>
            </a:r>
          </a:p>
          <a:p>
            <a:pPr marL="355600" indent="-355600">
              <a:lnSpc>
                <a:spcPct val="100000"/>
              </a:lnSpc>
              <a:spcAft>
                <a:spcPts val="600"/>
              </a:spcAft>
              <a:buClr>
                <a:srgbClr val="CAE2FF">
                  <a:lumMod val="50000"/>
                </a:srgbClr>
              </a:buClr>
              <a:buSzPct val="75000"/>
              <a:buFont typeface="Wingdings" panose="05000000000000000000" pitchFamily="2" charset="2"/>
              <a:buChar char="l"/>
            </a:pPr>
            <a:r>
              <a:rPr lang="en-US" altLang="ja-JP" dirty="0"/>
              <a:t>Measures to achieve the goals</a:t>
            </a:r>
          </a:p>
          <a:p>
            <a:pPr marL="355600" indent="-355600">
              <a:lnSpc>
                <a:spcPct val="100000"/>
              </a:lnSpc>
              <a:spcAft>
                <a:spcPts val="600"/>
              </a:spcAft>
              <a:buClr>
                <a:srgbClr val="CAE2FF">
                  <a:lumMod val="50000"/>
                </a:srgbClr>
              </a:buClr>
              <a:buSzPct val="75000"/>
              <a:buFont typeface="Wingdings" panose="05000000000000000000" pitchFamily="2" charset="2"/>
              <a:buChar char="l"/>
            </a:pPr>
            <a:r>
              <a:rPr lang="en-US" altLang="ja-JP" dirty="0"/>
              <a:t>Indicators to show current status of the water cycle and progress of the Plan</a:t>
            </a:r>
          </a:p>
        </p:txBody>
      </p:sp>
    </p:spTree>
    <p:extLst>
      <p:ext uri="{BB962C8B-B14F-4D97-AF65-F5344CB8AC3E}">
        <p14:creationId xmlns:p14="http://schemas.microsoft.com/office/powerpoint/2010/main" val="158459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7012B033-0D6E-4A5D-8F6C-06A54865C14F}"/>
              </a:ext>
            </a:extLst>
          </p:cNvPr>
          <p:cNvSpPr txBox="1"/>
          <p:nvPr/>
        </p:nvSpPr>
        <p:spPr>
          <a:xfrm>
            <a:off x="486850" y="1122631"/>
            <a:ext cx="489654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(2)	River Basin Water Cycle Plan</a:t>
            </a:r>
          </a:p>
        </p:txBody>
      </p:sp>
      <p:sp>
        <p:nvSpPr>
          <p:cNvPr id="8" name="テキスト プレースホルダー 2">
            <a:extLst>
              <a:ext uri="{FF2B5EF4-FFF2-40B4-BE49-F238E27FC236}">
                <a16:creationId xmlns:a16="http://schemas.microsoft.com/office/drawing/2014/main" id="{ADB6257E-B8CD-4284-8A76-4B0F6F621A5D}"/>
              </a:ext>
            </a:extLst>
          </p:cNvPr>
          <p:cNvSpPr txBox="1">
            <a:spLocks/>
          </p:cNvSpPr>
          <p:nvPr/>
        </p:nvSpPr>
        <p:spPr>
          <a:xfrm>
            <a:off x="525366" y="1677611"/>
            <a:ext cx="4896544"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dirty="0"/>
              <a:t>An example of Healthy Water Cycle Plan of Lake </a:t>
            </a:r>
            <a:r>
              <a:rPr lang="en-US" altLang="ja-JP" dirty="0" err="1"/>
              <a:t>Inba</a:t>
            </a:r>
            <a:r>
              <a:rPr lang="en-US" altLang="ja-JP" dirty="0"/>
              <a:t> Basin</a:t>
            </a:r>
          </a:p>
        </p:txBody>
      </p:sp>
      <p:sp>
        <p:nvSpPr>
          <p:cNvPr id="7" name="テキスト プレースホルダー 2">
            <a:extLst>
              <a:ext uri="{FF2B5EF4-FFF2-40B4-BE49-F238E27FC236}">
                <a16:creationId xmlns:a16="http://schemas.microsoft.com/office/drawing/2014/main" id="{811CA1E7-E2CA-4739-84AB-850926006249}"/>
              </a:ext>
            </a:extLst>
          </p:cNvPr>
          <p:cNvSpPr txBox="1">
            <a:spLocks/>
          </p:cNvSpPr>
          <p:nvPr/>
        </p:nvSpPr>
        <p:spPr>
          <a:xfrm>
            <a:off x="596287" y="2473261"/>
            <a:ext cx="4781989" cy="260761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Projects for water quality improvement and conservation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Regulations for water quality conservation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Cleanup of rivers flowing to the Lake</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Cleanup of the Lake</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Runoff management in the basin</a:t>
            </a:r>
          </a:p>
        </p:txBody>
      </p:sp>
      <p:sp>
        <p:nvSpPr>
          <p:cNvPr id="10" name="コンテンツ プレースホルダー 3">
            <a:extLst>
              <a:ext uri="{FF2B5EF4-FFF2-40B4-BE49-F238E27FC236}">
                <a16:creationId xmlns:a16="http://schemas.microsoft.com/office/drawing/2014/main" id="{D753FA15-91D9-4C0A-BBA8-2B80C3A5A3BE}"/>
              </a:ext>
            </a:extLst>
          </p:cNvPr>
          <p:cNvSpPr txBox="1"/>
          <p:nvPr/>
        </p:nvSpPr>
        <p:spPr>
          <a:xfrm>
            <a:off x="5574585" y="6093296"/>
            <a:ext cx="2901004"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ts val="1600"/>
              </a:lnSpc>
              <a:buNone/>
            </a:pPr>
            <a:r>
              <a:rPr lang="en-US" altLang="ja-JP" sz="2000" dirty="0"/>
              <a:t>Location of Lake </a:t>
            </a:r>
            <a:r>
              <a:rPr lang="en-US" altLang="ja-JP" sz="2000" dirty="0" err="1"/>
              <a:t>Inba</a:t>
            </a:r>
            <a:endParaRPr lang="ja-JP" altLang="en-US" sz="2000" dirty="0"/>
          </a:p>
        </p:txBody>
      </p:sp>
      <p:sp>
        <p:nvSpPr>
          <p:cNvPr id="13" name="タイトル 1">
            <a:extLst>
              <a:ext uri="{FF2B5EF4-FFF2-40B4-BE49-F238E27FC236}">
                <a16:creationId xmlns:a16="http://schemas.microsoft.com/office/drawing/2014/main" id="{55C5E140-B7FA-4CE7-9A64-F9C2DF278534}"/>
              </a:ext>
            </a:extLst>
          </p:cNvPr>
          <p:cNvSpPr>
            <a:spLocks noGrp="1"/>
          </p:cNvSpPr>
          <p:nvPr>
            <p:ph type="title"/>
          </p:nvPr>
        </p:nvSpPr>
        <p:spPr>
          <a:xfrm>
            <a:off x="360000" y="251998"/>
            <a:ext cx="8229600" cy="1160777"/>
          </a:xfrm>
        </p:spPr>
        <p:txBody>
          <a:bodyPr>
            <a:normAutofit/>
          </a:bodyPr>
          <a:lstStyle/>
          <a:p>
            <a:pPr marL="542925" indent="-542925"/>
            <a:r>
              <a:rPr lang="en-US" altLang="ja-JP" sz="2800" dirty="0"/>
              <a:t>3.	Plans for Water Cycle Recovery</a:t>
            </a:r>
            <a:endParaRPr kumimoji="1" lang="ja-JP" altLang="en-US" sz="2800" dirty="0"/>
          </a:p>
        </p:txBody>
      </p:sp>
      <p:sp>
        <p:nvSpPr>
          <p:cNvPr id="14" name="テキスト ボックス 13">
            <a:extLst>
              <a:ext uri="{FF2B5EF4-FFF2-40B4-BE49-F238E27FC236}">
                <a16:creationId xmlns:a16="http://schemas.microsoft.com/office/drawing/2014/main" id="{A8002321-9D0D-41A2-9BD6-3AAFB47C3045}"/>
              </a:ext>
            </a:extLst>
          </p:cNvPr>
          <p:cNvSpPr txBox="1"/>
          <p:nvPr/>
        </p:nvSpPr>
        <p:spPr>
          <a:xfrm>
            <a:off x="5796136" y="5631092"/>
            <a:ext cx="3096344" cy="234808"/>
          </a:xfrm>
          <a:prstGeom prst="rect">
            <a:avLst/>
          </a:prstGeom>
          <a:noFill/>
        </p:spPr>
        <p:txBody>
          <a:bodyPr wrap="square">
            <a:spAutoFit/>
          </a:bodyPr>
          <a:lstStyle/>
          <a:p>
            <a:pPr algn="just">
              <a:lnSpc>
                <a:spcPts val="1200"/>
              </a:lnSpc>
              <a:spcAft>
                <a:spcPts val="600"/>
              </a:spcAft>
            </a:pPr>
            <a:r>
              <a:rPr lang="en-US"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rPr>
              <a:t>Source: Lake </a:t>
            </a:r>
            <a:r>
              <a:rPr lang="en-US" altLang="ja-JP" sz="900" kern="100" dirty="0" err="1">
                <a:effectLst/>
                <a:latin typeface="Times New Roman" panose="02020603050405020304" pitchFamily="18" charset="0"/>
                <a:ea typeface="ＭＳ 明朝" panose="02020609040205080304" pitchFamily="17" charset="-128"/>
                <a:cs typeface="ＭＳ 明朝" panose="02020609040205080304" pitchFamily="17" charset="-128"/>
              </a:rPr>
              <a:t>Inba</a:t>
            </a:r>
            <a:r>
              <a:rPr lang="en-US"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rPr>
              <a:t> Basin Healthy Water Cycle Conference</a:t>
            </a:r>
            <a:endParaRPr lang="ja-JP" altLang="ja-JP" sz="9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pic>
        <p:nvPicPr>
          <p:cNvPr id="9" name="図 8">
            <a:extLst>
              <a:ext uri="{FF2B5EF4-FFF2-40B4-BE49-F238E27FC236}">
                <a16:creationId xmlns:a16="http://schemas.microsoft.com/office/drawing/2014/main" id="{F3D3AEE9-1A4C-4C73-B236-18C4E07E2EAB}"/>
              </a:ext>
            </a:extLst>
          </p:cNvPr>
          <p:cNvPicPr>
            <a:picLocks noChangeAspect="1"/>
          </p:cNvPicPr>
          <p:nvPr/>
        </p:nvPicPr>
        <p:blipFill>
          <a:blip r:embed="rId3"/>
          <a:stretch>
            <a:fillRect/>
          </a:stretch>
        </p:blipFill>
        <p:spPr>
          <a:xfrm>
            <a:off x="5510244" y="1077135"/>
            <a:ext cx="3206206" cy="4528807"/>
          </a:xfrm>
          <a:prstGeom prst="rect">
            <a:avLst/>
          </a:prstGeom>
        </p:spPr>
      </p:pic>
    </p:spTree>
    <p:extLst>
      <p:ext uri="{BB962C8B-B14F-4D97-AF65-F5344CB8AC3E}">
        <p14:creationId xmlns:p14="http://schemas.microsoft.com/office/powerpoint/2010/main" val="93353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7012B033-0D6E-4A5D-8F6C-06A54865C14F}"/>
              </a:ext>
            </a:extLst>
          </p:cNvPr>
          <p:cNvSpPr txBox="1"/>
          <p:nvPr/>
        </p:nvSpPr>
        <p:spPr>
          <a:xfrm>
            <a:off x="486850" y="1021031"/>
            <a:ext cx="7685550"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Example</a:t>
            </a:r>
            <a:r>
              <a:rPr lang="ja-JP" altLang="en-US" sz="2000" dirty="0"/>
              <a:t> </a:t>
            </a:r>
            <a:r>
              <a:rPr lang="en-US" altLang="ja-JP" sz="2000" dirty="0"/>
              <a:t>of</a:t>
            </a:r>
            <a:r>
              <a:rPr lang="ja-JP" altLang="en-US" sz="2000" dirty="0"/>
              <a:t> </a:t>
            </a:r>
            <a:r>
              <a:rPr lang="en-US" altLang="ja-JP" sz="2000" dirty="0"/>
              <a:t>the</a:t>
            </a:r>
            <a:r>
              <a:rPr lang="ja-JP" altLang="en-US" sz="2000" dirty="0"/>
              <a:t> </a:t>
            </a:r>
            <a:r>
              <a:rPr lang="en-US" altLang="ja-JP" sz="2000" dirty="0"/>
              <a:t>River</a:t>
            </a:r>
            <a:r>
              <a:rPr lang="ja-JP" altLang="en-US" sz="2000" dirty="0"/>
              <a:t> </a:t>
            </a:r>
            <a:r>
              <a:rPr lang="en-US" altLang="ja-JP" sz="2000" dirty="0"/>
              <a:t>Basin</a:t>
            </a:r>
            <a:r>
              <a:rPr lang="ja-JP" altLang="en-US" sz="2000" dirty="0"/>
              <a:t> </a:t>
            </a:r>
            <a:r>
              <a:rPr lang="en-US" altLang="ja-JP" sz="2000" dirty="0"/>
              <a:t>Water Cycle</a:t>
            </a:r>
            <a:r>
              <a:rPr lang="ja-JP" altLang="en-US" sz="2000" dirty="0"/>
              <a:t> </a:t>
            </a:r>
            <a:r>
              <a:rPr lang="en-US" altLang="ja-JP" sz="2000" dirty="0"/>
              <a:t>Plan</a:t>
            </a:r>
          </a:p>
        </p:txBody>
      </p:sp>
      <p:sp>
        <p:nvSpPr>
          <p:cNvPr id="7" name="テキスト プレースホルダー 2">
            <a:extLst>
              <a:ext uri="{FF2B5EF4-FFF2-40B4-BE49-F238E27FC236}">
                <a16:creationId xmlns:a16="http://schemas.microsoft.com/office/drawing/2014/main" id="{811CA1E7-E2CA-4739-84AB-850926006249}"/>
              </a:ext>
            </a:extLst>
          </p:cNvPr>
          <p:cNvSpPr txBox="1">
            <a:spLocks/>
          </p:cNvSpPr>
          <p:nvPr/>
        </p:nvSpPr>
        <p:spPr>
          <a:xfrm>
            <a:off x="1043608" y="1575814"/>
            <a:ext cx="7128792" cy="3223172"/>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dirty="0"/>
              <a:t>“Healthy Water Cycle Plan of the Lake </a:t>
            </a:r>
            <a:r>
              <a:rPr lang="en-US" altLang="ja-JP" dirty="0" err="1"/>
              <a:t>Inba</a:t>
            </a:r>
            <a:r>
              <a:rPr lang="en-US" altLang="ja-JP" dirty="0"/>
              <a:t> Basin” in Chiba Prefecture is introduced. It is located to the east of Tokyo.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Lake </a:t>
            </a:r>
            <a:r>
              <a:rPr lang="en-US" altLang="ja-JP" dirty="0" err="1"/>
              <a:t>Inba</a:t>
            </a:r>
            <a:r>
              <a:rPr lang="en-US" altLang="ja-JP" dirty="0"/>
              <a:t> is an aquatic habitat characterized by rich and pure water, supporting agriculture and fishery.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Urbanization gave rise to an increase in the pollution load from domestic wastewater.</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In 2016, “Plan for Healthy Water Cycle in the Lake </a:t>
            </a:r>
            <a:r>
              <a:rPr lang="en-US" altLang="ja-JP" dirty="0" err="1"/>
              <a:t>Inba</a:t>
            </a:r>
            <a:r>
              <a:rPr lang="en-US" altLang="ja-JP" dirty="0"/>
              <a:t> Basin” was formulated with a target of 2030.</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The plan has five goals as shown below:</a:t>
            </a:r>
          </a:p>
        </p:txBody>
      </p:sp>
      <p:sp>
        <p:nvSpPr>
          <p:cNvPr id="13" name="タイトル 1">
            <a:extLst>
              <a:ext uri="{FF2B5EF4-FFF2-40B4-BE49-F238E27FC236}">
                <a16:creationId xmlns:a16="http://schemas.microsoft.com/office/drawing/2014/main" id="{55C5E140-B7FA-4CE7-9A64-F9C2DF278534}"/>
              </a:ext>
            </a:extLst>
          </p:cNvPr>
          <p:cNvSpPr>
            <a:spLocks noGrp="1"/>
          </p:cNvSpPr>
          <p:nvPr>
            <p:ph type="title"/>
          </p:nvPr>
        </p:nvSpPr>
        <p:spPr>
          <a:xfrm>
            <a:off x="360000" y="251998"/>
            <a:ext cx="8229600" cy="769033"/>
          </a:xfrm>
        </p:spPr>
        <p:txBody>
          <a:bodyPr>
            <a:normAutofit/>
          </a:bodyPr>
          <a:lstStyle/>
          <a:p>
            <a:pPr marL="542925" indent="-542925"/>
            <a:r>
              <a:rPr lang="en-US" altLang="ja-JP" sz="2800" dirty="0"/>
              <a:t>3.	Plans for Water Cycle Recovery</a:t>
            </a:r>
            <a:endParaRPr kumimoji="1" lang="ja-JP" altLang="en-US" sz="2800" dirty="0"/>
          </a:p>
        </p:txBody>
      </p:sp>
      <p:pic>
        <p:nvPicPr>
          <p:cNvPr id="5" name="図 4">
            <a:extLst>
              <a:ext uri="{FF2B5EF4-FFF2-40B4-BE49-F238E27FC236}">
                <a16:creationId xmlns:a16="http://schemas.microsoft.com/office/drawing/2014/main" id="{F6209BA6-1458-4CCB-8FB9-44CB12BCFA69}"/>
              </a:ext>
            </a:extLst>
          </p:cNvPr>
          <p:cNvPicPr>
            <a:picLocks noChangeAspect="1"/>
          </p:cNvPicPr>
          <p:nvPr/>
        </p:nvPicPr>
        <p:blipFill>
          <a:blip r:embed="rId3"/>
          <a:stretch>
            <a:fillRect/>
          </a:stretch>
        </p:blipFill>
        <p:spPr>
          <a:xfrm>
            <a:off x="322156" y="5013176"/>
            <a:ext cx="8571696" cy="1038360"/>
          </a:xfrm>
          <a:prstGeom prst="rect">
            <a:avLst/>
          </a:prstGeom>
        </p:spPr>
      </p:pic>
      <p:sp>
        <p:nvSpPr>
          <p:cNvPr id="8" name="テキスト ボックス 7">
            <a:extLst>
              <a:ext uri="{FF2B5EF4-FFF2-40B4-BE49-F238E27FC236}">
                <a16:creationId xmlns:a16="http://schemas.microsoft.com/office/drawing/2014/main" id="{4C7F8891-E0B9-4163-A3E2-2E863693C895}"/>
              </a:ext>
            </a:extLst>
          </p:cNvPr>
          <p:cNvSpPr txBox="1"/>
          <p:nvPr/>
        </p:nvSpPr>
        <p:spPr>
          <a:xfrm>
            <a:off x="611560" y="6048780"/>
            <a:ext cx="4572000" cy="230832"/>
          </a:xfrm>
          <a:prstGeom prst="rect">
            <a:avLst/>
          </a:prstGeom>
          <a:noFill/>
        </p:spPr>
        <p:txBody>
          <a:bodyPr wrap="square">
            <a:spAutoFit/>
          </a:bodyPr>
          <a:lstStyle/>
          <a:p>
            <a:pPr marL="648335" indent="-396240" algn="just">
              <a:spcBef>
                <a:spcPts val="300"/>
              </a:spcBef>
              <a:spcAft>
                <a:spcPts val="600"/>
              </a:spcAft>
            </a:pPr>
            <a:r>
              <a:rPr lang="en-US" altLang="ja-JP" sz="900" kern="100" dirty="0">
                <a:effectLst/>
                <a:ea typeface="ＭＳ 明朝" panose="02020609040205080304" pitchFamily="17" charset="-128"/>
                <a:cs typeface="ＭＳ 明朝" panose="02020609040205080304" pitchFamily="17" charset="-128"/>
              </a:rPr>
              <a:t>Source: Healthy Water Cycle Conference of Lake </a:t>
            </a:r>
            <a:r>
              <a:rPr lang="en-US" altLang="ja-JP" sz="900" kern="100" dirty="0" err="1">
                <a:effectLst/>
                <a:ea typeface="ＭＳ 明朝" panose="02020609040205080304" pitchFamily="17" charset="-128"/>
                <a:cs typeface="ＭＳ 明朝" panose="02020609040205080304" pitchFamily="17" charset="-128"/>
              </a:rPr>
              <a:t>Inba</a:t>
            </a:r>
            <a:r>
              <a:rPr lang="en-US" altLang="ja-JP" sz="900" kern="100" dirty="0">
                <a:effectLst/>
                <a:ea typeface="ＭＳ 明朝" panose="02020609040205080304" pitchFamily="17" charset="-128"/>
                <a:cs typeface="ＭＳ 明朝" panose="02020609040205080304" pitchFamily="17" charset="-128"/>
              </a:rPr>
              <a:t> Basin, March 2017</a:t>
            </a:r>
            <a:endParaRPr lang="ja-JP" altLang="ja-JP" sz="900" kern="100" dirty="0">
              <a:effectLst/>
              <a:ea typeface="ＭＳ 明朝" panose="02020609040205080304" pitchFamily="17" charset="-128"/>
              <a:cs typeface="ＭＳ 明朝" panose="02020609040205080304" pitchFamily="17" charset="-128"/>
            </a:endParaRPr>
          </a:p>
        </p:txBody>
      </p:sp>
    </p:spTree>
    <p:extLst>
      <p:ext uri="{BB962C8B-B14F-4D97-AF65-F5344CB8AC3E}">
        <p14:creationId xmlns:p14="http://schemas.microsoft.com/office/powerpoint/2010/main" val="400212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7012B033-0D6E-4A5D-8F6C-06A54865C14F}"/>
              </a:ext>
            </a:extLst>
          </p:cNvPr>
          <p:cNvSpPr txBox="1"/>
          <p:nvPr/>
        </p:nvSpPr>
        <p:spPr>
          <a:xfrm>
            <a:off x="486850" y="1021031"/>
            <a:ext cx="7685550"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Example</a:t>
            </a:r>
            <a:r>
              <a:rPr lang="ja-JP" altLang="en-US" sz="2000" dirty="0"/>
              <a:t> </a:t>
            </a:r>
            <a:r>
              <a:rPr lang="en-US" altLang="ja-JP" sz="2000" dirty="0"/>
              <a:t>of</a:t>
            </a:r>
            <a:r>
              <a:rPr lang="ja-JP" altLang="en-US" sz="2000" dirty="0"/>
              <a:t> </a:t>
            </a:r>
            <a:r>
              <a:rPr lang="en-US" altLang="ja-JP" sz="2000" dirty="0"/>
              <a:t>the</a:t>
            </a:r>
            <a:r>
              <a:rPr lang="ja-JP" altLang="en-US" sz="2000" dirty="0"/>
              <a:t> </a:t>
            </a:r>
            <a:r>
              <a:rPr lang="en-US" altLang="ja-JP" sz="2000" dirty="0"/>
              <a:t>River</a:t>
            </a:r>
            <a:r>
              <a:rPr lang="ja-JP" altLang="en-US" sz="2000" dirty="0"/>
              <a:t> </a:t>
            </a:r>
            <a:r>
              <a:rPr lang="en-US" altLang="ja-JP" sz="2000" dirty="0"/>
              <a:t>Basin</a:t>
            </a:r>
            <a:r>
              <a:rPr lang="ja-JP" altLang="en-US" sz="2000" dirty="0"/>
              <a:t> </a:t>
            </a:r>
            <a:r>
              <a:rPr lang="en-US" altLang="ja-JP" sz="2000" dirty="0"/>
              <a:t>Water Cycle</a:t>
            </a:r>
            <a:r>
              <a:rPr lang="ja-JP" altLang="en-US" sz="2000" dirty="0"/>
              <a:t> </a:t>
            </a:r>
            <a:r>
              <a:rPr lang="en-US" altLang="ja-JP" sz="2000" dirty="0"/>
              <a:t>Plan</a:t>
            </a:r>
          </a:p>
        </p:txBody>
      </p:sp>
      <p:sp>
        <p:nvSpPr>
          <p:cNvPr id="7" name="テキスト プレースホルダー 2">
            <a:extLst>
              <a:ext uri="{FF2B5EF4-FFF2-40B4-BE49-F238E27FC236}">
                <a16:creationId xmlns:a16="http://schemas.microsoft.com/office/drawing/2014/main" id="{811CA1E7-E2CA-4739-84AB-850926006249}"/>
              </a:ext>
            </a:extLst>
          </p:cNvPr>
          <p:cNvSpPr txBox="1">
            <a:spLocks/>
          </p:cNvSpPr>
          <p:nvPr/>
        </p:nvSpPr>
        <p:spPr>
          <a:xfrm>
            <a:off x="1043608" y="1575814"/>
            <a:ext cx="7128792" cy="4531222"/>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dirty="0"/>
              <a:t>The following countermeasures are being implemented:</a:t>
            </a:r>
          </a:p>
          <a:p>
            <a:pPr marL="444500" indent="-444500">
              <a:lnSpc>
                <a:spcPct val="100000"/>
              </a:lnSpc>
              <a:spcAft>
                <a:spcPts val="600"/>
              </a:spcAft>
              <a:buClr>
                <a:srgbClr val="CAE2FF">
                  <a:lumMod val="50000"/>
                </a:srgbClr>
              </a:buClr>
              <a:buSzPct val="75000"/>
            </a:pPr>
            <a:r>
              <a:rPr lang="en-US" altLang="ja-JP" dirty="0"/>
              <a:t>1)	Improving sewerage systems (install combined treatment septic tanks) and agricultural drainage facilities (livestock waste treatment facilities).</a:t>
            </a:r>
          </a:p>
          <a:p>
            <a:pPr marL="444500" indent="-444500">
              <a:lnSpc>
                <a:spcPct val="100000"/>
              </a:lnSpc>
              <a:spcAft>
                <a:spcPts val="600"/>
              </a:spcAft>
              <a:buClr>
                <a:srgbClr val="CAE2FF">
                  <a:lumMod val="50000"/>
                </a:srgbClr>
              </a:buClr>
              <a:buSzPct val="75000"/>
            </a:pPr>
            <a:r>
              <a:rPr lang="en-US" altLang="ja-JP" dirty="0"/>
              <a:t>2)	Tightened effluent standards, pollution load control, effluent control, and guidance for small businesses.</a:t>
            </a:r>
          </a:p>
          <a:p>
            <a:pPr marL="444500" indent="-444500">
              <a:lnSpc>
                <a:spcPct val="100000"/>
              </a:lnSpc>
              <a:spcAft>
                <a:spcPts val="600"/>
              </a:spcAft>
              <a:buClr>
                <a:srgbClr val="CAE2FF">
                  <a:lumMod val="50000"/>
                </a:srgbClr>
              </a:buClr>
              <a:buSzPct val="75000"/>
            </a:pPr>
            <a:r>
              <a:rPr lang="en-US" altLang="ja-JP" dirty="0"/>
              <a:t>3)	Purification of inflowing river water by nature-friendly river works, river cleaning, and channel dredging.</a:t>
            </a:r>
          </a:p>
          <a:p>
            <a:pPr marL="444500" indent="-444500">
              <a:lnSpc>
                <a:spcPct val="100000"/>
              </a:lnSpc>
              <a:spcAft>
                <a:spcPts val="600"/>
              </a:spcAft>
              <a:buClr>
                <a:srgbClr val="CAE2FF">
                  <a:lumMod val="50000"/>
                </a:srgbClr>
              </a:buClr>
              <a:buSzPct val="75000"/>
            </a:pPr>
            <a:r>
              <a:rPr lang="en-US" altLang="ja-JP" dirty="0"/>
              <a:t>4)	Purification of lakes using aquatic plants, maintenance of vegetation zones, and lake cleaning.</a:t>
            </a:r>
          </a:p>
          <a:p>
            <a:pPr marL="444500" indent="-444500">
              <a:lnSpc>
                <a:spcPct val="100000"/>
              </a:lnSpc>
              <a:spcAft>
                <a:spcPts val="600"/>
              </a:spcAft>
              <a:buClr>
                <a:srgbClr val="CAE2FF">
                  <a:lumMod val="50000"/>
                </a:srgbClr>
              </a:buClr>
              <a:buSzPct val="75000"/>
            </a:pPr>
            <a:r>
              <a:rPr lang="en-US" altLang="ja-JP" dirty="0"/>
              <a:t>5)	Installation of infiltration and storage facilities for urban effluent (permeable pavement), and control of fertilizer in the drainage from farmland.</a:t>
            </a:r>
          </a:p>
        </p:txBody>
      </p:sp>
      <p:sp>
        <p:nvSpPr>
          <p:cNvPr id="13" name="タイトル 1">
            <a:extLst>
              <a:ext uri="{FF2B5EF4-FFF2-40B4-BE49-F238E27FC236}">
                <a16:creationId xmlns:a16="http://schemas.microsoft.com/office/drawing/2014/main" id="{55C5E140-B7FA-4CE7-9A64-F9C2DF278534}"/>
              </a:ext>
            </a:extLst>
          </p:cNvPr>
          <p:cNvSpPr>
            <a:spLocks noGrp="1"/>
          </p:cNvSpPr>
          <p:nvPr>
            <p:ph type="title"/>
          </p:nvPr>
        </p:nvSpPr>
        <p:spPr>
          <a:xfrm>
            <a:off x="360000" y="251998"/>
            <a:ext cx="8229600" cy="769033"/>
          </a:xfrm>
        </p:spPr>
        <p:txBody>
          <a:bodyPr>
            <a:normAutofit/>
          </a:bodyPr>
          <a:lstStyle/>
          <a:p>
            <a:pPr marL="542925" indent="-542925"/>
            <a:r>
              <a:rPr lang="en-US" altLang="ja-JP" sz="2800" dirty="0"/>
              <a:t>3.	Plans for Water Cycle Recovery</a:t>
            </a:r>
            <a:endParaRPr kumimoji="1" lang="ja-JP" altLang="en-US" sz="2800" dirty="0"/>
          </a:p>
        </p:txBody>
      </p:sp>
    </p:spTree>
    <p:extLst>
      <p:ext uri="{BB962C8B-B14F-4D97-AF65-F5344CB8AC3E}">
        <p14:creationId xmlns:p14="http://schemas.microsoft.com/office/powerpoint/2010/main" val="378342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683568" y="1196752"/>
            <a:ext cx="7776864" cy="4775742"/>
          </a:xfrm>
        </p:spPr>
        <p:txBody>
          <a:bodyPr>
            <a:noAutofit/>
          </a:bodyPr>
          <a:lstStyle/>
          <a:p>
            <a:pPr marL="717550" lvl="1" indent="-661988">
              <a:lnSpc>
                <a:spcPts val="2100"/>
              </a:lnSpc>
              <a:buNone/>
            </a:pPr>
            <a:r>
              <a:rPr lang="en-US" altLang="ja-JP" sz="2000" dirty="0">
                <a:solidFill>
                  <a:srgbClr val="0000FF"/>
                </a:solidFill>
              </a:rPr>
              <a:t>(1)	Water resources should be managed using a river basin as the planning unit. </a:t>
            </a:r>
          </a:p>
          <a:p>
            <a:pPr marL="717550" lvl="1" indent="-661988">
              <a:lnSpc>
                <a:spcPts val="2100"/>
              </a:lnSpc>
              <a:buNone/>
            </a:pPr>
            <a:r>
              <a:rPr lang="en-US" altLang="ja-JP" sz="2000" dirty="0">
                <a:solidFill>
                  <a:schemeClr val="tx1">
                    <a:lumMod val="95000"/>
                    <a:lumOff val="5000"/>
                  </a:schemeClr>
                </a:solidFill>
              </a:rPr>
              <a:t>	A water resource management plan should be developed according to the individual characteristics and customary practices in the basin. The plan should also ensure consistency among sectors throughout the basin, set management goals, and optimize facility development and environmental management throughout the river basin. An extensive database of hydrological data is needed to develop this plan</a:t>
            </a:r>
            <a:r>
              <a:rPr lang="en-US" altLang="ja-JP" sz="2000" dirty="0">
                <a:solidFill>
                  <a:srgbClr val="0000FF"/>
                </a:solidFill>
              </a:rPr>
              <a:t>.</a:t>
            </a:r>
            <a:endParaRPr lang="en-US" altLang="ja-JP" sz="2000" dirty="0"/>
          </a:p>
          <a:p>
            <a:pPr marL="717550" lvl="1" indent="-661988">
              <a:lnSpc>
                <a:spcPts val="2100"/>
              </a:lnSpc>
              <a:buNone/>
            </a:pPr>
            <a:r>
              <a:rPr lang="en-US" altLang="ja-JP" sz="2000" dirty="0">
                <a:solidFill>
                  <a:srgbClr val="0000FF"/>
                </a:solidFill>
              </a:rPr>
              <a:t>(2)	Master and action plans are crucial for effectively managing a river. </a:t>
            </a:r>
          </a:p>
          <a:p>
            <a:pPr marL="717550" lvl="1" indent="-661988">
              <a:lnSpc>
                <a:spcPts val="2100"/>
              </a:lnSpc>
              <a:buNone/>
            </a:pPr>
            <a:r>
              <a:rPr lang="en-US" altLang="ja-JP" sz="2000" dirty="0">
                <a:solidFill>
                  <a:schemeClr val="tx1">
                    <a:lumMod val="95000"/>
                    <a:lumOff val="5000"/>
                  </a:schemeClr>
                </a:solidFill>
              </a:rPr>
              <a:t>	In Japan, the River Law stipulates that river management offices should formulate the Basic Policy for River Improvement as a master plan for the comprehensive conservation and use of water resources, and the River Improvement Plan as an action plan with a timeline of for 20‒30 years, specifying actions including individual projects.</a:t>
            </a:r>
          </a:p>
        </p:txBody>
      </p:sp>
      <p:sp>
        <p:nvSpPr>
          <p:cNvPr id="5" name="タイトル 4"/>
          <p:cNvSpPr>
            <a:spLocks noGrp="1"/>
          </p:cNvSpPr>
          <p:nvPr>
            <p:ph type="title"/>
          </p:nvPr>
        </p:nvSpPr>
        <p:spPr/>
        <p:txBody>
          <a:bodyPr>
            <a:normAutofit/>
          </a:bodyPr>
          <a:lstStyle/>
          <a:p>
            <a:r>
              <a:rPr lang="en-US" altLang="ja-JP" dirty="0"/>
              <a:t>4. Lessons Learned (1)</a:t>
            </a:r>
            <a:endParaRPr kumimoji="1" lang="ja-JP" altLang="en-US" dirty="0"/>
          </a:p>
        </p:txBody>
      </p:sp>
    </p:spTree>
    <p:extLst>
      <p:ext uri="{BB962C8B-B14F-4D97-AF65-F5344CB8AC3E}">
        <p14:creationId xmlns:p14="http://schemas.microsoft.com/office/powerpoint/2010/main" val="296392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719572" y="1196752"/>
            <a:ext cx="7704856" cy="3528392"/>
          </a:xfrm>
        </p:spPr>
        <p:txBody>
          <a:bodyPr>
            <a:noAutofit/>
          </a:bodyPr>
          <a:lstStyle/>
          <a:p>
            <a:pPr marL="717550" lvl="1" indent="-717550">
              <a:lnSpc>
                <a:spcPts val="2100"/>
              </a:lnSpc>
              <a:buNone/>
            </a:pPr>
            <a:r>
              <a:rPr lang="en-US" altLang="ja-JP" sz="2000" dirty="0">
                <a:solidFill>
                  <a:srgbClr val="0000FF"/>
                </a:solidFill>
              </a:rPr>
              <a:t>(3)	To manage drought and flood disasters, targets of safety levels should be set for their development.</a:t>
            </a:r>
          </a:p>
          <a:p>
            <a:pPr marL="717550" lvl="1" indent="-717550">
              <a:lnSpc>
                <a:spcPts val="2100"/>
              </a:lnSpc>
              <a:buNone/>
            </a:pPr>
            <a:r>
              <a:rPr lang="en-US" altLang="ja-JP" sz="2000" dirty="0"/>
              <a:t>	In Japan, the drought safety level has been generally set at 1/10, and the flood protection safety level is determined based on the importance of the target river basin. Storage facilities and levees are planned to satisfy these requirements.</a:t>
            </a:r>
            <a:endParaRPr lang="en-US" altLang="ja-JP" sz="2000" dirty="0">
              <a:solidFill>
                <a:schemeClr val="tx1">
                  <a:lumMod val="95000"/>
                  <a:lumOff val="5000"/>
                </a:schemeClr>
              </a:solidFill>
            </a:endParaRPr>
          </a:p>
          <a:p>
            <a:pPr marL="717550" lvl="1" indent="-717550">
              <a:lnSpc>
                <a:spcPts val="2100"/>
              </a:lnSpc>
              <a:buNone/>
            </a:pPr>
            <a:r>
              <a:rPr lang="en-US" altLang="ja-JP" sz="2000" dirty="0">
                <a:solidFill>
                  <a:srgbClr val="0000FF"/>
                </a:solidFill>
              </a:rPr>
              <a:t>(4)	Local offices are needed to respond to local needs in the field.</a:t>
            </a:r>
          </a:p>
          <a:p>
            <a:pPr marL="717550" lvl="1" indent="-717550">
              <a:lnSpc>
                <a:spcPts val="2100"/>
              </a:lnSpc>
              <a:buNone/>
            </a:pPr>
            <a:r>
              <a:rPr lang="en-US" altLang="ja-JP" sz="2000" dirty="0">
                <a:solidFill>
                  <a:schemeClr val="tx1">
                    <a:lumMod val="95000"/>
                    <a:lumOff val="5000"/>
                  </a:schemeClr>
                </a:solidFill>
              </a:rPr>
              <a:t>	The RMOs should be established to help understand key local issues and the needs of water resources management. In addition, given the need to collaborate with various related organizations and local communities, it is important to build trusting relationships with these organizations.</a:t>
            </a:r>
          </a:p>
        </p:txBody>
      </p:sp>
      <p:sp>
        <p:nvSpPr>
          <p:cNvPr id="5" name="タイトル 4"/>
          <p:cNvSpPr>
            <a:spLocks noGrp="1"/>
          </p:cNvSpPr>
          <p:nvPr>
            <p:ph type="title"/>
          </p:nvPr>
        </p:nvSpPr>
        <p:spPr/>
        <p:txBody>
          <a:bodyPr>
            <a:normAutofit/>
          </a:bodyPr>
          <a:lstStyle/>
          <a:p>
            <a:r>
              <a:rPr lang="en-US" altLang="ja-JP" dirty="0"/>
              <a:t>4. Lessons Learned (2)</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4"/>
          </p:nvPr>
        </p:nvSpPr>
        <p:spPr>
          <a:xfrm>
            <a:off x="360000" y="1268760"/>
            <a:ext cx="8208000" cy="4104456"/>
          </a:xfrm>
        </p:spPr>
        <p:txBody>
          <a:bodyPr>
            <a:noAutofit/>
          </a:bodyPr>
          <a:lstStyle/>
          <a:p>
            <a:pPr marL="57785" lvl="2" indent="0">
              <a:buNone/>
            </a:pPr>
            <a:endParaRPr lang="en-US" altLang="ja-JP" sz="2000" b="1" dirty="0"/>
          </a:p>
          <a:p>
            <a:pPr marL="57785" lvl="2" indent="0">
              <a:buNone/>
            </a:pPr>
            <a:endParaRPr lang="en-US" altLang="ja-JP" sz="2000" b="1" dirty="0"/>
          </a:p>
        </p:txBody>
      </p:sp>
      <p:sp>
        <p:nvSpPr>
          <p:cNvPr id="5" name="タイトル 4"/>
          <p:cNvSpPr>
            <a:spLocks noGrp="1"/>
          </p:cNvSpPr>
          <p:nvPr>
            <p:ph type="title"/>
          </p:nvPr>
        </p:nvSpPr>
        <p:spPr/>
        <p:txBody>
          <a:bodyPr>
            <a:normAutofit/>
          </a:bodyPr>
          <a:lstStyle/>
          <a:p>
            <a:r>
              <a:rPr lang="en-US" altLang="ja-JP" dirty="0"/>
              <a:t>8. Lessons Learned (4)</a:t>
            </a:r>
            <a:endParaRPr kumimoji="1" lang="ja-JP" altLang="en-US" dirty="0"/>
          </a:p>
        </p:txBody>
      </p:sp>
      <p:sp>
        <p:nvSpPr>
          <p:cNvPr id="4" name="コンテンツ プレースホルダー 4"/>
          <p:cNvSpPr txBox="1"/>
          <p:nvPr/>
        </p:nvSpPr>
        <p:spPr>
          <a:xfrm>
            <a:off x="755576" y="1256912"/>
            <a:ext cx="7632848" cy="3231654"/>
          </a:xfrm>
          <a:prstGeom prst="rect">
            <a:avLst/>
          </a:prstGeom>
        </p:spPr>
        <p:txBody>
          <a:bodyPr vert="horz" wrap="square"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7550" lvl="1" indent="-717550">
              <a:lnSpc>
                <a:spcPts val="2200"/>
              </a:lnSpc>
              <a:buNone/>
            </a:pPr>
            <a:r>
              <a:rPr lang="en-US" altLang="ja-JP" sz="2000" dirty="0">
                <a:solidFill>
                  <a:srgbClr val="0000FF"/>
                </a:solidFill>
              </a:rPr>
              <a:t>(5)	Collaboration among various stakeholders is needed to recover from water cycle deterioration. </a:t>
            </a:r>
          </a:p>
          <a:p>
            <a:pPr marL="717550" lvl="1" indent="-717550">
              <a:lnSpc>
                <a:spcPts val="2200"/>
              </a:lnSpc>
              <a:buNone/>
            </a:pPr>
            <a:r>
              <a:rPr lang="en-US" altLang="ja-JP" sz="2000" dirty="0">
                <a:solidFill>
                  <a:schemeClr val="tx1">
                    <a:lumMod val="95000"/>
                    <a:lumOff val="5000"/>
                  </a:schemeClr>
                </a:solidFill>
              </a:rPr>
              <a:t>	Urbanization has resulted in increased basin damage in the water cycle of river flow and groundwater in a river basin. Additionally, an increased water demand has increased groundwater exploitation and subsequent surface water rise, causing environmental function to decline, depleting spring water, and exacerbating water pollution. Japan began formulating river basin plans and management systems by engaging multiple stakeholders to establish a healthy water cycle.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360000" y="980728"/>
            <a:ext cx="7385521"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Consequences of Development Without River Basin Plan:</a:t>
            </a:r>
          </a:p>
        </p:txBody>
      </p:sp>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sp>
        <p:nvSpPr>
          <p:cNvPr id="8" name="テキスト プレースホルダー 2"/>
          <p:cNvSpPr>
            <a:spLocks noGrp="1"/>
          </p:cNvSpPr>
          <p:nvPr>
            <p:ph type="body" sz="quarter" idx="13"/>
          </p:nvPr>
        </p:nvSpPr>
        <p:spPr>
          <a:xfrm>
            <a:off x="539552" y="1434161"/>
            <a:ext cx="7783520" cy="2684563"/>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Uncontrolled deforestation and agricultural development</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Degradation of basin’s water-retaining function</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Increase of surface soil erosion</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Uncontrolled water intake</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Degradation of ecosystem, water quality and quantity</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In return, the above would affect the water abstraction and flood damages</a:t>
            </a:r>
          </a:p>
        </p:txBody>
      </p:sp>
      <p:sp>
        <p:nvSpPr>
          <p:cNvPr id="10" name="テキスト プレースホルダー 2">
            <a:extLst>
              <a:ext uri="{FF2B5EF4-FFF2-40B4-BE49-F238E27FC236}">
                <a16:creationId xmlns:a16="http://schemas.microsoft.com/office/drawing/2014/main" id="{B746CE30-5BBE-4B71-8216-77F45D252CDD}"/>
              </a:ext>
            </a:extLst>
          </p:cNvPr>
          <p:cNvSpPr txBox="1">
            <a:spLocks/>
          </p:cNvSpPr>
          <p:nvPr/>
        </p:nvSpPr>
        <p:spPr>
          <a:xfrm>
            <a:off x="519604" y="4941168"/>
            <a:ext cx="7783520"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Methods used for the development and management of water resources needed to ensure a healthy water cycle in Japan.</a:t>
            </a:r>
          </a:p>
        </p:txBody>
      </p:sp>
      <p:sp>
        <p:nvSpPr>
          <p:cNvPr id="14" name="テキスト プレースホルダー 7">
            <a:extLst>
              <a:ext uri="{FF2B5EF4-FFF2-40B4-BE49-F238E27FC236}">
                <a16:creationId xmlns:a16="http://schemas.microsoft.com/office/drawing/2014/main" id="{0F31AF28-679F-4000-9634-4284BAF1C563}"/>
              </a:ext>
            </a:extLst>
          </p:cNvPr>
          <p:cNvSpPr txBox="1"/>
          <p:nvPr/>
        </p:nvSpPr>
        <p:spPr>
          <a:xfrm>
            <a:off x="360000" y="4487985"/>
            <a:ext cx="3309148"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Theme 2-2 describes: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59999" y="972000"/>
            <a:ext cx="8094499" cy="760959"/>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(1)	Management of Meteorological and Hydrological Observation Data and Inclusion in Planning</a:t>
            </a:r>
          </a:p>
        </p:txBody>
      </p:sp>
      <p:sp>
        <p:nvSpPr>
          <p:cNvPr id="9" name="テキスト プレースホルダー 2">
            <a:extLst>
              <a:ext uri="{FF2B5EF4-FFF2-40B4-BE49-F238E27FC236}">
                <a16:creationId xmlns:a16="http://schemas.microsoft.com/office/drawing/2014/main" id="{65B1F346-6DA1-47C5-B962-793DD01B22CE}"/>
              </a:ext>
            </a:extLst>
          </p:cNvPr>
          <p:cNvSpPr txBox="1">
            <a:spLocks/>
          </p:cNvSpPr>
          <p:nvPr/>
        </p:nvSpPr>
        <p:spPr>
          <a:xfrm>
            <a:off x="899592" y="1732959"/>
            <a:ext cx="7554906" cy="3561726"/>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It is necessary to gather and manage the basic meteorological and hydrological observation data.</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Japan Meteorological Agency (JMA) has 1,300 rainfall stations.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MLIT has regulations on observation:</a:t>
            </a:r>
          </a:p>
          <a:p>
            <a:pPr marL="685165" lvl="1" indent="-342900">
              <a:lnSpc>
                <a:spcPct val="100000"/>
              </a:lnSpc>
              <a:spcBef>
                <a:spcPts val="0"/>
              </a:spcBef>
              <a:spcAft>
                <a:spcPts val="600"/>
              </a:spcAft>
              <a:buClr>
                <a:srgbClr val="CAE2FF">
                  <a:lumMod val="50000"/>
                </a:srgbClr>
              </a:buClr>
              <a:buSzPct val="75000"/>
              <a:buFont typeface="Wingdings" panose="05000000000000000000" pitchFamily="2" charset="2"/>
              <a:buChar char="ü"/>
            </a:pPr>
            <a:r>
              <a:rPr lang="en-US" altLang="ja-JP" sz="1800" dirty="0"/>
              <a:t>Rules for Hydrological Observation Services</a:t>
            </a:r>
          </a:p>
          <a:p>
            <a:pPr marL="685165" lvl="1" indent="-342900">
              <a:lnSpc>
                <a:spcPct val="100000"/>
              </a:lnSpc>
              <a:spcBef>
                <a:spcPts val="0"/>
              </a:spcBef>
              <a:spcAft>
                <a:spcPts val="600"/>
              </a:spcAft>
              <a:buClr>
                <a:srgbClr val="CAE2FF">
                  <a:lumMod val="50000"/>
                </a:srgbClr>
              </a:buClr>
              <a:buSzPct val="75000"/>
              <a:buFont typeface="Wingdings" panose="05000000000000000000" pitchFamily="2" charset="2"/>
              <a:buChar char="ü"/>
            </a:pPr>
            <a:r>
              <a:rPr lang="en-US" altLang="ja-JP" sz="1800" dirty="0"/>
              <a:t>Detailed Rules for Hydrological Observation Services</a:t>
            </a:r>
          </a:p>
          <a:p>
            <a:pPr marL="685165" lvl="1" indent="-342900">
              <a:lnSpc>
                <a:spcPct val="100000"/>
              </a:lnSpc>
              <a:spcBef>
                <a:spcPts val="0"/>
              </a:spcBef>
              <a:spcAft>
                <a:spcPts val="600"/>
              </a:spcAft>
              <a:buClr>
                <a:srgbClr val="CAE2FF">
                  <a:lumMod val="50000"/>
                </a:srgbClr>
              </a:buClr>
              <a:buSzPct val="75000"/>
              <a:buFont typeface="Wingdings" panose="05000000000000000000" pitchFamily="2" charset="2"/>
              <a:buChar char="ü"/>
            </a:pPr>
            <a:r>
              <a:rPr lang="en-US" altLang="ja-JP" sz="1800" dirty="0"/>
              <a:t>Guidelines for Quality Verification of Hydrological Observation Data</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MLIT has the database of observed data registering more than 6,000 stations for rainfall, water level and discharge, etc.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2">
            <a:extLst>
              <a:ext uri="{FF2B5EF4-FFF2-40B4-BE49-F238E27FC236}">
                <a16:creationId xmlns:a16="http://schemas.microsoft.com/office/drawing/2014/main" id="{A13A8F67-8308-4143-9E3B-3DD1DB7F46F8}"/>
              </a:ext>
            </a:extLst>
          </p:cNvPr>
          <p:cNvSpPr txBox="1">
            <a:spLocks/>
          </p:cNvSpPr>
          <p:nvPr/>
        </p:nvSpPr>
        <p:spPr>
          <a:xfrm>
            <a:off x="971600" y="1865016"/>
            <a:ext cx="7488832" cy="2530675"/>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In Japan, a long-term "</a:t>
            </a:r>
            <a:r>
              <a:rPr lang="en-US" altLang="ja-JP" b="1" dirty="0">
                <a:solidFill>
                  <a:srgbClr val="FF0000"/>
                </a:solidFill>
              </a:rPr>
              <a:t>Basic Policy for River Development</a:t>
            </a:r>
            <a:r>
              <a:rPr lang="en-US" altLang="ja-JP" dirty="0"/>
              <a:t>" is established.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Based on this Policy, “</a:t>
            </a:r>
            <a:r>
              <a:rPr lang="en-US" altLang="ja-JP" b="1" dirty="0">
                <a:solidFill>
                  <a:srgbClr val="FF0000"/>
                </a:solidFill>
              </a:rPr>
              <a:t>River Improvement Plan</a:t>
            </a:r>
            <a:r>
              <a:rPr lang="en-US" altLang="ja-JP" dirty="0">
                <a:solidFill>
                  <a:schemeClr val="tx1">
                    <a:lumMod val="95000"/>
                    <a:lumOff val="5000"/>
                  </a:schemeClr>
                </a:solidFill>
              </a:rPr>
              <a:t> (RIP)</a:t>
            </a:r>
            <a:r>
              <a:rPr lang="en-US" altLang="ja-JP" dirty="0"/>
              <a:t>" is formulated for each river system,</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RIP sets goals for the immediate future (20-30 years) on details of RIP and maintenance.</a:t>
            </a:r>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dirty="0"/>
          </a:p>
        </p:txBody>
      </p:sp>
      <p:sp>
        <p:nvSpPr>
          <p:cNvPr id="8" name="タイトル 1">
            <a:extLst>
              <a:ext uri="{FF2B5EF4-FFF2-40B4-BE49-F238E27FC236}">
                <a16:creationId xmlns:a16="http://schemas.microsoft.com/office/drawing/2014/main" id="{975BAFD3-7324-4FFE-8C53-EE50966C78E0}"/>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5" name="テキスト プレースホルダー 7">
            <a:extLst>
              <a:ext uri="{FF2B5EF4-FFF2-40B4-BE49-F238E27FC236}">
                <a16:creationId xmlns:a16="http://schemas.microsoft.com/office/drawing/2014/main" id="{BEEB9C54-7855-4BB5-8767-1770BF3C5782}"/>
              </a:ext>
            </a:extLst>
          </p:cNvPr>
          <p:cNvSpPr txBox="1"/>
          <p:nvPr/>
        </p:nvSpPr>
        <p:spPr>
          <a:xfrm>
            <a:off x="434974" y="1227312"/>
            <a:ext cx="809449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(2)	Basic Policy for River Improvement Plans</a:t>
            </a:r>
          </a:p>
        </p:txBody>
      </p:sp>
    </p:spTree>
    <p:extLst>
      <p:ext uri="{BB962C8B-B14F-4D97-AF65-F5344CB8AC3E}">
        <p14:creationId xmlns:p14="http://schemas.microsoft.com/office/powerpoint/2010/main" val="306563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7">
            <a:extLst>
              <a:ext uri="{FF2B5EF4-FFF2-40B4-BE49-F238E27FC236}">
                <a16:creationId xmlns:a16="http://schemas.microsoft.com/office/drawing/2014/main" id="{102C9A16-F25B-47DD-B30F-41481352D163}"/>
              </a:ext>
            </a:extLst>
          </p:cNvPr>
          <p:cNvSpPr txBox="1"/>
          <p:nvPr/>
        </p:nvSpPr>
        <p:spPr>
          <a:xfrm>
            <a:off x="381704" y="1162457"/>
            <a:ext cx="8094499"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(2)	Basic Policy for River Improvement Plans</a:t>
            </a:r>
          </a:p>
        </p:txBody>
      </p:sp>
      <p:sp>
        <p:nvSpPr>
          <p:cNvPr id="12" name="タイトル 1">
            <a:extLst>
              <a:ext uri="{FF2B5EF4-FFF2-40B4-BE49-F238E27FC236}">
                <a16:creationId xmlns:a16="http://schemas.microsoft.com/office/drawing/2014/main" id="{4B1AABDD-A5FA-48E7-B1C4-4F529AD5CD80}"/>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graphicFrame>
        <p:nvGraphicFramePr>
          <p:cNvPr id="14" name="表 3">
            <a:extLst>
              <a:ext uri="{FF2B5EF4-FFF2-40B4-BE49-F238E27FC236}">
                <a16:creationId xmlns:a16="http://schemas.microsoft.com/office/drawing/2014/main" id="{99EDD067-4E49-40D6-B18E-89C12D014552}"/>
              </a:ext>
            </a:extLst>
          </p:cNvPr>
          <p:cNvGraphicFramePr>
            <a:graphicFrameLocks noGrp="1"/>
          </p:cNvGraphicFramePr>
          <p:nvPr>
            <p:extLst>
              <p:ext uri="{D42A27DB-BD31-4B8C-83A1-F6EECF244321}">
                <p14:modId xmlns:p14="http://schemas.microsoft.com/office/powerpoint/2010/main" val="785112036"/>
              </p:ext>
            </p:extLst>
          </p:nvPr>
        </p:nvGraphicFramePr>
        <p:xfrm>
          <a:off x="116155" y="1770112"/>
          <a:ext cx="8911690" cy="4015795"/>
        </p:xfrm>
        <a:graphic>
          <a:graphicData uri="http://schemas.openxmlformats.org/drawingml/2006/table">
            <a:tbl>
              <a:tblPr firstRow="1" bandRow="1">
                <a:tableStyleId>{5C22544A-7EE6-4342-B048-85BDC9FD1C3A}</a:tableStyleId>
              </a:tblPr>
              <a:tblGrid>
                <a:gridCol w="1390866">
                  <a:extLst>
                    <a:ext uri="{9D8B030D-6E8A-4147-A177-3AD203B41FA5}">
                      <a16:colId xmlns:a16="http://schemas.microsoft.com/office/drawing/2014/main" val="3585833296"/>
                    </a:ext>
                  </a:extLst>
                </a:gridCol>
                <a:gridCol w="3760412">
                  <a:extLst>
                    <a:ext uri="{9D8B030D-6E8A-4147-A177-3AD203B41FA5}">
                      <a16:colId xmlns:a16="http://schemas.microsoft.com/office/drawing/2014/main" val="3865300619"/>
                    </a:ext>
                  </a:extLst>
                </a:gridCol>
                <a:gridCol w="3760412">
                  <a:extLst>
                    <a:ext uri="{9D8B030D-6E8A-4147-A177-3AD203B41FA5}">
                      <a16:colId xmlns:a16="http://schemas.microsoft.com/office/drawing/2014/main" val="1868563744"/>
                    </a:ext>
                  </a:extLst>
                </a:gridCol>
              </a:tblGrid>
              <a:tr h="401576">
                <a:tc>
                  <a:txBody>
                    <a:bodyPr/>
                    <a:lstStyle/>
                    <a:p>
                      <a:r>
                        <a:rPr kumimoji="1" lang="en-US" altLang="ja-JP" sz="1700" dirty="0"/>
                        <a:t>Item</a:t>
                      </a:r>
                      <a:endParaRPr kumimoji="1" lang="ja-JP" altLang="en-US" sz="1700" dirty="0"/>
                    </a:p>
                  </a:txBody>
                  <a:tcPr marL="99019" marR="99019" marT="49510" marB="49510"/>
                </a:tc>
                <a:tc>
                  <a:txBody>
                    <a:bodyPr/>
                    <a:lstStyle/>
                    <a:p>
                      <a:r>
                        <a:rPr kumimoji="1" lang="en-US" altLang="ja-JP" sz="1700" dirty="0"/>
                        <a:t>Basic Policy of River Development</a:t>
                      </a:r>
                      <a:endParaRPr kumimoji="1" lang="ja-JP" altLang="en-US" sz="1700" dirty="0"/>
                    </a:p>
                  </a:txBody>
                  <a:tcPr marL="99019" marR="99019" marT="49510" marB="49510"/>
                </a:tc>
                <a:tc>
                  <a:txBody>
                    <a:bodyPr/>
                    <a:lstStyle/>
                    <a:p>
                      <a:r>
                        <a:rPr kumimoji="1" lang="en-US" altLang="ja-JP" sz="1700" dirty="0"/>
                        <a:t>River Improvement Plan</a:t>
                      </a:r>
                      <a:endParaRPr kumimoji="1" lang="ja-JP" altLang="en-US" sz="1700" dirty="0"/>
                    </a:p>
                  </a:txBody>
                  <a:tcPr marL="99019" marR="99019" marT="49510" marB="49510"/>
                </a:tc>
                <a:extLst>
                  <a:ext uri="{0D108BD9-81ED-4DB2-BD59-A6C34878D82A}">
                    <a16:rowId xmlns:a16="http://schemas.microsoft.com/office/drawing/2014/main" val="706213262"/>
                  </a:ext>
                </a:extLst>
              </a:tr>
              <a:tr h="511631">
                <a:tc>
                  <a:txBody>
                    <a:bodyPr/>
                    <a:lstStyle/>
                    <a:p>
                      <a:r>
                        <a:rPr kumimoji="1" lang="en-US" altLang="ja-JP" sz="1700" dirty="0"/>
                        <a:t>Composer</a:t>
                      </a:r>
                      <a:endParaRPr kumimoji="1" lang="ja-JP" altLang="en-US" sz="1700" dirty="0"/>
                    </a:p>
                  </a:txBody>
                  <a:tcPr marL="99019" marR="99019" marT="49510" marB="49510"/>
                </a:tc>
                <a:tc>
                  <a:txBody>
                    <a:bodyPr/>
                    <a:lstStyle/>
                    <a:p>
                      <a:r>
                        <a:rPr kumimoji="1" lang="en-US" altLang="ja-JP" sz="1700" dirty="0"/>
                        <a:t>River Administrator</a:t>
                      </a:r>
                      <a:endParaRPr kumimoji="1" lang="ja-JP" altLang="en-US" sz="1700" dirty="0"/>
                    </a:p>
                  </a:txBody>
                  <a:tcPr marL="99019" marR="99019" marT="49510" marB="49510"/>
                </a:tc>
                <a:tc>
                  <a:txBody>
                    <a:bodyPr/>
                    <a:lstStyle/>
                    <a:p>
                      <a:r>
                        <a:rPr kumimoji="1" lang="en-US" altLang="ja-JP" sz="1700" dirty="0"/>
                        <a:t>River Administrator</a:t>
                      </a:r>
                      <a:endParaRPr kumimoji="1" lang="ja-JP" altLang="en-US" sz="1700" dirty="0"/>
                    </a:p>
                  </a:txBody>
                  <a:tcPr marL="99019" marR="99019" marT="49510" marB="49510"/>
                </a:tc>
                <a:extLst>
                  <a:ext uri="{0D108BD9-81ED-4DB2-BD59-A6C34878D82A}">
                    <a16:rowId xmlns:a16="http://schemas.microsoft.com/office/drawing/2014/main" val="1333269515"/>
                  </a:ext>
                </a:extLst>
              </a:tr>
              <a:tr h="1683319">
                <a:tc>
                  <a:txBody>
                    <a:bodyPr/>
                    <a:lstStyle/>
                    <a:p>
                      <a:r>
                        <a:rPr kumimoji="1" lang="en-US" altLang="ja-JP" sz="1700" dirty="0"/>
                        <a:t>Procedure</a:t>
                      </a:r>
                      <a:endParaRPr kumimoji="1" lang="ja-JP" altLang="en-US" sz="1700" dirty="0"/>
                    </a:p>
                  </a:txBody>
                  <a:tcPr marL="99019" marR="99019" marT="49510" marB="49510"/>
                </a:tc>
                <a:tc>
                  <a:txBody>
                    <a:bodyPr/>
                    <a:lstStyle/>
                    <a:p>
                      <a:pPr marL="285750" indent="-285750">
                        <a:buFont typeface="Arial" panose="020B0604020202020204" pitchFamily="34" charset="0"/>
                        <a:buChar char="•"/>
                      </a:pPr>
                      <a:r>
                        <a:rPr kumimoji="1" lang="en-US" altLang="ja-JP" sz="1700" dirty="0"/>
                        <a:t>Hearings of opinions of the Social Infrastructure Development Council (prefectural river councils for Class B river systems)</a:t>
                      </a:r>
                    </a:p>
                    <a:p>
                      <a:pPr marL="285750" indent="-285750">
                        <a:buFont typeface="Arial" panose="020B0604020202020204" pitchFamily="34" charset="0"/>
                        <a:buChar char="•"/>
                      </a:pPr>
                      <a:r>
                        <a:rPr kumimoji="1" lang="en-US" altLang="ja-JP" sz="1700" dirty="0"/>
                        <a:t>To be published after Policy formulation</a:t>
                      </a:r>
                    </a:p>
                  </a:txBody>
                  <a:tcPr marL="99019" marR="99019" marT="49510" marB="49510"/>
                </a:tc>
                <a:tc>
                  <a:txBody>
                    <a:bodyPr/>
                    <a:lstStyle/>
                    <a:p>
                      <a:pPr marL="285750" indent="-285750">
                        <a:buFont typeface="Arial" panose="020B0604020202020204" pitchFamily="34" charset="0"/>
                        <a:buChar char="•"/>
                      </a:pPr>
                      <a:r>
                        <a:rPr kumimoji="1" lang="en-US" altLang="ja-JP" sz="1700" dirty="0"/>
                        <a:t>Hearings of opinions of relevant local governments</a:t>
                      </a:r>
                    </a:p>
                    <a:p>
                      <a:pPr marL="285750" indent="-285750">
                        <a:buFont typeface="Arial" panose="020B0604020202020204" pitchFamily="34" charset="0"/>
                        <a:buChar char="•"/>
                      </a:pPr>
                      <a:r>
                        <a:rPr kumimoji="1" lang="en-US" altLang="ja-JP" sz="1700" dirty="0"/>
                        <a:t>Hearings of opinions of academic experts and concerned residents</a:t>
                      </a:r>
                    </a:p>
                    <a:p>
                      <a:pPr marL="285750" indent="-285750">
                        <a:buFont typeface="Arial" panose="020B0604020202020204" pitchFamily="34" charset="0"/>
                        <a:buChar char="•"/>
                      </a:pPr>
                      <a:r>
                        <a:rPr kumimoji="1" lang="en-US" altLang="ja-JP" sz="1700" dirty="0"/>
                        <a:t>To be published after Plan formulation</a:t>
                      </a:r>
                    </a:p>
                  </a:txBody>
                  <a:tcPr marL="99019" marR="99019" marT="49510" marB="49510"/>
                </a:tc>
                <a:extLst>
                  <a:ext uri="{0D108BD9-81ED-4DB2-BD59-A6C34878D82A}">
                    <a16:rowId xmlns:a16="http://schemas.microsoft.com/office/drawing/2014/main" val="20721685"/>
                  </a:ext>
                </a:extLst>
              </a:tr>
              <a:tr h="1419269">
                <a:tc>
                  <a:txBody>
                    <a:bodyPr/>
                    <a:lstStyle/>
                    <a:p>
                      <a:r>
                        <a:rPr kumimoji="1" lang="en-US" altLang="ja-JP" sz="1700" dirty="0"/>
                        <a:t>Contents</a:t>
                      </a:r>
                      <a:endParaRPr kumimoji="1" lang="ja-JP" altLang="en-US" sz="1700" dirty="0"/>
                    </a:p>
                  </a:txBody>
                  <a:tcPr marL="99019" marR="99019" marT="49510" marB="49510"/>
                </a:tc>
                <a:tc>
                  <a:txBody>
                    <a:bodyPr/>
                    <a:lstStyle/>
                    <a:p>
                      <a:pPr marL="285750" indent="-285750">
                        <a:buFont typeface="Arial" panose="020B0604020202020204" pitchFamily="34" charset="0"/>
                        <a:buChar char="•"/>
                      </a:pPr>
                      <a:r>
                        <a:rPr kumimoji="1" lang="en-US" altLang="ja-JP" sz="1700" dirty="0"/>
                        <a:t>Basic Policy of river improvement from a long-term perspective</a:t>
                      </a:r>
                    </a:p>
                    <a:p>
                      <a:pPr marL="285750" indent="-285750">
                        <a:buFont typeface="Arial" panose="020B0604020202020204" pitchFamily="34" charset="0"/>
                        <a:buChar char="•"/>
                      </a:pPr>
                      <a:r>
                        <a:rPr kumimoji="1" lang="en-US" altLang="ja-JP" sz="1700" dirty="0"/>
                        <a:t>Concept of river improvement without specifying details such as individual projects</a:t>
                      </a:r>
                    </a:p>
                  </a:txBody>
                  <a:tcPr marL="99019" marR="99019" marT="49510" marB="49510"/>
                </a:tc>
                <a:tc>
                  <a:txBody>
                    <a:bodyPr/>
                    <a:lstStyle/>
                    <a:p>
                      <a:pPr marL="285750" indent="-285750">
                        <a:buFont typeface="Arial" panose="020B0604020202020204" pitchFamily="34" charset="0"/>
                        <a:buChar char="•"/>
                      </a:pPr>
                      <a:r>
                        <a:rPr kumimoji="1" lang="en-US" altLang="ja-JP" sz="1700" dirty="0"/>
                        <a:t>Goals of river improvement in 20~30 years</a:t>
                      </a:r>
                    </a:p>
                    <a:p>
                      <a:pPr marL="285750" indent="-285750">
                        <a:buFont typeface="Arial" panose="020B0604020202020204" pitchFamily="34" charset="0"/>
                        <a:buChar char="•"/>
                      </a:pPr>
                      <a:r>
                        <a:rPr kumimoji="1" lang="en-US" altLang="ja-JP" sz="1700" dirty="0"/>
                        <a:t>Specific details of river improvement including individual projects planned</a:t>
                      </a:r>
                    </a:p>
                  </a:txBody>
                  <a:tcPr marL="99019" marR="99019" marT="49510" marB="49510"/>
                </a:tc>
                <a:extLst>
                  <a:ext uri="{0D108BD9-81ED-4DB2-BD59-A6C34878D82A}">
                    <a16:rowId xmlns:a16="http://schemas.microsoft.com/office/drawing/2014/main" val="1152531705"/>
                  </a:ext>
                </a:extLst>
              </a:tr>
            </a:tbl>
          </a:graphicData>
        </a:graphic>
      </p:graphicFrame>
      <p:sp>
        <p:nvSpPr>
          <p:cNvPr id="16" name="テキスト ボックス 15">
            <a:extLst>
              <a:ext uri="{FF2B5EF4-FFF2-40B4-BE49-F238E27FC236}">
                <a16:creationId xmlns:a16="http://schemas.microsoft.com/office/drawing/2014/main" id="{172B7019-014B-4E80-9739-27D23272D031}"/>
              </a:ext>
            </a:extLst>
          </p:cNvPr>
          <p:cNvSpPr txBox="1"/>
          <p:nvPr/>
        </p:nvSpPr>
        <p:spPr>
          <a:xfrm>
            <a:off x="360000" y="5785907"/>
            <a:ext cx="8079652" cy="369332"/>
          </a:xfrm>
          <a:prstGeom prst="rect">
            <a:avLst/>
          </a:prstGeom>
          <a:noFill/>
        </p:spPr>
        <p:txBody>
          <a:bodyPr wrap="square" rtlCol="0">
            <a:spAutoFit/>
          </a:bodyPr>
          <a:lstStyle/>
          <a:p>
            <a:r>
              <a:rPr kumimoji="1" lang="en-US" altLang="ja-JP" sz="900" dirty="0"/>
              <a:t>Note: Small rivers managed by municipalities (locally designated rivers and ordinary rivers) are excluded from the table.</a:t>
            </a:r>
          </a:p>
          <a:p>
            <a:r>
              <a:rPr kumimoji="1" lang="en-US" altLang="ja-JP" sz="900" dirty="0"/>
              <a:t>Source: </a:t>
            </a:r>
            <a:r>
              <a:rPr kumimoji="1" lang="en-US" altLang="ja-JP" sz="900" dirty="0" err="1"/>
              <a:t>MLIT</a:t>
            </a:r>
            <a:r>
              <a:rPr kumimoji="1" lang="en-US" altLang="ja-JP" sz="900" dirty="0"/>
              <a:t>, Technical Criteria for River Works, Practical Guide for Planning (March 2008)</a:t>
            </a:r>
          </a:p>
        </p:txBody>
      </p:sp>
    </p:spTree>
    <p:extLst>
      <p:ext uri="{BB962C8B-B14F-4D97-AF65-F5344CB8AC3E}">
        <p14:creationId xmlns:p14="http://schemas.microsoft.com/office/powerpoint/2010/main" val="380806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AF0253-9906-4D99-855B-42EC0AD4ADEE}"/>
              </a:ext>
            </a:extLst>
          </p:cNvPr>
          <p:cNvSpPr txBox="1"/>
          <p:nvPr/>
        </p:nvSpPr>
        <p:spPr>
          <a:xfrm>
            <a:off x="643838" y="1507313"/>
            <a:ext cx="7314275" cy="400110"/>
          </a:xfrm>
          <a:prstGeom prst="rect">
            <a:avLst/>
          </a:prstGeom>
          <a:noFill/>
        </p:spPr>
        <p:txBody>
          <a:bodyPr wrap="square" rtlCol="0">
            <a:spAutoFit/>
          </a:bodyPr>
          <a:lstStyle/>
          <a:p>
            <a:pPr marL="542925" indent="-450850"/>
            <a:r>
              <a:rPr lang="en-US" altLang="ja-JP" sz="2000" dirty="0"/>
              <a:t>1)	Safety Level of Flood Protection</a:t>
            </a:r>
          </a:p>
        </p:txBody>
      </p:sp>
      <p:graphicFrame>
        <p:nvGraphicFramePr>
          <p:cNvPr id="3" name="表 3">
            <a:extLst>
              <a:ext uri="{FF2B5EF4-FFF2-40B4-BE49-F238E27FC236}">
                <a16:creationId xmlns:a16="http://schemas.microsoft.com/office/drawing/2014/main" id="{09BEDB32-4173-4A70-8B8B-D78268548400}"/>
              </a:ext>
            </a:extLst>
          </p:cNvPr>
          <p:cNvGraphicFramePr>
            <a:graphicFrameLocks noGrp="1"/>
          </p:cNvGraphicFramePr>
          <p:nvPr/>
        </p:nvGraphicFramePr>
        <p:xfrm>
          <a:off x="166200" y="2429214"/>
          <a:ext cx="8798288" cy="3840480"/>
        </p:xfrm>
        <a:graphic>
          <a:graphicData uri="http://schemas.openxmlformats.org/drawingml/2006/table">
            <a:tbl>
              <a:tblPr firstRow="1" bandRow="1">
                <a:tableStyleId>{5C22544A-7EE6-4342-B048-85BDC9FD1C3A}</a:tableStyleId>
              </a:tblPr>
              <a:tblGrid>
                <a:gridCol w="1637904">
                  <a:extLst>
                    <a:ext uri="{9D8B030D-6E8A-4147-A177-3AD203B41FA5}">
                      <a16:colId xmlns:a16="http://schemas.microsoft.com/office/drawing/2014/main" val="3752945938"/>
                    </a:ext>
                  </a:extLst>
                </a:gridCol>
                <a:gridCol w="2271237">
                  <a:extLst>
                    <a:ext uri="{9D8B030D-6E8A-4147-A177-3AD203B41FA5}">
                      <a16:colId xmlns:a16="http://schemas.microsoft.com/office/drawing/2014/main" val="473976501"/>
                    </a:ext>
                  </a:extLst>
                </a:gridCol>
                <a:gridCol w="1735403">
                  <a:extLst>
                    <a:ext uri="{9D8B030D-6E8A-4147-A177-3AD203B41FA5}">
                      <a16:colId xmlns:a16="http://schemas.microsoft.com/office/drawing/2014/main" val="645348426"/>
                    </a:ext>
                  </a:extLst>
                </a:gridCol>
                <a:gridCol w="3153744">
                  <a:extLst>
                    <a:ext uri="{9D8B030D-6E8A-4147-A177-3AD203B41FA5}">
                      <a16:colId xmlns:a16="http://schemas.microsoft.com/office/drawing/2014/main" val="2430042911"/>
                    </a:ext>
                  </a:extLst>
                </a:gridCol>
              </a:tblGrid>
              <a:tr h="602368">
                <a:tc>
                  <a:txBody>
                    <a:bodyPr/>
                    <a:lstStyle/>
                    <a:p>
                      <a:pPr algn="ctr"/>
                      <a:r>
                        <a:rPr kumimoji="1" lang="en-US" altLang="ja-JP" dirty="0"/>
                        <a:t>River Importance</a:t>
                      </a:r>
                      <a:endParaRPr kumimoji="1" lang="ja-JP" altLang="en-US" dirty="0"/>
                    </a:p>
                  </a:txBody>
                  <a:tcPr/>
                </a:tc>
                <a:tc>
                  <a:txBody>
                    <a:bodyPr/>
                    <a:lstStyle/>
                    <a:p>
                      <a:pPr algn="ctr"/>
                      <a:r>
                        <a:rPr kumimoji="1" lang="en-US" altLang="ja-JP" dirty="0"/>
                        <a:t>Design Flood Scale (Return Period)</a:t>
                      </a:r>
                      <a:endParaRPr kumimoji="1" lang="ja-JP" altLang="en-US" dirty="0"/>
                    </a:p>
                  </a:txBody>
                  <a:tcPr/>
                </a:tc>
                <a:tc>
                  <a:txBody>
                    <a:bodyPr/>
                    <a:lstStyle/>
                    <a:p>
                      <a:pPr algn="ctr"/>
                      <a:r>
                        <a:rPr kumimoji="1" lang="en-US" altLang="ja-JP" dirty="0"/>
                        <a:t>River Administrator</a:t>
                      </a:r>
                      <a:endParaRPr kumimoji="1" lang="ja-JP" altLang="en-US" dirty="0"/>
                    </a:p>
                  </a:txBody>
                  <a:tcPr/>
                </a:tc>
                <a:tc>
                  <a:txBody>
                    <a:bodyPr/>
                    <a:lstStyle/>
                    <a:p>
                      <a:pPr algn="ctr"/>
                      <a:r>
                        <a:rPr kumimoji="1" lang="en-US" altLang="ja-JP" dirty="0"/>
                        <a:t>Planning Conditions</a:t>
                      </a:r>
                    </a:p>
                    <a:p>
                      <a:pPr algn="ctr"/>
                      <a:r>
                        <a:rPr kumimoji="1" lang="en-US" altLang="ja-JP" dirty="0"/>
                        <a:t>(e.g.,  Land Use)</a:t>
                      </a:r>
                      <a:endParaRPr kumimoji="1" lang="ja-JP" altLang="en-US" dirty="0"/>
                    </a:p>
                  </a:txBody>
                  <a:tcPr/>
                </a:tc>
                <a:extLst>
                  <a:ext uri="{0D108BD9-81ED-4DB2-BD59-A6C34878D82A}">
                    <a16:rowId xmlns:a16="http://schemas.microsoft.com/office/drawing/2014/main" val="1947154111"/>
                  </a:ext>
                </a:extLst>
              </a:tr>
              <a:tr h="1118684">
                <a:tc>
                  <a:txBody>
                    <a:bodyPr/>
                    <a:lstStyle/>
                    <a:p>
                      <a:pPr algn="ctr"/>
                      <a:r>
                        <a:rPr kumimoji="1" lang="en-US" altLang="ja-JP" dirty="0"/>
                        <a:t>A</a:t>
                      </a:r>
                      <a:endParaRPr kumimoji="1" lang="ja-JP" altLang="en-US" dirty="0"/>
                    </a:p>
                  </a:txBody>
                  <a:tcPr/>
                </a:tc>
                <a:tc>
                  <a:txBody>
                    <a:bodyPr/>
                    <a:lstStyle/>
                    <a:p>
                      <a:r>
                        <a:rPr kumimoji="1" lang="en-US" altLang="ja-JP" dirty="0"/>
                        <a:t>More than 200 years</a:t>
                      </a:r>
                      <a:endParaRPr kumimoji="1" lang="ja-JP" altLang="en-US" dirty="0"/>
                    </a:p>
                  </a:txBody>
                  <a:tcPr/>
                </a:tc>
                <a:tc>
                  <a:txBody>
                    <a:bodyPr/>
                    <a:lstStyle/>
                    <a:p>
                      <a:r>
                        <a:rPr kumimoji="1" lang="en-US" altLang="ja-JP" dirty="0"/>
                        <a:t>National government</a:t>
                      </a:r>
                      <a:endParaRPr kumimoji="1" lang="ja-JP" altLang="en-US" dirty="0"/>
                    </a:p>
                  </a:txBody>
                  <a:tcPr/>
                </a:tc>
                <a:tc>
                  <a:txBody>
                    <a:bodyPr/>
                    <a:lstStyle/>
                    <a:p>
                      <a:r>
                        <a:rPr kumimoji="1" lang="en-US" altLang="ja-JP" dirty="0"/>
                        <a:t>Major cities, nature restoration projects, major dam projects, rivers crossing prefecture boundary</a:t>
                      </a:r>
                      <a:endParaRPr kumimoji="1" lang="ja-JP" altLang="en-US" dirty="0"/>
                    </a:p>
                  </a:txBody>
                  <a:tcPr/>
                </a:tc>
                <a:extLst>
                  <a:ext uri="{0D108BD9-81ED-4DB2-BD59-A6C34878D82A}">
                    <a16:rowId xmlns:a16="http://schemas.microsoft.com/office/drawing/2014/main" val="3411311202"/>
                  </a:ext>
                </a:extLst>
              </a:tr>
              <a:tr h="348991">
                <a:tc>
                  <a:txBody>
                    <a:bodyPr/>
                    <a:lstStyle/>
                    <a:p>
                      <a:pPr algn="ctr"/>
                      <a:r>
                        <a:rPr kumimoji="1" lang="en-US" altLang="ja-JP" dirty="0"/>
                        <a:t>B</a:t>
                      </a:r>
                      <a:endParaRPr kumimoji="1" lang="ja-JP" altLang="en-US" dirty="0"/>
                    </a:p>
                  </a:txBody>
                  <a:tcPr/>
                </a:tc>
                <a:tc>
                  <a:txBody>
                    <a:bodyPr/>
                    <a:lstStyle/>
                    <a:p>
                      <a:r>
                        <a:rPr kumimoji="1" lang="en-US" altLang="ja-JP" dirty="0"/>
                        <a:t>100 – 200 years</a:t>
                      </a:r>
                      <a:endParaRPr kumimoji="1" lang="ja-JP" altLang="en-US" dirty="0"/>
                    </a:p>
                  </a:txBody>
                  <a:tcPr/>
                </a:tc>
                <a:tc>
                  <a:txBody>
                    <a:bodyPr/>
                    <a:lstStyle/>
                    <a:p>
                      <a:r>
                        <a:rPr kumimoji="1" lang="en-US" altLang="ja-JP" dirty="0"/>
                        <a:t>Ditto</a:t>
                      </a:r>
                      <a:endParaRPr kumimoji="1" lang="ja-JP" altLang="en-US" dirty="0"/>
                    </a:p>
                  </a:txBody>
                  <a:tcPr/>
                </a:tc>
                <a:tc>
                  <a:txBody>
                    <a:bodyPr/>
                    <a:lstStyle/>
                    <a:p>
                      <a:r>
                        <a:rPr kumimoji="1" lang="en-US" altLang="ja-JP" dirty="0"/>
                        <a:t>ditto</a:t>
                      </a:r>
                      <a:endParaRPr kumimoji="1" lang="ja-JP" altLang="en-US" dirty="0"/>
                    </a:p>
                  </a:txBody>
                  <a:tcPr/>
                </a:tc>
                <a:extLst>
                  <a:ext uri="{0D108BD9-81ED-4DB2-BD59-A6C34878D82A}">
                    <a16:rowId xmlns:a16="http://schemas.microsoft.com/office/drawing/2014/main" val="3592838162"/>
                  </a:ext>
                </a:extLst>
              </a:tr>
              <a:tr h="602368">
                <a:tc>
                  <a:txBody>
                    <a:bodyPr/>
                    <a:lstStyle/>
                    <a:p>
                      <a:pPr algn="ctr"/>
                      <a:r>
                        <a:rPr kumimoji="1" lang="en-US" altLang="ja-JP" dirty="0"/>
                        <a:t>C</a:t>
                      </a:r>
                      <a:endParaRPr kumimoji="1" lang="ja-JP" altLang="en-US" dirty="0"/>
                    </a:p>
                  </a:txBody>
                  <a:tcPr/>
                </a:tc>
                <a:tc>
                  <a:txBody>
                    <a:bodyPr/>
                    <a:lstStyle/>
                    <a:p>
                      <a:r>
                        <a:rPr kumimoji="1" lang="en-US" altLang="ja-JP" dirty="0"/>
                        <a:t>50 – 100 years</a:t>
                      </a:r>
                      <a:endParaRPr kumimoji="1" lang="ja-JP" altLang="en-US" dirty="0"/>
                    </a:p>
                  </a:txBody>
                  <a:tcPr/>
                </a:tc>
                <a:tc>
                  <a:txBody>
                    <a:bodyPr/>
                    <a:lstStyle/>
                    <a:p>
                      <a:r>
                        <a:rPr kumimoji="1" lang="en-US" altLang="ja-JP" dirty="0"/>
                        <a:t>Prefecture government</a:t>
                      </a:r>
                      <a:endParaRPr kumimoji="1" lang="ja-JP" altLang="en-US" dirty="0"/>
                    </a:p>
                  </a:txBody>
                  <a:tcPr/>
                </a:tc>
                <a:tc>
                  <a:txBody>
                    <a:bodyPr/>
                    <a:lstStyle/>
                    <a:p>
                      <a:r>
                        <a:rPr kumimoji="1" lang="en-US" altLang="ja-JP" dirty="0"/>
                        <a:t>Cities</a:t>
                      </a:r>
                      <a:endParaRPr kumimoji="1" lang="ja-JP" altLang="en-US" dirty="0"/>
                    </a:p>
                  </a:txBody>
                  <a:tcPr/>
                </a:tc>
                <a:extLst>
                  <a:ext uri="{0D108BD9-81ED-4DB2-BD59-A6C34878D82A}">
                    <a16:rowId xmlns:a16="http://schemas.microsoft.com/office/drawing/2014/main" val="1918663196"/>
                  </a:ext>
                </a:extLst>
              </a:tr>
              <a:tr h="348991">
                <a:tc>
                  <a:txBody>
                    <a:bodyPr/>
                    <a:lstStyle/>
                    <a:p>
                      <a:pPr algn="ctr"/>
                      <a:r>
                        <a:rPr kumimoji="1" lang="en-US" altLang="ja-JP" dirty="0"/>
                        <a:t>D</a:t>
                      </a:r>
                      <a:endParaRPr kumimoji="1" lang="ja-JP" altLang="en-US" dirty="0"/>
                    </a:p>
                  </a:txBody>
                  <a:tcPr/>
                </a:tc>
                <a:tc>
                  <a:txBody>
                    <a:bodyPr/>
                    <a:lstStyle/>
                    <a:p>
                      <a:r>
                        <a:rPr kumimoji="1" lang="en-US" altLang="ja-JP" dirty="0"/>
                        <a:t>10 – 50 years</a:t>
                      </a:r>
                      <a:endParaRPr kumimoji="1" lang="ja-JP" altLang="en-US" dirty="0"/>
                    </a:p>
                  </a:txBody>
                  <a:tcPr/>
                </a:tc>
                <a:tc>
                  <a:txBody>
                    <a:bodyPr/>
                    <a:lstStyle/>
                    <a:p>
                      <a:r>
                        <a:rPr kumimoji="1" lang="en-US" altLang="ja-JP" dirty="0"/>
                        <a:t>ditto</a:t>
                      </a:r>
                      <a:endParaRPr kumimoji="1" lang="ja-JP" altLang="en-US" dirty="0"/>
                    </a:p>
                  </a:txBody>
                  <a:tcPr/>
                </a:tc>
                <a:tc>
                  <a:txBody>
                    <a:bodyPr/>
                    <a:lstStyle/>
                    <a:p>
                      <a:r>
                        <a:rPr kumimoji="1" lang="en-US" altLang="ja-JP" dirty="0"/>
                        <a:t>Others</a:t>
                      </a:r>
                      <a:endParaRPr kumimoji="1" lang="ja-JP" altLang="en-US" dirty="0"/>
                    </a:p>
                  </a:txBody>
                  <a:tcPr/>
                </a:tc>
                <a:extLst>
                  <a:ext uri="{0D108BD9-81ED-4DB2-BD59-A6C34878D82A}">
                    <a16:rowId xmlns:a16="http://schemas.microsoft.com/office/drawing/2014/main" val="16051266"/>
                  </a:ext>
                </a:extLst>
              </a:tr>
              <a:tr h="602368">
                <a:tc>
                  <a:txBody>
                    <a:bodyPr/>
                    <a:lstStyle/>
                    <a:p>
                      <a:pPr algn="ctr"/>
                      <a:r>
                        <a:rPr kumimoji="1" lang="en-US" altLang="ja-JP" dirty="0"/>
                        <a:t>E</a:t>
                      </a:r>
                      <a:endParaRPr kumimoji="1" lang="ja-JP" altLang="en-US" dirty="0"/>
                    </a:p>
                  </a:txBody>
                  <a:tcPr/>
                </a:tc>
                <a:tc>
                  <a:txBody>
                    <a:bodyPr/>
                    <a:lstStyle/>
                    <a:p>
                      <a:r>
                        <a:rPr kumimoji="1" lang="en-US" altLang="ja-JP" dirty="0"/>
                        <a:t>Equal to or less than 10 years</a:t>
                      </a:r>
                      <a:endParaRPr kumimoji="1" lang="ja-JP" altLang="en-US" dirty="0"/>
                    </a:p>
                  </a:txBody>
                  <a:tcPr/>
                </a:tc>
                <a:tc>
                  <a:txBody>
                    <a:bodyPr/>
                    <a:lstStyle/>
                    <a:p>
                      <a:r>
                        <a:rPr kumimoji="1" lang="en-US" altLang="ja-JP" dirty="0"/>
                        <a:t>ditto</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Others</a:t>
                      </a:r>
                      <a:endParaRPr kumimoji="1" lang="ja-JP" altLang="en-US" dirty="0"/>
                    </a:p>
                    <a:p>
                      <a:endParaRPr kumimoji="1" lang="ja-JP" altLang="en-US" dirty="0"/>
                    </a:p>
                  </a:txBody>
                  <a:tcPr/>
                </a:tc>
                <a:extLst>
                  <a:ext uri="{0D108BD9-81ED-4DB2-BD59-A6C34878D82A}">
                    <a16:rowId xmlns:a16="http://schemas.microsoft.com/office/drawing/2014/main" val="2349820358"/>
                  </a:ext>
                </a:extLst>
              </a:tr>
            </a:tbl>
          </a:graphicData>
        </a:graphic>
      </p:graphicFrame>
      <p:sp>
        <p:nvSpPr>
          <p:cNvPr id="11" name="コンテンツ プレースホルダー 3">
            <a:extLst>
              <a:ext uri="{FF2B5EF4-FFF2-40B4-BE49-F238E27FC236}">
                <a16:creationId xmlns:a16="http://schemas.microsoft.com/office/drawing/2014/main" id="{5D44AFAE-6BEF-4BC6-A7EE-D79DD69DE378}"/>
              </a:ext>
            </a:extLst>
          </p:cNvPr>
          <p:cNvSpPr txBox="1"/>
          <p:nvPr/>
        </p:nvSpPr>
        <p:spPr>
          <a:xfrm>
            <a:off x="1522471" y="2011792"/>
            <a:ext cx="5904656" cy="41742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Importance of Rivers and Safety Level of Flood Protection Plan</a:t>
            </a:r>
            <a:endParaRPr lang="ja-JP" altLang="en-US" sz="2000" dirty="0"/>
          </a:p>
        </p:txBody>
      </p:sp>
      <p:sp>
        <p:nvSpPr>
          <p:cNvPr id="12" name="タイトル 1">
            <a:extLst>
              <a:ext uri="{FF2B5EF4-FFF2-40B4-BE49-F238E27FC236}">
                <a16:creationId xmlns:a16="http://schemas.microsoft.com/office/drawing/2014/main" id="{4B1AABDD-A5FA-48E7-B1C4-4F529AD5CD80}"/>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7" name="テキスト プレースホルダー 7">
            <a:extLst>
              <a:ext uri="{FF2B5EF4-FFF2-40B4-BE49-F238E27FC236}">
                <a16:creationId xmlns:a16="http://schemas.microsoft.com/office/drawing/2014/main" id="{19DA5F4C-E49B-446D-9BA7-F264F358C404}"/>
              </a:ext>
            </a:extLst>
          </p:cNvPr>
          <p:cNvSpPr txBox="1"/>
          <p:nvPr/>
        </p:nvSpPr>
        <p:spPr>
          <a:xfrm>
            <a:off x="373893" y="1020832"/>
            <a:ext cx="809449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Tree>
    <p:extLst>
      <p:ext uri="{BB962C8B-B14F-4D97-AF65-F5344CB8AC3E}">
        <p14:creationId xmlns:p14="http://schemas.microsoft.com/office/powerpoint/2010/main" val="66069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908829-25ED-404E-9FBF-FB4B5DCFC1CD}"/>
              </a:ext>
            </a:extLst>
          </p:cNvPr>
          <p:cNvPicPr>
            <a:picLocks noChangeAspect="1"/>
          </p:cNvPicPr>
          <p:nvPr/>
        </p:nvPicPr>
        <p:blipFill>
          <a:blip r:embed="rId3"/>
          <a:stretch>
            <a:fillRect/>
          </a:stretch>
        </p:blipFill>
        <p:spPr>
          <a:xfrm>
            <a:off x="878005" y="1847029"/>
            <a:ext cx="7602307" cy="1946374"/>
          </a:xfrm>
          <a:prstGeom prst="rect">
            <a:avLst/>
          </a:prstGeom>
        </p:spPr>
      </p:pic>
      <p:sp>
        <p:nvSpPr>
          <p:cNvPr id="5" name="テキスト ボックス 4">
            <a:extLst>
              <a:ext uri="{FF2B5EF4-FFF2-40B4-BE49-F238E27FC236}">
                <a16:creationId xmlns:a16="http://schemas.microsoft.com/office/drawing/2014/main" id="{8AAF0253-9906-4D99-855B-42EC0AD4ADEE}"/>
              </a:ext>
            </a:extLst>
          </p:cNvPr>
          <p:cNvSpPr txBox="1"/>
          <p:nvPr/>
        </p:nvSpPr>
        <p:spPr>
          <a:xfrm>
            <a:off x="662833" y="1427252"/>
            <a:ext cx="7488831" cy="400110"/>
          </a:xfrm>
          <a:prstGeom prst="rect">
            <a:avLst/>
          </a:prstGeom>
          <a:noFill/>
        </p:spPr>
        <p:txBody>
          <a:bodyPr wrap="square" rtlCol="0">
            <a:spAutoFit/>
          </a:bodyPr>
          <a:lstStyle/>
          <a:p>
            <a:pPr marL="542925" indent="-450850"/>
            <a:r>
              <a:rPr lang="en-US" altLang="ja-JP" sz="2000" dirty="0"/>
              <a:t>2)	Basic Flood Protection Plan</a:t>
            </a:r>
          </a:p>
        </p:txBody>
      </p:sp>
      <p:sp>
        <p:nvSpPr>
          <p:cNvPr id="26" name="楕円 25">
            <a:extLst>
              <a:ext uri="{FF2B5EF4-FFF2-40B4-BE49-F238E27FC236}">
                <a16:creationId xmlns:a16="http://schemas.microsoft.com/office/drawing/2014/main" id="{6C475601-944D-41D9-8549-5F9EC4327CE7}"/>
              </a:ext>
            </a:extLst>
          </p:cNvPr>
          <p:cNvSpPr/>
          <p:nvPr/>
        </p:nvSpPr>
        <p:spPr>
          <a:xfrm>
            <a:off x="3527197" y="2352752"/>
            <a:ext cx="1368152" cy="134809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7">
            <a:extLst>
              <a:ext uri="{FF2B5EF4-FFF2-40B4-BE49-F238E27FC236}">
                <a16:creationId xmlns:a16="http://schemas.microsoft.com/office/drawing/2014/main" id="{0B242082-8E21-4BA5-B697-AE3C622408BA}"/>
              </a:ext>
            </a:extLst>
          </p:cNvPr>
          <p:cNvSpPr txBox="1"/>
          <p:nvPr/>
        </p:nvSpPr>
        <p:spPr>
          <a:xfrm>
            <a:off x="360000" y="954403"/>
            <a:ext cx="809449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
        <p:nvSpPr>
          <p:cNvPr id="15" name="コンテンツ プレースホルダー 3">
            <a:extLst>
              <a:ext uri="{FF2B5EF4-FFF2-40B4-BE49-F238E27FC236}">
                <a16:creationId xmlns:a16="http://schemas.microsoft.com/office/drawing/2014/main" id="{7E2A6EF6-A71E-4631-B162-2BDFC8D30BC3}"/>
              </a:ext>
            </a:extLst>
          </p:cNvPr>
          <p:cNvSpPr txBox="1"/>
          <p:nvPr/>
        </p:nvSpPr>
        <p:spPr>
          <a:xfrm>
            <a:off x="347769" y="4286447"/>
            <a:ext cx="3960440" cy="462306"/>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800"/>
              </a:lnSpc>
              <a:buNone/>
            </a:pPr>
            <a:r>
              <a:rPr lang="en-US" altLang="ja-JP" sz="2000" dirty="0"/>
              <a:t>Workflow from Flood Protection Plan to Facility Planning</a:t>
            </a:r>
            <a:endParaRPr lang="ja-JP" altLang="en-US" sz="2000" dirty="0"/>
          </a:p>
        </p:txBody>
      </p:sp>
      <p:sp>
        <p:nvSpPr>
          <p:cNvPr id="16" name="コンテンツ プレースホルダー 3">
            <a:extLst>
              <a:ext uri="{FF2B5EF4-FFF2-40B4-BE49-F238E27FC236}">
                <a16:creationId xmlns:a16="http://schemas.microsoft.com/office/drawing/2014/main" id="{25B86A04-AE5B-4F05-90BC-EE0ADDF37547}"/>
              </a:ext>
            </a:extLst>
          </p:cNvPr>
          <p:cNvSpPr txBox="1"/>
          <p:nvPr/>
        </p:nvSpPr>
        <p:spPr>
          <a:xfrm>
            <a:off x="4482224" y="6280850"/>
            <a:ext cx="4617773" cy="417422"/>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Example of Design Flood Discharge Distribution</a:t>
            </a:r>
            <a:endParaRPr lang="ja-JP" altLang="en-US" sz="2000" dirty="0"/>
          </a:p>
        </p:txBody>
      </p:sp>
      <p:sp>
        <p:nvSpPr>
          <p:cNvPr id="3" name="TextBox 2">
            <a:extLst>
              <a:ext uri="{FF2B5EF4-FFF2-40B4-BE49-F238E27FC236}">
                <a16:creationId xmlns:a16="http://schemas.microsoft.com/office/drawing/2014/main" id="{E3EADE49-6364-4878-8AEC-CBC8D2197413}"/>
              </a:ext>
            </a:extLst>
          </p:cNvPr>
          <p:cNvSpPr txBox="1"/>
          <p:nvPr/>
        </p:nvSpPr>
        <p:spPr>
          <a:xfrm>
            <a:off x="829171" y="3784311"/>
            <a:ext cx="3792315" cy="230832"/>
          </a:xfrm>
          <a:prstGeom prst="rect">
            <a:avLst/>
          </a:prstGeom>
          <a:noFill/>
        </p:spPr>
        <p:txBody>
          <a:bodyPr wrap="square" rtlCol="0">
            <a:spAutoFit/>
          </a:bodyPr>
          <a:lstStyle/>
          <a:p>
            <a:r>
              <a:rPr kumimoji="1" lang="en-US" altLang="ja-JP" sz="900" dirty="0"/>
              <a:t>Source: Project Research Team (PRT)</a:t>
            </a:r>
            <a:endParaRPr kumimoji="1" lang="ja-JP" altLang="en-US" sz="900" dirty="0"/>
          </a:p>
        </p:txBody>
      </p:sp>
      <p:sp>
        <p:nvSpPr>
          <p:cNvPr id="28" name="フリーフォーム: 図形 27">
            <a:extLst>
              <a:ext uri="{FF2B5EF4-FFF2-40B4-BE49-F238E27FC236}">
                <a16:creationId xmlns:a16="http://schemas.microsoft.com/office/drawing/2014/main" id="{11DA5351-F27A-4754-9290-83F50816B49A}"/>
              </a:ext>
            </a:extLst>
          </p:cNvPr>
          <p:cNvSpPr/>
          <p:nvPr/>
        </p:nvSpPr>
        <p:spPr>
          <a:xfrm>
            <a:off x="3826806" y="3688131"/>
            <a:ext cx="749539" cy="771787"/>
          </a:xfrm>
          <a:custGeom>
            <a:avLst/>
            <a:gdLst>
              <a:gd name="connsiteX0" fmla="*/ 279756 w 749539"/>
              <a:gd name="connsiteY0" fmla="*/ 0 h 771787"/>
              <a:gd name="connsiteX1" fmla="*/ 19697 w 749539"/>
              <a:gd name="connsiteY1" fmla="*/ 218114 h 771787"/>
              <a:gd name="connsiteX2" fmla="*/ 749539 w 749539"/>
              <a:gd name="connsiteY2" fmla="*/ 771787 h 771787"/>
            </a:gdLst>
            <a:ahLst/>
            <a:cxnLst>
              <a:cxn ang="0">
                <a:pos x="connsiteX0" y="connsiteY0"/>
              </a:cxn>
              <a:cxn ang="0">
                <a:pos x="connsiteX1" y="connsiteY1"/>
              </a:cxn>
              <a:cxn ang="0">
                <a:pos x="connsiteX2" y="connsiteY2"/>
              </a:cxn>
            </a:cxnLst>
            <a:rect l="l" t="t" r="r" b="b"/>
            <a:pathLst>
              <a:path w="749539" h="771787">
                <a:moveTo>
                  <a:pt x="279756" y="0"/>
                </a:moveTo>
                <a:cubicBezTo>
                  <a:pt x="110578" y="44741"/>
                  <a:pt x="-58600" y="89483"/>
                  <a:pt x="19697" y="218114"/>
                </a:cubicBezTo>
                <a:cubicBezTo>
                  <a:pt x="97994" y="346745"/>
                  <a:pt x="423766" y="559266"/>
                  <a:pt x="749539" y="771787"/>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Box 16">
            <a:extLst>
              <a:ext uri="{FF2B5EF4-FFF2-40B4-BE49-F238E27FC236}">
                <a16:creationId xmlns:a16="http://schemas.microsoft.com/office/drawing/2014/main" id="{CB751E8F-2241-43BF-812F-F64CE015D0B7}"/>
              </a:ext>
            </a:extLst>
          </p:cNvPr>
          <p:cNvSpPr txBox="1"/>
          <p:nvPr/>
        </p:nvSpPr>
        <p:spPr>
          <a:xfrm>
            <a:off x="4601306" y="6051680"/>
            <a:ext cx="3792315" cy="230832"/>
          </a:xfrm>
          <a:prstGeom prst="rect">
            <a:avLst/>
          </a:prstGeom>
          <a:noFill/>
        </p:spPr>
        <p:txBody>
          <a:bodyPr wrap="square" rtlCol="0">
            <a:spAutoFit/>
          </a:bodyPr>
          <a:lstStyle/>
          <a:p>
            <a:r>
              <a:rPr kumimoji="1" lang="en-US" altLang="ja-JP" sz="900" dirty="0"/>
              <a:t>Source: MLIT website</a:t>
            </a:r>
            <a:endParaRPr kumimoji="1" lang="ja-JP" altLang="en-US" sz="900" dirty="0"/>
          </a:p>
        </p:txBody>
      </p:sp>
      <p:sp>
        <p:nvSpPr>
          <p:cNvPr id="18" name="タイトル 1">
            <a:extLst>
              <a:ext uri="{FF2B5EF4-FFF2-40B4-BE49-F238E27FC236}">
                <a16:creationId xmlns:a16="http://schemas.microsoft.com/office/drawing/2014/main" id="{FC8E1002-B140-4A3C-B378-E83045E271F6}"/>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pic>
        <p:nvPicPr>
          <p:cNvPr id="6" name="図 5">
            <a:extLst>
              <a:ext uri="{FF2B5EF4-FFF2-40B4-BE49-F238E27FC236}">
                <a16:creationId xmlns:a16="http://schemas.microsoft.com/office/drawing/2014/main" id="{439B0C68-1BB7-4F53-8B10-709EC047772F}"/>
              </a:ext>
            </a:extLst>
          </p:cNvPr>
          <p:cNvPicPr>
            <a:picLocks noChangeAspect="1"/>
          </p:cNvPicPr>
          <p:nvPr/>
        </p:nvPicPr>
        <p:blipFill>
          <a:blip r:embed="rId4"/>
          <a:stretch>
            <a:fillRect/>
          </a:stretch>
        </p:blipFill>
        <p:spPr>
          <a:xfrm>
            <a:off x="4601306" y="3876868"/>
            <a:ext cx="4648556" cy="2236772"/>
          </a:xfrm>
          <a:prstGeom prst="rect">
            <a:avLst/>
          </a:prstGeom>
        </p:spPr>
      </p:pic>
    </p:spTree>
    <p:extLst>
      <p:ext uri="{BB962C8B-B14F-4D97-AF65-F5344CB8AC3E}">
        <p14:creationId xmlns:p14="http://schemas.microsoft.com/office/powerpoint/2010/main" val="217859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AF0253-9906-4D99-855B-42EC0AD4ADEE}"/>
              </a:ext>
            </a:extLst>
          </p:cNvPr>
          <p:cNvSpPr txBox="1"/>
          <p:nvPr/>
        </p:nvSpPr>
        <p:spPr>
          <a:xfrm>
            <a:off x="714107" y="1563017"/>
            <a:ext cx="7386283" cy="400110"/>
          </a:xfrm>
          <a:prstGeom prst="rect">
            <a:avLst/>
          </a:prstGeom>
          <a:noFill/>
        </p:spPr>
        <p:txBody>
          <a:bodyPr wrap="square" rtlCol="0">
            <a:spAutoFit/>
          </a:bodyPr>
          <a:lstStyle/>
          <a:p>
            <a:pPr marL="542925" indent="-450850"/>
            <a:r>
              <a:rPr lang="en-US" altLang="ja-JP" sz="2000" dirty="0"/>
              <a:t>3)	River Channel Planning</a:t>
            </a:r>
          </a:p>
        </p:txBody>
      </p:sp>
      <p:sp>
        <p:nvSpPr>
          <p:cNvPr id="9" name="テキスト プレースホルダー 2">
            <a:extLst>
              <a:ext uri="{FF2B5EF4-FFF2-40B4-BE49-F238E27FC236}">
                <a16:creationId xmlns:a16="http://schemas.microsoft.com/office/drawing/2014/main" id="{12D1BB4B-9FBF-4F2A-9849-BB78E2264450}"/>
              </a:ext>
            </a:extLst>
          </p:cNvPr>
          <p:cNvSpPr txBox="1">
            <a:spLocks/>
          </p:cNvSpPr>
          <p:nvPr/>
        </p:nvSpPr>
        <p:spPr>
          <a:xfrm>
            <a:off x="971600" y="2033982"/>
            <a:ext cx="7746323" cy="299233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Quantitative safety (discharge capacity)</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Qualitative safety (safety of river management facilities)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Minimizing the total cost (including maintenance costs)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Development and conservation of river environment (conservation and restoration of the environment and harmonization with river use)</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Land use along river</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History and culture of river and region</a:t>
            </a:r>
          </a:p>
        </p:txBody>
      </p:sp>
      <p:sp>
        <p:nvSpPr>
          <p:cNvPr id="11" name="タイトル 1">
            <a:extLst>
              <a:ext uri="{FF2B5EF4-FFF2-40B4-BE49-F238E27FC236}">
                <a16:creationId xmlns:a16="http://schemas.microsoft.com/office/drawing/2014/main" id="{918B06B2-5733-4BD8-9909-9CB7EE1F91E2}"/>
              </a:ext>
            </a:extLst>
          </p:cNvPr>
          <p:cNvSpPr>
            <a:spLocks noGrp="1"/>
          </p:cNvSpPr>
          <p:nvPr>
            <p:ph type="title"/>
          </p:nvPr>
        </p:nvSpPr>
        <p:spPr>
          <a:xfrm>
            <a:off x="360000" y="251999"/>
            <a:ext cx="8244448" cy="720000"/>
          </a:xfrm>
        </p:spPr>
        <p:txBody>
          <a:bodyPr>
            <a:normAutofit fontScale="90000"/>
          </a:bodyPr>
          <a:lstStyle/>
          <a:p>
            <a:pPr marL="452438" indent="-452438"/>
            <a:r>
              <a:rPr lang="en-US" altLang="ja-JP" sz="2800" dirty="0"/>
              <a:t>2.	Planning for the River Improvement and Management of Rivers</a:t>
            </a:r>
            <a:endParaRPr kumimoji="1" lang="ja-JP" altLang="en-US" sz="2800" dirty="0"/>
          </a:p>
        </p:txBody>
      </p:sp>
      <p:sp>
        <p:nvSpPr>
          <p:cNvPr id="12" name="テキスト プレースホルダー 7">
            <a:extLst>
              <a:ext uri="{FF2B5EF4-FFF2-40B4-BE49-F238E27FC236}">
                <a16:creationId xmlns:a16="http://schemas.microsoft.com/office/drawing/2014/main" id="{F1253B03-040C-4A01-B988-FD1DEA22C30B}"/>
              </a:ext>
            </a:extLst>
          </p:cNvPr>
          <p:cNvSpPr txBox="1"/>
          <p:nvPr/>
        </p:nvSpPr>
        <p:spPr>
          <a:xfrm>
            <a:off x="360000" y="1058095"/>
            <a:ext cx="8094498"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indent="-542925">
              <a:buNone/>
            </a:pPr>
            <a:r>
              <a:rPr lang="en-US" altLang="ja-JP" sz="2000" dirty="0"/>
              <a:t>(3)	Flood Protection</a:t>
            </a:r>
          </a:p>
        </p:txBody>
      </p:sp>
    </p:spTree>
    <p:extLst>
      <p:ext uri="{BB962C8B-B14F-4D97-AF65-F5344CB8AC3E}">
        <p14:creationId xmlns:p14="http://schemas.microsoft.com/office/powerpoint/2010/main" val="1127245521"/>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DE7BC-8841-4286-8D3F-4FEA97538D39}">
  <ds:schemaRefs>
    <ds:schemaRef ds:uri="http://schemas.microsoft.com/office/2006/metadata/properties"/>
    <ds:schemaRef ds:uri="http://purl.org/dc/terms/"/>
    <ds:schemaRef ds:uri="8bee4b5a-797e-4090-846b-e0b2c160c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b56652ab-dc59-4635-a713-c4c2ef59bd7c"/>
    <ds:schemaRef ds:uri="http://www.w3.org/XML/1998/namespace"/>
    <ds:schemaRef ds:uri="http://purl.org/dc/dcmitype/"/>
  </ds:schemaRefs>
</ds:datastoreItem>
</file>

<file path=customXml/itemProps2.xml><?xml version="1.0" encoding="utf-8"?>
<ds:datastoreItem xmlns:ds="http://schemas.openxmlformats.org/officeDocument/2006/customXml" ds:itemID="{F080E917-8B5F-4E9C-8EFD-8FB54302D81F}">
  <ds:schemaRefs>
    <ds:schemaRef ds:uri="http://schemas.microsoft.com/sharepoint/v3/contenttype/forms"/>
  </ds:schemaRefs>
</ds:datastoreItem>
</file>

<file path=customXml/itemProps3.xml><?xml version="1.0" encoding="utf-8"?>
<ds:datastoreItem xmlns:ds="http://schemas.openxmlformats.org/officeDocument/2006/customXml" ds:itemID="{2C12611A-2DEB-4551-B803-125A5E011590}"/>
</file>

<file path=docProps/app.xml><?xml version="1.0" encoding="utf-8"?>
<Properties xmlns="http://schemas.openxmlformats.org/officeDocument/2006/extended-properties" xmlns:vt="http://schemas.openxmlformats.org/officeDocument/2006/docPropsVTypes">
  <Template/>
  <TotalTime>2700</TotalTime>
  <Words>2192</Words>
  <PresentationFormat>On-screen Show (4:3)</PresentationFormat>
  <Paragraphs>241</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vt:lpstr>
      <vt:lpstr>Times New Roman</vt:lpstr>
      <vt:lpstr>Wingdings</vt:lpstr>
      <vt:lpstr>2_X0-00</vt:lpstr>
      <vt:lpstr>Theme 2-2 River Basin Planning Optimizing Management Using River Basin as a Planning Unit</vt:lpstr>
      <vt:lpstr>Contents</vt:lpstr>
      <vt:lpstr>1. Introduction</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2. Planning for the River Improvement and Management of Rivers</vt:lpstr>
      <vt:lpstr>3. Plans for Water Cycle Recovery</vt:lpstr>
      <vt:lpstr>3. Plans for Water Cycle Recovery</vt:lpstr>
      <vt:lpstr>3. Plans for Water Cycle Recovery</vt:lpstr>
      <vt:lpstr>3. Plans for Water Cycle Recovery</vt:lpstr>
      <vt:lpstr>4. Lessons Learned (1)</vt:lpstr>
      <vt:lpstr>4. Lessons Learned (2)</vt:lpstr>
      <vt:lpstr>8. Lessons Learned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2022-03-08T05:36:16Z</cp:lastPrinted>
  <dcterms:created xsi:type="dcterms:W3CDTF">2016-03-24T01:37:00Z</dcterms:created>
  <dcterms:modified xsi:type="dcterms:W3CDTF">2022-04-01T08:46:56Z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