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29"/>
  </p:notesMasterIdLst>
  <p:handoutMasterIdLst>
    <p:handoutMasterId r:id="rId30"/>
  </p:handoutMasterIdLst>
  <p:sldIdLst>
    <p:sldId id="256" r:id="rId5"/>
    <p:sldId id="325" r:id="rId6"/>
    <p:sldId id="304" r:id="rId7"/>
    <p:sldId id="357" r:id="rId8"/>
    <p:sldId id="443" r:id="rId9"/>
    <p:sldId id="453" r:id="rId10"/>
    <p:sldId id="444" r:id="rId11"/>
    <p:sldId id="445" r:id="rId12"/>
    <p:sldId id="446" r:id="rId13"/>
    <p:sldId id="458" r:id="rId14"/>
    <p:sldId id="459" r:id="rId15"/>
    <p:sldId id="460" r:id="rId16"/>
    <p:sldId id="461" r:id="rId17"/>
    <p:sldId id="447" r:id="rId18"/>
    <p:sldId id="448" r:id="rId19"/>
    <p:sldId id="451" r:id="rId20"/>
    <p:sldId id="452" r:id="rId21"/>
    <p:sldId id="429" r:id="rId22"/>
    <p:sldId id="449" r:id="rId23"/>
    <p:sldId id="450" r:id="rId24"/>
    <p:sldId id="340" r:id="rId25"/>
    <p:sldId id="455" r:id="rId26"/>
    <p:sldId id="456" r:id="rId27"/>
    <p:sldId id="457" r:id="rId28"/>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521">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hiro Sakata" initials="MS" lastIdx="1" clrIdx="0"/>
  <p:cmAuthor id="2" name="藪内礼子" initials="藪内礼子"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CCECFF"/>
    <a:srgbClr val="FFFF99"/>
    <a:srgbClr val="CCFF99"/>
    <a:srgbClr val="FFCC99"/>
    <a:srgbClr val="FFCCCC"/>
    <a:srgbClr val="DFF1FD"/>
    <a:srgbClr val="FF99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30B12-11FE-4D85-97A1-91B87831413B}" v="18" dt="2022-02-07T04:38:05.74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1" autoAdjust="0"/>
    <p:restoredTop sz="92923" autoAdjust="0"/>
  </p:normalViewPr>
  <p:slideViewPr>
    <p:cSldViewPr>
      <p:cViewPr varScale="1">
        <p:scale>
          <a:sx n="79" d="100"/>
          <a:sy n="79" d="100"/>
        </p:scale>
        <p:origin x="82" y="115"/>
      </p:cViewPr>
      <p:guideLst>
        <p:guide orient="horz" pos="981"/>
        <p:guide pos="521"/>
      </p:guideLst>
    </p:cSldViewPr>
  </p:slideViewPr>
  <p:outlineViewPr>
    <p:cViewPr>
      <p:scale>
        <a:sx n="33" d="100"/>
        <a:sy n="33" d="100"/>
      </p:scale>
      <p:origin x="48"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81" d="100"/>
          <a:sy n="81" d="100"/>
        </p:scale>
        <p:origin x="3930" y="114"/>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eti Sah(サハ　ピリティ)" userId="8d282ded-a309-460d-a382-e08feb2c397a" providerId="ADAL" clId="{00930B12-11FE-4D85-97A1-91B87831413B}"/>
    <pc:docChg chg="undo custSel addSld delSld modSld">
      <pc:chgData name="Preeti Sah(サハ　ピリティ)" userId="8d282ded-a309-460d-a382-e08feb2c397a" providerId="ADAL" clId="{00930B12-11FE-4D85-97A1-91B87831413B}" dt="2022-02-07T04:38:27.052" v="198" actId="20577"/>
      <pc:docMkLst>
        <pc:docMk/>
      </pc:docMkLst>
      <pc:sldChg chg="modSp mod">
        <pc:chgData name="Preeti Sah(サハ　ピリティ)" userId="8d282ded-a309-460d-a382-e08feb2c397a" providerId="ADAL" clId="{00930B12-11FE-4D85-97A1-91B87831413B}" dt="2022-02-07T03:01:46.231" v="44" actId="20577"/>
        <pc:sldMkLst>
          <pc:docMk/>
          <pc:sldMk cId="0" sldId="256"/>
        </pc:sldMkLst>
        <pc:spChg chg="mod">
          <ac:chgData name="Preeti Sah(サハ　ピリティ)" userId="8d282ded-a309-460d-a382-e08feb2c397a" providerId="ADAL" clId="{00930B12-11FE-4D85-97A1-91B87831413B}" dt="2022-02-07T03:01:46.231" v="44" actId="20577"/>
          <ac:spMkLst>
            <pc:docMk/>
            <pc:sldMk cId="0" sldId="256"/>
            <ac:spMk id="2" creationId="{00000000-0000-0000-0000-000000000000}"/>
          </ac:spMkLst>
        </pc:spChg>
      </pc:sldChg>
      <pc:sldChg chg="modSp mod">
        <pc:chgData name="Preeti Sah(サハ　ピリティ)" userId="8d282ded-a309-460d-a382-e08feb2c397a" providerId="ADAL" clId="{00930B12-11FE-4D85-97A1-91B87831413B}" dt="2022-02-07T03:02:05.664" v="85" actId="20577"/>
        <pc:sldMkLst>
          <pc:docMk/>
          <pc:sldMk cId="0" sldId="325"/>
        </pc:sldMkLst>
        <pc:spChg chg="mod">
          <ac:chgData name="Preeti Sah(サハ　ピリティ)" userId="8d282ded-a309-460d-a382-e08feb2c397a" providerId="ADAL" clId="{00930B12-11FE-4D85-97A1-91B87831413B}" dt="2022-02-07T03:02:05.664" v="85" actId="20577"/>
          <ac:spMkLst>
            <pc:docMk/>
            <pc:sldMk cId="0" sldId="325"/>
            <ac:spMk id="5" creationId="{00000000-0000-0000-0000-000000000000}"/>
          </ac:spMkLst>
        </pc:spChg>
      </pc:sldChg>
      <pc:sldChg chg="addSp delSp modSp mod modNotesTx">
        <pc:chgData name="Preeti Sah(サハ　ピリティ)" userId="8d282ded-a309-460d-a382-e08feb2c397a" providerId="ADAL" clId="{00930B12-11FE-4D85-97A1-91B87831413B}" dt="2022-02-07T04:32:04.114" v="159" actId="6549"/>
        <pc:sldMkLst>
          <pc:docMk/>
          <pc:sldMk cId="0" sldId="340"/>
        </pc:sldMkLst>
        <pc:spChg chg="add del mod">
          <ac:chgData name="Preeti Sah(サハ　ピリティ)" userId="8d282ded-a309-460d-a382-e08feb2c397a" providerId="ADAL" clId="{00930B12-11FE-4D85-97A1-91B87831413B}" dt="2022-02-07T04:31:10.146" v="144" actId="478"/>
          <ac:spMkLst>
            <pc:docMk/>
            <pc:sldMk cId="0" sldId="340"/>
            <ac:spMk id="3" creationId="{60018893-FA7F-416B-A5BF-E582269C09BC}"/>
          </ac:spMkLst>
        </pc:spChg>
        <pc:spChg chg="del">
          <ac:chgData name="Preeti Sah(サハ　ピリティ)" userId="8d282ded-a309-460d-a382-e08feb2c397a" providerId="ADAL" clId="{00930B12-11FE-4D85-97A1-91B87831413B}" dt="2022-02-07T04:30:59.791" v="142" actId="478"/>
          <ac:spMkLst>
            <pc:docMk/>
            <pc:sldMk cId="0" sldId="340"/>
            <ac:spMk id="5" creationId="{00000000-0000-0000-0000-000000000000}"/>
          </ac:spMkLst>
        </pc:spChg>
        <pc:spChg chg="del mod">
          <ac:chgData name="Preeti Sah(サハ　ピリティ)" userId="8d282ded-a309-460d-a382-e08feb2c397a" providerId="ADAL" clId="{00930B12-11FE-4D85-97A1-91B87831413B}" dt="2022-02-07T04:30:59.791" v="142" actId="478"/>
          <ac:spMkLst>
            <pc:docMk/>
            <pc:sldMk cId="0" sldId="340"/>
            <ac:spMk id="6" creationId="{00000000-0000-0000-0000-000000000000}"/>
          </ac:spMkLst>
        </pc:spChg>
        <pc:spChg chg="add mod">
          <ac:chgData name="Preeti Sah(サハ　ピリティ)" userId="8d282ded-a309-460d-a382-e08feb2c397a" providerId="ADAL" clId="{00930B12-11FE-4D85-97A1-91B87831413B}" dt="2022-02-07T04:31:34.200" v="152" actId="207"/>
          <ac:spMkLst>
            <pc:docMk/>
            <pc:sldMk cId="0" sldId="340"/>
            <ac:spMk id="7" creationId="{B0B32778-26AB-47F1-9000-070A32A578D0}"/>
          </ac:spMkLst>
        </pc:spChg>
        <pc:spChg chg="add mod">
          <ac:chgData name="Preeti Sah(サハ　ピリティ)" userId="8d282ded-a309-460d-a382-e08feb2c397a" providerId="ADAL" clId="{00930B12-11FE-4D85-97A1-91B87831413B}" dt="2022-02-07T04:31:49.016" v="154" actId="20577"/>
          <ac:spMkLst>
            <pc:docMk/>
            <pc:sldMk cId="0" sldId="340"/>
            <ac:spMk id="8" creationId="{5FC9FE6B-8F9D-4B31-BFDA-A87F1D08B4E7}"/>
          </ac:spMkLst>
        </pc:spChg>
      </pc:sldChg>
      <pc:sldChg chg="del">
        <pc:chgData name="Preeti Sah(サハ　ピリティ)" userId="8d282ded-a309-460d-a382-e08feb2c397a" providerId="ADAL" clId="{00930B12-11FE-4D85-97A1-91B87831413B}" dt="2022-02-07T04:38:02.868" v="191" actId="2696"/>
        <pc:sldMkLst>
          <pc:docMk/>
          <pc:sldMk cId="1211036439" sldId="416"/>
        </pc:sldMkLst>
      </pc:sldChg>
      <pc:sldChg chg="modSp mod">
        <pc:chgData name="Preeti Sah(サハ　ピリティ)" userId="8d282ded-a309-460d-a382-e08feb2c397a" providerId="ADAL" clId="{00930B12-11FE-4D85-97A1-91B87831413B}" dt="2022-02-07T04:28:22.888" v="124" actId="20577"/>
        <pc:sldMkLst>
          <pc:docMk/>
          <pc:sldMk cId="1618139199" sldId="429"/>
        </pc:sldMkLst>
        <pc:spChg chg="mod">
          <ac:chgData name="Preeti Sah(サハ　ピリティ)" userId="8d282ded-a309-460d-a382-e08feb2c397a" providerId="ADAL" clId="{00930B12-11FE-4D85-97A1-91B87831413B}" dt="2022-02-07T04:28:22.888" v="124" actId="20577"/>
          <ac:spMkLst>
            <pc:docMk/>
            <pc:sldMk cId="1618139199" sldId="429"/>
            <ac:spMk id="13" creationId="{98C3B69B-E385-4E55-B6F7-E25716EA7678}"/>
          </ac:spMkLst>
        </pc:spChg>
      </pc:sldChg>
      <pc:sldChg chg="modSp mod">
        <pc:chgData name="Preeti Sah(サハ　ピリティ)" userId="8d282ded-a309-460d-a382-e08feb2c397a" providerId="ADAL" clId="{00930B12-11FE-4D85-97A1-91B87831413B}" dt="2022-02-07T04:27:58.869" v="100" actId="20577"/>
        <pc:sldMkLst>
          <pc:docMk/>
          <pc:sldMk cId="3571667258" sldId="443"/>
        </pc:sldMkLst>
        <pc:spChg chg="mod">
          <ac:chgData name="Preeti Sah(サハ　ピリティ)" userId="8d282ded-a309-460d-a382-e08feb2c397a" providerId="ADAL" clId="{00930B12-11FE-4D85-97A1-91B87831413B}" dt="2022-02-07T04:27:58.869" v="100" actId="20577"/>
          <ac:spMkLst>
            <pc:docMk/>
            <pc:sldMk cId="3571667258" sldId="443"/>
            <ac:spMk id="13" creationId="{98C3B69B-E385-4E55-B6F7-E25716EA7678}"/>
          </ac:spMkLst>
        </pc:spChg>
      </pc:sldChg>
      <pc:sldChg chg="modSp mod">
        <pc:chgData name="Preeti Sah(サハ　ピリティ)" userId="8d282ded-a309-460d-a382-e08feb2c397a" providerId="ADAL" clId="{00930B12-11FE-4D85-97A1-91B87831413B}" dt="2022-02-07T04:27:32.588" v="99" actId="20577"/>
        <pc:sldMkLst>
          <pc:docMk/>
          <pc:sldMk cId="1420319666" sldId="444"/>
        </pc:sldMkLst>
        <pc:spChg chg="mod">
          <ac:chgData name="Preeti Sah(サハ　ピリティ)" userId="8d282ded-a309-460d-a382-e08feb2c397a" providerId="ADAL" clId="{00930B12-11FE-4D85-97A1-91B87831413B}" dt="2022-02-07T04:27:32.588" v="99" actId="20577"/>
          <ac:spMkLst>
            <pc:docMk/>
            <pc:sldMk cId="1420319666" sldId="444"/>
            <ac:spMk id="13" creationId="{98C3B69B-E385-4E55-B6F7-E25716EA7678}"/>
          </ac:spMkLst>
        </pc:spChg>
      </pc:sldChg>
      <pc:sldChg chg="modSp mod">
        <pc:chgData name="Preeti Sah(サハ　ピリティ)" userId="8d282ded-a309-460d-a382-e08feb2c397a" providerId="ADAL" clId="{00930B12-11FE-4D85-97A1-91B87831413B}" dt="2022-02-07T04:28:47.325" v="126" actId="20577"/>
        <pc:sldMkLst>
          <pc:docMk/>
          <pc:sldMk cId="1389806898" sldId="449"/>
        </pc:sldMkLst>
        <pc:spChg chg="mod">
          <ac:chgData name="Preeti Sah(サハ　ピリティ)" userId="8d282ded-a309-460d-a382-e08feb2c397a" providerId="ADAL" clId="{00930B12-11FE-4D85-97A1-91B87831413B}" dt="2022-02-07T04:28:47.325" v="126" actId="20577"/>
          <ac:spMkLst>
            <pc:docMk/>
            <pc:sldMk cId="1389806898" sldId="449"/>
            <ac:spMk id="6" creationId="{835F8F90-7187-46B9-A4A1-64552183899F}"/>
          </ac:spMkLst>
        </pc:spChg>
        <pc:spChg chg="mod">
          <ac:chgData name="Preeti Sah(サハ　ピリティ)" userId="8d282ded-a309-460d-a382-e08feb2c397a" providerId="ADAL" clId="{00930B12-11FE-4D85-97A1-91B87831413B}" dt="2022-02-07T04:28:41.431" v="125" actId="20577"/>
          <ac:spMkLst>
            <pc:docMk/>
            <pc:sldMk cId="1389806898" sldId="449"/>
            <ac:spMk id="13" creationId="{98C3B69B-E385-4E55-B6F7-E25716EA7678}"/>
          </ac:spMkLst>
        </pc:spChg>
      </pc:sldChg>
      <pc:sldChg chg="addSp delSp modSp mod">
        <pc:chgData name="Preeti Sah(サハ　ピリティ)" userId="8d282ded-a309-460d-a382-e08feb2c397a" providerId="ADAL" clId="{00930B12-11FE-4D85-97A1-91B87831413B}" dt="2022-02-07T04:29:57.410" v="140" actId="14100"/>
        <pc:sldMkLst>
          <pc:docMk/>
          <pc:sldMk cId="3011860765" sldId="450"/>
        </pc:sldMkLst>
        <pc:spChg chg="del">
          <ac:chgData name="Preeti Sah(サハ　ピリティ)" userId="8d282ded-a309-460d-a382-e08feb2c397a" providerId="ADAL" clId="{00930B12-11FE-4D85-97A1-91B87831413B}" dt="2022-02-07T04:29:13.137" v="127" actId="478"/>
          <ac:spMkLst>
            <pc:docMk/>
            <pc:sldMk cId="3011860765" sldId="450"/>
            <ac:spMk id="2" creationId="{00000000-0000-0000-0000-000000000000}"/>
          </ac:spMkLst>
        </pc:spChg>
        <pc:spChg chg="del">
          <ac:chgData name="Preeti Sah(サハ　ピリティ)" userId="8d282ded-a309-460d-a382-e08feb2c397a" providerId="ADAL" clId="{00930B12-11FE-4D85-97A1-91B87831413B}" dt="2022-02-07T04:29:53.280" v="139" actId="478"/>
          <ac:spMkLst>
            <pc:docMk/>
            <pc:sldMk cId="3011860765" sldId="450"/>
            <ac:spMk id="4" creationId="{CA771273-15D6-47E6-AB0A-5C9C1CBD39BF}"/>
          </ac:spMkLst>
        </pc:spChg>
        <pc:spChg chg="add del mod">
          <ac:chgData name="Preeti Sah(サハ　ピリティ)" userId="8d282ded-a309-460d-a382-e08feb2c397a" providerId="ADAL" clId="{00930B12-11FE-4D85-97A1-91B87831413B}" dt="2022-02-07T04:29:17.224" v="130" actId="478"/>
          <ac:spMkLst>
            <pc:docMk/>
            <pc:sldMk cId="3011860765" sldId="450"/>
            <ac:spMk id="5" creationId="{F7A5528F-EE4B-497B-A51D-5A4F9E5C0BEE}"/>
          </ac:spMkLst>
        </pc:spChg>
        <pc:spChg chg="add del mod">
          <ac:chgData name="Preeti Sah(サハ　ピリティ)" userId="8d282ded-a309-460d-a382-e08feb2c397a" providerId="ADAL" clId="{00930B12-11FE-4D85-97A1-91B87831413B}" dt="2022-02-07T04:29:14.831" v="129"/>
          <ac:spMkLst>
            <pc:docMk/>
            <pc:sldMk cId="3011860765" sldId="450"/>
            <ac:spMk id="10" creationId="{F48A6D10-F834-46E9-B463-05C2FF04FECC}"/>
          </ac:spMkLst>
        </pc:spChg>
        <pc:spChg chg="add mod">
          <ac:chgData name="Preeti Sah(サハ　ピリティ)" userId="8d282ded-a309-460d-a382-e08feb2c397a" providerId="ADAL" clId="{00930B12-11FE-4D85-97A1-91B87831413B}" dt="2022-02-07T04:29:17.575" v="131"/>
          <ac:spMkLst>
            <pc:docMk/>
            <pc:sldMk cId="3011860765" sldId="450"/>
            <ac:spMk id="11" creationId="{8403F0DA-5590-47F1-BA80-17CECBC19E52}"/>
          </ac:spMkLst>
        </pc:spChg>
        <pc:spChg chg="mod">
          <ac:chgData name="Preeti Sah(サハ　ピリティ)" userId="8d282ded-a309-460d-a382-e08feb2c397a" providerId="ADAL" clId="{00930B12-11FE-4D85-97A1-91B87831413B}" dt="2022-02-07T04:29:46.291" v="138" actId="20577"/>
          <ac:spMkLst>
            <pc:docMk/>
            <pc:sldMk cId="3011860765" sldId="450"/>
            <ac:spMk id="13" creationId="{98C3B69B-E385-4E55-B6F7-E25716EA7678}"/>
          </ac:spMkLst>
        </pc:spChg>
        <pc:picChg chg="mod">
          <ac:chgData name="Preeti Sah(サハ　ピリティ)" userId="8d282ded-a309-460d-a382-e08feb2c397a" providerId="ADAL" clId="{00930B12-11FE-4D85-97A1-91B87831413B}" dt="2022-02-07T04:29:57.410" v="140" actId="14100"/>
          <ac:picMkLst>
            <pc:docMk/>
            <pc:sldMk cId="3011860765" sldId="450"/>
            <ac:picMk id="8" creationId="{D1980999-E3F3-448D-91F8-8E4A17BA9C05}"/>
          </ac:picMkLst>
        </pc:picChg>
      </pc:sldChg>
      <pc:sldChg chg="modSp mod">
        <pc:chgData name="Preeti Sah(サハ　ピリティ)" userId="8d282ded-a309-460d-a382-e08feb2c397a" providerId="ADAL" clId="{00930B12-11FE-4D85-97A1-91B87831413B}" dt="2022-02-07T04:27:29.313" v="98" actId="20577"/>
        <pc:sldMkLst>
          <pc:docMk/>
          <pc:sldMk cId="856069511" sldId="453"/>
        </pc:sldMkLst>
        <pc:spChg chg="mod">
          <ac:chgData name="Preeti Sah(サハ　ピリティ)" userId="8d282ded-a309-460d-a382-e08feb2c397a" providerId="ADAL" clId="{00930B12-11FE-4D85-97A1-91B87831413B}" dt="2022-02-07T04:27:29.313" v="98" actId="20577"/>
          <ac:spMkLst>
            <pc:docMk/>
            <pc:sldMk cId="856069511" sldId="453"/>
            <ac:spMk id="13" creationId="{98C3B69B-E385-4E55-B6F7-E25716EA7678}"/>
          </ac:spMkLst>
        </pc:spChg>
      </pc:sldChg>
      <pc:sldChg chg="del">
        <pc:chgData name="Preeti Sah(サハ　ピリティ)" userId="8d282ded-a309-460d-a382-e08feb2c397a" providerId="ADAL" clId="{00930B12-11FE-4D85-97A1-91B87831413B}" dt="2022-02-07T04:36:42.511" v="170" actId="2696"/>
        <pc:sldMkLst>
          <pc:docMk/>
          <pc:sldMk cId="3808573041" sldId="454"/>
        </pc:sldMkLst>
      </pc:sldChg>
      <pc:sldChg chg="modSp add mod modNotesTx">
        <pc:chgData name="Preeti Sah(サハ　ピリティ)" userId="8d282ded-a309-460d-a382-e08feb2c397a" providerId="ADAL" clId="{00930B12-11FE-4D85-97A1-91B87831413B}" dt="2022-02-07T04:32:46.349" v="166"/>
        <pc:sldMkLst>
          <pc:docMk/>
          <pc:sldMk cId="4101745201" sldId="455"/>
        </pc:sldMkLst>
        <pc:spChg chg="mod">
          <ac:chgData name="Preeti Sah(サハ　ピリティ)" userId="8d282ded-a309-460d-a382-e08feb2c397a" providerId="ADAL" clId="{00930B12-11FE-4D85-97A1-91B87831413B}" dt="2022-02-07T04:32:46.349" v="166"/>
          <ac:spMkLst>
            <pc:docMk/>
            <pc:sldMk cId="4101745201" sldId="455"/>
            <ac:spMk id="7" creationId="{B0B32778-26AB-47F1-9000-070A32A578D0}"/>
          </ac:spMkLst>
        </pc:spChg>
        <pc:spChg chg="mod">
          <ac:chgData name="Preeti Sah(サハ　ピリティ)" userId="8d282ded-a309-460d-a382-e08feb2c397a" providerId="ADAL" clId="{00930B12-11FE-4D85-97A1-91B87831413B}" dt="2022-02-07T04:31:58.553" v="157" actId="20577"/>
          <ac:spMkLst>
            <pc:docMk/>
            <pc:sldMk cId="4101745201" sldId="455"/>
            <ac:spMk id="8" creationId="{5FC9FE6B-8F9D-4B31-BFDA-A87F1D08B4E7}"/>
          </ac:spMkLst>
        </pc:spChg>
      </pc:sldChg>
      <pc:sldChg chg="modSp add mod">
        <pc:chgData name="Preeti Sah(サハ　ピリティ)" userId="8d282ded-a309-460d-a382-e08feb2c397a" providerId="ADAL" clId="{00930B12-11FE-4D85-97A1-91B87831413B}" dt="2022-02-07T04:38:17.830" v="195" actId="20577"/>
        <pc:sldMkLst>
          <pc:docMk/>
          <pc:sldMk cId="2255479820" sldId="456"/>
        </pc:sldMkLst>
        <pc:spChg chg="mod">
          <ac:chgData name="Preeti Sah(サハ　ピリティ)" userId="8d282ded-a309-460d-a382-e08feb2c397a" providerId="ADAL" clId="{00930B12-11FE-4D85-97A1-91B87831413B}" dt="2022-02-07T04:38:17.830" v="195" actId="20577"/>
          <ac:spMkLst>
            <pc:docMk/>
            <pc:sldMk cId="2255479820" sldId="456"/>
            <ac:spMk id="7" creationId="{B0B32778-26AB-47F1-9000-070A32A578D0}"/>
          </ac:spMkLst>
        </pc:spChg>
        <pc:spChg chg="mod">
          <ac:chgData name="Preeti Sah(サハ　ピリティ)" userId="8d282ded-a309-460d-a382-e08feb2c397a" providerId="ADAL" clId="{00930B12-11FE-4D85-97A1-91B87831413B}" dt="2022-02-07T04:36:35.257" v="169" actId="20577"/>
          <ac:spMkLst>
            <pc:docMk/>
            <pc:sldMk cId="2255479820" sldId="456"/>
            <ac:spMk id="8" creationId="{5FC9FE6B-8F9D-4B31-BFDA-A87F1D08B4E7}"/>
          </ac:spMkLst>
        </pc:spChg>
      </pc:sldChg>
      <pc:sldChg chg="modSp add mod">
        <pc:chgData name="Preeti Sah(サハ　ピリティ)" userId="8d282ded-a309-460d-a382-e08feb2c397a" providerId="ADAL" clId="{00930B12-11FE-4D85-97A1-91B87831413B}" dt="2022-02-07T04:38:27.052" v="198" actId="20577"/>
        <pc:sldMkLst>
          <pc:docMk/>
          <pc:sldMk cId="424091566" sldId="457"/>
        </pc:sldMkLst>
        <pc:spChg chg="mod">
          <ac:chgData name="Preeti Sah(サハ　ピリティ)" userId="8d282ded-a309-460d-a382-e08feb2c397a" providerId="ADAL" clId="{00930B12-11FE-4D85-97A1-91B87831413B}" dt="2022-02-07T04:38:22.885" v="196" actId="20577"/>
          <ac:spMkLst>
            <pc:docMk/>
            <pc:sldMk cId="424091566" sldId="457"/>
            <ac:spMk id="7" creationId="{B0B32778-26AB-47F1-9000-070A32A578D0}"/>
          </ac:spMkLst>
        </pc:spChg>
        <pc:spChg chg="mod">
          <ac:chgData name="Preeti Sah(サハ　ピリティ)" userId="8d282ded-a309-460d-a382-e08feb2c397a" providerId="ADAL" clId="{00930B12-11FE-4D85-97A1-91B87831413B}" dt="2022-02-07T04:38:27.052" v="198" actId="20577"/>
          <ac:spMkLst>
            <pc:docMk/>
            <pc:sldMk cId="424091566" sldId="457"/>
            <ac:spMk id="8" creationId="{5FC9FE6B-8F9D-4B31-BFDA-A87F1D08B4E7}"/>
          </ac:spMkLst>
        </pc:spChg>
      </pc:sldChg>
    </pc:docChg>
  </pc:docChgLst>
  <pc:docChgLst>
    <pc:chgData name="Yusuke Kato(加藤　佑介)" userId="596533c6-00bc-40af-9215-a6b229120e50" providerId="ADAL" clId="{C47C28AA-5D9E-47FB-B908-3AE69FFE975C}"/>
    <pc:docChg chg="custSel modSld">
      <pc:chgData name="Yusuke Kato(加藤　佑介)" userId="596533c6-00bc-40af-9215-a6b229120e50" providerId="ADAL" clId="{C47C28AA-5D9E-47FB-B908-3AE69FFE975C}" dt="2022-02-02T01:39:32.180" v="22" actId="1076"/>
      <pc:docMkLst>
        <pc:docMk/>
      </pc:docMkLst>
      <pc:sldChg chg="addSp delSp modSp mod">
        <pc:chgData name="Yusuke Kato(加藤　佑介)" userId="596533c6-00bc-40af-9215-a6b229120e50" providerId="ADAL" clId="{C47C28AA-5D9E-47FB-B908-3AE69FFE975C}" dt="2022-02-02T01:39:32.180" v="22" actId="1076"/>
        <pc:sldMkLst>
          <pc:docMk/>
          <pc:sldMk cId="1389806898" sldId="449"/>
        </pc:sldMkLst>
        <pc:spChg chg="mod">
          <ac:chgData name="Yusuke Kato(加藤　佑介)" userId="596533c6-00bc-40af-9215-a6b229120e50" providerId="ADAL" clId="{C47C28AA-5D9E-47FB-B908-3AE69FFE975C}" dt="2022-02-02T01:35:50.783" v="4" actId="20577"/>
          <ac:spMkLst>
            <pc:docMk/>
            <pc:sldMk cId="1389806898" sldId="449"/>
            <ac:spMk id="2" creationId="{00000000-0000-0000-0000-000000000000}"/>
          </ac:spMkLst>
        </pc:spChg>
        <pc:spChg chg="add mod">
          <ac:chgData name="Yusuke Kato(加藤　佑介)" userId="596533c6-00bc-40af-9215-a6b229120e50" providerId="ADAL" clId="{C47C28AA-5D9E-47FB-B908-3AE69FFE975C}" dt="2022-02-02T01:37:39.067" v="13" actId="14100"/>
          <ac:spMkLst>
            <pc:docMk/>
            <pc:sldMk cId="1389806898" sldId="449"/>
            <ac:spMk id="8" creationId="{9DCFF9C8-3335-433B-95A4-F970B8656AC7}"/>
          </ac:spMkLst>
        </pc:spChg>
        <pc:picChg chg="mod">
          <ac:chgData name="Yusuke Kato(加藤　佑介)" userId="596533c6-00bc-40af-9215-a6b229120e50" providerId="ADAL" clId="{C47C28AA-5D9E-47FB-B908-3AE69FFE975C}" dt="2022-02-02T01:39:32.180" v="22" actId="1076"/>
          <ac:picMkLst>
            <pc:docMk/>
            <pc:sldMk cId="1389806898" sldId="449"/>
            <ac:picMk id="3" creationId="{D68C5507-933D-4947-B1EA-0C11145F5157}"/>
          </ac:picMkLst>
        </pc:picChg>
        <pc:picChg chg="del">
          <ac:chgData name="Yusuke Kato(加藤　佑介)" userId="596533c6-00bc-40af-9215-a6b229120e50" providerId="ADAL" clId="{C47C28AA-5D9E-47FB-B908-3AE69FFE975C}" dt="2022-02-02T01:34:21.346" v="0" actId="478"/>
          <ac:picMkLst>
            <pc:docMk/>
            <pc:sldMk cId="1389806898" sldId="449"/>
            <ac:picMk id="5" creationId="{1FE59580-F0AB-4E73-A4C9-7B434D833604}"/>
          </ac:picMkLst>
        </pc:picChg>
        <pc:picChg chg="add del mod">
          <ac:chgData name="Yusuke Kato(加藤　佑介)" userId="596533c6-00bc-40af-9215-a6b229120e50" providerId="ADAL" clId="{C47C28AA-5D9E-47FB-B908-3AE69FFE975C}" dt="2022-02-02T01:39:17.202" v="18" actId="478"/>
          <ac:picMkLst>
            <pc:docMk/>
            <pc:sldMk cId="1389806898" sldId="449"/>
            <ac:picMk id="7" creationId="{DED6B955-A8E3-4F44-841B-CA3B988A71D3}"/>
          </ac:picMkLst>
        </pc:picChg>
      </pc:sldChg>
      <pc:sldChg chg="addSp delSp modSp mod">
        <pc:chgData name="Yusuke Kato(加藤　佑介)" userId="596533c6-00bc-40af-9215-a6b229120e50" providerId="ADAL" clId="{C47C28AA-5D9E-47FB-B908-3AE69FFE975C}" dt="2022-02-02T01:38:08.705" v="17" actId="14100"/>
        <pc:sldMkLst>
          <pc:docMk/>
          <pc:sldMk cId="3011860765" sldId="450"/>
        </pc:sldMkLst>
        <pc:spChg chg="add mod">
          <ac:chgData name="Yusuke Kato(加藤　佑介)" userId="596533c6-00bc-40af-9215-a6b229120e50" providerId="ADAL" clId="{C47C28AA-5D9E-47FB-B908-3AE69FFE975C}" dt="2022-02-02T01:38:08.705" v="17" actId="14100"/>
          <ac:spMkLst>
            <pc:docMk/>
            <pc:sldMk cId="3011860765" sldId="450"/>
            <ac:spMk id="9" creationId="{6888442C-8858-496F-976A-CD1E979AD41E}"/>
          </ac:spMkLst>
        </pc:spChg>
        <pc:picChg chg="del">
          <ac:chgData name="Yusuke Kato(加藤　佑介)" userId="596533c6-00bc-40af-9215-a6b229120e50" providerId="ADAL" clId="{C47C28AA-5D9E-47FB-B908-3AE69FFE975C}" dt="2022-02-02T01:36:19.005" v="5" actId="478"/>
          <ac:picMkLst>
            <pc:docMk/>
            <pc:sldMk cId="3011860765" sldId="450"/>
            <ac:picMk id="7" creationId="{5BCCCF43-5D3A-4C4A-9F2D-5075C8442D85}"/>
          </ac:picMkLst>
        </pc:picChg>
        <pc:picChg chg="add mod">
          <ac:chgData name="Yusuke Kato(加藤　佑介)" userId="596533c6-00bc-40af-9215-a6b229120e50" providerId="ADAL" clId="{C47C28AA-5D9E-47FB-B908-3AE69FFE975C}" dt="2022-02-02T01:36:33.767" v="9" actId="1076"/>
          <ac:picMkLst>
            <pc:docMk/>
            <pc:sldMk cId="3011860765" sldId="450"/>
            <ac:picMk id="8" creationId="{D1980999-E3F3-448D-91F8-8E4A17BA9C05}"/>
          </ac:picMkLst>
        </pc:picChg>
      </pc:sldChg>
    </pc:docChg>
  </pc:docChgLst>
  <pc:docChgLst>
    <pc:chgData name="Preeti Sah(サハ　ピリティ)" userId="8d282ded-a309-460d-a382-e08feb2c397a" providerId="ADAL" clId="{2973FC1A-50CA-457F-90A2-7B944FC0A937}"/>
    <pc:docChg chg="undo custSel modSld">
      <pc:chgData name="Preeti Sah(サハ　ピリティ)" userId="8d282ded-a309-460d-a382-e08feb2c397a" providerId="ADAL" clId="{2973FC1A-50CA-457F-90A2-7B944FC0A937}" dt="2022-02-03T08:41:24.340" v="99" actId="732"/>
      <pc:docMkLst>
        <pc:docMk/>
      </pc:docMkLst>
      <pc:sldChg chg="addSp delSp modSp mod">
        <pc:chgData name="Preeti Sah(サハ　ピリティ)" userId="8d282ded-a309-460d-a382-e08feb2c397a" providerId="ADAL" clId="{2973FC1A-50CA-457F-90A2-7B944FC0A937}" dt="2022-02-02T02:15:25.672" v="80" actId="14100"/>
        <pc:sldMkLst>
          <pc:docMk/>
          <pc:sldMk cId="0" sldId="357"/>
        </pc:sldMkLst>
        <pc:spChg chg="add mod">
          <ac:chgData name="Preeti Sah(サハ　ピリティ)" userId="8d282ded-a309-460d-a382-e08feb2c397a" providerId="ADAL" clId="{2973FC1A-50CA-457F-90A2-7B944FC0A937}" dt="2022-02-02T02:15:25.672" v="80" actId="14100"/>
          <ac:spMkLst>
            <pc:docMk/>
            <pc:sldMk cId="0" sldId="357"/>
            <ac:spMk id="9" creationId="{A0599F15-3E6A-491A-AB15-0765B64A3696}"/>
          </ac:spMkLst>
        </pc:spChg>
        <pc:picChg chg="del">
          <ac:chgData name="Preeti Sah(サハ　ピリティ)" userId="8d282ded-a309-460d-a382-e08feb2c397a" providerId="ADAL" clId="{2973FC1A-50CA-457F-90A2-7B944FC0A937}" dt="2022-02-02T02:14:30.187" v="66" actId="478"/>
          <ac:picMkLst>
            <pc:docMk/>
            <pc:sldMk cId="0" sldId="357"/>
            <ac:picMk id="3" creationId="{E56D0F37-C78D-45D5-8738-EE83DC992B2F}"/>
          </ac:picMkLst>
        </pc:picChg>
        <pc:picChg chg="mod">
          <ac:chgData name="Preeti Sah(サハ　ピリティ)" userId="8d282ded-a309-460d-a382-e08feb2c397a" providerId="ADAL" clId="{2973FC1A-50CA-457F-90A2-7B944FC0A937}" dt="2022-02-02T02:14:46.271" v="70" actId="1076"/>
          <ac:picMkLst>
            <pc:docMk/>
            <pc:sldMk cId="0" sldId="357"/>
            <ac:picMk id="4" creationId="{ADEAFDFE-A528-4E20-947B-3B351B2AEBEE}"/>
          </ac:picMkLst>
        </pc:picChg>
        <pc:picChg chg="del">
          <ac:chgData name="Preeti Sah(サハ　ピリティ)" userId="8d282ded-a309-460d-a382-e08feb2c397a" providerId="ADAL" clId="{2973FC1A-50CA-457F-90A2-7B944FC0A937}" dt="2022-02-02T02:14:38.342" v="67" actId="478"/>
          <ac:picMkLst>
            <pc:docMk/>
            <pc:sldMk cId="0" sldId="357"/>
            <ac:picMk id="10" creationId="{B0EC95D8-D88A-45B1-A453-DC43EE9EDAA5}"/>
          </ac:picMkLst>
        </pc:picChg>
      </pc:sldChg>
      <pc:sldChg chg="modSp mod">
        <pc:chgData name="Preeti Sah(サハ　ピリティ)" userId="8d282ded-a309-460d-a382-e08feb2c397a" providerId="ADAL" clId="{2973FC1A-50CA-457F-90A2-7B944FC0A937}" dt="2022-02-02T02:16:53.465" v="90" actId="27636"/>
        <pc:sldMkLst>
          <pc:docMk/>
          <pc:sldMk cId="1618139199" sldId="429"/>
        </pc:sldMkLst>
        <pc:spChg chg="mod">
          <ac:chgData name="Preeti Sah(サハ　ピリティ)" userId="8d282ded-a309-460d-a382-e08feb2c397a" providerId="ADAL" clId="{2973FC1A-50CA-457F-90A2-7B944FC0A937}" dt="2022-02-02T02:16:53.465" v="90" actId="27636"/>
          <ac:spMkLst>
            <pc:docMk/>
            <pc:sldMk cId="1618139199" sldId="429"/>
            <ac:spMk id="20" creationId="{FCB221B8-EA4D-42F4-8CFB-87E8D4CE1895}"/>
          </ac:spMkLst>
        </pc:spChg>
      </pc:sldChg>
      <pc:sldChg chg="addSp delSp modSp mod">
        <pc:chgData name="Preeti Sah(サハ　ピリティ)" userId="8d282ded-a309-460d-a382-e08feb2c397a" providerId="ADAL" clId="{2973FC1A-50CA-457F-90A2-7B944FC0A937}" dt="2022-02-02T02:15:06.772" v="73" actId="1076"/>
        <pc:sldMkLst>
          <pc:docMk/>
          <pc:sldMk cId="3571667258" sldId="443"/>
        </pc:sldMkLst>
        <pc:spChg chg="add mod">
          <ac:chgData name="Preeti Sah(サハ　ピリティ)" userId="8d282ded-a309-460d-a382-e08feb2c397a" providerId="ADAL" clId="{2973FC1A-50CA-457F-90A2-7B944FC0A937}" dt="2022-02-02T02:15:06.772" v="73" actId="1076"/>
          <ac:spMkLst>
            <pc:docMk/>
            <pc:sldMk cId="3571667258" sldId="443"/>
            <ac:spMk id="9" creationId="{E706840B-AB14-4C0B-92BD-935D95A8D797}"/>
          </ac:spMkLst>
        </pc:spChg>
        <pc:spChg chg="mod">
          <ac:chgData name="Preeti Sah(サハ　ピリティ)" userId="8d282ded-a309-460d-a382-e08feb2c397a" providerId="ADAL" clId="{2973FC1A-50CA-457F-90A2-7B944FC0A937}" dt="2022-02-02T02:15:02.449" v="72" actId="1076"/>
          <ac:spMkLst>
            <pc:docMk/>
            <pc:sldMk cId="3571667258" sldId="443"/>
            <ac:spMk id="19" creationId="{376BB9A5-B430-4FDC-9997-4BF30F38F7C1}"/>
          </ac:spMkLst>
        </pc:spChg>
        <pc:picChg chg="mod">
          <ac:chgData name="Preeti Sah(サハ　ピリティ)" userId="8d282ded-a309-460d-a382-e08feb2c397a" providerId="ADAL" clId="{2973FC1A-50CA-457F-90A2-7B944FC0A937}" dt="2022-02-02T02:10:05.327" v="15" actId="1076"/>
          <ac:picMkLst>
            <pc:docMk/>
            <pc:sldMk cId="3571667258" sldId="443"/>
            <ac:picMk id="3" creationId="{E703095E-C238-4CB8-A604-FA410A2B4913}"/>
          </ac:picMkLst>
        </pc:picChg>
        <pc:picChg chg="del mod">
          <ac:chgData name="Preeti Sah(サハ　ピリティ)" userId="8d282ded-a309-460d-a382-e08feb2c397a" providerId="ADAL" clId="{2973FC1A-50CA-457F-90A2-7B944FC0A937}" dt="2022-02-02T02:09:57.833" v="13" actId="478"/>
          <ac:picMkLst>
            <pc:docMk/>
            <pc:sldMk cId="3571667258" sldId="443"/>
            <ac:picMk id="7" creationId="{88BDA710-9C9B-4EB7-B59A-4F58F1A1E040}"/>
          </ac:picMkLst>
        </pc:picChg>
      </pc:sldChg>
      <pc:sldChg chg="addSp delSp modSp mod">
        <pc:chgData name="Preeti Sah(サハ　ピリティ)" userId="8d282ded-a309-460d-a382-e08feb2c397a" providerId="ADAL" clId="{2973FC1A-50CA-457F-90A2-7B944FC0A937}" dt="2022-02-03T08:41:24.340" v="99" actId="732"/>
        <pc:sldMkLst>
          <pc:docMk/>
          <pc:sldMk cId="3584320223" sldId="445"/>
        </pc:sldMkLst>
        <pc:spChg chg="mod">
          <ac:chgData name="Preeti Sah(サハ　ピリティ)" userId="8d282ded-a309-460d-a382-e08feb2c397a" providerId="ADAL" clId="{2973FC1A-50CA-457F-90A2-7B944FC0A937}" dt="2022-02-02T02:11:30.315" v="48" actId="1076"/>
          <ac:spMkLst>
            <pc:docMk/>
            <pc:sldMk cId="3584320223" sldId="445"/>
            <ac:spMk id="6" creationId="{20CC30DB-9AF2-40ED-8452-18B97EDA8642}"/>
          </ac:spMkLst>
        </pc:spChg>
        <pc:spChg chg="add mod">
          <ac:chgData name="Preeti Sah(サハ　ピリティ)" userId="8d282ded-a309-460d-a382-e08feb2c397a" providerId="ADAL" clId="{2973FC1A-50CA-457F-90A2-7B944FC0A937}" dt="2022-02-02T02:12:59.922" v="65" actId="1076"/>
          <ac:spMkLst>
            <pc:docMk/>
            <pc:sldMk cId="3584320223" sldId="445"/>
            <ac:spMk id="8" creationId="{04255367-550E-4F99-BCB2-AA62FF69FC61}"/>
          </ac:spMkLst>
        </pc:spChg>
        <pc:picChg chg="del mod">
          <ac:chgData name="Preeti Sah(サハ　ピリティ)" userId="8d282ded-a309-460d-a382-e08feb2c397a" providerId="ADAL" clId="{2973FC1A-50CA-457F-90A2-7B944FC0A937}" dt="2022-02-03T08:41:11.402" v="95" actId="478"/>
          <ac:picMkLst>
            <pc:docMk/>
            <pc:sldMk cId="3584320223" sldId="445"/>
            <ac:picMk id="3" creationId="{1B4430E1-C8CA-4287-8C93-EB607E0B319C}"/>
          </ac:picMkLst>
        </pc:picChg>
        <pc:picChg chg="del mod">
          <ac:chgData name="Preeti Sah(サハ　ピリティ)" userId="8d282ded-a309-460d-a382-e08feb2c397a" providerId="ADAL" clId="{2973FC1A-50CA-457F-90A2-7B944FC0A937}" dt="2022-02-03T08:37:43.427" v="93" actId="478"/>
          <ac:picMkLst>
            <pc:docMk/>
            <pc:sldMk cId="3584320223" sldId="445"/>
            <ac:picMk id="4" creationId="{379F2937-60E0-4971-8C2C-D0CB5D4610C2}"/>
          </ac:picMkLst>
        </pc:picChg>
        <pc:picChg chg="mod modCrop">
          <ac:chgData name="Preeti Sah(サハ　ピリティ)" userId="8d282ded-a309-460d-a382-e08feb2c397a" providerId="ADAL" clId="{2973FC1A-50CA-457F-90A2-7B944FC0A937}" dt="2022-02-03T08:41:24.340" v="99" actId="732"/>
          <ac:picMkLst>
            <pc:docMk/>
            <pc:sldMk cId="3584320223" sldId="445"/>
            <ac:picMk id="5" creationId="{40EE4767-6806-498D-BD03-4E6EC39E4C43}"/>
          </ac:picMkLst>
        </pc:picChg>
        <pc:picChg chg="del">
          <ac:chgData name="Preeti Sah(サハ　ピリティ)" userId="8d282ded-a309-460d-a382-e08feb2c397a" providerId="ADAL" clId="{2973FC1A-50CA-457F-90A2-7B944FC0A937}" dt="2022-02-02T02:11:12.446" v="45" actId="478"/>
          <ac:picMkLst>
            <pc:docMk/>
            <pc:sldMk cId="3584320223" sldId="445"/>
            <ac:picMk id="5" creationId="{9B4CEDBA-EC33-4539-8FDD-B84F7B2FEE57}"/>
          </ac:picMkLst>
        </pc:picChg>
      </pc:sldChg>
      <pc:sldChg chg="addSp delSp modSp mod">
        <pc:chgData name="Preeti Sah(サハ　ピリティ)" userId="8d282ded-a309-460d-a382-e08feb2c397a" providerId="ADAL" clId="{2973FC1A-50CA-457F-90A2-7B944FC0A937}" dt="2022-02-02T02:08:14.413" v="10" actId="1076"/>
        <pc:sldMkLst>
          <pc:docMk/>
          <pc:sldMk cId="1389806898" sldId="449"/>
        </pc:sldMkLst>
        <pc:spChg chg="mod">
          <ac:chgData name="Preeti Sah(サハ　ピリティ)" userId="8d282ded-a309-460d-a382-e08feb2c397a" providerId="ADAL" clId="{2973FC1A-50CA-457F-90A2-7B944FC0A937}" dt="2022-02-02T02:08:14.413" v="10" actId="1076"/>
          <ac:spMkLst>
            <pc:docMk/>
            <pc:sldMk cId="1389806898" sldId="449"/>
            <ac:spMk id="8" creationId="{9DCFF9C8-3335-433B-95A4-F970B8656AC7}"/>
          </ac:spMkLst>
        </pc:spChg>
        <pc:spChg chg="add del mod">
          <ac:chgData name="Preeti Sah(サハ　ピリティ)" userId="8d282ded-a309-460d-a382-e08feb2c397a" providerId="ADAL" clId="{2973FC1A-50CA-457F-90A2-7B944FC0A937}" dt="2022-02-02T02:07:08.246" v="1"/>
          <ac:spMkLst>
            <pc:docMk/>
            <pc:sldMk cId="1389806898" sldId="449"/>
            <ac:spMk id="9" creationId="{FE876BB2-75AD-409D-B129-D7B1A288A65D}"/>
          </ac:spMkLst>
        </pc:spChg>
        <pc:spChg chg="add del mod">
          <ac:chgData name="Preeti Sah(サハ　ピリティ)" userId="8d282ded-a309-460d-a382-e08feb2c397a" providerId="ADAL" clId="{2973FC1A-50CA-457F-90A2-7B944FC0A937}" dt="2022-02-02T02:07:08.246" v="1"/>
          <ac:spMkLst>
            <pc:docMk/>
            <pc:sldMk cId="1389806898" sldId="449"/>
            <ac:spMk id="10" creationId="{C03BED01-6B79-41F7-AE8C-672A6ADA08B9}"/>
          </ac:spMkLst>
        </pc:spChg>
        <pc:spChg chg="add del mod">
          <ac:chgData name="Preeti Sah(サハ　ピリティ)" userId="8d282ded-a309-460d-a382-e08feb2c397a" providerId="ADAL" clId="{2973FC1A-50CA-457F-90A2-7B944FC0A937}" dt="2022-02-02T02:07:08.246" v="1"/>
          <ac:spMkLst>
            <pc:docMk/>
            <pc:sldMk cId="1389806898" sldId="449"/>
            <ac:spMk id="11" creationId="{AB48CB69-2E24-4D52-9942-DF77A7D58314}"/>
          </ac:spMkLst>
        </pc:spChg>
        <pc:spChg chg="add del mod">
          <ac:chgData name="Preeti Sah(サハ　ピリティ)" userId="8d282ded-a309-460d-a382-e08feb2c397a" providerId="ADAL" clId="{2973FC1A-50CA-457F-90A2-7B944FC0A937}" dt="2022-02-02T02:07:08.246" v="1"/>
          <ac:spMkLst>
            <pc:docMk/>
            <pc:sldMk cId="1389806898" sldId="449"/>
            <ac:spMk id="12" creationId="{B113C366-6A37-4E3C-A65B-9EFD096AE7EE}"/>
          </ac:spMkLst>
        </pc:spChg>
        <pc:spChg chg="add del mod">
          <ac:chgData name="Preeti Sah(サハ　ピリティ)" userId="8d282ded-a309-460d-a382-e08feb2c397a" providerId="ADAL" clId="{2973FC1A-50CA-457F-90A2-7B944FC0A937}" dt="2022-02-02T02:07:08.246" v="1"/>
          <ac:spMkLst>
            <pc:docMk/>
            <pc:sldMk cId="1389806898" sldId="449"/>
            <ac:spMk id="14" creationId="{A48C77D0-94EC-456E-B2C9-23276ADFC47D}"/>
          </ac:spMkLst>
        </pc:spChg>
        <pc:spChg chg="add del mod">
          <ac:chgData name="Preeti Sah(サハ　ピリティ)" userId="8d282ded-a309-460d-a382-e08feb2c397a" providerId="ADAL" clId="{2973FC1A-50CA-457F-90A2-7B944FC0A937}" dt="2022-02-02T02:07:08.246" v="1"/>
          <ac:spMkLst>
            <pc:docMk/>
            <pc:sldMk cId="1389806898" sldId="449"/>
            <ac:spMk id="15" creationId="{6DEFA916-4D1C-4A41-A10D-B98EE6373C79}"/>
          </ac:spMkLst>
        </pc:spChg>
        <pc:spChg chg="add del mod">
          <ac:chgData name="Preeti Sah(サハ　ピリティ)" userId="8d282ded-a309-460d-a382-e08feb2c397a" providerId="ADAL" clId="{2973FC1A-50CA-457F-90A2-7B944FC0A937}" dt="2022-02-02T02:07:08.246" v="1"/>
          <ac:spMkLst>
            <pc:docMk/>
            <pc:sldMk cId="1389806898" sldId="449"/>
            <ac:spMk id="16" creationId="{2FAD50AE-D6D6-4BCC-A440-B76AFF267907}"/>
          </ac:spMkLst>
        </pc:spChg>
        <pc:spChg chg="add del mod">
          <ac:chgData name="Preeti Sah(サハ　ピリティ)" userId="8d282ded-a309-460d-a382-e08feb2c397a" providerId="ADAL" clId="{2973FC1A-50CA-457F-90A2-7B944FC0A937}" dt="2022-02-02T02:07:08.246" v="1"/>
          <ac:spMkLst>
            <pc:docMk/>
            <pc:sldMk cId="1389806898" sldId="449"/>
            <ac:spMk id="17" creationId="{702EAB46-AE27-40CB-92F1-2426C37C7841}"/>
          </ac:spMkLst>
        </pc:spChg>
        <pc:spChg chg="add del mod">
          <ac:chgData name="Preeti Sah(サハ　ピリティ)" userId="8d282ded-a309-460d-a382-e08feb2c397a" providerId="ADAL" clId="{2973FC1A-50CA-457F-90A2-7B944FC0A937}" dt="2022-02-02T02:07:08.246" v="1"/>
          <ac:spMkLst>
            <pc:docMk/>
            <pc:sldMk cId="1389806898" sldId="449"/>
            <ac:spMk id="18" creationId="{F6884E3F-7E15-4A3E-ACF5-95AFD9070899}"/>
          </ac:spMkLst>
        </pc:spChg>
        <pc:spChg chg="add del mod">
          <ac:chgData name="Preeti Sah(サハ　ピリティ)" userId="8d282ded-a309-460d-a382-e08feb2c397a" providerId="ADAL" clId="{2973FC1A-50CA-457F-90A2-7B944FC0A937}" dt="2022-02-02T02:07:08.246" v="1"/>
          <ac:spMkLst>
            <pc:docMk/>
            <pc:sldMk cId="1389806898" sldId="449"/>
            <ac:spMk id="19" creationId="{F295CB3D-CF67-47E1-A2A0-CB824CA02771}"/>
          </ac:spMkLst>
        </pc:spChg>
        <pc:spChg chg="add del mod">
          <ac:chgData name="Preeti Sah(サハ　ピリティ)" userId="8d282ded-a309-460d-a382-e08feb2c397a" providerId="ADAL" clId="{2973FC1A-50CA-457F-90A2-7B944FC0A937}" dt="2022-02-02T02:07:08.246" v="1"/>
          <ac:spMkLst>
            <pc:docMk/>
            <pc:sldMk cId="1389806898" sldId="449"/>
            <ac:spMk id="20" creationId="{65105AA3-C494-465F-B3E2-FBAADCFB72C6}"/>
          </ac:spMkLst>
        </pc:spChg>
        <pc:spChg chg="add del mod">
          <ac:chgData name="Preeti Sah(サハ　ピリティ)" userId="8d282ded-a309-460d-a382-e08feb2c397a" providerId="ADAL" clId="{2973FC1A-50CA-457F-90A2-7B944FC0A937}" dt="2022-02-02T02:07:08.246" v="1"/>
          <ac:spMkLst>
            <pc:docMk/>
            <pc:sldMk cId="1389806898" sldId="449"/>
            <ac:spMk id="21" creationId="{32CEBE46-F3DA-4AD1-839A-3D9CE432CDF5}"/>
          </ac:spMkLst>
        </pc:spChg>
        <pc:spChg chg="add del mod">
          <ac:chgData name="Preeti Sah(サハ　ピリティ)" userId="8d282ded-a309-460d-a382-e08feb2c397a" providerId="ADAL" clId="{2973FC1A-50CA-457F-90A2-7B944FC0A937}" dt="2022-02-02T02:07:08.246" v="1"/>
          <ac:spMkLst>
            <pc:docMk/>
            <pc:sldMk cId="1389806898" sldId="449"/>
            <ac:spMk id="22" creationId="{C86BA872-D1C4-403A-8432-19287842178D}"/>
          </ac:spMkLst>
        </pc:spChg>
        <pc:spChg chg="add del mod">
          <ac:chgData name="Preeti Sah(サハ　ピリティ)" userId="8d282ded-a309-460d-a382-e08feb2c397a" providerId="ADAL" clId="{2973FC1A-50CA-457F-90A2-7B944FC0A937}" dt="2022-02-02T02:07:08.246" v="1"/>
          <ac:spMkLst>
            <pc:docMk/>
            <pc:sldMk cId="1389806898" sldId="449"/>
            <ac:spMk id="23" creationId="{60E689D6-938D-4ADB-A977-ED03EE1209FE}"/>
          </ac:spMkLst>
        </pc:spChg>
        <pc:spChg chg="add del mod">
          <ac:chgData name="Preeti Sah(サハ　ピリティ)" userId="8d282ded-a309-460d-a382-e08feb2c397a" providerId="ADAL" clId="{2973FC1A-50CA-457F-90A2-7B944FC0A937}" dt="2022-02-02T02:07:08.246" v="1"/>
          <ac:spMkLst>
            <pc:docMk/>
            <pc:sldMk cId="1389806898" sldId="449"/>
            <ac:spMk id="24" creationId="{20CDBFCC-5145-417B-BB56-468EE175E4C0}"/>
          </ac:spMkLst>
        </pc:spChg>
        <pc:spChg chg="add del mod">
          <ac:chgData name="Preeti Sah(サハ　ピリティ)" userId="8d282ded-a309-460d-a382-e08feb2c397a" providerId="ADAL" clId="{2973FC1A-50CA-457F-90A2-7B944FC0A937}" dt="2022-02-02T02:07:08.246" v="1"/>
          <ac:spMkLst>
            <pc:docMk/>
            <pc:sldMk cId="1389806898" sldId="449"/>
            <ac:spMk id="25" creationId="{2A73FB5A-7A74-4ECF-8CA6-A05EB451452F}"/>
          </ac:spMkLst>
        </pc:spChg>
        <pc:spChg chg="add del mod">
          <ac:chgData name="Preeti Sah(サハ　ピリティ)" userId="8d282ded-a309-460d-a382-e08feb2c397a" providerId="ADAL" clId="{2973FC1A-50CA-457F-90A2-7B944FC0A937}" dt="2022-02-02T02:07:08.246" v="1"/>
          <ac:spMkLst>
            <pc:docMk/>
            <pc:sldMk cId="1389806898" sldId="449"/>
            <ac:spMk id="26" creationId="{6009E202-4D66-4C19-B5B6-9BE44FDA39FA}"/>
          </ac:spMkLst>
        </pc:spChg>
        <pc:spChg chg="add del mod">
          <ac:chgData name="Preeti Sah(サハ　ピリティ)" userId="8d282ded-a309-460d-a382-e08feb2c397a" providerId="ADAL" clId="{2973FC1A-50CA-457F-90A2-7B944FC0A937}" dt="2022-02-02T02:07:08.246" v="1"/>
          <ac:spMkLst>
            <pc:docMk/>
            <pc:sldMk cId="1389806898" sldId="449"/>
            <ac:spMk id="27" creationId="{5DF8500F-CD54-496F-A2B0-F8440A3573FD}"/>
          </ac:spMkLst>
        </pc:spChg>
        <pc:spChg chg="add del mod">
          <ac:chgData name="Preeti Sah(サハ　ピリティ)" userId="8d282ded-a309-460d-a382-e08feb2c397a" providerId="ADAL" clId="{2973FC1A-50CA-457F-90A2-7B944FC0A937}" dt="2022-02-02T02:07:08.246" v="1"/>
          <ac:spMkLst>
            <pc:docMk/>
            <pc:sldMk cId="1389806898" sldId="449"/>
            <ac:spMk id="28" creationId="{0B70F047-5F0D-469E-AF81-6245175FCC4B}"/>
          </ac:spMkLst>
        </pc:spChg>
        <pc:spChg chg="add del mod">
          <ac:chgData name="Preeti Sah(サハ　ピリティ)" userId="8d282ded-a309-460d-a382-e08feb2c397a" providerId="ADAL" clId="{2973FC1A-50CA-457F-90A2-7B944FC0A937}" dt="2022-02-02T02:07:08.246" v="1"/>
          <ac:spMkLst>
            <pc:docMk/>
            <pc:sldMk cId="1389806898" sldId="449"/>
            <ac:spMk id="29" creationId="{09B20A2E-436E-4A3D-8BFD-E0D0252E9D7D}"/>
          </ac:spMkLst>
        </pc:spChg>
        <pc:spChg chg="add del mod">
          <ac:chgData name="Preeti Sah(サハ　ピリティ)" userId="8d282ded-a309-460d-a382-e08feb2c397a" providerId="ADAL" clId="{2973FC1A-50CA-457F-90A2-7B944FC0A937}" dt="2022-02-02T02:07:08.246" v="1"/>
          <ac:spMkLst>
            <pc:docMk/>
            <pc:sldMk cId="1389806898" sldId="449"/>
            <ac:spMk id="30" creationId="{46CEFC4E-3253-4711-B4FF-90CA61EE70BB}"/>
          </ac:spMkLst>
        </pc:spChg>
        <pc:spChg chg="add del mod">
          <ac:chgData name="Preeti Sah(サハ　ピリティ)" userId="8d282ded-a309-460d-a382-e08feb2c397a" providerId="ADAL" clId="{2973FC1A-50CA-457F-90A2-7B944FC0A937}" dt="2022-02-02T02:07:08.246" v="1"/>
          <ac:spMkLst>
            <pc:docMk/>
            <pc:sldMk cId="1389806898" sldId="449"/>
            <ac:spMk id="31" creationId="{C2E533DD-34FB-4CA9-A38F-94ED2F2F1FF3}"/>
          </ac:spMkLst>
        </pc:spChg>
        <pc:spChg chg="add del mod">
          <ac:chgData name="Preeti Sah(サハ　ピリティ)" userId="8d282ded-a309-460d-a382-e08feb2c397a" providerId="ADAL" clId="{2973FC1A-50CA-457F-90A2-7B944FC0A937}" dt="2022-02-02T02:07:08.246" v="1"/>
          <ac:spMkLst>
            <pc:docMk/>
            <pc:sldMk cId="1389806898" sldId="449"/>
            <ac:spMk id="32" creationId="{9BC95402-D12B-4046-AE9A-25AA57CAD3F7}"/>
          </ac:spMkLst>
        </pc:spChg>
        <pc:spChg chg="add del mod">
          <ac:chgData name="Preeti Sah(サハ　ピリティ)" userId="8d282ded-a309-460d-a382-e08feb2c397a" providerId="ADAL" clId="{2973FC1A-50CA-457F-90A2-7B944FC0A937}" dt="2022-02-02T02:07:08.246" v="1"/>
          <ac:spMkLst>
            <pc:docMk/>
            <pc:sldMk cId="1389806898" sldId="449"/>
            <ac:spMk id="33" creationId="{23867E91-5BC8-44F3-B7A5-D425CD853DFA}"/>
          </ac:spMkLst>
        </pc:spChg>
        <pc:spChg chg="add del mod">
          <ac:chgData name="Preeti Sah(サハ　ピリティ)" userId="8d282ded-a309-460d-a382-e08feb2c397a" providerId="ADAL" clId="{2973FC1A-50CA-457F-90A2-7B944FC0A937}" dt="2022-02-02T02:07:08.246" v="1"/>
          <ac:spMkLst>
            <pc:docMk/>
            <pc:sldMk cId="1389806898" sldId="449"/>
            <ac:spMk id="34" creationId="{AACD8BF3-DBFA-42DC-9224-87B302377BAA}"/>
          </ac:spMkLst>
        </pc:spChg>
        <pc:spChg chg="add del mod">
          <ac:chgData name="Preeti Sah(サハ　ピリティ)" userId="8d282ded-a309-460d-a382-e08feb2c397a" providerId="ADAL" clId="{2973FC1A-50CA-457F-90A2-7B944FC0A937}" dt="2022-02-02T02:07:08.246" v="1"/>
          <ac:spMkLst>
            <pc:docMk/>
            <pc:sldMk cId="1389806898" sldId="449"/>
            <ac:spMk id="35" creationId="{9279B2CB-BC1A-4829-86ED-E7C1E933968E}"/>
          </ac:spMkLst>
        </pc:spChg>
        <pc:spChg chg="add del mod">
          <ac:chgData name="Preeti Sah(サハ　ピリティ)" userId="8d282ded-a309-460d-a382-e08feb2c397a" providerId="ADAL" clId="{2973FC1A-50CA-457F-90A2-7B944FC0A937}" dt="2022-02-02T02:07:08.246" v="1"/>
          <ac:spMkLst>
            <pc:docMk/>
            <pc:sldMk cId="1389806898" sldId="449"/>
            <ac:spMk id="36" creationId="{81BC32BF-3E20-43AA-A32E-473B59C64BBF}"/>
          </ac:spMkLst>
        </pc:spChg>
        <pc:spChg chg="add del mod">
          <ac:chgData name="Preeti Sah(サハ　ピリティ)" userId="8d282ded-a309-460d-a382-e08feb2c397a" providerId="ADAL" clId="{2973FC1A-50CA-457F-90A2-7B944FC0A937}" dt="2022-02-02T02:07:08.246" v="1"/>
          <ac:spMkLst>
            <pc:docMk/>
            <pc:sldMk cId="1389806898" sldId="449"/>
            <ac:spMk id="37" creationId="{F44614D6-7D52-480A-855B-E7441EE67C06}"/>
          </ac:spMkLst>
        </pc:spChg>
        <pc:spChg chg="add del mod">
          <ac:chgData name="Preeti Sah(サハ　ピリティ)" userId="8d282ded-a309-460d-a382-e08feb2c397a" providerId="ADAL" clId="{2973FC1A-50CA-457F-90A2-7B944FC0A937}" dt="2022-02-02T02:07:08.246" v="1"/>
          <ac:spMkLst>
            <pc:docMk/>
            <pc:sldMk cId="1389806898" sldId="449"/>
            <ac:spMk id="38" creationId="{02DB0708-EDDC-4989-BB35-EEE43563F324}"/>
          </ac:spMkLst>
        </pc:spChg>
        <pc:spChg chg="add del mod">
          <ac:chgData name="Preeti Sah(サハ　ピリティ)" userId="8d282ded-a309-460d-a382-e08feb2c397a" providerId="ADAL" clId="{2973FC1A-50CA-457F-90A2-7B944FC0A937}" dt="2022-02-02T02:07:08.246" v="1"/>
          <ac:spMkLst>
            <pc:docMk/>
            <pc:sldMk cId="1389806898" sldId="449"/>
            <ac:spMk id="39" creationId="{2C2B82EC-307F-4678-8341-C4B297200A1C}"/>
          </ac:spMkLst>
        </pc:spChg>
        <pc:spChg chg="add del mod">
          <ac:chgData name="Preeti Sah(サハ　ピリティ)" userId="8d282ded-a309-460d-a382-e08feb2c397a" providerId="ADAL" clId="{2973FC1A-50CA-457F-90A2-7B944FC0A937}" dt="2022-02-02T02:07:08.246" v="1"/>
          <ac:spMkLst>
            <pc:docMk/>
            <pc:sldMk cId="1389806898" sldId="449"/>
            <ac:spMk id="40" creationId="{7A884CAE-4052-49A5-A668-DC486E5AA1AE}"/>
          </ac:spMkLst>
        </pc:spChg>
        <pc:spChg chg="add del mod">
          <ac:chgData name="Preeti Sah(サハ　ピリティ)" userId="8d282ded-a309-460d-a382-e08feb2c397a" providerId="ADAL" clId="{2973FC1A-50CA-457F-90A2-7B944FC0A937}" dt="2022-02-02T02:07:08.246" v="1"/>
          <ac:spMkLst>
            <pc:docMk/>
            <pc:sldMk cId="1389806898" sldId="449"/>
            <ac:spMk id="41" creationId="{0E701E53-AEA5-45BF-94A6-B05A941D0E72}"/>
          </ac:spMkLst>
        </pc:spChg>
        <pc:spChg chg="add del mod">
          <ac:chgData name="Preeti Sah(サハ　ピリティ)" userId="8d282ded-a309-460d-a382-e08feb2c397a" providerId="ADAL" clId="{2973FC1A-50CA-457F-90A2-7B944FC0A937}" dt="2022-02-02T02:07:08.246" v="1"/>
          <ac:spMkLst>
            <pc:docMk/>
            <pc:sldMk cId="1389806898" sldId="449"/>
            <ac:spMk id="42" creationId="{1D28F367-4FCA-41FF-99B6-0F275E3F393B}"/>
          </ac:spMkLst>
        </pc:spChg>
        <pc:spChg chg="add del mod">
          <ac:chgData name="Preeti Sah(サハ　ピリティ)" userId="8d282ded-a309-460d-a382-e08feb2c397a" providerId="ADAL" clId="{2973FC1A-50CA-457F-90A2-7B944FC0A937}" dt="2022-02-02T02:07:08.246" v="1"/>
          <ac:spMkLst>
            <pc:docMk/>
            <pc:sldMk cId="1389806898" sldId="449"/>
            <ac:spMk id="43" creationId="{F949E537-7C21-4006-A9A6-9EAF072A7D95}"/>
          </ac:spMkLst>
        </pc:spChg>
        <pc:spChg chg="add del mod">
          <ac:chgData name="Preeti Sah(サハ　ピリティ)" userId="8d282ded-a309-460d-a382-e08feb2c397a" providerId="ADAL" clId="{2973FC1A-50CA-457F-90A2-7B944FC0A937}" dt="2022-02-02T02:07:08.246" v="1"/>
          <ac:spMkLst>
            <pc:docMk/>
            <pc:sldMk cId="1389806898" sldId="449"/>
            <ac:spMk id="44" creationId="{1783F45C-ED0A-4C6D-A865-4A55C776A266}"/>
          </ac:spMkLst>
        </pc:spChg>
        <pc:spChg chg="add del mod">
          <ac:chgData name="Preeti Sah(サハ　ピリティ)" userId="8d282ded-a309-460d-a382-e08feb2c397a" providerId="ADAL" clId="{2973FC1A-50CA-457F-90A2-7B944FC0A937}" dt="2022-02-02T02:07:08.246" v="1"/>
          <ac:spMkLst>
            <pc:docMk/>
            <pc:sldMk cId="1389806898" sldId="449"/>
            <ac:spMk id="45" creationId="{5F5EC370-3507-40C5-9E71-4EE6626E976B}"/>
          </ac:spMkLst>
        </pc:spChg>
        <pc:spChg chg="add del mod">
          <ac:chgData name="Preeti Sah(サハ　ピリティ)" userId="8d282ded-a309-460d-a382-e08feb2c397a" providerId="ADAL" clId="{2973FC1A-50CA-457F-90A2-7B944FC0A937}" dt="2022-02-02T02:07:08.246" v="1"/>
          <ac:spMkLst>
            <pc:docMk/>
            <pc:sldMk cId="1389806898" sldId="449"/>
            <ac:spMk id="46" creationId="{7E093482-8CAF-4DF6-949D-5A2FFF391DCC}"/>
          </ac:spMkLst>
        </pc:spChg>
        <pc:spChg chg="add del mod">
          <ac:chgData name="Preeti Sah(サハ　ピリティ)" userId="8d282ded-a309-460d-a382-e08feb2c397a" providerId="ADAL" clId="{2973FC1A-50CA-457F-90A2-7B944FC0A937}" dt="2022-02-02T02:07:08.246" v="1"/>
          <ac:spMkLst>
            <pc:docMk/>
            <pc:sldMk cId="1389806898" sldId="449"/>
            <ac:spMk id="47" creationId="{DD2AE8CB-00C5-456F-AACE-8A9EE95BF33E}"/>
          </ac:spMkLst>
        </pc:spChg>
        <pc:spChg chg="add del mod">
          <ac:chgData name="Preeti Sah(サハ　ピリティ)" userId="8d282ded-a309-460d-a382-e08feb2c397a" providerId="ADAL" clId="{2973FC1A-50CA-457F-90A2-7B944FC0A937}" dt="2022-02-02T02:07:08.246" v="1"/>
          <ac:spMkLst>
            <pc:docMk/>
            <pc:sldMk cId="1389806898" sldId="449"/>
            <ac:spMk id="48" creationId="{A44E7AF5-3495-446C-9DAC-F894E7F1C2B6}"/>
          </ac:spMkLst>
        </pc:spChg>
        <pc:spChg chg="add del mod">
          <ac:chgData name="Preeti Sah(サハ　ピリティ)" userId="8d282ded-a309-460d-a382-e08feb2c397a" providerId="ADAL" clId="{2973FC1A-50CA-457F-90A2-7B944FC0A937}" dt="2022-02-02T02:07:08.246" v="1"/>
          <ac:spMkLst>
            <pc:docMk/>
            <pc:sldMk cId="1389806898" sldId="449"/>
            <ac:spMk id="49" creationId="{65C97A3E-8FE1-442D-92F3-68C8A6D5AE9A}"/>
          </ac:spMkLst>
        </pc:spChg>
        <pc:spChg chg="add del mod">
          <ac:chgData name="Preeti Sah(サハ　ピリティ)" userId="8d282ded-a309-460d-a382-e08feb2c397a" providerId="ADAL" clId="{2973FC1A-50CA-457F-90A2-7B944FC0A937}" dt="2022-02-02T02:07:08.246" v="1"/>
          <ac:spMkLst>
            <pc:docMk/>
            <pc:sldMk cId="1389806898" sldId="449"/>
            <ac:spMk id="50" creationId="{258133F3-CEE1-4B8B-AA27-0C07469A9F43}"/>
          </ac:spMkLst>
        </pc:spChg>
        <pc:spChg chg="add del mod">
          <ac:chgData name="Preeti Sah(サハ　ピリティ)" userId="8d282ded-a309-460d-a382-e08feb2c397a" providerId="ADAL" clId="{2973FC1A-50CA-457F-90A2-7B944FC0A937}" dt="2022-02-02T02:07:08.246" v="1"/>
          <ac:spMkLst>
            <pc:docMk/>
            <pc:sldMk cId="1389806898" sldId="449"/>
            <ac:spMk id="51" creationId="{5447412B-F91E-4BC8-98C9-004772DB90DA}"/>
          </ac:spMkLst>
        </pc:spChg>
        <pc:spChg chg="add del mod">
          <ac:chgData name="Preeti Sah(サハ　ピリティ)" userId="8d282ded-a309-460d-a382-e08feb2c397a" providerId="ADAL" clId="{2973FC1A-50CA-457F-90A2-7B944FC0A937}" dt="2022-02-02T02:07:08.246" v="1"/>
          <ac:spMkLst>
            <pc:docMk/>
            <pc:sldMk cId="1389806898" sldId="449"/>
            <ac:spMk id="52" creationId="{083C945F-9E45-4378-9C06-C12675449DEF}"/>
          </ac:spMkLst>
        </pc:spChg>
        <pc:spChg chg="add del mod">
          <ac:chgData name="Preeti Sah(サハ　ピリティ)" userId="8d282ded-a309-460d-a382-e08feb2c397a" providerId="ADAL" clId="{2973FC1A-50CA-457F-90A2-7B944FC0A937}" dt="2022-02-02T02:07:08.246" v="1"/>
          <ac:spMkLst>
            <pc:docMk/>
            <pc:sldMk cId="1389806898" sldId="449"/>
            <ac:spMk id="53" creationId="{AF1AA719-811D-4411-824A-D755B47C70C1}"/>
          </ac:spMkLst>
        </pc:spChg>
        <pc:spChg chg="add del mod">
          <ac:chgData name="Preeti Sah(サハ　ピリティ)" userId="8d282ded-a309-460d-a382-e08feb2c397a" providerId="ADAL" clId="{2973FC1A-50CA-457F-90A2-7B944FC0A937}" dt="2022-02-02T02:07:08.246" v="1"/>
          <ac:spMkLst>
            <pc:docMk/>
            <pc:sldMk cId="1389806898" sldId="449"/>
            <ac:spMk id="54" creationId="{1330921F-77A5-4C6D-845A-7C6564822D56}"/>
          </ac:spMkLst>
        </pc:spChg>
        <pc:spChg chg="add del mod">
          <ac:chgData name="Preeti Sah(サハ　ピリティ)" userId="8d282ded-a309-460d-a382-e08feb2c397a" providerId="ADAL" clId="{2973FC1A-50CA-457F-90A2-7B944FC0A937}" dt="2022-02-02T02:07:08.246" v="1"/>
          <ac:spMkLst>
            <pc:docMk/>
            <pc:sldMk cId="1389806898" sldId="449"/>
            <ac:spMk id="55" creationId="{B3BDF5FE-5C63-409D-A4CC-8C07D37AF766}"/>
          </ac:spMkLst>
        </pc:spChg>
        <pc:spChg chg="add del mod">
          <ac:chgData name="Preeti Sah(サハ　ピリティ)" userId="8d282ded-a309-460d-a382-e08feb2c397a" providerId="ADAL" clId="{2973FC1A-50CA-457F-90A2-7B944FC0A937}" dt="2022-02-02T02:07:08.246" v="1"/>
          <ac:spMkLst>
            <pc:docMk/>
            <pc:sldMk cId="1389806898" sldId="449"/>
            <ac:spMk id="56" creationId="{30E2F505-E906-4DEF-9A9C-CF4A373B6741}"/>
          </ac:spMkLst>
        </pc:spChg>
        <pc:spChg chg="add del mod">
          <ac:chgData name="Preeti Sah(サハ　ピリティ)" userId="8d282ded-a309-460d-a382-e08feb2c397a" providerId="ADAL" clId="{2973FC1A-50CA-457F-90A2-7B944FC0A937}" dt="2022-02-02T02:07:08.246" v="1"/>
          <ac:spMkLst>
            <pc:docMk/>
            <pc:sldMk cId="1389806898" sldId="449"/>
            <ac:spMk id="57" creationId="{30AF90B8-B4E1-4972-A468-E4F5677164A3}"/>
          </ac:spMkLst>
        </pc:spChg>
        <pc:spChg chg="add del mod">
          <ac:chgData name="Preeti Sah(サハ　ピリティ)" userId="8d282ded-a309-460d-a382-e08feb2c397a" providerId="ADAL" clId="{2973FC1A-50CA-457F-90A2-7B944FC0A937}" dt="2022-02-02T02:07:08.246" v="1"/>
          <ac:spMkLst>
            <pc:docMk/>
            <pc:sldMk cId="1389806898" sldId="449"/>
            <ac:spMk id="58" creationId="{4B39CF09-0793-4C42-BDD0-6A613C619CE3}"/>
          </ac:spMkLst>
        </pc:spChg>
        <pc:spChg chg="add del mod">
          <ac:chgData name="Preeti Sah(サハ　ピリティ)" userId="8d282ded-a309-460d-a382-e08feb2c397a" providerId="ADAL" clId="{2973FC1A-50CA-457F-90A2-7B944FC0A937}" dt="2022-02-02T02:07:08.246" v="1"/>
          <ac:spMkLst>
            <pc:docMk/>
            <pc:sldMk cId="1389806898" sldId="449"/>
            <ac:spMk id="59" creationId="{EE230462-56B8-4F96-907C-4EB1AB550913}"/>
          </ac:spMkLst>
        </pc:spChg>
        <pc:spChg chg="add del mod">
          <ac:chgData name="Preeti Sah(サハ　ピリティ)" userId="8d282ded-a309-460d-a382-e08feb2c397a" providerId="ADAL" clId="{2973FC1A-50CA-457F-90A2-7B944FC0A937}" dt="2022-02-02T02:07:08.246" v="1"/>
          <ac:spMkLst>
            <pc:docMk/>
            <pc:sldMk cId="1389806898" sldId="449"/>
            <ac:spMk id="60" creationId="{3E860037-62B0-44E0-ADFD-A90FE86C46B4}"/>
          </ac:spMkLst>
        </pc:spChg>
        <pc:spChg chg="add del mod">
          <ac:chgData name="Preeti Sah(サハ　ピリティ)" userId="8d282ded-a309-460d-a382-e08feb2c397a" providerId="ADAL" clId="{2973FC1A-50CA-457F-90A2-7B944FC0A937}" dt="2022-02-02T02:07:08.246" v="1"/>
          <ac:spMkLst>
            <pc:docMk/>
            <pc:sldMk cId="1389806898" sldId="449"/>
            <ac:spMk id="61" creationId="{57491928-7275-4C96-A06C-BB00B85D0245}"/>
          </ac:spMkLst>
        </pc:spChg>
        <pc:spChg chg="add del mod">
          <ac:chgData name="Preeti Sah(サハ　ピリティ)" userId="8d282ded-a309-460d-a382-e08feb2c397a" providerId="ADAL" clId="{2973FC1A-50CA-457F-90A2-7B944FC0A937}" dt="2022-02-02T02:07:08.246" v="1"/>
          <ac:spMkLst>
            <pc:docMk/>
            <pc:sldMk cId="1389806898" sldId="449"/>
            <ac:spMk id="62" creationId="{2BDE4943-55E8-47E0-9567-569455CFDB5E}"/>
          </ac:spMkLst>
        </pc:spChg>
        <pc:spChg chg="add del mod">
          <ac:chgData name="Preeti Sah(サハ　ピリティ)" userId="8d282ded-a309-460d-a382-e08feb2c397a" providerId="ADAL" clId="{2973FC1A-50CA-457F-90A2-7B944FC0A937}" dt="2022-02-02T02:07:08.246" v="1"/>
          <ac:spMkLst>
            <pc:docMk/>
            <pc:sldMk cId="1389806898" sldId="449"/>
            <ac:spMk id="63" creationId="{E8373E76-D504-4EAB-A8C9-EF8B952F67A0}"/>
          </ac:spMkLst>
        </pc:spChg>
        <pc:spChg chg="add del mod">
          <ac:chgData name="Preeti Sah(サハ　ピリティ)" userId="8d282ded-a309-460d-a382-e08feb2c397a" providerId="ADAL" clId="{2973FC1A-50CA-457F-90A2-7B944FC0A937}" dt="2022-02-02T02:07:08.246" v="1"/>
          <ac:spMkLst>
            <pc:docMk/>
            <pc:sldMk cId="1389806898" sldId="449"/>
            <ac:spMk id="64" creationId="{CAFC7885-5B1C-4848-AC48-C1C830D78E1E}"/>
          </ac:spMkLst>
        </pc:spChg>
        <pc:spChg chg="add del mod">
          <ac:chgData name="Preeti Sah(サハ　ピリティ)" userId="8d282ded-a309-460d-a382-e08feb2c397a" providerId="ADAL" clId="{2973FC1A-50CA-457F-90A2-7B944FC0A937}" dt="2022-02-02T02:07:08.246" v="1"/>
          <ac:spMkLst>
            <pc:docMk/>
            <pc:sldMk cId="1389806898" sldId="449"/>
            <ac:spMk id="65" creationId="{877D245D-9823-4316-BCB7-3EF75AAD3FA9}"/>
          </ac:spMkLst>
        </pc:spChg>
        <pc:spChg chg="add del mod">
          <ac:chgData name="Preeti Sah(サハ　ピリティ)" userId="8d282ded-a309-460d-a382-e08feb2c397a" providerId="ADAL" clId="{2973FC1A-50CA-457F-90A2-7B944FC0A937}" dt="2022-02-02T02:07:08.246" v="1"/>
          <ac:spMkLst>
            <pc:docMk/>
            <pc:sldMk cId="1389806898" sldId="449"/>
            <ac:spMk id="66" creationId="{CA8C9A0F-13E7-445D-9E45-753A03F39465}"/>
          </ac:spMkLst>
        </pc:spChg>
        <pc:spChg chg="add del mod">
          <ac:chgData name="Preeti Sah(サハ　ピリティ)" userId="8d282ded-a309-460d-a382-e08feb2c397a" providerId="ADAL" clId="{2973FC1A-50CA-457F-90A2-7B944FC0A937}" dt="2022-02-02T02:07:08.246" v="1"/>
          <ac:spMkLst>
            <pc:docMk/>
            <pc:sldMk cId="1389806898" sldId="449"/>
            <ac:spMk id="67" creationId="{BFE3CE03-C763-43A7-99B4-C6E86A620808}"/>
          </ac:spMkLst>
        </pc:spChg>
        <pc:spChg chg="add del mod">
          <ac:chgData name="Preeti Sah(サハ　ピリティ)" userId="8d282ded-a309-460d-a382-e08feb2c397a" providerId="ADAL" clId="{2973FC1A-50CA-457F-90A2-7B944FC0A937}" dt="2022-02-02T02:07:08.246" v="1"/>
          <ac:spMkLst>
            <pc:docMk/>
            <pc:sldMk cId="1389806898" sldId="449"/>
            <ac:spMk id="68" creationId="{48BAC3E6-F9BE-4A94-B06F-28974CF595B2}"/>
          </ac:spMkLst>
        </pc:spChg>
        <pc:spChg chg="add del mod">
          <ac:chgData name="Preeti Sah(サハ　ピリティ)" userId="8d282ded-a309-460d-a382-e08feb2c397a" providerId="ADAL" clId="{2973FC1A-50CA-457F-90A2-7B944FC0A937}" dt="2022-02-02T02:07:08.246" v="1"/>
          <ac:spMkLst>
            <pc:docMk/>
            <pc:sldMk cId="1389806898" sldId="449"/>
            <ac:spMk id="69" creationId="{841DDF95-978D-46BA-8BC5-BBDCBC418673}"/>
          </ac:spMkLst>
        </pc:spChg>
        <pc:spChg chg="add del mod">
          <ac:chgData name="Preeti Sah(サハ　ピリティ)" userId="8d282ded-a309-460d-a382-e08feb2c397a" providerId="ADAL" clId="{2973FC1A-50CA-457F-90A2-7B944FC0A937}" dt="2022-02-02T02:07:08.246" v="1"/>
          <ac:spMkLst>
            <pc:docMk/>
            <pc:sldMk cId="1389806898" sldId="449"/>
            <ac:spMk id="70" creationId="{DC34657D-7A90-490B-A792-3B80560D570B}"/>
          </ac:spMkLst>
        </pc:spChg>
        <pc:picChg chg="del mod">
          <ac:chgData name="Preeti Sah(サハ　ピリティ)" userId="8d282ded-a309-460d-a382-e08feb2c397a" providerId="ADAL" clId="{2973FC1A-50CA-457F-90A2-7B944FC0A937}" dt="2022-02-02T02:07:38.117" v="4" actId="478"/>
          <ac:picMkLst>
            <pc:docMk/>
            <pc:sldMk cId="1389806898" sldId="449"/>
            <ac:picMk id="3" creationId="{D68C5507-933D-4947-B1EA-0C11145F5157}"/>
          </ac:picMkLst>
        </pc:picChg>
        <pc:picChg chg="mod">
          <ac:chgData name="Preeti Sah(サハ　ピリティ)" userId="8d282ded-a309-460d-a382-e08feb2c397a" providerId="ADAL" clId="{2973FC1A-50CA-457F-90A2-7B944FC0A937}" dt="2022-02-02T02:07:52.413" v="9" actId="1076"/>
          <ac:picMkLst>
            <pc:docMk/>
            <pc:sldMk cId="1389806898" sldId="449"/>
            <ac:picMk id="4" creationId="{7C7CA7DD-D9B7-4777-ADEA-E720ED4E0C2B}"/>
          </ac:picMkLst>
        </pc:picChg>
        <pc:picChg chg="add del mod">
          <ac:chgData name="Preeti Sah(サハ　ピリティ)" userId="8d282ded-a309-460d-a382-e08feb2c397a" providerId="ADAL" clId="{2973FC1A-50CA-457F-90A2-7B944FC0A937}" dt="2022-02-02T02:07:08.246" v="1"/>
          <ac:picMkLst>
            <pc:docMk/>
            <pc:sldMk cId="1389806898" sldId="449"/>
            <ac:picMk id="7" creationId="{2B7FA9CF-368F-4B54-8D49-662A3BF5677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4022584" y="9719823"/>
            <a:ext cx="3078236" cy="511569"/>
          </a:xfrm>
          <a:prstGeom prst="rect">
            <a:avLst/>
          </a:prstGeom>
        </p:spPr>
        <p:txBody>
          <a:bodyPr vert="horz" lIns="94644" tIns="47323" rIns="94644" bIns="47323" rtlCol="0" anchor="b"/>
          <a:lstStyle>
            <a:lvl1pPr algn="r">
              <a:defRPr sz="1300"/>
            </a:lvl1pPr>
          </a:lstStyle>
          <a:p>
            <a:fld id="{542A58DF-BAA8-4469-BA2D-AC8A439EF596}" type="slidenum">
              <a:rPr kumimoji="1" lang="ja-JP" altLang="en-US" smtClean="0"/>
              <a:t>‹#›</a:t>
            </a:fld>
            <a:endParaRPr kumimoji="1" lang="ja-JP" altLang="en-US" dirty="0"/>
          </a:p>
        </p:txBody>
      </p:sp>
    </p:spTree>
    <p:extLst>
      <p:ext uri="{BB962C8B-B14F-4D97-AF65-F5344CB8AC3E}">
        <p14:creationId xmlns:p14="http://schemas.microsoft.com/office/powerpoint/2010/main" val="1477092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77740" cy="511652"/>
          </a:xfrm>
          <a:prstGeom prst="rect">
            <a:avLst/>
          </a:prstGeom>
        </p:spPr>
        <p:txBody>
          <a:bodyPr vert="horz" lIns="94644" tIns="47323" rIns="94644" bIns="4732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5" y="3"/>
            <a:ext cx="3077740" cy="511652"/>
          </a:xfrm>
          <a:prstGeom prst="rect">
            <a:avLst/>
          </a:prstGeom>
        </p:spPr>
        <p:txBody>
          <a:bodyPr vert="horz" lIns="94644" tIns="47323" rIns="94644" bIns="47323" rtlCol="0"/>
          <a:lstStyle>
            <a:lvl1pPr algn="r">
              <a:defRPr sz="1300"/>
            </a:lvl1pPr>
          </a:lstStyle>
          <a:p>
            <a:fld id="{FCD2423D-9EBC-40AE-B4DC-564BAC5C6197}" type="datetimeFigureOut">
              <a:rPr kumimoji="1" lang="ja-JP" altLang="en-US" smtClean="0"/>
              <a:t>2022/4/1</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644" tIns="47323" rIns="94644" bIns="47323" rtlCol="0" anchor="ctr"/>
          <a:lstStyle/>
          <a:p>
            <a:endParaRPr lang="ja-JP" altLang="en-US"/>
          </a:p>
        </p:txBody>
      </p:sp>
      <p:sp>
        <p:nvSpPr>
          <p:cNvPr id="5" name="ノート プレースホルダー 4"/>
          <p:cNvSpPr>
            <a:spLocks noGrp="1"/>
          </p:cNvSpPr>
          <p:nvPr>
            <p:ph type="body" sz="quarter" idx="3"/>
          </p:nvPr>
        </p:nvSpPr>
        <p:spPr>
          <a:xfrm>
            <a:off x="710248" y="4860687"/>
            <a:ext cx="5681980" cy="4604862"/>
          </a:xfrm>
          <a:prstGeom prst="rect">
            <a:avLst/>
          </a:prstGeom>
        </p:spPr>
        <p:txBody>
          <a:bodyPr vert="horz" lIns="94644" tIns="47323" rIns="94644" bIns="473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9"/>
            <a:ext cx="3077740" cy="511652"/>
          </a:xfrm>
          <a:prstGeom prst="rect">
            <a:avLst/>
          </a:prstGeom>
        </p:spPr>
        <p:txBody>
          <a:bodyPr vert="horz" lIns="94644" tIns="47323" rIns="94644" bIns="4732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5" y="9719599"/>
            <a:ext cx="3077740" cy="511652"/>
          </a:xfrm>
          <a:prstGeom prst="rect">
            <a:avLst/>
          </a:prstGeom>
        </p:spPr>
        <p:txBody>
          <a:bodyPr vert="horz" lIns="94644" tIns="47323" rIns="94644" bIns="47323" rtlCol="0" anchor="b"/>
          <a:lstStyle>
            <a:lvl1pPr algn="r">
              <a:defRPr sz="13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2189627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extLst>
      <p:ext uri="{BB962C8B-B14F-4D97-AF65-F5344CB8AC3E}">
        <p14:creationId xmlns:p14="http://schemas.microsoft.com/office/powerpoint/2010/main" val="28596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extLst>
      <p:ext uri="{BB962C8B-B14F-4D97-AF65-F5344CB8AC3E}">
        <p14:creationId xmlns:p14="http://schemas.microsoft.com/office/powerpoint/2010/main" val="207267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extLst>
      <p:ext uri="{BB962C8B-B14F-4D97-AF65-F5344CB8AC3E}">
        <p14:creationId xmlns:p14="http://schemas.microsoft.com/office/powerpoint/2010/main" val="825084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7" indent="-178977">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extLst>
      <p:ext uri="{BB962C8B-B14F-4D97-AF65-F5344CB8AC3E}">
        <p14:creationId xmlns:p14="http://schemas.microsoft.com/office/powerpoint/2010/main" val="2607602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7" indent="-178977">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extLst>
      <p:ext uri="{BB962C8B-B14F-4D97-AF65-F5344CB8AC3E}">
        <p14:creationId xmlns:p14="http://schemas.microsoft.com/office/powerpoint/2010/main" val="174942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extLst>
      <p:ext uri="{BB962C8B-B14F-4D97-AF65-F5344CB8AC3E}">
        <p14:creationId xmlns:p14="http://schemas.microsoft.com/office/powerpoint/2010/main" val="1342243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7" indent="-178977">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extLst>
      <p:ext uri="{BB962C8B-B14F-4D97-AF65-F5344CB8AC3E}">
        <p14:creationId xmlns:p14="http://schemas.microsoft.com/office/powerpoint/2010/main" val="69361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7" indent="-178977">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extLst>
      <p:ext uri="{BB962C8B-B14F-4D97-AF65-F5344CB8AC3E}">
        <p14:creationId xmlns:p14="http://schemas.microsoft.com/office/powerpoint/2010/main" val="3447607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7" indent="-178977">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extLst>
      <p:ext uri="{BB962C8B-B14F-4D97-AF65-F5344CB8AC3E}">
        <p14:creationId xmlns:p14="http://schemas.microsoft.com/office/powerpoint/2010/main" val="2940485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7" indent="-178977">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extLst>
      <p:ext uri="{BB962C8B-B14F-4D97-AF65-F5344CB8AC3E}">
        <p14:creationId xmlns:p14="http://schemas.microsoft.com/office/powerpoint/2010/main" val="70804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extLst>
      <p:ext uri="{BB962C8B-B14F-4D97-AF65-F5344CB8AC3E}">
        <p14:creationId xmlns:p14="http://schemas.microsoft.com/office/powerpoint/2010/main" val="331218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a:p>
        </p:txBody>
      </p:sp>
    </p:spTree>
    <p:extLst>
      <p:ext uri="{BB962C8B-B14F-4D97-AF65-F5344CB8AC3E}">
        <p14:creationId xmlns:p14="http://schemas.microsoft.com/office/powerpoint/2010/main" val="3646392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23</a:t>
            </a:fld>
            <a:endParaRPr kumimoji="1" lang="ja-JP" altLang="en-US"/>
          </a:p>
        </p:txBody>
      </p:sp>
    </p:spTree>
    <p:extLst>
      <p:ext uri="{BB962C8B-B14F-4D97-AF65-F5344CB8AC3E}">
        <p14:creationId xmlns:p14="http://schemas.microsoft.com/office/powerpoint/2010/main" val="1960047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a:p>
        </p:txBody>
      </p:sp>
    </p:spTree>
    <p:extLst>
      <p:ext uri="{BB962C8B-B14F-4D97-AF65-F5344CB8AC3E}">
        <p14:creationId xmlns:p14="http://schemas.microsoft.com/office/powerpoint/2010/main" val="400135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7" indent="-178977">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7" indent="-178977">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extLst>
      <p:ext uri="{BB962C8B-B14F-4D97-AF65-F5344CB8AC3E}">
        <p14:creationId xmlns:p14="http://schemas.microsoft.com/office/powerpoint/2010/main" val="164633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7" indent="-178977">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extLst>
      <p:ext uri="{BB962C8B-B14F-4D97-AF65-F5344CB8AC3E}">
        <p14:creationId xmlns:p14="http://schemas.microsoft.com/office/powerpoint/2010/main" val="2017341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7" indent="-178977">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extLst>
      <p:ext uri="{BB962C8B-B14F-4D97-AF65-F5344CB8AC3E}">
        <p14:creationId xmlns:p14="http://schemas.microsoft.com/office/powerpoint/2010/main" val="310813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7" indent="-178977">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extLst>
      <p:ext uri="{BB962C8B-B14F-4D97-AF65-F5344CB8AC3E}">
        <p14:creationId xmlns:p14="http://schemas.microsoft.com/office/powerpoint/2010/main" val="258323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7" indent="-178977">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extLst>
      <p:ext uri="{BB962C8B-B14F-4D97-AF65-F5344CB8AC3E}">
        <p14:creationId xmlns:p14="http://schemas.microsoft.com/office/powerpoint/2010/main" val="247477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extLst>
      <p:ext uri="{BB962C8B-B14F-4D97-AF65-F5344CB8AC3E}">
        <p14:creationId xmlns:p14="http://schemas.microsoft.com/office/powerpoint/2010/main" val="275340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2887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83389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988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10331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56217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16326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268310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61280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61529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Tree>
    <p:extLst>
      <p:ext uri="{BB962C8B-B14F-4D97-AF65-F5344CB8AC3E}">
        <p14:creationId xmlns:p14="http://schemas.microsoft.com/office/powerpoint/2010/main" val="225285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04175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43179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 on Water Resources Management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195676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43608" y="1268760"/>
            <a:ext cx="7863832" cy="2339102"/>
          </a:xfrm>
        </p:spPr>
        <p:txBody>
          <a:bodyPr/>
          <a:lstStyle/>
          <a:p>
            <a:r>
              <a:rPr lang="en-US" altLang="ja-JP" sz="4400" dirty="0"/>
              <a:t>Theme3</a:t>
            </a:r>
            <a:br>
              <a:rPr lang="en-US" altLang="ja-JP" sz="4400" dirty="0"/>
            </a:br>
            <a:r>
              <a:rPr lang="en-US" altLang="ja-JP" sz="4400" dirty="0"/>
              <a:t>Finance</a:t>
            </a:r>
            <a:br>
              <a:rPr lang="en-US" altLang="ja-JP" sz="4800" dirty="0"/>
            </a:br>
            <a:r>
              <a:rPr lang="en-US" altLang="ja-JP" sz="3200" dirty="0">
                <a:solidFill>
                  <a:schemeClr val="bg1">
                    <a:lumMod val="75000"/>
                  </a:schemeClr>
                </a:solidFill>
              </a:rPr>
              <a:t>Sharing Responsibilities and Costs</a:t>
            </a:r>
            <a:br>
              <a:rPr lang="en-US" altLang="ja-JP" sz="3200" dirty="0">
                <a:solidFill>
                  <a:schemeClr val="bg1">
                    <a:lumMod val="75000"/>
                  </a:schemeClr>
                </a:solidFill>
              </a:rPr>
            </a:br>
            <a:r>
              <a:rPr lang="en-US" altLang="ja-JP" sz="3200" dirty="0">
                <a:solidFill>
                  <a:schemeClr val="bg1">
                    <a:lumMod val="75000"/>
                  </a:schemeClr>
                </a:solidFill>
              </a:rPr>
              <a:t>among Stakeholders</a:t>
            </a:r>
            <a:endParaRPr lang="ja-JP" altLang="en-US" sz="3200" dirty="0">
              <a:solidFill>
                <a:schemeClr val="bg1">
                  <a:lumMod val="75000"/>
                </a:schemeClr>
              </a:solidFill>
            </a:endParaRPr>
          </a:p>
        </p:txBody>
      </p:sp>
      <p:pic>
        <p:nvPicPr>
          <p:cNvPr id="6" name="図 5">
            <a:extLst>
              <a:ext uri="{FF2B5EF4-FFF2-40B4-BE49-F238E27FC236}">
                <a16:creationId xmlns:a16="http://schemas.microsoft.com/office/drawing/2014/main" id="{23493D45-F7E6-4DE8-9B5F-8CF3A68C43D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84368" y="5013176"/>
            <a:ext cx="720000" cy="72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Financial Framework of Water Resources</a:t>
            </a:r>
            <a:endParaRPr kumimoji="1" lang="ja-JP" altLang="en-US" sz="2800" dirty="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22517" y="1394903"/>
            <a:ext cx="7947499" cy="400110"/>
          </a:xfrm>
          <a:prstGeom prst="rect">
            <a:avLst/>
          </a:prstGeom>
          <a:noFill/>
        </p:spPr>
        <p:txBody>
          <a:bodyPr wrap="square" rtlCol="0">
            <a:spAutoFit/>
          </a:bodyPr>
          <a:lstStyle/>
          <a:p>
            <a:pPr marL="450850" indent="-450850"/>
            <a:r>
              <a:rPr lang="en-US" altLang="ja-JP" sz="2000" dirty="0"/>
              <a:t>2)	Government Bonds for Construction</a:t>
            </a:r>
          </a:p>
        </p:txBody>
      </p:sp>
      <p:sp>
        <p:nvSpPr>
          <p:cNvPr id="12" name="テキスト プレースホルダー 7">
            <a:extLst>
              <a:ext uri="{FF2B5EF4-FFF2-40B4-BE49-F238E27FC236}">
                <a16:creationId xmlns:a16="http://schemas.microsoft.com/office/drawing/2014/main" id="{E65A6863-9956-4038-939E-C767E63F41F2}"/>
              </a:ext>
            </a:extLst>
          </p:cNvPr>
          <p:cNvSpPr txBox="1"/>
          <p:nvPr/>
        </p:nvSpPr>
        <p:spPr>
          <a:xfrm>
            <a:off x="360000" y="803615"/>
            <a:ext cx="4886824"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(2)	Framework of Diverse Funding</a:t>
            </a:r>
          </a:p>
        </p:txBody>
      </p:sp>
      <p:sp>
        <p:nvSpPr>
          <p:cNvPr id="13" name="テキスト プレースホルダー 2">
            <a:extLst>
              <a:ext uri="{FF2B5EF4-FFF2-40B4-BE49-F238E27FC236}">
                <a16:creationId xmlns:a16="http://schemas.microsoft.com/office/drawing/2014/main" id="{7E6EC59A-9B09-4649-B585-64EB884D8259}"/>
              </a:ext>
            </a:extLst>
          </p:cNvPr>
          <p:cNvSpPr txBox="1">
            <a:spLocks/>
          </p:cNvSpPr>
          <p:nvPr/>
        </p:nvSpPr>
        <p:spPr>
          <a:xfrm>
            <a:off x="1187624" y="1933118"/>
            <a:ext cx="7693011" cy="2359978"/>
          </a:xfrm>
          <a:prstGeom prst="rect">
            <a:avLst/>
          </a:prstGeom>
        </p:spPr>
        <p:txBody>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indent="-342900">
              <a:buClr>
                <a:srgbClr val="CAE2FF">
                  <a:lumMod val="50000"/>
                </a:srgbClr>
              </a:buClr>
              <a:buSzPct val="75000"/>
              <a:buFont typeface="Wingdings" panose="05000000000000000000" pitchFamily="2" charset="2"/>
              <a:buChar char="l"/>
            </a:pPr>
            <a:r>
              <a:rPr lang="en-US" altLang="ja-JP" sz="2000" b="0" dirty="0"/>
              <a:t>Public works are financed by issuing government bonds or by borrowing. </a:t>
            </a:r>
          </a:p>
          <a:p>
            <a:pPr indent="-342900">
              <a:buClr>
                <a:srgbClr val="CAE2FF">
                  <a:lumMod val="50000"/>
                </a:srgbClr>
              </a:buClr>
              <a:buSzPct val="75000"/>
              <a:buFont typeface="Wingdings" panose="05000000000000000000" pitchFamily="2" charset="2"/>
              <a:buChar char="l"/>
            </a:pPr>
            <a:r>
              <a:rPr lang="en-US" altLang="ja-JP" sz="2000" b="0" dirty="0"/>
              <a:t>As future generations will also benefit from public facilities, they should also bear the costs as well.</a:t>
            </a:r>
          </a:p>
          <a:p>
            <a:pPr indent="-342900">
              <a:buClr>
                <a:srgbClr val="CAE2FF">
                  <a:lumMod val="50000"/>
                </a:srgbClr>
              </a:buClr>
              <a:buSzPct val="75000"/>
              <a:buFont typeface="Wingdings" panose="05000000000000000000" pitchFamily="2" charset="2"/>
              <a:buChar char="l"/>
            </a:pPr>
            <a:r>
              <a:rPr lang="en-US" altLang="ja-JP" sz="2000" b="0" dirty="0"/>
              <a:t>Government bonds for construction are issued within the amounts decided by the National Diet.</a:t>
            </a:r>
          </a:p>
        </p:txBody>
      </p:sp>
    </p:spTree>
    <p:extLst>
      <p:ext uri="{BB962C8B-B14F-4D97-AF65-F5344CB8AC3E}">
        <p14:creationId xmlns:p14="http://schemas.microsoft.com/office/powerpoint/2010/main" val="270641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Financial Framework of Water Resources</a:t>
            </a:r>
            <a:endParaRPr kumimoji="1" lang="ja-JP" altLang="en-US" sz="2800" dirty="0"/>
          </a:p>
        </p:txBody>
      </p:sp>
      <p:sp>
        <p:nvSpPr>
          <p:cNvPr id="12" name="テキスト プレースホルダー 7">
            <a:extLst>
              <a:ext uri="{FF2B5EF4-FFF2-40B4-BE49-F238E27FC236}">
                <a16:creationId xmlns:a16="http://schemas.microsoft.com/office/drawing/2014/main" id="{E65A6863-9956-4038-939E-C767E63F41F2}"/>
              </a:ext>
            </a:extLst>
          </p:cNvPr>
          <p:cNvSpPr txBox="1"/>
          <p:nvPr/>
        </p:nvSpPr>
        <p:spPr>
          <a:xfrm>
            <a:off x="360000" y="803615"/>
            <a:ext cx="4886824"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(2)	Framework of Diverse Funding</a:t>
            </a:r>
          </a:p>
        </p:txBody>
      </p:sp>
      <p:sp>
        <p:nvSpPr>
          <p:cNvPr id="14" name="テキスト ボックス 13">
            <a:extLst>
              <a:ext uri="{FF2B5EF4-FFF2-40B4-BE49-F238E27FC236}">
                <a16:creationId xmlns:a16="http://schemas.microsoft.com/office/drawing/2014/main" id="{ED4E8B3C-AFED-4448-BA70-0FC66C4DE946}"/>
              </a:ext>
            </a:extLst>
          </p:cNvPr>
          <p:cNvSpPr txBox="1"/>
          <p:nvPr/>
        </p:nvSpPr>
        <p:spPr>
          <a:xfrm>
            <a:off x="755576" y="1527733"/>
            <a:ext cx="7947499" cy="400110"/>
          </a:xfrm>
          <a:prstGeom prst="rect">
            <a:avLst/>
          </a:prstGeom>
          <a:noFill/>
        </p:spPr>
        <p:txBody>
          <a:bodyPr wrap="square" rtlCol="0">
            <a:spAutoFit/>
          </a:bodyPr>
          <a:lstStyle/>
          <a:p>
            <a:pPr marL="450850" indent="-450850"/>
            <a:r>
              <a:rPr lang="en-US" altLang="ja-JP" sz="2000" dirty="0"/>
              <a:t>3)	</a:t>
            </a:r>
            <a:r>
              <a:rPr lang="en-US" altLang="ja-JP" sz="1800" dirty="0">
                <a:effectLst/>
                <a:latin typeface="Times New Roman" panose="02020603050405020304" pitchFamily="18" charset="0"/>
                <a:ea typeface="ＭＳ 明朝" panose="02020609040205080304" pitchFamily="17" charset="-128"/>
                <a:cs typeface="Arial" panose="020B0604020202020204" pitchFamily="34" charset="0"/>
              </a:rPr>
              <a:t>Fiscal Investment and Loan Program (</a:t>
            </a:r>
            <a:r>
              <a:rPr lang="en-US" altLang="ja-JP" sz="1800" dirty="0" err="1">
                <a:effectLst/>
                <a:latin typeface="Times New Roman" panose="02020603050405020304" pitchFamily="18" charset="0"/>
                <a:ea typeface="ＭＳ 明朝" panose="02020609040205080304" pitchFamily="17" charset="-128"/>
                <a:cs typeface="Arial" panose="020B0604020202020204" pitchFamily="34" charset="0"/>
              </a:rPr>
              <a:t>FILP</a:t>
            </a:r>
            <a:r>
              <a:rPr lang="en-US" altLang="ja-JP" sz="1800" dirty="0">
                <a:effectLst/>
                <a:latin typeface="Times New Roman" panose="02020603050405020304" pitchFamily="18" charset="0"/>
                <a:ea typeface="ＭＳ 明朝" panose="02020609040205080304" pitchFamily="17" charset="-128"/>
                <a:cs typeface="Arial" panose="020B0604020202020204" pitchFamily="34" charset="0"/>
              </a:rPr>
              <a:t>) </a:t>
            </a:r>
            <a:endParaRPr lang="en-US" altLang="ja-JP" sz="2000" dirty="0"/>
          </a:p>
        </p:txBody>
      </p:sp>
      <p:sp>
        <p:nvSpPr>
          <p:cNvPr id="9" name="テキスト ボックス 8">
            <a:extLst>
              <a:ext uri="{FF2B5EF4-FFF2-40B4-BE49-F238E27FC236}">
                <a16:creationId xmlns:a16="http://schemas.microsoft.com/office/drawing/2014/main" id="{9584215A-EA5F-4DCF-9124-AC304C27D28E}"/>
              </a:ext>
            </a:extLst>
          </p:cNvPr>
          <p:cNvSpPr txBox="1"/>
          <p:nvPr/>
        </p:nvSpPr>
        <p:spPr>
          <a:xfrm>
            <a:off x="2188800" y="4591198"/>
            <a:ext cx="4572000" cy="400110"/>
          </a:xfrm>
          <a:prstGeom prst="rect">
            <a:avLst/>
          </a:prstGeom>
          <a:noFill/>
        </p:spPr>
        <p:txBody>
          <a:bodyPr wrap="square">
            <a:spAutoFit/>
          </a:bodyPr>
          <a:lstStyle/>
          <a:p>
            <a:pPr algn="ctr">
              <a:spcAft>
                <a:spcPts val="600"/>
              </a:spcAft>
            </a:pPr>
            <a:r>
              <a:rPr lang="en-US" altLang="ja-JP" sz="2000" b="1" kern="100" dirty="0">
                <a:effectLst/>
                <a:latin typeface="Times New Roman" panose="02020603050405020304" pitchFamily="18" charset="0"/>
                <a:ea typeface="ＭＳ 明朝" panose="02020609040205080304" pitchFamily="17" charset="-128"/>
                <a:cs typeface="ＭＳ 明朝" panose="02020609040205080304" pitchFamily="17" charset="-128"/>
              </a:rPr>
              <a:t>The </a:t>
            </a:r>
            <a:r>
              <a:rPr lang="en-US" altLang="ja-JP" sz="2000" b="1" kern="100" dirty="0" err="1">
                <a:effectLst/>
                <a:latin typeface="Times New Roman" panose="02020603050405020304" pitchFamily="18" charset="0"/>
                <a:ea typeface="ＭＳ 明朝" panose="02020609040205080304" pitchFamily="17" charset="-128"/>
                <a:cs typeface="ＭＳ 明朝" panose="02020609040205080304" pitchFamily="17" charset="-128"/>
              </a:rPr>
              <a:t>FILP</a:t>
            </a:r>
            <a:r>
              <a:rPr lang="en-US" altLang="ja-JP" sz="2000" b="1" kern="100" dirty="0">
                <a:effectLst/>
                <a:latin typeface="Times New Roman" panose="02020603050405020304" pitchFamily="18" charset="0"/>
                <a:ea typeface="ＭＳ 明朝" panose="02020609040205080304" pitchFamily="17" charset="-128"/>
                <a:cs typeface="ＭＳ 明朝" panose="02020609040205080304" pitchFamily="17" charset="-128"/>
              </a:rPr>
              <a:t> Framework</a:t>
            </a:r>
            <a:endParaRPr lang="ja-JP" altLang="ja-JP" sz="20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p:txBody>
      </p:sp>
      <p:sp>
        <p:nvSpPr>
          <p:cNvPr id="10" name="テキスト ボックス 9">
            <a:extLst>
              <a:ext uri="{FF2B5EF4-FFF2-40B4-BE49-F238E27FC236}">
                <a16:creationId xmlns:a16="http://schemas.microsoft.com/office/drawing/2014/main" id="{5A28F7E7-E531-448A-9A72-89E76994FA40}"/>
              </a:ext>
            </a:extLst>
          </p:cNvPr>
          <p:cNvSpPr txBox="1"/>
          <p:nvPr/>
        </p:nvSpPr>
        <p:spPr>
          <a:xfrm>
            <a:off x="450066" y="3976588"/>
            <a:ext cx="7487276" cy="230832"/>
          </a:xfrm>
          <a:prstGeom prst="rect">
            <a:avLst/>
          </a:prstGeom>
          <a:noFill/>
        </p:spPr>
        <p:txBody>
          <a:bodyPr wrap="square">
            <a:spAutoFit/>
          </a:bodyPr>
          <a:lstStyle/>
          <a:p>
            <a:pPr marL="717550" indent="-717550">
              <a:spcBef>
                <a:spcPts val="300"/>
              </a:spcBef>
              <a:spcAft>
                <a:spcPts val="600"/>
              </a:spcAft>
            </a:pPr>
            <a:r>
              <a:rPr lang="en-US" altLang="ja-JP" sz="900" kern="100" dirty="0">
                <a:effectLst/>
                <a:latin typeface="Times New Roman" panose="02020603050405020304" pitchFamily="18" charset="0"/>
                <a:ea typeface="ＭＳ 明朝" panose="02020609040205080304" pitchFamily="17" charset="-128"/>
                <a:cs typeface="ＭＳ 明朝" panose="02020609040205080304" pitchFamily="17" charset="-128"/>
              </a:rPr>
              <a:t>Source:	Prepared by simplifying " Structure of Fiscal Investment and Loan Program" by the Ministry of Finance.</a:t>
            </a:r>
            <a:endParaRPr lang="ja-JP" altLang="ja-JP" sz="9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p:txBody>
      </p:sp>
      <p:pic>
        <p:nvPicPr>
          <p:cNvPr id="3" name="図 2">
            <a:extLst>
              <a:ext uri="{FF2B5EF4-FFF2-40B4-BE49-F238E27FC236}">
                <a16:creationId xmlns:a16="http://schemas.microsoft.com/office/drawing/2014/main" id="{0F1C17C7-AC55-4A0B-8E14-9A63B31B3E24}"/>
              </a:ext>
            </a:extLst>
          </p:cNvPr>
          <p:cNvPicPr>
            <a:picLocks noChangeAspect="1"/>
          </p:cNvPicPr>
          <p:nvPr/>
        </p:nvPicPr>
        <p:blipFill>
          <a:blip r:embed="rId3"/>
          <a:stretch>
            <a:fillRect/>
          </a:stretch>
        </p:blipFill>
        <p:spPr>
          <a:xfrm>
            <a:off x="252496" y="2083643"/>
            <a:ext cx="8891504" cy="1509167"/>
          </a:xfrm>
          <a:prstGeom prst="rect">
            <a:avLst/>
          </a:prstGeom>
        </p:spPr>
      </p:pic>
    </p:spTree>
    <p:extLst>
      <p:ext uri="{BB962C8B-B14F-4D97-AF65-F5344CB8AC3E}">
        <p14:creationId xmlns:p14="http://schemas.microsoft.com/office/powerpoint/2010/main" val="209504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Financial Framework of Water Resources</a:t>
            </a:r>
            <a:endParaRPr kumimoji="1" lang="ja-JP" altLang="en-US" sz="2800" dirty="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22517" y="1394903"/>
            <a:ext cx="7947499" cy="400110"/>
          </a:xfrm>
          <a:prstGeom prst="rect">
            <a:avLst/>
          </a:prstGeom>
          <a:noFill/>
        </p:spPr>
        <p:txBody>
          <a:bodyPr wrap="square" rtlCol="0">
            <a:spAutoFit/>
          </a:bodyPr>
          <a:lstStyle/>
          <a:p>
            <a:pPr marL="450850" indent="-450850"/>
            <a:r>
              <a:rPr lang="en-US" altLang="ja-JP" sz="2000" dirty="0"/>
              <a:t>4)	</a:t>
            </a:r>
            <a:r>
              <a:rPr lang="en-US" altLang="ja-JP" sz="1800" dirty="0">
                <a:effectLst/>
                <a:latin typeface="Times New Roman" panose="02020603050405020304" pitchFamily="18" charset="0"/>
                <a:ea typeface="ＭＳ 明朝" panose="02020609040205080304" pitchFamily="17" charset="-128"/>
                <a:cs typeface="Arial" panose="020B0604020202020204" pitchFamily="34" charset="0"/>
              </a:rPr>
              <a:t>Charges for Use of River Water (Water Rights Fees)</a:t>
            </a:r>
            <a:endParaRPr lang="en-US" altLang="ja-JP" sz="2000" dirty="0"/>
          </a:p>
        </p:txBody>
      </p:sp>
      <p:sp>
        <p:nvSpPr>
          <p:cNvPr id="12" name="テキスト プレースホルダー 7">
            <a:extLst>
              <a:ext uri="{FF2B5EF4-FFF2-40B4-BE49-F238E27FC236}">
                <a16:creationId xmlns:a16="http://schemas.microsoft.com/office/drawing/2014/main" id="{E65A6863-9956-4038-939E-C767E63F41F2}"/>
              </a:ext>
            </a:extLst>
          </p:cNvPr>
          <p:cNvSpPr txBox="1"/>
          <p:nvPr/>
        </p:nvSpPr>
        <p:spPr>
          <a:xfrm>
            <a:off x="360000" y="803615"/>
            <a:ext cx="4886824"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(2)	Framework of Diverse Funding</a:t>
            </a:r>
          </a:p>
        </p:txBody>
      </p:sp>
      <p:sp>
        <p:nvSpPr>
          <p:cNvPr id="13" name="テキスト プレースホルダー 2">
            <a:extLst>
              <a:ext uri="{FF2B5EF4-FFF2-40B4-BE49-F238E27FC236}">
                <a16:creationId xmlns:a16="http://schemas.microsoft.com/office/drawing/2014/main" id="{7E6EC59A-9B09-4649-B585-64EB884D8259}"/>
              </a:ext>
            </a:extLst>
          </p:cNvPr>
          <p:cNvSpPr txBox="1">
            <a:spLocks/>
          </p:cNvSpPr>
          <p:nvPr/>
        </p:nvSpPr>
        <p:spPr>
          <a:xfrm>
            <a:off x="1187624" y="1933118"/>
            <a:ext cx="7693011" cy="1927930"/>
          </a:xfrm>
          <a:prstGeom prst="rect">
            <a:avLst/>
          </a:prstGeom>
        </p:spPr>
        <p:txBody>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indent="-342900">
              <a:buClr>
                <a:srgbClr val="CAE2FF">
                  <a:lumMod val="50000"/>
                </a:srgbClr>
              </a:buClr>
              <a:buSzPct val="75000"/>
              <a:buFont typeface="Wingdings" panose="05000000000000000000" pitchFamily="2" charset="2"/>
              <a:buChar char="l"/>
            </a:pPr>
            <a:r>
              <a:rPr lang="en-US" altLang="ja-JP" sz="2000" b="0" dirty="0"/>
              <a:t>Prefectural governments collect charges for river water use.</a:t>
            </a:r>
          </a:p>
          <a:p>
            <a:pPr indent="-342900">
              <a:buClr>
                <a:srgbClr val="CAE2FF">
                  <a:lumMod val="50000"/>
                </a:srgbClr>
              </a:buClr>
              <a:buSzPct val="75000"/>
              <a:buFont typeface="Wingdings" panose="05000000000000000000" pitchFamily="2" charset="2"/>
              <a:buChar char="l"/>
            </a:pPr>
            <a:r>
              <a:rPr lang="en-US" altLang="ja-JP" sz="2000" b="0" dirty="0"/>
              <a:t>These charges are exempted for use in domestic water supply, public power generation, and irrigation.</a:t>
            </a:r>
          </a:p>
          <a:p>
            <a:pPr indent="-342900">
              <a:buClr>
                <a:srgbClr val="CAE2FF">
                  <a:lumMod val="50000"/>
                </a:srgbClr>
              </a:buClr>
              <a:buSzPct val="75000"/>
              <a:buFont typeface="Wingdings" panose="05000000000000000000" pitchFamily="2" charset="2"/>
              <a:buChar char="l"/>
            </a:pPr>
            <a:r>
              <a:rPr lang="en-US" altLang="ja-JP" sz="2000" b="0" dirty="0"/>
              <a:t>Most of these charges are collected from private companies operating in power generation and industrial water supply.</a:t>
            </a:r>
          </a:p>
        </p:txBody>
      </p:sp>
    </p:spTree>
    <p:extLst>
      <p:ext uri="{BB962C8B-B14F-4D97-AF65-F5344CB8AC3E}">
        <p14:creationId xmlns:p14="http://schemas.microsoft.com/office/powerpoint/2010/main" val="417275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Financial Framework of Water Resources</a:t>
            </a:r>
            <a:endParaRPr kumimoji="1" lang="ja-JP" altLang="en-US" sz="2800" dirty="0"/>
          </a:p>
        </p:txBody>
      </p:sp>
      <p:sp>
        <p:nvSpPr>
          <p:cNvPr id="12" name="テキスト プレースホルダー 7">
            <a:extLst>
              <a:ext uri="{FF2B5EF4-FFF2-40B4-BE49-F238E27FC236}">
                <a16:creationId xmlns:a16="http://schemas.microsoft.com/office/drawing/2014/main" id="{E65A6863-9956-4038-939E-C767E63F41F2}"/>
              </a:ext>
            </a:extLst>
          </p:cNvPr>
          <p:cNvSpPr txBox="1"/>
          <p:nvPr/>
        </p:nvSpPr>
        <p:spPr>
          <a:xfrm>
            <a:off x="360000" y="803615"/>
            <a:ext cx="4886824"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(2)	Framework of Diverse Funding</a:t>
            </a:r>
          </a:p>
        </p:txBody>
      </p:sp>
      <p:sp>
        <p:nvSpPr>
          <p:cNvPr id="6" name="テキスト ボックス 5">
            <a:extLst>
              <a:ext uri="{FF2B5EF4-FFF2-40B4-BE49-F238E27FC236}">
                <a16:creationId xmlns:a16="http://schemas.microsoft.com/office/drawing/2014/main" id="{FCF84A3B-6505-4C7E-8EC3-8418BACBE23E}"/>
              </a:ext>
            </a:extLst>
          </p:cNvPr>
          <p:cNvSpPr txBox="1"/>
          <p:nvPr/>
        </p:nvSpPr>
        <p:spPr>
          <a:xfrm>
            <a:off x="755576" y="1415635"/>
            <a:ext cx="7947499" cy="400110"/>
          </a:xfrm>
          <a:prstGeom prst="rect">
            <a:avLst/>
          </a:prstGeom>
          <a:noFill/>
        </p:spPr>
        <p:txBody>
          <a:bodyPr wrap="square" rtlCol="0">
            <a:spAutoFit/>
          </a:bodyPr>
          <a:lstStyle/>
          <a:p>
            <a:pPr marL="450850" indent="-450850"/>
            <a:r>
              <a:rPr lang="en-US" altLang="ja-JP" sz="2000" dirty="0"/>
              <a:t>5)	</a:t>
            </a:r>
            <a:r>
              <a:rPr lang="en-US" altLang="ja-JP" sz="1800" dirty="0">
                <a:effectLst/>
                <a:latin typeface="Times New Roman" panose="02020603050405020304" pitchFamily="18" charset="0"/>
                <a:ea typeface="ＭＳ 明朝" panose="02020609040205080304" pitchFamily="17" charset="-128"/>
                <a:cs typeface="Arial" panose="020B0604020202020204" pitchFamily="34" charset="0"/>
              </a:rPr>
              <a:t>Subsidies for Urgent Disaster Rehabilitation Works</a:t>
            </a:r>
            <a:endParaRPr lang="en-US" altLang="ja-JP" sz="2000" dirty="0"/>
          </a:p>
        </p:txBody>
      </p:sp>
      <p:sp>
        <p:nvSpPr>
          <p:cNvPr id="7" name="テキスト プレースホルダー 2">
            <a:extLst>
              <a:ext uri="{FF2B5EF4-FFF2-40B4-BE49-F238E27FC236}">
                <a16:creationId xmlns:a16="http://schemas.microsoft.com/office/drawing/2014/main" id="{9D1CFE2B-8527-4502-8BCF-9A9500C01E64}"/>
              </a:ext>
            </a:extLst>
          </p:cNvPr>
          <p:cNvSpPr txBox="1">
            <a:spLocks/>
          </p:cNvSpPr>
          <p:nvPr/>
        </p:nvSpPr>
        <p:spPr>
          <a:xfrm>
            <a:off x="1187624" y="2060848"/>
            <a:ext cx="7693011" cy="4478818"/>
          </a:xfrm>
          <a:prstGeom prst="rect">
            <a:avLst/>
          </a:prstGeom>
        </p:spPr>
        <p:txBody>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Clr>
                <a:srgbClr val="CAE2FF">
                  <a:lumMod val="50000"/>
                </a:srgbClr>
              </a:buClr>
              <a:buSzPct val="75000"/>
              <a:buNone/>
              <a:tabLst>
                <a:tab pos="173038" algn="l"/>
              </a:tabLst>
            </a:pPr>
            <a:r>
              <a:rPr lang="en-US" altLang="ja-JP" sz="2000" b="0" dirty="0"/>
              <a:t>1)	It covers various public facilities of rivers, coasts, landslide protection, roads, ports, fishery ports, sewerage, and parks.</a:t>
            </a:r>
          </a:p>
          <a:p>
            <a:pPr marL="531813" indent="-531813">
              <a:buClr>
                <a:srgbClr val="CAE2FF">
                  <a:lumMod val="50000"/>
                </a:srgbClr>
              </a:buClr>
              <a:buSzPct val="75000"/>
              <a:buNone/>
              <a:tabLst>
                <a:tab pos="173038" algn="l"/>
              </a:tabLst>
            </a:pPr>
            <a:r>
              <a:rPr lang="en-US" altLang="ja-JP" sz="2000" b="0" dirty="0"/>
              <a:t>2)	It assesses project costs immediately after disasters and promptly secures supplementary budgets.</a:t>
            </a:r>
          </a:p>
          <a:p>
            <a:pPr marL="531813" indent="-531813">
              <a:buClr>
                <a:srgbClr val="CAE2FF">
                  <a:lumMod val="50000"/>
                </a:srgbClr>
              </a:buClr>
              <a:buSzPct val="75000"/>
              <a:buNone/>
              <a:tabLst>
                <a:tab pos="173038" algn="l"/>
              </a:tabLst>
            </a:pPr>
            <a:r>
              <a:rPr lang="en-US" altLang="ja-JP" sz="2000" b="0" dirty="0"/>
              <a:t>3)	It helps starting work promptly, often on the day of the disaster, before cost estimation by providing subsidies retroactively.</a:t>
            </a:r>
          </a:p>
          <a:p>
            <a:pPr marL="531813" indent="-531813">
              <a:buClr>
                <a:srgbClr val="CAE2FF">
                  <a:lumMod val="50000"/>
                </a:srgbClr>
              </a:buClr>
              <a:buSzPct val="75000"/>
              <a:buNone/>
              <a:tabLst>
                <a:tab pos="173038" algn="l"/>
              </a:tabLst>
            </a:pPr>
            <a:r>
              <a:rPr lang="en-US" altLang="ja-JP" sz="2000" b="0" dirty="0"/>
              <a:t>4)	It aims at functional rehabilitation, and not necessarily reviving the original forms.</a:t>
            </a:r>
          </a:p>
          <a:p>
            <a:pPr marL="531813" indent="-531813">
              <a:buClr>
                <a:srgbClr val="CAE2FF">
                  <a:lumMod val="50000"/>
                </a:srgbClr>
              </a:buClr>
              <a:buSzPct val="75000"/>
              <a:buNone/>
              <a:tabLst>
                <a:tab pos="173038" algn="l"/>
              </a:tabLst>
            </a:pPr>
            <a:r>
              <a:rPr lang="en-US" altLang="ja-JP" sz="2000" b="0" dirty="0"/>
              <a:t>5)	It provides a package budget to each prefecture covering all rehabilitation works so that prefectural governments have flexibility in project implementation.</a:t>
            </a:r>
          </a:p>
        </p:txBody>
      </p:sp>
    </p:spTree>
    <p:extLst>
      <p:ext uri="{BB962C8B-B14F-4D97-AF65-F5344CB8AC3E}">
        <p14:creationId xmlns:p14="http://schemas.microsoft.com/office/powerpoint/2010/main" val="59580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Financial Framework of Water Resources</a:t>
            </a:r>
            <a:endParaRPr kumimoji="1" lang="ja-JP" altLang="en-US" sz="2800" dirty="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55576" y="1549751"/>
            <a:ext cx="7947499" cy="400110"/>
          </a:xfrm>
          <a:prstGeom prst="rect">
            <a:avLst/>
          </a:prstGeom>
          <a:noFill/>
        </p:spPr>
        <p:txBody>
          <a:bodyPr wrap="square" rtlCol="0">
            <a:spAutoFit/>
          </a:bodyPr>
          <a:lstStyle/>
          <a:p>
            <a:pPr marL="450850" indent="-450850"/>
            <a:r>
              <a:rPr lang="en-US" altLang="ja-JP" sz="2000" dirty="0"/>
              <a:t>6)	Farmers are Responsible for Irrigation Facilities</a:t>
            </a:r>
          </a:p>
        </p:txBody>
      </p:sp>
      <p:graphicFrame>
        <p:nvGraphicFramePr>
          <p:cNvPr id="3" name="表 3">
            <a:extLst>
              <a:ext uri="{FF2B5EF4-FFF2-40B4-BE49-F238E27FC236}">
                <a16:creationId xmlns:a16="http://schemas.microsoft.com/office/drawing/2014/main" id="{E148B46E-FCA8-4008-BDAB-9E93CBA961BA}"/>
              </a:ext>
            </a:extLst>
          </p:cNvPr>
          <p:cNvGraphicFramePr>
            <a:graphicFrameLocks noGrp="1"/>
          </p:cNvGraphicFramePr>
          <p:nvPr>
            <p:extLst>
              <p:ext uri="{D42A27DB-BD31-4B8C-83A1-F6EECF244321}">
                <p14:modId xmlns:p14="http://schemas.microsoft.com/office/powerpoint/2010/main" val="2977740042"/>
              </p:ext>
            </p:extLst>
          </p:nvPr>
        </p:nvGraphicFramePr>
        <p:xfrm>
          <a:off x="391340" y="2741816"/>
          <a:ext cx="8229600" cy="2560320"/>
        </p:xfrm>
        <a:graphic>
          <a:graphicData uri="http://schemas.openxmlformats.org/drawingml/2006/table">
            <a:tbl>
              <a:tblPr firstRow="1" bandRow="1">
                <a:tableStyleId>{5C22544A-7EE6-4342-B048-85BDC9FD1C3A}</a:tableStyleId>
              </a:tblPr>
              <a:tblGrid>
                <a:gridCol w="2699832">
                  <a:extLst>
                    <a:ext uri="{9D8B030D-6E8A-4147-A177-3AD203B41FA5}">
                      <a16:colId xmlns:a16="http://schemas.microsoft.com/office/drawing/2014/main" val="283320008"/>
                    </a:ext>
                  </a:extLst>
                </a:gridCol>
                <a:gridCol w="1382442">
                  <a:extLst>
                    <a:ext uri="{9D8B030D-6E8A-4147-A177-3AD203B41FA5}">
                      <a16:colId xmlns:a16="http://schemas.microsoft.com/office/drawing/2014/main" val="307400763"/>
                    </a:ext>
                  </a:extLst>
                </a:gridCol>
                <a:gridCol w="1382442">
                  <a:extLst>
                    <a:ext uri="{9D8B030D-6E8A-4147-A177-3AD203B41FA5}">
                      <a16:colId xmlns:a16="http://schemas.microsoft.com/office/drawing/2014/main" val="3256243301"/>
                    </a:ext>
                  </a:extLst>
                </a:gridCol>
                <a:gridCol w="1740280">
                  <a:extLst>
                    <a:ext uri="{9D8B030D-6E8A-4147-A177-3AD203B41FA5}">
                      <a16:colId xmlns:a16="http://schemas.microsoft.com/office/drawing/2014/main" val="3307941994"/>
                    </a:ext>
                  </a:extLst>
                </a:gridCol>
                <a:gridCol w="1024604">
                  <a:extLst>
                    <a:ext uri="{9D8B030D-6E8A-4147-A177-3AD203B41FA5}">
                      <a16:colId xmlns:a16="http://schemas.microsoft.com/office/drawing/2014/main" val="201217788"/>
                    </a:ext>
                  </a:extLst>
                </a:gridCol>
              </a:tblGrid>
              <a:tr h="0">
                <a:tc>
                  <a:txBody>
                    <a:bodyPr/>
                    <a:lstStyle/>
                    <a:p>
                      <a:r>
                        <a:rPr kumimoji="1" lang="en-US" altLang="ja-JP" sz="1800" dirty="0">
                          <a:solidFill>
                            <a:schemeClr val="tx1"/>
                          </a:solidFill>
                        </a:rPr>
                        <a:t>Projects</a:t>
                      </a:r>
                      <a:endParaRPr kumimoji="1" lang="ja-JP" altLang="en-US" sz="1800" dirty="0">
                        <a:solidFill>
                          <a:schemeClr val="tx1"/>
                        </a:solidFill>
                      </a:endParaRPr>
                    </a:p>
                  </a:txBody>
                  <a:tcPr/>
                </a:tc>
                <a:tc>
                  <a:txBody>
                    <a:bodyPr/>
                    <a:lstStyle/>
                    <a:p>
                      <a:r>
                        <a:rPr kumimoji="1" lang="en-US" altLang="ja-JP" sz="1800" dirty="0">
                          <a:solidFill>
                            <a:schemeClr val="tx1"/>
                          </a:solidFill>
                        </a:rPr>
                        <a:t>Nation</a:t>
                      </a:r>
                      <a:endParaRPr kumimoji="1" lang="ja-JP" altLang="en-US" sz="1800" dirty="0">
                        <a:solidFill>
                          <a:schemeClr val="tx1"/>
                        </a:solidFill>
                      </a:endParaRPr>
                    </a:p>
                  </a:txBody>
                  <a:tcPr/>
                </a:tc>
                <a:tc>
                  <a:txBody>
                    <a:bodyPr/>
                    <a:lstStyle/>
                    <a:p>
                      <a:r>
                        <a:rPr kumimoji="1" lang="en-US" altLang="ja-JP" sz="1800" dirty="0">
                          <a:solidFill>
                            <a:schemeClr val="tx1"/>
                          </a:solidFill>
                        </a:rPr>
                        <a:t>Prefecture</a:t>
                      </a:r>
                      <a:endParaRPr kumimoji="1" lang="ja-JP" altLang="en-US" sz="1800" dirty="0">
                        <a:solidFill>
                          <a:schemeClr val="tx1"/>
                        </a:solidFill>
                      </a:endParaRPr>
                    </a:p>
                  </a:txBody>
                  <a:tcPr/>
                </a:tc>
                <a:tc>
                  <a:txBody>
                    <a:bodyPr/>
                    <a:lstStyle/>
                    <a:p>
                      <a:r>
                        <a:rPr kumimoji="1" lang="en-US" altLang="ja-JP" sz="1800" dirty="0">
                          <a:solidFill>
                            <a:schemeClr val="tx1"/>
                          </a:solidFill>
                        </a:rPr>
                        <a:t>Municipality</a:t>
                      </a:r>
                      <a:endParaRPr kumimoji="1" lang="ja-JP" altLang="en-US" sz="1800" dirty="0">
                        <a:solidFill>
                          <a:schemeClr val="tx1"/>
                        </a:solidFill>
                      </a:endParaRPr>
                    </a:p>
                  </a:txBody>
                  <a:tcPr/>
                </a:tc>
                <a:tc>
                  <a:txBody>
                    <a:bodyPr/>
                    <a:lstStyle/>
                    <a:p>
                      <a:r>
                        <a:rPr kumimoji="1" lang="en-US" altLang="ja-JP" sz="1800" dirty="0">
                          <a:solidFill>
                            <a:schemeClr val="tx1"/>
                          </a:solidFill>
                        </a:rPr>
                        <a:t>Local</a:t>
                      </a:r>
                      <a:endParaRPr kumimoji="1" lang="ja-JP" altLang="en-US" sz="1800" dirty="0">
                        <a:solidFill>
                          <a:schemeClr val="tx1"/>
                        </a:solidFill>
                      </a:endParaRPr>
                    </a:p>
                  </a:txBody>
                  <a:tcPr/>
                </a:tc>
                <a:extLst>
                  <a:ext uri="{0D108BD9-81ED-4DB2-BD59-A6C34878D82A}">
                    <a16:rowId xmlns:a16="http://schemas.microsoft.com/office/drawing/2014/main" val="306585386"/>
                  </a:ext>
                </a:extLst>
              </a:tr>
              <a:tr h="370840">
                <a:tc>
                  <a:txBody>
                    <a:bodyPr/>
                    <a:lstStyle/>
                    <a:p>
                      <a:r>
                        <a:rPr kumimoji="1" lang="en-US" altLang="ja-JP" sz="1800" dirty="0">
                          <a:solidFill>
                            <a:schemeClr val="tx1"/>
                          </a:solidFill>
                        </a:rPr>
                        <a:t>National Projects for Irrigation and Drainage</a:t>
                      </a:r>
                      <a:endParaRPr kumimoji="1" lang="ja-JP" altLang="en-US" sz="1800" dirty="0">
                        <a:solidFill>
                          <a:schemeClr val="tx1"/>
                        </a:solidFill>
                      </a:endParaRPr>
                    </a:p>
                  </a:txBody>
                  <a:tcPr/>
                </a:tc>
                <a:tc>
                  <a:txBody>
                    <a:bodyPr/>
                    <a:lstStyle/>
                    <a:p>
                      <a:pPr algn="ctr"/>
                      <a:r>
                        <a:rPr kumimoji="1" lang="en-US" altLang="ja-JP" sz="1800" dirty="0">
                          <a:solidFill>
                            <a:schemeClr val="tx1"/>
                          </a:solidFill>
                        </a:rPr>
                        <a:t>75</a:t>
                      </a:r>
                      <a:endParaRPr kumimoji="1" lang="ja-JP" altLang="en-US" sz="1800" dirty="0">
                        <a:solidFill>
                          <a:schemeClr val="tx1"/>
                        </a:solidFill>
                      </a:endParaRPr>
                    </a:p>
                  </a:txBody>
                  <a:tcPr anchor="ctr"/>
                </a:tc>
                <a:tc>
                  <a:txBody>
                    <a:bodyPr/>
                    <a:lstStyle/>
                    <a:p>
                      <a:pPr algn="ctr"/>
                      <a:r>
                        <a:rPr kumimoji="1" lang="en-US" altLang="ja-JP" sz="1800" dirty="0">
                          <a:solidFill>
                            <a:schemeClr val="tx1"/>
                          </a:solidFill>
                        </a:rPr>
                        <a:t>25</a:t>
                      </a:r>
                      <a:endParaRPr kumimoji="1" lang="ja-JP" altLang="en-US" sz="1800" dirty="0">
                        <a:solidFill>
                          <a:schemeClr val="tx1"/>
                        </a:solidFill>
                      </a:endParaRPr>
                    </a:p>
                  </a:txBody>
                  <a:tcPr anchor="ctr"/>
                </a:tc>
                <a:tc>
                  <a:txBody>
                    <a:bodyPr/>
                    <a:lstStyle/>
                    <a:p>
                      <a:pPr algn="ctr"/>
                      <a:r>
                        <a:rPr kumimoji="1" lang="en-US" altLang="ja-JP" sz="1800" dirty="0">
                          <a:solidFill>
                            <a:schemeClr val="tx1"/>
                          </a:solidFill>
                        </a:rPr>
                        <a:t>5</a:t>
                      </a:r>
                      <a:endParaRPr kumimoji="1" lang="ja-JP" altLang="en-US" sz="1800" dirty="0">
                        <a:solidFill>
                          <a:schemeClr val="tx1"/>
                        </a:solidFill>
                      </a:endParaRPr>
                    </a:p>
                  </a:txBody>
                  <a:tcPr anchor="ctr"/>
                </a:tc>
                <a:tc>
                  <a:txBody>
                    <a:bodyPr/>
                    <a:lstStyle/>
                    <a:p>
                      <a:pPr algn="ctr"/>
                      <a:r>
                        <a:rPr kumimoji="1" lang="en-US" altLang="ja-JP" sz="1800" dirty="0">
                          <a:solidFill>
                            <a:schemeClr val="tx1"/>
                          </a:solidFill>
                        </a:rPr>
                        <a:t>0</a:t>
                      </a:r>
                      <a:endParaRPr kumimoji="1" lang="ja-JP" altLang="en-US" sz="1800" dirty="0">
                        <a:solidFill>
                          <a:schemeClr val="tx1"/>
                        </a:solidFill>
                      </a:endParaRPr>
                    </a:p>
                  </a:txBody>
                  <a:tcPr anchor="ctr"/>
                </a:tc>
                <a:extLst>
                  <a:ext uri="{0D108BD9-81ED-4DB2-BD59-A6C34878D82A}">
                    <a16:rowId xmlns:a16="http://schemas.microsoft.com/office/drawing/2014/main" val="3228902604"/>
                  </a:ext>
                </a:extLst>
              </a:tr>
              <a:tr h="370840">
                <a:tc>
                  <a:txBody>
                    <a:bodyPr/>
                    <a:lstStyle/>
                    <a:p>
                      <a:r>
                        <a:rPr kumimoji="1" lang="en-US" altLang="ja-JP" sz="1800" dirty="0">
                          <a:solidFill>
                            <a:schemeClr val="tx1"/>
                          </a:solidFill>
                        </a:rPr>
                        <a:t>Prefectural Project for Irrigation and Drainage</a:t>
                      </a:r>
                      <a:endParaRPr kumimoji="1" lang="ja-JP" altLang="en-US" sz="1800" dirty="0">
                        <a:solidFill>
                          <a:schemeClr val="tx1"/>
                        </a:solidFill>
                      </a:endParaRPr>
                    </a:p>
                  </a:txBody>
                  <a:tcPr/>
                </a:tc>
                <a:tc>
                  <a:txBody>
                    <a:bodyPr/>
                    <a:lstStyle/>
                    <a:p>
                      <a:pPr algn="ctr"/>
                      <a:r>
                        <a:rPr kumimoji="1" lang="en-US" altLang="ja-JP" sz="1800" dirty="0">
                          <a:solidFill>
                            <a:schemeClr val="tx1"/>
                          </a:solidFill>
                        </a:rPr>
                        <a:t>50</a:t>
                      </a:r>
                      <a:endParaRPr kumimoji="1" lang="ja-JP" altLang="en-US" sz="1800" dirty="0">
                        <a:solidFill>
                          <a:schemeClr val="tx1"/>
                        </a:solidFill>
                      </a:endParaRPr>
                    </a:p>
                  </a:txBody>
                  <a:tcPr anchor="ctr"/>
                </a:tc>
                <a:tc>
                  <a:txBody>
                    <a:bodyPr/>
                    <a:lstStyle/>
                    <a:p>
                      <a:pPr algn="ctr"/>
                      <a:r>
                        <a:rPr kumimoji="1" lang="en-US" altLang="ja-JP" sz="1800" dirty="0">
                          <a:solidFill>
                            <a:schemeClr val="tx1"/>
                          </a:solidFill>
                        </a:rPr>
                        <a:t>25</a:t>
                      </a:r>
                      <a:endParaRPr kumimoji="1" lang="ja-JP" altLang="en-US" sz="1800" dirty="0">
                        <a:solidFill>
                          <a:schemeClr val="tx1"/>
                        </a:solidFill>
                      </a:endParaRPr>
                    </a:p>
                  </a:txBody>
                  <a:tcPr anchor="ctr"/>
                </a:tc>
                <a:tc>
                  <a:txBody>
                    <a:bodyPr/>
                    <a:lstStyle/>
                    <a:p>
                      <a:pPr algn="ctr"/>
                      <a:r>
                        <a:rPr kumimoji="1" lang="en-US" altLang="ja-JP" sz="1800" dirty="0">
                          <a:solidFill>
                            <a:schemeClr val="tx1"/>
                          </a:solidFill>
                        </a:rPr>
                        <a:t>10</a:t>
                      </a:r>
                      <a:endParaRPr kumimoji="1" lang="ja-JP" altLang="en-US" sz="1800" dirty="0">
                        <a:solidFill>
                          <a:schemeClr val="tx1"/>
                        </a:solidFill>
                      </a:endParaRPr>
                    </a:p>
                  </a:txBody>
                  <a:tcPr anchor="ctr"/>
                </a:tc>
                <a:tc>
                  <a:txBody>
                    <a:bodyPr/>
                    <a:lstStyle/>
                    <a:p>
                      <a:pPr algn="ctr"/>
                      <a:r>
                        <a:rPr kumimoji="1" lang="en-US" altLang="ja-JP" sz="1800" dirty="0">
                          <a:solidFill>
                            <a:schemeClr val="tx1"/>
                          </a:solidFill>
                        </a:rPr>
                        <a:t>15</a:t>
                      </a:r>
                      <a:endParaRPr kumimoji="1" lang="ja-JP" altLang="en-US" sz="1800" dirty="0">
                        <a:solidFill>
                          <a:schemeClr val="tx1"/>
                        </a:solidFill>
                      </a:endParaRPr>
                    </a:p>
                  </a:txBody>
                  <a:tcPr anchor="ctr"/>
                </a:tc>
                <a:extLst>
                  <a:ext uri="{0D108BD9-81ED-4DB2-BD59-A6C34878D82A}">
                    <a16:rowId xmlns:a16="http://schemas.microsoft.com/office/drawing/2014/main" val="1081423016"/>
                  </a:ext>
                </a:extLst>
              </a:tr>
              <a:tr h="370840">
                <a:tc>
                  <a:txBody>
                    <a:bodyPr/>
                    <a:lstStyle/>
                    <a:p>
                      <a:r>
                        <a:rPr kumimoji="1" lang="en-US" altLang="ja-JP" sz="1800" dirty="0">
                          <a:solidFill>
                            <a:schemeClr val="tx1"/>
                          </a:solidFill>
                        </a:rPr>
                        <a:t>Prefectural Projects for Farmland-Disaster Prevention</a:t>
                      </a:r>
                      <a:endParaRPr kumimoji="1" lang="ja-JP" altLang="en-US" sz="1800" dirty="0">
                        <a:solidFill>
                          <a:schemeClr val="tx1"/>
                        </a:solidFill>
                      </a:endParaRPr>
                    </a:p>
                  </a:txBody>
                  <a:tcPr/>
                </a:tc>
                <a:tc>
                  <a:txBody>
                    <a:bodyPr/>
                    <a:lstStyle/>
                    <a:p>
                      <a:pPr algn="ctr"/>
                      <a:r>
                        <a:rPr kumimoji="1" lang="en-US" altLang="ja-JP" sz="1800" dirty="0">
                          <a:solidFill>
                            <a:schemeClr val="tx1"/>
                          </a:solidFill>
                        </a:rPr>
                        <a:t>55</a:t>
                      </a:r>
                      <a:endParaRPr kumimoji="1" lang="ja-JP" altLang="en-US" sz="1800" dirty="0">
                        <a:solidFill>
                          <a:schemeClr val="tx1"/>
                        </a:solidFill>
                      </a:endParaRPr>
                    </a:p>
                  </a:txBody>
                  <a:tcPr anchor="ctr"/>
                </a:tc>
                <a:tc>
                  <a:txBody>
                    <a:bodyPr/>
                    <a:lstStyle/>
                    <a:p>
                      <a:pPr algn="ctr"/>
                      <a:r>
                        <a:rPr kumimoji="1" lang="en-US" altLang="ja-JP" sz="1800" dirty="0">
                          <a:solidFill>
                            <a:schemeClr val="tx1"/>
                          </a:solidFill>
                        </a:rPr>
                        <a:t>37</a:t>
                      </a:r>
                      <a:endParaRPr kumimoji="1" lang="ja-JP" altLang="en-US" sz="1800" dirty="0">
                        <a:solidFill>
                          <a:schemeClr val="tx1"/>
                        </a:solidFill>
                      </a:endParaRPr>
                    </a:p>
                  </a:txBody>
                  <a:tcPr anchor="ctr"/>
                </a:tc>
                <a:tc>
                  <a:txBody>
                    <a:bodyPr/>
                    <a:lstStyle/>
                    <a:p>
                      <a:pPr algn="ctr"/>
                      <a:r>
                        <a:rPr kumimoji="1" lang="en-US" altLang="ja-JP" sz="1800" dirty="0">
                          <a:solidFill>
                            <a:schemeClr val="tx1"/>
                          </a:solidFill>
                        </a:rPr>
                        <a:t>8</a:t>
                      </a:r>
                      <a:endParaRPr kumimoji="1" lang="ja-JP" altLang="en-US" sz="1800" dirty="0">
                        <a:solidFill>
                          <a:schemeClr val="tx1"/>
                        </a:solidFill>
                      </a:endParaRPr>
                    </a:p>
                  </a:txBody>
                  <a:tcPr anchor="ctr"/>
                </a:tc>
                <a:tc>
                  <a:txBody>
                    <a:bodyPr/>
                    <a:lstStyle/>
                    <a:p>
                      <a:pPr algn="ctr"/>
                      <a:r>
                        <a:rPr kumimoji="1" lang="en-US" altLang="ja-JP" sz="1800" dirty="0">
                          <a:solidFill>
                            <a:schemeClr val="tx1"/>
                          </a:solidFill>
                        </a:rPr>
                        <a:t>0</a:t>
                      </a:r>
                      <a:endParaRPr kumimoji="1" lang="ja-JP" altLang="en-US" sz="1800" dirty="0">
                        <a:solidFill>
                          <a:schemeClr val="tx1"/>
                        </a:solidFill>
                      </a:endParaRPr>
                    </a:p>
                  </a:txBody>
                  <a:tcPr anchor="ctr"/>
                </a:tc>
                <a:extLst>
                  <a:ext uri="{0D108BD9-81ED-4DB2-BD59-A6C34878D82A}">
                    <a16:rowId xmlns:a16="http://schemas.microsoft.com/office/drawing/2014/main" val="2802846830"/>
                  </a:ext>
                </a:extLst>
              </a:tr>
            </a:tbl>
          </a:graphicData>
        </a:graphic>
      </p:graphicFrame>
      <p:sp>
        <p:nvSpPr>
          <p:cNvPr id="9" name="コンテンツ プレースホルダー 3">
            <a:extLst>
              <a:ext uri="{FF2B5EF4-FFF2-40B4-BE49-F238E27FC236}">
                <a16:creationId xmlns:a16="http://schemas.microsoft.com/office/drawing/2014/main" id="{0707D430-8AA0-41BE-AEBD-7BEED18D0918}"/>
              </a:ext>
            </a:extLst>
          </p:cNvPr>
          <p:cNvSpPr txBox="1"/>
          <p:nvPr/>
        </p:nvSpPr>
        <p:spPr>
          <a:xfrm>
            <a:off x="1259632" y="2243246"/>
            <a:ext cx="5921907"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Example of Subsidy-Responsibility Ratio for Land Improvement</a:t>
            </a:r>
            <a:endParaRPr lang="ja-JP" altLang="en-US" sz="1600" dirty="0"/>
          </a:p>
        </p:txBody>
      </p:sp>
      <p:sp>
        <p:nvSpPr>
          <p:cNvPr id="7" name="テキスト プレースホルダー 7">
            <a:extLst>
              <a:ext uri="{FF2B5EF4-FFF2-40B4-BE49-F238E27FC236}">
                <a16:creationId xmlns:a16="http://schemas.microsoft.com/office/drawing/2014/main" id="{E1B9441A-C76D-4D00-B623-FD4F1DE44A1D}"/>
              </a:ext>
            </a:extLst>
          </p:cNvPr>
          <p:cNvSpPr txBox="1"/>
          <p:nvPr/>
        </p:nvSpPr>
        <p:spPr>
          <a:xfrm>
            <a:off x="348977" y="934382"/>
            <a:ext cx="4886824"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(2)	Framework of Diverse Funding</a:t>
            </a:r>
          </a:p>
        </p:txBody>
      </p:sp>
    </p:spTree>
    <p:extLst>
      <p:ext uri="{BB962C8B-B14F-4D97-AF65-F5344CB8AC3E}">
        <p14:creationId xmlns:p14="http://schemas.microsoft.com/office/powerpoint/2010/main" val="205913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Financial Framework of Water Resources</a:t>
            </a:r>
            <a:endParaRPr kumimoji="1" lang="ja-JP" altLang="en-US" sz="2800" dirty="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55576" y="1447018"/>
            <a:ext cx="7947499" cy="400110"/>
          </a:xfrm>
          <a:prstGeom prst="rect">
            <a:avLst/>
          </a:prstGeom>
          <a:noFill/>
        </p:spPr>
        <p:txBody>
          <a:bodyPr wrap="square" rtlCol="0">
            <a:spAutoFit/>
          </a:bodyPr>
          <a:lstStyle/>
          <a:p>
            <a:pPr marL="450850" indent="-450850"/>
            <a:r>
              <a:rPr lang="en-US" altLang="ja-JP" sz="2000" dirty="0"/>
              <a:t>7)	Public Private Partnership for Supply and Sewerage Services</a:t>
            </a:r>
          </a:p>
        </p:txBody>
      </p:sp>
      <p:graphicFrame>
        <p:nvGraphicFramePr>
          <p:cNvPr id="3" name="表 3">
            <a:extLst>
              <a:ext uri="{FF2B5EF4-FFF2-40B4-BE49-F238E27FC236}">
                <a16:creationId xmlns:a16="http://schemas.microsoft.com/office/drawing/2014/main" id="{E148B46E-FCA8-4008-BDAB-9E93CBA961BA}"/>
              </a:ext>
            </a:extLst>
          </p:cNvPr>
          <p:cNvGraphicFramePr>
            <a:graphicFrameLocks noGrp="1"/>
          </p:cNvGraphicFramePr>
          <p:nvPr>
            <p:extLst>
              <p:ext uri="{D42A27DB-BD31-4B8C-83A1-F6EECF244321}">
                <p14:modId xmlns:p14="http://schemas.microsoft.com/office/powerpoint/2010/main" val="4270149333"/>
              </p:ext>
            </p:extLst>
          </p:nvPr>
        </p:nvGraphicFramePr>
        <p:xfrm>
          <a:off x="71500" y="2242823"/>
          <a:ext cx="9001000" cy="4023360"/>
        </p:xfrm>
        <a:graphic>
          <a:graphicData uri="http://schemas.openxmlformats.org/drawingml/2006/table">
            <a:tbl>
              <a:tblPr firstRow="1" bandRow="1">
                <a:tableStyleId>{5C22544A-7EE6-4342-B048-85BDC9FD1C3A}</a:tableStyleId>
              </a:tblPr>
              <a:tblGrid>
                <a:gridCol w="2095867">
                  <a:extLst>
                    <a:ext uri="{9D8B030D-6E8A-4147-A177-3AD203B41FA5}">
                      <a16:colId xmlns:a16="http://schemas.microsoft.com/office/drawing/2014/main" val="283320008"/>
                    </a:ext>
                  </a:extLst>
                </a:gridCol>
                <a:gridCol w="6905133">
                  <a:extLst>
                    <a:ext uri="{9D8B030D-6E8A-4147-A177-3AD203B41FA5}">
                      <a16:colId xmlns:a16="http://schemas.microsoft.com/office/drawing/2014/main" val="307400763"/>
                    </a:ext>
                  </a:extLst>
                </a:gridCol>
              </a:tblGrid>
              <a:tr h="129454">
                <a:tc>
                  <a:txBody>
                    <a:bodyPr/>
                    <a:lstStyle/>
                    <a:p>
                      <a:r>
                        <a:rPr kumimoji="1" lang="en-US" altLang="ja-JP" sz="1800" dirty="0">
                          <a:solidFill>
                            <a:schemeClr val="tx1"/>
                          </a:solidFill>
                        </a:rPr>
                        <a:t>Type</a:t>
                      </a:r>
                      <a:endParaRPr kumimoji="1" lang="ja-JP" altLang="en-US" sz="1800" dirty="0">
                        <a:solidFill>
                          <a:schemeClr val="tx1"/>
                        </a:solidFill>
                      </a:endParaRPr>
                    </a:p>
                  </a:txBody>
                  <a:tcPr/>
                </a:tc>
                <a:tc>
                  <a:txBody>
                    <a:bodyPr/>
                    <a:lstStyle/>
                    <a:p>
                      <a:r>
                        <a:rPr kumimoji="1" lang="en-US" altLang="ja-JP" sz="1800" dirty="0">
                          <a:solidFill>
                            <a:schemeClr val="tx1"/>
                          </a:solidFill>
                        </a:rPr>
                        <a:t>Details of Privatization</a:t>
                      </a:r>
                      <a:endParaRPr kumimoji="1" lang="ja-JP" altLang="en-US" sz="1800" dirty="0">
                        <a:solidFill>
                          <a:schemeClr val="tx1"/>
                        </a:solidFill>
                      </a:endParaRPr>
                    </a:p>
                  </a:txBody>
                  <a:tcPr/>
                </a:tc>
                <a:extLst>
                  <a:ext uri="{0D108BD9-81ED-4DB2-BD59-A6C34878D82A}">
                    <a16:rowId xmlns:a16="http://schemas.microsoft.com/office/drawing/2014/main" val="306585386"/>
                  </a:ext>
                </a:extLst>
              </a:tr>
              <a:tr h="370840">
                <a:tc>
                  <a:txBody>
                    <a:bodyPr/>
                    <a:lstStyle/>
                    <a:p>
                      <a:r>
                        <a:rPr kumimoji="1" lang="en-US" altLang="ja-JP" sz="1800" dirty="0"/>
                        <a:t>Business Outsourcing</a:t>
                      </a:r>
                      <a:endParaRPr kumimoji="1" lang="ja-JP" altLang="en-US" sz="1800" dirty="0"/>
                    </a:p>
                  </a:txBody>
                  <a:tcPr/>
                </a:tc>
                <a:tc>
                  <a:txBody>
                    <a:bodyPr/>
                    <a:lstStyle/>
                    <a:p>
                      <a:pPr marL="285750" indent="-285750">
                        <a:buFont typeface="Wingdings" panose="05000000000000000000" pitchFamily="2" charset="2"/>
                        <a:buChar char="l"/>
                      </a:pPr>
                      <a:r>
                        <a:rPr kumimoji="1" lang="en-US" altLang="ja-JP" sz="1800" dirty="0"/>
                        <a:t>Outsource the entire operation and management of the water purification plant</a:t>
                      </a:r>
                    </a:p>
                    <a:p>
                      <a:pPr marL="285750" indent="-285750">
                        <a:buFont typeface="Wingdings" panose="05000000000000000000" pitchFamily="2" charset="2"/>
                        <a:buChar char="l"/>
                      </a:pPr>
                      <a:r>
                        <a:rPr kumimoji="1" lang="en-US" altLang="ja-JP" sz="1800" dirty="0"/>
                        <a:t>Private companies undertake overall operation and maintenance. </a:t>
                      </a:r>
                    </a:p>
                  </a:txBody>
                  <a:tcPr/>
                </a:tc>
                <a:extLst>
                  <a:ext uri="{0D108BD9-81ED-4DB2-BD59-A6C34878D82A}">
                    <a16:rowId xmlns:a16="http://schemas.microsoft.com/office/drawing/2014/main" val="3228902604"/>
                  </a:ext>
                </a:extLst>
              </a:tr>
              <a:tr h="370840">
                <a:tc>
                  <a:txBody>
                    <a:bodyPr/>
                    <a:lstStyle/>
                    <a:p>
                      <a:r>
                        <a:rPr kumimoji="1" lang="en-US" altLang="ja-JP" sz="1800" dirty="0"/>
                        <a:t>DB (design, build)or DBO (design, build, operation) method</a:t>
                      </a:r>
                      <a:endParaRPr kumimoji="1" lang="ja-JP" altLang="en-US" sz="1800" dirty="0"/>
                    </a:p>
                  </a:txBody>
                  <a:tcPr/>
                </a:tc>
                <a:tc>
                  <a:txBody>
                    <a:bodyPr/>
                    <a:lstStyle/>
                    <a:p>
                      <a:pPr marL="285750" indent="-285750">
                        <a:buFont typeface="Wingdings" panose="05000000000000000000" pitchFamily="2" charset="2"/>
                        <a:buChar char="l"/>
                      </a:pPr>
                      <a:r>
                        <a:rPr kumimoji="1" lang="en-US" altLang="ja-JP" sz="1800" dirty="0"/>
                        <a:t>Performance-based contract</a:t>
                      </a:r>
                    </a:p>
                    <a:p>
                      <a:pPr marL="285750" indent="-285750">
                        <a:buFont typeface="Wingdings" panose="05000000000000000000" pitchFamily="2" charset="2"/>
                        <a:buChar char="l"/>
                      </a:pPr>
                      <a:r>
                        <a:rPr kumimoji="1" lang="en-US" altLang="ja-JP" sz="1800" dirty="0"/>
                        <a:t>Private sector utilize its knowhow and complement the human resources for more efficient operations compared with normal outsourcing. </a:t>
                      </a:r>
                      <a:endParaRPr kumimoji="1" lang="ja-JP" altLang="en-US" sz="1800" dirty="0"/>
                    </a:p>
                  </a:txBody>
                  <a:tcPr/>
                </a:tc>
                <a:extLst>
                  <a:ext uri="{0D108BD9-81ED-4DB2-BD59-A6C34878D82A}">
                    <a16:rowId xmlns:a16="http://schemas.microsoft.com/office/drawing/2014/main" val="1081423016"/>
                  </a:ext>
                </a:extLst>
              </a:tr>
              <a:tr h="147176">
                <a:tc>
                  <a:txBody>
                    <a:bodyPr/>
                    <a:lstStyle/>
                    <a:p>
                      <a:r>
                        <a:rPr kumimoji="1" lang="en-US" altLang="ja-JP" sz="1800" dirty="0"/>
                        <a:t>PFI (conventional method)</a:t>
                      </a:r>
                      <a:endParaRPr kumimoji="1" lang="ja-JP" altLang="en-US" sz="1800" dirty="0"/>
                    </a:p>
                  </a:txBody>
                  <a:tcPr/>
                </a:tc>
                <a:tc>
                  <a:txBody>
                    <a:bodyPr/>
                    <a:lstStyle/>
                    <a:p>
                      <a:pPr marL="342900" indent="-342900">
                        <a:buFont typeface="Wingdings" panose="05000000000000000000" pitchFamily="2" charset="2"/>
                        <a:buChar char="l"/>
                      </a:pPr>
                      <a:r>
                        <a:rPr kumimoji="1" lang="en-US" altLang="ja-JP" sz="1800" dirty="0"/>
                        <a:t>In addition to the DBO method, outsource to the private sector including financing.</a:t>
                      </a:r>
                    </a:p>
                  </a:txBody>
                  <a:tcPr/>
                </a:tc>
                <a:extLst>
                  <a:ext uri="{0D108BD9-81ED-4DB2-BD59-A6C34878D82A}">
                    <a16:rowId xmlns:a16="http://schemas.microsoft.com/office/drawing/2014/main" val="2802846830"/>
                  </a:ext>
                </a:extLst>
              </a:tr>
              <a:tr h="147176">
                <a:tc>
                  <a:txBody>
                    <a:bodyPr/>
                    <a:lstStyle/>
                    <a:p>
                      <a:r>
                        <a:rPr kumimoji="1" lang="en-US" altLang="ja-JP" sz="1800" dirty="0"/>
                        <a:t>PFI (Concession method)</a:t>
                      </a:r>
                      <a:endParaRPr kumimoji="1" lang="ja-JP" altLang="en-US" sz="1800" dirty="0"/>
                    </a:p>
                  </a:txBody>
                  <a:tcPr/>
                </a:tc>
                <a:tc>
                  <a:txBody>
                    <a:bodyPr/>
                    <a:lstStyle/>
                    <a:p>
                      <a:pPr marL="285750" indent="-285750">
                        <a:buFont typeface="Wingdings" panose="05000000000000000000" pitchFamily="2" charset="2"/>
                        <a:buChar char="l"/>
                      </a:pPr>
                      <a:r>
                        <a:rPr kumimoji="1" lang="en-US" altLang="ja-JP" sz="1800" dirty="0"/>
                        <a:t>Private contractors can participate in the operation of the water supply business as well as to set charge rates flexibly within certain range.</a:t>
                      </a:r>
                    </a:p>
                  </a:txBody>
                  <a:tcPr/>
                </a:tc>
                <a:extLst>
                  <a:ext uri="{0D108BD9-81ED-4DB2-BD59-A6C34878D82A}">
                    <a16:rowId xmlns:a16="http://schemas.microsoft.com/office/drawing/2014/main" val="2968475909"/>
                  </a:ext>
                </a:extLst>
              </a:tr>
            </a:tbl>
          </a:graphicData>
        </a:graphic>
      </p:graphicFrame>
      <p:sp>
        <p:nvSpPr>
          <p:cNvPr id="9" name="コンテンツ プレースホルダー 3">
            <a:extLst>
              <a:ext uri="{FF2B5EF4-FFF2-40B4-BE49-F238E27FC236}">
                <a16:creationId xmlns:a16="http://schemas.microsoft.com/office/drawing/2014/main" id="{0707D430-8AA0-41BE-AEBD-7BEED18D0918}"/>
              </a:ext>
            </a:extLst>
          </p:cNvPr>
          <p:cNvSpPr txBox="1"/>
          <p:nvPr/>
        </p:nvSpPr>
        <p:spPr>
          <a:xfrm>
            <a:off x="1367644" y="1967356"/>
            <a:ext cx="6408712"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Types and Number of PPP for Water Supply and Sewerage Services</a:t>
            </a:r>
            <a:endParaRPr lang="ja-JP" altLang="en-US" sz="1600" dirty="0"/>
          </a:p>
        </p:txBody>
      </p:sp>
      <p:sp>
        <p:nvSpPr>
          <p:cNvPr id="7" name="テキスト プレースホルダー 7">
            <a:extLst>
              <a:ext uri="{FF2B5EF4-FFF2-40B4-BE49-F238E27FC236}">
                <a16:creationId xmlns:a16="http://schemas.microsoft.com/office/drawing/2014/main" id="{801958EE-B0A4-4CB5-9CA4-987316339666}"/>
              </a:ext>
            </a:extLst>
          </p:cNvPr>
          <p:cNvSpPr txBox="1"/>
          <p:nvPr/>
        </p:nvSpPr>
        <p:spPr>
          <a:xfrm>
            <a:off x="348977" y="934382"/>
            <a:ext cx="4886824"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(2)	Framework of Diverse Funding</a:t>
            </a:r>
          </a:p>
        </p:txBody>
      </p:sp>
    </p:spTree>
    <p:extLst>
      <p:ext uri="{BB962C8B-B14F-4D97-AF65-F5344CB8AC3E}">
        <p14:creationId xmlns:p14="http://schemas.microsoft.com/office/powerpoint/2010/main" val="407834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Financial Framework of Water Resources</a:t>
            </a:r>
            <a:endParaRPr kumimoji="1" lang="ja-JP" altLang="en-US" sz="2800" dirty="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55576" y="1558231"/>
            <a:ext cx="7947499" cy="400110"/>
          </a:xfrm>
          <a:prstGeom prst="rect">
            <a:avLst/>
          </a:prstGeom>
          <a:noFill/>
        </p:spPr>
        <p:txBody>
          <a:bodyPr wrap="square" rtlCol="0">
            <a:spAutoFit/>
          </a:bodyPr>
          <a:lstStyle/>
          <a:p>
            <a:pPr marL="450850" indent="-450850"/>
            <a:r>
              <a:rPr lang="en-US" altLang="ja-JP" sz="2000" dirty="0"/>
              <a:t>8)	Cost Bearing by the Private Sector</a:t>
            </a:r>
          </a:p>
        </p:txBody>
      </p:sp>
      <p:sp>
        <p:nvSpPr>
          <p:cNvPr id="5" name="角丸四角形 5">
            <a:extLst>
              <a:ext uri="{FF2B5EF4-FFF2-40B4-BE49-F238E27FC236}">
                <a16:creationId xmlns:a16="http://schemas.microsoft.com/office/drawing/2014/main" id="{9F708FE9-73EF-4866-8871-6EBF2D3CDE43}"/>
              </a:ext>
            </a:extLst>
          </p:cNvPr>
          <p:cNvSpPr/>
          <p:nvPr/>
        </p:nvSpPr>
        <p:spPr>
          <a:xfrm>
            <a:off x="842854" y="2204864"/>
            <a:ext cx="7458291" cy="1328023"/>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kumimoji="1" lang="en-US" altLang="ja-JP" b="1" dirty="0">
                <a:solidFill>
                  <a:srgbClr val="FF0000"/>
                </a:solidFill>
              </a:rPr>
              <a:t>“River Basin Disaster Resilience and Sustainability by all” </a:t>
            </a:r>
          </a:p>
          <a:p>
            <a:pPr algn="just"/>
            <a:r>
              <a:rPr kumimoji="1" lang="en-US" altLang="ja-JP" dirty="0">
                <a:solidFill>
                  <a:schemeClr val="tx1"/>
                </a:solidFill>
              </a:rPr>
              <a:t>in which all parties involved in the basin, that is, the national government, local governments, private sector, and residents jointly implement countermeasures.</a:t>
            </a:r>
            <a:endParaRPr kumimoji="1" lang="ja-JP" altLang="en-US" dirty="0">
              <a:solidFill>
                <a:schemeClr val="tx1"/>
              </a:solidFill>
            </a:endParaRPr>
          </a:p>
        </p:txBody>
      </p:sp>
      <p:sp>
        <p:nvSpPr>
          <p:cNvPr id="6" name="角丸四角形 5">
            <a:extLst>
              <a:ext uri="{FF2B5EF4-FFF2-40B4-BE49-F238E27FC236}">
                <a16:creationId xmlns:a16="http://schemas.microsoft.com/office/drawing/2014/main" id="{7C0BBBDB-D3FB-44B0-B4FC-250AB452AEE1}"/>
              </a:ext>
            </a:extLst>
          </p:cNvPr>
          <p:cNvSpPr/>
          <p:nvPr/>
        </p:nvSpPr>
        <p:spPr>
          <a:xfrm>
            <a:off x="855742" y="3954837"/>
            <a:ext cx="7458291" cy="408623"/>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kumimoji="1" lang="en-US" altLang="ja-JP" b="1" dirty="0">
                <a:solidFill>
                  <a:srgbClr val="0000FF"/>
                </a:solidFill>
              </a:rPr>
              <a:t>Rainwater-storing</a:t>
            </a:r>
            <a:r>
              <a:rPr kumimoji="1" lang="en-US" altLang="ja-JP" b="1" dirty="0">
                <a:solidFill>
                  <a:schemeClr val="tx1"/>
                </a:solidFill>
              </a:rPr>
              <a:t> </a:t>
            </a:r>
            <a:r>
              <a:rPr kumimoji="1" lang="en-US" altLang="ja-JP" dirty="0">
                <a:solidFill>
                  <a:schemeClr val="tx1"/>
                </a:solidFill>
              </a:rPr>
              <a:t>and </a:t>
            </a:r>
            <a:r>
              <a:rPr kumimoji="1" lang="en-US" altLang="ja-JP" b="1" dirty="0">
                <a:solidFill>
                  <a:srgbClr val="0000FF"/>
                </a:solidFill>
              </a:rPr>
              <a:t>infiltration facilities</a:t>
            </a:r>
            <a:r>
              <a:rPr kumimoji="1" lang="en-US" altLang="ja-JP" b="1" dirty="0">
                <a:solidFill>
                  <a:schemeClr val="tx1"/>
                </a:solidFill>
              </a:rPr>
              <a:t> </a:t>
            </a:r>
            <a:r>
              <a:rPr kumimoji="1" lang="en-US" altLang="ja-JP" dirty="0">
                <a:solidFill>
                  <a:schemeClr val="tx1"/>
                </a:solidFill>
              </a:rPr>
              <a:t>are necessary</a:t>
            </a:r>
            <a:endParaRPr kumimoji="1" lang="ja-JP" altLang="en-US" dirty="0">
              <a:solidFill>
                <a:schemeClr val="tx1"/>
              </a:solidFill>
            </a:endParaRPr>
          </a:p>
        </p:txBody>
      </p:sp>
      <p:sp>
        <p:nvSpPr>
          <p:cNvPr id="7" name="下矢印 3">
            <a:extLst>
              <a:ext uri="{FF2B5EF4-FFF2-40B4-BE49-F238E27FC236}">
                <a16:creationId xmlns:a16="http://schemas.microsoft.com/office/drawing/2014/main" id="{AD91DB83-7690-43C4-8876-B460238D0423}"/>
              </a:ext>
            </a:extLst>
          </p:cNvPr>
          <p:cNvSpPr/>
          <p:nvPr/>
        </p:nvSpPr>
        <p:spPr>
          <a:xfrm>
            <a:off x="3970516" y="3519252"/>
            <a:ext cx="920868"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0" name="角丸四角形 5">
            <a:extLst>
              <a:ext uri="{FF2B5EF4-FFF2-40B4-BE49-F238E27FC236}">
                <a16:creationId xmlns:a16="http://schemas.microsoft.com/office/drawing/2014/main" id="{113950CA-DA22-4C0D-A0AC-EAA2B970D86A}"/>
              </a:ext>
            </a:extLst>
          </p:cNvPr>
          <p:cNvSpPr/>
          <p:nvPr/>
        </p:nvSpPr>
        <p:spPr>
          <a:xfrm>
            <a:off x="842853" y="4899659"/>
            <a:ext cx="7458291" cy="715089"/>
          </a:xfrm>
          <a:prstGeom prst="roundRect">
            <a:avLst/>
          </a:prstGeom>
          <a:solidFill>
            <a:srgbClr val="FFFF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kumimoji="1" lang="en-US" altLang="ja-JP" dirty="0">
                <a:solidFill>
                  <a:schemeClr val="tx1"/>
                </a:solidFill>
              </a:rPr>
              <a:t>The public sector provides</a:t>
            </a:r>
            <a:r>
              <a:rPr kumimoji="1" lang="en-US" altLang="ja-JP" dirty="0">
                <a:solidFill>
                  <a:srgbClr val="FF0000"/>
                </a:solidFill>
              </a:rPr>
              <a:t> </a:t>
            </a:r>
            <a:r>
              <a:rPr kumimoji="1" lang="en-US" altLang="ja-JP" b="1" dirty="0">
                <a:solidFill>
                  <a:srgbClr val="FF0000"/>
                </a:solidFill>
              </a:rPr>
              <a:t>subsidies</a:t>
            </a:r>
            <a:r>
              <a:rPr kumimoji="1" lang="en-US" altLang="ja-JP" dirty="0">
                <a:solidFill>
                  <a:schemeClr val="tx1"/>
                </a:solidFill>
              </a:rPr>
              <a:t> for </a:t>
            </a:r>
            <a:r>
              <a:rPr kumimoji="1" lang="en-US" altLang="ja-JP" b="1" dirty="0">
                <a:solidFill>
                  <a:srgbClr val="0000FF"/>
                </a:solidFill>
              </a:rPr>
              <a:t>facility construction and exempts taxes </a:t>
            </a:r>
            <a:r>
              <a:rPr kumimoji="1" lang="en-US" altLang="ja-JP" dirty="0">
                <a:solidFill>
                  <a:schemeClr val="tx1"/>
                </a:solidFill>
              </a:rPr>
              <a:t>to reduce the maintenance and management costs.</a:t>
            </a:r>
            <a:endParaRPr kumimoji="1" lang="ja-JP" altLang="en-US" dirty="0">
              <a:solidFill>
                <a:schemeClr val="tx1"/>
              </a:solidFill>
            </a:endParaRPr>
          </a:p>
        </p:txBody>
      </p:sp>
      <p:sp>
        <p:nvSpPr>
          <p:cNvPr id="11" name="下矢印 3">
            <a:extLst>
              <a:ext uri="{FF2B5EF4-FFF2-40B4-BE49-F238E27FC236}">
                <a16:creationId xmlns:a16="http://schemas.microsoft.com/office/drawing/2014/main" id="{EC859FD0-6E5D-4669-8CEA-5C3512523002}"/>
              </a:ext>
            </a:extLst>
          </p:cNvPr>
          <p:cNvSpPr/>
          <p:nvPr/>
        </p:nvSpPr>
        <p:spPr>
          <a:xfrm>
            <a:off x="3970516" y="4420967"/>
            <a:ext cx="920868"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2" name="テキスト プレースホルダー 7">
            <a:extLst>
              <a:ext uri="{FF2B5EF4-FFF2-40B4-BE49-F238E27FC236}">
                <a16:creationId xmlns:a16="http://schemas.microsoft.com/office/drawing/2014/main" id="{E65A6863-9956-4038-939E-C767E63F41F2}"/>
              </a:ext>
            </a:extLst>
          </p:cNvPr>
          <p:cNvSpPr txBox="1"/>
          <p:nvPr/>
        </p:nvSpPr>
        <p:spPr>
          <a:xfrm>
            <a:off x="348977" y="934382"/>
            <a:ext cx="4886824"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(2)	Framework of Diverse Funding</a:t>
            </a:r>
          </a:p>
        </p:txBody>
      </p:sp>
    </p:spTree>
    <p:extLst>
      <p:ext uri="{BB962C8B-B14F-4D97-AF65-F5344CB8AC3E}">
        <p14:creationId xmlns:p14="http://schemas.microsoft.com/office/powerpoint/2010/main" val="406079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46086" y="1109638"/>
            <a:ext cx="7412259"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17550" indent="-660400">
              <a:buNone/>
            </a:pPr>
            <a:r>
              <a:rPr lang="en-US" altLang="ja-JP" sz="2000" dirty="0"/>
              <a:t>(1)	Cost Allocation by Specific Multi-Purpose Dams Act</a:t>
            </a:r>
          </a:p>
        </p:txBody>
      </p:sp>
      <p:sp>
        <p:nvSpPr>
          <p:cNvPr id="5" name="Rectangle: Rounded Corners 14">
            <a:extLst>
              <a:ext uri="{FF2B5EF4-FFF2-40B4-BE49-F238E27FC236}">
                <a16:creationId xmlns:a16="http://schemas.microsoft.com/office/drawing/2014/main" id="{E6C98EDD-64A8-42AF-A804-54F0C89CD9F8}"/>
              </a:ext>
            </a:extLst>
          </p:cNvPr>
          <p:cNvSpPr/>
          <p:nvPr/>
        </p:nvSpPr>
        <p:spPr>
          <a:xfrm>
            <a:off x="1984412" y="2043504"/>
            <a:ext cx="4980776" cy="1551913"/>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b="1" dirty="0">
                <a:solidFill>
                  <a:schemeClr val="tx1"/>
                </a:solidFill>
              </a:rPr>
              <a:t>River administrators, </a:t>
            </a:r>
            <a:r>
              <a:rPr lang="en-US" altLang="ja-JP" b="1" dirty="0">
                <a:solidFill>
                  <a:schemeClr val="tx1"/>
                </a:solidFill>
              </a:rPr>
              <a:t>the Minister of MLIT </a:t>
            </a:r>
            <a:r>
              <a:rPr kumimoji="1" lang="en-US" altLang="ja-JP" b="1" dirty="0">
                <a:solidFill>
                  <a:schemeClr val="tx1"/>
                </a:solidFill>
              </a:rPr>
              <a:t>or prefectural governments, have unified responsibility</a:t>
            </a:r>
            <a:r>
              <a:rPr kumimoji="1" lang="en-US" altLang="ja-JP" dirty="0">
                <a:solidFill>
                  <a:schemeClr val="tx1"/>
                </a:solidFill>
              </a:rPr>
              <a:t> for construction and management of multipurpose dams.</a:t>
            </a:r>
            <a:endParaRPr kumimoji="1" lang="ja-JP" altLang="en-US" dirty="0">
              <a:solidFill>
                <a:schemeClr val="tx1"/>
              </a:solidFill>
            </a:endParaRPr>
          </a:p>
        </p:txBody>
      </p:sp>
      <p:sp>
        <p:nvSpPr>
          <p:cNvPr id="6" name="Rectangle: Rounded Corners 15">
            <a:extLst>
              <a:ext uri="{FF2B5EF4-FFF2-40B4-BE49-F238E27FC236}">
                <a16:creationId xmlns:a16="http://schemas.microsoft.com/office/drawing/2014/main" id="{39E770A4-102B-44C9-B991-4EA03011CD49}"/>
              </a:ext>
            </a:extLst>
          </p:cNvPr>
          <p:cNvSpPr/>
          <p:nvPr/>
        </p:nvSpPr>
        <p:spPr>
          <a:xfrm>
            <a:off x="467544" y="3787768"/>
            <a:ext cx="3574464" cy="1551913"/>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b="1" dirty="0">
                <a:solidFill>
                  <a:schemeClr val="tx1"/>
                </a:solidFill>
              </a:rPr>
              <a:t>Co-ownership is not provided to the water users </a:t>
            </a:r>
            <a:r>
              <a:rPr kumimoji="1" lang="en-US" altLang="ja-JP" dirty="0">
                <a:solidFill>
                  <a:schemeClr val="tx1"/>
                </a:solidFill>
              </a:rPr>
              <a:t>regardless of their allocation in the construction cost. Instead, the right to use the dam is provided.</a:t>
            </a:r>
            <a:endParaRPr lang="ja-JP" altLang="en-US" dirty="0">
              <a:solidFill>
                <a:schemeClr val="tx1"/>
              </a:solidFill>
            </a:endParaRPr>
          </a:p>
        </p:txBody>
      </p:sp>
      <p:sp>
        <p:nvSpPr>
          <p:cNvPr id="7" name="Rectangle: Rounded Corners 16">
            <a:extLst>
              <a:ext uri="{FF2B5EF4-FFF2-40B4-BE49-F238E27FC236}">
                <a16:creationId xmlns:a16="http://schemas.microsoft.com/office/drawing/2014/main" id="{FAA9239B-CBE9-47B2-A09D-131B5C307B94}"/>
              </a:ext>
            </a:extLst>
          </p:cNvPr>
          <p:cNvSpPr/>
          <p:nvPr/>
        </p:nvSpPr>
        <p:spPr>
          <a:xfrm>
            <a:off x="4788024" y="3861048"/>
            <a:ext cx="3773543" cy="1551913"/>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b="1" dirty="0">
                <a:solidFill>
                  <a:schemeClr val="tx1"/>
                </a:solidFill>
              </a:rPr>
              <a:t>The calculation method to allocate the construction and management costs </a:t>
            </a:r>
            <a:r>
              <a:rPr kumimoji="1" lang="en-US" altLang="ja-JP" dirty="0">
                <a:solidFill>
                  <a:schemeClr val="tx1"/>
                </a:solidFill>
              </a:rPr>
              <a:t>is established for the water users.</a:t>
            </a:r>
            <a:endParaRPr lang="ja-JP" altLang="en-US" dirty="0">
              <a:solidFill>
                <a:schemeClr val="tx1"/>
              </a:solidFill>
            </a:endParaRPr>
          </a:p>
        </p:txBody>
      </p:sp>
      <p:sp>
        <p:nvSpPr>
          <p:cNvPr id="11" name="タイトル 1">
            <a:extLst>
              <a:ext uri="{FF2B5EF4-FFF2-40B4-BE49-F238E27FC236}">
                <a16:creationId xmlns:a16="http://schemas.microsoft.com/office/drawing/2014/main" id="{1F3521C3-4CD7-4CC0-B9FE-0A2FE244FC19}"/>
              </a:ext>
            </a:extLst>
          </p:cNvPr>
          <p:cNvSpPr>
            <a:spLocks noGrp="1"/>
          </p:cNvSpPr>
          <p:nvPr>
            <p:ph type="title"/>
          </p:nvPr>
        </p:nvSpPr>
        <p:spPr>
          <a:xfrm>
            <a:off x="360000" y="251999"/>
            <a:ext cx="8229600" cy="720000"/>
          </a:xfrm>
        </p:spPr>
        <p:txBody>
          <a:bodyPr>
            <a:normAutofit fontScale="90000"/>
          </a:bodyPr>
          <a:lstStyle/>
          <a:p>
            <a:r>
              <a:rPr lang="en-US" altLang="ja-JP" sz="2800" dirty="0"/>
              <a:t>3. Cost Allocation in Water Resources Development</a:t>
            </a:r>
            <a:endParaRPr kumimoji="1" lang="ja-JP" altLang="en-US" sz="2800" dirty="0"/>
          </a:p>
        </p:txBody>
      </p:sp>
    </p:spTree>
    <p:extLst>
      <p:ext uri="{BB962C8B-B14F-4D97-AF65-F5344CB8AC3E}">
        <p14:creationId xmlns:p14="http://schemas.microsoft.com/office/powerpoint/2010/main" val="287642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258546"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17550" indent="-660400">
              <a:buNone/>
            </a:pPr>
            <a:r>
              <a:rPr lang="en-US" altLang="ja-JP" sz="2000" dirty="0"/>
              <a:t>(2)	Public Finance and Advanced Investment</a:t>
            </a:r>
          </a:p>
        </p:txBody>
      </p:sp>
      <p:sp>
        <p:nvSpPr>
          <p:cNvPr id="5" name="TextBox 3">
            <a:extLst>
              <a:ext uri="{FF2B5EF4-FFF2-40B4-BE49-F238E27FC236}">
                <a16:creationId xmlns:a16="http://schemas.microsoft.com/office/drawing/2014/main" id="{7B1C9CC7-33D1-4789-85EA-1EF907CE37F5}"/>
              </a:ext>
            </a:extLst>
          </p:cNvPr>
          <p:cNvSpPr txBox="1"/>
          <p:nvPr/>
        </p:nvSpPr>
        <p:spPr>
          <a:xfrm>
            <a:off x="1396212" y="1488569"/>
            <a:ext cx="8059059" cy="1795363"/>
          </a:xfrm>
          <a:prstGeom prst="rect">
            <a:avLst/>
          </a:prstGeom>
          <a:noFill/>
        </p:spPr>
        <p:txBody>
          <a:bodyPr wrap="square" rtlCol="0">
            <a:spAutoFit/>
          </a:bodyPr>
          <a:lstStyle/>
          <a:p>
            <a:pPr marL="285750" indent="-285750">
              <a:lnSpc>
                <a:spcPts val="2700"/>
              </a:lnSpc>
              <a:buClr>
                <a:srgbClr val="3399FF"/>
              </a:buClr>
              <a:buFont typeface="Wingdings" panose="05000000000000000000" pitchFamily="2" charset="2"/>
              <a:buChar char="l"/>
            </a:pPr>
            <a:r>
              <a:rPr lang="en-US" altLang="ja-JP" sz="2000" dirty="0"/>
              <a:t>Upon completion of multipurpose dams, Water Resources Development Corporation  (WRDC) can </a:t>
            </a:r>
            <a:r>
              <a:rPr lang="en-US" altLang="ja-JP" sz="2000" dirty="0">
                <a:solidFill>
                  <a:srgbClr val="0000FF"/>
                </a:solidFill>
              </a:rPr>
              <a:t>recover the funds</a:t>
            </a:r>
            <a:r>
              <a:rPr lang="en-US" altLang="ja-JP" sz="2000" dirty="0"/>
              <a:t> on instalment basis from the </a:t>
            </a:r>
            <a:r>
              <a:rPr lang="en-US" altLang="ja-JP" sz="2000" dirty="0">
                <a:solidFill>
                  <a:srgbClr val="0000FF"/>
                </a:solidFill>
              </a:rPr>
              <a:t>local governments </a:t>
            </a:r>
            <a:r>
              <a:rPr lang="en-US" altLang="ja-JP" sz="2000" dirty="0"/>
              <a:t>and </a:t>
            </a:r>
            <a:r>
              <a:rPr lang="en-US" altLang="ja-JP" sz="2000" dirty="0">
                <a:solidFill>
                  <a:srgbClr val="0000FF"/>
                </a:solidFill>
              </a:rPr>
              <a:t>beneficiaries.</a:t>
            </a:r>
          </a:p>
          <a:p>
            <a:pPr marL="285750" indent="-285750">
              <a:lnSpc>
                <a:spcPts val="2700"/>
              </a:lnSpc>
              <a:buClr>
                <a:srgbClr val="3399FF"/>
              </a:buClr>
              <a:buFont typeface="Wingdings" panose="05000000000000000000" pitchFamily="2" charset="2"/>
              <a:buChar char="l"/>
            </a:pPr>
            <a:endParaRPr lang="en-US" altLang="ja-JP" sz="2000" dirty="0"/>
          </a:p>
          <a:p>
            <a:pPr marL="285750" indent="-285750">
              <a:lnSpc>
                <a:spcPts val="2000"/>
              </a:lnSpc>
              <a:buClr>
                <a:srgbClr val="3399FF"/>
              </a:buClr>
              <a:buFont typeface="Wingdings" panose="05000000000000000000" pitchFamily="2" charset="2"/>
              <a:buChar char="l"/>
            </a:pPr>
            <a:r>
              <a:rPr lang="en-US" altLang="ja-JP" sz="2000" dirty="0"/>
              <a:t>In the case of </a:t>
            </a:r>
            <a:r>
              <a:rPr lang="en-US" altLang="ja-JP" sz="2000" dirty="0" err="1"/>
              <a:t>Muroo</a:t>
            </a:r>
            <a:r>
              <a:rPr lang="en-US" altLang="ja-JP" sz="2000" dirty="0"/>
              <a:t> Dam,</a:t>
            </a:r>
          </a:p>
        </p:txBody>
      </p:sp>
      <p:pic>
        <p:nvPicPr>
          <p:cNvPr id="6" name="図 5">
            <a:extLst>
              <a:ext uri="{FF2B5EF4-FFF2-40B4-BE49-F238E27FC236}">
                <a16:creationId xmlns:a16="http://schemas.microsoft.com/office/drawing/2014/main" id="{DF880E6A-8A40-4C44-B1E2-442714CF739A}"/>
              </a:ext>
            </a:extLst>
          </p:cNvPr>
          <p:cNvPicPr>
            <a:picLocks noChangeAspect="1"/>
          </p:cNvPicPr>
          <p:nvPr/>
        </p:nvPicPr>
        <p:blipFill>
          <a:blip r:embed="rId3"/>
          <a:stretch>
            <a:fillRect/>
          </a:stretch>
        </p:blipFill>
        <p:spPr>
          <a:xfrm>
            <a:off x="198934" y="3429000"/>
            <a:ext cx="2939799" cy="2228255"/>
          </a:xfrm>
          <a:prstGeom prst="rect">
            <a:avLst/>
          </a:prstGeom>
        </p:spPr>
      </p:pic>
      <p:pic>
        <p:nvPicPr>
          <p:cNvPr id="8" name="図 7">
            <a:extLst>
              <a:ext uri="{FF2B5EF4-FFF2-40B4-BE49-F238E27FC236}">
                <a16:creationId xmlns:a16="http://schemas.microsoft.com/office/drawing/2014/main" id="{A00D2E47-B248-4097-A34C-11DF88D44A56}"/>
              </a:ext>
            </a:extLst>
          </p:cNvPr>
          <p:cNvPicPr>
            <a:picLocks noChangeAspect="1"/>
          </p:cNvPicPr>
          <p:nvPr/>
        </p:nvPicPr>
        <p:blipFill>
          <a:blip r:embed="rId4"/>
          <a:stretch>
            <a:fillRect/>
          </a:stretch>
        </p:blipFill>
        <p:spPr>
          <a:xfrm>
            <a:off x="3237868" y="3408492"/>
            <a:ext cx="2922937" cy="2216293"/>
          </a:xfrm>
          <a:prstGeom prst="rect">
            <a:avLst/>
          </a:prstGeom>
        </p:spPr>
      </p:pic>
      <p:sp>
        <p:nvSpPr>
          <p:cNvPr id="10" name="コンテンツ プレースホルダー 3">
            <a:extLst>
              <a:ext uri="{FF2B5EF4-FFF2-40B4-BE49-F238E27FC236}">
                <a16:creationId xmlns:a16="http://schemas.microsoft.com/office/drawing/2014/main" id="{FA7AA672-3FB3-44AE-9144-EF7D57E6553A}"/>
              </a:ext>
            </a:extLst>
          </p:cNvPr>
          <p:cNvSpPr txBox="1"/>
          <p:nvPr/>
        </p:nvSpPr>
        <p:spPr>
          <a:xfrm>
            <a:off x="507044" y="5843108"/>
            <a:ext cx="2397123"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err="1"/>
              <a:t>Muroo</a:t>
            </a:r>
            <a:r>
              <a:rPr lang="en-US" altLang="ja-JP" sz="1600" dirty="0"/>
              <a:t> Dam</a:t>
            </a:r>
            <a:endParaRPr lang="ja-JP" altLang="en-US" sz="1600" dirty="0"/>
          </a:p>
        </p:txBody>
      </p:sp>
      <p:sp>
        <p:nvSpPr>
          <p:cNvPr id="15" name="角丸四角形吹き出し 43">
            <a:extLst>
              <a:ext uri="{FF2B5EF4-FFF2-40B4-BE49-F238E27FC236}">
                <a16:creationId xmlns:a16="http://schemas.microsoft.com/office/drawing/2014/main" id="{5D77697C-11CF-41EE-8912-F6C92FA334E4}"/>
              </a:ext>
            </a:extLst>
          </p:cNvPr>
          <p:cNvSpPr/>
          <p:nvPr/>
        </p:nvSpPr>
        <p:spPr>
          <a:xfrm>
            <a:off x="6322232" y="2590299"/>
            <a:ext cx="2187941" cy="510778"/>
          </a:xfrm>
          <a:prstGeom prst="wedgeRoundRectCallout">
            <a:avLst>
              <a:gd name="adj1" fmla="val -97476"/>
              <a:gd name="adj2" fmla="val 326201"/>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Storage capacity is 14.3 million m</a:t>
            </a:r>
            <a:r>
              <a:rPr lang="en-US" altLang="ja-JP" baseline="30000" dirty="0">
                <a:solidFill>
                  <a:schemeClr val="tx1"/>
                </a:solidFill>
              </a:rPr>
              <a:t>3</a:t>
            </a:r>
            <a:endParaRPr lang="en-US" altLang="ja-JP" dirty="0">
              <a:solidFill>
                <a:schemeClr val="tx1"/>
              </a:solidFill>
            </a:endParaRPr>
          </a:p>
        </p:txBody>
      </p:sp>
      <p:sp>
        <p:nvSpPr>
          <p:cNvPr id="16" name="下矢印 3">
            <a:extLst>
              <a:ext uri="{FF2B5EF4-FFF2-40B4-BE49-F238E27FC236}">
                <a16:creationId xmlns:a16="http://schemas.microsoft.com/office/drawing/2014/main" id="{AD4E168A-1D58-41B1-95EE-5C2A1D1D47DA}"/>
              </a:ext>
            </a:extLst>
          </p:cNvPr>
          <p:cNvSpPr/>
          <p:nvPr/>
        </p:nvSpPr>
        <p:spPr>
          <a:xfrm>
            <a:off x="7201331" y="3240571"/>
            <a:ext cx="553696"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7" name="角丸四角形 5">
            <a:extLst>
              <a:ext uri="{FF2B5EF4-FFF2-40B4-BE49-F238E27FC236}">
                <a16:creationId xmlns:a16="http://schemas.microsoft.com/office/drawing/2014/main" id="{3F5B5B8A-B196-44BC-9B4C-BF9FD4F305D4}"/>
              </a:ext>
            </a:extLst>
          </p:cNvPr>
          <p:cNvSpPr/>
          <p:nvPr/>
        </p:nvSpPr>
        <p:spPr>
          <a:xfrm>
            <a:off x="6278642" y="3692029"/>
            <a:ext cx="2541829" cy="1021556"/>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kumimoji="1" lang="en-US" altLang="ja-JP" b="1" dirty="0">
                <a:solidFill>
                  <a:srgbClr val="C00000"/>
                </a:solidFill>
              </a:rPr>
              <a:t>6.45 million m</a:t>
            </a:r>
            <a:r>
              <a:rPr kumimoji="1" lang="en-US" altLang="ja-JP" b="1" baseline="30000" dirty="0">
                <a:solidFill>
                  <a:srgbClr val="C00000"/>
                </a:solidFill>
              </a:rPr>
              <a:t>3</a:t>
            </a:r>
            <a:r>
              <a:rPr kumimoji="1" lang="en-US" altLang="ja-JP" b="1" dirty="0">
                <a:solidFill>
                  <a:srgbClr val="C00000"/>
                </a:solidFill>
              </a:rPr>
              <a:t> </a:t>
            </a:r>
            <a:r>
              <a:rPr kumimoji="1" lang="en-US" altLang="ja-JP" dirty="0">
                <a:solidFill>
                  <a:schemeClr val="tx1"/>
                </a:solidFill>
              </a:rPr>
              <a:t>was for new irrigation water use.</a:t>
            </a:r>
            <a:endParaRPr kumimoji="1" lang="ja-JP" altLang="en-US" dirty="0">
              <a:solidFill>
                <a:schemeClr val="tx1"/>
              </a:solidFill>
            </a:endParaRPr>
          </a:p>
        </p:txBody>
      </p:sp>
      <p:sp>
        <p:nvSpPr>
          <p:cNvPr id="18" name="角丸四角形 5">
            <a:extLst>
              <a:ext uri="{FF2B5EF4-FFF2-40B4-BE49-F238E27FC236}">
                <a16:creationId xmlns:a16="http://schemas.microsoft.com/office/drawing/2014/main" id="{B7ED143A-6F0C-43F8-8D47-BC854638D40B}"/>
              </a:ext>
            </a:extLst>
          </p:cNvPr>
          <p:cNvSpPr/>
          <p:nvPr/>
        </p:nvSpPr>
        <p:spPr>
          <a:xfrm>
            <a:off x="6259940" y="5224363"/>
            <a:ext cx="2685126" cy="1021556"/>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kumimoji="1" lang="en-US" altLang="ja-JP" b="1" dirty="0">
                <a:solidFill>
                  <a:srgbClr val="C00000"/>
                </a:solidFill>
              </a:rPr>
              <a:t>301/1,000 </a:t>
            </a:r>
            <a:r>
              <a:rPr kumimoji="1" lang="en-US" altLang="ja-JP" dirty="0">
                <a:solidFill>
                  <a:schemeClr val="tx1"/>
                </a:solidFill>
              </a:rPr>
              <a:t>of the construction cost was allocated to water use.</a:t>
            </a:r>
            <a:endParaRPr kumimoji="1" lang="ja-JP" altLang="en-US" dirty="0">
              <a:solidFill>
                <a:schemeClr val="tx1"/>
              </a:solidFill>
            </a:endParaRPr>
          </a:p>
        </p:txBody>
      </p:sp>
      <p:sp>
        <p:nvSpPr>
          <p:cNvPr id="19" name="下矢印 3">
            <a:extLst>
              <a:ext uri="{FF2B5EF4-FFF2-40B4-BE49-F238E27FC236}">
                <a16:creationId xmlns:a16="http://schemas.microsoft.com/office/drawing/2014/main" id="{4D934D34-31C4-4407-95EF-B04594A944B4}"/>
              </a:ext>
            </a:extLst>
          </p:cNvPr>
          <p:cNvSpPr/>
          <p:nvPr/>
        </p:nvSpPr>
        <p:spPr>
          <a:xfrm>
            <a:off x="7201331" y="4798435"/>
            <a:ext cx="553696"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20" name="タイトル 1">
            <a:extLst>
              <a:ext uri="{FF2B5EF4-FFF2-40B4-BE49-F238E27FC236}">
                <a16:creationId xmlns:a16="http://schemas.microsoft.com/office/drawing/2014/main" id="{FCB221B8-EA4D-42F4-8CFB-87E8D4CE1895}"/>
              </a:ext>
            </a:extLst>
          </p:cNvPr>
          <p:cNvSpPr txBox="1">
            <a:spLocks/>
          </p:cNvSpPr>
          <p:nvPr/>
        </p:nvSpPr>
        <p:spPr>
          <a:xfrm>
            <a:off x="360000" y="251999"/>
            <a:ext cx="8229600" cy="720000"/>
          </a:xfrm>
          <a:prstGeom prst="rect">
            <a:avLst/>
          </a:prstGeom>
        </p:spPr>
        <p:txBody>
          <a:bodyPr vert="horz" lIns="0" tIns="0" rIns="0" bIns="0" rtlCol="0" anchor="ctr">
            <a:normAutofit fontScale="90000"/>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t>3. Cost Allocation in Water Resources Development</a:t>
            </a:r>
            <a:endParaRPr lang="ja-JP" altLang="en-US" sz="2800" dirty="0"/>
          </a:p>
        </p:txBody>
      </p:sp>
      <p:sp>
        <p:nvSpPr>
          <p:cNvPr id="14" name="コンテンツ プレースホルダー 3">
            <a:extLst>
              <a:ext uri="{FF2B5EF4-FFF2-40B4-BE49-F238E27FC236}">
                <a16:creationId xmlns:a16="http://schemas.microsoft.com/office/drawing/2014/main" id="{92D242B5-8652-4987-93D1-A3ABC1E237A6}"/>
              </a:ext>
            </a:extLst>
          </p:cNvPr>
          <p:cNvSpPr txBox="1"/>
          <p:nvPr/>
        </p:nvSpPr>
        <p:spPr>
          <a:xfrm>
            <a:off x="3393732" y="5886000"/>
            <a:ext cx="2397123"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err="1"/>
              <a:t>Muroo</a:t>
            </a:r>
            <a:r>
              <a:rPr lang="en-US" altLang="ja-JP" sz="1600" dirty="0"/>
              <a:t> Reservoir</a:t>
            </a:r>
            <a:endParaRPr lang="ja-JP" altLang="en-US" sz="1600" dirty="0"/>
          </a:p>
        </p:txBody>
      </p:sp>
    </p:spTree>
    <p:extLst>
      <p:ext uri="{BB962C8B-B14F-4D97-AF65-F5344CB8AC3E}">
        <p14:creationId xmlns:p14="http://schemas.microsoft.com/office/powerpoint/2010/main" val="1618139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3. Cost Allocation in Water Resources Development</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37292" y="849812"/>
            <a:ext cx="4979349"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(3)	Allocation of Maintenance Cost</a:t>
            </a:r>
          </a:p>
        </p:txBody>
      </p:sp>
      <p:sp>
        <p:nvSpPr>
          <p:cNvPr id="6" name="コンテンツ プレースホルダー 3">
            <a:extLst>
              <a:ext uri="{FF2B5EF4-FFF2-40B4-BE49-F238E27FC236}">
                <a16:creationId xmlns:a16="http://schemas.microsoft.com/office/drawing/2014/main" id="{835F8F90-7187-46B9-A4A1-64552183899F}"/>
              </a:ext>
            </a:extLst>
          </p:cNvPr>
          <p:cNvSpPr txBox="1"/>
          <p:nvPr/>
        </p:nvSpPr>
        <p:spPr>
          <a:xfrm>
            <a:off x="390017" y="6093296"/>
            <a:ext cx="8793601" cy="462306"/>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800"/>
              </a:lnSpc>
              <a:buNone/>
            </a:pPr>
            <a:r>
              <a:rPr lang="en-US" altLang="ja-JP" sz="2000" dirty="0"/>
              <a:t>Cost Allocation for Management of Multi-purpose Dams Managed by the Japan Water Agency</a:t>
            </a:r>
            <a:endParaRPr lang="ja-JP" altLang="en-US" sz="2000" dirty="0"/>
          </a:p>
        </p:txBody>
      </p:sp>
      <p:sp>
        <p:nvSpPr>
          <p:cNvPr id="8" name="テキスト ボックス 6">
            <a:extLst>
              <a:ext uri="{FF2B5EF4-FFF2-40B4-BE49-F238E27FC236}">
                <a16:creationId xmlns:a16="http://schemas.microsoft.com/office/drawing/2014/main" id="{9DCFF9C8-3335-433B-95A4-F970B8656AC7}"/>
              </a:ext>
            </a:extLst>
          </p:cNvPr>
          <p:cNvSpPr txBox="1"/>
          <p:nvPr/>
        </p:nvSpPr>
        <p:spPr>
          <a:xfrm>
            <a:off x="1043608" y="5618346"/>
            <a:ext cx="3024336" cy="230832"/>
          </a:xfrm>
          <a:prstGeom prst="rect">
            <a:avLst/>
          </a:prstGeom>
          <a:noFill/>
        </p:spPr>
        <p:txBody>
          <a:bodyPr wrap="square">
            <a:spAutoFit/>
          </a:bodyPr>
          <a:lstStyle/>
          <a:p>
            <a:r>
              <a:rPr lang="en-US" sz="900" dirty="0">
                <a:effectLst/>
                <a:ea typeface="ＭＳ 明朝" panose="02020609040205080304" pitchFamily="17" charset="-128"/>
              </a:rPr>
              <a:t>Source: JWA, Task Overview 2020</a:t>
            </a:r>
            <a:endParaRPr lang="en-GB" sz="900" dirty="0"/>
          </a:p>
        </p:txBody>
      </p:sp>
      <p:pic>
        <p:nvPicPr>
          <p:cNvPr id="3" name="図 2">
            <a:extLst>
              <a:ext uri="{FF2B5EF4-FFF2-40B4-BE49-F238E27FC236}">
                <a16:creationId xmlns:a16="http://schemas.microsoft.com/office/drawing/2014/main" id="{5BEFBEAD-B5E6-4513-B7E5-FA96309F8D91}"/>
              </a:ext>
            </a:extLst>
          </p:cNvPr>
          <p:cNvPicPr>
            <a:picLocks noChangeAspect="1"/>
          </p:cNvPicPr>
          <p:nvPr/>
        </p:nvPicPr>
        <p:blipFill>
          <a:blip r:embed="rId3"/>
          <a:stretch>
            <a:fillRect/>
          </a:stretch>
        </p:blipFill>
        <p:spPr>
          <a:xfrm>
            <a:off x="510430" y="1264723"/>
            <a:ext cx="8123140" cy="4438093"/>
          </a:xfrm>
          <a:prstGeom prst="rect">
            <a:avLst/>
          </a:prstGeom>
        </p:spPr>
      </p:pic>
    </p:spTree>
    <p:extLst>
      <p:ext uri="{BB962C8B-B14F-4D97-AF65-F5344CB8AC3E}">
        <p14:creationId xmlns:p14="http://schemas.microsoft.com/office/powerpoint/2010/main" val="138980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1152000" y="2058936"/>
            <a:ext cx="7416000" cy="2154436"/>
          </a:xfrm>
        </p:spPr>
        <p:txBody>
          <a:bodyPr/>
          <a:lstStyle/>
          <a:p>
            <a:pPr lvl="3">
              <a:lnSpc>
                <a:spcPts val="3000"/>
              </a:lnSpc>
              <a:buClr>
                <a:schemeClr val="tx1">
                  <a:lumMod val="95000"/>
                  <a:lumOff val="5000"/>
                </a:schemeClr>
              </a:buClr>
            </a:pPr>
            <a:r>
              <a:rPr lang="en-US" altLang="ja-JP" sz="2800" dirty="0">
                <a:solidFill>
                  <a:schemeClr val="tx1">
                    <a:lumMod val="95000"/>
                    <a:lumOff val="5000"/>
                  </a:schemeClr>
                </a:solidFill>
              </a:rPr>
              <a:t>Introduction</a:t>
            </a:r>
          </a:p>
          <a:p>
            <a:pPr lvl="3">
              <a:lnSpc>
                <a:spcPts val="3000"/>
              </a:lnSpc>
              <a:buClr>
                <a:schemeClr val="tx1">
                  <a:lumMod val="95000"/>
                  <a:lumOff val="5000"/>
                </a:schemeClr>
              </a:buClr>
            </a:pPr>
            <a:r>
              <a:rPr lang="en-US" altLang="ja-JP" sz="2800" dirty="0">
                <a:solidFill>
                  <a:schemeClr val="tx1">
                    <a:lumMod val="95000"/>
                    <a:lumOff val="5000"/>
                  </a:schemeClr>
                </a:solidFill>
              </a:rPr>
              <a:t>Financial Framework of Water Resources</a:t>
            </a:r>
          </a:p>
          <a:p>
            <a:pPr lvl="3">
              <a:lnSpc>
                <a:spcPts val="3000"/>
              </a:lnSpc>
              <a:buClr>
                <a:schemeClr val="tx1">
                  <a:lumMod val="95000"/>
                  <a:lumOff val="5000"/>
                </a:schemeClr>
              </a:buClr>
            </a:pPr>
            <a:r>
              <a:rPr lang="en-US" altLang="ja-JP" sz="2800" dirty="0">
                <a:solidFill>
                  <a:schemeClr val="tx1">
                    <a:lumMod val="95000"/>
                    <a:lumOff val="5000"/>
                  </a:schemeClr>
                </a:solidFill>
              </a:rPr>
              <a:t>Cost Allocation in Water Resources Development</a:t>
            </a:r>
          </a:p>
          <a:p>
            <a:pPr lvl="3">
              <a:lnSpc>
                <a:spcPts val="3000"/>
              </a:lnSpc>
              <a:buClr>
                <a:schemeClr val="tx1">
                  <a:lumMod val="95000"/>
                  <a:lumOff val="5000"/>
                </a:schemeClr>
              </a:buClr>
            </a:pPr>
            <a:r>
              <a:rPr lang="en-US" altLang="ja-JP" sz="2800" dirty="0">
                <a:solidFill>
                  <a:schemeClr val="tx1">
                    <a:lumMod val="95000"/>
                    <a:lumOff val="5000"/>
                  </a:schemeClr>
                </a:solidFill>
              </a:rPr>
              <a:t>Lessons Learned</a:t>
            </a:r>
            <a:endParaRPr lang="ja-JP" altLang="en-US" sz="2800" dirty="0">
              <a:solidFill>
                <a:schemeClr val="tx1">
                  <a:lumMod val="95000"/>
                  <a:lumOff val="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291025"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17550" indent="-660400">
              <a:buNone/>
            </a:pPr>
            <a:r>
              <a:rPr lang="en-US" altLang="ja-JP" sz="2000" dirty="0"/>
              <a:t>(4)	Support to Communities Affected by Large-scale Projects</a:t>
            </a:r>
          </a:p>
        </p:txBody>
      </p:sp>
      <p:sp>
        <p:nvSpPr>
          <p:cNvPr id="6" name="コンテンツ プレースホルダー 3">
            <a:extLst>
              <a:ext uri="{FF2B5EF4-FFF2-40B4-BE49-F238E27FC236}">
                <a16:creationId xmlns:a16="http://schemas.microsoft.com/office/drawing/2014/main" id="{835F8F90-7187-46B9-A4A1-64552183899F}"/>
              </a:ext>
            </a:extLst>
          </p:cNvPr>
          <p:cNvSpPr txBox="1"/>
          <p:nvPr/>
        </p:nvSpPr>
        <p:spPr>
          <a:xfrm>
            <a:off x="1611046" y="6133999"/>
            <a:ext cx="5921907"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Overview of Water-Source-Area Promotion Fund</a:t>
            </a:r>
            <a:endParaRPr lang="ja-JP" altLang="en-US" sz="2000" dirty="0"/>
          </a:p>
        </p:txBody>
      </p:sp>
      <p:sp>
        <p:nvSpPr>
          <p:cNvPr id="9" name="テキスト ボックス 6">
            <a:extLst>
              <a:ext uri="{FF2B5EF4-FFF2-40B4-BE49-F238E27FC236}">
                <a16:creationId xmlns:a16="http://schemas.microsoft.com/office/drawing/2014/main" id="{6888442C-8858-496F-976A-CD1E979AD41E}"/>
              </a:ext>
            </a:extLst>
          </p:cNvPr>
          <p:cNvSpPr txBox="1"/>
          <p:nvPr/>
        </p:nvSpPr>
        <p:spPr>
          <a:xfrm>
            <a:off x="1043608" y="5732111"/>
            <a:ext cx="3340030" cy="230832"/>
          </a:xfrm>
          <a:prstGeom prst="rect">
            <a:avLst/>
          </a:prstGeom>
          <a:noFill/>
        </p:spPr>
        <p:txBody>
          <a:bodyPr wrap="square">
            <a:spAutoFit/>
          </a:bodyPr>
          <a:lstStyle/>
          <a:p>
            <a:r>
              <a:rPr lang="en-US" sz="900" dirty="0">
                <a:effectLst/>
                <a:ea typeface="ＭＳ 明朝" panose="02020609040205080304" pitchFamily="17" charset="-128"/>
              </a:rPr>
              <a:t>Source: Japan Water Resources 2014 Ver.</a:t>
            </a:r>
            <a:endParaRPr lang="en-GB" sz="900" dirty="0"/>
          </a:p>
        </p:txBody>
      </p:sp>
      <p:sp>
        <p:nvSpPr>
          <p:cNvPr id="11" name="タイトル 1">
            <a:extLst>
              <a:ext uri="{FF2B5EF4-FFF2-40B4-BE49-F238E27FC236}">
                <a16:creationId xmlns:a16="http://schemas.microsoft.com/office/drawing/2014/main" id="{8403F0DA-5590-47F1-BA80-17CECBC19E52}"/>
              </a:ext>
            </a:extLst>
          </p:cNvPr>
          <p:cNvSpPr>
            <a:spLocks noGrp="1"/>
          </p:cNvSpPr>
          <p:nvPr>
            <p:ph type="title"/>
          </p:nvPr>
        </p:nvSpPr>
        <p:spPr>
          <a:xfrm>
            <a:off x="360000" y="251999"/>
            <a:ext cx="8229600" cy="720000"/>
          </a:xfrm>
        </p:spPr>
        <p:txBody>
          <a:bodyPr>
            <a:normAutofit fontScale="90000"/>
          </a:bodyPr>
          <a:lstStyle/>
          <a:p>
            <a:r>
              <a:rPr lang="en-US" altLang="ja-JP" sz="2800" dirty="0"/>
              <a:t>3. Cost Allocation in Water Resources Development</a:t>
            </a:r>
            <a:endParaRPr kumimoji="1" lang="ja-JP" altLang="en-US" sz="2800" dirty="0"/>
          </a:p>
        </p:txBody>
      </p:sp>
      <p:pic>
        <p:nvPicPr>
          <p:cNvPr id="2" name="図 1">
            <a:extLst>
              <a:ext uri="{FF2B5EF4-FFF2-40B4-BE49-F238E27FC236}">
                <a16:creationId xmlns:a16="http://schemas.microsoft.com/office/drawing/2014/main" id="{86DAA74A-6473-499A-832E-30C081B2B065}"/>
              </a:ext>
            </a:extLst>
          </p:cNvPr>
          <p:cNvPicPr>
            <a:picLocks noChangeAspect="1"/>
          </p:cNvPicPr>
          <p:nvPr/>
        </p:nvPicPr>
        <p:blipFill>
          <a:blip r:embed="rId3"/>
          <a:stretch>
            <a:fillRect/>
          </a:stretch>
        </p:blipFill>
        <p:spPr>
          <a:xfrm>
            <a:off x="245791" y="1596239"/>
            <a:ext cx="8900160" cy="3878580"/>
          </a:xfrm>
          <a:prstGeom prst="rect">
            <a:avLst/>
          </a:prstGeom>
        </p:spPr>
      </p:pic>
    </p:spTree>
    <p:extLst>
      <p:ext uri="{BB962C8B-B14F-4D97-AF65-F5344CB8AC3E}">
        <p14:creationId xmlns:p14="http://schemas.microsoft.com/office/powerpoint/2010/main" val="3011860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4">
            <a:extLst>
              <a:ext uri="{FF2B5EF4-FFF2-40B4-BE49-F238E27FC236}">
                <a16:creationId xmlns:a16="http://schemas.microsoft.com/office/drawing/2014/main" id="{B0B32778-26AB-47F1-9000-070A32A578D0}"/>
              </a:ext>
            </a:extLst>
          </p:cNvPr>
          <p:cNvSpPr>
            <a:spLocks noGrp="1"/>
          </p:cNvSpPr>
          <p:nvPr>
            <p:ph idx="14"/>
          </p:nvPr>
        </p:nvSpPr>
        <p:spPr>
          <a:xfrm>
            <a:off x="907976" y="1421160"/>
            <a:ext cx="7632848" cy="3528392"/>
          </a:xfrm>
        </p:spPr>
        <p:txBody>
          <a:bodyPr>
            <a:noAutofit/>
          </a:bodyPr>
          <a:lstStyle/>
          <a:p>
            <a:pPr marL="542925" lvl="1" indent="-542925">
              <a:lnSpc>
                <a:spcPts val="2100"/>
              </a:lnSpc>
              <a:buNone/>
            </a:pPr>
            <a:r>
              <a:rPr lang="en-US" altLang="ja-JP" sz="2000" dirty="0">
                <a:solidFill>
                  <a:srgbClr val="0000FF"/>
                </a:solidFill>
              </a:rPr>
              <a:t>(1)	To secure sustainable budgeting over a long construction period, a legal framework should be established. </a:t>
            </a:r>
          </a:p>
          <a:p>
            <a:pPr marL="542925" lvl="1" indent="-542925">
              <a:lnSpc>
                <a:spcPts val="2100"/>
              </a:lnSpc>
              <a:buNone/>
            </a:pPr>
            <a:r>
              <a:rPr lang="en-US" altLang="ja-JP" sz="2000" dirty="0">
                <a:solidFill>
                  <a:schemeClr val="tx1">
                    <a:lumMod val="95000"/>
                    <a:lumOff val="5000"/>
                  </a:schemeClr>
                </a:solidFill>
              </a:rPr>
              <a:t>	Water resources management often involves large-scale construction projects that require considerable budgets and long construction periods. Thus, it is necessary to secure stable budgeting regardless of the nation's short-term economic and financial situation. In Japan, the development plan was established through legislation, and the budget was secured via measures such as the special account for flood protection.</a:t>
            </a:r>
          </a:p>
        </p:txBody>
      </p:sp>
      <p:sp>
        <p:nvSpPr>
          <p:cNvPr id="8" name="タイトル 4">
            <a:extLst>
              <a:ext uri="{FF2B5EF4-FFF2-40B4-BE49-F238E27FC236}">
                <a16:creationId xmlns:a16="http://schemas.microsoft.com/office/drawing/2014/main" id="{5FC9FE6B-8F9D-4B31-BFDA-A87F1D08B4E7}"/>
              </a:ext>
            </a:extLst>
          </p:cNvPr>
          <p:cNvSpPr txBox="1">
            <a:spLocks/>
          </p:cNvSpPr>
          <p:nvPr/>
        </p:nvSpPr>
        <p:spPr>
          <a:xfrm>
            <a:off x="512400" y="4044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4. Lessons Learned (1)</a:t>
            </a:r>
            <a:endParaRPr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4">
            <a:extLst>
              <a:ext uri="{FF2B5EF4-FFF2-40B4-BE49-F238E27FC236}">
                <a16:creationId xmlns:a16="http://schemas.microsoft.com/office/drawing/2014/main" id="{B0B32778-26AB-47F1-9000-070A32A578D0}"/>
              </a:ext>
            </a:extLst>
          </p:cNvPr>
          <p:cNvSpPr>
            <a:spLocks noGrp="1"/>
          </p:cNvSpPr>
          <p:nvPr>
            <p:ph idx="14"/>
          </p:nvPr>
        </p:nvSpPr>
        <p:spPr>
          <a:xfrm>
            <a:off x="899592" y="1157206"/>
            <a:ext cx="7632848" cy="4864082"/>
          </a:xfrm>
        </p:spPr>
        <p:txBody>
          <a:bodyPr>
            <a:noAutofit/>
          </a:bodyPr>
          <a:lstStyle/>
          <a:p>
            <a:pPr marL="542925" lvl="1" indent="-542925">
              <a:lnSpc>
                <a:spcPts val="2100"/>
              </a:lnSpc>
              <a:buNone/>
            </a:pPr>
            <a:r>
              <a:rPr lang="en-US" altLang="ja-JP" sz="2000" dirty="0">
                <a:solidFill>
                  <a:srgbClr val="0000FF"/>
                </a:solidFill>
              </a:rPr>
              <a:t>(2)	Diverse mechanisms should be established to increase financial resources. </a:t>
            </a:r>
          </a:p>
          <a:p>
            <a:pPr marL="542925" lvl="1" indent="-542925">
              <a:lnSpc>
                <a:spcPts val="2100"/>
              </a:lnSpc>
              <a:buNone/>
            </a:pPr>
            <a:r>
              <a:rPr lang="en-US" altLang="ja-JP" sz="2000" dirty="0">
                <a:solidFill>
                  <a:srgbClr val="0000FF"/>
                </a:solidFill>
              </a:rPr>
              <a:t>	</a:t>
            </a:r>
            <a:r>
              <a:rPr lang="en-US" altLang="ja-JP" sz="2000" dirty="0">
                <a:solidFill>
                  <a:schemeClr val="tx1">
                    <a:lumMod val="95000"/>
                    <a:lumOff val="5000"/>
                  </a:schemeClr>
                </a:solidFill>
              </a:rPr>
              <a:t>Water resources development involves various stakeholders, including the national and local governments as well as the private sector. Fiscal frameworks such as special accounts, construction bonds, subsidies, and loan programs contributed to the development of water resources to meet the rapidly growing water demand driven by high economic growth in Japan. To provide loans to local governments and organizations that have difficulty managing construction costs in a lump sum, Japan introduced a system of loans program (i.e., </a:t>
            </a:r>
            <a:r>
              <a:rPr lang="en-US" altLang="ja-JP" sz="2000" dirty="0" err="1">
                <a:solidFill>
                  <a:schemeClr val="tx1">
                    <a:lumMod val="95000"/>
                    <a:lumOff val="5000"/>
                  </a:schemeClr>
                </a:solidFill>
              </a:rPr>
              <a:t>FILP</a:t>
            </a:r>
            <a:r>
              <a:rPr lang="en-US" altLang="ja-JP" sz="2000" dirty="0">
                <a:solidFill>
                  <a:schemeClr val="tx1">
                    <a:lumMod val="95000"/>
                    <a:lumOff val="5000"/>
                  </a:schemeClr>
                </a:solidFill>
              </a:rPr>
              <a:t>) and water resources development bonds. These local governments repay the loans after the completion of projects. </a:t>
            </a:r>
          </a:p>
        </p:txBody>
      </p:sp>
      <p:sp>
        <p:nvSpPr>
          <p:cNvPr id="8" name="タイトル 4">
            <a:extLst>
              <a:ext uri="{FF2B5EF4-FFF2-40B4-BE49-F238E27FC236}">
                <a16:creationId xmlns:a16="http://schemas.microsoft.com/office/drawing/2014/main" id="{5FC9FE6B-8F9D-4B31-BFDA-A87F1D08B4E7}"/>
              </a:ext>
            </a:extLst>
          </p:cNvPr>
          <p:cNvSpPr txBox="1">
            <a:spLocks/>
          </p:cNvSpPr>
          <p:nvPr/>
        </p:nvSpPr>
        <p:spPr>
          <a:xfrm>
            <a:off x="512400" y="4044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4. Lessons Learned (2)</a:t>
            </a:r>
            <a:endParaRPr lang="ja-JP" altLang="en-US" dirty="0"/>
          </a:p>
        </p:txBody>
      </p:sp>
    </p:spTree>
    <p:extLst>
      <p:ext uri="{BB962C8B-B14F-4D97-AF65-F5344CB8AC3E}">
        <p14:creationId xmlns:p14="http://schemas.microsoft.com/office/powerpoint/2010/main" val="4101745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4">
            <a:extLst>
              <a:ext uri="{FF2B5EF4-FFF2-40B4-BE49-F238E27FC236}">
                <a16:creationId xmlns:a16="http://schemas.microsoft.com/office/drawing/2014/main" id="{B0B32778-26AB-47F1-9000-070A32A578D0}"/>
              </a:ext>
            </a:extLst>
          </p:cNvPr>
          <p:cNvSpPr>
            <a:spLocks noGrp="1"/>
          </p:cNvSpPr>
          <p:nvPr>
            <p:ph idx="14"/>
          </p:nvPr>
        </p:nvSpPr>
        <p:spPr>
          <a:xfrm>
            <a:off x="907976" y="1421160"/>
            <a:ext cx="7632848" cy="4312096"/>
          </a:xfrm>
        </p:spPr>
        <p:txBody>
          <a:bodyPr>
            <a:noAutofit/>
          </a:bodyPr>
          <a:lstStyle/>
          <a:p>
            <a:pPr marL="542925" lvl="1" indent="-542925">
              <a:lnSpc>
                <a:spcPts val="2100"/>
              </a:lnSpc>
              <a:buNone/>
            </a:pPr>
            <a:r>
              <a:rPr lang="en-US" altLang="ja-JP" sz="2000" dirty="0">
                <a:solidFill>
                  <a:srgbClr val="0000FF"/>
                </a:solidFill>
              </a:rPr>
              <a:t>(3)	To implement water resources development involving multiple water users, a cost-allocation system should be established. </a:t>
            </a:r>
          </a:p>
          <a:p>
            <a:pPr marL="542925" lvl="1" indent="-542925">
              <a:lnSpc>
                <a:spcPts val="2100"/>
              </a:lnSpc>
              <a:buNone/>
            </a:pPr>
            <a:r>
              <a:rPr lang="en-US" altLang="ja-JP" sz="2000" dirty="0">
                <a:solidFill>
                  <a:srgbClr val="0000FF"/>
                </a:solidFill>
              </a:rPr>
              <a:t>	</a:t>
            </a:r>
            <a:r>
              <a:rPr lang="en-US" altLang="ja-JP" sz="2000" dirty="0">
                <a:solidFill>
                  <a:schemeClr val="tx1">
                    <a:lumMod val="95000"/>
                    <a:lumOff val="5000"/>
                  </a:schemeClr>
                </a:solidFill>
              </a:rPr>
              <a:t>It is difficult to determine the cost allocation for each project through negotiating among stakeholders, including water users. In Japan, an act clarifies the method of cost allocation and the division of roles among water users. </a:t>
            </a:r>
          </a:p>
          <a:p>
            <a:pPr marL="542925" lvl="1" indent="-542925">
              <a:lnSpc>
                <a:spcPts val="2100"/>
              </a:lnSpc>
              <a:buNone/>
            </a:pPr>
            <a:r>
              <a:rPr lang="en-US" altLang="ja-JP" sz="2000" dirty="0">
                <a:solidFill>
                  <a:srgbClr val="0000FF"/>
                </a:solidFill>
              </a:rPr>
              <a:t>(4)	PPPs can improve water management. </a:t>
            </a:r>
          </a:p>
          <a:p>
            <a:pPr marL="542925" lvl="1" indent="-542925">
              <a:lnSpc>
                <a:spcPts val="2100"/>
              </a:lnSpc>
              <a:buNone/>
            </a:pPr>
            <a:r>
              <a:rPr lang="en-US" altLang="ja-JP" sz="2000" dirty="0">
                <a:solidFill>
                  <a:schemeClr val="tx1">
                    <a:lumMod val="95000"/>
                    <a:lumOff val="5000"/>
                  </a:schemeClr>
                </a:solidFill>
              </a:rPr>
              <a:t>	Since Japan is facing difficulties in managing water facilities because of its aging and decreasing population, the government introduced PPPs to improve financial and technical situations using the technical know-how of the private sector.</a:t>
            </a:r>
          </a:p>
        </p:txBody>
      </p:sp>
      <p:sp>
        <p:nvSpPr>
          <p:cNvPr id="8" name="タイトル 4">
            <a:extLst>
              <a:ext uri="{FF2B5EF4-FFF2-40B4-BE49-F238E27FC236}">
                <a16:creationId xmlns:a16="http://schemas.microsoft.com/office/drawing/2014/main" id="{5FC9FE6B-8F9D-4B31-BFDA-A87F1D08B4E7}"/>
              </a:ext>
            </a:extLst>
          </p:cNvPr>
          <p:cNvSpPr txBox="1">
            <a:spLocks/>
          </p:cNvSpPr>
          <p:nvPr/>
        </p:nvSpPr>
        <p:spPr>
          <a:xfrm>
            <a:off x="512400" y="4044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4. Lessons Learned (3)</a:t>
            </a:r>
            <a:endParaRPr lang="ja-JP" altLang="en-US" dirty="0"/>
          </a:p>
        </p:txBody>
      </p:sp>
    </p:spTree>
    <p:extLst>
      <p:ext uri="{BB962C8B-B14F-4D97-AF65-F5344CB8AC3E}">
        <p14:creationId xmlns:p14="http://schemas.microsoft.com/office/powerpoint/2010/main" val="2255479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4">
            <a:extLst>
              <a:ext uri="{FF2B5EF4-FFF2-40B4-BE49-F238E27FC236}">
                <a16:creationId xmlns:a16="http://schemas.microsoft.com/office/drawing/2014/main" id="{B0B32778-26AB-47F1-9000-070A32A578D0}"/>
              </a:ext>
            </a:extLst>
          </p:cNvPr>
          <p:cNvSpPr>
            <a:spLocks noGrp="1"/>
          </p:cNvSpPr>
          <p:nvPr>
            <p:ph idx="14"/>
          </p:nvPr>
        </p:nvSpPr>
        <p:spPr>
          <a:xfrm>
            <a:off x="907976" y="1421160"/>
            <a:ext cx="7632848" cy="3520008"/>
          </a:xfrm>
        </p:spPr>
        <p:txBody>
          <a:bodyPr>
            <a:noAutofit/>
          </a:bodyPr>
          <a:lstStyle/>
          <a:p>
            <a:pPr marL="542925" lvl="1" indent="-542925">
              <a:lnSpc>
                <a:spcPts val="2100"/>
              </a:lnSpc>
              <a:buNone/>
            </a:pPr>
            <a:r>
              <a:rPr lang="en-US" altLang="ja-JP" sz="2000" dirty="0">
                <a:solidFill>
                  <a:srgbClr val="0000FF"/>
                </a:solidFill>
              </a:rPr>
              <a:t>(4)	Beneficiary farmers should pay levies and provide compulsory worker services to develop and manage irrigation facilities.</a:t>
            </a:r>
            <a:endParaRPr lang="en-US" altLang="ja-JP" sz="2000" dirty="0">
              <a:solidFill>
                <a:schemeClr val="tx1">
                  <a:lumMod val="95000"/>
                  <a:lumOff val="5000"/>
                </a:schemeClr>
              </a:solidFill>
            </a:endParaRPr>
          </a:p>
          <a:p>
            <a:pPr marL="542925" lvl="1" indent="-542925">
              <a:lnSpc>
                <a:spcPts val="2100"/>
              </a:lnSpc>
              <a:buNone/>
            </a:pPr>
            <a:r>
              <a:rPr lang="en-US" altLang="ja-JP" sz="2000" dirty="0">
                <a:solidFill>
                  <a:srgbClr val="0000FF"/>
                </a:solidFill>
              </a:rPr>
              <a:t>	</a:t>
            </a:r>
            <a:r>
              <a:rPr lang="en-US" altLang="ja-JP" sz="2000" dirty="0">
                <a:solidFill>
                  <a:schemeClr val="tx1">
                    <a:lumMod val="95000"/>
                    <a:lumOff val="5000"/>
                  </a:schemeClr>
                </a:solidFill>
              </a:rPr>
              <a:t>Farmers’ associations historically play a significant role in developing and maintaining water sources and water utilization facilities in Japan. These associations require their member farmers to pay a levy or engage in compulsory labor services. </a:t>
            </a:r>
          </a:p>
        </p:txBody>
      </p:sp>
      <p:sp>
        <p:nvSpPr>
          <p:cNvPr id="8" name="タイトル 4">
            <a:extLst>
              <a:ext uri="{FF2B5EF4-FFF2-40B4-BE49-F238E27FC236}">
                <a16:creationId xmlns:a16="http://schemas.microsoft.com/office/drawing/2014/main" id="{5FC9FE6B-8F9D-4B31-BFDA-A87F1D08B4E7}"/>
              </a:ext>
            </a:extLst>
          </p:cNvPr>
          <p:cNvSpPr txBox="1">
            <a:spLocks/>
          </p:cNvSpPr>
          <p:nvPr/>
        </p:nvSpPr>
        <p:spPr>
          <a:xfrm>
            <a:off x="512400" y="4044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4. Lessons Learned (4)</a:t>
            </a:r>
            <a:endParaRPr lang="ja-JP" altLang="en-US" dirty="0"/>
          </a:p>
        </p:txBody>
      </p:sp>
    </p:spTree>
    <p:extLst>
      <p:ext uri="{BB962C8B-B14F-4D97-AF65-F5344CB8AC3E}">
        <p14:creationId xmlns:p14="http://schemas.microsoft.com/office/powerpoint/2010/main" val="42409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0336AC51-5E3B-4BB1-A12C-C86D183E4388}"/>
              </a:ext>
            </a:extLst>
          </p:cNvPr>
          <p:cNvSpPr txBox="1"/>
          <p:nvPr/>
        </p:nvSpPr>
        <p:spPr>
          <a:xfrm>
            <a:off x="467544" y="1181820"/>
            <a:ext cx="689455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Why is funding essential for water resource project?</a:t>
            </a:r>
          </a:p>
        </p:txBody>
      </p:sp>
      <p:sp>
        <p:nvSpPr>
          <p:cNvPr id="5" name="タイトル 4"/>
          <p:cNvSpPr>
            <a:spLocks noGrp="1"/>
          </p:cNvSpPr>
          <p:nvPr>
            <p:ph type="title"/>
          </p:nvPr>
        </p:nvSpPr>
        <p:spPr>
          <a:xfrm>
            <a:off x="360000" y="252000"/>
            <a:ext cx="2736304" cy="720000"/>
          </a:xfrm>
        </p:spPr>
        <p:txBody>
          <a:bodyPr>
            <a:normAutofit/>
          </a:bodyPr>
          <a:lstStyle/>
          <a:p>
            <a:r>
              <a:rPr lang="en-US" altLang="ja-JP" dirty="0"/>
              <a:t>1. Introduction</a:t>
            </a:r>
            <a:endParaRPr kumimoji="1" lang="ja-JP" altLang="en-US" dirty="0"/>
          </a:p>
        </p:txBody>
      </p:sp>
      <p:sp>
        <p:nvSpPr>
          <p:cNvPr id="8" name="テキスト プレースホルダー 2"/>
          <p:cNvSpPr>
            <a:spLocks noGrp="1"/>
          </p:cNvSpPr>
          <p:nvPr>
            <p:ph type="body" sz="quarter" idx="13"/>
          </p:nvPr>
        </p:nvSpPr>
        <p:spPr>
          <a:xfrm>
            <a:off x="467544" y="1844824"/>
            <a:ext cx="7693011" cy="1453457"/>
          </a:xfrm>
        </p:spPr>
        <p:txBody>
          <a:body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Water resources projects require a huge cost and a long period of time.</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Financial support well-balanced development of national land and water resources.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Financial Framework of Water Resources</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251520" y="971999"/>
            <a:ext cx="2891150"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(1)	Legal Systems</a:t>
            </a:r>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827584" y="6021288"/>
            <a:ext cx="7849878"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Financial for Water Resources Development and Management</a:t>
            </a:r>
            <a:endParaRPr lang="ja-JP" altLang="en-US" sz="2000" dirty="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39722" y="1479882"/>
            <a:ext cx="7386283" cy="400110"/>
          </a:xfrm>
          <a:prstGeom prst="rect">
            <a:avLst/>
          </a:prstGeom>
          <a:noFill/>
        </p:spPr>
        <p:txBody>
          <a:bodyPr wrap="square" rtlCol="0">
            <a:spAutoFit/>
          </a:bodyPr>
          <a:lstStyle/>
          <a:p>
            <a:pPr marL="358775" indent="-358775"/>
            <a:r>
              <a:rPr lang="en-US" altLang="ja-JP" sz="2000" dirty="0"/>
              <a:t>1)	Financial Arrangement</a:t>
            </a:r>
          </a:p>
        </p:txBody>
      </p:sp>
      <p:pic>
        <p:nvPicPr>
          <p:cNvPr id="4" name="Picture 3">
            <a:extLst>
              <a:ext uri="{FF2B5EF4-FFF2-40B4-BE49-F238E27FC236}">
                <a16:creationId xmlns:a16="http://schemas.microsoft.com/office/drawing/2014/main" id="{ADEAFDFE-A528-4E20-947B-3B351B2AEBEE}"/>
              </a:ext>
            </a:extLst>
          </p:cNvPr>
          <p:cNvPicPr>
            <a:picLocks noChangeAspect="1"/>
          </p:cNvPicPr>
          <p:nvPr/>
        </p:nvPicPr>
        <p:blipFill>
          <a:blip r:embed="rId3"/>
          <a:stretch>
            <a:fillRect/>
          </a:stretch>
        </p:blipFill>
        <p:spPr>
          <a:xfrm>
            <a:off x="1037686" y="1937926"/>
            <a:ext cx="7068624" cy="3598240"/>
          </a:xfrm>
          <a:prstGeom prst="rect">
            <a:avLst/>
          </a:prstGeom>
        </p:spPr>
      </p:pic>
      <p:sp>
        <p:nvSpPr>
          <p:cNvPr id="9" name="テキスト ボックス 6">
            <a:extLst>
              <a:ext uri="{FF2B5EF4-FFF2-40B4-BE49-F238E27FC236}">
                <a16:creationId xmlns:a16="http://schemas.microsoft.com/office/drawing/2014/main" id="{A0599F15-3E6A-491A-AB15-0765B64A3696}"/>
              </a:ext>
            </a:extLst>
          </p:cNvPr>
          <p:cNvSpPr txBox="1"/>
          <p:nvPr/>
        </p:nvSpPr>
        <p:spPr>
          <a:xfrm>
            <a:off x="464108" y="5499186"/>
            <a:ext cx="8646882" cy="369332"/>
          </a:xfrm>
          <a:prstGeom prst="rect">
            <a:avLst/>
          </a:prstGeom>
          <a:noFill/>
        </p:spPr>
        <p:txBody>
          <a:bodyPr wrap="square">
            <a:spAutoFit/>
          </a:bodyPr>
          <a:lstStyle/>
          <a:p>
            <a:pPr marL="648335" indent="-396240" algn="just">
              <a:spcBef>
                <a:spcPts val="300"/>
              </a:spcBef>
              <a:spcAft>
                <a:spcPts val="600"/>
              </a:spcAft>
            </a:pPr>
            <a:r>
              <a:rPr lang="en-US" altLang="ja-JP" sz="900" kern="100" dirty="0">
                <a:effectLst/>
                <a:latin typeface="Times New Roman" panose="02020603050405020304" pitchFamily="18" charset="0"/>
                <a:ea typeface="ＭＳ 明朝" panose="02020609040205080304" pitchFamily="17" charset="-128"/>
                <a:cs typeface="ＭＳ 明朝" panose="02020609040205080304" pitchFamily="17" charset="-128"/>
              </a:rPr>
              <a:t>Source: </a:t>
            </a:r>
            <a:r>
              <a:rPr lang="en-US" altLang="ja-JP" sz="900" kern="100" dirty="0" err="1">
                <a:effectLst/>
                <a:latin typeface="Times New Roman" panose="02020603050405020304" pitchFamily="18" charset="0"/>
                <a:ea typeface="ＭＳ 明朝" panose="02020609040205080304" pitchFamily="17" charset="-128"/>
                <a:cs typeface="ＭＳ 明朝" panose="02020609040205080304" pitchFamily="17" charset="-128"/>
              </a:rPr>
              <a:t>Ishiwatari</a:t>
            </a:r>
            <a:r>
              <a:rPr lang="en-US" altLang="ja-JP" sz="900" kern="100" dirty="0">
                <a:effectLst/>
                <a:latin typeface="Times New Roman" panose="02020603050405020304" pitchFamily="18" charset="0"/>
                <a:ea typeface="ＭＳ 明朝" panose="02020609040205080304" pitchFamily="17" charset="-128"/>
                <a:cs typeface="ＭＳ 明朝" panose="02020609040205080304" pitchFamily="17" charset="-128"/>
              </a:rPr>
              <a:t>, M. and Akhilesh S. "Good enough today is not enough tomorrow: Challenges of increasing investments in disaster risk reduction and climate change adaptation." Progress in Disaster Science 1 </a:t>
            </a:r>
            <a:endParaRPr lang="ja-JP" altLang="ja-JP" sz="9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Financial Framework of Water Resources</a:t>
            </a:r>
            <a:endParaRPr kumimoji="1" lang="ja-JP" altLang="en-US" sz="2800" dirty="0"/>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467544" y="5505663"/>
            <a:ext cx="8482096" cy="307777"/>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spcBef>
                <a:spcPts val="0"/>
              </a:spcBef>
              <a:buNone/>
            </a:pPr>
            <a:r>
              <a:rPr lang="en-US" altLang="ja-JP" sz="2000" dirty="0"/>
              <a:t>Cost Sharing in Projects under the Jurisdiction and Subsidiary Projects</a:t>
            </a:r>
            <a:endParaRPr lang="ja-JP" altLang="en-US" sz="2000" dirty="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642101" y="1537816"/>
            <a:ext cx="7947499" cy="400110"/>
          </a:xfrm>
          <a:prstGeom prst="rect">
            <a:avLst/>
          </a:prstGeom>
          <a:noFill/>
        </p:spPr>
        <p:txBody>
          <a:bodyPr wrap="square" rtlCol="0">
            <a:spAutoFit/>
          </a:bodyPr>
          <a:lstStyle/>
          <a:p>
            <a:pPr marL="450850" indent="-450850"/>
            <a:r>
              <a:rPr lang="en-US" altLang="ja-JP" sz="2000" dirty="0"/>
              <a:t>2)	Legal System of Cost Sharing for Water Resources Projects in Japan</a:t>
            </a:r>
          </a:p>
        </p:txBody>
      </p:sp>
      <p:pic>
        <p:nvPicPr>
          <p:cNvPr id="3" name="Picture 2">
            <a:extLst>
              <a:ext uri="{FF2B5EF4-FFF2-40B4-BE49-F238E27FC236}">
                <a16:creationId xmlns:a16="http://schemas.microsoft.com/office/drawing/2014/main" id="{E703095E-C238-4CB8-A604-FA410A2B4913}"/>
              </a:ext>
            </a:extLst>
          </p:cNvPr>
          <p:cNvPicPr>
            <a:picLocks noChangeAspect="1"/>
          </p:cNvPicPr>
          <p:nvPr/>
        </p:nvPicPr>
        <p:blipFill>
          <a:blip r:embed="rId3"/>
          <a:stretch>
            <a:fillRect/>
          </a:stretch>
        </p:blipFill>
        <p:spPr>
          <a:xfrm>
            <a:off x="451921" y="2826709"/>
            <a:ext cx="8327858" cy="2334970"/>
          </a:xfrm>
          <a:prstGeom prst="rect">
            <a:avLst/>
          </a:prstGeom>
        </p:spPr>
      </p:pic>
      <p:sp>
        <p:nvSpPr>
          <p:cNvPr id="9" name="テキスト ボックス 6">
            <a:extLst>
              <a:ext uri="{FF2B5EF4-FFF2-40B4-BE49-F238E27FC236}">
                <a16:creationId xmlns:a16="http://schemas.microsoft.com/office/drawing/2014/main" id="{E706840B-AB14-4C0B-92BD-935D95A8D797}"/>
              </a:ext>
            </a:extLst>
          </p:cNvPr>
          <p:cNvSpPr txBox="1"/>
          <p:nvPr/>
        </p:nvSpPr>
        <p:spPr>
          <a:xfrm>
            <a:off x="755576" y="5218255"/>
            <a:ext cx="3024336" cy="230832"/>
          </a:xfrm>
          <a:prstGeom prst="rect">
            <a:avLst/>
          </a:prstGeom>
          <a:noFill/>
        </p:spPr>
        <p:txBody>
          <a:bodyPr wrap="square">
            <a:spAutoFit/>
          </a:bodyPr>
          <a:lstStyle/>
          <a:p>
            <a:r>
              <a:rPr lang="en-US" sz="900" dirty="0">
                <a:effectLst/>
                <a:ea typeface="ＭＳ 明朝" panose="02020609040205080304" pitchFamily="17" charset="-128"/>
              </a:rPr>
              <a:t>Source: Project Research Team</a:t>
            </a:r>
            <a:endParaRPr lang="en-GB" sz="900" dirty="0"/>
          </a:p>
        </p:txBody>
      </p:sp>
      <p:sp>
        <p:nvSpPr>
          <p:cNvPr id="10" name="テキスト プレースホルダー 7">
            <a:extLst>
              <a:ext uri="{FF2B5EF4-FFF2-40B4-BE49-F238E27FC236}">
                <a16:creationId xmlns:a16="http://schemas.microsoft.com/office/drawing/2014/main" id="{7A9E2FD3-9234-4331-9DA0-A945C54DF868}"/>
              </a:ext>
            </a:extLst>
          </p:cNvPr>
          <p:cNvSpPr txBox="1"/>
          <p:nvPr/>
        </p:nvSpPr>
        <p:spPr>
          <a:xfrm>
            <a:off x="251520" y="971999"/>
            <a:ext cx="2891150"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(1)	Legal Systems</a:t>
            </a:r>
          </a:p>
        </p:txBody>
      </p:sp>
    </p:spTree>
    <p:extLst>
      <p:ext uri="{BB962C8B-B14F-4D97-AF65-F5344CB8AC3E}">
        <p14:creationId xmlns:p14="http://schemas.microsoft.com/office/powerpoint/2010/main" val="357166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Financial Framework of Water Resources</a:t>
            </a:r>
            <a:endParaRPr kumimoji="1" lang="ja-JP" altLang="en-US" sz="2800" dirty="0"/>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2335437" y="1902973"/>
            <a:ext cx="4473122"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Sharing of Project Costs</a:t>
            </a:r>
            <a:endParaRPr lang="ja-JP" altLang="en-US" sz="2000" dirty="0"/>
          </a:p>
        </p:txBody>
      </p:sp>
      <p:graphicFrame>
        <p:nvGraphicFramePr>
          <p:cNvPr id="9" name="表 3">
            <a:extLst>
              <a:ext uri="{FF2B5EF4-FFF2-40B4-BE49-F238E27FC236}">
                <a16:creationId xmlns:a16="http://schemas.microsoft.com/office/drawing/2014/main" id="{B9B3FDE1-8732-498C-9667-FC503F2C12DF}"/>
              </a:ext>
            </a:extLst>
          </p:cNvPr>
          <p:cNvGraphicFramePr>
            <a:graphicFrameLocks noGrp="1"/>
          </p:cNvGraphicFramePr>
          <p:nvPr>
            <p:extLst>
              <p:ext uri="{D42A27DB-BD31-4B8C-83A1-F6EECF244321}">
                <p14:modId xmlns:p14="http://schemas.microsoft.com/office/powerpoint/2010/main" val="444498715"/>
              </p:ext>
            </p:extLst>
          </p:nvPr>
        </p:nvGraphicFramePr>
        <p:xfrm>
          <a:off x="384118" y="2204864"/>
          <a:ext cx="8375761" cy="3972560"/>
        </p:xfrm>
        <a:graphic>
          <a:graphicData uri="http://schemas.openxmlformats.org/drawingml/2006/table">
            <a:tbl>
              <a:tblPr firstRow="1" bandRow="1">
                <a:tableStyleId>{5C22544A-7EE6-4342-B048-85BDC9FD1C3A}</a:tableStyleId>
              </a:tblPr>
              <a:tblGrid>
                <a:gridCol w="1967049">
                  <a:extLst>
                    <a:ext uri="{9D8B030D-6E8A-4147-A177-3AD203B41FA5}">
                      <a16:colId xmlns:a16="http://schemas.microsoft.com/office/drawing/2014/main" val="283320008"/>
                    </a:ext>
                  </a:extLst>
                </a:gridCol>
                <a:gridCol w="1368152">
                  <a:extLst>
                    <a:ext uri="{9D8B030D-6E8A-4147-A177-3AD203B41FA5}">
                      <a16:colId xmlns:a16="http://schemas.microsoft.com/office/drawing/2014/main" val="307400763"/>
                    </a:ext>
                  </a:extLst>
                </a:gridCol>
                <a:gridCol w="5040560">
                  <a:extLst>
                    <a:ext uri="{9D8B030D-6E8A-4147-A177-3AD203B41FA5}">
                      <a16:colId xmlns:a16="http://schemas.microsoft.com/office/drawing/2014/main" val="3256243301"/>
                    </a:ext>
                  </a:extLst>
                </a:gridCol>
              </a:tblGrid>
              <a:tr h="129454">
                <a:tc>
                  <a:txBody>
                    <a:bodyPr/>
                    <a:lstStyle/>
                    <a:p>
                      <a:r>
                        <a:rPr kumimoji="1" lang="en-US" altLang="ja-JP" sz="1600" dirty="0"/>
                        <a:t>Purpose</a:t>
                      </a:r>
                      <a:endParaRPr kumimoji="1" lang="ja-JP" altLang="en-US" sz="1600" dirty="0"/>
                    </a:p>
                  </a:txBody>
                  <a:tcPr/>
                </a:tc>
                <a:tc>
                  <a:txBody>
                    <a:bodyPr/>
                    <a:lstStyle/>
                    <a:p>
                      <a:r>
                        <a:rPr kumimoji="1" lang="en-US" altLang="ja-JP" sz="1600" dirty="0"/>
                        <a:t>River Type</a:t>
                      </a:r>
                      <a:endParaRPr kumimoji="1" lang="ja-JP" altLang="en-US" sz="1600" dirty="0"/>
                    </a:p>
                  </a:txBody>
                  <a:tcPr/>
                </a:tc>
                <a:tc>
                  <a:txBody>
                    <a:bodyPr/>
                    <a:lstStyle/>
                    <a:p>
                      <a:r>
                        <a:rPr kumimoji="1" lang="en-US" altLang="ja-JP" sz="1600" dirty="0"/>
                        <a:t>Cost Sharing</a:t>
                      </a:r>
                      <a:endParaRPr kumimoji="1" lang="ja-JP" altLang="en-US" sz="1600" dirty="0"/>
                    </a:p>
                  </a:txBody>
                  <a:tcPr/>
                </a:tc>
                <a:extLst>
                  <a:ext uri="{0D108BD9-81ED-4DB2-BD59-A6C34878D82A}">
                    <a16:rowId xmlns:a16="http://schemas.microsoft.com/office/drawing/2014/main" val="306585386"/>
                  </a:ext>
                </a:extLst>
              </a:tr>
              <a:tr h="370840">
                <a:tc rowSpan="2">
                  <a:txBody>
                    <a:bodyPr/>
                    <a:lstStyle/>
                    <a:p>
                      <a:r>
                        <a:rPr kumimoji="1" lang="en-US" altLang="ja-JP" sz="1600" dirty="0"/>
                        <a:t>River Administrator</a:t>
                      </a:r>
                    </a:p>
                    <a:p>
                      <a:r>
                        <a:rPr kumimoji="1" lang="en-US" altLang="ja-JP" sz="1600" dirty="0"/>
                        <a:t>(Flood Protection)</a:t>
                      </a:r>
                    </a:p>
                  </a:txBody>
                  <a:tcPr/>
                </a:tc>
                <a:tc>
                  <a:txBody>
                    <a:bodyPr/>
                    <a:lstStyle/>
                    <a:p>
                      <a:r>
                        <a:rPr kumimoji="1" lang="en-US" altLang="ja-JP" sz="1600" dirty="0"/>
                        <a:t>Class-A River</a:t>
                      </a:r>
                      <a:endParaRPr kumimoji="1" lang="ja-JP" altLang="en-US" sz="1600" dirty="0"/>
                    </a:p>
                  </a:txBody>
                  <a:tcPr/>
                </a:tc>
                <a:tc>
                  <a:txBody>
                    <a:bodyPr/>
                    <a:lstStyle/>
                    <a:p>
                      <a:r>
                        <a:rPr kumimoji="1" lang="en-US" altLang="ja-JP" sz="1600" dirty="0"/>
                        <a:t>MLIT 2/3, Prefecture 1/3</a:t>
                      </a:r>
                      <a:endParaRPr kumimoji="1" lang="ja-JP" altLang="en-US" sz="1600" dirty="0"/>
                    </a:p>
                  </a:txBody>
                  <a:tcPr/>
                </a:tc>
                <a:extLst>
                  <a:ext uri="{0D108BD9-81ED-4DB2-BD59-A6C34878D82A}">
                    <a16:rowId xmlns:a16="http://schemas.microsoft.com/office/drawing/2014/main" val="3228902604"/>
                  </a:ext>
                </a:extLst>
              </a:tr>
              <a:tr h="370840">
                <a:tc vMerge="1">
                  <a:txBody>
                    <a:bodyPr/>
                    <a:lstStyle/>
                    <a:p>
                      <a:endParaRPr kumimoji="1" lang="en-US" altLang="ja-JP" sz="1600" dirty="0"/>
                    </a:p>
                  </a:txBody>
                  <a:tcPr/>
                </a:tc>
                <a:tc>
                  <a:txBody>
                    <a:bodyPr/>
                    <a:lstStyle/>
                    <a:p>
                      <a:r>
                        <a:rPr kumimoji="1" lang="en-US" altLang="ja-JP" sz="1600" dirty="0"/>
                        <a:t>Class-B River</a:t>
                      </a:r>
                      <a:endParaRPr kumimoji="1" lang="ja-JP" altLang="en-US" sz="1600" dirty="0"/>
                    </a:p>
                  </a:txBody>
                  <a:tcPr/>
                </a:tc>
                <a:tc>
                  <a:txBody>
                    <a:bodyPr/>
                    <a:lstStyle/>
                    <a:p>
                      <a:r>
                        <a:rPr kumimoji="1" lang="en-US" altLang="ja-JP" sz="1600" dirty="0"/>
                        <a:t>MLIT 1/2, Prefecture 1/2</a:t>
                      </a:r>
                      <a:endParaRPr kumimoji="1" lang="ja-JP" altLang="en-US" sz="1600" dirty="0"/>
                    </a:p>
                  </a:txBody>
                  <a:tcPr/>
                </a:tc>
                <a:extLst>
                  <a:ext uri="{0D108BD9-81ED-4DB2-BD59-A6C34878D82A}">
                    <a16:rowId xmlns:a16="http://schemas.microsoft.com/office/drawing/2014/main" val="1081423016"/>
                  </a:ext>
                </a:extLst>
              </a:tr>
              <a:tr h="0">
                <a:tc gridSpan="2">
                  <a:txBody>
                    <a:bodyPr/>
                    <a:lstStyle/>
                    <a:p>
                      <a:r>
                        <a:rPr kumimoji="1" lang="en-US" altLang="ja-JP" sz="1600" dirty="0"/>
                        <a:t>Irrigation</a:t>
                      </a:r>
                    </a:p>
                  </a:txBody>
                  <a:tcPr/>
                </a:tc>
                <a:tc hMerge="1">
                  <a:txBody>
                    <a:bodyPr/>
                    <a:lstStyle/>
                    <a:p>
                      <a:endParaRPr kumimoji="1" lang="ja-JP" altLang="en-US" sz="1600" dirty="0"/>
                    </a:p>
                  </a:txBody>
                  <a:tcPr/>
                </a:tc>
                <a:tc>
                  <a:txBody>
                    <a:bodyPr/>
                    <a:lstStyle/>
                    <a:p>
                      <a:r>
                        <a:rPr kumimoji="1" lang="en-US" altLang="ja-JP" sz="1600" dirty="0"/>
                        <a:t>Beneficiaries 1/10, of the rest, National Government (MAFF) 3/4, Prefecture ¼</a:t>
                      </a:r>
                      <a:endParaRPr kumimoji="1" lang="ja-JP" altLang="en-US" sz="1600" dirty="0"/>
                    </a:p>
                  </a:txBody>
                  <a:tcPr/>
                </a:tc>
                <a:extLst>
                  <a:ext uri="{0D108BD9-81ED-4DB2-BD59-A6C34878D82A}">
                    <a16:rowId xmlns:a16="http://schemas.microsoft.com/office/drawing/2014/main" val="2802846830"/>
                  </a:ext>
                </a:extLst>
              </a:tr>
              <a:tr h="0">
                <a:tc gridSpan="2">
                  <a:txBody>
                    <a:bodyPr/>
                    <a:lstStyle/>
                    <a:p>
                      <a:r>
                        <a:rPr kumimoji="1" lang="en-US" altLang="ja-JP" sz="1600" dirty="0"/>
                        <a:t>Water Supply</a:t>
                      </a:r>
                      <a:endParaRPr kumimoji="1" lang="ja-JP" altLang="en-US" sz="1600" dirty="0"/>
                    </a:p>
                  </a:txBody>
                  <a:tcPr/>
                </a:tc>
                <a:tc hMerge="1">
                  <a:txBody>
                    <a:bodyPr/>
                    <a:lstStyle/>
                    <a:p>
                      <a:endParaRPr kumimoji="1" lang="ja-JP" altLang="en-US" sz="1600" dirty="0"/>
                    </a:p>
                  </a:txBody>
                  <a:tcPr/>
                </a:tc>
                <a:tc>
                  <a:txBody>
                    <a:bodyPr/>
                    <a:lstStyle/>
                    <a:p>
                      <a:r>
                        <a:rPr kumimoji="1" lang="en-US" altLang="ja-JP" sz="1600" dirty="0"/>
                        <a:t>1/2 – 1/3 of government subsidy (MHLW)</a:t>
                      </a:r>
                      <a:endParaRPr kumimoji="1" lang="ja-JP" altLang="en-US" sz="1600" dirty="0"/>
                    </a:p>
                  </a:txBody>
                  <a:tcPr/>
                </a:tc>
                <a:extLst>
                  <a:ext uri="{0D108BD9-81ED-4DB2-BD59-A6C34878D82A}">
                    <a16:rowId xmlns:a16="http://schemas.microsoft.com/office/drawing/2014/main" val="2222386509"/>
                  </a:ext>
                </a:extLst>
              </a:tr>
              <a:tr h="0">
                <a:tc gridSpan="2">
                  <a:txBody>
                    <a:bodyPr/>
                    <a:lstStyle/>
                    <a:p>
                      <a:r>
                        <a:rPr kumimoji="1" lang="en-US" altLang="ja-JP" sz="1600" dirty="0"/>
                        <a:t>Sewerage</a:t>
                      </a:r>
                      <a:endParaRPr kumimoji="1" lang="ja-JP" altLang="en-US" sz="1600" dirty="0"/>
                    </a:p>
                  </a:txBody>
                  <a:tcPr/>
                </a:tc>
                <a:tc hMerge="1">
                  <a:txBody>
                    <a:bodyPr/>
                    <a:lstStyle/>
                    <a:p>
                      <a:endParaRPr kumimoji="1" lang="ja-JP" altLang="en-US" sz="1600" dirty="0"/>
                    </a:p>
                  </a:txBody>
                  <a:tcPr/>
                </a:tc>
                <a:tc>
                  <a:txBody>
                    <a:bodyPr/>
                    <a:lstStyle/>
                    <a:p>
                      <a:r>
                        <a:rPr kumimoji="1" lang="en-US" altLang="ja-JP" sz="1600" dirty="0"/>
                        <a:t>Public Sewerage : Main Culverts 1/2, Final treatment plant 1/2 or 5.5/10</a:t>
                      </a:r>
                    </a:p>
                    <a:p>
                      <a:r>
                        <a:rPr kumimoji="1" lang="en-US" altLang="ja-JP" sz="1600" dirty="0"/>
                        <a:t>Basin Sewerage : Main Culverts 1/2, Final treatment plant 1/2 or 2/3)</a:t>
                      </a:r>
                    </a:p>
                  </a:txBody>
                  <a:tcPr/>
                </a:tc>
                <a:extLst>
                  <a:ext uri="{0D108BD9-81ED-4DB2-BD59-A6C34878D82A}">
                    <a16:rowId xmlns:a16="http://schemas.microsoft.com/office/drawing/2014/main" val="2505767327"/>
                  </a:ext>
                </a:extLst>
              </a:tr>
              <a:tr h="0">
                <a:tc gridSpan="2">
                  <a:txBody>
                    <a:bodyPr/>
                    <a:lstStyle/>
                    <a:p>
                      <a:r>
                        <a:rPr kumimoji="1" lang="en-US" altLang="ja-JP" sz="1600" dirty="0"/>
                        <a:t>Industrial Water Supply</a:t>
                      </a:r>
                      <a:endParaRPr kumimoji="1" lang="ja-JP" altLang="en-US" sz="1600" dirty="0"/>
                    </a:p>
                  </a:txBody>
                  <a:tcPr/>
                </a:tc>
                <a:tc hMerge="1">
                  <a:txBody>
                    <a:bodyPr/>
                    <a:lstStyle/>
                    <a:p>
                      <a:endParaRPr kumimoji="1" lang="ja-JP" altLang="en-US" sz="1600" dirty="0"/>
                    </a:p>
                  </a:txBody>
                  <a:tcPr/>
                </a:tc>
                <a:tc>
                  <a:txBody>
                    <a:bodyPr/>
                    <a:lstStyle/>
                    <a:p>
                      <a:r>
                        <a:rPr kumimoji="1" lang="en-US" altLang="ja-JP" sz="1600" dirty="0"/>
                        <a:t>Government subsidy within 40% (METI)</a:t>
                      </a:r>
                      <a:endParaRPr kumimoji="1" lang="ja-JP" altLang="en-US" sz="1600" dirty="0"/>
                    </a:p>
                  </a:txBody>
                  <a:tcPr/>
                </a:tc>
                <a:extLst>
                  <a:ext uri="{0D108BD9-81ED-4DB2-BD59-A6C34878D82A}">
                    <a16:rowId xmlns:a16="http://schemas.microsoft.com/office/drawing/2014/main" val="1632869331"/>
                  </a:ext>
                </a:extLst>
              </a:tr>
              <a:tr h="0">
                <a:tc gridSpan="2">
                  <a:txBody>
                    <a:bodyPr/>
                    <a:lstStyle/>
                    <a:p>
                      <a:r>
                        <a:rPr kumimoji="1" lang="en-US" altLang="ja-JP" sz="1600" dirty="0"/>
                        <a:t>Power Generation</a:t>
                      </a:r>
                      <a:endParaRPr kumimoji="1" lang="ja-JP" altLang="en-US" sz="1600" dirty="0"/>
                    </a:p>
                  </a:txBody>
                  <a:tcPr/>
                </a:tc>
                <a:tc hMerge="1">
                  <a:txBody>
                    <a:bodyPr/>
                    <a:lstStyle/>
                    <a:p>
                      <a:endParaRPr kumimoji="1" lang="ja-JP" altLang="en-US" sz="1600" dirty="0"/>
                    </a:p>
                  </a:txBody>
                  <a:tcPr/>
                </a:tc>
                <a:tc>
                  <a:txBody>
                    <a:bodyPr/>
                    <a:lstStyle/>
                    <a:p>
                      <a:r>
                        <a:rPr kumimoji="1" lang="en-US" altLang="ja-JP" sz="1600" dirty="0"/>
                        <a:t>In principle the cost is to be borne by the power company (charges from the electricity consumers)</a:t>
                      </a:r>
                      <a:endParaRPr kumimoji="1" lang="ja-JP" altLang="en-US" sz="1600" dirty="0"/>
                    </a:p>
                  </a:txBody>
                  <a:tcPr/>
                </a:tc>
                <a:extLst>
                  <a:ext uri="{0D108BD9-81ED-4DB2-BD59-A6C34878D82A}">
                    <a16:rowId xmlns:a16="http://schemas.microsoft.com/office/drawing/2014/main" val="3038811868"/>
                  </a:ext>
                </a:extLst>
              </a:tr>
            </a:tbl>
          </a:graphicData>
        </a:graphic>
      </p:graphicFrame>
      <p:sp>
        <p:nvSpPr>
          <p:cNvPr id="7" name="テキスト プレースホルダー 7">
            <a:extLst>
              <a:ext uri="{FF2B5EF4-FFF2-40B4-BE49-F238E27FC236}">
                <a16:creationId xmlns:a16="http://schemas.microsoft.com/office/drawing/2014/main" id="{C05BD07C-300A-401D-B709-69A5921B3F2C}"/>
              </a:ext>
            </a:extLst>
          </p:cNvPr>
          <p:cNvSpPr txBox="1"/>
          <p:nvPr/>
        </p:nvSpPr>
        <p:spPr>
          <a:xfrm>
            <a:off x="251520" y="845689"/>
            <a:ext cx="2891150"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(1)	Legal Systems</a:t>
            </a:r>
          </a:p>
        </p:txBody>
      </p:sp>
      <p:sp>
        <p:nvSpPr>
          <p:cNvPr id="10" name="テキスト ボックス 9">
            <a:extLst>
              <a:ext uri="{FF2B5EF4-FFF2-40B4-BE49-F238E27FC236}">
                <a16:creationId xmlns:a16="http://schemas.microsoft.com/office/drawing/2014/main" id="{3D637CBB-B1B8-4ECF-A8AF-F6CCBEC79FF4}"/>
              </a:ext>
            </a:extLst>
          </p:cNvPr>
          <p:cNvSpPr txBox="1"/>
          <p:nvPr/>
        </p:nvSpPr>
        <p:spPr>
          <a:xfrm>
            <a:off x="598249" y="1334887"/>
            <a:ext cx="8229600" cy="400110"/>
          </a:xfrm>
          <a:prstGeom prst="rect">
            <a:avLst/>
          </a:prstGeom>
          <a:noFill/>
        </p:spPr>
        <p:txBody>
          <a:bodyPr wrap="square" rtlCol="0">
            <a:spAutoFit/>
          </a:bodyPr>
          <a:lstStyle/>
          <a:p>
            <a:pPr marL="450850" indent="-450850"/>
            <a:r>
              <a:rPr lang="en-US" altLang="ja-JP" sz="2000" dirty="0"/>
              <a:t>2)	Legal System of Cost Sharing for Water Resources Projects in Japan</a:t>
            </a:r>
          </a:p>
        </p:txBody>
      </p:sp>
    </p:spTree>
    <p:extLst>
      <p:ext uri="{BB962C8B-B14F-4D97-AF65-F5344CB8AC3E}">
        <p14:creationId xmlns:p14="http://schemas.microsoft.com/office/powerpoint/2010/main" val="85606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Financial Framework of Water Resources</a:t>
            </a:r>
            <a:endParaRPr kumimoji="1" lang="ja-JP" altLang="en-US" sz="2800" dirty="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55576" y="1373489"/>
            <a:ext cx="7947499" cy="400110"/>
          </a:xfrm>
          <a:prstGeom prst="rect">
            <a:avLst/>
          </a:prstGeom>
          <a:noFill/>
        </p:spPr>
        <p:txBody>
          <a:bodyPr wrap="square" rtlCol="0">
            <a:spAutoFit/>
          </a:bodyPr>
          <a:lstStyle/>
          <a:p>
            <a:pPr marL="358775" indent="-358775"/>
            <a:r>
              <a:rPr lang="en-US" altLang="ja-JP" sz="2000" dirty="0"/>
              <a:t>3)	History of Financial Systems</a:t>
            </a:r>
          </a:p>
        </p:txBody>
      </p:sp>
      <p:graphicFrame>
        <p:nvGraphicFramePr>
          <p:cNvPr id="15" name="表 3">
            <a:extLst>
              <a:ext uri="{FF2B5EF4-FFF2-40B4-BE49-F238E27FC236}">
                <a16:creationId xmlns:a16="http://schemas.microsoft.com/office/drawing/2014/main" id="{065CF794-939D-4CBF-97A9-C34BE6AC5219}"/>
              </a:ext>
            </a:extLst>
          </p:cNvPr>
          <p:cNvGraphicFramePr>
            <a:graphicFrameLocks noGrp="1"/>
          </p:cNvGraphicFramePr>
          <p:nvPr>
            <p:extLst>
              <p:ext uri="{D42A27DB-BD31-4B8C-83A1-F6EECF244321}">
                <p14:modId xmlns:p14="http://schemas.microsoft.com/office/powerpoint/2010/main" val="640914645"/>
              </p:ext>
            </p:extLst>
          </p:nvPr>
        </p:nvGraphicFramePr>
        <p:xfrm>
          <a:off x="501051" y="2283106"/>
          <a:ext cx="7947498" cy="3982720"/>
        </p:xfrm>
        <a:graphic>
          <a:graphicData uri="http://schemas.openxmlformats.org/drawingml/2006/table">
            <a:tbl>
              <a:tblPr firstRow="1" bandRow="1">
                <a:tableStyleId>{5C22544A-7EE6-4342-B048-85BDC9FD1C3A}</a:tableStyleId>
              </a:tblPr>
              <a:tblGrid>
                <a:gridCol w="1478661">
                  <a:extLst>
                    <a:ext uri="{9D8B030D-6E8A-4147-A177-3AD203B41FA5}">
                      <a16:colId xmlns:a16="http://schemas.microsoft.com/office/drawing/2014/main" val="3684248986"/>
                    </a:ext>
                  </a:extLst>
                </a:gridCol>
                <a:gridCol w="6468837">
                  <a:extLst>
                    <a:ext uri="{9D8B030D-6E8A-4147-A177-3AD203B41FA5}">
                      <a16:colId xmlns:a16="http://schemas.microsoft.com/office/drawing/2014/main" val="3256243301"/>
                    </a:ext>
                  </a:extLst>
                </a:gridCol>
              </a:tblGrid>
              <a:tr h="129454">
                <a:tc>
                  <a:txBody>
                    <a:bodyPr/>
                    <a:lstStyle/>
                    <a:p>
                      <a:pPr algn="ctr"/>
                      <a:r>
                        <a:rPr kumimoji="1" lang="en-US" altLang="ja-JP" sz="1600" dirty="0">
                          <a:solidFill>
                            <a:schemeClr val="tx1"/>
                          </a:solidFill>
                        </a:rPr>
                        <a:t>Year</a:t>
                      </a:r>
                      <a:endParaRPr kumimoji="1" lang="ja-JP" altLang="en-US" sz="1600" dirty="0">
                        <a:solidFill>
                          <a:schemeClr val="tx1"/>
                        </a:solidFill>
                      </a:endParaRPr>
                    </a:p>
                  </a:txBody>
                  <a:tcPr/>
                </a:tc>
                <a:tc>
                  <a:txBody>
                    <a:bodyPr/>
                    <a:lstStyle/>
                    <a:p>
                      <a:pPr algn="ctr"/>
                      <a:r>
                        <a:rPr kumimoji="1" lang="en-US" altLang="ja-JP" sz="1600" dirty="0">
                          <a:solidFill>
                            <a:schemeClr val="tx1"/>
                          </a:solidFill>
                        </a:rPr>
                        <a:t>Act or Subsidy</a:t>
                      </a:r>
                      <a:endParaRPr kumimoji="1" lang="ja-JP" altLang="en-US" sz="1600" dirty="0">
                        <a:solidFill>
                          <a:schemeClr val="tx1"/>
                        </a:solidFill>
                      </a:endParaRPr>
                    </a:p>
                  </a:txBody>
                  <a:tcPr/>
                </a:tc>
                <a:extLst>
                  <a:ext uri="{0D108BD9-81ED-4DB2-BD59-A6C34878D82A}">
                    <a16:rowId xmlns:a16="http://schemas.microsoft.com/office/drawing/2014/main" val="306585386"/>
                  </a:ext>
                </a:extLst>
              </a:tr>
              <a:tr h="370840">
                <a:tc>
                  <a:txBody>
                    <a:bodyPr/>
                    <a:lstStyle/>
                    <a:p>
                      <a:pPr algn="ctr"/>
                      <a:r>
                        <a:rPr kumimoji="1" lang="en-US" altLang="ja-JP" sz="1600" dirty="0"/>
                        <a:t>1896</a:t>
                      </a:r>
                      <a:endParaRPr kumimoji="1" lang="ja-JP" altLang="en-US" sz="1600" dirty="0"/>
                    </a:p>
                  </a:txBody>
                  <a:tcPr/>
                </a:tc>
                <a:tc>
                  <a:txBody>
                    <a:bodyPr/>
                    <a:lstStyle/>
                    <a:p>
                      <a:r>
                        <a:rPr kumimoji="1" lang="en-US" altLang="ja-JP" sz="1600" dirty="0"/>
                        <a:t>The River Law</a:t>
                      </a:r>
                      <a:endParaRPr kumimoji="1" lang="ja-JP" altLang="en-US" sz="1600" dirty="0"/>
                    </a:p>
                  </a:txBody>
                  <a:tcPr/>
                </a:tc>
                <a:extLst>
                  <a:ext uri="{0D108BD9-81ED-4DB2-BD59-A6C34878D82A}">
                    <a16:rowId xmlns:a16="http://schemas.microsoft.com/office/drawing/2014/main" val="3228902604"/>
                  </a:ext>
                </a:extLst>
              </a:tr>
              <a:tr h="370840">
                <a:tc>
                  <a:txBody>
                    <a:bodyPr/>
                    <a:lstStyle/>
                    <a:p>
                      <a:pPr algn="ctr"/>
                      <a:r>
                        <a:rPr kumimoji="1" lang="en-US" altLang="ja-JP" sz="1600" dirty="0"/>
                        <a:t>1899</a:t>
                      </a:r>
                      <a:endParaRPr kumimoji="1" lang="ja-JP" altLang="en-US" sz="1600" dirty="0"/>
                    </a:p>
                  </a:txBody>
                  <a:tcPr/>
                </a:tc>
                <a:tc>
                  <a:txBody>
                    <a:bodyPr/>
                    <a:lstStyle/>
                    <a:p>
                      <a:r>
                        <a:rPr kumimoji="1" lang="en-US" altLang="ja-JP" sz="1600" dirty="0"/>
                        <a:t>Act for Agricultural Land Improvement</a:t>
                      </a:r>
                      <a:endParaRPr kumimoji="1" lang="ja-JP" altLang="en-US" sz="1600" dirty="0"/>
                    </a:p>
                  </a:txBody>
                  <a:tcPr/>
                </a:tc>
                <a:extLst>
                  <a:ext uri="{0D108BD9-81ED-4DB2-BD59-A6C34878D82A}">
                    <a16:rowId xmlns:a16="http://schemas.microsoft.com/office/drawing/2014/main" val="1916859894"/>
                  </a:ext>
                </a:extLst>
              </a:tr>
              <a:tr h="370840">
                <a:tc>
                  <a:txBody>
                    <a:bodyPr/>
                    <a:lstStyle/>
                    <a:p>
                      <a:pPr algn="ctr"/>
                      <a:r>
                        <a:rPr kumimoji="1" lang="en-US" altLang="ja-JP" sz="1600" dirty="0"/>
                        <a:t>1908</a:t>
                      </a:r>
                      <a:endParaRPr kumimoji="1" lang="ja-JP" altLang="en-US" sz="1600" dirty="0"/>
                    </a:p>
                  </a:txBody>
                  <a:tcPr/>
                </a:tc>
                <a:tc>
                  <a:txBody>
                    <a:bodyPr/>
                    <a:lstStyle/>
                    <a:p>
                      <a:r>
                        <a:rPr kumimoji="1" lang="en-US" altLang="ja-JP" sz="1600" dirty="0"/>
                        <a:t>Subsidies for individual land improvement works</a:t>
                      </a:r>
                      <a:endParaRPr kumimoji="1" lang="ja-JP" altLang="en-US" sz="1600" dirty="0"/>
                    </a:p>
                  </a:txBody>
                  <a:tcPr/>
                </a:tc>
                <a:extLst>
                  <a:ext uri="{0D108BD9-81ED-4DB2-BD59-A6C34878D82A}">
                    <a16:rowId xmlns:a16="http://schemas.microsoft.com/office/drawing/2014/main" val="4240283243"/>
                  </a:ext>
                </a:extLst>
              </a:tr>
              <a:tr h="370840">
                <a:tc>
                  <a:txBody>
                    <a:bodyPr/>
                    <a:lstStyle/>
                    <a:p>
                      <a:pPr algn="ctr"/>
                      <a:r>
                        <a:rPr kumimoji="1" lang="en-US" altLang="ja-JP" sz="1600" dirty="0"/>
                        <a:t>1911</a:t>
                      </a:r>
                      <a:endParaRPr kumimoji="1" lang="ja-JP" altLang="en-US" sz="1600" dirty="0"/>
                    </a:p>
                  </a:txBody>
                  <a:tcPr/>
                </a:tc>
                <a:tc>
                  <a:txBody>
                    <a:bodyPr/>
                    <a:lstStyle/>
                    <a:p>
                      <a:r>
                        <a:rPr kumimoji="1" lang="en-US" altLang="ja-JP" sz="1600" dirty="0"/>
                        <a:t>Special Account Act for Flood Protection, Electricity Business Act</a:t>
                      </a:r>
                      <a:endParaRPr kumimoji="1" lang="ja-JP" altLang="en-US" sz="1600" dirty="0"/>
                    </a:p>
                  </a:txBody>
                  <a:tcPr/>
                </a:tc>
                <a:extLst>
                  <a:ext uri="{0D108BD9-81ED-4DB2-BD59-A6C34878D82A}">
                    <a16:rowId xmlns:a16="http://schemas.microsoft.com/office/drawing/2014/main" val="1081423016"/>
                  </a:ext>
                </a:extLst>
              </a:tr>
              <a:tr h="0">
                <a:tc>
                  <a:txBody>
                    <a:bodyPr/>
                    <a:lstStyle/>
                    <a:p>
                      <a:pPr algn="ctr"/>
                      <a:r>
                        <a:rPr kumimoji="1" lang="en-US" altLang="ja-JP" sz="1600" dirty="0"/>
                        <a:t>1940</a:t>
                      </a:r>
                      <a:endParaRPr kumimoji="1" lang="ja-JP" altLang="en-US" sz="1600" dirty="0"/>
                    </a:p>
                  </a:txBody>
                  <a:tcPr/>
                </a:tc>
                <a:tc>
                  <a:txBody>
                    <a:bodyPr/>
                    <a:lstStyle/>
                    <a:p>
                      <a:r>
                        <a:rPr kumimoji="1" lang="en-US" altLang="ja-JP" sz="1600" dirty="0"/>
                        <a:t>Subsidy for river-water control projects related to Dam and reservoir</a:t>
                      </a:r>
                      <a:endParaRPr kumimoji="1" lang="ja-JP" altLang="en-US" sz="1600" dirty="0"/>
                    </a:p>
                  </a:txBody>
                  <a:tcPr/>
                </a:tc>
                <a:extLst>
                  <a:ext uri="{0D108BD9-81ED-4DB2-BD59-A6C34878D82A}">
                    <a16:rowId xmlns:a16="http://schemas.microsoft.com/office/drawing/2014/main" val="2802846830"/>
                  </a:ext>
                </a:extLst>
              </a:tr>
              <a:tr h="0">
                <a:tc>
                  <a:txBody>
                    <a:bodyPr/>
                    <a:lstStyle/>
                    <a:p>
                      <a:pPr algn="ctr"/>
                      <a:r>
                        <a:rPr kumimoji="1" lang="en-US" altLang="ja-JP" sz="1600" dirty="0"/>
                        <a:t>1957</a:t>
                      </a:r>
                      <a:endParaRPr kumimoji="1" lang="ja-JP" altLang="en-US" sz="1600" dirty="0"/>
                    </a:p>
                  </a:txBody>
                  <a:tcPr/>
                </a:tc>
                <a:tc>
                  <a:txBody>
                    <a:bodyPr/>
                    <a:lstStyle/>
                    <a:p>
                      <a:r>
                        <a:rPr kumimoji="1" lang="en-US" altLang="ja-JP" sz="1600" dirty="0"/>
                        <a:t>Multi-Purpose Dams Act</a:t>
                      </a:r>
                      <a:endParaRPr kumimoji="1" lang="ja-JP" altLang="en-US" sz="1600" dirty="0"/>
                    </a:p>
                  </a:txBody>
                  <a:tcPr/>
                </a:tc>
                <a:extLst>
                  <a:ext uri="{0D108BD9-81ED-4DB2-BD59-A6C34878D82A}">
                    <a16:rowId xmlns:a16="http://schemas.microsoft.com/office/drawing/2014/main" val="2222386509"/>
                  </a:ext>
                </a:extLst>
              </a:tr>
              <a:tr h="0">
                <a:tc>
                  <a:txBody>
                    <a:bodyPr/>
                    <a:lstStyle/>
                    <a:p>
                      <a:pPr algn="ctr"/>
                      <a:r>
                        <a:rPr kumimoji="1" lang="en-US" altLang="ja-JP" sz="1600" dirty="0"/>
                        <a:t>1961</a:t>
                      </a:r>
                    </a:p>
                  </a:txBody>
                  <a:tcPr/>
                </a:tc>
                <a:tc>
                  <a:txBody>
                    <a:bodyPr/>
                    <a:lstStyle/>
                    <a:p>
                      <a:r>
                        <a:rPr kumimoji="1" lang="en-US" altLang="ja-JP" sz="1600" dirty="0"/>
                        <a:t>Water Resources Development Promotion Act </a:t>
                      </a:r>
                    </a:p>
                    <a:p>
                      <a:r>
                        <a:rPr kumimoji="1" lang="en-US" altLang="ja-JP" sz="1600" dirty="0"/>
                        <a:t>Water Resources Development Corporation Act</a:t>
                      </a:r>
                    </a:p>
                  </a:txBody>
                  <a:tcPr/>
                </a:tc>
                <a:extLst>
                  <a:ext uri="{0D108BD9-81ED-4DB2-BD59-A6C34878D82A}">
                    <a16:rowId xmlns:a16="http://schemas.microsoft.com/office/drawing/2014/main" val="2238281413"/>
                  </a:ext>
                </a:extLst>
              </a:tr>
              <a:tr h="0">
                <a:tc>
                  <a:txBody>
                    <a:bodyPr/>
                    <a:lstStyle/>
                    <a:p>
                      <a:pPr algn="ctr"/>
                      <a:r>
                        <a:rPr kumimoji="1" lang="en-US" altLang="ja-JP" sz="1600" dirty="0"/>
                        <a:t>1962</a:t>
                      </a:r>
                    </a:p>
                  </a:txBody>
                  <a:tcPr/>
                </a:tc>
                <a:tc>
                  <a:txBody>
                    <a:bodyPr/>
                    <a:lstStyle/>
                    <a:p>
                      <a:r>
                        <a:rPr kumimoji="1" lang="en-US" altLang="ja-JP" sz="1600" dirty="0"/>
                        <a:t>Act on Emergency Measures for Erosion and Flood Protection</a:t>
                      </a:r>
                    </a:p>
                    <a:p>
                      <a:r>
                        <a:rPr kumimoji="1" lang="en-US" altLang="ja-JP" sz="1600" dirty="0"/>
                        <a:t>A special account for flood protection</a:t>
                      </a:r>
                    </a:p>
                  </a:txBody>
                  <a:tcPr/>
                </a:tc>
                <a:extLst>
                  <a:ext uri="{0D108BD9-81ED-4DB2-BD59-A6C34878D82A}">
                    <a16:rowId xmlns:a16="http://schemas.microsoft.com/office/drawing/2014/main" val="2505767327"/>
                  </a:ext>
                </a:extLst>
              </a:tr>
              <a:tr h="0">
                <a:tc>
                  <a:txBody>
                    <a:bodyPr/>
                    <a:lstStyle/>
                    <a:p>
                      <a:pPr algn="ctr"/>
                      <a:r>
                        <a:rPr kumimoji="1" lang="en-US" altLang="ja-JP" sz="1600" dirty="0"/>
                        <a:t>1966</a:t>
                      </a:r>
                      <a:endParaRPr kumimoji="1" lang="ja-JP" altLang="en-US" sz="1600" dirty="0"/>
                    </a:p>
                  </a:txBody>
                  <a:tcPr/>
                </a:tc>
                <a:tc>
                  <a:txBody>
                    <a:bodyPr/>
                    <a:lstStyle/>
                    <a:p>
                      <a:r>
                        <a:rPr kumimoji="1" lang="en-US" altLang="ja-JP" sz="1600" dirty="0"/>
                        <a:t>The government bonds for construction</a:t>
                      </a:r>
                      <a:endParaRPr kumimoji="1" lang="ja-JP" altLang="en-US" sz="1600" dirty="0"/>
                    </a:p>
                  </a:txBody>
                  <a:tcPr/>
                </a:tc>
                <a:extLst>
                  <a:ext uri="{0D108BD9-81ED-4DB2-BD59-A6C34878D82A}">
                    <a16:rowId xmlns:a16="http://schemas.microsoft.com/office/drawing/2014/main" val="1632869331"/>
                  </a:ext>
                </a:extLst>
              </a:tr>
            </a:tbl>
          </a:graphicData>
        </a:graphic>
      </p:graphicFrame>
      <p:sp>
        <p:nvSpPr>
          <p:cNvPr id="16" name="コンテンツ プレースホルダー 3">
            <a:extLst>
              <a:ext uri="{FF2B5EF4-FFF2-40B4-BE49-F238E27FC236}">
                <a16:creationId xmlns:a16="http://schemas.microsoft.com/office/drawing/2014/main" id="{C1784593-5B58-4A28-9D46-08FE64D973E4}"/>
              </a:ext>
            </a:extLst>
          </p:cNvPr>
          <p:cNvSpPr txBox="1"/>
          <p:nvPr/>
        </p:nvSpPr>
        <p:spPr>
          <a:xfrm>
            <a:off x="2238239" y="2068970"/>
            <a:ext cx="4473122"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History of Act and Subsidy</a:t>
            </a:r>
            <a:endParaRPr lang="ja-JP" altLang="en-US" sz="2000" dirty="0"/>
          </a:p>
        </p:txBody>
      </p:sp>
      <p:sp>
        <p:nvSpPr>
          <p:cNvPr id="7" name="テキスト プレースホルダー 7">
            <a:extLst>
              <a:ext uri="{FF2B5EF4-FFF2-40B4-BE49-F238E27FC236}">
                <a16:creationId xmlns:a16="http://schemas.microsoft.com/office/drawing/2014/main" id="{80BAE400-B6E9-464F-9FCC-69A1CF3E795A}"/>
              </a:ext>
            </a:extLst>
          </p:cNvPr>
          <p:cNvSpPr txBox="1"/>
          <p:nvPr/>
        </p:nvSpPr>
        <p:spPr>
          <a:xfrm>
            <a:off x="251520" y="845689"/>
            <a:ext cx="2891150"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(1)	Legal Systems</a:t>
            </a:r>
          </a:p>
        </p:txBody>
      </p:sp>
    </p:spTree>
    <p:extLst>
      <p:ext uri="{BB962C8B-B14F-4D97-AF65-F5344CB8AC3E}">
        <p14:creationId xmlns:p14="http://schemas.microsoft.com/office/powerpoint/2010/main" val="142031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1380" y="148299"/>
            <a:ext cx="8229600" cy="720000"/>
          </a:xfrm>
        </p:spPr>
        <p:txBody>
          <a:bodyPr>
            <a:normAutofit/>
          </a:bodyPr>
          <a:lstStyle/>
          <a:p>
            <a:r>
              <a:rPr lang="en-US" altLang="ja-JP" sz="2800" dirty="0"/>
              <a:t>2. Financial Framework of Water Resources</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91380" y="726086"/>
            <a:ext cx="4981081"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625475">
              <a:buNone/>
            </a:pPr>
            <a:r>
              <a:rPr lang="en-US" altLang="ja-JP" sz="2000" dirty="0"/>
              <a:t>(2)	Framework of Diverse Funding</a:t>
            </a:r>
          </a:p>
        </p:txBody>
      </p:sp>
      <p:sp>
        <p:nvSpPr>
          <p:cNvPr id="6" name="コンテンツ プレースホルダー 3">
            <a:extLst>
              <a:ext uri="{FF2B5EF4-FFF2-40B4-BE49-F238E27FC236}">
                <a16:creationId xmlns:a16="http://schemas.microsoft.com/office/drawing/2014/main" id="{20CC30DB-9AF2-40ED-8452-18B97EDA8642}"/>
              </a:ext>
            </a:extLst>
          </p:cNvPr>
          <p:cNvSpPr txBox="1"/>
          <p:nvPr/>
        </p:nvSpPr>
        <p:spPr>
          <a:xfrm>
            <a:off x="909931" y="6003323"/>
            <a:ext cx="7516331" cy="307777"/>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spcBef>
                <a:spcPts val="0"/>
              </a:spcBef>
              <a:buNone/>
            </a:pPr>
            <a:r>
              <a:rPr lang="en-US" altLang="ja-JP" sz="2000" dirty="0"/>
              <a:t>Revenue Sources of the Special Account for Flood Protection</a:t>
            </a:r>
            <a:endParaRPr lang="ja-JP" altLang="en-US" sz="2000" dirty="0"/>
          </a:p>
        </p:txBody>
      </p:sp>
      <p:sp>
        <p:nvSpPr>
          <p:cNvPr id="7" name="テキスト ボックス 6">
            <a:extLst>
              <a:ext uri="{FF2B5EF4-FFF2-40B4-BE49-F238E27FC236}">
                <a16:creationId xmlns:a16="http://schemas.microsoft.com/office/drawing/2014/main" id="{92B25C0F-7089-4EF5-86DB-B462A75EF97B}"/>
              </a:ext>
            </a:extLst>
          </p:cNvPr>
          <p:cNvSpPr txBox="1"/>
          <p:nvPr/>
        </p:nvSpPr>
        <p:spPr>
          <a:xfrm>
            <a:off x="642101" y="1537816"/>
            <a:ext cx="7947499" cy="400110"/>
          </a:xfrm>
          <a:prstGeom prst="rect">
            <a:avLst/>
          </a:prstGeom>
          <a:noFill/>
        </p:spPr>
        <p:txBody>
          <a:bodyPr wrap="square" rtlCol="0">
            <a:spAutoFit/>
          </a:bodyPr>
          <a:lstStyle/>
          <a:p>
            <a:r>
              <a:rPr lang="en-US" altLang="ja-JP" sz="2000" dirty="0"/>
              <a:t>1) Framework of Special Account for Flood Protection</a:t>
            </a:r>
          </a:p>
        </p:txBody>
      </p:sp>
      <p:sp>
        <p:nvSpPr>
          <p:cNvPr id="8" name="テキスト ボックス 6">
            <a:extLst>
              <a:ext uri="{FF2B5EF4-FFF2-40B4-BE49-F238E27FC236}">
                <a16:creationId xmlns:a16="http://schemas.microsoft.com/office/drawing/2014/main" id="{04255367-550E-4F99-BCB2-AA62FF69FC61}"/>
              </a:ext>
            </a:extLst>
          </p:cNvPr>
          <p:cNvSpPr txBox="1"/>
          <p:nvPr/>
        </p:nvSpPr>
        <p:spPr>
          <a:xfrm>
            <a:off x="715215" y="5726324"/>
            <a:ext cx="7905765" cy="230832"/>
          </a:xfrm>
          <a:prstGeom prst="rect">
            <a:avLst/>
          </a:prstGeom>
          <a:noFill/>
        </p:spPr>
        <p:txBody>
          <a:bodyPr wrap="square">
            <a:spAutoFit/>
          </a:bodyPr>
          <a:lstStyle/>
          <a:p>
            <a:r>
              <a:rPr lang="en-US" sz="900" dirty="0">
                <a:ea typeface="ＭＳ 明朝" panose="02020609040205080304" pitchFamily="17" charset="-128"/>
              </a:rPr>
              <a:t>Source: "Problems of Flood Protection Projects and Flood Protection Policy" (Toshiyuki </a:t>
            </a:r>
            <a:r>
              <a:rPr lang="en-US" sz="900" dirty="0" err="1">
                <a:ea typeface="ＭＳ 明朝" panose="02020609040205080304" pitchFamily="17" charset="-128"/>
              </a:rPr>
              <a:t>Kamimura</a:t>
            </a:r>
            <a:r>
              <a:rPr lang="en-US" sz="900" dirty="0">
                <a:ea typeface="ＭＳ 明朝" panose="02020609040205080304" pitchFamily="17" charset="-128"/>
              </a:rPr>
              <a:t>, Toyo University)</a:t>
            </a:r>
            <a:endParaRPr lang="en-GB" sz="900" dirty="0"/>
          </a:p>
        </p:txBody>
      </p:sp>
      <p:sp>
        <p:nvSpPr>
          <p:cNvPr id="9" name="テキスト ボックス 8">
            <a:extLst>
              <a:ext uri="{FF2B5EF4-FFF2-40B4-BE49-F238E27FC236}">
                <a16:creationId xmlns:a16="http://schemas.microsoft.com/office/drawing/2014/main" id="{F19BB898-99CE-45C8-A810-E3C3687DD229}"/>
              </a:ext>
            </a:extLst>
          </p:cNvPr>
          <p:cNvSpPr txBox="1"/>
          <p:nvPr/>
        </p:nvSpPr>
        <p:spPr>
          <a:xfrm>
            <a:off x="827584" y="1200572"/>
            <a:ext cx="3346441" cy="400110"/>
          </a:xfrm>
          <a:prstGeom prst="rect">
            <a:avLst/>
          </a:prstGeom>
          <a:noFill/>
        </p:spPr>
        <p:txBody>
          <a:bodyPr wrap="square" rtlCol="0">
            <a:spAutoFit/>
          </a:bodyPr>
          <a:lstStyle/>
          <a:p>
            <a:pPr marL="450850" indent="-450850"/>
            <a:r>
              <a:rPr lang="en-US" altLang="ja-JP" sz="2000" dirty="0"/>
              <a:t>1)	 Special Accounts</a:t>
            </a:r>
          </a:p>
        </p:txBody>
      </p:sp>
      <p:pic>
        <p:nvPicPr>
          <p:cNvPr id="3" name="図 2">
            <a:extLst>
              <a:ext uri="{FF2B5EF4-FFF2-40B4-BE49-F238E27FC236}">
                <a16:creationId xmlns:a16="http://schemas.microsoft.com/office/drawing/2014/main" id="{096671F4-9D62-40A6-9CDF-D7A282405816}"/>
              </a:ext>
            </a:extLst>
          </p:cNvPr>
          <p:cNvPicPr>
            <a:picLocks noChangeAspect="1"/>
          </p:cNvPicPr>
          <p:nvPr/>
        </p:nvPicPr>
        <p:blipFill>
          <a:blip r:embed="rId3"/>
          <a:stretch>
            <a:fillRect/>
          </a:stretch>
        </p:blipFill>
        <p:spPr>
          <a:xfrm>
            <a:off x="633574" y="1992654"/>
            <a:ext cx="7524328" cy="3664774"/>
          </a:xfrm>
          <a:prstGeom prst="rect">
            <a:avLst/>
          </a:prstGeom>
        </p:spPr>
      </p:pic>
    </p:spTree>
    <p:extLst>
      <p:ext uri="{BB962C8B-B14F-4D97-AF65-F5344CB8AC3E}">
        <p14:creationId xmlns:p14="http://schemas.microsoft.com/office/powerpoint/2010/main" val="358432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Financial Framework of Water Resources</a:t>
            </a:r>
            <a:endParaRPr kumimoji="1" lang="ja-JP" altLang="en-US" sz="2800" dirty="0"/>
          </a:p>
        </p:txBody>
      </p:sp>
      <p:sp>
        <p:nvSpPr>
          <p:cNvPr id="9" name="角丸四角形 5">
            <a:extLst>
              <a:ext uri="{FF2B5EF4-FFF2-40B4-BE49-F238E27FC236}">
                <a16:creationId xmlns:a16="http://schemas.microsoft.com/office/drawing/2014/main" id="{F9FB0D61-7ACF-4945-8CD8-BDBF64A0208D}"/>
              </a:ext>
            </a:extLst>
          </p:cNvPr>
          <p:cNvSpPr/>
          <p:nvPr/>
        </p:nvSpPr>
        <p:spPr>
          <a:xfrm>
            <a:off x="568276" y="5074402"/>
            <a:ext cx="8095148" cy="715089"/>
          </a:xfrm>
          <a:prstGeom prst="roundRect">
            <a:avLst/>
          </a:prstGeom>
          <a:solidFill>
            <a:srgbClr val="CCE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kumimoji="1" lang="en-US" altLang="ja-JP" b="1" dirty="0">
                <a:solidFill>
                  <a:schemeClr val="tx1"/>
                </a:solidFill>
              </a:rPr>
              <a:t>The special account for social infrastructure promotion projects was </a:t>
            </a:r>
            <a:r>
              <a:rPr kumimoji="1" lang="en-US" altLang="ja-JP" b="1" dirty="0">
                <a:solidFill>
                  <a:srgbClr val="FF0000"/>
                </a:solidFill>
              </a:rPr>
              <a:t>abolished</a:t>
            </a:r>
            <a:r>
              <a:rPr kumimoji="1" lang="en-US" altLang="ja-JP" b="1" dirty="0">
                <a:solidFill>
                  <a:schemeClr val="tx1"/>
                </a:solidFill>
              </a:rPr>
              <a:t> and </a:t>
            </a:r>
            <a:r>
              <a:rPr kumimoji="1" lang="en-US" altLang="ja-JP" b="1" dirty="0">
                <a:solidFill>
                  <a:srgbClr val="0000FF"/>
                </a:solidFill>
              </a:rPr>
              <a:t>included in the general national account</a:t>
            </a:r>
            <a:r>
              <a:rPr kumimoji="1" lang="en-US" altLang="ja-JP" b="1" dirty="0">
                <a:solidFill>
                  <a:schemeClr val="tx1"/>
                </a:solidFill>
              </a:rPr>
              <a:t>.</a:t>
            </a:r>
            <a:endParaRPr kumimoji="1" lang="ja-JP" altLang="en-US" b="1" dirty="0">
              <a:solidFill>
                <a:schemeClr val="tx1"/>
              </a:solidFill>
            </a:endParaRPr>
          </a:p>
        </p:txBody>
      </p:sp>
      <p:sp>
        <p:nvSpPr>
          <p:cNvPr id="10" name="角丸四角形 5">
            <a:extLst>
              <a:ext uri="{FF2B5EF4-FFF2-40B4-BE49-F238E27FC236}">
                <a16:creationId xmlns:a16="http://schemas.microsoft.com/office/drawing/2014/main" id="{E4CC41B4-09E5-458F-92C1-1CFC860B2308}"/>
              </a:ext>
            </a:extLst>
          </p:cNvPr>
          <p:cNvSpPr/>
          <p:nvPr/>
        </p:nvSpPr>
        <p:spPr>
          <a:xfrm>
            <a:off x="642101" y="2060848"/>
            <a:ext cx="8095148" cy="2553891"/>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kumimoji="1" lang="en-US" altLang="ja-JP" b="1" dirty="0">
                <a:solidFill>
                  <a:srgbClr val="FF0000"/>
                </a:solidFill>
              </a:rPr>
              <a:t>The Special Account had an issues;</a:t>
            </a:r>
          </a:p>
          <a:p>
            <a:pPr marL="342900" indent="-342900" algn="just">
              <a:buAutoNum type="arabicParenR"/>
            </a:pPr>
            <a:r>
              <a:rPr kumimoji="1" lang="en-US" altLang="ja-JP" dirty="0">
                <a:solidFill>
                  <a:schemeClr val="tx1"/>
                </a:solidFill>
              </a:rPr>
              <a:t>Blocked clarity of public finance</a:t>
            </a:r>
          </a:p>
          <a:p>
            <a:pPr marL="342900" indent="-342900" algn="just">
              <a:buAutoNum type="arabicParenR"/>
            </a:pPr>
            <a:r>
              <a:rPr kumimoji="1" lang="en-US" altLang="ja-JP" dirty="0">
                <a:solidFill>
                  <a:schemeClr val="tx1"/>
                </a:solidFill>
              </a:rPr>
              <a:t>Implementation of Projects with low need and low urgency</a:t>
            </a:r>
          </a:p>
          <a:p>
            <a:pPr marL="342900" indent="-342900" algn="just">
              <a:buAutoNum type="arabicParenR"/>
            </a:pPr>
            <a:r>
              <a:rPr kumimoji="1" lang="en-US" altLang="ja-JP" dirty="0">
                <a:solidFill>
                  <a:schemeClr val="tx1"/>
                </a:solidFill>
              </a:rPr>
              <a:t>Waning the significance of the special account</a:t>
            </a:r>
          </a:p>
          <a:p>
            <a:pPr marL="342900" indent="-342900" algn="just">
              <a:buAutoNum type="arabicParenR"/>
            </a:pPr>
            <a:r>
              <a:rPr kumimoji="1" lang="en-US" altLang="ja-JP" dirty="0">
                <a:solidFill>
                  <a:schemeClr val="tx1"/>
                </a:solidFill>
              </a:rPr>
              <a:t>Unused or carried-over funds</a:t>
            </a:r>
          </a:p>
          <a:p>
            <a:pPr marL="342900" indent="-342900" algn="just">
              <a:buAutoNum type="arabicParenR"/>
            </a:pPr>
            <a:r>
              <a:rPr lang="en-US" altLang="ja-JP" dirty="0">
                <a:solidFill>
                  <a:schemeClr val="tx1"/>
                </a:solidFill>
              </a:rPr>
              <a:t>Unclear </a:t>
            </a:r>
            <a:r>
              <a:rPr kumimoji="1" lang="en-US" altLang="ja-JP" dirty="0">
                <a:solidFill>
                  <a:schemeClr val="tx1"/>
                </a:solidFill>
              </a:rPr>
              <a:t>benefits and costs in transfers and borrowing from the general national account</a:t>
            </a:r>
          </a:p>
          <a:p>
            <a:pPr marL="342900" indent="-342900" algn="just">
              <a:buAutoNum type="arabicParenR"/>
            </a:pPr>
            <a:r>
              <a:rPr kumimoji="1" lang="en-US" altLang="ja-JP" dirty="0">
                <a:solidFill>
                  <a:schemeClr val="tx1"/>
                </a:solidFill>
              </a:rPr>
              <a:t>Difficult monitoring</a:t>
            </a:r>
            <a:endParaRPr kumimoji="1" lang="ja-JP" altLang="en-US" dirty="0">
              <a:solidFill>
                <a:schemeClr val="tx1"/>
              </a:solidFill>
            </a:endParaRPr>
          </a:p>
        </p:txBody>
      </p:sp>
      <p:sp>
        <p:nvSpPr>
          <p:cNvPr id="11" name="下矢印 3">
            <a:extLst>
              <a:ext uri="{FF2B5EF4-FFF2-40B4-BE49-F238E27FC236}">
                <a16:creationId xmlns:a16="http://schemas.microsoft.com/office/drawing/2014/main" id="{A882DD73-7141-433E-A18C-77292C31F98F}"/>
              </a:ext>
            </a:extLst>
          </p:cNvPr>
          <p:cNvSpPr/>
          <p:nvPr/>
        </p:nvSpPr>
        <p:spPr>
          <a:xfrm>
            <a:off x="3948363" y="4658172"/>
            <a:ext cx="920868"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2" name="テキスト ボックス 11">
            <a:extLst>
              <a:ext uri="{FF2B5EF4-FFF2-40B4-BE49-F238E27FC236}">
                <a16:creationId xmlns:a16="http://schemas.microsoft.com/office/drawing/2014/main" id="{2F27D287-8415-4206-8253-C6959CBC2107}"/>
              </a:ext>
            </a:extLst>
          </p:cNvPr>
          <p:cNvSpPr txBox="1"/>
          <p:nvPr/>
        </p:nvSpPr>
        <p:spPr>
          <a:xfrm>
            <a:off x="642101" y="1537816"/>
            <a:ext cx="7947499" cy="400110"/>
          </a:xfrm>
          <a:prstGeom prst="rect">
            <a:avLst/>
          </a:prstGeom>
          <a:noFill/>
        </p:spPr>
        <p:txBody>
          <a:bodyPr wrap="square" rtlCol="0">
            <a:spAutoFit/>
          </a:bodyPr>
          <a:lstStyle/>
          <a:p>
            <a:r>
              <a:rPr lang="en-US" altLang="ja-JP" sz="2000" dirty="0"/>
              <a:t>2) Removal of Special Accounts</a:t>
            </a:r>
          </a:p>
        </p:txBody>
      </p:sp>
      <p:sp>
        <p:nvSpPr>
          <p:cNvPr id="8" name="テキスト プレースホルダー 7">
            <a:extLst>
              <a:ext uri="{FF2B5EF4-FFF2-40B4-BE49-F238E27FC236}">
                <a16:creationId xmlns:a16="http://schemas.microsoft.com/office/drawing/2014/main" id="{84D32E77-CFC1-4793-9DBB-701EED6DA7FB}"/>
              </a:ext>
            </a:extLst>
          </p:cNvPr>
          <p:cNvSpPr txBox="1"/>
          <p:nvPr/>
        </p:nvSpPr>
        <p:spPr>
          <a:xfrm>
            <a:off x="348977" y="934382"/>
            <a:ext cx="4886824"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(2)	Framework of Diverse Funding</a:t>
            </a:r>
          </a:p>
        </p:txBody>
      </p:sp>
    </p:spTree>
    <p:extLst>
      <p:ext uri="{BB962C8B-B14F-4D97-AF65-F5344CB8AC3E}">
        <p14:creationId xmlns:p14="http://schemas.microsoft.com/office/powerpoint/2010/main" val="767785824"/>
      </p:ext>
    </p:extLst>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CCC27DD398E4D4191FD01605E945602" ma:contentTypeVersion="14" ma:contentTypeDescription="新しいドキュメントを作成します。" ma:contentTypeScope="" ma:versionID="f4b6bd7d00d2b16cab21652b2349a8bf">
  <xsd:schema xmlns:xsd="http://www.w3.org/2001/XMLSchema" xmlns:xs="http://www.w3.org/2001/XMLSchema" xmlns:p="http://schemas.microsoft.com/office/2006/metadata/properties" xmlns:ns2="7a6451db-056d-48fa-bfcb-902fbd171f1b" xmlns:ns3="60aa3d84-848c-46d8-aeab-0b2f57596b58" targetNamespace="http://schemas.microsoft.com/office/2006/metadata/properties" ma:root="true" ma:fieldsID="bbf498cd2bb1bfd86cfa9d086870fe94" ns2:_="" ns3:_="">
    <xsd:import namespace="7a6451db-056d-48fa-bfcb-902fbd171f1b"/>
    <xsd:import namespace="60aa3d84-848c-46d8-aeab-0b2f57596b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451db-056d-48fa-bfcb-902fbd171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aa3d84-848c-46d8-aeab-0b2f57596b5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543c776-b08c-4003-9a7c-746c9fe5707b}" ma:internalName="TaxCatchAll" ma:showField="CatchAllData" ma:web="60aa3d84-848c-46d8-aeab-0b2f57596b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0aa3d84-848c-46d8-aeab-0b2f57596b58" xsi:nil="true"/>
    <lcf76f155ced4ddcb4097134ff3c332f xmlns="7a6451db-056d-48fa-bfcb-902fbd171f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89B8B0-ED4A-41F6-9528-6F403DD395F2}">
  <ds:schemaRefs>
    <ds:schemaRef ds:uri="http://schemas.microsoft.com/sharepoint/v3/contenttype/forms"/>
  </ds:schemaRefs>
</ds:datastoreItem>
</file>

<file path=customXml/itemProps2.xml><?xml version="1.0" encoding="utf-8"?>
<ds:datastoreItem xmlns:ds="http://schemas.openxmlformats.org/officeDocument/2006/customXml" ds:itemID="{48E74A00-D329-4AAC-AB68-270CFE33B504}"/>
</file>

<file path=customXml/itemProps3.xml><?xml version="1.0" encoding="utf-8"?>
<ds:datastoreItem xmlns:ds="http://schemas.openxmlformats.org/officeDocument/2006/customXml" ds:itemID="{066251EE-03A1-4C22-86C6-68EFE73788DF}">
  <ds:schemaRefs>
    <ds:schemaRef ds:uri="b56652ab-dc59-4635-a713-c4c2ef59bd7c"/>
    <ds:schemaRef ds:uri="http://purl.org/dc/terms/"/>
    <ds:schemaRef ds:uri="http://schemas.openxmlformats.org/package/2006/metadata/core-properties"/>
    <ds:schemaRef ds:uri="8bee4b5a-797e-4090-846b-e0b2c160cba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3475</TotalTime>
  <Words>1852</Words>
  <PresentationFormat>On-screen Show (4:3)</PresentationFormat>
  <Paragraphs>219</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vt:lpstr>
      <vt:lpstr>Times New Roman</vt:lpstr>
      <vt:lpstr>Wingdings</vt:lpstr>
      <vt:lpstr>2_X0-00</vt:lpstr>
      <vt:lpstr>Theme3 Finance Sharing Responsibilities and Costs among Stakeholders</vt:lpstr>
      <vt:lpstr>Contents</vt:lpstr>
      <vt:lpstr>1. Introduction</vt:lpstr>
      <vt:lpstr>2. Financial Framework of Water Resources</vt:lpstr>
      <vt:lpstr>2. Financial Framework of Water Resources</vt:lpstr>
      <vt:lpstr>2. Financial Framework of Water Resources</vt:lpstr>
      <vt:lpstr>2. Financial Framework of Water Resources</vt:lpstr>
      <vt:lpstr>2. Financial Framework of Water Resources</vt:lpstr>
      <vt:lpstr>2. Financial Framework of Water Resources</vt:lpstr>
      <vt:lpstr>2. Financial Framework of Water Resources</vt:lpstr>
      <vt:lpstr>2. Financial Framework of Water Resources</vt:lpstr>
      <vt:lpstr>2. Financial Framework of Water Resources</vt:lpstr>
      <vt:lpstr>2. Financial Framework of Water Resources</vt:lpstr>
      <vt:lpstr>2. Financial Framework of Water Resources</vt:lpstr>
      <vt:lpstr>2. Financial Framework of Water Resources</vt:lpstr>
      <vt:lpstr>2. Financial Framework of Water Resources</vt:lpstr>
      <vt:lpstr>3. Cost Allocation in Water Resources Development</vt:lpstr>
      <vt:lpstr>PowerPoint Presentation</vt:lpstr>
      <vt:lpstr>3. Cost Allocation in Water Resources Development</vt:lpstr>
      <vt:lpstr>3. Cost Allocation in Water Resources Development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2022-03-08T05:38:12Z</cp:lastPrinted>
  <dcterms:created xsi:type="dcterms:W3CDTF">2016-03-24T01:37:00Z</dcterms:created>
  <dcterms:modified xsi:type="dcterms:W3CDTF">2022-04-01T08:53:15Z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y fmtid="{D5CDD505-2E9C-101B-9397-08002B2CF9AE}" pid="3" name="ContentTypeId">
    <vt:lpwstr>0x010100CDAE8486B2A06C46ACDC6963B1CA8EC7</vt:lpwstr>
  </property>
  <property fmtid="{D5CDD505-2E9C-101B-9397-08002B2CF9AE}" pid="4" name="MediaServiceImageTags">
    <vt:lpwstr/>
  </property>
</Properties>
</file>