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61" r:id="rId4"/>
  </p:sldMasterIdLst>
  <p:notesMasterIdLst>
    <p:notesMasterId r:id="rId52"/>
  </p:notesMasterIdLst>
  <p:handoutMasterIdLst>
    <p:handoutMasterId r:id="rId53"/>
  </p:handoutMasterIdLst>
  <p:sldIdLst>
    <p:sldId id="256" r:id="rId5"/>
    <p:sldId id="325" r:id="rId6"/>
    <p:sldId id="304" r:id="rId7"/>
    <p:sldId id="416" r:id="rId8"/>
    <p:sldId id="417" r:id="rId9"/>
    <p:sldId id="418" r:id="rId10"/>
    <p:sldId id="419" r:id="rId11"/>
    <p:sldId id="445" r:id="rId12"/>
    <p:sldId id="420" r:id="rId13"/>
    <p:sldId id="421" r:id="rId14"/>
    <p:sldId id="462" r:id="rId15"/>
    <p:sldId id="422" r:id="rId16"/>
    <p:sldId id="423" r:id="rId17"/>
    <p:sldId id="446" r:id="rId18"/>
    <p:sldId id="424" r:id="rId19"/>
    <p:sldId id="447" r:id="rId20"/>
    <p:sldId id="425" r:id="rId21"/>
    <p:sldId id="448" r:id="rId22"/>
    <p:sldId id="426" r:id="rId23"/>
    <p:sldId id="449" r:id="rId24"/>
    <p:sldId id="427" r:id="rId25"/>
    <p:sldId id="428" r:id="rId26"/>
    <p:sldId id="430" r:id="rId27"/>
    <p:sldId id="429" r:id="rId28"/>
    <p:sldId id="431" r:id="rId29"/>
    <p:sldId id="432" r:id="rId30"/>
    <p:sldId id="433" r:id="rId31"/>
    <p:sldId id="453" r:id="rId32"/>
    <p:sldId id="434" r:id="rId33"/>
    <p:sldId id="454" r:id="rId34"/>
    <p:sldId id="435" r:id="rId35"/>
    <p:sldId id="436" r:id="rId36"/>
    <p:sldId id="450" r:id="rId37"/>
    <p:sldId id="437" r:id="rId38"/>
    <p:sldId id="451" r:id="rId39"/>
    <p:sldId id="438" r:id="rId40"/>
    <p:sldId id="456" r:id="rId41"/>
    <p:sldId id="463" r:id="rId42"/>
    <p:sldId id="455" r:id="rId43"/>
    <p:sldId id="440" r:id="rId44"/>
    <p:sldId id="457" r:id="rId45"/>
    <p:sldId id="464" r:id="rId46"/>
    <p:sldId id="444" r:id="rId47"/>
    <p:sldId id="442" r:id="rId48"/>
    <p:sldId id="458" r:id="rId49"/>
    <p:sldId id="459" r:id="rId50"/>
    <p:sldId id="461" r:id="rId51"/>
  </p:sldIdLst>
  <p:sldSz cx="9144000" cy="6858000" type="screen4x3"/>
  <p:notesSz cx="7102475" cy="102330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p15:clr>
            <a:srgbClr val="A4A3A4"/>
          </p15:clr>
        </p15:guide>
        <p15:guide id="2" pos="521">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ahiro Sakata" initials="MS" lastIdx="1" clrIdx="0"/>
  <p:cmAuthor id="2" name="藪内礼子" initials="藪内礼子"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ECFF"/>
    <a:srgbClr val="CC3300"/>
    <a:srgbClr val="FFFFCC"/>
    <a:srgbClr val="DFF1CB"/>
    <a:srgbClr val="FF9900"/>
    <a:srgbClr val="E4FFFF"/>
    <a:srgbClr val="B9B9E7"/>
    <a:srgbClr val="FEFBD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C5526-4077-4D0A-AB71-5457832E95E1}" v="1" dt="2022-02-07T04:56:04.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3784" autoAdjust="0"/>
  </p:normalViewPr>
  <p:slideViewPr>
    <p:cSldViewPr>
      <p:cViewPr varScale="1">
        <p:scale>
          <a:sx n="76" d="100"/>
          <a:sy n="76" d="100"/>
        </p:scale>
        <p:origin x="96" y="58"/>
      </p:cViewPr>
      <p:guideLst>
        <p:guide orient="horz" pos="981"/>
        <p:guide pos="5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1" d="100"/>
          <a:sy n="81" d="100"/>
        </p:scale>
        <p:origin x="3930" y="114"/>
      </p:cViewPr>
      <p:guideLst>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eti Sah(サハ　ピリティ)" userId="8d282ded-a309-460d-a382-e08feb2c397a" providerId="ADAL" clId="{D42C5526-4077-4D0A-AB71-5457832E95E1}"/>
    <pc:docChg chg="custSel modSld">
      <pc:chgData name="Preeti Sah(サハ　ピリティ)" userId="8d282ded-a309-460d-a382-e08feb2c397a" providerId="ADAL" clId="{D42C5526-4077-4D0A-AB71-5457832E95E1}" dt="2022-02-07T04:57:00.502" v="82" actId="20577"/>
      <pc:docMkLst>
        <pc:docMk/>
      </pc:docMkLst>
      <pc:sldChg chg="modSp mod">
        <pc:chgData name="Preeti Sah(サハ　ピリティ)" userId="8d282ded-a309-460d-a382-e08feb2c397a" providerId="ADAL" clId="{D42C5526-4077-4D0A-AB71-5457832E95E1}" dt="2022-02-07T04:53:13.631" v="22" actId="20577"/>
        <pc:sldMkLst>
          <pc:docMk/>
          <pc:sldMk cId="0" sldId="256"/>
        </pc:sldMkLst>
        <pc:spChg chg="mod">
          <ac:chgData name="Preeti Sah(サハ　ピリティ)" userId="8d282ded-a309-460d-a382-e08feb2c397a" providerId="ADAL" clId="{D42C5526-4077-4D0A-AB71-5457832E95E1}" dt="2022-02-07T04:53:13.631" v="22" actId="20577"/>
          <ac:spMkLst>
            <pc:docMk/>
            <pc:sldMk cId="0" sldId="256"/>
            <ac:spMk id="2" creationId="{00000000-0000-0000-0000-000000000000}"/>
          </ac:spMkLst>
        </pc:spChg>
      </pc:sldChg>
      <pc:sldChg chg="modSp mod">
        <pc:chgData name="Preeti Sah(サハ　ピリティ)" userId="8d282ded-a309-460d-a382-e08feb2c397a" providerId="ADAL" clId="{D42C5526-4077-4D0A-AB71-5457832E95E1}" dt="2022-02-07T04:54:24.825" v="26" actId="20577"/>
        <pc:sldMkLst>
          <pc:docMk/>
          <pc:sldMk cId="2215054692" sldId="432"/>
        </pc:sldMkLst>
        <pc:spChg chg="mod">
          <ac:chgData name="Preeti Sah(サハ　ピリティ)" userId="8d282ded-a309-460d-a382-e08feb2c397a" providerId="ADAL" clId="{D42C5526-4077-4D0A-AB71-5457832E95E1}" dt="2022-02-07T04:54:24.825" v="26" actId="20577"/>
          <ac:spMkLst>
            <pc:docMk/>
            <pc:sldMk cId="2215054692" sldId="432"/>
            <ac:spMk id="13" creationId="{98C3B69B-E385-4E55-B6F7-E25716EA7678}"/>
          </ac:spMkLst>
        </pc:spChg>
      </pc:sldChg>
      <pc:sldChg chg="modSp mod">
        <pc:chgData name="Preeti Sah(サハ　ピリティ)" userId="8d282ded-a309-460d-a382-e08feb2c397a" providerId="ADAL" clId="{D42C5526-4077-4D0A-AB71-5457832E95E1}" dt="2022-02-07T04:55:06.180" v="40" actId="20577"/>
        <pc:sldMkLst>
          <pc:docMk/>
          <pc:sldMk cId="1686992244" sldId="433"/>
        </pc:sldMkLst>
        <pc:spChg chg="mod">
          <ac:chgData name="Preeti Sah(サハ　ピリティ)" userId="8d282ded-a309-460d-a382-e08feb2c397a" providerId="ADAL" clId="{D42C5526-4077-4D0A-AB71-5457832E95E1}" dt="2022-02-07T04:55:06.180" v="40" actId="20577"/>
          <ac:spMkLst>
            <pc:docMk/>
            <pc:sldMk cId="1686992244" sldId="433"/>
            <ac:spMk id="13" creationId="{98C3B69B-E385-4E55-B6F7-E25716EA7678}"/>
          </ac:spMkLst>
        </pc:spChg>
      </pc:sldChg>
      <pc:sldChg chg="modSp mod">
        <pc:chgData name="Preeti Sah(サハ　ピリティ)" userId="8d282ded-a309-460d-a382-e08feb2c397a" providerId="ADAL" clId="{D42C5526-4077-4D0A-AB71-5457832E95E1}" dt="2022-02-07T04:55:56.042" v="76" actId="20577"/>
        <pc:sldMkLst>
          <pc:docMk/>
          <pc:sldMk cId="1560727511" sldId="434"/>
        </pc:sldMkLst>
        <pc:spChg chg="mod">
          <ac:chgData name="Preeti Sah(サハ　ピリティ)" userId="8d282ded-a309-460d-a382-e08feb2c397a" providerId="ADAL" clId="{D42C5526-4077-4D0A-AB71-5457832E95E1}" dt="2022-02-07T04:55:56.042" v="76" actId="20577"/>
          <ac:spMkLst>
            <pc:docMk/>
            <pc:sldMk cId="1560727511" sldId="434"/>
            <ac:spMk id="13" creationId="{98C3B69B-E385-4E55-B6F7-E25716EA7678}"/>
          </ac:spMkLst>
        </pc:spChg>
      </pc:sldChg>
      <pc:sldChg chg="addSp delSp modSp mod">
        <pc:chgData name="Preeti Sah(サハ　ピリティ)" userId="8d282ded-a309-460d-a382-e08feb2c397a" providerId="ADAL" clId="{D42C5526-4077-4D0A-AB71-5457832E95E1}" dt="2022-02-07T04:56:04.043" v="78"/>
        <pc:sldMkLst>
          <pc:docMk/>
          <pc:sldMk cId="2747628670" sldId="453"/>
        </pc:sldMkLst>
        <pc:spChg chg="add mod">
          <ac:chgData name="Preeti Sah(サハ　ピリティ)" userId="8d282ded-a309-460d-a382-e08feb2c397a" providerId="ADAL" clId="{D42C5526-4077-4D0A-AB71-5457832E95E1}" dt="2022-02-07T04:56:04.043" v="78"/>
          <ac:spMkLst>
            <pc:docMk/>
            <pc:sldMk cId="2747628670" sldId="453"/>
            <ac:spMk id="8" creationId="{89AD8BFD-AD43-4A77-BD88-103F442025B9}"/>
          </ac:spMkLst>
        </pc:spChg>
        <pc:spChg chg="del">
          <ac:chgData name="Preeti Sah(サハ　ピリティ)" userId="8d282ded-a309-460d-a382-e08feb2c397a" providerId="ADAL" clId="{D42C5526-4077-4D0A-AB71-5457832E95E1}" dt="2022-02-07T04:56:03.774" v="77" actId="478"/>
          <ac:spMkLst>
            <pc:docMk/>
            <pc:sldMk cId="2747628670" sldId="453"/>
            <ac:spMk id="13" creationId="{98C3B69B-E385-4E55-B6F7-E25716EA7678}"/>
          </ac:spMkLst>
        </pc:spChg>
      </pc:sldChg>
      <pc:sldChg chg="modSp mod">
        <pc:chgData name="Preeti Sah(サハ　ピリティ)" userId="8d282ded-a309-460d-a382-e08feb2c397a" providerId="ADAL" clId="{D42C5526-4077-4D0A-AB71-5457832E95E1}" dt="2022-02-07T04:57:00.502" v="82" actId="20577"/>
        <pc:sldMkLst>
          <pc:docMk/>
          <pc:sldMk cId="368675155" sldId="457"/>
        </pc:sldMkLst>
        <pc:spChg chg="mod">
          <ac:chgData name="Preeti Sah(サハ　ピリティ)" userId="8d282ded-a309-460d-a382-e08feb2c397a" providerId="ADAL" clId="{D42C5526-4077-4D0A-AB71-5457832E95E1}" dt="2022-02-07T04:57:00.502" v="82" actId="20577"/>
          <ac:spMkLst>
            <pc:docMk/>
            <pc:sldMk cId="368675155" sldId="457"/>
            <ac:spMk id="23" creationId="{C5504E5A-36DD-4950-A21C-15C3813938FD}"/>
          </ac:spMkLst>
        </pc:spChg>
      </pc:sldChg>
    </pc:docChg>
  </pc:docChgLst>
  <pc:docChgLst>
    <pc:chgData name="Yusuke Kato(加藤　佑介)" userId="596533c6-00bc-40af-9215-a6b229120e50" providerId="ADAL" clId="{B09242D7-74DE-4EE1-96A5-0374B354D483}"/>
    <pc:docChg chg="custSel modSld">
      <pc:chgData name="Yusuke Kato(加藤　佑介)" userId="596533c6-00bc-40af-9215-a6b229120e50" providerId="ADAL" clId="{B09242D7-74DE-4EE1-96A5-0374B354D483}" dt="2022-02-02T00:48:35.220" v="7" actId="1076"/>
      <pc:docMkLst>
        <pc:docMk/>
      </pc:docMkLst>
      <pc:sldChg chg="addSp delSp modSp mod">
        <pc:chgData name="Yusuke Kato(加藤　佑介)" userId="596533c6-00bc-40af-9215-a6b229120e50" providerId="ADAL" clId="{B09242D7-74DE-4EE1-96A5-0374B354D483}" dt="2022-02-02T00:48:35.220" v="7" actId="1076"/>
        <pc:sldMkLst>
          <pc:docMk/>
          <pc:sldMk cId="4124953091" sldId="439"/>
        </pc:sldMkLst>
        <pc:picChg chg="del">
          <ac:chgData name="Yusuke Kato(加藤　佑介)" userId="596533c6-00bc-40af-9215-a6b229120e50" providerId="ADAL" clId="{B09242D7-74DE-4EE1-96A5-0374B354D483}" dt="2022-02-02T00:48:19.519" v="0" actId="478"/>
          <ac:picMkLst>
            <pc:docMk/>
            <pc:sldMk cId="4124953091" sldId="439"/>
            <ac:picMk id="16" creationId="{BB6B799A-85A6-45A4-8B22-DFE23205A5C9}"/>
          </ac:picMkLst>
        </pc:picChg>
        <pc:picChg chg="add mod">
          <ac:chgData name="Yusuke Kato(加藤　佑介)" userId="596533c6-00bc-40af-9215-a6b229120e50" providerId="ADAL" clId="{B09242D7-74DE-4EE1-96A5-0374B354D483}" dt="2022-02-02T00:48:35.220" v="7" actId="1076"/>
          <ac:picMkLst>
            <pc:docMk/>
            <pc:sldMk cId="4124953091" sldId="439"/>
            <ac:picMk id="19" creationId="{7A5AC927-A390-4026-B0B6-9798AB147927}"/>
          </ac:picMkLst>
        </pc:picChg>
      </pc:sldChg>
    </pc:docChg>
  </pc:docChgLst>
  <pc:docChgLst>
    <pc:chgData name="Yusuke Kato(加藤　佑介)" userId="596533c6-00bc-40af-9215-a6b229120e50" providerId="ADAL" clId="{83F6A24C-A505-4AE9-A95D-F18EB2CB9397}"/>
    <pc:docChg chg="custSel modSld">
      <pc:chgData name="Yusuke Kato(加藤　佑介)" userId="596533c6-00bc-40af-9215-a6b229120e50" providerId="ADAL" clId="{83F6A24C-A505-4AE9-A95D-F18EB2CB9397}" dt="2022-02-07T03:48:48.798" v="19" actId="1076"/>
      <pc:docMkLst>
        <pc:docMk/>
      </pc:docMkLst>
      <pc:sldChg chg="delSp modSp mod">
        <pc:chgData name="Yusuke Kato(加藤　佑介)" userId="596533c6-00bc-40af-9215-a6b229120e50" providerId="ADAL" clId="{83F6A24C-A505-4AE9-A95D-F18EB2CB9397}" dt="2022-02-07T03:48:48.798" v="19" actId="1076"/>
        <pc:sldMkLst>
          <pc:docMk/>
          <pc:sldMk cId="3682931449" sldId="458"/>
        </pc:sldMkLst>
        <pc:spChg chg="mod">
          <ac:chgData name="Yusuke Kato(加藤　佑介)" userId="596533c6-00bc-40af-9215-a6b229120e50" providerId="ADAL" clId="{83F6A24C-A505-4AE9-A95D-F18EB2CB9397}" dt="2022-02-07T03:48:48.798" v="19" actId="1076"/>
          <ac:spMkLst>
            <pc:docMk/>
            <pc:sldMk cId="3682931449" sldId="458"/>
            <ac:spMk id="7" creationId="{D9EFA74C-E9D3-47E7-9AA2-4D7429CA485F}"/>
          </ac:spMkLst>
        </pc:spChg>
        <pc:spChg chg="del">
          <ac:chgData name="Yusuke Kato(加藤　佑介)" userId="596533c6-00bc-40af-9215-a6b229120e50" providerId="ADAL" clId="{83F6A24C-A505-4AE9-A95D-F18EB2CB9397}" dt="2022-02-07T03:48:40.798" v="16" actId="478"/>
          <ac:spMkLst>
            <pc:docMk/>
            <pc:sldMk cId="3682931449" sldId="458"/>
            <ac:spMk id="8" creationId="{505FCCD4-5D21-41B2-9E8E-861E76ACF1A6}"/>
          </ac:spMkLst>
        </pc:spChg>
      </pc:sldChg>
      <pc:sldChg chg="delSp modSp mod">
        <pc:chgData name="Yusuke Kato(加藤　佑介)" userId="596533c6-00bc-40af-9215-a6b229120e50" providerId="ADAL" clId="{83F6A24C-A505-4AE9-A95D-F18EB2CB9397}" dt="2022-02-07T03:48:26.155" v="13" actId="1076"/>
        <pc:sldMkLst>
          <pc:docMk/>
          <pc:sldMk cId="3251107681" sldId="459"/>
        </pc:sldMkLst>
        <pc:spChg chg="mod">
          <ac:chgData name="Yusuke Kato(加藤　佑介)" userId="596533c6-00bc-40af-9215-a6b229120e50" providerId="ADAL" clId="{83F6A24C-A505-4AE9-A95D-F18EB2CB9397}" dt="2022-02-07T03:48:26.155" v="13" actId="1076"/>
          <ac:spMkLst>
            <pc:docMk/>
            <pc:sldMk cId="3251107681" sldId="459"/>
            <ac:spMk id="4" creationId="{B38E9099-1F25-492A-AB90-64A68F597A21}"/>
          </ac:spMkLst>
        </pc:spChg>
        <pc:spChg chg="del">
          <ac:chgData name="Yusuke Kato(加藤　佑介)" userId="596533c6-00bc-40af-9215-a6b229120e50" providerId="ADAL" clId="{83F6A24C-A505-4AE9-A95D-F18EB2CB9397}" dt="2022-02-07T03:48:17.099" v="8" actId="478"/>
          <ac:spMkLst>
            <pc:docMk/>
            <pc:sldMk cId="3251107681" sldId="459"/>
            <ac:spMk id="6" creationId="{B5E62532-8277-4A28-B520-869FE5FC87E8}"/>
          </ac:spMkLst>
        </pc:spChg>
      </pc:sldChg>
      <pc:sldChg chg="modSp mod">
        <pc:chgData name="Yusuke Kato(加藤　佑介)" userId="596533c6-00bc-40af-9215-a6b229120e50" providerId="ADAL" clId="{83F6A24C-A505-4AE9-A95D-F18EB2CB9397}" dt="2022-02-07T03:47:55.178" v="2" actId="1076"/>
        <pc:sldMkLst>
          <pc:docMk/>
          <pc:sldMk cId="3979476013" sldId="460"/>
        </pc:sldMkLst>
        <pc:spChg chg="mod">
          <ac:chgData name="Yusuke Kato(加藤　佑介)" userId="596533c6-00bc-40af-9215-a6b229120e50" providerId="ADAL" clId="{83F6A24C-A505-4AE9-A95D-F18EB2CB9397}" dt="2022-02-07T03:47:55.178" v="2" actId="1076"/>
          <ac:spMkLst>
            <pc:docMk/>
            <pc:sldMk cId="3979476013" sldId="460"/>
            <ac:spMk id="7" creationId="{D9EFA74C-E9D3-47E7-9AA2-4D7429CA485F}"/>
          </ac:spMkLst>
        </pc:spChg>
      </pc:sldChg>
      <pc:sldChg chg="modSp mod">
        <pc:chgData name="Yusuke Kato(加藤　佑介)" userId="596533c6-00bc-40af-9215-a6b229120e50" providerId="ADAL" clId="{83F6A24C-A505-4AE9-A95D-F18EB2CB9397}" dt="2022-02-07T03:48:03.150" v="5" actId="1076"/>
        <pc:sldMkLst>
          <pc:docMk/>
          <pc:sldMk cId="2718118754" sldId="461"/>
        </pc:sldMkLst>
        <pc:spChg chg="mod">
          <ac:chgData name="Yusuke Kato(加藤　佑介)" userId="596533c6-00bc-40af-9215-a6b229120e50" providerId="ADAL" clId="{83F6A24C-A505-4AE9-A95D-F18EB2CB9397}" dt="2022-02-07T03:48:03.150" v="5" actId="1076"/>
          <ac:spMkLst>
            <pc:docMk/>
            <pc:sldMk cId="2718118754" sldId="461"/>
            <ac:spMk id="7" creationId="{D9EFA74C-E9D3-47E7-9AA2-4D7429CA485F}"/>
          </ac:spMkLst>
        </pc:spChg>
      </pc:sldChg>
    </pc:docChg>
  </pc:docChgLst>
  <pc:docChgLst>
    <pc:chgData name="Preeti Sah(サハ　ピリティ)" userId="8d282ded-a309-460d-a382-e08feb2c397a" providerId="ADAL" clId="{61185839-C6B4-455E-BAC6-ABDCD83BC7DA}"/>
    <pc:docChg chg="undo custSel modSld">
      <pc:chgData name="Preeti Sah(サハ　ピリティ)" userId="8d282ded-a309-460d-a382-e08feb2c397a" providerId="ADAL" clId="{61185839-C6B4-455E-BAC6-ABDCD83BC7DA}" dt="2022-02-03T06:22:42.859" v="463" actId="1076"/>
      <pc:docMkLst>
        <pc:docMk/>
      </pc:docMkLst>
      <pc:sldChg chg="addSp delSp modSp mod">
        <pc:chgData name="Preeti Sah(サハ　ピリティ)" userId="8d282ded-a309-460d-a382-e08feb2c397a" providerId="ADAL" clId="{61185839-C6B4-455E-BAC6-ABDCD83BC7DA}" dt="2022-02-03T06:20:59.618" v="449" actId="20577"/>
        <pc:sldMkLst>
          <pc:docMk/>
          <pc:sldMk cId="3519409392" sldId="419"/>
        </pc:sldMkLst>
        <pc:spChg chg="add mod">
          <ac:chgData name="Preeti Sah(サハ　ピリティ)" userId="8d282ded-a309-460d-a382-e08feb2c397a" providerId="ADAL" clId="{61185839-C6B4-455E-BAC6-ABDCD83BC7DA}" dt="2022-02-03T06:20:59.618" v="449" actId="20577"/>
          <ac:spMkLst>
            <pc:docMk/>
            <pc:sldMk cId="3519409392" sldId="419"/>
            <ac:spMk id="8" creationId="{FFE50AB5-E762-4256-9E3E-2EC8D899649E}"/>
          </ac:spMkLst>
        </pc:spChg>
        <pc:spChg chg="mod">
          <ac:chgData name="Preeti Sah(サハ　ピリティ)" userId="8d282ded-a309-460d-a382-e08feb2c397a" providerId="ADAL" clId="{61185839-C6B4-455E-BAC6-ABDCD83BC7DA}" dt="2022-02-02T02:24:06.891" v="3"/>
          <ac:spMkLst>
            <pc:docMk/>
            <pc:sldMk cId="3519409392" sldId="419"/>
            <ac:spMk id="11" creationId="{1F6E834B-5595-4D60-B2CC-4439CCC65500}"/>
          </ac:spMkLst>
        </pc:spChg>
        <pc:spChg chg="mod">
          <ac:chgData name="Preeti Sah(サハ　ピリティ)" userId="8d282ded-a309-460d-a382-e08feb2c397a" providerId="ADAL" clId="{61185839-C6B4-455E-BAC6-ABDCD83BC7DA}" dt="2022-02-02T02:24:06.891" v="3"/>
          <ac:spMkLst>
            <pc:docMk/>
            <pc:sldMk cId="3519409392" sldId="419"/>
            <ac:spMk id="13" creationId="{09E89349-347A-44AB-856C-F0A750A8BDEA}"/>
          </ac:spMkLst>
        </pc:spChg>
        <pc:spChg chg="mod">
          <ac:chgData name="Preeti Sah(サハ　ピリティ)" userId="8d282ded-a309-460d-a382-e08feb2c397a" providerId="ADAL" clId="{61185839-C6B4-455E-BAC6-ABDCD83BC7DA}" dt="2022-02-02T02:24:06.891" v="3"/>
          <ac:spMkLst>
            <pc:docMk/>
            <pc:sldMk cId="3519409392" sldId="419"/>
            <ac:spMk id="15" creationId="{A63304C6-5EE4-4304-A617-D71E9448880A}"/>
          </ac:spMkLst>
        </pc:spChg>
        <pc:spChg chg="mod">
          <ac:chgData name="Preeti Sah(サハ　ピリティ)" userId="8d282ded-a309-460d-a382-e08feb2c397a" providerId="ADAL" clId="{61185839-C6B4-455E-BAC6-ABDCD83BC7DA}" dt="2022-02-02T02:24:06.891" v="3"/>
          <ac:spMkLst>
            <pc:docMk/>
            <pc:sldMk cId="3519409392" sldId="419"/>
            <ac:spMk id="16" creationId="{4BC70F1F-E607-4211-ADDE-189FFA587023}"/>
          </ac:spMkLst>
        </pc:spChg>
        <pc:spChg chg="mod">
          <ac:chgData name="Preeti Sah(サハ　ピリティ)" userId="8d282ded-a309-460d-a382-e08feb2c397a" providerId="ADAL" clId="{61185839-C6B4-455E-BAC6-ABDCD83BC7DA}" dt="2022-02-02T02:24:06.891" v="3"/>
          <ac:spMkLst>
            <pc:docMk/>
            <pc:sldMk cId="3519409392" sldId="419"/>
            <ac:spMk id="17" creationId="{EA53BC23-99EB-4D34-AAA5-70AB5383C0D4}"/>
          </ac:spMkLst>
        </pc:spChg>
        <pc:grpChg chg="add del mod">
          <ac:chgData name="Preeti Sah(サハ　ピリティ)" userId="8d282ded-a309-460d-a382-e08feb2c397a" providerId="ADAL" clId="{61185839-C6B4-455E-BAC6-ABDCD83BC7DA}" dt="2022-02-02T02:24:07.870" v="4"/>
          <ac:grpSpMkLst>
            <pc:docMk/>
            <pc:sldMk cId="3519409392" sldId="419"/>
            <ac:grpSpMk id="9" creationId="{0FBD2E63-DAAF-453D-AF93-C49B2365AA7B}"/>
          </ac:grpSpMkLst>
        </pc:grpChg>
        <pc:grpChg chg="mod">
          <ac:chgData name="Preeti Sah(サハ　ピリティ)" userId="8d282ded-a309-460d-a382-e08feb2c397a" providerId="ADAL" clId="{61185839-C6B4-455E-BAC6-ABDCD83BC7DA}" dt="2022-02-02T02:24:06.891" v="3"/>
          <ac:grpSpMkLst>
            <pc:docMk/>
            <pc:sldMk cId="3519409392" sldId="419"/>
            <ac:grpSpMk id="12" creationId="{3EE94127-47B7-4F51-B96B-48F4135C3BD3}"/>
          </ac:grpSpMkLst>
        </pc:grpChg>
        <pc:picChg chg="mod">
          <ac:chgData name="Preeti Sah(サハ　ピリティ)" userId="8d282ded-a309-460d-a382-e08feb2c397a" providerId="ADAL" clId="{61185839-C6B4-455E-BAC6-ABDCD83BC7DA}" dt="2022-02-02T02:25:17.855" v="13" actId="1076"/>
          <ac:picMkLst>
            <pc:docMk/>
            <pc:sldMk cId="3519409392" sldId="419"/>
            <ac:picMk id="3" creationId="{32AF99A9-863E-4025-9A73-83CC15B46681}"/>
          </ac:picMkLst>
        </pc:picChg>
        <pc:picChg chg="del mod">
          <ac:chgData name="Preeti Sah(サハ　ピリティ)" userId="8d282ded-a309-460d-a382-e08feb2c397a" providerId="ADAL" clId="{61185839-C6B4-455E-BAC6-ABDCD83BC7DA}" dt="2022-02-02T02:24:17.465" v="6" actId="478"/>
          <ac:picMkLst>
            <pc:docMk/>
            <pc:sldMk cId="3519409392" sldId="419"/>
            <ac:picMk id="6" creationId="{01023BF4-0DB4-40A4-9F6B-070D2E3283D3}"/>
          </ac:picMkLst>
        </pc:picChg>
        <pc:picChg chg="mod">
          <ac:chgData name="Preeti Sah(サハ　ピリティ)" userId="8d282ded-a309-460d-a382-e08feb2c397a" providerId="ADAL" clId="{61185839-C6B4-455E-BAC6-ABDCD83BC7DA}" dt="2022-02-02T02:24:06.891" v="3"/>
          <ac:picMkLst>
            <pc:docMk/>
            <pc:sldMk cId="3519409392" sldId="419"/>
            <ac:picMk id="10" creationId="{2DB4007B-4EED-4E17-9807-A4980B03668F}"/>
          </ac:picMkLst>
        </pc:picChg>
      </pc:sldChg>
      <pc:sldChg chg="addSp delSp modSp mod">
        <pc:chgData name="Preeti Sah(サハ　ピリティ)" userId="8d282ded-a309-460d-a382-e08feb2c397a" providerId="ADAL" clId="{61185839-C6B4-455E-BAC6-ABDCD83BC7DA}" dt="2022-02-02T02:42:09.205" v="35" actId="1076"/>
        <pc:sldMkLst>
          <pc:docMk/>
          <pc:sldMk cId="1813157978" sldId="421"/>
        </pc:sldMkLst>
        <pc:spChg chg="mod">
          <ac:chgData name="Preeti Sah(サハ　ピリティ)" userId="8d282ded-a309-460d-a382-e08feb2c397a" providerId="ADAL" clId="{61185839-C6B4-455E-BAC6-ABDCD83BC7DA}" dt="2022-02-02T02:42:09.205" v="35" actId="1076"/>
          <ac:spMkLst>
            <pc:docMk/>
            <pc:sldMk cId="1813157978" sldId="421"/>
            <ac:spMk id="7" creationId="{80A84846-B882-4BD0-A5BE-08783A2AC2EF}"/>
          </ac:spMkLst>
        </pc:spChg>
        <pc:spChg chg="add mod">
          <ac:chgData name="Preeti Sah(サハ　ピリティ)" userId="8d282ded-a309-460d-a382-e08feb2c397a" providerId="ADAL" clId="{61185839-C6B4-455E-BAC6-ABDCD83BC7DA}" dt="2022-02-02T02:42:01.351" v="34" actId="1076"/>
          <ac:spMkLst>
            <pc:docMk/>
            <pc:sldMk cId="1813157978" sldId="421"/>
            <ac:spMk id="9" creationId="{3D800216-33BB-4701-9157-D9C3DD076AA8}"/>
          </ac:spMkLst>
        </pc:spChg>
        <pc:picChg chg="mod">
          <ac:chgData name="Preeti Sah(サハ　ピリティ)" userId="8d282ded-a309-460d-a382-e08feb2c397a" providerId="ADAL" clId="{61185839-C6B4-455E-BAC6-ABDCD83BC7DA}" dt="2022-02-02T02:40:59.725" v="25" actId="1076"/>
          <ac:picMkLst>
            <pc:docMk/>
            <pc:sldMk cId="1813157978" sldId="421"/>
            <ac:picMk id="3" creationId="{FF947B0B-DFFF-4D2E-9B46-C8B608339F70}"/>
          </ac:picMkLst>
        </pc:picChg>
        <pc:picChg chg="del">
          <ac:chgData name="Preeti Sah(サハ　ピリティ)" userId="8d282ded-a309-460d-a382-e08feb2c397a" providerId="ADAL" clId="{61185839-C6B4-455E-BAC6-ABDCD83BC7DA}" dt="2022-02-02T02:40:45.500" v="23" actId="478"/>
          <ac:picMkLst>
            <pc:docMk/>
            <pc:sldMk cId="1813157978" sldId="421"/>
            <ac:picMk id="6" creationId="{6914D604-3D43-4F48-B7B7-DBE1033EB1D6}"/>
          </ac:picMkLst>
        </pc:picChg>
      </pc:sldChg>
      <pc:sldChg chg="addSp delSp modSp mod">
        <pc:chgData name="Preeti Sah(サハ　ピリティ)" userId="8d282ded-a309-460d-a382-e08feb2c397a" providerId="ADAL" clId="{61185839-C6B4-455E-BAC6-ABDCD83BC7DA}" dt="2022-02-02T03:28:23.416" v="399" actId="20577"/>
        <pc:sldMkLst>
          <pc:docMk/>
          <pc:sldMk cId="2950128915" sldId="422"/>
        </pc:sldMkLst>
        <pc:spChg chg="add mod ord">
          <ac:chgData name="Preeti Sah(サハ　ピリティ)" userId="8d282ded-a309-460d-a382-e08feb2c397a" providerId="ADAL" clId="{61185839-C6B4-455E-BAC6-ABDCD83BC7DA}" dt="2022-02-02T03:28:23.416" v="399" actId="20577"/>
          <ac:spMkLst>
            <pc:docMk/>
            <pc:sldMk cId="2950128915" sldId="422"/>
            <ac:spMk id="6" creationId="{30D9DA11-6DF7-49D4-B51F-2915244B4BAB}"/>
          </ac:spMkLst>
        </pc:spChg>
        <pc:spChg chg="mod">
          <ac:chgData name="Preeti Sah(サハ　ピリティ)" userId="8d282ded-a309-460d-a382-e08feb2c397a" providerId="ADAL" clId="{61185839-C6B4-455E-BAC6-ABDCD83BC7DA}" dt="2022-02-02T02:44:34.913" v="53" actId="1076"/>
          <ac:spMkLst>
            <pc:docMk/>
            <pc:sldMk cId="2950128915" sldId="422"/>
            <ac:spMk id="7" creationId="{80A84846-B882-4BD0-A5BE-08783A2AC2EF}"/>
          </ac:spMkLst>
        </pc:spChg>
        <pc:picChg chg="mod">
          <ac:chgData name="Preeti Sah(サハ　ピリティ)" userId="8d282ded-a309-460d-a382-e08feb2c397a" providerId="ADAL" clId="{61185839-C6B4-455E-BAC6-ABDCD83BC7DA}" dt="2022-02-02T02:44:26.363" v="51" actId="1076"/>
          <ac:picMkLst>
            <pc:docMk/>
            <pc:sldMk cId="2950128915" sldId="422"/>
            <ac:picMk id="3" creationId="{28749242-7A4A-4D5B-B81D-1353012BAA9B}"/>
          </ac:picMkLst>
        </pc:picChg>
        <pc:picChg chg="del">
          <ac:chgData name="Preeti Sah(サハ　ピリティ)" userId="8d282ded-a309-460d-a382-e08feb2c397a" providerId="ADAL" clId="{61185839-C6B4-455E-BAC6-ABDCD83BC7DA}" dt="2022-02-02T02:44:10.997" v="47" actId="478"/>
          <ac:picMkLst>
            <pc:docMk/>
            <pc:sldMk cId="2950128915" sldId="422"/>
            <ac:picMk id="9" creationId="{507F8772-62D0-4BB7-9338-91AEFDA514AE}"/>
          </ac:picMkLst>
        </pc:picChg>
      </pc:sldChg>
      <pc:sldChg chg="addSp delSp modSp mod">
        <pc:chgData name="Preeti Sah(サハ　ピリティ)" userId="8d282ded-a309-460d-a382-e08feb2c397a" providerId="ADAL" clId="{61185839-C6B4-455E-BAC6-ABDCD83BC7DA}" dt="2022-02-02T03:28:29.346" v="401" actId="20577"/>
        <pc:sldMkLst>
          <pc:docMk/>
          <pc:sldMk cId="125086244" sldId="423"/>
        </pc:sldMkLst>
        <pc:spChg chg="add mod">
          <ac:chgData name="Preeti Sah(サハ　ピリティ)" userId="8d282ded-a309-460d-a382-e08feb2c397a" providerId="ADAL" clId="{61185839-C6B4-455E-BAC6-ABDCD83BC7DA}" dt="2022-02-02T03:28:29.346" v="401" actId="20577"/>
          <ac:spMkLst>
            <pc:docMk/>
            <pc:sldMk cId="125086244" sldId="423"/>
            <ac:spMk id="9" creationId="{FDCAA5D3-4784-4030-90DC-FE1078CE73C1}"/>
          </ac:spMkLst>
        </pc:spChg>
        <pc:picChg chg="del">
          <ac:chgData name="Preeti Sah(サハ　ピリティ)" userId="8d282ded-a309-460d-a382-e08feb2c397a" providerId="ADAL" clId="{61185839-C6B4-455E-BAC6-ABDCD83BC7DA}" dt="2022-02-02T02:45:14.793" v="54" actId="478"/>
          <ac:picMkLst>
            <pc:docMk/>
            <pc:sldMk cId="125086244" sldId="423"/>
            <ac:picMk id="3" creationId="{6FA0A580-B6CC-4943-91ED-54279BEF6D34}"/>
          </ac:picMkLst>
        </pc:picChg>
        <pc:picChg chg="mod">
          <ac:chgData name="Preeti Sah(サハ　ピリティ)" userId="8d282ded-a309-460d-a382-e08feb2c397a" providerId="ADAL" clId="{61185839-C6B4-455E-BAC6-ABDCD83BC7DA}" dt="2022-02-02T02:45:29.590" v="57" actId="1076"/>
          <ac:picMkLst>
            <pc:docMk/>
            <pc:sldMk cId="125086244" sldId="423"/>
            <ac:picMk id="4" creationId="{E82D3041-0AF5-4406-A866-76BEDC864C63}"/>
          </ac:picMkLst>
        </pc:picChg>
      </pc:sldChg>
      <pc:sldChg chg="addSp delSp modSp mod">
        <pc:chgData name="Preeti Sah(サハ　ピリティ)" userId="8d282ded-a309-460d-a382-e08feb2c397a" providerId="ADAL" clId="{61185839-C6B4-455E-BAC6-ABDCD83BC7DA}" dt="2022-02-02T03:28:43.722" v="406" actId="20577"/>
        <pc:sldMkLst>
          <pc:docMk/>
          <pc:sldMk cId="1041395992" sldId="424"/>
        </pc:sldMkLst>
        <pc:spChg chg="mod">
          <ac:chgData name="Preeti Sah(サハ　ピリティ)" userId="8d282ded-a309-460d-a382-e08feb2c397a" providerId="ADAL" clId="{61185839-C6B4-455E-BAC6-ABDCD83BC7DA}" dt="2022-02-02T02:50:27.904" v="105" actId="1076"/>
          <ac:spMkLst>
            <pc:docMk/>
            <pc:sldMk cId="1041395992" sldId="424"/>
            <ac:spMk id="7" creationId="{80A84846-B882-4BD0-A5BE-08783A2AC2EF}"/>
          </ac:spMkLst>
        </pc:spChg>
        <pc:spChg chg="add mod">
          <ac:chgData name="Preeti Sah(サハ　ピリティ)" userId="8d282ded-a309-460d-a382-e08feb2c397a" providerId="ADAL" clId="{61185839-C6B4-455E-BAC6-ABDCD83BC7DA}" dt="2022-02-02T03:28:43.722" v="406" actId="20577"/>
          <ac:spMkLst>
            <pc:docMk/>
            <pc:sldMk cId="1041395992" sldId="424"/>
            <ac:spMk id="9" creationId="{4CF2213F-D4CF-4D6D-BEE9-DCCB9DA5A645}"/>
          </ac:spMkLst>
        </pc:spChg>
        <pc:picChg chg="del mod">
          <ac:chgData name="Preeti Sah(サハ　ピリティ)" userId="8d282ded-a309-460d-a382-e08feb2c397a" providerId="ADAL" clId="{61185839-C6B4-455E-BAC6-ABDCD83BC7DA}" dt="2022-02-02T02:49:21.245" v="96"/>
          <ac:picMkLst>
            <pc:docMk/>
            <pc:sldMk cId="1041395992" sldId="424"/>
            <ac:picMk id="3" creationId="{4A2BD340-51E8-4375-A770-376EA20B2F63}"/>
          </ac:picMkLst>
        </pc:picChg>
        <pc:picChg chg="mod">
          <ac:chgData name="Preeti Sah(サハ　ピリティ)" userId="8d282ded-a309-460d-a382-e08feb2c397a" providerId="ADAL" clId="{61185839-C6B4-455E-BAC6-ABDCD83BC7DA}" dt="2022-02-02T02:50:24.534" v="104" actId="1076"/>
          <ac:picMkLst>
            <pc:docMk/>
            <pc:sldMk cId="1041395992" sldId="424"/>
            <ac:picMk id="4" creationId="{2B92A9D6-6D3B-43BF-80B2-11B3541D4183}"/>
          </ac:picMkLst>
        </pc:picChg>
        <pc:picChg chg="add del">
          <ac:chgData name="Preeti Sah(サハ　ピリティ)" userId="8d282ded-a309-460d-a382-e08feb2c397a" providerId="ADAL" clId="{61185839-C6B4-455E-BAC6-ABDCD83BC7DA}" dt="2022-02-02T02:49:25.147" v="98" actId="478"/>
          <ac:picMkLst>
            <pc:docMk/>
            <pc:sldMk cId="1041395992" sldId="424"/>
            <ac:picMk id="14" creationId="{64FF2EC2-0922-473D-85A2-1D5EDE759F22}"/>
          </ac:picMkLst>
        </pc:picChg>
      </pc:sldChg>
      <pc:sldChg chg="addSp delSp modSp mod">
        <pc:chgData name="Preeti Sah(サハ　ピリティ)" userId="8d282ded-a309-460d-a382-e08feb2c397a" providerId="ADAL" clId="{61185839-C6B4-455E-BAC6-ABDCD83BC7DA}" dt="2022-02-02T03:28:47.167" v="408" actId="20577"/>
        <pc:sldMkLst>
          <pc:docMk/>
          <pc:sldMk cId="3055734421" sldId="425"/>
        </pc:sldMkLst>
        <pc:spChg chg="mod">
          <ac:chgData name="Preeti Sah(サハ　ピリティ)" userId="8d282ded-a309-460d-a382-e08feb2c397a" providerId="ADAL" clId="{61185839-C6B4-455E-BAC6-ABDCD83BC7DA}" dt="2022-02-02T02:52:13.962" v="121" actId="1076"/>
          <ac:spMkLst>
            <pc:docMk/>
            <pc:sldMk cId="3055734421" sldId="425"/>
            <ac:spMk id="3" creationId="{3D215208-F8C8-4268-9D07-3930DF13532A}"/>
          </ac:spMkLst>
        </pc:spChg>
        <pc:spChg chg="add mod">
          <ac:chgData name="Preeti Sah(サハ　ピリティ)" userId="8d282ded-a309-460d-a382-e08feb2c397a" providerId="ADAL" clId="{61185839-C6B4-455E-BAC6-ABDCD83BC7DA}" dt="2022-02-02T03:28:47.167" v="408" actId="20577"/>
          <ac:spMkLst>
            <pc:docMk/>
            <pc:sldMk cId="3055734421" sldId="425"/>
            <ac:spMk id="7" creationId="{3A5CB336-AD22-4741-B018-B73AFAA8EF93}"/>
          </ac:spMkLst>
        </pc:spChg>
        <pc:picChg chg="mod">
          <ac:chgData name="Preeti Sah(サハ　ピリティ)" userId="8d282ded-a309-460d-a382-e08feb2c397a" providerId="ADAL" clId="{61185839-C6B4-455E-BAC6-ABDCD83BC7DA}" dt="2022-02-02T02:51:29.722" v="113" actId="1076"/>
          <ac:picMkLst>
            <pc:docMk/>
            <pc:sldMk cId="3055734421" sldId="425"/>
            <ac:picMk id="4" creationId="{06452013-984F-4AC1-9F7A-E219B3114DF6}"/>
          </ac:picMkLst>
        </pc:picChg>
        <pc:picChg chg="del">
          <ac:chgData name="Preeti Sah(サハ　ピリティ)" userId="8d282ded-a309-460d-a382-e08feb2c397a" providerId="ADAL" clId="{61185839-C6B4-455E-BAC6-ABDCD83BC7DA}" dt="2022-02-02T02:51:13.832" v="110" actId="478"/>
          <ac:picMkLst>
            <pc:docMk/>
            <pc:sldMk cId="3055734421" sldId="425"/>
            <ac:picMk id="9" creationId="{6E3B37A3-5233-41BE-9207-7F6A8F477570}"/>
          </ac:picMkLst>
        </pc:picChg>
      </pc:sldChg>
      <pc:sldChg chg="addSp delSp modSp mod">
        <pc:chgData name="Preeti Sah(サハ　ピリティ)" userId="8d282ded-a309-460d-a382-e08feb2c397a" providerId="ADAL" clId="{61185839-C6B4-455E-BAC6-ABDCD83BC7DA}" dt="2022-02-02T03:28:57.157" v="414" actId="20577"/>
        <pc:sldMkLst>
          <pc:docMk/>
          <pc:sldMk cId="3348253586" sldId="426"/>
        </pc:sldMkLst>
        <pc:spChg chg="add mod">
          <ac:chgData name="Preeti Sah(サハ　ピリティ)" userId="8d282ded-a309-460d-a382-e08feb2c397a" providerId="ADAL" clId="{61185839-C6B4-455E-BAC6-ABDCD83BC7DA}" dt="2022-02-02T03:28:57.157" v="414" actId="20577"/>
          <ac:spMkLst>
            <pc:docMk/>
            <pc:sldMk cId="3348253586" sldId="426"/>
            <ac:spMk id="7" creationId="{973F891A-884D-440A-B6E1-30D822BE16B2}"/>
          </ac:spMkLst>
        </pc:spChg>
        <pc:picChg chg="mod">
          <ac:chgData name="Preeti Sah(サハ　ピリティ)" userId="8d282ded-a309-460d-a382-e08feb2c397a" providerId="ADAL" clId="{61185839-C6B4-455E-BAC6-ABDCD83BC7DA}" dt="2022-02-02T02:54:56.177" v="129" actId="1076"/>
          <ac:picMkLst>
            <pc:docMk/>
            <pc:sldMk cId="3348253586" sldId="426"/>
            <ac:picMk id="3" creationId="{C60958D1-1252-4CBB-BC88-68F59191D6FC}"/>
          </ac:picMkLst>
        </pc:picChg>
        <pc:picChg chg="del">
          <ac:chgData name="Preeti Sah(サハ　ピリティ)" userId="8d282ded-a309-460d-a382-e08feb2c397a" providerId="ADAL" clId="{61185839-C6B4-455E-BAC6-ABDCD83BC7DA}" dt="2022-02-02T02:54:42.931" v="127" actId="478"/>
          <ac:picMkLst>
            <pc:docMk/>
            <pc:sldMk cId="3348253586" sldId="426"/>
            <ac:picMk id="8" creationId="{43851F95-F711-49EE-B5E0-F07173AD8DFF}"/>
          </ac:picMkLst>
        </pc:picChg>
      </pc:sldChg>
      <pc:sldChg chg="addSp delSp modSp mod">
        <pc:chgData name="Preeti Sah(サハ　ピリティ)" userId="8d282ded-a309-460d-a382-e08feb2c397a" providerId="ADAL" clId="{61185839-C6B4-455E-BAC6-ABDCD83BC7DA}" dt="2022-02-02T03:29:07.913" v="422" actId="20577"/>
        <pc:sldMkLst>
          <pc:docMk/>
          <pc:sldMk cId="952924901" sldId="431"/>
        </pc:sldMkLst>
        <pc:spChg chg="add mod">
          <ac:chgData name="Preeti Sah(サハ　ピリティ)" userId="8d282ded-a309-460d-a382-e08feb2c397a" providerId="ADAL" clId="{61185839-C6B4-455E-BAC6-ABDCD83BC7DA}" dt="2022-02-02T03:29:07.913" v="422" actId="20577"/>
          <ac:spMkLst>
            <pc:docMk/>
            <pc:sldMk cId="952924901" sldId="431"/>
            <ac:spMk id="12" creationId="{1A099015-D86C-4A05-9EBB-A9E0B549EEA9}"/>
          </ac:spMkLst>
        </pc:spChg>
        <pc:picChg chg="del mod">
          <ac:chgData name="Preeti Sah(サハ　ピリティ)" userId="8d282ded-a309-460d-a382-e08feb2c397a" providerId="ADAL" clId="{61185839-C6B4-455E-BAC6-ABDCD83BC7DA}" dt="2022-02-02T02:58:31.895" v="161" actId="478"/>
          <ac:picMkLst>
            <pc:docMk/>
            <pc:sldMk cId="952924901" sldId="431"/>
            <ac:picMk id="3" creationId="{A1654D2F-822B-4F51-AF66-A6F7F12AEF48}"/>
          </ac:picMkLst>
        </pc:picChg>
        <pc:picChg chg="mod">
          <ac:chgData name="Preeti Sah(サハ　ピリティ)" userId="8d282ded-a309-460d-a382-e08feb2c397a" providerId="ADAL" clId="{61185839-C6B4-455E-BAC6-ABDCD83BC7DA}" dt="2022-02-02T03:02:44.302" v="170" actId="1076"/>
          <ac:picMkLst>
            <pc:docMk/>
            <pc:sldMk cId="952924901" sldId="431"/>
            <ac:picMk id="4" creationId="{CB14100C-6624-4DCE-9CB3-93546E46FBD0}"/>
          </ac:picMkLst>
        </pc:picChg>
      </pc:sldChg>
      <pc:sldChg chg="addSp delSp modSp mod">
        <pc:chgData name="Preeti Sah(サハ　ピリティ)" userId="8d282ded-a309-460d-a382-e08feb2c397a" providerId="ADAL" clId="{61185839-C6B4-455E-BAC6-ABDCD83BC7DA}" dt="2022-02-02T03:05:04.878" v="185" actId="14100"/>
        <pc:sldMkLst>
          <pc:docMk/>
          <pc:sldMk cId="2215054692" sldId="432"/>
        </pc:sldMkLst>
        <pc:spChg chg="add mod">
          <ac:chgData name="Preeti Sah(サハ　ピリティ)" userId="8d282ded-a309-460d-a382-e08feb2c397a" providerId="ADAL" clId="{61185839-C6B4-455E-BAC6-ABDCD83BC7DA}" dt="2022-02-02T03:04:52.260" v="181" actId="1076"/>
          <ac:spMkLst>
            <pc:docMk/>
            <pc:sldMk cId="2215054692" sldId="432"/>
            <ac:spMk id="9" creationId="{47F2570E-56A6-4408-BA75-E9153C6199A8}"/>
          </ac:spMkLst>
        </pc:spChg>
        <pc:spChg chg="mod ord">
          <ac:chgData name="Preeti Sah(サハ　ピリティ)" userId="8d282ded-a309-460d-a382-e08feb2c397a" providerId="ADAL" clId="{61185839-C6B4-455E-BAC6-ABDCD83BC7DA}" dt="2022-02-02T03:05:04.878" v="185" actId="14100"/>
          <ac:spMkLst>
            <pc:docMk/>
            <pc:sldMk cId="2215054692" sldId="432"/>
            <ac:spMk id="19" creationId="{15DAABDD-316B-4B67-B799-C24F17D0CEB4}"/>
          </ac:spMkLst>
        </pc:spChg>
        <pc:grpChg chg="del">
          <ac:chgData name="Preeti Sah(サハ　ピリティ)" userId="8d282ded-a309-460d-a382-e08feb2c397a" providerId="ADAL" clId="{61185839-C6B4-455E-BAC6-ABDCD83BC7DA}" dt="2022-02-02T03:04:15.695" v="178" actId="478"/>
          <ac:grpSpMkLst>
            <pc:docMk/>
            <pc:sldMk cId="2215054692" sldId="432"/>
            <ac:grpSpMk id="5" creationId="{F9735E40-0622-47E1-A9C5-8CA5CA04DE64}"/>
          </ac:grpSpMkLst>
        </pc:grpChg>
        <pc:picChg chg="del">
          <ac:chgData name="Preeti Sah(サハ　ピリティ)" userId="8d282ded-a309-460d-a382-e08feb2c397a" providerId="ADAL" clId="{61185839-C6B4-455E-BAC6-ABDCD83BC7DA}" dt="2022-02-02T03:04:22.845" v="179"/>
          <ac:picMkLst>
            <pc:docMk/>
            <pc:sldMk cId="2215054692" sldId="432"/>
            <ac:picMk id="3" creationId="{0A958D0D-B752-4577-A0D2-B2947310E7BC}"/>
          </ac:picMkLst>
        </pc:picChg>
        <pc:picChg chg="mod">
          <ac:chgData name="Preeti Sah(サハ　ピリティ)" userId="8d282ded-a309-460d-a382-e08feb2c397a" providerId="ADAL" clId="{61185839-C6B4-455E-BAC6-ABDCD83BC7DA}" dt="2022-02-02T03:04:49.585" v="180" actId="1076"/>
          <ac:picMkLst>
            <pc:docMk/>
            <pc:sldMk cId="2215054692" sldId="432"/>
            <ac:picMk id="6" creationId="{89885928-1196-45CE-BE27-156CD03B4C40}"/>
          </ac:picMkLst>
        </pc:picChg>
      </pc:sldChg>
      <pc:sldChg chg="addSp delSp modSp mod">
        <pc:chgData name="Preeti Sah(サハ　ピリティ)" userId="8d282ded-a309-460d-a382-e08feb2c397a" providerId="ADAL" clId="{61185839-C6B4-455E-BAC6-ABDCD83BC7DA}" dt="2022-02-02T03:07:27.303" v="210" actId="1076"/>
        <pc:sldMkLst>
          <pc:docMk/>
          <pc:sldMk cId="1686992244" sldId="433"/>
        </pc:sldMkLst>
        <pc:spChg chg="mod">
          <ac:chgData name="Preeti Sah(サハ　ピリティ)" userId="8d282ded-a309-460d-a382-e08feb2c397a" providerId="ADAL" clId="{61185839-C6B4-455E-BAC6-ABDCD83BC7DA}" dt="2022-02-02T03:07:14.554" v="208" actId="1076"/>
          <ac:spMkLst>
            <pc:docMk/>
            <pc:sldMk cId="1686992244" sldId="433"/>
            <ac:spMk id="6" creationId="{921ABBD4-322F-4D6F-A441-EFC46BA50F44}"/>
          </ac:spMkLst>
        </pc:spChg>
        <pc:spChg chg="add mod">
          <ac:chgData name="Preeti Sah(サハ　ピリティ)" userId="8d282ded-a309-460d-a382-e08feb2c397a" providerId="ADAL" clId="{61185839-C6B4-455E-BAC6-ABDCD83BC7DA}" dt="2022-02-02T03:07:27.303" v="210" actId="1076"/>
          <ac:spMkLst>
            <pc:docMk/>
            <pc:sldMk cId="1686992244" sldId="433"/>
            <ac:spMk id="28" creationId="{AB8BAA13-3AF2-43AB-9252-40A4237ACF67}"/>
          </ac:spMkLst>
        </pc:spChg>
        <pc:spChg chg="mod">
          <ac:chgData name="Preeti Sah(サハ　ピリティ)" userId="8d282ded-a309-460d-a382-e08feb2c397a" providerId="ADAL" clId="{61185839-C6B4-455E-BAC6-ABDCD83BC7DA}" dt="2022-02-02T03:06:57.348" v="204" actId="1035"/>
          <ac:spMkLst>
            <pc:docMk/>
            <pc:sldMk cId="1686992244" sldId="433"/>
            <ac:spMk id="31" creationId="{5D82EE38-77A8-40B9-9F0C-F87C57DEF2FB}"/>
          </ac:spMkLst>
        </pc:spChg>
        <pc:spChg chg="mod">
          <ac:chgData name="Preeti Sah(サハ　ピリティ)" userId="8d282ded-a309-460d-a382-e08feb2c397a" providerId="ADAL" clId="{61185839-C6B4-455E-BAC6-ABDCD83BC7DA}" dt="2022-02-02T03:07:11.272" v="207" actId="1076"/>
          <ac:spMkLst>
            <pc:docMk/>
            <pc:sldMk cId="1686992244" sldId="433"/>
            <ac:spMk id="32" creationId="{96CB222E-E47D-4C08-B1E7-098604B0B63E}"/>
          </ac:spMkLst>
        </pc:spChg>
        <pc:spChg chg="mod">
          <ac:chgData name="Preeti Sah(サハ　ピリティ)" userId="8d282ded-a309-460d-a382-e08feb2c397a" providerId="ADAL" clId="{61185839-C6B4-455E-BAC6-ABDCD83BC7DA}" dt="2022-02-02T03:06:52.682" v="202" actId="1036"/>
          <ac:spMkLst>
            <pc:docMk/>
            <pc:sldMk cId="1686992244" sldId="433"/>
            <ac:spMk id="33" creationId="{636C6A6B-B63F-4B05-9078-C724464CAA89}"/>
          </ac:spMkLst>
        </pc:spChg>
        <pc:picChg chg="mod">
          <ac:chgData name="Preeti Sah(サハ　ピリティ)" userId="8d282ded-a309-460d-a382-e08feb2c397a" providerId="ADAL" clId="{61185839-C6B4-455E-BAC6-ABDCD83BC7DA}" dt="2022-02-02T03:06:59.722" v="205" actId="1076"/>
          <ac:picMkLst>
            <pc:docMk/>
            <pc:sldMk cId="1686992244" sldId="433"/>
            <ac:picMk id="3" creationId="{44AC7D52-77E6-46B9-90A7-2ED253A28C06}"/>
          </ac:picMkLst>
        </pc:picChg>
        <pc:picChg chg="del">
          <ac:chgData name="Preeti Sah(サハ　ピリティ)" userId="8d282ded-a309-460d-a382-e08feb2c397a" providerId="ADAL" clId="{61185839-C6B4-455E-BAC6-ABDCD83BC7DA}" dt="2022-02-02T03:05:52.151" v="188" actId="478"/>
          <ac:picMkLst>
            <pc:docMk/>
            <pc:sldMk cId="1686992244" sldId="433"/>
            <ac:picMk id="9" creationId="{BC8D05FC-5E86-4CBC-BCC3-FB63CC8391A1}"/>
          </ac:picMkLst>
        </pc:picChg>
      </pc:sldChg>
      <pc:sldChg chg="addSp delSp modSp mod">
        <pc:chgData name="Preeti Sah(サハ　ピリティ)" userId="8d282ded-a309-460d-a382-e08feb2c397a" providerId="ADAL" clId="{61185839-C6B4-455E-BAC6-ABDCD83BC7DA}" dt="2022-02-02T03:10:17.027" v="220" actId="1076"/>
        <pc:sldMkLst>
          <pc:docMk/>
          <pc:sldMk cId="1560727511" sldId="434"/>
        </pc:sldMkLst>
        <pc:spChg chg="add mod">
          <ac:chgData name="Preeti Sah(サハ　ピリティ)" userId="8d282ded-a309-460d-a382-e08feb2c397a" providerId="ADAL" clId="{61185839-C6B4-455E-BAC6-ABDCD83BC7DA}" dt="2022-02-02T03:09:14.219" v="217" actId="1076"/>
          <ac:spMkLst>
            <pc:docMk/>
            <pc:sldMk cId="1560727511" sldId="434"/>
            <ac:spMk id="18" creationId="{DD500BD5-3D21-42E7-9DCD-D8ED03A2B579}"/>
          </ac:spMkLst>
        </pc:spChg>
        <pc:picChg chg="del">
          <ac:chgData name="Preeti Sah(サハ　ピリティ)" userId="8d282ded-a309-460d-a382-e08feb2c397a" providerId="ADAL" clId="{61185839-C6B4-455E-BAC6-ABDCD83BC7DA}" dt="2022-02-02T03:10:04.721" v="218" actId="478"/>
          <ac:picMkLst>
            <pc:docMk/>
            <pc:sldMk cId="1560727511" sldId="434"/>
            <ac:picMk id="3" creationId="{06E9EF1A-3C22-4230-80A9-11973CB72345}"/>
          </ac:picMkLst>
        </pc:picChg>
        <pc:picChg chg="mod">
          <ac:chgData name="Preeti Sah(サハ　ピリティ)" userId="8d282ded-a309-460d-a382-e08feb2c397a" providerId="ADAL" clId="{61185839-C6B4-455E-BAC6-ABDCD83BC7DA}" dt="2022-02-02T03:10:17.027" v="220" actId="1076"/>
          <ac:picMkLst>
            <pc:docMk/>
            <pc:sldMk cId="1560727511" sldId="434"/>
            <ac:picMk id="4" creationId="{7A6CED9E-3CCD-4D17-A2B9-77481DFDCE4C}"/>
          </ac:picMkLst>
        </pc:picChg>
      </pc:sldChg>
      <pc:sldChg chg="addSp delSp modSp mod">
        <pc:chgData name="Preeti Sah(サハ　ピリティ)" userId="8d282ded-a309-460d-a382-e08feb2c397a" providerId="ADAL" clId="{61185839-C6B4-455E-BAC6-ABDCD83BC7DA}" dt="2022-02-02T03:15:25.612" v="258" actId="1076"/>
        <pc:sldMkLst>
          <pc:docMk/>
          <pc:sldMk cId="1724109714" sldId="436"/>
        </pc:sldMkLst>
        <pc:spChg chg="add mod">
          <ac:chgData name="Preeti Sah(サハ　ピリティ)" userId="8d282ded-a309-460d-a382-e08feb2c397a" providerId="ADAL" clId="{61185839-C6B4-455E-BAC6-ABDCD83BC7DA}" dt="2022-02-02T03:15:18.412" v="257" actId="14100"/>
          <ac:spMkLst>
            <pc:docMk/>
            <pc:sldMk cId="1724109714" sldId="436"/>
            <ac:spMk id="9" creationId="{3FB2CAB3-3701-4590-A147-414CB5F20995}"/>
          </ac:spMkLst>
        </pc:spChg>
        <pc:spChg chg="mod">
          <ac:chgData name="Preeti Sah(サハ　ピリティ)" userId="8d282ded-a309-460d-a382-e08feb2c397a" providerId="ADAL" clId="{61185839-C6B4-455E-BAC6-ABDCD83BC7DA}" dt="2022-02-02T03:15:12.294" v="255" actId="1076"/>
          <ac:spMkLst>
            <pc:docMk/>
            <pc:sldMk cId="1724109714" sldId="436"/>
            <ac:spMk id="47" creationId="{7A6C5267-BEAA-451E-90B7-76D2D8FABA8A}"/>
          </ac:spMkLst>
        </pc:spChg>
        <pc:picChg chg="mod modCrop">
          <ac:chgData name="Preeti Sah(サハ　ピリティ)" userId="8d282ded-a309-460d-a382-e08feb2c397a" providerId="ADAL" clId="{61185839-C6B4-455E-BAC6-ABDCD83BC7DA}" dt="2022-02-02T03:15:25.612" v="258" actId="1076"/>
          <ac:picMkLst>
            <pc:docMk/>
            <pc:sldMk cId="1724109714" sldId="436"/>
            <ac:picMk id="3" creationId="{969E41A0-D72F-46FF-B16F-D0F2F69798DE}"/>
          </ac:picMkLst>
        </pc:picChg>
        <pc:picChg chg="del mod">
          <ac:chgData name="Preeti Sah(サハ　ピリティ)" userId="8d282ded-a309-460d-a382-e08feb2c397a" providerId="ADAL" clId="{61185839-C6B4-455E-BAC6-ABDCD83BC7DA}" dt="2022-02-02T03:12:07.120" v="224" actId="478"/>
          <ac:picMkLst>
            <pc:docMk/>
            <pc:sldMk cId="1724109714" sldId="436"/>
            <ac:picMk id="39" creationId="{0D2E3DEE-B4B9-41DA-A461-5EBB59DC6255}"/>
          </ac:picMkLst>
        </pc:picChg>
      </pc:sldChg>
      <pc:sldChg chg="addSp modSp mod">
        <pc:chgData name="Preeti Sah(サハ　ピリティ)" userId="8d282ded-a309-460d-a382-e08feb2c397a" providerId="ADAL" clId="{61185839-C6B4-455E-BAC6-ABDCD83BC7DA}" dt="2022-02-03T06:22:42.859" v="463" actId="1076"/>
        <pc:sldMkLst>
          <pc:docMk/>
          <pc:sldMk cId="1614518829" sldId="437"/>
        </pc:sldMkLst>
        <pc:spChg chg="mod">
          <ac:chgData name="Preeti Sah(サハ　ピリティ)" userId="8d282ded-a309-460d-a382-e08feb2c397a" providerId="ADAL" clId="{61185839-C6B4-455E-BAC6-ABDCD83BC7DA}" dt="2022-02-03T06:22:30.106" v="460" actId="1076"/>
          <ac:spMkLst>
            <pc:docMk/>
            <pc:sldMk cId="1614518829" sldId="437"/>
            <ac:spMk id="19" creationId="{27AF306A-BB48-411C-9B73-3639EDA56DF2}"/>
          </ac:spMkLst>
        </pc:spChg>
        <pc:spChg chg="add mod">
          <ac:chgData name="Preeti Sah(サハ　ピリティ)" userId="8d282ded-a309-460d-a382-e08feb2c397a" providerId="ADAL" clId="{61185839-C6B4-455E-BAC6-ABDCD83BC7DA}" dt="2022-02-02T03:16:58.370" v="298" actId="1076"/>
          <ac:spMkLst>
            <pc:docMk/>
            <pc:sldMk cId="1614518829" sldId="437"/>
            <ac:spMk id="20" creationId="{55DDD50B-F927-48F6-8142-2FEAEA2EB52B}"/>
          </ac:spMkLst>
        </pc:spChg>
        <pc:spChg chg="add mod">
          <ac:chgData name="Preeti Sah(サハ　ピリティ)" userId="8d282ded-a309-460d-a382-e08feb2c397a" providerId="ADAL" clId="{61185839-C6B4-455E-BAC6-ABDCD83BC7DA}" dt="2022-02-03T06:22:35.980" v="461" actId="1076"/>
          <ac:spMkLst>
            <pc:docMk/>
            <pc:sldMk cId="1614518829" sldId="437"/>
            <ac:spMk id="21" creationId="{958179F3-8AF2-4176-8233-8F11867B680F}"/>
          </ac:spMkLst>
        </pc:spChg>
        <pc:spChg chg="mod">
          <ac:chgData name="Preeti Sah(サハ　ピリティ)" userId="8d282ded-a309-460d-a382-e08feb2c397a" providerId="ADAL" clId="{61185839-C6B4-455E-BAC6-ABDCD83BC7DA}" dt="2022-02-03T06:22:42.859" v="463" actId="1076"/>
          <ac:spMkLst>
            <pc:docMk/>
            <pc:sldMk cId="1614518829" sldId="437"/>
            <ac:spMk id="32" creationId="{E85534ED-27BB-43B6-8F9B-6313619993FC}"/>
          </ac:spMkLst>
        </pc:spChg>
        <pc:picChg chg="mod">
          <ac:chgData name="Preeti Sah(サハ　ピリティ)" userId="8d282ded-a309-460d-a382-e08feb2c397a" providerId="ADAL" clId="{61185839-C6B4-455E-BAC6-ABDCD83BC7DA}" dt="2022-02-03T06:22:35.980" v="461" actId="1076"/>
          <ac:picMkLst>
            <pc:docMk/>
            <pc:sldMk cId="1614518829" sldId="437"/>
            <ac:picMk id="25" creationId="{48F139D6-E161-4B33-AA96-B5FB481A3E11}"/>
          </ac:picMkLst>
        </pc:picChg>
        <pc:picChg chg="mod">
          <ac:chgData name="Preeti Sah(サハ　ピリティ)" userId="8d282ded-a309-460d-a382-e08feb2c397a" providerId="ADAL" clId="{61185839-C6B4-455E-BAC6-ABDCD83BC7DA}" dt="2022-02-03T06:22:35.980" v="461" actId="1076"/>
          <ac:picMkLst>
            <pc:docMk/>
            <pc:sldMk cId="1614518829" sldId="437"/>
            <ac:picMk id="29" creationId="{396C1DD1-62B2-4AA7-90D1-4F42484BF967}"/>
          </ac:picMkLst>
        </pc:picChg>
        <pc:picChg chg="mod">
          <ac:chgData name="Preeti Sah(サハ　ピリティ)" userId="8d282ded-a309-460d-a382-e08feb2c397a" providerId="ADAL" clId="{61185839-C6B4-455E-BAC6-ABDCD83BC7DA}" dt="2022-02-03T06:22:35.980" v="461" actId="1076"/>
          <ac:picMkLst>
            <pc:docMk/>
            <pc:sldMk cId="1614518829" sldId="437"/>
            <ac:picMk id="30" creationId="{D61EBD42-BDB1-4962-A235-23DFCAC2BDF4}"/>
          </ac:picMkLst>
        </pc:picChg>
        <pc:picChg chg="mod">
          <ac:chgData name="Preeti Sah(サハ　ピリティ)" userId="8d282ded-a309-460d-a382-e08feb2c397a" providerId="ADAL" clId="{61185839-C6B4-455E-BAC6-ABDCD83BC7DA}" dt="2022-02-03T06:22:35.980" v="461" actId="1076"/>
          <ac:picMkLst>
            <pc:docMk/>
            <pc:sldMk cId="1614518829" sldId="437"/>
            <ac:picMk id="31" creationId="{90BF8D8C-DA9D-4463-9ECC-30D964AC2591}"/>
          </ac:picMkLst>
        </pc:picChg>
      </pc:sldChg>
      <pc:sldChg chg="addSp modSp mod">
        <pc:chgData name="Preeti Sah(サハ　ピリティ)" userId="8d282ded-a309-460d-a382-e08feb2c397a" providerId="ADAL" clId="{61185839-C6B4-455E-BAC6-ABDCD83BC7DA}" dt="2022-02-02T03:19:52.794" v="332" actId="1076"/>
        <pc:sldMkLst>
          <pc:docMk/>
          <pc:sldMk cId="3295448" sldId="438"/>
        </pc:sldMkLst>
        <pc:spChg chg="add mod">
          <ac:chgData name="Preeti Sah(サハ　ピリティ)" userId="8d282ded-a309-460d-a382-e08feb2c397a" providerId="ADAL" clId="{61185839-C6B4-455E-BAC6-ABDCD83BC7DA}" dt="2022-02-02T03:19:52.794" v="332" actId="1076"/>
          <ac:spMkLst>
            <pc:docMk/>
            <pc:sldMk cId="3295448" sldId="438"/>
            <ac:spMk id="14" creationId="{4715942F-DE53-4786-B5EC-E240EE0B306A}"/>
          </ac:spMkLst>
        </pc:spChg>
        <pc:spChg chg="mod">
          <ac:chgData name="Preeti Sah(サハ　ピリティ)" userId="8d282ded-a309-460d-a382-e08feb2c397a" providerId="ADAL" clId="{61185839-C6B4-455E-BAC6-ABDCD83BC7DA}" dt="2022-02-02T03:19:37.165" v="324" actId="1076"/>
          <ac:spMkLst>
            <pc:docMk/>
            <pc:sldMk cId="3295448" sldId="438"/>
            <ac:spMk id="15" creationId="{4B616B5D-F9A2-4088-94A9-A6B627A477DE}"/>
          </ac:spMkLst>
        </pc:spChg>
        <pc:picChg chg="mod">
          <ac:chgData name="Preeti Sah(サハ　ピリティ)" userId="8d282ded-a309-460d-a382-e08feb2c397a" providerId="ADAL" clId="{61185839-C6B4-455E-BAC6-ABDCD83BC7DA}" dt="2022-02-02T03:19:41.743" v="325" actId="1076"/>
          <ac:picMkLst>
            <pc:docMk/>
            <pc:sldMk cId="3295448" sldId="438"/>
            <ac:picMk id="3" creationId="{B00BC2EB-C51E-471C-A1DD-F64DC47393A6}"/>
          </ac:picMkLst>
        </pc:picChg>
      </pc:sldChg>
      <pc:sldChg chg="addSp modSp mod">
        <pc:chgData name="Preeti Sah(サハ　ピリティ)" userId="8d282ded-a309-460d-a382-e08feb2c397a" providerId="ADAL" clId="{61185839-C6B4-455E-BAC6-ABDCD83BC7DA}" dt="2022-02-02T03:23:01.190" v="360" actId="1076"/>
        <pc:sldMkLst>
          <pc:docMk/>
          <pc:sldMk cId="4124953091" sldId="439"/>
        </pc:sldMkLst>
        <pc:spChg chg="mod">
          <ac:chgData name="Preeti Sah(サハ　ピリティ)" userId="8d282ded-a309-460d-a382-e08feb2c397a" providerId="ADAL" clId="{61185839-C6B4-455E-BAC6-ABDCD83BC7DA}" dt="2022-02-02T03:21:07.570" v="338" actId="1076"/>
          <ac:spMkLst>
            <pc:docMk/>
            <pc:sldMk cId="4124953091" sldId="439"/>
            <ac:spMk id="9" creationId="{E485307D-CC10-4521-9BE8-8DF840BAC13E}"/>
          </ac:spMkLst>
        </pc:spChg>
        <pc:spChg chg="mod">
          <ac:chgData name="Preeti Sah(サハ　ピリティ)" userId="8d282ded-a309-460d-a382-e08feb2c397a" providerId="ADAL" clId="{61185839-C6B4-455E-BAC6-ABDCD83BC7DA}" dt="2022-02-02T03:21:07.570" v="338" actId="1076"/>
          <ac:spMkLst>
            <pc:docMk/>
            <pc:sldMk cId="4124953091" sldId="439"/>
            <ac:spMk id="10" creationId="{53CA860E-9301-4F62-ADC2-911538459CCA}"/>
          </ac:spMkLst>
        </pc:spChg>
        <pc:spChg chg="mod">
          <ac:chgData name="Preeti Sah(サハ　ピリティ)" userId="8d282ded-a309-460d-a382-e08feb2c397a" providerId="ADAL" clId="{61185839-C6B4-455E-BAC6-ABDCD83BC7DA}" dt="2022-02-02T03:21:07.570" v="338" actId="1076"/>
          <ac:spMkLst>
            <pc:docMk/>
            <pc:sldMk cId="4124953091" sldId="439"/>
            <ac:spMk id="11" creationId="{96E68FCC-7318-4645-B72B-7D1A81B817DE}"/>
          </ac:spMkLst>
        </pc:spChg>
        <pc:spChg chg="mod">
          <ac:chgData name="Preeti Sah(サハ　ピリティ)" userId="8d282ded-a309-460d-a382-e08feb2c397a" providerId="ADAL" clId="{61185839-C6B4-455E-BAC6-ABDCD83BC7DA}" dt="2022-02-02T03:22:57.279" v="359" actId="1076"/>
          <ac:spMkLst>
            <pc:docMk/>
            <pc:sldMk cId="4124953091" sldId="439"/>
            <ac:spMk id="15" creationId="{CDA98535-AE5A-4F7A-A235-5A8CC08AE102}"/>
          </ac:spMkLst>
        </pc:spChg>
        <pc:spChg chg="mod">
          <ac:chgData name="Preeti Sah(サハ　ピリティ)" userId="8d282ded-a309-460d-a382-e08feb2c397a" providerId="ADAL" clId="{61185839-C6B4-455E-BAC6-ABDCD83BC7DA}" dt="2022-02-02T03:23:01.190" v="360" actId="1076"/>
          <ac:spMkLst>
            <pc:docMk/>
            <pc:sldMk cId="4124953091" sldId="439"/>
            <ac:spMk id="17" creationId="{54147C1C-0D41-475C-99A7-C6BBCCF62526}"/>
          </ac:spMkLst>
        </pc:spChg>
        <pc:spChg chg="mod">
          <ac:chgData name="Preeti Sah(サハ　ピリティ)" userId="8d282ded-a309-460d-a382-e08feb2c397a" providerId="ADAL" clId="{61185839-C6B4-455E-BAC6-ABDCD83BC7DA}" dt="2022-02-02T03:21:02.339" v="337" actId="1076"/>
          <ac:spMkLst>
            <pc:docMk/>
            <pc:sldMk cId="4124953091" sldId="439"/>
            <ac:spMk id="18" creationId="{C517117A-B9BE-406B-8B24-05F04D4C74B0}"/>
          </ac:spMkLst>
        </pc:spChg>
        <pc:spChg chg="add mod">
          <ac:chgData name="Preeti Sah(サハ　ピリティ)" userId="8d282ded-a309-460d-a382-e08feb2c397a" providerId="ADAL" clId="{61185839-C6B4-455E-BAC6-ABDCD83BC7DA}" dt="2022-02-02T03:21:18.483" v="341" actId="1076"/>
          <ac:spMkLst>
            <pc:docMk/>
            <pc:sldMk cId="4124953091" sldId="439"/>
            <ac:spMk id="20" creationId="{B0EE7C8F-901F-4D94-9562-57B8172103D3}"/>
          </ac:spMkLst>
        </pc:spChg>
        <pc:spChg chg="add mod">
          <ac:chgData name="Preeti Sah(サハ　ピリティ)" userId="8d282ded-a309-460d-a382-e08feb2c397a" providerId="ADAL" clId="{61185839-C6B4-455E-BAC6-ABDCD83BC7DA}" dt="2022-02-02T03:21:42.693" v="347" actId="14100"/>
          <ac:spMkLst>
            <pc:docMk/>
            <pc:sldMk cId="4124953091" sldId="439"/>
            <ac:spMk id="21" creationId="{CEE8A9C4-9CA8-4978-84B4-25911CDE368D}"/>
          </ac:spMkLst>
        </pc:spChg>
        <pc:spChg chg="add mod">
          <ac:chgData name="Preeti Sah(サハ　ピリティ)" userId="8d282ded-a309-460d-a382-e08feb2c397a" providerId="ADAL" clId="{61185839-C6B4-455E-BAC6-ABDCD83BC7DA}" dt="2022-02-02T03:22:10.637" v="353" actId="20577"/>
          <ac:spMkLst>
            <pc:docMk/>
            <pc:sldMk cId="4124953091" sldId="439"/>
            <ac:spMk id="22" creationId="{A9973D9A-937D-46D9-939D-BBEB4456149C}"/>
          </ac:spMkLst>
        </pc:spChg>
        <pc:spChg chg="add mod">
          <ac:chgData name="Preeti Sah(サハ　ピリティ)" userId="8d282ded-a309-460d-a382-e08feb2c397a" providerId="ADAL" clId="{61185839-C6B4-455E-BAC6-ABDCD83BC7DA}" dt="2022-02-02T03:22:51.348" v="358" actId="14100"/>
          <ac:spMkLst>
            <pc:docMk/>
            <pc:sldMk cId="4124953091" sldId="439"/>
            <ac:spMk id="23" creationId="{D1B5B5E4-6603-47BA-A86B-C0212A24E3E6}"/>
          </ac:spMkLst>
        </pc:spChg>
        <pc:picChg chg="mod">
          <ac:chgData name="Preeti Sah(サハ　ピリティ)" userId="8d282ded-a309-460d-a382-e08feb2c397a" providerId="ADAL" clId="{61185839-C6B4-455E-BAC6-ABDCD83BC7DA}" dt="2022-02-02T03:21:07.570" v="338" actId="1076"/>
          <ac:picMkLst>
            <pc:docMk/>
            <pc:sldMk cId="4124953091" sldId="439"/>
            <ac:picMk id="6" creationId="{1C98DAF1-A696-4BCF-A0C7-05170C5A2C21}"/>
          </ac:picMkLst>
        </pc:picChg>
        <pc:picChg chg="mod">
          <ac:chgData name="Preeti Sah(サハ　ピリティ)" userId="8d282ded-a309-460d-a382-e08feb2c397a" providerId="ADAL" clId="{61185839-C6B4-455E-BAC6-ABDCD83BC7DA}" dt="2022-02-02T03:21:07.570" v="338" actId="1076"/>
          <ac:picMkLst>
            <pc:docMk/>
            <pc:sldMk cId="4124953091" sldId="439"/>
            <ac:picMk id="7" creationId="{B97ADEEC-1C9D-48BF-B891-3F207912AEB5}"/>
          </ac:picMkLst>
        </pc:picChg>
        <pc:picChg chg="mod">
          <ac:chgData name="Preeti Sah(サハ　ピリティ)" userId="8d282ded-a309-460d-a382-e08feb2c397a" providerId="ADAL" clId="{61185839-C6B4-455E-BAC6-ABDCD83BC7DA}" dt="2022-02-02T03:21:07.570" v="338" actId="1076"/>
          <ac:picMkLst>
            <pc:docMk/>
            <pc:sldMk cId="4124953091" sldId="439"/>
            <ac:picMk id="8" creationId="{E706FD6E-0C8B-43E5-A361-B662D12A3465}"/>
          </ac:picMkLst>
        </pc:picChg>
        <pc:picChg chg="mod">
          <ac:chgData name="Preeti Sah(サハ　ピリティ)" userId="8d282ded-a309-460d-a382-e08feb2c397a" providerId="ADAL" clId="{61185839-C6B4-455E-BAC6-ABDCD83BC7DA}" dt="2022-02-02T03:21:02.339" v="337" actId="1076"/>
          <ac:picMkLst>
            <pc:docMk/>
            <pc:sldMk cId="4124953091" sldId="439"/>
            <ac:picMk id="12" creationId="{B260659F-1862-465E-B503-87522DFD658E}"/>
          </ac:picMkLst>
        </pc:picChg>
        <pc:picChg chg="mod">
          <ac:chgData name="Preeti Sah(サハ　ピリティ)" userId="8d282ded-a309-460d-a382-e08feb2c397a" providerId="ADAL" clId="{61185839-C6B4-455E-BAC6-ABDCD83BC7DA}" dt="2022-02-02T03:21:02.339" v="337" actId="1076"/>
          <ac:picMkLst>
            <pc:docMk/>
            <pc:sldMk cId="4124953091" sldId="439"/>
            <ac:picMk id="14" creationId="{E2065003-A4FF-4BF1-B917-7376EDCD1C85}"/>
          </ac:picMkLst>
        </pc:picChg>
        <pc:picChg chg="mod">
          <ac:chgData name="Preeti Sah(サハ　ピリティ)" userId="8d282ded-a309-460d-a382-e08feb2c397a" providerId="ADAL" clId="{61185839-C6B4-455E-BAC6-ABDCD83BC7DA}" dt="2022-02-02T03:21:02.339" v="337" actId="1076"/>
          <ac:picMkLst>
            <pc:docMk/>
            <pc:sldMk cId="4124953091" sldId="439"/>
            <ac:picMk id="19" creationId="{7A5AC927-A390-4026-B0B6-9798AB147927}"/>
          </ac:picMkLst>
        </pc:picChg>
      </pc:sldChg>
      <pc:sldChg chg="addSp delSp modSp mod">
        <pc:chgData name="Preeti Sah(サハ　ピリティ)" userId="8d282ded-a309-460d-a382-e08feb2c397a" providerId="ADAL" clId="{61185839-C6B4-455E-BAC6-ABDCD83BC7DA}" dt="2022-02-02T03:24:23.308" v="371" actId="14100"/>
        <pc:sldMkLst>
          <pc:docMk/>
          <pc:sldMk cId="508158206" sldId="440"/>
        </pc:sldMkLst>
        <pc:spChg chg="mod">
          <ac:chgData name="Preeti Sah(サハ　ピリティ)" userId="8d282ded-a309-460d-a382-e08feb2c397a" providerId="ADAL" clId="{61185839-C6B4-455E-BAC6-ABDCD83BC7DA}" dt="2022-02-02T03:23:58.340" v="367" actId="403"/>
          <ac:spMkLst>
            <pc:docMk/>
            <pc:sldMk cId="508158206" sldId="440"/>
            <ac:spMk id="6" creationId="{38FECF5E-F6B5-4369-8FC6-2B256B249395}"/>
          </ac:spMkLst>
        </pc:spChg>
        <pc:spChg chg="add mod">
          <ac:chgData name="Preeti Sah(サハ　ピリティ)" userId="8d282ded-a309-460d-a382-e08feb2c397a" providerId="ADAL" clId="{61185839-C6B4-455E-BAC6-ABDCD83BC7DA}" dt="2022-02-02T03:24:23.308" v="371" actId="14100"/>
          <ac:spMkLst>
            <pc:docMk/>
            <pc:sldMk cId="508158206" sldId="440"/>
            <ac:spMk id="8" creationId="{781F03C8-3A24-4494-BECB-7262DFC2C57B}"/>
          </ac:spMkLst>
        </pc:spChg>
        <pc:picChg chg="mod">
          <ac:chgData name="Preeti Sah(サハ　ピリティ)" userId="8d282ded-a309-460d-a382-e08feb2c397a" providerId="ADAL" clId="{61185839-C6B4-455E-BAC6-ABDCD83BC7DA}" dt="2022-02-02T03:23:48.371" v="365" actId="1076"/>
          <ac:picMkLst>
            <pc:docMk/>
            <pc:sldMk cId="508158206" sldId="440"/>
            <ac:picMk id="3" creationId="{10AC7689-EB77-450C-8BA9-29D27CEC4E23}"/>
          </ac:picMkLst>
        </pc:picChg>
        <pc:picChg chg="del">
          <ac:chgData name="Preeti Sah(サハ　ピリティ)" userId="8d282ded-a309-460d-a382-e08feb2c397a" providerId="ADAL" clId="{61185839-C6B4-455E-BAC6-ABDCD83BC7DA}" dt="2022-02-02T03:23:31.851" v="361" actId="478"/>
          <ac:picMkLst>
            <pc:docMk/>
            <pc:sldMk cId="508158206" sldId="440"/>
            <ac:picMk id="5" creationId="{9525EF62-34C7-4A16-A869-03FA7AE44D2C}"/>
          </ac:picMkLst>
        </pc:picChg>
      </pc:sldChg>
      <pc:sldChg chg="addSp delSp modSp mod">
        <pc:chgData name="Preeti Sah(サハ　ピリティ)" userId="8d282ded-a309-460d-a382-e08feb2c397a" providerId="ADAL" clId="{61185839-C6B4-455E-BAC6-ABDCD83BC7DA}" dt="2022-02-02T03:27:44.978" v="398" actId="14100"/>
        <pc:sldMkLst>
          <pc:docMk/>
          <pc:sldMk cId="3728465694" sldId="442"/>
        </pc:sldMkLst>
        <pc:spChg chg="mod">
          <ac:chgData name="Preeti Sah(サハ　ピリティ)" userId="8d282ded-a309-460d-a382-e08feb2c397a" providerId="ADAL" clId="{61185839-C6B4-455E-BAC6-ABDCD83BC7DA}" dt="2022-02-02T03:27:27.083" v="395" actId="1076"/>
          <ac:spMkLst>
            <pc:docMk/>
            <pc:sldMk cId="3728465694" sldId="442"/>
            <ac:spMk id="5" creationId="{D830A85E-DE2C-4CD3-99C8-5621B42C8594}"/>
          </ac:spMkLst>
        </pc:spChg>
        <pc:spChg chg="add mod">
          <ac:chgData name="Preeti Sah(サハ　ピリティ)" userId="8d282ded-a309-460d-a382-e08feb2c397a" providerId="ADAL" clId="{61185839-C6B4-455E-BAC6-ABDCD83BC7DA}" dt="2022-02-02T03:27:36.849" v="397" actId="1076"/>
          <ac:spMkLst>
            <pc:docMk/>
            <pc:sldMk cId="3728465694" sldId="442"/>
            <ac:spMk id="9" creationId="{4C1450F9-AF43-473A-B873-B66D2613B84B}"/>
          </ac:spMkLst>
        </pc:spChg>
        <pc:spChg chg="mod">
          <ac:chgData name="Preeti Sah(サハ　ピリティ)" userId="8d282ded-a309-460d-a382-e08feb2c397a" providerId="ADAL" clId="{61185839-C6B4-455E-BAC6-ABDCD83BC7DA}" dt="2022-02-02T03:27:13.994" v="391" actId="1076"/>
          <ac:spMkLst>
            <pc:docMk/>
            <pc:sldMk cId="3728465694" sldId="442"/>
            <ac:spMk id="16" creationId="{E31B7C63-B523-4222-B0DE-20C67F10E564}"/>
          </ac:spMkLst>
        </pc:spChg>
        <pc:spChg chg="mod">
          <ac:chgData name="Preeti Sah(サハ　ピリティ)" userId="8d282ded-a309-460d-a382-e08feb2c397a" providerId="ADAL" clId="{61185839-C6B4-455E-BAC6-ABDCD83BC7DA}" dt="2022-02-02T03:27:18.026" v="392" actId="1076"/>
          <ac:spMkLst>
            <pc:docMk/>
            <pc:sldMk cId="3728465694" sldId="442"/>
            <ac:spMk id="17" creationId="{9EE55817-1200-462C-8AD1-4B136D78BDEA}"/>
          </ac:spMkLst>
        </pc:spChg>
        <pc:picChg chg="del">
          <ac:chgData name="Preeti Sah(サハ　ピリティ)" userId="8d282ded-a309-460d-a382-e08feb2c397a" providerId="ADAL" clId="{61185839-C6B4-455E-BAC6-ABDCD83BC7DA}" dt="2022-02-02T03:26:16.662" v="381" actId="478"/>
          <ac:picMkLst>
            <pc:docMk/>
            <pc:sldMk cId="3728465694" sldId="442"/>
            <ac:picMk id="3" creationId="{CF9636F7-2B43-4B91-B46B-5BB9F68C9A65}"/>
          </ac:picMkLst>
        </pc:picChg>
        <pc:picChg chg="mod">
          <ac:chgData name="Preeti Sah(サハ　ピリティ)" userId="8d282ded-a309-460d-a382-e08feb2c397a" providerId="ADAL" clId="{61185839-C6B4-455E-BAC6-ABDCD83BC7DA}" dt="2022-02-02T03:27:44.978" v="398" actId="14100"/>
          <ac:picMkLst>
            <pc:docMk/>
            <pc:sldMk cId="3728465694" sldId="442"/>
            <ac:picMk id="4" creationId="{3E5BB46E-BF77-47DC-9DAA-038CC3F5A72B}"/>
          </ac:picMkLst>
        </pc:picChg>
      </pc:sldChg>
      <pc:sldChg chg="addSp modSp mod">
        <pc:chgData name="Preeti Sah(サハ　ピリティ)" userId="8d282ded-a309-460d-a382-e08feb2c397a" providerId="ADAL" clId="{61185839-C6B4-455E-BAC6-ABDCD83BC7DA}" dt="2022-02-02T03:25:54.351" v="380" actId="1076"/>
        <pc:sldMkLst>
          <pc:docMk/>
          <pc:sldMk cId="4241419108" sldId="444"/>
        </pc:sldMkLst>
        <pc:spChg chg="mod">
          <ac:chgData name="Preeti Sah(サハ　ピリティ)" userId="8d282ded-a309-460d-a382-e08feb2c397a" providerId="ADAL" clId="{61185839-C6B4-455E-BAC6-ABDCD83BC7DA}" dt="2022-02-02T03:25:38.663" v="378" actId="1076"/>
          <ac:spMkLst>
            <pc:docMk/>
            <pc:sldMk cId="4241419108" sldId="444"/>
            <ac:spMk id="3" creationId="{976F13F3-EDF0-4448-8C7E-B1E0D1C25761}"/>
          </ac:spMkLst>
        </pc:spChg>
        <pc:spChg chg="mod">
          <ac:chgData name="Preeti Sah(サハ　ピリティ)" userId="8d282ded-a309-460d-a382-e08feb2c397a" providerId="ADAL" clId="{61185839-C6B4-455E-BAC6-ABDCD83BC7DA}" dt="2022-02-02T03:25:43.668" v="379" actId="1076"/>
          <ac:spMkLst>
            <pc:docMk/>
            <pc:sldMk cId="4241419108" sldId="444"/>
            <ac:spMk id="6" creationId="{38FECF5E-F6B5-4369-8FC6-2B256B249395}"/>
          </ac:spMkLst>
        </pc:spChg>
        <pc:spChg chg="mod">
          <ac:chgData name="Preeti Sah(サハ　ピリティ)" userId="8d282ded-a309-460d-a382-e08feb2c397a" providerId="ADAL" clId="{61185839-C6B4-455E-BAC6-ABDCD83BC7DA}" dt="2022-02-02T03:25:38.663" v="378" actId="1076"/>
          <ac:spMkLst>
            <pc:docMk/>
            <pc:sldMk cId="4241419108" sldId="444"/>
            <ac:spMk id="17" creationId="{27826453-DCEC-4827-B428-8B52AAFC74FE}"/>
          </ac:spMkLst>
        </pc:spChg>
        <pc:spChg chg="mod">
          <ac:chgData name="Preeti Sah(サハ　ピリティ)" userId="8d282ded-a309-460d-a382-e08feb2c397a" providerId="ADAL" clId="{61185839-C6B4-455E-BAC6-ABDCD83BC7DA}" dt="2022-02-02T03:25:38.663" v="378" actId="1076"/>
          <ac:spMkLst>
            <pc:docMk/>
            <pc:sldMk cId="4241419108" sldId="444"/>
            <ac:spMk id="18" creationId="{A74CAFBE-D5F0-4441-9DE0-50F36304F693}"/>
          </ac:spMkLst>
        </pc:spChg>
        <pc:spChg chg="add mod">
          <ac:chgData name="Preeti Sah(サハ　ピリティ)" userId="8d282ded-a309-460d-a382-e08feb2c397a" providerId="ADAL" clId="{61185839-C6B4-455E-BAC6-ABDCD83BC7DA}" dt="2022-02-02T03:25:54.351" v="380" actId="1076"/>
          <ac:spMkLst>
            <pc:docMk/>
            <pc:sldMk cId="4241419108" sldId="444"/>
            <ac:spMk id="19" creationId="{A92EAC39-9601-409C-A922-36389B4B74BF}"/>
          </ac:spMkLst>
        </pc:spChg>
        <pc:picChg chg="mod">
          <ac:chgData name="Preeti Sah(サハ　ピリティ)" userId="8d282ded-a309-460d-a382-e08feb2c397a" providerId="ADAL" clId="{61185839-C6B4-455E-BAC6-ABDCD83BC7DA}" dt="2022-02-02T03:25:28.663" v="376" actId="1076"/>
          <ac:picMkLst>
            <pc:docMk/>
            <pc:sldMk cId="4241419108" sldId="444"/>
            <ac:picMk id="9" creationId="{3287FB0C-4B21-428B-AC57-CD51F16ED230}"/>
          </ac:picMkLst>
        </pc:picChg>
        <pc:picChg chg="mod">
          <ac:chgData name="Preeti Sah(サハ　ピリティ)" userId="8d282ded-a309-460d-a382-e08feb2c397a" providerId="ADAL" clId="{61185839-C6B4-455E-BAC6-ABDCD83BC7DA}" dt="2022-02-02T03:25:38.663" v="378" actId="1076"/>
          <ac:picMkLst>
            <pc:docMk/>
            <pc:sldMk cId="4241419108" sldId="444"/>
            <ac:picMk id="10" creationId="{13B76BE5-B9A8-40C1-92E6-D3EE9A546633}"/>
          </ac:picMkLst>
        </pc:picChg>
        <pc:picChg chg="mod">
          <ac:chgData name="Preeti Sah(サハ　ピリティ)" userId="8d282ded-a309-460d-a382-e08feb2c397a" providerId="ADAL" clId="{61185839-C6B4-455E-BAC6-ABDCD83BC7DA}" dt="2022-02-02T03:25:38.663" v="378" actId="1076"/>
          <ac:picMkLst>
            <pc:docMk/>
            <pc:sldMk cId="4241419108" sldId="444"/>
            <ac:picMk id="11" creationId="{5FBB6B74-CCEC-44AA-A239-D8BAC2C905E5}"/>
          </ac:picMkLst>
        </pc:picChg>
      </pc:sldChg>
      <pc:sldChg chg="addSp delSp modSp mod">
        <pc:chgData name="Preeti Sah(サハ　ピリティ)" userId="8d282ded-a309-460d-a382-e08feb2c397a" providerId="ADAL" clId="{61185839-C6B4-455E-BAC6-ABDCD83BC7DA}" dt="2022-02-02T02:39:56.883" v="22" actId="1076"/>
        <pc:sldMkLst>
          <pc:docMk/>
          <pc:sldMk cId="2305531301" sldId="445"/>
        </pc:sldMkLst>
        <pc:spChg chg="add mod">
          <ac:chgData name="Preeti Sah(サハ　ピリティ)" userId="8d282ded-a309-460d-a382-e08feb2c397a" providerId="ADAL" clId="{61185839-C6B4-455E-BAC6-ABDCD83BC7DA}" dt="2022-02-02T02:39:56.883" v="22" actId="1076"/>
          <ac:spMkLst>
            <pc:docMk/>
            <pc:sldMk cId="2305531301" sldId="445"/>
            <ac:spMk id="9" creationId="{24A850DD-8F7B-48D3-A8F0-CA158CDF8AD6}"/>
          </ac:spMkLst>
        </pc:spChg>
        <pc:spChg chg="mod">
          <ac:chgData name="Preeti Sah(サハ　ピリティ)" userId="8d282ded-a309-460d-a382-e08feb2c397a" providerId="ADAL" clId="{61185839-C6B4-455E-BAC6-ABDCD83BC7DA}" dt="2022-02-02T02:39:47.275" v="20" actId="1076"/>
          <ac:spMkLst>
            <pc:docMk/>
            <pc:sldMk cId="2305531301" sldId="445"/>
            <ac:spMk id="12" creationId="{996D104C-82D9-48D8-B4FD-71021A6272C2}"/>
          </ac:spMkLst>
        </pc:spChg>
        <pc:picChg chg="mod">
          <ac:chgData name="Preeti Sah(サハ　ピリティ)" userId="8d282ded-a309-460d-a382-e08feb2c397a" providerId="ADAL" clId="{61185839-C6B4-455E-BAC6-ABDCD83BC7DA}" dt="2022-02-02T02:39:40.685" v="18" actId="1076"/>
          <ac:picMkLst>
            <pc:docMk/>
            <pc:sldMk cId="2305531301" sldId="445"/>
            <ac:picMk id="3" creationId="{61CB0586-42CB-4413-9258-4EB110DAAAAA}"/>
          </ac:picMkLst>
        </pc:picChg>
        <pc:picChg chg="del">
          <ac:chgData name="Preeti Sah(サハ　ピリティ)" userId="8d282ded-a309-460d-a382-e08feb2c397a" providerId="ADAL" clId="{61185839-C6B4-455E-BAC6-ABDCD83BC7DA}" dt="2022-02-02T02:39:27.122" v="15" actId="478"/>
          <ac:picMkLst>
            <pc:docMk/>
            <pc:sldMk cId="2305531301" sldId="445"/>
            <ac:picMk id="8" creationId="{EC25BC1B-94E6-4D07-9051-38D1EC9CF836}"/>
          </ac:picMkLst>
        </pc:picChg>
      </pc:sldChg>
      <pc:sldChg chg="addSp delSp modSp mod">
        <pc:chgData name="Preeti Sah(サハ　ピリティ)" userId="8d282ded-a309-460d-a382-e08feb2c397a" providerId="ADAL" clId="{61185839-C6B4-455E-BAC6-ABDCD83BC7DA}" dt="2022-02-02T03:28:38.527" v="404" actId="20577"/>
        <pc:sldMkLst>
          <pc:docMk/>
          <pc:sldMk cId="2010151983" sldId="446"/>
        </pc:sldMkLst>
        <pc:spChg chg="add mod">
          <ac:chgData name="Preeti Sah(サハ　ピリティ)" userId="8d282ded-a309-460d-a382-e08feb2c397a" providerId="ADAL" clId="{61185839-C6B4-455E-BAC6-ABDCD83BC7DA}" dt="2022-02-02T03:28:38.527" v="404" actId="20577"/>
          <ac:spMkLst>
            <pc:docMk/>
            <pc:sldMk cId="2010151983" sldId="446"/>
            <ac:spMk id="9" creationId="{493BD2EB-1432-466F-B36F-82BB8C09E2D5}"/>
          </ac:spMkLst>
        </pc:spChg>
        <pc:spChg chg="mod">
          <ac:chgData name="Preeti Sah(サハ　ピリティ)" userId="8d282ded-a309-460d-a382-e08feb2c397a" providerId="ADAL" clId="{61185839-C6B4-455E-BAC6-ABDCD83BC7DA}" dt="2022-02-02T02:48:10.667" v="89" actId="1076"/>
          <ac:spMkLst>
            <pc:docMk/>
            <pc:sldMk cId="2010151983" sldId="446"/>
            <ac:spMk id="27" creationId="{EF5AAF80-DC24-43F1-A89B-F8E22AFC0C3E}"/>
          </ac:spMkLst>
        </pc:spChg>
        <pc:picChg chg="mod">
          <ac:chgData name="Preeti Sah(サハ　ピリティ)" userId="8d282ded-a309-460d-a382-e08feb2c397a" providerId="ADAL" clId="{61185839-C6B4-455E-BAC6-ABDCD83BC7DA}" dt="2022-02-02T02:48:25.063" v="91" actId="1076"/>
          <ac:picMkLst>
            <pc:docMk/>
            <pc:sldMk cId="2010151983" sldId="446"/>
            <ac:picMk id="3" creationId="{1C4FA3BC-C9A5-40AC-8968-2E2B73A0DD04}"/>
          </ac:picMkLst>
        </pc:picChg>
        <pc:picChg chg="del">
          <ac:chgData name="Preeti Sah(サハ　ピリティ)" userId="8d282ded-a309-460d-a382-e08feb2c397a" providerId="ADAL" clId="{61185839-C6B4-455E-BAC6-ABDCD83BC7DA}" dt="2022-02-02T02:47:27.212" v="66" actId="478"/>
          <ac:picMkLst>
            <pc:docMk/>
            <pc:sldMk cId="2010151983" sldId="446"/>
            <ac:picMk id="6" creationId="{A7B8B0DF-CAEE-4A56-AF58-FA802322E615}"/>
          </ac:picMkLst>
        </pc:picChg>
      </pc:sldChg>
      <pc:sldChg chg="modSp mod">
        <pc:chgData name="Preeti Sah(サハ　ピリティ)" userId="8d282ded-a309-460d-a382-e08feb2c397a" providerId="ADAL" clId="{61185839-C6B4-455E-BAC6-ABDCD83BC7DA}" dt="2022-02-02T02:50:51.072" v="109" actId="14100"/>
        <pc:sldMkLst>
          <pc:docMk/>
          <pc:sldMk cId="3550002943" sldId="447"/>
        </pc:sldMkLst>
        <pc:spChg chg="mod">
          <ac:chgData name="Preeti Sah(サハ　ピリティ)" userId="8d282ded-a309-460d-a382-e08feb2c397a" providerId="ADAL" clId="{61185839-C6B4-455E-BAC6-ABDCD83BC7DA}" dt="2022-02-02T02:50:51.072" v="109" actId="14100"/>
          <ac:spMkLst>
            <pc:docMk/>
            <pc:sldMk cId="3550002943" sldId="447"/>
            <ac:spMk id="15" creationId="{DFE0AB0A-8B31-4122-BD8E-783004BFF4F7}"/>
          </ac:spMkLst>
        </pc:spChg>
        <pc:spChg chg="mod">
          <ac:chgData name="Preeti Sah(サハ　ピリティ)" userId="8d282ded-a309-460d-a382-e08feb2c397a" providerId="ADAL" clId="{61185839-C6B4-455E-BAC6-ABDCD83BC7DA}" dt="2022-02-02T02:50:42.823" v="107" actId="1076"/>
          <ac:spMkLst>
            <pc:docMk/>
            <pc:sldMk cId="3550002943" sldId="447"/>
            <ac:spMk id="16" creationId="{C381EFA2-9001-4FF4-B466-6088257494E5}"/>
          </ac:spMkLst>
        </pc:spChg>
        <pc:spChg chg="mod">
          <ac:chgData name="Preeti Sah(サハ　ピリティ)" userId="8d282ded-a309-460d-a382-e08feb2c397a" providerId="ADAL" clId="{61185839-C6B4-455E-BAC6-ABDCD83BC7DA}" dt="2022-02-02T02:50:37.536" v="106" actId="1076"/>
          <ac:spMkLst>
            <pc:docMk/>
            <pc:sldMk cId="3550002943" sldId="447"/>
            <ac:spMk id="17" creationId="{5C4C3D3F-6F46-49FE-9CFF-F7ECDE6A1B3F}"/>
          </ac:spMkLst>
        </pc:spChg>
      </pc:sldChg>
      <pc:sldChg chg="addSp delSp modSp mod">
        <pc:chgData name="Preeti Sah(サハ　ピリティ)" userId="8d282ded-a309-460d-a382-e08feb2c397a" providerId="ADAL" clId="{61185839-C6B4-455E-BAC6-ABDCD83BC7DA}" dt="2022-02-02T03:28:51.308" v="410" actId="20577"/>
        <pc:sldMkLst>
          <pc:docMk/>
          <pc:sldMk cId="3326090121" sldId="448"/>
        </pc:sldMkLst>
        <pc:spChg chg="add mod">
          <ac:chgData name="Preeti Sah(サハ　ピリティ)" userId="8d282ded-a309-460d-a382-e08feb2c397a" providerId="ADAL" clId="{61185839-C6B4-455E-BAC6-ABDCD83BC7DA}" dt="2022-02-02T03:28:51.308" v="410" actId="20577"/>
          <ac:spMkLst>
            <pc:docMk/>
            <pc:sldMk cId="3326090121" sldId="448"/>
            <ac:spMk id="7" creationId="{9D9EE8A0-222A-40D1-8B17-571A3DE64042}"/>
          </ac:spMkLst>
        </pc:spChg>
        <pc:picChg chg="mod">
          <ac:chgData name="Preeti Sah(サハ　ピリティ)" userId="8d282ded-a309-460d-a382-e08feb2c397a" providerId="ADAL" clId="{61185839-C6B4-455E-BAC6-ABDCD83BC7DA}" dt="2022-02-02T02:53:32.607" v="123" actId="1076"/>
          <ac:picMkLst>
            <pc:docMk/>
            <pc:sldMk cId="3326090121" sldId="448"/>
            <ac:picMk id="3" creationId="{5DDFB57D-235D-485C-9888-1DCB192B3ADD}"/>
          </ac:picMkLst>
        </pc:picChg>
        <pc:picChg chg="del">
          <ac:chgData name="Preeti Sah(サハ　ピリティ)" userId="8d282ded-a309-460d-a382-e08feb2c397a" providerId="ADAL" clId="{61185839-C6B4-455E-BAC6-ABDCD83BC7DA}" dt="2022-02-02T02:53:25.927" v="122" actId="478"/>
          <ac:picMkLst>
            <pc:docMk/>
            <pc:sldMk cId="3326090121" sldId="448"/>
            <ac:picMk id="11" creationId="{EB6726F0-5FAF-46E4-A0A0-E3055497D5C7}"/>
          </ac:picMkLst>
        </pc:picChg>
      </pc:sldChg>
      <pc:sldChg chg="addSp delSp modSp mod">
        <pc:chgData name="Preeti Sah(サハ　ピリティ)" userId="8d282ded-a309-460d-a382-e08feb2c397a" providerId="ADAL" clId="{61185839-C6B4-455E-BAC6-ABDCD83BC7DA}" dt="2022-02-02T03:29:00.791" v="418" actId="20577"/>
        <pc:sldMkLst>
          <pc:docMk/>
          <pc:sldMk cId="852567138" sldId="449"/>
        </pc:sldMkLst>
        <pc:spChg chg="add mod">
          <ac:chgData name="Preeti Sah(サハ　ピリティ)" userId="8d282ded-a309-460d-a382-e08feb2c397a" providerId="ADAL" clId="{61185839-C6B4-455E-BAC6-ABDCD83BC7DA}" dt="2022-02-02T03:29:00.791" v="418" actId="20577"/>
          <ac:spMkLst>
            <pc:docMk/>
            <pc:sldMk cId="852567138" sldId="449"/>
            <ac:spMk id="6" creationId="{45B21104-F818-4B39-BAB1-C0F03E16E048}"/>
          </ac:spMkLst>
        </pc:spChg>
        <pc:spChg chg="add del mod ord">
          <ac:chgData name="Preeti Sah(サハ　ピリティ)" userId="8d282ded-a309-460d-a382-e08feb2c397a" providerId="ADAL" clId="{61185839-C6B4-455E-BAC6-ABDCD83BC7DA}" dt="2022-02-02T02:56:51.316" v="151" actId="478"/>
          <ac:spMkLst>
            <pc:docMk/>
            <pc:sldMk cId="852567138" sldId="449"/>
            <ac:spMk id="9" creationId="{5E2EE72D-3684-4E60-9AB4-F5C9A5EE75EB}"/>
          </ac:spMkLst>
        </pc:spChg>
        <pc:spChg chg="mod">
          <ac:chgData name="Preeti Sah(サハ　ピリティ)" userId="8d282ded-a309-460d-a382-e08feb2c397a" providerId="ADAL" clId="{61185839-C6B4-455E-BAC6-ABDCD83BC7DA}" dt="2022-02-02T02:56:45.962" v="150" actId="1076"/>
          <ac:spMkLst>
            <pc:docMk/>
            <pc:sldMk cId="852567138" sldId="449"/>
            <ac:spMk id="14" creationId="{DC03CFE1-49E6-432C-ADC3-466634ADD297}"/>
          </ac:spMkLst>
        </pc:spChg>
        <pc:picChg chg="mod ord">
          <ac:chgData name="Preeti Sah(サハ　ピリティ)" userId="8d282ded-a309-460d-a382-e08feb2c397a" providerId="ADAL" clId="{61185839-C6B4-455E-BAC6-ABDCD83BC7DA}" dt="2022-02-02T02:56:23.949" v="146" actId="167"/>
          <ac:picMkLst>
            <pc:docMk/>
            <pc:sldMk cId="852567138" sldId="449"/>
            <ac:picMk id="3" creationId="{7AE5AFBB-E592-43B0-B891-6C77879F7ED3}"/>
          </ac:picMkLst>
        </pc:picChg>
        <pc:picChg chg="add del mod ord">
          <ac:chgData name="Preeti Sah(サハ　ピリティ)" userId="8d282ded-a309-460d-a382-e08feb2c397a" providerId="ADAL" clId="{61185839-C6B4-455E-BAC6-ABDCD83BC7DA}" dt="2022-02-02T02:56:25.511" v="147" actId="478"/>
          <ac:picMkLst>
            <pc:docMk/>
            <pc:sldMk cId="852567138" sldId="449"/>
            <ac:picMk id="8" creationId="{F638016E-0EBB-4100-B901-E81EEBCC634A}"/>
          </ac:picMkLst>
        </pc:picChg>
        <pc:picChg chg="del">
          <ac:chgData name="Preeti Sah(サハ　ピリティ)" userId="8d282ded-a309-460d-a382-e08feb2c397a" providerId="ADAL" clId="{61185839-C6B4-455E-BAC6-ABDCD83BC7DA}" dt="2022-02-02T02:55:49.919" v="139" actId="478"/>
          <ac:picMkLst>
            <pc:docMk/>
            <pc:sldMk cId="852567138" sldId="449"/>
            <ac:picMk id="10" creationId="{F57410D0-B4B2-45B8-8796-F10002987C64}"/>
          </ac:picMkLst>
        </pc:picChg>
      </pc:sldChg>
      <pc:sldChg chg="modSp mod">
        <pc:chgData name="Preeti Sah(サハ　ピリティ)" userId="8d282ded-a309-460d-a382-e08feb2c397a" providerId="ADAL" clId="{61185839-C6B4-455E-BAC6-ABDCD83BC7DA}" dt="2022-02-03T06:22:08.332" v="459" actId="1076"/>
        <pc:sldMkLst>
          <pc:docMk/>
          <pc:sldMk cId="756314859" sldId="450"/>
        </pc:sldMkLst>
        <pc:spChg chg="mod">
          <ac:chgData name="Preeti Sah(サハ　ピリティ)" userId="8d282ded-a309-460d-a382-e08feb2c397a" providerId="ADAL" clId="{61185839-C6B4-455E-BAC6-ABDCD83BC7DA}" dt="2022-02-03T06:22:08.332" v="459" actId="1076"/>
          <ac:spMkLst>
            <pc:docMk/>
            <pc:sldMk cId="756314859" sldId="450"/>
            <ac:spMk id="40" creationId="{79EA2168-4DAD-45B3-B3F5-AC541D78EDCA}"/>
          </ac:spMkLst>
        </pc:spChg>
        <pc:spChg chg="mod">
          <ac:chgData name="Preeti Sah(サハ　ピリティ)" userId="8d282ded-a309-460d-a382-e08feb2c397a" providerId="ADAL" clId="{61185839-C6B4-455E-BAC6-ABDCD83BC7DA}" dt="2022-02-03T06:22:08.332" v="459" actId="1076"/>
          <ac:spMkLst>
            <pc:docMk/>
            <pc:sldMk cId="756314859" sldId="450"/>
            <ac:spMk id="41" creationId="{579F7899-0009-4D3D-B20A-D8418C1B4418}"/>
          </ac:spMkLst>
        </pc:spChg>
        <pc:spChg chg="mod">
          <ac:chgData name="Preeti Sah(サハ　ピリティ)" userId="8d282ded-a309-460d-a382-e08feb2c397a" providerId="ADAL" clId="{61185839-C6B4-455E-BAC6-ABDCD83BC7DA}" dt="2022-02-03T06:22:08.332" v="459" actId="1076"/>
          <ac:spMkLst>
            <pc:docMk/>
            <pc:sldMk cId="756314859" sldId="450"/>
            <ac:spMk id="42" creationId="{65DF678B-6372-4658-94F8-56E666832058}"/>
          </ac:spMkLst>
        </pc:spChg>
      </pc:sldChg>
      <pc:sldChg chg="addSp delSp modSp mod">
        <pc:chgData name="Preeti Sah(サハ　ピリティ)" userId="8d282ded-a309-460d-a382-e08feb2c397a" providerId="ADAL" clId="{61185839-C6B4-455E-BAC6-ABDCD83BC7DA}" dt="2022-02-02T03:19:13.157" v="321" actId="14100"/>
        <pc:sldMkLst>
          <pc:docMk/>
          <pc:sldMk cId="1965014246" sldId="451"/>
        </pc:sldMkLst>
        <pc:spChg chg="add mod">
          <ac:chgData name="Preeti Sah(サハ　ピリティ)" userId="8d282ded-a309-460d-a382-e08feb2c397a" providerId="ADAL" clId="{61185839-C6B4-455E-BAC6-ABDCD83BC7DA}" dt="2022-02-02T03:19:13.157" v="321" actId="14100"/>
          <ac:spMkLst>
            <pc:docMk/>
            <pc:sldMk cId="1965014246" sldId="451"/>
            <ac:spMk id="6" creationId="{12D013C3-0A58-4148-AD64-24FBE761FEAB}"/>
          </ac:spMkLst>
        </pc:spChg>
        <pc:spChg chg="mod">
          <ac:chgData name="Preeti Sah(サハ　ピリティ)" userId="8d282ded-a309-460d-a382-e08feb2c397a" providerId="ADAL" clId="{61185839-C6B4-455E-BAC6-ABDCD83BC7DA}" dt="2022-02-02T03:18:37.727" v="317" actId="1076"/>
          <ac:spMkLst>
            <pc:docMk/>
            <pc:sldMk cId="1965014246" sldId="451"/>
            <ac:spMk id="27" creationId="{BFBBB861-840D-4BE7-AC13-1DED85997D5A}"/>
          </ac:spMkLst>
        </pc:spChg>
        <pc:picChg chg="mod">
          <ac:chgData name="Preeti Sah(サハ　ピリティ)" userId="8d282ded-a309-460d-a382-e08feb2c397a" providerId="ADAL" clId="{61185839-C6B4-455E-BAC6-ABDCD83BC7DA}" dt="2022-02-02T03:19:06.233" v="319" actId="1076"/>
          <ac:picMkLst>
            <pc:docMk/>
            <pc:sldMk cId="1965014246" sldId="451"/>
            <ac:picMk id="3" creationId="{17F6DBC3-A363-4DDF-9623-C6249EDF6B48}"/>
          </ac:picMkLst>
        </pc:picChg>
        <pc:picChg chg="del mod">
          <ac:chgData name="Preeti Sah(サハ　ピリティ)" userId="8d282ded-a309-460d-a382-e08feb2c397a" providerId="ADAL" clId="{61185839-C6B4-455E-BAC6-ABDCD83BC7DA}" dt="2022-02-02T03:18:57.440" v="318" actId="478"/>
          <ac:picMkLst>
            <pc:docMk/>
            <pc:sldMk cId="1965014246" sldId="451"/>
            <ac:picMk id="21" creationId="{E686D72C-BF84-49C0-8FCE-EB0E026AFA2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4022584" y="9719823"/>
            <a:ext cx="3078236" cy="511569"/>
          </a:xfrm>
          <a:prstGeom prst="rect">
            <a:avLst/>
          </a:prstGeom>
        </p:spPr>
        <p:txBody>
          <a:bodyPr vert="horz" lIns="94644" tIns="47323" rIns="94644" bIns="47323" rtlCol="0" anchor="b"/>
          <a:lstStyle>
            <a:lvl1pPr algn="r">
              <a:defRPr sz="1300"/>
            </a:lvl1pPr>
          </a:lstStyle>
          <a:p>
            <a:fld id="{542A58DF-BAA8-4469-BA2D-AC8A439EF596}" type="slidenum">
              <a:rPr kumimoji="1" lang="ja-JP" altLang="en-US" smtClean="0"/>
              <a:t>‹#›</a:t>
            </a:fld>
            <a:endParaRPr kumimoji="1" lang="ja-JP" altLang="en-US" dirty="0"/>
          </a:p>
        </p:txBody>
      </p:sp>
    </p:spTree>
    <p:extLst>
      <p:ext uri="{BB962C8B-B14F-4D97-AF65-F5344CB8AC3E}">
        <p14:creationId xmlns:p14="http://schemas.microsoft.com/office/powerpoint/2010/main" val="1477092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3077740" cy="511652"/>
          </a:xfrm>
          <a:prstGeom prst="rect">
            <a:avLst/>
          </a:prstGeom>
        </p:spPr>
        <p:txBody>
          <a:bodyPr vert="horz" lIns="94644" tIns="47323" rIns="94644" bIns="47323"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095" y="3"/>
            <a:ext cx="3077740" cy="511652"/>
          </a:xfrm>
          <a:prstGeom prst="rect">
            <a:avLst/>
          </a:prstGeom>
        </p:spPr>
        <p:txBody>
          <a:bodyPr vert="horz" lIns="94644" tIns="47323" rIns="94644" bIns="47323" rtlCol="0"/>
          <a:lstStyle>
            <a:lvl1pPr algn="r">
              <a:defRPr sz="1300"/>
            </a:lvl1pPr>
          </a:lstStyle>
          <a:p>
            <a:fld id="{FCD2423D-9EBC-40AE-B4DC-564BAC5C6197}" type="datetimeFigureOut">
              <a:rPr kumimoji="1" lang="ja-JP" altLang="en-US" smtClean="0"/>
              <a:t>2022/4/1</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44" tIns="47323" rIns="94644" bIns="47323" rtlCol="0" anchor="ctr"/>
          <a:lstStyle/>
          <a:p>
            <a:endParaRPr lang="ja-JP" altLang="en-US"/>
          </a:p>
        </p:txBody>
      </p:sp>
      <p:sp>
        <p:nvSpPr>
          <p:cNvPr id="5" name="ノート プレースホルダー 4"/>
          <p:cNvSpPr>
            <a:spLocks noGrp="1"/>
          </p:cNvSpPr>
          <p:nvPr>
            <p:ph type="body" sz="quarter" idx="3"/>
          </p:nvPr>
        </p:nvSpPr>
        <p:spPr>
          <a:xfrm>
            <a:off x="710248" y="4860687"/>
            <a:ext cx="5681980" cy="4604862"/>
          </a:xfrm>
          <a:prstGeom prst="rect">
            <a:avLst/>
          </a:prstGeom>
        </p:spPr>
        <p:txBody>
          <a:bodyPr vert="horz" lIns="94644" tIns="47323" rIns="94644" bIns="473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19599"/>
            <a:ext cx="3077740" cy="511652"/>
          </a:xfrm>
          <a:prstGeom prst="rect">
            <a:avLst/>
          </a:prstGeom>
        </p:spPr>
        <p:txBody>
          <a:bodyPr vert="horz" lIns="94644" tIns="47323" rIns="94644" bIns="4732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095" y="9719599"/>
            <a:ext cx="3077740" cy="511652"/>
          </a:xfrm>
          <a:prstGeom prst="rect">
            <a:avLst/>
          </a:prstGeom>
        </p:spPr>
        <p:txBody>
          <a:bodyPr vert="horz" lIns="94644" tIns="47323" rIns="94644" bIns="47323" rtlCol="0" anchor="b"/>
          <a:lstStyle>
            <a:lvl1pPr algn="r">
              <a:defRPr sz="1300"/>
            </a:lvl1pPr>
          </a:lstStyle>
          <a:p>
            <a:fld id="{8208B556-BF28-49CE-8564-E87885FA5E32}" type="slidenum">
              <a:rPr kumimoji="1" lang="ja-JP" altLang="en-US" smtClean="0"/>
              <a:t>‹#›</a:t>
            </a:fld>
            <a:endParaRPr kumimoji="1" lang="ja-JP" altLang="en-US"/>
          </a:p>
        </p:txBody>
      </p:sp>
    </p:spTree>
    <p:extLst>
      <p:ext uri="{BB962C8B-B14F-4D97-AF65-F5344CB8AC3E}">
        <p14:creationId xmlns:p14="http://schemas.microsoft.com/office/powerpoint/2010/main" val="2189627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a:t>
            </a:fld>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pPr marL="178977" indent="-178977">
              <a:buFont typeface="Arial" panose="020B0604020202020204" pitchFamily="34" charset="0"/>
              <a:buChar char="•"/>
            </a:pPr>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12</a:t>
            </a:fld>
            <a:endParaRPr kumimoji="1" lang="ja-JP" altLang="en-US"/>
          </a:p>
        </p:txBody>
      </p:sp>
    </p:spTree>
    <p:extLst>
      <p:ext uri="{BB962C8B-B14F-4D97-AF65-F5344CB8AC3E}">
        <p14:creationId xmlns:p14="http://schemas.microsoft.com/office/powerpoint/2010/main" val="172957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13</a:t>
            </a:fld>
            <a:endParaRPr kumimoji="1" lang="ja-JP" altLang="en-US"/>
          </a:p>
        </p:txBody>
      </p:sp>
    </p:spTree>
    <p:extLst>
      <p:ext uri="{BB962C8B-B14F-4D97-AF65-F5344CB8AC3E}">
        <p14:creationId xmlns:p14="http://schemas.microsoft.com/office/powerpoint/2010/main" val="3050850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14</a:t>
            </a:fld>
            <a:endParaRPr kumimoji="1" lang="ja-JP" altLang="en-US"/>
          </a:p>
        </p:txBody>
      </p:sp>
    </p:spTree>
    <p:extLst>
      <p:ext uri="{BB962C8B-B14F-4D97-AF65-F5344CB8AC3E}">
        <p14:creationId xmlns:p14="http://schemas.microsoft.com/office/powerpoint/2010/main" val="2548615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15</a:t>
            </a:fld>
            <a:endParaRPr kumimoji="1" lang="ja-JP" altLang="en-US"/>
          </a:p>
        </p:txBody>
      </p:sp>
    </p:spTree>
    <p:extLst>
      <p:ext uri="{BB962C8B-B14F-4D97-AF65-F5344CB8AC3E}">
        <p14:creationId xmlns:p14="http://schemas.microsoft.com/office/powerpoint/2010/main" val="408692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16</a:t>
            </a:fld>
            <a:endParaRPr kumimoji="1" lang="ja-JP" altLang="en-US"/>
          </a:p>
        </p:txBody>
      </p:sp>
    </p:spTree>
    <p:extLst>
      <p:ext uri="{BB962C8B-B14F-4D97-AF65-F5344CB8AC3E}">
        <p14:creationId xmlns:p14="http://schemas.microsoft.com/office/powerpoint/2010/main" val="37806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17</a:t>
            </a:fld>
            <a:endParaRPr kumimoji="1" lang="ja-JP" altLang="en-US"/>
          </a:p>
        </p:txBody>
      </p:sp>
    </p:spTree>
    <p:extLst>
      <p:ext uri="{BB962C8B-B14F-4D97-AF65-F5344CB8AC3E}">
        <p14:creationId xmlns:p14="http://schemas.microsoft.com/office/powerpoint/2010/main" val="1187864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18</a:t>
            </a:fld>
            <a:endParaRPr kumimoji="1" lang="ja-JP" altLang="en-US"/>
          </a:p>
        </p:txBody>
      </p:sp>
    </p:spTree>
    <p:extLst>
      <p:ext uri="{BB962C8B-B14F-4D97-AF65-F5344CB8AC3E}">
        <p14:creationId xmlns:p14="http://schemas.microsoft.com/office/powerpoint/2010/main" val="1822154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en-US" altLang="ja-JP" sz="1500" dirty="0"/>
          </a:p>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19</a:t>
            </a:fld>
            <a:endParaRPr kumimoji="1" lang="ja-JP" altLang="en-US"/>
          </a:p>
        </p:txBody>
      </p:sp>
    </p:spTree>
    <p:extLst>
      <p:ext uri="{BB962C8B-B14F-4D97-AF65-F5344CB8AC3E}">
        <p14:creationId xmlns:p14="http://schemas.microsoft.com/office/powerpoint/2010/main" val="278553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656248" lvl="1"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en-US" altLang="ja-JP" sz="1500" dirty="0"/>
          </a:p>
          <a:p>
            <a:pPr defTabSz="954542">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20</a:t>
            </a:fld>
            <a:endParaRPr kumimoji="1" lang="ja-JP" altLang="en-US"/>
          </a:p>
        </p:txBody>
      </p:sp>
    </p:spTree>
    <p:extLst>
      <p:ext uri="{BB962C8B-B14F-4D97-AF65-F5344CB8AC3E}">
        <p14:creationId xmlns:p14="http://schemas.microsoft.com/office/powerpoint/2010/main" val="319994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21</a:t>
            </a:fld>
            <a:endParaRPr kumimoji="1" lang="ja-JP" altLang="en-US"/>
          </a:p>
        </p:txBody>
      </p:sp>
    </p:spTree>
    <p:extLst>
      <p:ext uri="{BB962C8B-B14F-4D97-AF65-F5344CB8AC3E}">
        <p14:creationId xmlns:p14="http://schemas.microsoft.com/office/powerpoint/2010/main" val="306318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a:t>
            </a:fld>
            <a:endParaRPr kumimoji="1" lang="ja-JP" altLang="en-US"/>
          </a:p>
        </p:txBody>
      </p:sp>
    </p:spTree>
    <p:extLst>
      <p:ext uri="{BB962C8B-B14F-4D97-AF65-F5344CB8AC3E}">
        <p14:creationId xmlns:p14="http://schemas.microsoft.com/office/powerpoint/2010/main" val="331218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22</a:t>
            </a:fld>
            <a:endParaRPr kumimoji="1" lang="ja-JP" altLang="en-US"/>
          </a:p>
        </p:txBody>
      </p:sp>
    </p:spTree>
    <p:extLst>
      <p:ext uri="{BB962C8B-B14F-4D97-AF65-F5344CB8AC3E}">
        <p14:creationId xmlns:p14="http://schemas.microsoft.com/office/powerpoint/2010/main" val="2848240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23</a:t>
            </a:fld>
            <a:endParaRPr kumimoji="1" lang="ja-JP" altLang="en-US"/>
          </a:p>
        </p:txBody>
      </p:sp>
    </p:spTree>
    <p:extLst>
      <p:ext uri="{BB962C8B-B14F-4D97-AF65-F5344CB8AC3E}">
        <p14:creationId xmlns:p14="http://schemas.microsoft.com/office/powerpoint/2010/main" val="2270158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24</a:t>
            </a:fld>
            <a:endParaRPr kumimoji="1" lang="ja-JP" altLang="en-US"/>
          </a:p>
        </p:txBody>
      </p:sp>
    </p:spTree>
    <p:extLst>
      <p:ext uri="{BB962C8B-B14F-4D97-AF65-F5344CB8AC3E}">
        <p14:creationId xmlns:p14="http://schemas.microsoft.com/office/powerpoint/2010/main" val="380732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25</a:t>
            </a:fld>
            <a:endParaRPr kumimoji="1" lang="ja-JP" altLang="en-US"/>
          </a:p>
        </p:txBody>
      </p:sp>
    </p:spTree>
    <p:extLst>
      <p:ext uri="{BB962C8B-B14F-4D97-AF65-F5344CB8AC3E}">
        <p14:creationId xmlns:p14="http://schemas.microsoft.com/office/powerpoint/2010/main" val="929273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542">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26</a:t>
            </a:fld>
            <a:endParaRPr kumimoji="1" lang="ja-JP" altLang="en-US"/>
          </a:p>
        </p:txBody>
      </p:sp>
    </p:spTree>
    <p:extLst>
      <p:ext uri="{BB962C8B-B14F-4D97-AF65-F5344CB8AC3E}">
        <p14:creationId xmlns:p14="http://schemas.microsoft.com/office/powerpoint/2010/main" val="4065681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27</a:t>
            </a:fld>
            <a:endParaRPr kumimoji="1" lang="ja-JP" altLang="en-US"/>
          </a:p>
        </p:txBody>
      </p:sp>
    </p:spTree>
    <p:extLst>
      <p:ext uri="{BB962C8B-B14F-4D97-AF65-F5344CB8AC3E}">
        <p14:creationId xmlns:p14="http://schemas.microsoft.com/office/powerpoint/2010/main" val="370880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28</a:t>
            </a:fld>
            <a:endParaRPr kumimoji="1" lang="ja-JP" altLang="en-US"/>
          </a:p>
        </p:txBody>
      </p:sp>
    </p:spTree>
    <p:extLst>
      <p:ext uri="{BB962C8B-B14F-4D97-AF65-F5344CB8AC3E}">
        <p14:creationId xmlns:p14="http://schemas.microsoft.com/office/powerpoint/2010/main" val="3508387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29</a:t>
            </a:fld>
            <a:endParaRPr kumimoji="1" lang="ja-JP" altLang="en-US"/>
          </a:p>
        </p:txBody>
      </p:sp>
    </p:spTree>
    <p:extLst>
      <p:ext uri="{BB962C8B-B14F-4D97-AF65-F5344CB8AC3E}">
        <p14:creationId xmlns:p14="http://schemas.microsoft.com/office/powerpoint/2010/main" val="3488207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30</a:t>
            </a:fld>
            <a:endParaRPr kumimoji="1" lang="ja-JP" altLang="en-US"/>
          </a:p>
        </p:txBody>
      </p:sp>
    </p:spTree>
    <p:extLst>
      <p:ext uri="{BB962C8B-B14F-4D97-AF65-F5344CB8AC3E}">
        <p14:creationId xmlns:p14="http://schemas.microsoft.com/office/powerpoint/2010/main" val="1969940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a:p>
            <a:pPr marL="178977" indent="-178977" defTabSz="954542">
              <a:buFont typeface="Arial" panose="020B0604020202020204" pitchFamily="34" charset="0"/>
              <a:buChar char="•"/>
              <a:defRPr/>
            </a:pPr>
            <a:endParaRPr lang="ja-JP"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31</a:t>
            </a:fld>
            <a:endParaRPr kumimoji="1" lang="ja-JP" altLang="en-US"/>
          </a:p>
        </p:txBody>
      </p:sp>
    </p:spTree>
    <p:extLst>
      <p:ext uri="{BB962C8B-B14F-4D97-AF65-F5344CB8AC3E}">
        <p14:creationId xmlns:p14="http://schemas.microsoft.com/office/powerpoint/2010/main" val="118361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Wingdings" panose="05000000000000000000" pitchFamily="2" charset="2"/>
              <a:buChar char="l"/>
            </a:pPr>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a:t>
            </a:fld>
            <a:endParaRPr kumimoji="1" lang="ja-JP" altLang="en-US"/>
          </a:p>
        </p:txBody>
      </p:sp>
    </p:spTree>
    <p:extLst>
      <p:ext uri="{BB962C8B-B14F-4D97-AF65-F5344CB8AC3E}">
        <p14:creationId xmlns:p14="http://schemas.microsoft.com/office/powerpoint/2010/main" val="3045639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32</a:t>
            </a:fld>
            <a:endParaRPr kumimoji="1" lang="ja-JP" altLang="en-US"/>
          </a:p>
        </p:txBody>
      </p:sp>
    </p:spTree>
    <p:extLst>
      <p:ext uri="{BB962C8B-B14F-4D97-AF65-F5344CB8AC3E}">
        <p14:creationId xmlns:p14="http://schemas.microsoft.com/office/powerpoint/2010/main" val="2678936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33</a:t>
            </a:fld>
            <a:endParaRPr kumimoji="1" lang="ja-JP" altLang="en-US"/>
          </a:p>
        </p:txBody>
      </p:sp>
    </p:spTree>
    <p:extLst>
      <p:ext uri="{BB962C8B-B14F-4D97-AF65-F5344CB8AC3E}">
        <p14:creationId xmlns:p14="http://schemas.microsoft.com/office/powerpoint/2010/main" val="3887480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34</a:t>
            </a:fld>
            <a:endParaRPr kumimoji="1" lang="ja-JP" altLang="en-US"/>
          </a:p>
        </p:txBody>
      </p:sp>
    </p:spTree>
    <p:extLst>
      <p:ext uri="{BB962C8B-B14F-4D97-AF65-F5344CB8AC3E}">
        <p14:creationId xmlns:p14="http://schemas.microsoft.com/office/powerpoint/2010/main" val="484739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35</a:t>
            </a:fld>
            <a:endParaRPr kumimoji="1" lang="ja-JP" altLang="en-US"/>
          </a:p>
        </p:txBody>
      </p:sp>
    </p:spTree>
    <p:extLst>
      <p:ext uri="{BB962C8B-B14F-4D97-AF65-F5344CB8AC3E}">
        <p14:creationId xmlns:p14="http://schemas.microsoft.com/office/powerpoint/2010/main" val="3216801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36</a:t>
            </a:fld>
            <a:endParaRPr kumimoji="1" lang="ja-JP" altLang="en-US"/>
          </a:p>
        </p:txBody>
      </p:sp>
    </p:spTree>
    <p:extLst>
      <p:ext uri="{BB962C8B-B14F-4D97-AF65-F5344CB8AC3E}">
        <p14:creationId xmlns:p14="http://schemas.microsoft.com/office/powerpoint/2010/main" val="468822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r>
              <a:rPr lang="en-US" altLang="ja-JP" sz="1300" dirty="0"/>
              <a:t>Traditional construction methods are nature-friendly because the materials used are local wood, bamboo, stone, etc., which blend in with the surrounding natural conditions and are highly adaptable to waterfront topography. </a:t>
            </a:r>
          </a:p>
          <a:p>
            <a:pPr marL="178977" indent="-178977" defTabSz="954542">
              <a:buFont typeface="Arial" panose="020B0604020202020204" pitchFamily="34" charset="0"/>
              <a:buChar char="•"/>
              <a:defRPr/>
            </a:pPr>
            <a:r>
              <a:rPr lang="en-US" altLang="ja-JP" sz="1300" dirty="0"/>
              <a:t>Traditional Japanese construction methods include: </a:t>
            </a:r>
          </a:p>
          <a:p>
            <a:pPr marL="715907" lvl="1" indent="-238636" defTabSz="954542">
              <a:buFont typeface="+mj-lt"/>
              <a:buAutoNum type="arabicPeriod"/>
              <a:defRPr/>
            </a:pPr>
            <a:r>
              <a:rPr lang="en-US" altLang="ja-JP" sz="1300" dirty="0"/>
              <a:t>Water control works such as </a:t>
            </a:r>
            <a:r>
              <a:rPr lang="en-US" altLang="ja-JP" sz="1300" dirty="0" err="1"/>
              <a:t>Seigyu</a:t>
            </a:r>
            <a:r>
              <a:rPr lang="en-US" altLang="ja-JP" sz="1300" dirty="0"/>
              <a:t> to change the flow of water, </a:t>
            </a:r>
          </a:p>
          <a:p>
            <a:pPr marL="715907" lvl="1" indent="-238636" defTabSz="954542">
              <a:buFont typeface="+mj-lt"/>
              <a:buAutoNum type="arabicPeriod"/>
              <a:defRPr/>
            </a:pPr>
            <a:r>
              <a:rPr lang="en-US" altLang="ja-JP" sz="1300" dirty="0"/>
              <a:t>Submerged fascine mattress to protect river banks, </a:t>
            </a:r>
          </a:p>
          <a:p>
            <a:pPr marL="715907" lvl="1" indent="-238636" defTabSz="954542">
              <a:buFont typeface="+mj-lt"/>
              <a:buAutoNum type="arabicPeriod"/>
              <a:defRPr/>
            </a:pPr>
            <a:r>
              <a:rPr lang="en-US" altLang="ja-JP" sz="1300" dirty="0"/>
              <a:t>Riparian forests to mitigate the effects of floods, and </a:t>
            </a:r>
          </a:p>
          <a:p>
            <a:pPr marL="715907" lvl="1" indent="-238636" defTabSz="954542">
              <a:buFont typeface="+mj-lt"/>
              <a:buAutoNum type="arabicPeriod"/>
              <a:defRPr/>
            </a:pPr>
            <a:r>
              <a:rPr lang="en-US" altLang="ja-JP" sz="1300" dirty="0"/>
              <a:t>Weirs used for agricultural water intake</a:t>
            </a: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37</a:t>
            </a:fld>
            <a:endParaRPr kumimoji="1" lang="ja-JP" altLang="en-US"/>
          </a:p>
        </p:txBody>
      </p:sp>
    </p:spTree>
    <p:extLst>
      <p:ext uri="{BB962C8B-B14F-4D97-AF65-F5344CB8AC3E}">
        <p14:creationId xmlns:p14="http://schemas.microsoft.com/office/powerpoint/2010/main" val="2038147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r>
              <a:rPr lang="en-US" altLang="ja-JP" sz="1300" dirty="0"/>
              <a:t>Traditional construction methods are nature-friendly because the materials used are local wood, bamboo, stone, etc., which blend in with the surrounding natural conditions and are highly adaptable to waterfront topography. </a:t>
            </a:r>
          </a:p>
          <a:p>
            <a:pPr marL="178977" indent="-178977" defTabSz="954542">
              <a:buFont typeface="Arial" panose="020B0604020202020204" pitchFamily="34" charset="0"/>
              <a:buChar char="•"/>
              <a:defRPr/>
            </a:pPr>
            <a:r>
              <a:rPr lang="en-US" altLang="ja-JP" sz="1300" dirty="0"/>
              <a:t>Traditional Japanese construction methods include: </a:t>
            </a:r>
          </a:p>
          <a:p>
            <a:pPr marL="715907" lvl="1" indent="-238636" defTabSz="954542">
              <a:buFont typeface="+mj-lt"/>
              <a:buAutoNum type="arabicPeriod"/>
              <a:defRPr/>
            </a:pPr>
            <a:r>
              <a:rPr lang="en-US" altLang="ja-JP" sz="1300" dirty="0"/>
              <a:t>Water control works such as </a:t>
            </a:r>
            <a:r>
              <a:rPr lang="en-US" altLang="ja-JP" sz="1300" dirty="0" err="1"/>
              <a:t>Seigyu</a:t>
            </a:r>
            <a:r>
              <a:rPr lang="en-US" altLang="ja-JP" sz="1300" dirty="0"/>
              <a:t> to change the flow of water, </a:t>
            </a:r>
          </a:p>
          <a:p>
            <a:pPr marL="715907" lvl="1" indent="-238636" defTabSz="954542">
              <a:buFont typeface="+mj-lt"/>
              <a:buAutoNum type="arabicPeriod"/>
              <a:defRPr/>
            </a:pPr>
            <a:r>
              <a:rPr lang="en-US" altLang="ja-JP" sz="1300" dirty="0"/>
              <a:t>Submerged fascine mattress to protect river banks, </a:t>
            </a:r>
          </a:p>
          <a:p>
            <a:pPr marL="715907" lvl="1" indent="-238636" defTabSz="954542">
              <a:buFont typeface="+mj-lt"/>
              <a:buAutoNum type="arabicPeriod"/>
              <a:defRPr/>
            </a:pPr>
            <a:r>
              <a:rPr lang="en-US" altLang="ja-JP" sz="1300" dirty="0"/>
              <a:t>Riparian forests to mitigate the effects of floods, and </a:t>
            </a:r>
          </a:p>
          <a:p>
            <a:pPr marL="715907" lvl="1" indent="-238636" defTabSz="954542">
              <a:buFont typeface="+mj-lt"/>
              <a:buAutoNum type="arabicPeriod"/>
              <a:defRPr/>
            </a:pPr>
            <a:r>
              <a:rPr lang="en-US" altLang="ja-JP" sz="1300" dirty="0"/>
              <a:t>Weirs used for agricultural water intake</a:t>
            </a: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38</a:t>
            </a:fld>
            <a:endParaRPr kumimoji="1" lang="ja-JP" altLang="en-US"/>
          </a:p>
        </p:txBody>
      </p:sp>
    </p:spTree>
    <p:extLst>
      <p:ext uri="{BB962C8B-B14F-4D97-AF65-F5344CB8AC3E}">
        <p14:creationId xmlns:p14="http://schemas.microsoft.com/office/powerpoint/2010/main" val="2624489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r>
              <a:rPr lang="en-US" altLang="ja-JP" sz="1300" dirty="0"/>
              <a:t>Traditional construction methods are nature-friendly because the materials used are local wood, bamboo, stone, etc., which blend in with the surrounding natural conditions and are highly adaptable to waterfront topography. </a:t>
            </a:r>
          </a:p>
          <a:p>
            <a:pPr marL="178977" indent="-178977" defTabSz="954542">
              <a:buFont typeface="Arial" panose="020B0604020202020204" pitchFamily="34" charset="0"/>
              <a:buChar char="•"/>
              <a:defRPr/>
            </a:pPr>
            <a:r>
              <a:rPr lang="en-US" altLang="ja-JP" sz="1300" dirty="0"/>
              <a:t>Traditional Japanese construction methods include: </a:t>
            </a:r>
          </a:p>
          <a:p>
            <a:pPr marL="715907" lvl="1" indent="-238636" defTabSz="954542">
              <a:buFont typeface="+mj-lt"/>
              <a:buAutoNum type="arabicPeriod"/>
              <a:defRPr/>
            </a:pPr>
            <a:r>
              <a:rPr lang="en-US" altLang="ja-JP" sz="1300" dirty="0"/>
              <a:t>Water control works such as </a:t>
            </a:r>
            <a:r>
              <a:rPr lang="en-US" altLang="ja-JP" sz="1300" dirty="0" err="1"/>
              <a:t>Seigyu</a:t>
            </a:r>
            <a:r>
              <a:rPr lang="en-US" altLang="ja-JP" sz="1300" dirty="0"/>
              <a:t> to change the flow of water, </a:t>
            </a:r>
          </a:p>
          <a:p>
            <a:pPr marL="715907" lvl="1" indent="-238636" defTabSz="954542">
              <a:buFont typeface="+mj-lt"/>
              <a:buAutoNum type="arabicPeriod"/>
              <a:defRPr/>
            </a:pPr>
            <a:r>
              <a:rPr lang="en-US" altLang="ja-JP" sz="1300" dirty="0"/>
              <a:t>Submerged fascine mattress to protect river banks, </a:t>
            </a:r>
          </a:p>
          <a:p>
            <a:pPr marL="715907" lvl="1" indent="-238636" defTabSz="954542">
              <a:buFont typeface="+mj-lt"/>
              <a:buAutoNum type="arabicPeriod"/>
              <a:defRPr/>
            </a:pPr>
            <a:r>
              <a:rPr lang="en-US" altLang="ja-JP" sz="1300" dirty="0"/>
              <a:t>Riparian forests to mitigate the effects of floods, and </a:t>
            </a:r>
          </a:p>
          <a:p>
            <a:pPr marL="715907" lvl="1" indent="-238636" defTabSz="954542">
              <a:buFont typeface="+mj-lt"/>
              <a:buAutoNum type="arabicPeriod"/>
              <a:defRPr/>
            </a:pPr>
            <a:r>
              <a:rPr lang="en-US" altLang="ja-JP" sz="1300" dirty="0"/>
              <a:t>Weirs used for agricultural water intake</a:t>
            </a:r>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39</a:t>
            </a:fld>
            <a:endParaRPr kumimoji="1" lang="ja-JP" altLang="en-US"/>
          </a:p>
        </p:txBody>
      </p:sp>
    </p:spTree>
    <p:extLst>
      <p:ext uri="{BB962C8B-B14F-4D97-AF65-F5344CB8AC3E}">
        <p14:creationId xmlns:p14="http://schemas.microsoft.com/office/powerpoint/2010/main" val="434928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ja-JP" altLang="ja-JP" sz="1300" dirty="0"/>
          </a:p>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40</a:t>
            </a:fld>
            <a:endParaRPr kumimoji="1" lang="ja-JP" altLang="en-US"/>
          </a:p>
        </p:txBody>
      </p:sp>
    </p:spTree>
    <p:extLst>
      <p:ext uri="{BB962C8B-B14F-4D97-AF65-F5344CB8AC3E}">
        <p14:creationId xmlns:p14="http://schemas.microsoft.com/office/powerpoint/2010/main" val="3994229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41</a:t>
            </a:fld>
            <a:endParaRPr kumimoji="1" lang="ja-JP" altLang="en-US"/>
          </a:p>
        </p:txBody>
      </p:sp>
    </p:spTree>
    <p:extLst>
      <p:ext uri="{BB962C8B-B14F-4D97-AF65-F5344CB8AC3E}">
        <p14:creationId xmlns:p14="http://schemas.microsoft.com/office/powerpoint/2010/main" val="53675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Wingdings" panose="05000000000000000000" pitchFamily="2" charset="2"/>
              <a:buChar char="l"/>
            </a:pPr>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5</a:t>
            </a:fld>
            <a:endParaRPr kumimoji="1" lang="ja-JP" altLang="en-US"/>
          </a:p>
        </p:txBody>
      </p:sp>
    </p:spTree>
    <p:extLst>
      <p:ext uri="{BB962C8B-B14F-4D97-AF65-F5344CB8AC3E}">
        <p14:creationId xmlns:p14="http://schemas.microsoft.com/office/powerpoint/2010/main" val="26588587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42</a:t>
            </a:fld>
            <a:endParaRPr kumimoji="1" lang="ja-JP" altLang="en-US"/>
          </a:p>
        </p:txBody>
      </p:sp>
    </p:spTree>
    <p:extLst>
      <p:ext uri="{BB962C8B-B14F-4D97-AF65-F5344CB8AC3E}">
        <p14:creationId xmlns:p14="http://schemas.microsoft.com/office/powerpoint/2010/main" val="2968984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43</a:t>
            </a:fld>
            <a:endParaRPr kumimoji="1" lang="ja-JP" altLang="en-US"/>
          </a:p>
        </p:txBody>
      </p:sp>
    </p:spTree>
    <p:extLst>
      <p:ext uri="{BB962C8B-B14F-4D97-AF65-F5344CB8AC3E}">
        <p14:creationId xmlns:p14="http://schemas.microsoft.com/office/powerpoint/2010/main" val="2061570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44</a:t>
            </a:fld>
            <a:endParaRPr kumimoji="1" lang="ja-JP" altLang="en-US"/>
          </a:p>
        </p:txBody>
      </p:sp>
    </p:spTree>
    <p:extLst>
      <p:ext uri="{BB962C8B-B14F-4D97-AF65-F5344CB8AC3E}">
        <p14:creationId xmlns:p14="http://schemas.microsoft.com/office/powerpoint/2010/main" val="3557241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45</a:t>
            </a:fld>
            <a:endParaRPr kumimoji="1" lang="ja-JP" altLang="en-US"/>
          </a:p>
        </p:txBody>
      </p:sp>
    </p:spTree>
    <p:extLst>
      <p:ext uri="{BB962C8B-B14F-4D97-AF65-F5344CB8AC3E}">
        <p14:creationId xmlns:p14="http://schemas.microsoft.com/office/powerpoint/2010/main" val="58063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46</a:t>
            </a:fld>
            <a:endParaRPr kumimoji="1" lang="ja-JP" altLang="en-US"/>
          </a:p>
        </p:txBody>
      </p:sp>
    </p:spTree>
    <p:extLst>
      <p:ext uri="{BB962C8B-B14F-4D97-AF65-F5344CB8AC3E}">
        <p14:creationId xmlns:p14="http://schemas.microsoft.com/office/powerpoint/2010/main" val="1221866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47</a:t>
            </a:fld>
            <a:endParaRPr kumimoji="1" lang="ja-JP" altLang="en-US"/>
          </a:p>
        </p:txBody>
      </p:sp>
    </p:spTree>
    <p:extLst>
      <p:ext uri="{BB962C8B-B14F-4D97-AF65-F5344CB8AC3E}">
        <p14:creationId xmlns:p14="http://schemas.microsoft.com/office/powerpoint/2010/main" val="62411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lang="en-US" altLang="ja-JP" sz="130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6</a:t>
            </a:fld>
            <a:endParaRPr kumimoji="1" lang="ja-JP" altLang="en-US"/>
          </a:p>
        </p:txBody>
      </p:sp>
    </p:spTree>
    <p:extLst>
      <p:ext uri="{BB962C8B-B14F-4D97-AF65-F5344CB8AC3E}">
        <p14:creationId xmlns:p14="http://schemas.microsoft.com/office/powerpoint/2010/main" val="278490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a:p>
            <a:pPr defTabSz="954542">
              <a:defRPr/>
            </a:pPr>
            <a:endParaRPr lang="en-US" altLang="ja-JP" sz="1300" dirty="0"/>
          </a:p>
          <a:p>
            <a:pPr defTabSz="954542">
              <a:defRPr/>
            </a:pPr>
            <a:endParaRPr lang="ja-JP" altLang="ja-JP" sz="1300" dirty="0"/>
          </a:p>
          <a:p>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7</a:t>
            </a:fld>
            <a:endParaRPr kumimoji="1" lang="ja-JP" altLang="en-US"/>
          </a:p>
        </p:txBody>
      </p:sp>
    </p:spTree>
    <p:extLst>
      <p:ext uri="{BB962C8B-B14F-4D97-AF65-F5344CB8AC3E}">
        <p14:creationId xmlns:p14="http://schemas.microsoft.com/office/powerpoint/2010/main" val="3303067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defTabSz="954542">
              <a:buFont typeface="Arial" panose="020B0604020202020204" pitchFamily="34" charset="0"/>
              <a:buChar char="•"/>
              <a:defRPr/>
            </a:pPr>
            <a:endParaRPr lang="en-US" altLang="ja-JP" sz="1300" dirty="0"/>
          </a:p>
          <a:p>
            <a:pPr defTabSz="954542">
              <a:defRPr/>
            </a:pPr>
            <a:endParaRPr lang="en-US" altLang="ja-JP" sz="1300" dirty="0"/>
          </a:p>
          <a:p>
            <a:pPr defTabSz="954542">
              <a:defRPr/>
            </a:pPr>
            <a:endParaRPr lang="ja-JP" altLang="ja-JP" sz="1300" dirty="0"/>
          </a:p>
          <a:p>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8</a:t>
            </a:fld>
            <a:endParaRPr kumimoji="1" lang="ja-JP" altLang="en-US"/>
          </a:p>
        </p:txBody>
      </p:sp>
    </p:spTree>
    <p:extLst>
      <p:ext uri="{BB962C8B-B14F-4D97-AF65-F5344CB8AC3E}">
        <p14:creationId xmlns:p14="http://schemas.microsoft.com/office/powerpoint/2010/main" val="405750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9</a:t>
            </a:fld>
            <a:endParaRPr kumimoji="1" lang="ja-JP" altLang="en-US"/>
          </a:p>
        </p:txBody>
      </p:sp>
    </p:spTree>
    <p:extLst>
      <p:ext uri="{BB962C8B-B14F-4D97-AF65-F5344CB8AC3E}">
        <p14:creationId xmlns:p14="http://schemas.microsoft.com/office/powerpoint/2010/main" val="3495512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8977" indent="-178977">
              <a:buFont typeface="Arial" panose="020B0604020202020204" pitchFamily="34" charset="0"/>
              <a:buChar char="•"/>
            </a:pPr>
            <a:endParaRPr lang="en-US" altLang="ja-JP" baseline="0" dirty="0"/>
          </a:p>
        </p:txBody>
      </p:sp>
      <p:sp>
        <p:nvSpPr>
          <p:cNvPr id="4" name="スライド番号プレースホルダー 3"/>
          <p:cNvSpPr>
            <a:spLocks noGrp="1"/>
          </p:cNvSpPr>
          <p:nvPr>
            <p:ph type="sldNum" sz="quarter" idx="10"/>
          </p:nvPr>
        </p:nvSpPr>
        <p:spPr/>
        <p:txBody>
          <a:bodyPr/>
          <a:lstStyle/>
          <a:p>
            <a:fld id="{8208B556-BF28-49CE-8564-E87885FA5E32}" type="slidenum">
              <a:rPr kumimoji="1" lang="ja-JP" altLang="en-US" smtClean="0"/>
              <a:t>10</a:t>
            </a:fld>
            <a:endParaRPr kumimoji="1" lang="ja-JP" altLang="en-US"/>
          </a:p>
        </p:txBody>
      </p:sp>
    </p:spTree>
    <p:extLst>
      <p:ext uri="{BB962C8B-B14F-4D97-AF65-F5344CB8AC3E}">
        <p14:creationId xmlns:p14="http://schemas.microsoft.com/office/powerpoint/2010/main" val="3699367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32887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28338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339880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3103314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2562175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980728"/>
            <a:ext cx="8208000" cy="5184576"/>
          </a:xfrm>
        </p:spPr>
        <p:txBody>
          <a:bodyPr lIns="36000"/>
          <a:lstStyle>
            <a:lvl1pPr marL="342265" indent="-342900">
              <a:buClr>
                <a:schemeClr val="accent5">
                  <a:lumMod val="50000"/>
                </a:schemeClr>
              </a:buClr>
              <a:buSzPct val="75000"/>
              <a:buFont typeface="Wingdings" panose="05000000000000000000" pitchFamily="2" charset="2"/>
              <a:buChar char="l"/>
              <a:defRPr/>
            </a:lvl1pPr>
            <a:lvl2pPr marL="56515" indent="0">
              <a:buClr>
                <a:schemeClr val="accent5">
                  <a:lumMod val="50000"/>
                </a:schemeClr>
              </a:buClr>
              <a:buSzPct val="75000"/>
              <a:buNone/>
              <a:defRPr sz="2400" b="1"/>
            </a:lvl2pPr>
            <a:lvl3pPr marL="342265">
              <a:buClr>
                <a:schemeClr val="accent5">
                  <a:lumMod val="50000"/>
                </a:schemeClr>
              </a:buClr>
              <a:buSzPct val="75000"/>
              <a:defRPr/>
            </a:lvl3pPr>
            <a:lvl4pPr marL="57785" indent="0">
              <a:buClr>
                <a:schemeClr val="accent5">
                  <a:lumMod val="50000"/>
                </a:schemeClr>
              </a:buClr>
              <a:buSzPct val="75000"/>
              <a:buNone/>
              <a:defRPr sz="2000" b="0" baseline="0"/>
            </a:lvl4pPr>
            <a:lvl5pPr marL="342265" indent="-284480">
              <a:buClr>
                <a:schemeClr val="accent5">
                  <a:lumMod val="50000"/>
                </a:schemeClr>
              </a:buClr>
              <a:buSzPct val="75000"/>
              <a:buFont typeface="Wingdings" panose="05000000000000000000" pitchFamily="2" charset="2"/>
              <a:buChar char="l"/>
              <a:defRPr/>
            </a:lvl5pPr>
          </a:lstStyle>
          <a:p>
            <a:pPr lvl="1"/>
            <a:r>
              <a:rPr kumimoji="1" lang="en-US" altLang="ja-JP" dirty="0"/>
              <a:t>Headline_24pt</a:t>
            </a:r>
            <a:endParaRPr kumimoji="1" lang="ja-JP" altLang="en-US" dirty="0"/>
          </a:p>
          <a:p>
            <a:pPr lvl="3"/>
            <a:r>
              <a:rPr kumimoji="1" lang="en-US" altLang="ja-JP" dirty="0"/>
              <a:t>Body1 _20pt</a:t>
            </a:r>
            <a:endParaRPr kumimoji="1" lang="ja-JP" altLang="en-US" dirty="0"/>
          </a:p>
          <a:p>
            <a:pPr lvl="4"/>
            <a:r>
              <a:rPr kumimoji="1" lang="en-US" altLang="ja-JP" dirty="0"/>
              <a:t>Body2 _20pt</a:t>
            </a:r>
          </a:p>
          <a:p>
            <a:pPr lvl="4"/>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16326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Abst+Headline+Body">
    <p:spTree>
      <p:nvGrpSpPr>
        <p:cNvPr id="1" name=""/>
        <p:cNvGrpSpPr/>
        <p:nvPr/>
      </p:nvGrpSpPr>
      <p:grpSpPr>
        <a:xfrm>
          <a:off x="0" y="0"/>
          <a:ext cx="0" cy="0"/>
          <a:chOff x="0" y="0"/>
          <a:chExt cx="0" cy="0"/>
        </a:xfrm>
      </p:grpSpPr>
      <p:sp>
        <p:nvSpPr>
          <p:cNvPr id="14" name="コンテンツ プレースホルダー 2"/>
          <p:cNvSpPr>
            <a:spLocks noGrp="1"/>
          </p:cNvSpPr>
          <p:nvPr>
            <p:ph idx="14" hasCustomPrompt="1"/>
          </p:nvPr>
        </p:nvSpPr>
        <p:spPr>
          <a:xfrm>
            <a:off x="360000" y="2204864"/>
            <a:ext cx="8208000" cy="3960440"/>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 1 _20pt</a:t>
            </a:r>
            <a:endParaRPr kumimoji="1" lang="ja-JP" altLang="en-US" dirty="0"/>
          </a:p>
          <a:p>
            <a:pPr lvl="4"/>
            <a:r>
              <a:rPr kumimoji="1" lang="en-US" altLang="ja-JP" dirty="0"/>
              <a:t>Body 2 _20pt</a:t>
            </a:r>
            <a:endParaRPr kumimoji="1" lang="ja-JP" altLang="en-US" dirty="0"/>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208000" cy="709663"/>
          </a:xfrm>
        </p:spPr>
        <p:txBody>
          <a:bodyPr lIns="396000" tIns="72000" rIns="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endParaRPr kumimoji="1" lang="ja-JP" altLang="en-US" dirty="0"/>
          </a:p>
        </p:txBody>
      </p:sp>
      <p:sp>
        <p:nvSpPr>
          <p:cNvPr id="9" name="テキスト プレースホルダー 7"/>
          <p:cNvSpPr>
            <a:spLocks noGrp="1"/>
          </p:cNvSpPr>
          <p:nvPr>
            <p:ph type="body" sz="quarter" idx="15" hasCustomPrompt="1"/>
          </p:nvPr>
        </p:nvSpPr>
        <p:spPr>
          <a:xfrm>
            <a:off x="360000" y="1633313"/>
            <a:ext cx="8424862" cy="478831"/>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600"/>
              </a:lnSpc>
              <a:spcBef>
                <a:spcPts val="0"/>
              </a:spcBef>
              <a:buFontTx/>
              <a:buNone/>
              <a:defRPr sz="2400" b="1" baseline="0"/>
            </a:lvl1pPr>
          </a:lstStyle>
          <a:p>
            <a:pPr lvl="0"/>
            <a:r>
              <a:rPr kumimoji="1" lang="en-US" altLang="ja-JP" dirty="0"/>
              <a:t>Headline 24pt / bold</a:t>
            </a:r>
            <a:endParaRPr kumimoji="1" lang="ja-JP" altLang="en-US" dirty="0"/>
          </a:p>
        </p:txBody>
      </p:sp>
    </p:spTree>
    <p:extLst>
      <p:ext uri="{BB962C8B-B14F-4D97-AF65-F5344CB8AC3E}">
        <p14:creationId xmlns:p14="http://schemas.microsoft.com/office/powerpoint/2010/main" val="268310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Abst+Body">
    <p:spTree>
      <p:nvGrpSpPr>
        <p:cNvPr id="1" name=""/>
        <p:cNvGrpSpPr/>
        <p:nvPr/>
      </p:nvGrpSpPr>
      <p:grpSpPr>
        <a:xfrm>
          <a:off x="0" y="0"/>
          <a:ext cx="0" cy="0"/>
          <a:chOff x="0" y="0"/>
          <a:chExt cx="0" cy="0"/>
        </a:xfrm>
      </p:grpSpPr>
      <p:sp>
        <p:nvSpPr>
          <p:cNvPr id="9" name="コンテンツ プレースホルダー 2"/>
          <p:cNvSpPr>
            <a:spLocks noGrp="1"/>
          </p:cNvSpPr>
          <p:nvPr>
            <p:ph idx="14" hasCustomPrompt="1"/>
          </p:nvPr>
        </p:nvSpPr>
        <p:spPr>
          <a:xfrm>
            <a:off x="360000" y="2133416"/>
            <a:ext cx="8208000" cy="4031888"/>
          </a:xfrm>
        </p:spPr>
        <p:txBody>
          <a:bodyPr lIns="72000"/>
          <a:lstStyle>
            <a:lvl1pPr marL="342265" indent="-342900">
              <a:buClr>
                <a:schemeClr val="accent5">
                  <a:lumMod val="50000"/>
                </a:schemeClr>
              </a:buClr>
              <a:buSzPct val="75000"/>
              <a:buFont typeface="Wingdings" panose="05000000000000000000" pitchFamily="2" charset="2"/>
              <a:buChar char="l"/>
              <a:defRPr/>
            </a:lvl1pPr>
            <a:lvl2pPr marL="342265">
              <a:buClr>
                <a:schemeClr val="accent5">
                  <a:lumMod val="50000"/>
                </a:schemeClr>
              </a:buClr>
              <a:buSzPct val="75000"/>
              <a:defRPr/>
            </a:lvl2pPr>
            <a:lvl3pPr marL="342265">
              <a:buClr>
                <a:schemeClr val="accent5">
                  <a:lumMod val="50000"/>
                </a:schemeClr>
              </a:buClr>
              <a:buSzPct val="75000"/>
              <a:defRPr/>
            </a:lvl3pPr>
            <a:lvl4pPr marL="57785" indent="0">
              <a:buClr>
                <a:schemeClr val="accent5">
                  <a:lumMod val="50000"/>
                </a:schemeClr>
              </a:buClr>
              <a:buSzPct val="75000"/>
              <a:buNone/>
              <a:defRPr sz="2000"/>
            </a:lvl4pPr>
            <a:lvl5pPr marL="342265" indent="-284480">
              <a:buClr>
                <a:schemeClr val="accent5">
                  <a:lumMod val="50000"/>
                </a:schemeClr>
              </a:buClr>
              <a:buSzPct val="75000"/>
              <a:buFont typeface="Wingdings" panose="05000000000000000000" pitchFamily="2" charset="2"/>
              <a:buChar char="l"/>
              <a:defRPr/>
            </a:lvl5pPr>
          </a:lstStyle>
          <a:p>
            <a:pPr lvl="3"/>
            <a:r>
              <a:rPr kumimoji="1" lang="en-US" altLang="ja-JP" dirty="0"/>
              <a:t>Body1 _20pt</a:t>
            </a:r>
            <a:endParaRPr kumimoji="1" lang="ja-JP" altLang="en-US" dirty="0"/>
          </a:p>
          <a:p>
            <a:pPr lvl="4"/>
            <a:r>
              <a:rPr kumimoji="1" lang="en-US" altLang="ja-JP" dirty="0"/>
              <a:t>Body2 _20pt</a:t>
            </a:r>
          </a:p>
        </p:txBody>
      </p:sp>
      <p:sp>
        <p:nvSpPr>
          <p:cNvPr id="2" name="タイトル 1"/>
          <p:cNvSpPr>
            <a:spLocks noGrp="1"/>
          </p:cNvSpPr>
          <p:nvPr>
            <p:ph type="title" hasCustomPrompt="1"/>
          </p:nvPr>
        </p:nvSpPr>
        <p:spPr>
          <a:xfrm>
            <a:off x="360000" y="252000"/>
            <a:ext cx="8208000" cy="720000"/>
          </a:xfrm>
        </p:spPr>
        <p:txBody>
          <a:bodyPr>
            <a:normAutofit/>
          </a:bodyPr>
          <a:lstStyle>
            <a:lvl1pPr>
              <a:defRPr sz="2800"/>
            </a:lvl1pPr>
          </a:lstStyle>
          <a:p>
            <a:r>
              <a:rPr kumimoji="1" lang="en-US" altLang="ja-JP" dirty="0"/>
              <a:t>Title _28pt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テキスト プレースホルダー 7"/>
          <p:cNvSpPr>
            <a:spLocks noGrp="1"/>
          </p:cNvSpPr>
          <p:nvPr>
            <p:ph type="body" sz="quarter" idx="13" hasCustomPrompt="1"/>
          </p:nvPr>
        </p:nvSpPr>
        <p:spPr>
          <a:xfrm>
            <a:off x="360000" y="900000"/>
            <a:ext cx="8424862" cy="709663"/>
          </a:xfrm>
          <a:solidFill>
            <a:schemeClr val="accent5"/>
          </a:solidFill>
          <a:ln w="19050" cap="flat">
            <a:solidFill>
              <a:schemeClr val="accent5">
                <a:lumMod val="50000"/>
              </a:schemeClr>
            </a:solidFill>
          </a:ln>
        </p:spPr>
        <p:txBody>
          <a:bodyPr lIns="396000" tIns="72000" rIns="324000" bIns="72000">
            <a:spAutoFit/>
          </a:bodyPr>
          <a:lstStyle>
            <a:lvl1pPr marL="0" indent="0">
              <a:lnSpc>
                <a:spcPts val="2200"/>
              </a:lnSpc>
              <a:spcBef>
                <a:spcPts val="0"/>
              </a:spcBef>
              <a:buFontTx/>
              <a:buNone/>
              <a:defRPr sz="2000" b="0" baseline="0"/>
            </a:lvl1pPr>
          </a:lstStyle>
          <a:p>
            <a:pPr lvl="0"/>
            <a:r>
              <a:rPr kumimoji="1" lang="en-US" altLang="ja-JP" dirty="0" err="1"/>
              <a:t>Abstruct</a:t>
            </a:r>
            <a:r>
              <a:rPr kumimoji="1" lang="en-US" altLang="ja-JP" dirty="0"/>
              <a:t> 20pt. </a:t>
            </a:r>
          </a:p>
          <a:p>
            <a:pPr lvl="0"/>
            <a:r>
              <a:rPr kumimoji="1" lang="en-US" altLang="ja-JP" dirty="0"/>
              <a:t>left and right 1.0 cm   upside and downside 0.4cm      line size 1.5pt</a:t>
            </a:r>
          </a:p>
        </p:txBody>
      </p:sp>
    </p:spTree>
    <p:extLst>
      <p:ext uri="{BB962C8B-B14F-4D97-AF65-F5344CB8AC3E}">
        <p14:creationId xmlns:p14="http://schemas.microsoft.com/office/powerpoint/2010/main" val="261280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Tree>
    <p:extLst>
      <p:ext uri="{BB962C8B-B14F-4D97-AF65-F5344CB8AC3E}">
        <p14:creationId xmlns:p14="http://schemas.microsoft.com/office/powerpoint/2010/main" val="1615297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dirty="0"/>
          </a:p>
        </p:txBody>
      </p:sp>
    </p:spTree>
    <p:extLst>
      <p:ext uri="{BB962C8B-B14F-4D97-AF65-F5344CB8AC3E}">
        <p14:creationId xmlns:p14="http://schemas.microsoft.com/office/powerpoint/2010/main" val="225285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360000" y="1152000"/>
            <a:ext cx="8208000" cy="1661993"/>
          </a:xfrm>
        </p:spPr>
        <p:txBody>
          <a:bodyPr anchor="t">
            <a:spAutoFit/>
          </a:bodyPr>
          <a:lstStyle>
            <a:lvl1pPr>
              <a:defRPr sz="5400" baseline="0">
                <a:latin typeface="+mj-lt"/>
              </a:defRPr>
            </a:lvl1pPr>
          </a:lstStyle>
          <a:p>
            <a:r>
              <a:rPr kumimoji="1" lang="en-US" altLang="ja-JP" dirty="0"/>
              <a:t>Title_54pt</a:t>
            </a:r>
            <a:br>
              <a:rPr kumimoji="1" lang="en-US" altLang="ja-JP" dirty="0"/>
            </a:br>
            <a:r>
              <a:rPr kumimoji="1" lang="en-US" altLang="ja-JP" dirty="0" err="1"/>
              <a:t>Title_54pt</a:t>
            </a:r>
            <a:endParaRPr kumimoji="1" lang="ja-JP" altLang="en-US" dirty="0"/>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8" name="図プレースホルダー 7"/>
          <p:cNvSpPr>
            <a:spLocks noGrp="1"/>
          </p:cNvSpPr>
          <p:nvPr>
            <p:ph type="pic" sz="quarter" idx="13"/>
          </p:nvPr>
        </p:nvSpPr>
        <p:spPr>
          <a:xfrm>
            <a:off x="3851920" y="2996952"/>
            <a:ext cx="4968230" cy="3095873"/>
          </a:xfrm>
        </p:spPr>
        <p:txBody>
          <a:bodyPr/>
          <a:lstStyle>
            <a:lvl1pPr marL="0" indent="0">
              <a:buNone/>
              <a:defRPr/>
            </a:lvl1pPr>
          </a:lstStyle>
          <a:p>
            <a:endParaRPr kumimoji="1" lang="ja-JP" altLang="en-US" dirty="0"/>
          </a:p>
        </p:txBody>
      </p:sp>
      <p:sp>
        <p:nvSpPr>
          <p:cNvPr id="11" name="テキスト プレースホルダー 10"/>
          <p:cNvSpPr>
            <a:spLocks noGrp="1"/>
          </p:cNvSpPr>
          <p:nvPr>
            <p:ph type="body" sz="quarter" idx="14" hasCustomPrompt="1"/>
          </p:nvPr>
        </p:nvSpPr>
        <p:spPr>
          <a:xfrm>
            <a:off x="360000" y="5812223"/>
            <a:ext cx="3492000" cy="307777"/>
          </a:xfrm>
        </p:spPr>
        <p:txBody>
          <a:bodyPr anchor="b" anchorCtr="0">
            <a:spAutoFit/>
          </a:bodyPr>
          <a:lstStyle>
            <a:lvl1pPr marL="5842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sz="2400">
                <a:solidFill>
                  <a:schemeClr val="bg1">
                    <a:lumMod val="50000"/>
                  </a:schemeClr>
                </a:solidFill>
              </a:defRPr>
            </a:lvl1pPr>
          </a:lstStyle>
          <a:p>
            <a:pPr marL="5842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defRPr/>
            </a:pPr>
            <a:r>
              <a:rPr lang="en-US" altLang="ja-JP" sz="2000" dirty="0"/>
              <a:t>Ver. X.XX</a:t>
            </a:r>
            <a:r>
              <a:rPr lang="en-US" altLang="ja-JP" sz="2000" baseline="0" dirty="0"/>
              <a:t> </a:t>
            </a:r>
            <a:r>
              <a:rPr lang="en-US" altLang="ja-JP" sz="2000" dirty="0"/>
              <a:t>20pt</a:t>
            </a:r>
            <a:endParaRPr lang="ja-JP" altLang="en-US" sz="2000" dirty="0"/>
          </a:p>
        </p:txBody>
      </p:sp>
    </p:spTree>
    <p:extLst>
      <p:ext uri="{BB962C8B-B14F-4D97-AF65-F5344CB8AC3E}">
        <p14:creationId xmlns:p14="http://schemas.microsoft.com/office/powerpoint/2010/main" val="104175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10" name="タイトル プレースホルダー 1"/>
          <p:cNvSpPr>
            <a:spLocks noGrp="1"/>
          </p:cNvSpPr>
          <p:nvPr>
            <p:ph type="title" hasCustomPrompt="1"/>
          </p:nvPr>
        </p:nvSpPr>
        <p:spPr>
          <a:xfrm>
            <a:off x="360000" y="1152000"/>
            <a:ext cx="8208000" cy="677108"/>
          </a:xfrm>
          <a:prstGeom prst="rect">
            <a:avLst/>
          </a:prstGeom>
        </p:spPr>
        <p:txBody>
          <a:bodyPr vert="horz" lIns="0" tIns="0" rIns="0" bIns="0" rtlCol="0" anchor="t">
            <a:spAutoFit/>
          </a:bodyPr>
          <a:lstStyle>
            <a:lvl1pPr>
              <a:defRPr/>
            </a:lvl1pPr>
          </a:lstStyle>
          <a:p>
            <a:r>
              <a:rPr kumimoji="1" lang="en-US" altLang="ja-JP" dirty="0"/>
              <a:t>Contents_44pt</a:t>
            </a:r>
            <a:endParaRPr kumimoji="1" lang="ja-JP" altLang="en-US" dirty="0"/>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8A0632B3-990E-4D3E-99A6-FBD255F286FB}" type="slidenum">
              <a:rPr kumimoji="1" lang="ja-JP" altLang="en-US" smtClean="0"/>
              <a:t>‹#›</a:t>
            </a:fld>
            <a:endParaRPr kumimoji="1" lang="ja-JP" altLang="en-US"/>
          </a:p>
        </p:txBody>
      </p:sp>
      <p:sp>
        <p:nvSpPr>
          <p:cNvPr id="6" name="テキスト プレースホルダー 5"/>
          <p:cNvSpPr>
            <a:spLocks noGrp="1"/>
          </p:cNvSpPr>
          <p:nvPr>
            <p:ph type="body" sz="quarter" idx="13" hasCustomPrompt="1"/>
          </p:nvPr>
        </p:nvSpPr>
        <p:spPr>
          <a:xfrm>
            <a:off x="1152000" y="2376000"/>
            <a:ext cx="7416000" cy="410369"/>
          </a:xfrm>
        </p:spPr>
        <p:txBody>
          <a:bodyPr>
            <a:spAutoFit/>
          </a:bodyPr>
          <a:lstStyle>
            <a:lvl2pPr marL="570865" indent="-514350">
              <a:buClr>
                <a:schemeClr val="accent5">
                  <a:lumMod val="50000"/>
                </a:schemeClr>
              </a:buClr>
              <a:buFont typeface="+mj-lt"/>
              <a:buAutoNum type="arabicPeriod"/>
              <a:defRPr sz="2400" b="1">
                <a:solidFill>
                  <a:schemeClr val="bg1">
                    <a:lumMod val="50000"/>
                  </a:schemeClr>
                </a:solidFill>
              </a:defRPr>
            </a:lvl2pPr>
            <a:lvl4pPr marL="514985" indent="-457200">
              <a:lnSpc>
                <a:spcPts val="2600"/>
              </a:lnSpc>
              <a:buClr>
                <a:schemeClr val="accent5">
                  <a:lumMod val="50000"/>
                </a:schemeClr>
              </a:buClr>
              <a:buFont typeface="+mj-lt"/>
              <a:buAutoNum type="arabicPeriod"/>
              <a:defRPr b="1"/>
            </a:lvl4pPr>
          </a:lstStyle>
          <a:p>
            <a:pPr lvl="1"/>
            <a:r>
              <a:rPr kumimoji="1" lang="en-US" altLang="ja-JP" dirty="0"/>
              <a:t>Title_24pt</a:t>
            </a:r>
            <a:endParaRPr kumimoji="1" lang="ja-JP" altLang="en-US" dirty="0"/>
          </a:p>
        </p:txBody>
      </p:sp>
    </p:spTree>
    <p:extLst>
      <p:ext uri="{BB962C8B-B14F-4D97-AF65-F5344CB8AC3E}">
        <p14:creationId xmlns:p14="http://schemas.microsoft.com/office/powerpoint/2010/main" val="43179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userDrawn="1"/>
        </p:nvSpPr>
        <p:spPr>
          <a:xfrm>
            <a:off x="0" y="6309320"/>
            <a:ext cx="9144000" cy="54868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rotWithShape="1">
          <a:blip r:embed="rId24" cstate="print">
            <a:extLst>
              <a:ext uri="{28A0092B-C50C-407E-A947-70E740481C1C}">
                <a14:useLocalDpi xmlns:a14="http://schemas.microsoft.com/office/drawing/2010/main" val="0"/>
              </a:ext>
            </a:extLst>
          </a:blip>
          <a:srcRect l="11234" t="8034" b="6125"/>
          <a:stretch>
            <a:fillRect/>
          </a:stretch>
        </p:blipFill>
        <p:spPr>
          <a:xfrm>
            <a:off x="162000" y="6309320"/>
            <a:ext cx="645692" cy="548680"/>
          </a:xfrm>
          <a:prstGeom prst="rect">
            <a:avLst/>
          </a:prstGeom>
        </p:spPr>
      </p:pic>
      <p:sp>
        <p:nvSpPr>
          <p:cNvPr id="10" name="タイトル 1"/>
          <p:cNvSpPr txBox="1"/>
          <p:nvPr userDrawn="1"/>
        </p:nvSpPr>
        <p:spPr>
          <a:xfrm>
            <a:off x="648000" y="6506774"/>
            <a:ext cx="3028615" cy="3066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100" b="1" dirty="0">
                <a:latin typeface="Arial" panose="020B0604020202020204" pitchFamily="34" charset="0"/>
                <a:ea typeface="Arial Unicode MS" panose="020B0604020202020204" pitchFamily="50" charset="-128"/>
                <a:cs typeface="Arial" panose="020B0604020202020204" pitchFamily="34" charset="0"/>
              </a:rPr>
              <a:t>Japan International Cooperation Agency</a:t>
            </a:r>
            <a:endParaRPr lang="ja-JP" altLang="en-US" sz="1100" b="1" dirty="0">
              <a:latin typeface="Arial" panose="020B0604020202020204" pitchFamily="34" charset="0"/>
              <a:ea typeface="Arial Unicode MS" panose="020B0604020202020204" pitchFamily="50" charset="-128"/>
              <a:cs typeface="Arial" panose="020B0604020202020204" pitchFamily="34" charset="0"/>
            </a:endParaRPr>
          </a:p>
        </p:txBody>
      </p:sp>
      <p:sp>
        <p:nvSpPr>
          <p:cNvPr id="2" name="タイトル プレースホルダー 1"/>
          <p:cNvSpPr>
            <a:spLocks noGrp="1"/>
          </p:cNvSpPr>
          <p:nvPr>
            <p:ph type="title"/>
          </p:nvPr>
        </p:nvSpPr>
        <p:spPr>
          <a:xfrm>
            <a:off x="360000" y="252000"/>
            <a:ext cx="8208000" cy="1044000"/>
          </a:xfrm>
          <a:prstGeom prst="rect">
            <a:avLst/>
          </a:prstGeom>
        </p:spPr>
        <p:txBody>
          <a:bodyPr vert="horz" lIns="0" tIns="0" rIns="0" bIns="0" rtlCol="0" anchor="ctr">
            <a:normAutofit/>
          </a:bodyPr>
          <a:lstStyle/>
          <a:p>
            <a:r>
              <a:rPr kumimoji="1" lang="en-US" altLang="ja-JP" dirty="0"/>
              <a:t>Master Title_44pt</a:t>
            </a:r>
            <a:endParaRPr kumimoji="1" lang="ja-JP" altLang="en-US" dirty="0"/>
          </a:p>
        </p:txBody>
      </p:sp>
      <p:sp>
        <p:nvSpPr>
          <p:cNvPr id="3" name="テキスト プレースホルダー 2"/>
          <p:cNvSpPr>
            <a:spLocks noGrp="1"/>
          </p:cNvSpPr>
          <p:nvPr>
            <p:ph type="body" idx="1"/>
          </p:nvPr>
        </p:nvSpPr>
        <p:spPr>
          <a:xfrm>
            <a:off x="360000" y="1269280"/>
            <a:ext cx="8208000" cy="4680000"/>
          </a:xfrm>
          <a:prstGeom prst="rect">
            <a:avLst/>
          </a:prstGeom>
        </p:spPr>
        <p:txBody>
          <a:bodyPr vert="horz" lIns="0" tIns="0" rIns="0" bIns="0" rtlCol="0">
            <a:normAutofit/>
          </a:bodyPr>
          <a:lstStyle/>
          <a:p>
            <a:pPr lvl="1"/>
            <a:r>
              <a:rPr kumimoji="1" lang="en-US" altLang="ja-JP" dirty="0"/>
              <a:t>Body text1 _28pt</a:t>
            </a:r>
            <a:endParaRPr kumimoji="1" lang="ja-JP" altLang="en-US" dirty="0"/>
          </a:p>
          <a:p>
            <a:pPr lvl="3"/>
            <a:r>
              <a:rPr kumimoji="1" lang="en-US" altLang="ja-JP" dirty="0"/>
              <a:t>Body text2 _24pt</a:t>
            </a:r>
            <a:endParaRPr kumimoji="1" lang="ja-JP" altLang="en-US" dirty="0"/>
          </a:p>
          <a:p>
            <a:pPr lvl="4"/>
            <a:r>
              <a:rPr kumimoji="1" lang="en-US" altLang="ja-JP" dirty="0"/>
              <a:t>Body text3 _20pt</a:t>
            </a:r>
          </a:p>
          <a:p>
            <a:pPr lvl="4"/>
            <a:endParaRPr kumimoji="1" lang="ja-JP" altLang="en-US" dirty="0"/>
          </a:p>
        </p:txBody>
      </p:sp>
      <p:sp>
        <p:nvSpPr>
          <p:cNvPr id="4" name="日付プレースホルダー 3"/>
          <p:cNvSpPr>
            <a:spLocks noGrp="1"/>
          </p:cNvSpPr>
          <p:nvPr>
            <p:ph type="dt" sz="half" idx="2"/>
          </p:nvPr>
        </p:nvSpPr>
        <p:spPr>
          <a:xfrm>
            <a:off x="5940152" y="64800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dirty="0"/>
          </a:p>
        </p:txBody>
      </p:sp>
      <p:sp>
        <p:nvSpPr>
          <p:cNvPr id="5" name="フッター プレースホルダー 4"/>
          <p:cNvSpPr>
            <a:spLocks noGrp="1"/>
          </p:cNvSpPr>
          <p:nvPr>
            <p:ph type="ftr" sz="quarter" idx="3"/>
          </p:nvPr>
        </p:nvSpPr>
        <p:spPr>
          <a:xfrm>
            <a:off x="3563888" y="6480000"/>
            <a:ext cx="25202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4800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632B3-990E-4D3E-99A6-FBD255F286FB}" type="slidenum">
              <a:rPr kumimoji="1" lang="ja-JP" altLang="en-US" smtClean="0"/>
              <a:t>‹#›</a:t>
            </a:fld>
            <a:endParaRPr kumimoji="1" lang="ja-JP" altLang="en-US" dirty="0"/>
          </a:p>
        </p:txBody>
      </p:sp>
      <p:sp>
        <p:nvSpPr>
          <p:cNvPr id="11" name="テキスト ボックス 27"/>
          <p:cNvSpPr txBox="1"/>
          <p:nvPr userDrawn="1"/>
        </p:nvSpPr>
        <p:spPr>
          <a:xfrm>
            <a:off x="2483768" y="80550"/>
            <a:ext cx="6388927"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gn="r" hangingPunct="0">
              <a:lnSpc>
                <a:spcPts val="1800"/>
              </a:lnSpc>
              <a:spcAft>
                <a:spcPts val="0"/>
              </a:spcAft>
            </a:pPr>
            <a:r>
              <a:rPr lang="en-US" altLang="ja-JP" sz="1100" b="1" kern="1000" dirty="0">
                <a:solidFill>
                  <a:srgbClr val="548DD4"/>
                </a:solidFill>
                <a:effectLst/>
                <a:latin typeface="Arial" panose="020B0604020202020204" pitchFamily="34" charset="0"/>
                <a:cs typeface="Arial" panose="020B0604020202020204" pitchFamily="34" charset="0"/>
              </a:rPr>
              <a:t>Japan’s Experience on Water Resources Management</a:t>
            </a:r>
            <a:endParaRPr lang="ja-JP" sz="1800" kern="1000" dirty="0">
              <a:effectLst/>
              <a:latin typeface="Arial" panose="020B0604020202020204" pitchFamily="34" charset="0"/>
              <a:cs typeface="Arial" panose="020B0604020202020204" pitchFamily="34" charset="0"/>
            </a:endParaRPr>
          </a:p>
        </p:txBody>
      </p:sp>
      <p:sp>
        <p:nvSpPr>
          <p:cNvPr id="13" name="テキスト ボックス 12"/>
          <p:cNvSpPr txBox="1"/>
          <p:nvPr userDrawn="1"/>
        </p:nvSpPr>
        <p:spPr>
          <a:xfrm>
            <a:off x="7524328" y="6525344"/>
            <a:ext cx="1440160" cy="261610"/>
          </a:xfrm>
          <a:prstGeom prst="rect">
            <a:avLst/>
          </a:prstGeom>
          <a:noFill/>
        </p:spPr>
        <p:txBody>
          <a:bodyPr wrap="square" rtlCol="0">
            <a:spAutoFit/>
          </a:bodyPr>
          <a:lstStyle/>
          <a:p>
            <a:pPr algn="r"/>
            <a:fld id="{8A0632B3-990E-4D3E-99A6-FBD255F286FB}" type="slidenum">
              <a:rPr kumimoji="1" lang="ja-JP" altLang="en-US" sz="1100" b="1" smtClean="0">
                <a:latin typeface="+mj-lt"/>
              </a:rPr>
              <a:t>‹#›</a:t>
            </a:fld>
            <a:endParaRPr kumimoji="1" lang="ja-JP" altLang="en-US" sz="1100" b="1" dirty="0">
              <a:latin typeface="+mj-lt"/>
            </a:endParaRPr>
          </a:p>
        </p:txBody>
      </p:sp>
    </p:spTree>
    <p:extLst>
      <p:ext uri="{BB962C8B-B14F-4D97-AF65-F5344CB8AC3E}">
        <p14:creationId xmlns:p14="http://schemas.microsoft.com/office/powerpoint/2010/main" val="11956765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49" r:id="rId13"/>
    <p:sldLayoutId id="2147483650" r:id="rId14"/>
    <p:sldLayoutId id="2147483651" r:id="rId15"/>
    <p:sldLayoutId id="2147483652" r:id="rId16"/>
    <p:sldLayoutId id="2147483653" r:id="rId17"/>
    <p:sldLayoutId id="2147483656" r:id="rId18"/>
    <p:sldLayoutId id="2147483657" r:id="rId19"/>
    <p:sldLayoutId id="2147483658" r:id="rId20"/>
    <p:sldLayoutId id="2147483659" r:id="rId21"/>
    <p:sldLayoutId id="2147483660" r:id="rId22"/>
  </p:sldLayoutIdLst>
  <p:hf sldNum="0" hdr="0" ftr="0" dt="0"/>
  <p:txStyles>
    <p:titleStyle>
      <a:lvl1pPr algn="l" defTabSz="914400" rtl="0" eaLnBrk="1" latinLnBrk="0" hangingPunct="1">
        <a:spcBef>
          <a:spcPct val="0"/>
        </a:spcBef>
        <a:buNone/>
        <a:defRPr kumimoji="1" sz="4400" b="1" kern="1200">
          <a:solidFill>
            <a:schemeClr val="bg1">
              <a:lumMod val="50000"/>
            </a:schemeClr>
          </a:solidFill>
          <a:latin typeface="+mj-lt"/>
          <a:ea typeface="+mj-ea"/>
          <a:cs typeface="+mj-cs"/>
        </a:defRPr>
      </a:lvl1pPr>
    </p:titleStyle>
    <p:body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1268760"/>
            <a:ext cx="7488832" cy="3508653"/>
          </a:xfrm>
        </p:spPr>
        <p:txBody>
          <a:bodyPr/>
          <a:lstStyle/>
          <a:p>
            <a:r>
              <a:rPr lang="en-US" altLang="ja-JP" sz="4400" dirty="0"/>
              <a:t>Theme 4</a:t>
            </a:r>
            <a:br>
              <a:rPr lang="en-US" altLang="ja-JP" sz="4400" dirty="0"/>
            </a:br>
            <a:r>
              <a:rPr lang="en-US" altLang="ja-JP" sz="4400" dirty="0"/>
              <a:t>Water Pollution</a:t>
            </a:r>
            <a:r>
              <a:rPr lang="ja-JP" altLang="en-US" sz="4400" dirty="0"/>
              <a:t> </a:t>
            </a:r>
            <a:r>
              <a:rPr lang="en-US" altLang="ja-JP" sz="4400" dirty="0"/>
              <a:t>and</a:t>
            </a:r>
            <a:r>
              <a:rPr lang="ja-JP" altLang="en-US" sz="4400" dirty="0"/>
              <a:t> </a:t>
            </a:r>
            <a:r>
              <a:rPr lang="en-US" altLang="ja-JP" sz="4400" dirty="0"/>
              <a:t>Environmental Management</a:t>
            </a:r>
            <a:br>
              <a:rPr lang="en-US" altLang="ja-JP" sz="4800" dirty="0"/>
            </a:br>
            <a:r>
              <a:rPr lang="en-US" altLang="ja-JP" sz="3200" dirty="0">
                <a:solidFill>
                  <a:schemeClr val="bg1">
                    <a:lumMod val="75000"/>
                  </a:schemeClr>
                </a:solidFill>
              </a:rPr>
              <a:t>Preventing damage to human health and lives and creating Sustainable Environment</a:t>
            </a:r>
            <a:endParaRPr lang="ja-JP" altLang="en-US" sz="3200" dirty="0">
              <a:solidFill>
                <a:schemeClr val="bg1">
                  <a:lumMod val="75000"/>
                </a:schemeClr>
              </a:solidFill>
            </a:endParaRPr>
          </a:p>
        </p:txBody>
      </p:sp>
      <p:pic>
        <p:nvPicPr>
          <p:cNvPr id="4" name="図 3">
            <a:extLst>
              <a:ext uri="{FF2B5EF4-FFF2-40B4-BE49-F238E27FC236}">
                <a16:creationId xmlns:a16="http://schemas.microsoft.com/office/drawing/2014/main" id="{4E93E413-86E0-4079-95EA-D1D2038CC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542" y="5378265"/>
            <a:ext cx="678352" cy="671701"/>
          </a:xfrm>
          <a:prstGeom prst="rect">
            <a:avLst/>
          </a:prstGeom>
        </p:spPr>
      </p:pic>
      <p:pic>
        <p:nvPicPr>
          <p:cNvPr id="5" name="図 4">
            <a:extLst>
              <a:ext uri="{FF2B5EF4-FFF2-40B4-BE49-F238E27FC236}">
                <a16:creationId xmlns:a16="http://schemas.microsoft.com/office/drawing/2014/main" id="{8FA27EFA-C5D2-4E2E-B7AC-421CC8354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84" y="5374939"/>
            <a:ext cx="678352" cy="678352"/>
          </a:xfrm>
          <a:prstGeom prst="rect">
            <a:avLst/>
          </a:prstGeom>
        </p:spPr>
      </p:pic>
      <p:pic>
        <p:nvPicPr>
          <p:cNvPr id="6" name="図 5">
            <a:extLst>
              <a:ext uri="{FF2B5EF4-FFF2-40B4-BE49-F238E27FC236}">
                <a16:creationId xmlns:a16="http://schemas.microsoft.com/office/drawing/2014/main" id="{93517ED4-0610-40B6-8775-E792CBF8CA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2626" y="5378265"/>
            <a:ext cx="671701" cy="671701"/>
          </a:xfrm>
          <a:prstGeom prst="rect">
            <a:avLst/>
          </a:prstGeom>
        </p:spPr>
      </p:pic>
      <p:pic>
        <p:nvPicPr>
          <p:cNvPr id="7" name="図 6">
            <a:extLst>
              <a:ext uri="{FF2B5EF4-FFF2-40B4-BE49-F238E27FC236}">
                <a16:creationId xmlns:a16="http://schemas.microsoft.com/office/drawing/2014/main" id="{09D37BA4-C50F-48B0-8B33-F096CE9CAE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8517" y="5373216"/>
            <a:ext cx="671701" cy="665050"/>
          </a:xfrm>
          <a:prstGeom prst="rect">
            <a:avLst/>
          </a:prstGeom>
        </p:spPr>
      </p:pic>
      <p:pic>
        <p:nvPicPr>
          <p:cNvPr id="8" name="図 7">
            <a:extLst>
              <a:ext uri="{FF2B5EF4-FFF2-40B4-BE49-F238E27FC236}">
                <a16:creationId xmlns:a16="http://schemas.microsoft.com/office/drawing/2014/main" id="{BDF0BFE3-3DBE-47AE-9B88-5C8BDD523D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4408" y="5373216"/>
            <a:ext cx="671701" cy="665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7" name="コンテンツ プレースホルダー 3">
            <a:extLst>
              <a:ext uri="{FF2B5EF4-FFF2-40B4-BE49-F238E27FC236}">
                <a16:creationId xmlns:a16="http://schemas.microsoft.com/office/drawing/2014/main" id="{80A84846-B882-4BD0-A5BE-08783A2AC2EF}"/>
              </a:ext>
            </a:extLst>
          </p:cNvPr>
          <p:cNvSpPr txBox="1"/>
          <p:nvPr/>
        </p:nvSpPr>
        <p:spPr>
          <a:xfrm>
            <a:off x="4683828" y="6392194"/>
            <a:ext cx="3324840"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None/>
            </a:pPr>
            <a:r>
              <a:rPr lang="en-US" altLang="ja-JP" sz="2000" dirty="0"/>
              <a:t>Regular Monitoring System</a:t>
            </a:r>
            <a:endParaRPr lang="ja-JP" altLang="en-US" sz="2000" dirty="0"/>
          </a:p>
        </p:txBody>
      </p:sp>
      <p:sp>
        <p:nvSpPr>
          <p:cNvPr id="8" name="テキスト プレースホルダー 7">
            <a:extLst>
              <a:ext uri="{FF2B5EF4-FFF2-40B4-BE49-F238E27FC236}">
                <a16:creationId xmlns:a16="http://schemas.microsoft.com/office/drawing/2014/main" id="{F5445C0E-196D-4CCE-AE81-5292E360F6E5}"/>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 Water Quality Monitoring to Ensure Clean Water</a:t>
            </a:r>
          </a:p>
        </p:txBody>
      </p:sp>
      <p:sp>
        <p:nvSpPr>
          <p:cNvPr id="9" name="テキスト ボックス 6">
            <a:extLst>
              <a:ext uri="{FF2B5EF4-FFF2-40B4-BE49-F238E27FC236}">
                <a16:creationId xmlns:a16="http://schemas.microsoft.com/office/drawing/2014/main" id="{3D800216-33BB-4701-9157-D9C3DD076AA8}"/>
              </a:ext>
            </a:extLst>
          </p:cNvPr>
          <p:cNvSpPr txBox="1"/>
          <p:nvPr/>
        </p:nvSpPr>
        <p:spPr>
          <a:xfrm>
            <a:off x="6012160" y="5817440"/>
            <a:ext cx="3312368" cy="400110"/>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Japan’s water environment Administration, September 2012, Ministry of the Environment</a:t>
            </a:r>
            <a:endParaRPr lang="ja-JP" altLang="ja-JP" sz="1000" dirty="0"/>
          </a:p>
        </p:txBody>
      </p:sp>
      <p:pic>
        <p:nvPicPr>
          <p:cNvPr id="3" name="図 2">
            <a:extLst>
              <a:ext uri="{FF2B5EF4-FFF2-40B4-BE49-F238E27FC236}">
                <a16:creationId xmlns:a16="http://schemas.microsoft.com/office/drawing/2014/main" id="{915311E7-51E1-4943-9418-0310120584FB}"/>
              </a:ext>
            </a:extLst>
          </p:cNvPr>
          <p:cNvPicPr>
            <a:picLocks noChangeAspect="1"/>
          </p:cNvPicPr>
          <p:nvPr/>
        </p:nvPicPr>
        <p:blipFill>
          <a:blip r:embed="rId3"/>
          <a:stretch>
            <a:fillRect/>
          </a:stretch>
        </p:blipFill>
        <p:spPr>
          <a:xfrm>
            <a:off x="179512" y="1321288"/>
            <a:ext cx="7848872" cy="5099253"/>
          </a:xfrm>
          <a:prstGeom prst="rect">
            <a:avLst/>
          </a:prstGeom>
        </p:spPr>
      </p:pic>
    </p:spTree>
    <p:extLst>
      <p:ext uri="{BB962C8B-B14F-4D97-AF65-F5344CB8AC3E}">
        <p14:creationId xmlns:p14="http://schemas.microsoft.com/office/powerpoint/2010/main" val="181315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3">
            <a:extLst>
              <a:ext uri="{FF2B5EF4-FFF2-40B4-BE49-F238E27FC236}">
                <a16:creationId xmlns:a16="http://schemas.microsoft.com/office/drawing/2014/main" id="{66568084-BA9A-4885-B1EC-08894D348E8E}"/>
              </a:ext>
            </a:extLst>
          </p:cNvPr>
          <p:cNvSpPr txBox="1"/>
          <p:nvPr/>
        </p:nvSpPr>
        <p:spPr>
          <a:xfrm>
            <a:off x="4919568" y="6055382"/>
            <a:ext cx="3324840" cy="20518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a:t>Information Disclosure</a:t>
            </a:r>
            <a:endParaRPr lang="ja-JP" altLang="en-US" sz="1000" dirty="0"/>
          </a:p>
        </p:txBody>
      </p:sp>
      <p:sp>
        <p:nvSpPr>
          <p:cNvPr id="7" name="テキスト ボックス 6">
            <a:extLst>
              <a:ext uri="{FF2B5EF4-FFF2-40B4-BE49-F238E27FC236}">
                <a16:creationId xmlns:a16="http://schemas.microsoft.com/office/drawing/2014/main" id="{2AB6315C-B535-424F-8E97-098B28456F28}"/>
              </a:ext>
            </a:extLst>
          </p:cNvPr>
          <p:cNvSpPr txBox="1"/>
          <p:nvPr/>
        </p:nvSpPr>
        <p:spPr>
          <a:xfrm>
            <a:off x="467544" y="5622348"/>
            <a:ext cx="3312368" cy="400110"/>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Japan’s water environment Administration, September 2012, Ministry of the Environment</a:t>
            </a:r>
            <a:endParaRPr lang="ja-JP" altLang="ja-JP" sz="1000" dirty="0"/>
          </a:p>
        </p:txBody>
      </p:sp>
      <p:sp>
        <p:nvSpPr>
          <p:cNvPr id="8" name="タイトル 1">
            <a:extLst>
              <a:ext uri="{FF2B5EF4-FFF2-40B4-BE49-F238E27FC236}">
                <a16:creationId xmlns:a16="http://schemas.microsoft.com/office/drawing/2014/main" id="{85D93638-C42A-43EF-B46F-A0ECDD28AE0B}"/>
              </a:ext>
            </a:extLst>
          </p:cNvPr>
          <p:cNvSpPr txBox="1">
            <a:spLocks/>
          </p:cNvSpPr>
          <p:nvPr/>
        </p:nvSpPr>
        <p:spPr>
          <a:xfrm>
            <a:off x="360000" y="251999"/>
            <a:ext cx="8229600" cy="720000"/>
          </a:xfrm>
          <a:prstGeom prst="rect">
            <a:avLst/>
          </a:prstGeom>
        </p:spPr>
        <p:txBody>
          <a:bodyPr vert="horz" lIns="0" tIns="0" rIns="0" bIns="0" rtlCol="0" anchor="t">
            <a:normAutofit/>
          </a:bodyPr>
          <a:lstStyle>
            <a:lvl1pPr algn="l" defTabSz="914400" rtl="0" eaLnBrk="1" latinLnBrk="0" hangingPunct="1">
              <a:spcBef>
                <a:spcPct val="0"/>
              </a:spcBef>
              <a:buNone/>
              <a:defRPr kumimoji="1" sz="5400" b="1" kern="1200" baseline="0">
                <a:solidFill>
                  <a:schemeClr val="bg1">
                    <a:lumMod val="50000"/>
                  </a:schemeClr>
                </a:solidFill>
                <a:latin typeface="+mj-lt"/>
                <a:ea typeface="+mj-ea"/>
                <a:cs typeface="+mj-cs"/>
              </a:defRPr>
            </a:lvl1pPr>
          </a:lstStyle>
          <a:p>
            <a:r>
              <a:rPr lang="en-US" altLang="ja-JP" sz="2800"/>
              <a:t>2. Water Pollution</a:t>
            </a:r>
            <a:endParaRPr lang="ja-JP" altLang="en-US" sz="2800" dirty="0"/>
          </a:p>
        </p:txBody>
      </p:sp>
      <p:sp>
        <p:nvSpPr>
          <p:cNvPr id="9" name="テキスト プレースホルダー 7">
            <a:extLst>
              <a:ext uri="{FF2B5EF4-FFF2-40B4-BE49-F238E27FC236}">
                <a16:creationId xmlns:a16="http://schemas.microsoft.com/office/drawing/2014/main" id="{80759417-A801-4349-B9B6-B106142745BC}"/>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 Water Quality Monitoring to Ensure Clean Water</a:t>
            </a:r>
          </a:p>
        </p:txBody>
      </p:sp>
      <p:pic>
        <p:nvPicPr>
          <p:cNvPr id="2" name="図 1">
            <a:extLst>
              <a:ext uri="{FF2B5EF4-FFF2-40B4-BE49-F238E27FC236}">
                <a16:creationId xmlns:a16="http://schemas.microsoft.com/office/drawing/2014/main" id="{0C5E98F0-2A91-486C-9DA4-2E982426B8A0}"/>
              </a:ext>
            </a:extLst>
          </p:cNvPr>
          <p:cNvPicPr>
            <a:picLocks noChangeAspect="1"/>
          </p:cNvPicPr>
          <p:nvPr/>
        </p:nvPicPr>
        <p:blipFill>
          <a:blip r:embed="rId2"/>
          <a:stretch>
            <a:fillRect/>
          </a:stretch>
        </p:blipFill>
        <p:spPr>
          <a:xfrm>
            <a:off x="755576" y="1607585"/>
            <a:ext cx="3168352" cy="3673632"/>
          </a:xfrm>
          <a:prstGeom prst="rect">
            <a:avLst/>
          </a:prstGeom>
        </p:spPr>
      </p:pic>
      <p:pic>
        <p:nvPicPr>
          <p:cNvPr id="3" name="図 2">
            <a:extLst>
              <a:ext uri="{FF2B5EF4-FFF2-40B4-BE49-F238E27FC236}">
                <a16:creationId xmlns:a16="http://schemas.microsoft.com/office/drawing/2014/main" id="{989A4B72-5D31-4415-8A5E-2F9841C0CC9A}"/>
              </a:ext>
            </a:extLst>
          </p:cNvPr>
          <p:cNvPicPr>
            <a:picLocks noChangeAspect="1"/>
          </p:cNvPicPr>
          <p:nvPr/>
        </p:nvPicPr>
        <p:blipFill>
          <a:blip r:embed="rId3"/>
          <a:stretch>
            <a:fillRect/>
          </a:stretch>
        </p:blipFill>
        <p:spPr>
          <a:xfrm>
            <a:off x="4472048" y="1469038"/>
            <a:ext cx="4144730" cy="2138712"/>
          </a:xfrm>
          <a:prstGeom prst="rect">
            <a:avLst/>
          </a:prstGeom>
        </p:spPr>
      </p:pic>
      <p:sp>
        <p:nvSpPr>
          <p:cNvPr id="10" name="コンテンツ プレースホルダー 3">
            <a:extLst>
              <a:ext uri="{FF2B5EF4-FFF2-40B4-BE49-F238E27FC236}">
                <a16:creationId xmlns:a16="http://schemas.microsoft.com/office/drawing/2014/main" id="{B740CEAF-D86D-4A21-A247-BAC707DA60FC}"/>
              </a:ext>
            </a:extLst>
          </p:cNvPr>
          <p:cNvSpPr txBox="1"/>
          <p:nvPr/>
        </p:nvSpPr>
        <p:spPr>
          <a:xfrm>
            <a:off x="677332" y="5342850"/>
            <a:ext cx="3324840" cy="20518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1600" dirty="0"/>
              <a:t>Measurement Site in Japan</a:t>
            </a:r>
            <a:endParaRPr lang="ja-JP" altLang="en-US" sz="1000" dirty="0"/>
          </a:p>
        </p:txBody>
      </p:sp>
      <p:pic>
        <p:nvPicPr>
          <p:cNvPr id="11" name="図 10">
            <a:extLst>
              <a:ext uri="{FF2B5EF4-FFF2-40B4-BE49-F238E27FC236}">
                <a16:creationId xmlns:a16="http://schemas.microsoft.com/office/drawing/2014/main" id="{8749C341-CFAC-413A-BA3B-FC3B0809784E}"/>
              </a:ext>
            </a:extLst>
          </p:cNvPr>
          <p:cNvPicPr>
            <a:picLocks noChangeAspect="1"/>
          </p:cNvPicPr>
          <p:nvPr/>
        </p:nvPicPr>
        <p:blipFill>
          <a:blip r:embed="rId4"/>
          <a:stretch>
            <a:fillRect/>
          </a:stretch>
        </p:blipFill>
        <p:spPr>
          <a:xfrm>
            <a:off x="4283968" y="3754788"/>
            <a:ext cx="4506027" cy="2410516"/>
          </a:xfrm>
          <a:prstGeom prst="rect">
            <a:avLst/>
          </a:prstGeom>
        </p:spPr>
      </p:pic>
    </p:spTree>
    <p:extLst>
      <p:ext uri="{BB962C8B-B14F-4D97-AF65-F5344CB8AC3E}">
        <p14:creationId xmlns:p14="http://schemas.microsoft.com/office/powerpoint/2010/main" val="2208722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6">
            <a:extLst>
              <a:ext uri="{FF2B5EF4-FFF2-40B4-BE49-F238E27FC236}">
                <a16:creationId xmlns:a16="http://schemas.microsoft.com/office/drawing/2014/main" id="{30D9DA11-6DF7-49D4-B51F-2915244B4BAB}"/>
              </a:ext>
            </a:extLst>
          </p:cNvPr>
          <p:cNvSpPr txBox="1"/>
          <p:nvPr/>
        </p:nvSpPr>
        <p:spPr>
          <a:xfrm>
            <a:off x="360000" y="5919083"/>
            <a:ext cx="8424000" cy="230832"/>
          </a:xfrm>
          <a:prstGeom prst="rect">
            <a:avLst/>
          </a:prstGeom>
          <a:noFill/>
        </p:spPr>
        <p:txBody>
          <a:bodyPr wrap="square">
            <a:spAutoFit/>
          </a:bodyPr>
          <a:lstStyle/>
          <a:p>
            <a:r>
              <a:rPr lang="en-US" sz="900" dirty="0">
                <a:effectLst/>
                <a:ea typeface="ＭＳ 明朝" panose="02020609040205080304" pitchFamily="17" charset="-128"/>
              </a:rPr>
              <a:t>Source: </a:t>
            </a:r>
            <a:r>
              <a:rPr lang="en-US" altLang="ja-JP" sz="900" dirty="0"/>
              <a:t>Prepared based on Guidelines and Commentary on the Comprehensive Basin-wide Planning of Sewerage Systems, MLIT, 2015</a:t>
            </a:r>
            <a:endParaRPr lang="ja-JP" altLang="ja-JP" sz="900" dirty="0"/>
          </a:p>
        </p:txBody>
      </p:sp>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7" name="コンテンツ プレースホルダー 3">
            <a:extLst>
              <a:ext uri="{FF2B5EF4-FFF2-40B4-BE49-F238E27FC236}">
                <a16:creationId xmlns:a16="http://schemas.microsoft.com/office/drawing/2014/main" id="{80A84846-B882-4BD0-A5BE-08783A2AC2EF}"/>
              </a:ext>
            </a:extLst>
          </p:cNvPr>
          <p:cNvSpPr txBox="1"/>
          <p:nvPr/>
        </p:nvSpPr>
        <p:spPr>
          <a:xfrm>
            <a:off x="2627784" y="6285924"/>
            <a:ext cx="5060047"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Sources of Pollution and Discharge</a:t>
            </a:r>
            <a:endParaRPr lang="ja-JP" altLang="en-US" sz="2000" dirty="0"/>
          </a:p>
        </p:txBody>
      </p:sp>
      <p:sp>
        <p:nvSpPr>
          <p:cNvPr id="8" name="テキスト プレースホルダー 7">
            <a:extLst>
              <a:ext uri="{FF2B5EF4-FFF2-40B4-BE49-F238E27FC236}">
                <a16:creationId xmlns:a16="http://schemas.microsoft.com/office/drawing/2014/main" id="{16B7A2EF-5AC7-430D-B910-70DD7D359B2F}"/>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sp>
        <p:nvSpPr>
          <p:cNvPr id="9" name="TextBox 7">
            <a:extLst>
              <a:ext uri="{FF2B5EF4-FFF2-40B4-BE49-F238E27FC236}">
                <a16:creationId xmlns:a16="http://schemas.microsoft.com/office/drawing/2014/main" id="{2F7AB765-0987-48DD-AD00-6B78DA3F37F0}"/>
              </a:ext>
            </a:extLst>
          </p:cNvPr>
          <p:cNvSpPr txBox="1"/>
          <p:nvPr/>
        </p:nvSpPr>
        <p:spPr>
          <a:xfrm>
            <a:off x="787898" y="1268760"/>
            <a:ext cx="7888558" cy="410369"/>
          </a:xfrm>
          <a:prstGeom prst="rect">
            <a:avLst/>
          </a:prstGeom>
          <a:noFill/>
        </p:spPr>
        <p:txBody>
          <a:bodyPr wrap="square" rtlCol="0">
            <a:spAutoFit/>
          </a:bodyPr>
          <a:lstStyle/>
          <a:p>
            <a:pPr>
              <a:lnSpc>
                <a:spcPts val="2700"/>
              </a:lnSpc>
              <a:buClr>
                <a:srgbClr val="3399FF"/>
              </a:buClr>
            </a:pPr>
            <a:r>
              <a:rPr lang="en-US" altLang="ja-JP" sz="2000" dirty="0"/>
              <a:t>1) Pollution Sources</a:t>
            </a:r>
          </a:p>
        </p:txBody>
      </p:sp>
      <p:pic>
        <p:nvPicPr>
          <p:cNvPr id="5" name="図 4">
            <a:extLst>
              <a:ext uri="{FF2B5EF4-FFF2-40B4-BE49-F238E27FC236}">
                <a16:creationId xmlns:a16="http://schemas.microsoft.com/office/drawing/2014/main" id="{92EF1730-D9D2-45A5-B1DD-C62ACED070F6}"/>
              </a:ext>
            </a:extLst>
          </p:cNvPr>
          <p:cNvPicPr>
            <a:picLocks noChangeAspect="1"/>
          </p:cNvPicPr>
          <p:nvPr/>
        </p:nvPicPr>
        <p:blipFill>
          <a:blip r:embed="rId3"/>
          <a:stretch>
            <a:fillRect/>
          </a:stretch>
        </p:blipFill>
        <p:spPr>
          <a:xfrm>
            <a:off x="396472" y="1776365"/>
            <a:ext cx="8424000" cy="4241420"/>
          </a:xfrm>
          <a:prstGeom prst="rect">
            <a:avLst/>
          </a:prstGeom>
        </p:spPr>
      </p:pic>
    </p:spTree>
    <p:extLst>
      <p:ext uri="{BB962C8B-B14F-4D97-AF65-F5344CB8AC3E}">
        <p14:creationId xmlns:p14="http://schemas.microsoft.com/office/powerpoint/2010/main" val="295012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sp>
        <p:nvSpPr>
          <p:cNvPr id="7" name="コンテンツ プレースホルダー 3">
            <a:extLst>
              <a:ext uri="{FF2B5EF4-FFF2-40B4-BE49-F238E27FC236}">
                <a16:creationId xmlns:a16="http://schemas.microsoft.com/office/drawing/2014/main" id="{80A84846-B882-4BD0-A5BE-08783A2AC2EF}"/>
              </a:ext>
            </a:extLst>
          </p:cNvPr>
          <p:cNvSpPr txBox="1"/>
          <p:nvPr/>
        </p:nvSpPr>
        <p:spPr>
          <a:xfrm>
            <a:off x="1907704" y="6225225"/>
            <a:ext cx="5529768" cy="307777"/>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2000" dirty="0"/>
              <a:t>Wastewater Treatment Connection Ratio</a:t>
            </a:r>
            <a:endParaRPr lang="ja-JP" altLang="en-US" sz="2000" dirty="0"/>
          </a:p>
        </p:txBody>
      </p:sp>
      <p:sp>
        <p:nvSpPr>
          <p:cNvPr id="8" name="TextBox 7">
            <a:extLst>
              <a:ext uri="{FF2B5EF4-FFF2-40B4-BE49-F238E27FC236}">
                <a16:creationId xmlns:a16="http://schemas.microsoft.com/office/drawing/2014/main" id="{A5D0B977-CADA-4BF2-B4E4-579995A5FDC5}"/>
              </a:ext>
            </a:extLst>
          </p:cNvPr>
          <p:cNvSpPr txBox="1"/>
          <p:nvPr/>
        </p:nvSpPr>
        <p:spPr>
          <a:xfrm>
            <a:off x="701042" y="1442161"/>
            <a:ext cx="7543366" cy="410369"/>
          </a:xfrm>
          <a:prstGeom prst="rect">
            <a:avLst/>
          </a:prstGeom>
          <a:noFill/>
        </p:spPr>
        <p:txBody>
          <a:bodyPr wrap="square" rtlCol="0">
            <a:spAutoFit/>
          </a:bodyPr>
          <a:lstStyle/>
          <a:p>
            <a:pPr>
              <a:lnSpc>
                <a:spcPts val="2700"/>
              </a:lnSpc>
              <a:buClr>
                <a:srgbClr val="3399FF"/>
              </a:buClr>
            </a:pPr>
            <a:r>
              <a:rPr lang="en-US" altLang="ja-JP" sz="2000" dirty="0"/>
              <a:t>2) Domestic Wastewater Treatment in Japan</a:t>
            </a:r>
          </a:p>
        </p:txBody>
      </p:sp>
      <p:sp>
        <p:nvSpPr>
          <p:cNvPr id="10" name="TextBox 9">
            <a:extLst>
              <a:ext uri="{FF2B5EF4-FFF2-40B4-BE49-F238E27FC236}">
                <a16:creationId xmlns:a16="http://schemas.microsoft.com/office/drawing/2014/main" id="{2282B855-1C34-4C25-A390-3805B45BDCB0}"/>
              </a:ext>
            </a:extLst>
          </p:cNvPr>
          <p:cNvSpPr txBox="1"/>
          <p:nvPr/>
        </p:nvSpPr>
        <p:spPr>
          <a:xfrm>
            <a:off x="360000" y="1852530"/>
            <a:ext cx="8424000" cy="410369"/>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Wastewater treatment connection rate was 90.9% in 2017.</a:t>
            </a:r>
          </a:p>
        </p:txBody>
      </p:sp>
      <p:sp>
        <p:nvSpPr>
          <p:cNvPr id="9" name="テキスト ボックス 6">
            <a:extLst>
              <a:ext uri="{FF2B5EF4-FFF2-40B4-BE49-F238E27FC236}">
                <a16:creationId xmlns:a16="http://schemas.microsoft.com/office/drawing/2014/main" id="{FDCAA5D3-4784-4030-90DC-FE1078CE73C1}"/>
              </a:ext>
            </a:extLst>
          </p:cNvPr>
          <p:cNvSpPr txBox="1"/>
          <p:nvPr/>
        </p:nvSpPr>
        <p:spPr>
          <a:xfrm>
            <a:off x="1277936" y="5949280"/>
            <a:ext cx="6564528" cy="246221"/>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Promotion of Sewerage Development, MLIT, with additions and corrections</a:t>
            </a:r>
            <a:endParaRPr lang="ja-JP" altLang="ja-JP" sz="1000" dirty="0"/>
          </a:p>
        </p:txBody>
      </p:sp>
      <p:pic>
        <p:nvPicPr>
          <p:cNvPr id="11" name="図 10">
            <a:extLst>
              <a:ext uri="{FF2B5EF4-FFF2-40B4-BE49-F238E27FC236}">
                <a16:creationId xmlns:a16="http://schemas.microsoft.com/office/drawing/2014/main" id="{C4BF9EF4-BE9E-49FC-9A24-8F5F40819D16}"/>
              </a:ext>
            </a:extLst>
          </p:cNvPr>
          <p:cNvPicPr>
            <a:picLocks noChangeAspect="1" noChangeArrowheads="1"/>
            <a:extLst>
              <a:ext uri="{84589F7E-364E-4C9E-8A38-B11213B215E9}">
                <a14:cameraTool xmlns:a14="http://schemas.microsoft.com/office/drawing/2010/main" cellRange="$I$80:$R$110"/>
              </a:ext>
            </a:extLst>
          </p:cNvPicPr>
          <p:nvPr/>
        </p:nvPicPr>
        <p:blipFill>
          <a:blip r:embed="rId3"/>
          <a:srcRect/>
          <a:stretch>
            <a:fillRect/>
          </a:stretch>
        </p:blipFill>
        <p:spPr bwMode="auto">
          <a:xfrm>
            <a:off x="1547664" y="2292623"/>
            <a:ext cx="5487591" cy="3626933"/>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3" name="テキスト ボックス 2">
            <a:extLst>
              <a:ext uri="{FF2B5EF4-FFF2-40B4-BE49-F238E27FC236}">
                <a16:creationId xmlns:a16="http://schemas.microsoft.com/office/drawing/2014/main" id="{03FC3BFA-C49C-473C-896E-488C65F8B29C}"/>
              </a:ext>
            </a:extLst>
          </p:cNvPr>
          <p:cNvSpPr txBox="1"/>
          <p:nvPr/>
        </p:nvSpPr>
        <p:spPr>
          <a:xfrm rot="16200000">
            <a:off x="1523798" y="2988539"/>
            <a:ext cx="1857225" cy="369332"/>
          </a:xfrm>
          <a:prstGeom prst="rect">
            <a:avLst/>
          </a:prstGeom>
          <a:noFill/>
        </p:spPr>
        <p:txBody>
          <a:bodyPr wrap="square" rtlCol="0">
            <a:spAutoFit/>
          </a:bodyPr>
          <a:lstStyle/>
          <a:p>
            <a:r>
              <a:rPr kumimoji="1" lang="en-US" altLang="ja-JP" dirty="0">
                <a:solidFill>
                  <a:srgbClr val="FF0000"/>
                </a:solidFill>
              </a:rPr>
              <a:t>Pollution Diet</a:t>
            </a:r>
            <a:endParaRPr kumimoji="1" lang="ja-JP" altLang="en-US" dirty="0">
              <a:solidFill>
                <a:srgbClr val="FF0000"/>
              </a:solidFill>
            </a:endParaRPr>
          </a:p>
        </p:txBody>
      </p:sp>
    </p:spTree>
    <p:extLst>
      <p:ext uri="{BB962C8B-B14F-4D97-AF65-F5344CB8AC3E}">
        <p14:creationId xmlns:p14="http://schemas.microsoft.com/office/powerpoint/2010/main" val="125086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8" name="TextBox 7">
            <a:extLst>
              <a:ext uri="{FF2B5EF4-FFF2-40B4-BE49-F238E27FC236}">
                <a16:creationId xmlns:a16="http://schemas.microsoft.com/office/drawing/2014/main" id="{A5D0B977-CADA-4BF2-B4E4-579995A5FDC5}"/>
              </a:ext>
            </a:extLst>
          </p:cNvPr>
          <p:cNvSpPr txBox="1"/>
          <p:nvPr/>
        </p:nvSpPr>
        <p:spPr>
          <a:xfrm>
            <a:off x="755576" y="1400616"/>
            <a:ext cx="6659366" cy="410369"/>
          </a:xfrm>
          <a:prstGeom prst="rect">
            <a:avLst/>
          </a:prstGeom>
          <a:noFill/>
        </p:spPr>
        <p:txBody>
          <a:bodyPr wrap="square" rtlCol="0">
            <a:spAutoFit/>
          </a:bodyPr>
          <a:lstStyle/>
          <a:p>
            <a:pPr>
              <a:lnSpc>
                <a:spcPts val="2700"/>
              </a:lnSpc>
              <a:buClr>
                <a:srgbClr val="3399FF"/>
              </a:buClr>
            </a:pPr>
            <a:r>
              <a:rPr lang="en-US" altLang="ja-JP" sz="2000" dirty="0"/>
              <a:t>2) Domestic Wastewater Treatment in Japan</a:t>
            </a:r>
          </a:p>
        </p:txBody>
      </p:sp>
      <p:sp>
        <p:nvSpPr>
          <p:cNvPr id="10" name="テキスト プレースホルダー 7">
            <a:extLst>
              <a:ext uri="{FF2B5EF4-FFF2-40B4-BE49-F238E27FC236}">
                <a16:creationId xmlns:a16="http://schemas.microsoft.com/office/drawing/2014/main" id="{FBC3FA83-F231-4512-B891-DB8220EC87B9}"/>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pic>
        <p:nvPicPr>
          <p:cNvPr id="3" name="図 2">
            <a:extLst>
              <a:ext uri="{FF2B5EF4-FFF2-40B4-BE49-F238E27FC236}">
                <a16:creationId xmlns:a16="http://schemas.microsoft.com/office/drawing/2014/main" id="{B752935F-D46B-435C-A848-B8EA71BDD22A}"/>
              </a:ext>
            </a:extLst>
          </p:cNvPr>
          <p:cNvPicPr>
            <a:picLocks noChangeAspect="1"/>
          </p:cNvPicPr>
          <p:nvPr/>
        </p:nvPicPr>
        <p:blipFill rotWithShape="1">
          <a:blip r:embed="rId3"/>
          <a:srcRect t="3977"/>
          <a:stretch/>
        </p:blipFill>
        <p:spPr>
          <a:xfrm>
            <a:off x="179512" y="1794671"/>
            <a:ext cx="6477016" cy="4586658"/>
          </a:xfrm>
          <a:prstGeom prst="rect">
            <a:avLst/>
          </a:prstGeom>
        </p:spPr>
      </p:pic>
      <p:sp>
        <p:nvSpPr>
          <p:cNvPr id="27" name="コンテンツ プレースホルダー 3">
            <a:extLst>
              <a:ext uri="{FF2B5EF4-FFF2-40B4-BE49-F238E27FC236}">
                <a16:creationId xmlns:a16="http://schemas.microsoft.com/office/drawing/2014/main" id="{EF5AAF80-DC24-43F1-A89B-F8E22AFC0C3E}"/>
              </a:ext>
            </a:extLst>
          </p:cNvPr>
          <p:cNvSpPr txBox="1"/>
          <p:nvPr/>
        </p:nvSpPr>
        <p:spPr>
          <a:xfrm>
            <a:off x="5961859" y="5976886"/>
            <a:ext cx="3205730" cy="20518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None/>
            </a:pPr>
            <a:r>
              <a:rPr lang="en-US" altLang="ja-JP" sz="1600" dirty="0"/>
              <a:t>Treatment Facility Development</a:t>
            </a:r>
            <a:endParaRPr lang="ja-JP" altLang="en-US" sz="1600" dirty="0"/>
          </a:p>
        </p:txBody>
      </p:sp>
      <p:sp>
        <p:nvSpPr>
          <p:cNvPr id="9" name="テキスト ボックス 6">
            <a:extLst>
              <a:ext uri="{FF2B5EF4-FFF2-40B4-BE49-F238E27FC236}">
                <a16:creationId xmlns:a16="http://schemas.microsoft.com/office/drawing/2014/main" id="{493BD2EB-1432-466F-B36F-82BB8C09E2D5}"/>
              </a:ext>
            </a:extLst>
          </p:cNvPr>
          <p:cNvSpPr txBox="1"/>
          <p:nvPr/>
        </p:nvSpPr>
        <p:spPr>
          <a:xfrm>
            <a:off x="5940152" y="5661248"/>
            <a:ext cx="1977716" cy="246221"/>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MLIT Website</a:t>
            </a:r>
            <a:endParaRPr lang="ja-JP" altLang="ja-JP" sz="1000" dirty="0"/>
          </a:p>
        </p:txBody>
      </p:sp>
    </p:spTree>
    <p:extLst>
      <p:ext uri="{BB962C8B-B14F-4D97-AF65-F5344CB8AC3E}">
        <p14:creationId xmlns:p14="http://schemas.microsoft.com/office/powerpoint/2010/main" val="2010151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7" name="コンテンツ プレースホルダー 3">
            <a:extLst>
              <a:ext uri="{FF2B5EF4-FFF2-40B4-BE49-F238E27FC236}">
                <a16:creationId xmlns:a16="http://schemas.microsoft.com/office/drawing/2014/main" id="{80A84846-B882-4BD0-A5BE-08783A2AC2EF}"/>
              </a:ext>
            </a:extLst>
          </p:cNvPr>
          <p:cNvSpPr txBox="1"/>
          <p:nvPr/>
        </p:nvSpPr>
        <p:spPr>
          <a:xfrm>
            <a:off x="6171695" y="5511521"/>
            <a:ext cx="2904172" cy="73866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1600" dirty="0"/>
              <a:t>Changes in Water Supply and Sewerage Treatment Coverage Ratio</a:t>
            </a:r>
            <a:endParaRPr lang="ja-JP" altLang="en-US" sz="1600" dirty="0"/>
          </a:p>
        </p:txBody>
      </p:sp>
      <p:sp>
        <p:nvSpPr>
          <p:cNvPr id="10" name="TextBox 9">
            <a:extLst>
              <a:ext uri="{FF2B5EF4-FFF2-40B4-BE49-F238E27FC236}">
                <a16:creationId xmlns:a16="http://schemas.microsoft.com/office/drawing/2014/main" id="{2282B855-1C34-4C25-A390-3805B45BDCB0}"/>
              </a:ext>
            </a:extLst>
          </p:cNvPr>
          <p:cNvSpPr txBox="1"/>
          <p:nvPr/>
        </p:nvSpPr>
        <p:spPr>
          <a:xfrm>
            <a:off x="360000" y="1808287"/>
            <a:ext cx="8532480" cy="756617"/>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Sewerage Treatment Coverage Ratio is 79.7% as of 2019. It has increased by 70% in 50 years since 1965.</a:t>
            </a:r>
          </a:p>
        </p:txBody>
      </p:sp>
      <p:sp>
        <p:nvSpPr>
          <p:cNvPr id="9" name="テキスト ボックス 6">
            <a:extLst>
              <a:ext uri="{FF2B5EF4-FFF2-40B4-BE49-F238E27FC236}">
                <a16:creationId xmlns:a16="http://schemas.microsoft.com/office/drawing/2014/main" id="{4CF2213F-D4CF-4D6D-BEE9-DCCB9DA5A645}"/>
              </a:ext>
            </a:extLst>
          </p:cNvPr>
          <p:cNvSpPr txBox="1"/>
          <p:nvPr/>
        </p:nvSpPr>
        <p:spPr>
          <a:xfrm>
            <a:off x="6084168" y="5211163"/>
            <a:ext cx="1977716" cy="246221"/>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MLIT Website</a:t>
            </a:r>
            <a:endParaRPr lang="ja-JP" altLang="ja-JP" sz="1000" dirty="0"/>
          </a:p>
        </p:txBody>
      </p:sp>
      <p:sp>
        <p:nvSpPr>
          <p:cNvPr id="8" name="テキスト プレースホルダー 7">
            <a:extLst>
              <a:ext uri="{FF2B5EF4-FFF2-40B4-BE49-F238E27FC236}">
                <a16:creationId xmlns:a16="http://schemas.microsoft.com/office/drawing/2014/main" id="{019DAA76-26C5-4859-A991-E58A6E079F70}"/>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sp>
        <p:nvSpPr>
          <p:cNvPr id="11" name="TextBox 7">
            <a:extLst>
              <a:ext uri="{FF2B5EF4-FFF2-40B4-BE49-F238E27FC236}">
                <a16:creationId xmlns:a16="http://schemas.microsoft.com/office/drawing/2014/main" id="{41C63E75-CA20-4E62-A9D4-28160806E776}"/>
              </a:ext>
            </a:extLst>
          </p:cNvPr>
          <p:cNvSpPr txBox="1"/>
          <p:nvPr/>
        </p:nvSpPr>
        <p:spPr>
          <a:xfrm>
            <a:off x="755576" y="1400616"/>
            <a:ext cx="6659366" cy="410369"/>
          </a:xfrm>
          <a:prstGeom prst="rect">
            <a:avLst/>
          </a:prstGeom>
          <a:noFill/>
        </p:spPr>
        <p:txBody>
          <a:bodyPr wrap="square" rtlCol="0">
            <a:spAutoFit/>
          </a:bodyPr>
          <a:lstStyle/>
          <a:p>
            <a:pPr>
              <a:lnSpc>
                <a:spcPts val="2700"/>
              </a:lnSpc>
              <a:buClr>
                <a:srgbClr val="3399FF"/>
              </a:buClr>
            </a:pPr>
            <a:r>
              <a:rPr lang="en-US" altLang="ja-JP" sz="2000" dirty="0"/>
              <a:t>2) Sewerage Treatment</a:t>
            </a:r>
          </a:p>
        </p:txBody>
      </p:sp>
      <p:pic>
        <p:nvPicPr>
          <p:cNvPr id="13" name="図 12">
            <a:extLst>
              <a:ext uri="{FF2B5EF4-FFF2-40B4-BE49-F238E27FC236}">
                <a16:creationId xmlns:a16="http://schemas.microsoft.com/office/drawing/2014/main" id="{12BEDECC-EA98-473D-9646-CEE595A4E63D}"/>
              </a:ext>
            </a:extLst>
          </p:cNvPr>
          <p:cNvPicPr>
            <a:picLocks noChangeAspect="1" noChangeArrowheads="1"/>
            <a:extLst>
              <a:ext uri="{84589F7E-364E-4C9E-8A38-B11213B215E9}">
                <a14:cameraTool xmlns:a14="http://schemas.microsoft.com/office/drawing/2010/main" cellRange="$Z$3:$AJ$25"/>
              </a:ext>
            </a:extLst>
          </p:cNvPicPr>
          <p:nvPr/>
        </p:nvPicPr>
        <p:blipFill>
          <a:blip r:embed="rId3"/>
          <a:srcRect/>
          <a:stretch>
            <a:fillRect/>
          </a:stretch>
        </p:blipFill>
        <p:spPr bwMode="auto">
          <a:xfrm>
            <a:off x="429928" y="2450456"/>
            <a:ext cx="5654240" cy="4098027"/>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spTree>
    <p:extLst>
      <p:ext uri="{BB962C8B-B14F-4D97-AF65-F5344CB8AC3E}">
        <p14:creationId xmlns:p14="http://schemas.microsoft.com/office/powerpoint/2010/main" val="104139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15" name="Rectangle: Rounded Corners 14">
            <a:extLst>
              <a:ext uri="{FF2B5EF4-FFF2-40B4-BE49-F238E27FC236}">
                <a16:creationId xmlns:a16="http://schemas.microsoft.com/office/drawing/2014/main" id="{DFE0AB0A-8B31-4122-BD8E-783004BFF4F7}"/>
              </a:ext>
            </a:extLst>
          </p:cNvPr>
          <p:cNvSpPr/>
          <p:nvPr/>
        </p:nvSpPr>
        <p:spPr>
          <a:xfrm>
            <a:off x="1324276" y="1944774"/>
            <a:ext cx="6336703" cy="792088"/>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2000" b="1" dirty="0">
                <a:solidFill>
                  <a:schemeClr val="tx1"/>
                </a:solidFill>
              </a:rPr>
              <a:t>Public Sewerage System</a:t>
            </a:r>
          </a:p>
          <a:p>
            <a:pPr algn="ctr"/>
            <a:r>
              <a:rPr lang="en-US" altLang="ja-JP" sz="2000" dirty="0">
                <a:solidFill>
                  <a:schemeClr val="tx1"/>
                </a:solidFill>
              </a:rPr>
              <a:t>Treats sewage in urban areas</a:t>
            </a:r>
            <a:endParaRPr kumimoji="1" lang="ja-JP" altLang="en-US" sz="2000" dirty="0">
              <a:solidFill>
                <a:schemeClr val="tx1"/>
              </a:solidFill>
            </a:endParaRPr>
          </a:p>
        </p:txBody>
      </p:sp>
      <p:sp>
        <p:nvSpPr>
          <p:cNvPr id="16" name="Rectangle: Rounded Corners 15">
            <a:extLst>
              <a:ext uri="{FF2B5EF4-FFF2-40B4-BE49-F238E27FC236}">
                <a16:creationId xmlns:a16="http://schemas.microsoft.com/office/drawing/2014/main" id="{C381EFA2-9001-4FF4-B466-6088257494E5}"/>
              </a:ext>
            </a:extLst>
          </p:cNvPr>
          <p:cNvSpPr/>
          <p:nvPr/>
        </p:nvSpPr>
        <p:spPr>
          <a:xfrm>
            <a:off x="1324277" y="2813460"/>
            <a:ext cx="6336704" cy="1047588"/>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2000" b="1" dirty="0">
                <a:solidFill>
                  <a:schemeClr val="tx1"/>
                </a:solidFill>
              </a:rPr>
              <a:t>River Basin-wide Sewerage System</a:t>
            </a:r>
          </a:p>
          <a:p>
            <a:pPr algn="ctr"/>
            <a:r>
              <a:rPr lang="en-US" altLang="ja-JP" sz="2000" dirty="0">
                <a:solidFill>
                  <a:schemeClr val="tx1"/>
                </a:solidFill>
              </a:rPr>
              <a:t>Receives &amp; treats sewage from sewerage systems managed by multiple local governments </a:t>
            </a:r>
            <a:endParaRPr lang="ja-JP" altLang="en-US" sz="2000" dirty="0">
              <a:solidFill>
                <a:schemeClr val="tx1"/>
              </a:solidFill>
            </a:endParaRPr>
          </a:p>
        </p:txBody>
      </p:sp>
      <p:sp>
        <p:nvSpPr>
          <p:cNvPr id="17" name="Rectangle: Rounded Corners 16">
            <a:extLst>
              <a:ext uri="{FF2B5EF4-FFF2-40B4-BE49-F238E27FC236}">
                <a16:creationId xmlns:a16="http://schemas.microsoft.com/office/drawing/2014/main" id="{5C4C3D3F-6F46-49FE-9CFF-F7ECDE6A1B3F}"/>
              </a:ext>
            </a:extLst>
          </p:cNvPr>
          <p:cNvSpPr/>
          <p:nvPr/>
        </p:nvSpPr>
        <p:spPr>
          <a:xfrm>
            <a:off x="1324276" y="4005064"/>
            <a:ext cx="6336704" cy="864096"/>
          </a:xfrm>
          <a:prstGeom prst="round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2000" b="1" dirty="0">
                <a:solidFill>
                  <a:schemeClr val="tx1"/>
                </a:solidFill>
              </a:rPr>
              <a:t>Urban Sewerage System</a:t>
            </a:r>
          </a:p>
          <a:p>
            <a:pPr algn="ctr"/>
            <a:r>
              <a:rPr lang="en-US" altLang="ja-JP" sz="2000" dirty="0">
                <a:solidFill>
                  <a:schemeClr val="tx1"/>
                </a:solidFill>
              </a:rPr>
              <a:t>Drain sewage mainly from rainwater in urban areas</a:t>
            </a:r>
            <a:endParaRPr lang="ja-JP" altLang="en-US" sz="2000" dirty="0">
              <a:solidFill>
                <a:schemeClr val="tx1"/>
              </a:solidFill>
            </a:endParaRPr>
          </a:p>
        </p:txBody>
      </p:sp>
      <p:sp>
        <p:nvSpPr>
          <p:cNvPr id="7" name="テキスト プレースホルダー 7">
            <a:extLst>
              <a:ext uri="{FF2B5EF4-FFF2-40B4-BE49-F238E27FC236}">
                <a16:creationId xmlns:a16="http://schemas.microsoft.com/office/drawing/2014/main" id="{71C9E104-11F4-4E05-8CDF-BA18B5176704}"/>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sp>
        <p:nvSpPr>
          <p:cNvPr id="8" name="TextBox 7">
            <a:extLst>
              <a:ext uri="{FF2B5EF4-FFF2-40B4-BE49-F238E27FC236}">
                <a16:creationId xmlns:a16="http://schemas.microsoft.com/office/drawing/2014/main" id="{D0BD0A1C-C757-48BD-AE64-96C83680E70B}"/>
              </a:ext>
            </a:extLst>
          </p:cNvPr>
          <p:cNvSpPr txBox="1"/>
          <p:nvPr/>
        </p:nvSpPr>
        <p:spPr>
          <a:xfrm>
            <a:off x="755576" y="1400616"/>
            <a:ext cx="6659366" cy="410369"/>
          </a:xfrm>
          <a:prstGeom prst="rect">
            <a:avLst/>
          </a:prstGeom>
          <a:noFill/>
        </p:spPr>
        <p:txBody>
          <a:bodyPr wrap="square" rtlCol="0">
            <a:spAutoFit/>
          </a:bodyPr>
          <a:lstStyle/>
          <a:p>
            <a:pPr>
              <a:lnSpc>
                <a:spcPts val="2700"/>
              </a:lnSpc>
              <a:buClr>
                <a:srgbClr val="3399FF"/>
              </a:buClr>
            </a:pPr>
            <a:r>
              <a:rPr lang="en-US" altLang="ja-JP" sz="2000" dirty="0"/>
              <a:t>3) Category of Sewerage System</a:t>
            </a:r>
          </a:p>
        </p:txBody>
      </p:sp>
    </p:spTree>
    <p:extLst>
      <p:ext uri="{BB962C8B-B14F-4D97-AF65-F5344CB8AC3E}">
        <p14:creationId xmlns:p14="http://schemas.microsoft.com/office/powerpoint/2010/main" val="3550002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3" name="Rectangle: Rounded Corners 2">
            <a:extLst>
              <a:ext uri="{FF2B5EF4-FFF2-40B4-BE49-F238E27FC236}">
                <a16:creationId xmlns:a16="http://schemas.microsoft.com/office/drawing/2014/main" id="{3D215208-F8C8-4268-9D07-3930DF13532A}"/>
              </a:ext>
            </a:extLst>
          </p:cNvPr>
          <p:cNvSpPr/>
          <p:nvPr/>
        </p:nvSpPr>
        <p:spPr>
          <a:xfrm>
            <a:off x="1984672" y="5829301"/>
            <a:ext cx="5174655" cy="580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Domestic Water Treatment </a:t>
            </a:r>
            <a:r>
              <a:rPr lang="en-US" altLang="ja-JP" sz="2000" b="1" dirty="0">
                <a:solidFill>
                  <a:schemeClr val="tx1"/>
                </a:solidFill>
              </a:rPr>
              <a:t>by </a:t>
            </a:r>
            <a:r>
              <a:rPr lang="en-US" altLang="ja-JP" sz="2000" b="1" dirty="0" err="1">
                <a:solidFill>
                  <a:schemeClr val="tx1"/>
                </a:solidFill>
              </a:rPr>
              <a:t>Johkasou</a:t>
            </a:r>
            <a:endParaRPr kumimoji="1" lang="en-US" altLang="ja-JP" sz="2000" b="1" dirty="0">
              <a:solidFill>
                <a:schemeClr val="tx1"/>
              </a:solidFill>
            </a:endParaRPr>
          </a:p>
        </p:txBody>
      </p:sp>
      <p:sp>
        <p:nvSpPr>
          <p:cNvPr id="7" name="テキスト ボックス 6">
            <a:extLst>
              <a:ext uri="{FF2B5EF4-FFF2-40B4-BE49-F238E27FC236}">
                <a16:creationId xmlns:a16="http://schemas.microsoft.com/office/drawing/2014/main" id="{3A5CB336-AD22-4741-B018-B73AFAA8EF93}"/>
              </a:ext>
            </a:extLst>
          </p:cNvPr>
          <p:cNvSpPr txBox="1"/>
          <p:nvPr/>
        </p:nvSpPr>
        <p:spPr>
          <a:xfrm>
            <a:off x="1691680" y="5706190"/>
            <a:ext cx="5174655" cy="246221"/>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Website of Cleanup Federation in Wakayama Prefecture</a:t>
            </a:r>
            <a:endParaRPr lang="ja-JP" altLang="ja-JP" sz="1000" dirty="0"/>
          </a:p>
        </p:txBody>
      </p:sp>
      <p:sp>
        <p:nvSpPr>
          <p:cNvPr id="8" name="テキスト プレースホルダー 7">
            <a:extLst>
              <a:ext uri="{FF2B5EF4-FFF2-40B4-BE49-F238E27FC236}">
                <a16:creationId xmlns:a16="http://schemas.microsoft.com/office/drawing/2014/main" id="{A20262D5-26C1-44D5-8929-83E431A52033}"/>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sp>
        <p:nvSpPr>
          <p:cNvPr id="9" name="TextBox 7">
            <a:extLst>
              <a:ext uri="{FF2B5EF4-FFF2-40B4-BE49-F238E27FC236}">
                <a16:creationId xmlns:a16="http://schemas.microsoft.com/office/drawing/2014/main" id="{15CF62EC-9D81-4198-BA7A-F6D7BD5B5CC9}"/>
              </a:ext>
            </a:extLst>
          </p:cNvPr>
          <p:cNvSpPr txBox="1"/>
          <p:nvPr/>
        </p:nvSpPr>
        <p:spPr>
          <a:xfrm>
            <a:off x="755576" y="1400616"/>
            <a:ext cx="6659366" cy="410369"/>
          </a:xfrm>
          <a:prstGeom prst="rect">
            <a:avLst/>
          </a:prstGeom>
          <a:noFill/>
        </p:spPr>
        <p:txBody>
          <a:bodyPr wrap="square" rtlCol="0">
            <a:spAutoFit/>
          </a:bodyPr>
          <a:lstStyle/>
          <a:p>
            <a:pPr>
              <a:lnSpc>
                <a:spcPts val="2700"/>
              </a:lnSpc>
              <a:buClr>
                <a:srgbClr val="3399FF"/>
              </a:buClr>
            </a:pPr>
            <a:r>
              <a:rPr lang="en-US" altLang="ja-JP" sz="2000" dirty="0"/>
              <a:t>4) Domestic Water Treatment in Rural Area</a:t>
            </a:r>
          </a:p>
        </p:txBody>
      </p:sp>
      <p:pic>
        <p:nvPicPr>
          <p:cNvPr id="5" name="図 4">
            <a:extLst>
              <a:ext uri="{FF2B5EF4-FFF2-40B4-BE49-F238E27FC236}">
                <a16:creationId xmlns:a16="http://schemas.microsoft.com/office/drawing/2014/main" id="{B53FF34D-4871-4DDB-B3E4-3A6532B84FD5}"/>
              </a:ext>
            </a:extLst>
          </p:cNvPr>
          <p:cNvPicPr>
            <a:picLocks noChangeAspect="1"/>
          </p:cNvPicPr>
          <p:nvPr/>
        </p:nvPicPr>
        <p:blipFill>
          <a:blip r:embed="rId3"/>
          <a:stretch>
            <a:fillRect/>
          </a:stretch>
        </p:blipFill>
        <p:spPr>
          <a:xfrm>
            <a:off x="765359" y="1866137"/>
            <a:ext cx="7438580" cy="3840053"/>
          </a:xfrm>
          <a:prstGeom prst="rect">
            <a:avLst/>
          </a:prstGeom>
        </p:spPr>
      </p:pic>
    </p:spTree>
    <p:extLst>
      <p:ext uri="{BB962C8B-B14F-4D97-AF65-F5344CB8AC3E}">
        <p14:creationId xmlns:p14="http://schemas.microsoft.com/office/powerpoint/2010/main" val="3055734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15" name="Rectangle: Rounded Corners 14">
            <a:extLst>
              <a:ext uri="{FF2B5EF4-FFF2-40B4-BE49-F238E27FC236}">
                <a16:creationId xmlns:a16="http://schemas.microsoft.com/office/drawing/2014/main" id="{97B12A57-6638-408C-85AF-D78A973C3645}"/>
              </a:ext>
            </a:extLst>
          </p:cNvPr>
          <p:cNvSpPr/>
          <p:nvPr/>
        </p:nvSpPr>
        <p:spPr>
          <a:xfrm>
            <a:off x="2195736" y="5989936"/>
            <a:ext cx="5076385" cy="3811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Rural Sewerage System and Drainage</a:t>
            </a:r>
          </a:p>
        </p:txBody>
      </p:sp>
      <p:pic>
        <p:nvPicPr>
          <p:cNvPr id="3" name="Picture 2">
            <a:extLst>
              <a:ext uri="{FF2B5EF4-FFF2-40B4-BE49-F238E27FC236}">
                <a16:creationId xmlns:a16="http://schemas.microsoft.com/office/drawing/2014/main" id="{5DDFB57D-235D-485C-9888-1DCB192B3ADD}"/>
              </a:ext>
            </a:extLst>
          </p:cNvPr>
          <p:cNvPicPr>
            <a:picLocks noChangeAspect="1"/>
          </p:cNvPicPr>
          <p:nvPr/>
        </p:nvPicPr>
        <p:blipFill>
          <a:blip r:embed="rId3"/>
          <a:stretch>
            <a:fillRect/>
          </a:stretch>
        </p:blipFill>
        <p:spPr>
          <a:xfrm>
            <a:off x="1353021" y="1870833"/>
            <a:ext cx="7236579" cy="4151736"/>
          </a:xfrm>
          <a:prstGeom prst="rect">
            <a:avLst/>
          </a:prstGeom>
        </p:spPr>
      </p:pic>
      <p:sp>
        <p:nvSpPr>
          <p:cNvPr id="7" name="テキスト ボックス 6">
            <a:extLst>
              <a:ext uri="{FF2B5EF4-FFF2-40B4-BE49-F238E27FC236}">
                <a16:creationId xmlns:a16="http://schemas.microsoft.com/office/drawing/2014/main" id="{9D9EE8A0-222A-40D1-8B17-571A3DE64042}"/>
              </a:ext>
            </a:extLst>
          </p:cNvPr>
          <p:cNvSpPr txBox="1"/>
          <p:nvPr/>
        </p:nvSpPr>
        <p:spPr>
          <a:xfrm>
            <a:off x="1053529" y="5847075"/>
            <a:ext cx="5174655" cy="246221"/>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Ministry of Agriculture, Forestry and Fisheries website</a:t>
            </a:r>
            <a:endParaRPr lang="ja-JP" altLang="ja-JP" sz="1000" dirty="0"/>
          </a:p>
        </p:txBody>
      </p:sp>
      <p:sp>
        <p:nvSpPr>
          <p:cNvPr id="8" name="テキスト プレースホルダー 7">
            <a:extLst>
              <a:ext uri="{FF2B5EF4-FFF2-40B4-BE49-F238E27FC236}">
                <a16:creationId xmlns:a16="http://schemas.microsoft.com/office/drawing/2014/main" id="{E4305C3B-E80D-4D85-BEEA-042B4AC12112}"/>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Improving Water Quality Discharged into Public Water Bodies</a:t>
            </a:r>
          </a:p>
        </p:txBody>
      </p:sp>
      <p:sp>
        <p:nvSpPr>
          <p:cNvPr id="9" name="TextBox 7">
            <a:extLst>
              <a:ext uri="{FF2B5EF4-FFF2-40B4-BE49-F238E27FC236}">
                <a16:creationId xmlns:a16="http://schemas.microsoft.com/office/drawing/2014/main" id="{AD78FE1A-AE5F-44E9-A2F7-570D5E7F6168}"/>
              </a:ext>
            </a:extLst>
          </p:cNvPr>
          <p:cNvSpPr txBox="1"/>
          <p:nvPr/>
        </p:nvSpPr>
        <p:spPr>
          <a:xfrm>
            <a:off x="755576" y="1400616"/>
            <a:ext cx="6659366" cy="410369"/>
          </a:xfrm>
          <a:prstGeom prst="rect">
            <a:avLst/>
          </a:prstGeom>
          <a:noFill/>
        </p:spPr>
        <p:txBody>
          <a:bodyPr wrap="square" rtlCol="0">
            <a:spAutoFit/>
          </a:bodyPr>
          <a:lstStyle/>
          <a:p>
            <a:pPr>
              <a:lnSpc>
                <a:spcPts val="2700"/>
              </a:lnSpc>
              <a:buClr>
                <a:srgbClr val="3399FF"/>
              </a:buClr>
            </a:pPr>
            <a:r>
              <a:rPr lang="en-US" altLang="ja-JP" sz="2000" dirty="0"/>
              <a:t>5) Rural Sewerage System and Drainage</a:t>
            </a:r>
          </a:p>
        </p:txBody>
      </p:sp>
    </p:spTree>
    <p:extLst>
      <p:ext uri="{BB962C8B-B14F-4D97-AF65-F5344CB8AC3E}">
        <p14:creationId xmlns:p14="http://schemas.microsoft.com/office/powerpoint/2010/main" val="332609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Improving Water Quality in Closed Water Bodies Prone to Water Quality Degradation</a:t>
            </a:r>
          </a:p>
        </p:txBody>
      </p:sp>
      <p:sp>
        <p:nvSpPr>
          <p:cNvPr id="12" name="コンテンツ プレースホルダー 3">
            <a:extLst>
              <a:ext uri="{FF2B5EF4-FFF2-40B4-BE49-F238E27FC236}">
                <a16:creationId xmlns:a16="http://schemas.microsoft.com/office/drawing/2014/main" id="{AEE939F2-F5E3-4F90-944C-496C025A1C13}"/>
              </a:ext>
            </a:extLst>
          </p:cNvPr>
          <p:cNvSpPr txBox="1"/>
          <p:nvPr/>
        </p:nvSpPr>
        <p:spPr>
          <a:xfrm>
            <a:off x="3513444" y="6321767"/>
            <a:ext cx="5616624" cy="41742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None/>
            </a:pPr>
            <a:r>
              <a:rPr lang="en-US" altLang="ja-JP" sz="2000" dirty="0"/>
              <a:t>Ratio of Environmental Standards Achievement (BOD or COD)</a:t>
            </a:r>
            <a:endParaRPr lang="ja-JP" altLang="en-US" sz="2000" dirty="0"/>
          </a:p>
        </p:txBody>
      </p:sp>
      <p:pic>
        <p:nvPicPr>
          <p:cNvPr id="3" name="Picture 2">
            <a:extLst>
              <a:ext uri="{FF2B5EF4-FFF2-40B4-BE49-F238E27FC236}">
                <a16:creationId xmlns:a16="http://schemas.microsoft.com/office/drawing/2014/main" id="{C60958D1-1252-4CBB-BC88-68F59191D6FC}"/>
              </a:ext>
            </a:extLst>
          </p:cNvPr>
          <p:cNvPicPr>
            <a:picLocks noChangeAspect="1"/>
          </p:cNvPicPr>
          <p:nvPr/>
        </p:nvPicPr>
        <p:blipFill>
          <a:blip r:embed="rId3"/>
          <a:stretch>
            <a:fillRect/>
          </a:stretch>
        </p:blipFill>
        <p:spPr>
          <a:xfrm>
            <a:off x="359999" y="2150421"/>
            <a:ext cx="5865519" cy="4086891"/>
          </a:xfrm>
          <a:prstGeom prst="rect">
            <a:avLst/>
          </a:prstGeom>
        </p:spPr>
      </p:pic>
      <p:sp>
        <p:nvSpPr>
          <p:cNvPr id="7" name="テキスト ボックス 6">
            <a:extLst>
              <a:ext uri="{FF2B5EF4-FFF2-40B4-BE49-F238E27FC236}">
                <a16:creationId xmlns:a16="http://schemas.microsoft.com/office/drawing/2014/main" id="{973F891A-884D-440A-B6E1-30D822BE16B2}"/>
              </a:ext>
            </a:extLst>
          </p:cNvPr>
          <p:cNvSpPr txBox="1"/>
          <p:nvPr/>
        </p:nvSpPr>
        <p:spPr>
          <a:xfrm>
            <a:off x="6516216" y="5770360"/>
            <a:ext cx="2844949" cy="400110"/>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2019 Water Quality Measurements of Public Waters, Ministry of the Environment</a:t>
            </a:r>
            <a:endParaRPr lang="ja-JP" altLang="ja-JP" sz="1000" dirty="0"/>
          </a:p>
        </p:txBody>
      </p:sp>
      <p:sp>
        <p:nvSpPr>
          <p:cNvPr id="9" name="TextBox 10">
            <a:extLst>
              <a:ext uri="{FF2B5EF4-FFF2-40B4-BE49-F238E27FC236}">
                <a16:creationId xmlns:a16="http://schemas.microsoft.com/office/drawing/2014/main" id="{5E89AEA9-903F-4B49-8DF9-32FB5C114BD6}"/>
              </a:ext>
            </a:extLst>
          </p:cNvPr>
          <p:cNvSpPr txBox="1"/>
          <p:nvPr/>
        </p:nvSpPr>
        <p:spPr>
          <a:xfrm>
            <a:off x="827584" y="1700808"/>
            <a:ext cx="6731374" cy="410369"/>
          </a:xfrm>
          <a:prstGeom prst="rect">
            <a:avLst/>
          </a:prstGeom>
          <a:noFill/>
        </p:spPr>
        <p:txBody>
          <a:bodyPr wrap="square" rtlCol="0">
            <a:spAutoFit/>
          </a:bodyPr>
          <a:lstStyle/>
          <a:p>
            <a:pPr>
              <a:lnSpc>
                <a:spcPts val="2700"/>
              </a:lnSpc>
              <a:buClr>
                <a:srgbClr val="3399FF"/>
              </a:buClr>
            </a:pPr>
            <a:r>
              <a:rPr lang="en-US" altLang="ja-JP" sz="2000" dirty="0"/>
              <a:t>1) Achievement of Environmental Standard</a:t>
            </a:r>
          </a:p>
        </p:txBody>
      </p:sp>
    </p:spTree>
    <p:extLst>
      <p:ext uri="{BB962C8B-B14F-4D97-AF65-F5344CB8AC3E}">
        <p14:creationId xmlns:p14="http://schemas.microsoft.com/office/powerpoint/2010/main" val="3348253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Contents</a:t>
            </a:r>
            <a:endParaRPr lang="ja-JP" altLang="en-US" dirty="0"/>
          </a:p>
        </p:txBody>
      </p:sp>
      <p:sp>
        <p:nvSpPr>
          <p:cNvPr id="5" name="テキスト プレースホルダー 4"/>
          <p:cNvSpPr>
            <a:spLocks noGrp="1"/>
          </p:cNvSpPr>
          <p:nvPr>
            <p:ph type="body" sz="quarter" idx="13"/>
          </p:nvPr>
        </p:nvSpPr>
        <p:spPr>
          <a:xfrm>
            <a:off x="1152000" y="2058936"/>
            <a:ext cx="7416000" cy="3077766"/>
          </a:xfrm>
        </p:spPr>
        <p:txBody>
          <a:bodyPr/>
          <a:lstStyle/>
          <a:p>
            <a:pPr lvl="3">
              <a:lnSpc>
                <a:spcPts val="3000"/>
              </a:lnSpc>
            </a:pPr>
            <a:r>
              <a:rPr lang="en-US" altLang="ja-JP" sz="2800" dirty="0"/>
              <a:t>Introduction</a:t>
            </a:r>
          </a:p>
          <a:p>
            <a:pPr lvl="3">
              <a:lnSpc>
                <a:spcPts val="3000"/>
              </a:lnSpc>
            </a:pPr>
            <a:r>
              <a:rPr lang="en-US" altLang="ja-JP" sz="2800" dirty="0"/>
              <a:t>Water Pollution</a:t>
            </a:r>
          </a:p>
          <a:p>
            <a:pPr lvl="3">
              <a:lnSpc>
                <a:spcPts val="3000"/>
              </a:lnSpc>
            </a:pPr>
            <a:r>
              <a:rPr lang="en-US" altLang="ja-JP" sz="2800" dirty="0"/>
              <a:t>Securing Clean Surface Water</a:t>
            </a:r>
          </a:p>
          <a:p>
            <a:pPr lvl="3">
              <a:lnSpc>
                <a:spcPts val="3000"/>
              </a:lnSpc>
            </a:pPr>
            <a:r>
              <a:rPr lang="en-US" altLang="ja-JP" sz="2800" dirty="0"/>
              <a:t>Financial Resources for Measures against Water Pollution</a:t>
            </a:r>
          </a:p>
          <a:p>
            <a:pPr lvl="3">
              <a:lnSpc>
                <a:spcPts val="3000"/>
              </a:lnSpc>
            </a:pPr>
            <a:r>
              <a:rPr lang="en-US" altLang="ja-JP" sz="2800" dirty="0"/>
              <a:t>River Environmental Management</a:t>
            </a:r>
          </a:p>
          <a:p>
            <a:pPr lvl="3">
              <a:lnSpc>
                <a:spcPts val="3000"/>
              </a:lnSpc>
            </a:pPr>
            <a:r>
              <a:rPr lang="en-US" altLang="ja-JP" sz="2800" dirty="0"/>
              <a:t>Lessons Learned</a:t>
            </a:r>
            <a:endParaRPr lang="ja-JP" alt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5AFBB-E592-43B0-B891-6C77879F7ED3}"/>
              </a:ext>
            </a:extLst>
          </p:cNvPr>
          <p:cNvPicPr>
            <a:picLocks noChangeAspect="1"/>
          </p:cNvPicPr>
          <p:nvPr/>
        </p:nvPicPr>
        <p:blipFill>
          <a:blip r:embed="rId3"/>
          <a:stretch>
            <a:fillRect/>
          </a:stretch>
        </p:blipFill>
        <p:spPr>
          <a:xfrm>
            <a:off x="395536" y="2122608"/>
            <a:ext cx="5892647" cy="4113735"/>
          </a:xfrm>
          <a:prstGeom prst="rect">
            <a:avLst/>
          </a:prstGeom>
        </p:spPr>
      </p:pic>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14" name="コンテンツ プレースホルダー 3">
            <a:extLst>
              <a:ext uri="{FF2B5EF4-FFF2-40B4-BE49-F238E27FC236}">
                <a16:creationId xmlns:a16="http://schemas.microsoft.com/office/drawing/2014/main" id="{DC03CFE1-49E6-432C-ADC3-466634ADD297}"/>
              </a:ext>
            </a:extLst>
          </p:cNvPr>
          <p:cNvSpPr txBox="1"/>
          <p:nvPr/>
        </p:nvSpPr>
        <p:spPr>
          <a:xfrm>
            <a:off x="3851920" y="6247774"/>
            <a:ext cx="4737680" cy="41742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1600"/>
              </a:lnSpc>
              <a:buNone/>
            </a:pPr>
            <a:r>
              <a:rPr lang="en-US" altLang="ja-JP" sz="2000" dirty="0"/>
              <a:t>Ratio of Environmental Standards Achievement for T-N and T-P in Lakes</a:t>
            </a:r>
            <a:endParaRPr lang="ja-JP" altLang="en-US" sz="2000" dirty="0"/>
          </a:p>
        </p:txBody>
      </p:sp>
      <p:sp>
        <p:nvSpPr>
          <p:cNvPr id="6" name="テキスト ボックス 6">
            <a:extLst>
              <a:ext uri="{FF2B5EF4-FFF2-40B4-BE49-F238E27FC236}">
                <a16:creationId xmlns:a16="http://schemas.microsoft.com/office/drawing/2014/main" id="{45B21104-F818-4B39-BAB1-C0F03E16E048}"/>
              </a:ext>
            </a:extLst>
          </p:cNvPr>
          <p:cNvSpPr txBox="1"/>
          <p:nvPr/>
        </p:nvSpPr>
        <p:spPr>
          <a:xfrm>
            <a:off x="6372200" y="5582588"/>
            <a:ext cx="2626525" cy="553998"/>
          </a:xfrm>
          <a:prstGeom prst="rect">
            <a:avLst/>
          </a:prstGeom>
          <a:noFill/>
        </p:spPr>
        <p:txBody>
          <a:bodyPr wrap="square">
            <a:spAutoFit/>
          </a:bodyPr>
          <a:lstStyle/>
          <a:p>
            <a:r>
              <a:rPr lang="en-US" sz="1000" dirty="0">
                <a:effectLst/>
                <a:ea typeface="ＭＳ 明朝" panose="02020609040205080304" pitchFamily="17" charset="-128"/>
              </a:rPr>
              <a:t>Source: </a:t>
            </a:r>
            <a:r>
              <a:rPr lang="en-US" altLang="ja-JP" sz="1000" dirty="0"/>
              <a:t>2019 Water Quality Measurements of Public Waters, Ministry of the Environment</a:t>
            </a:r>
            <a:endParaRPr lang="ja-JP" altLang="ja-JP" sz="1000" dirty="0"/>
          </a:p>
        </p:txBody>
      </p:sp>
      <p:sp>
        <p:nvSpPr>
          <p:cNvPr id="7" name="テキスト プレースホルダー 7">
            <a:extLst>
              <a:ext uri="{FF2B5EF4-FFF2-40B4-BE49-F238E27FC236}">
                <a16:creationId xmlns:a16="http://schemas.microsoft.com/office/drawing/2014/main" id="{D87FA998-F0F6-4683-AB08-0172BBA7CFA5}"/>
              </a:ext>
            </a:extLst>
          </p:cNvPr>
          <p:cNvSpPr txBox="1"/>
          <p:nvPr/>
        </p:nvSpPr>
        <p:spPr>
          <a:xfrm>
            <a:off x="371398" y="887585"/>
            <a:ext cx="8412602"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Improving Water Quality in Closed Water Bodies Prone to Water Quality Degradation</a:t>
            </a:r>
          </a:p>
        </p:txBody>
      </p:sp>
      <p:sp>
        <p:nvSpPr>
          <p:cNvPr id="8" name="TextBox 10">
            <a:extLst>
              <a:ext uri="{FF2B5EF4-FFF2-40B4-BE49-F238E27FC236}">
                <a16:creationId xmlns:a16="http://schemas.microsoft.com/office/drawing/2014/main" id="{F88FF009-47DD-4BC1-8C63-DFC66138A54E}"/>
              </a:ext>
            </a:extLst>
          </p:cNvPr>
          <p:cNvSpPr txBox="1"/>
          <p:nvPr/>
        </p:nvSpPr>
        <p:spPr>
          <a:xfrm>
            <a:off x="827584" y="1700808"/>
            <a:ext cx="6731374" cy="410369"/>
          </a:xfrm>
          <a:prstGeom prst="rect">
            <a:avLst/>
          </a:prstGeom>
          <a:noFill/>
        </p:spPr>
        <p:txBody>
          <a:bodyPr wrap="square" rtlCol="0">
            <a:spAutoFit/>
          </a:bodyPr>
          <a:lstStyle/>
          <a:p>
            <a:pPr>
              <a:lnSpc>
                <a:spcPts val="2700"/>
              </a:lnSpc>
              <a:buClr>
                <a:srgbClr val="3399FF"/>
              </a:buClr>
            </a:pPr>
            <a:r>
              <a:rPr lang="en-US" altLang="ja-JP" sz="2000" dirty="0"/>
              <a:t>1) Achievement of Environmental Standard</a:t>
            </a:r>
          </a:p>
        </p:txBody>
      </p:sp>
    </p:spTree>
    <p:extLst>
      <p:ext uri="{BB962C8B-B14F-4D97-AF65-F5344CB8AC3E}">
        <p14:creationId xmlns:p14="http://schemas.microsoft.com/office/powerpoint/2010/main" val="85256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3. Securing Clean Surface Water</a:t>
            </a:r>
            <a:endParaRPr kumimoji="1" lang="ja-JP" altLang="en-US" sz="2800" dirty="0"/>
          </a:p>
        </p:txBody>
      </p:sp>
      <p:sp>
        <p:nvSpPr>
          <p:cNvPr id="11" name="TextBox 10">
            <a:extLst>
              <a:ext uri="{FF2B5EF4-FFF2-40B4-BE49-F238E27FC236}">
                <a16:creationId xmlns:a16="http://schemas.microsoft.com/office/drawing/2014/main" id="{761E37F6-A1FB-4449-9C56-1058BB2004EC}"/>
              </a:ext>
            </a:extLst>
          </p:cNvPr>
          <p:cNvSpPr txBox="1"/>
          <p:nvPr/>
        </p:nvSpPr>
        <p:spPr>
          <a:xfrm>
            <a:off x="827584" y="1700808"/>
            <a:ext cx="6731374" cy="410369"/>
          </a:xfrm>
          <a:prstGeom prst="rect">
            <a:avLst/>
          </a:prstGeom>
          <a:noFill/>
        </p:spPr>
        <p:txBody>
          <a:bodyPr wrap="square" rtlCol="0">
            <a:spAutoFit/>
          </a:bodyPr>
          <a:lstStyle/>
          <a:p>
            <a:pPr>
              <a:lnSpc>
                <a:spcPts val="2700"/>
              </a:lnSpc>
              <a:buClr>
                <a:srgbClr val="3399FF"/>
              </a:buClr>
            </a:pPr>
            <a:r>
              <a:rPr lang="en-US" altLang="ja-JP" sz="2000" dirty="0"/>
              <a:t>2) Runoff Water Improvement Promotion Plan</a:t>
            </a:r>
          </a:p>
        </p:txBody>
      </p:sp>
      <p:sp>
        <p:nvSpPr>
          <p:cNvPr id="15" name="Rectangle: Rounded Corners 14">
            <a:extLst>
              <a:ext uri="{FF2B5EF4-FFF2-40B4-BE49-F238E27FC236}">
                <a16:creationId xmlns:a16="http://schemas.microsoft.com/office/drawing/2014/main" id="{74F59CB0-13A6-491E-B6B4-18E14FD5A7DA}"/>
              </a:ext>
            </a:extLst>
          </p:cNvPr>
          <p:cNvSpPr/>
          <p:nvPr/>
        </p:nvSpPr>
        <p:spPr>
          <a:xfrm>
            <a:off x="479878" y="2163441"/>
            <a:ext cx="8412602" cy="1121543"/>
          </a:xfrm>
          <a:prstGeom prst="round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b="1" dirty="0">
                <a:solidFill>
                  <a:schemeClr val="tx1"/>
                </a:solidFill>
              </a:rPr>
              <a:t>Point Source Loads</a:t>
            </a:r>
          </a:p>
          <a:p>
            <a:pPr marL="285750" indent="-285750">
              <a:lnSpc>
                <a:spcPts val="2700"/>
              </a:lnSpc>
              <a:spcAft>
                <a:spcPts val="600"/>
              </a:spcAft>
              <a:buClr>
                <a:srgbClr val="3399FF"/>
              </a:buClr>
              <a:buFont typeface="Wingdings" panose="05000000000000000000" pitchFamily="2" charset="2"/>
              <a:buChar char="l"/>
            </a:pPr>
            <a:r>
              <a:rPr lang="en-US" altLang="ja-JP" sz="2000" dirty="0">
                <a:solidFill>
                  <a:schemeClr val="tx1"/>
                </a:solidFill>
              </a:rPr>
              <a:t> Increase coverage area of sewerage system, </a:t>
            </a:r>
            <a:r>
              <a:rPr lang="en-US" altLang="ja-JP" sz="2000" dirty="0" err="1">
                <a:solidFill>
                  <a:schemeClr val="tx1"/>
                </a:solidFill>
              </a:rPr>
              <a:t>Johkasou</a:t>
            </a:r>
            <a:r>
              <a:rPr lang="en-US" altLang="ja-JP" sz="2000" dirty="0">
                <a:solidFill>
                  <a:schemeClr val="tx1"/>
                </a:solidFill>
              </a:rPr>
              <a:t> (on-site wastewater treatment).</a:t>
            </a:r>
            <a:endParaRPr lang="ja-JP" altLang="en-US" sz="2000" dirty="0">
              <a:solidFill>
                <a:schemeClr val="tx1"/>
              </a:solidFill>
            </a:endParaRPr>
          </a:p>
        </p:txBody>
      </p:sp>
      <p:sp>
        <p:nvSpPr>
          <p:cNvPr id="19" name="Rectangle: Rounded Corners 18">
            <a:extLst>
              <a:ext uri="{FF2B5EF4-FFF2-40B4-BE49-F238E27FC236}">
                <a16:creationId xmlns:a16="http://schemas.microsoft.com/office/drawing/2014/main" id="{801E15AF-451C-4FE3-B5A8-1A98E6A2D843}"/>
              </a:ext>
            </a:extLst>
          </p:cNvPr>
          <p:cNvSpPr/>
          <p:nvPr/>
        </p:nvSpPr>
        <p:spPr>
          <a:xfrm>
            <a:off x="479878" y="3409418"/>
            <a:ext cx="8442713" cy="2827894"/>
          </a:xfrm>
          <a:prstGeom prst="roundRect">
            <a:avLst/>
          </a:prstGeom>
          <a:solidFill>
            <a:srgbClr val="DFF1CB"/>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b="1" dirty="0">
                <a:solidFill>
                  <a:schemeClr val="tx1"/>
                </a:solidFill>
              </a:rPr>
              <a:t>Non-p</a:t>
            </a:r>
            <a:r>
              <a:rPr kumimoji="1" lang="en-US" altLang="ja-JP" sz="2000" b="1" dirty="0">
                <a:solidFill>
                  <a:schemeClr val="tx1"/>
                </a:solidFill>
              </a:rPr>
              <a:t>oint Source Loads</a:t>
            </a:r>
          </a:p>
          <a:p>
            <a:pPr marL="285750" indent="-285750">
              <a:lnSpc>
                <a:spcPts val="2700"/>
              </a:lnSpc>
              <a:spcAft>
                <a:spcPts val="600"/>
              </a:spcAft>
              <a:buClr>
                <a:srgbClr val="3399FF"/>
              </a:buClr>
              <a:buFont typeface="Wingdings" panose="05000000000000000000" pitchFamily="2" charset="2"/>
              <a:buChar char="l"/>
            </a:pPr>
            <a:r>
              <a:rPr lang="en-US" altLang="ja-JP" sz="2000" u="sng" dirty="0">
                <a:solidFill>
                  <a:schemeClr val="tx1"/>
                </a:solidFill>
              </a:rPr>
              <a:t>Measures for Load Source: </a:t>
            </a:r>
            <a:r>
              <a:rPr lang="en-US" altLang="ja-JP" sz="2000" dirty="0">
                <a:solidFill>
                  <a:schemeClr val="tx1"/>
                </a:solidFill>
              </a:rPr>
              <a:t>Preventing load generation by human activities, removing load substances accumulated in source area.</a:t>
            </a:r>
          </a:p>
          <a:p>
            <a:pPr marL="285750" indent="-285750">
              <a:lnSpc>
                <a:spcPts val="2700"/>
              </a:lnSpc>
              <a:spcAft>
                <a:spcPts val="600"/>
              </a:spcAft>
              <a:buClr>
                <a:srgbClr val="3399FF"/>
              </a:buClr>
              <a:buFont typeface="Wingdings" panose="05000000000000000000" pitchFamily="2" charset="2"/>
              <a:buChar char="l"/>
            </a:pPr>
            <a:r>
              <a:rPr lang="en-US" altLang="ja-JP" sz="2000" u="sng" dirty="0">
                <a:solidFill>
                  <a:schemeClr val="tx1"/>
                </a:solidFill>
              </a:rPr>
              <a:t>Measures for Discharged Load: </a:t>
            </a:r>
            <a:r>
              <a:rPr lang="en-US" altLang="ja-JP" sz="2000" dirty="0">
                <a:solidFill>
                  <a:schemeClr val="tx1"/>
                </a:solidFill>
              </a:rPr>
              <a:t>Controlling rainwater runoff and purifying discharged water.</a:t>
            </a:r>
          </a:p>
          <a:p>
            <a:pPr marL="285750" indent="-285750">
              <a:lnSpc>
                <a:spcPts val="2700"/>
              </a:lnSpc>
              <a:spcAft>
                <a:spcPts val="600"/>
              </a:spcAft>
              <a:buClr>
                <a:srgbClr val="3399FF"/>
              </a:buClr>
              <a:buFont typeface="Wingdings" panose="05000000000000000000" pitchFamily="2" charset="2"/>
              <a:buChar char="l"/>
            </a:pPr>
            <a:r>
              <a:rPr lang="en-US" altLang="ja-JP" sz="2000" u="sng" dirty="0">
                <a:solidFill>
                  <a:schemeClr val="tx1"/>
                </a:solidFill>
              </a:rPr>
              <a:t>Measures at Water Area to be Conserved: </a:t>
            </a:r>
            <a:r>
              <a:rPr lang="en-US" altLang="ja-JP" sz="2000" dirty="0">
                <a:solidFill>
                  <a:schemeClr val="tx1"/>
                </a:solidFill>
              </a:rPr>
              <a:t>Prevent pollution runoff flowing into rivers by purification.</a:t>
            </a:r>
          </a:p>
          <a:p>
            <a:pPr marL="285750" indent="-285750">
              <a:lnSpc>
                <a:spcPts val="2700"/>
              </a:lnSpc>
              <a:spcAft>
                <a:spcPts val="600"/>
              </a:spcAft>
              <a:buClr>
                <a:srgbClr val="3399FF"/>
              </a:buClr>
              <a:buFont typeface="Wingdings" panose="05000000000000000000" pitchFamily="2" charset="2"/>
              <a:buChar char="l"/>
            </a:pPr>
            <a:endParaRPr lang="en-US" altLang="ja-JP" sz="2000" dirty="0">
              <a:solidFill>
                <a:schemeClr val="tx1"/>
              </a:solidFill>
            </a:endParaRPr>
          </a:p>
          <a:p>
            <a:pPr marL="285750" indent="-285750">
              <a:buFont typeface="Arial" panose="020B0604020202020204" pitchFamily="34" charset="0"/>
              <a:buChar char="•"/>
            </a:pPr>
            <a:endParaRPr lang="en-US" altLang="ja-JP" sz="2000" dirty="0">
              <a:solidFill>
                <a:schemeClr val="tx1"/>
              </a:solidFill>
            </a:endParaRPr>
          </a:p>
        </p:txBody>
      </p:sp>
      <p:sp>
        <p:nvSpPr>
          <p:cNvPr id="7" name="テキスト プレースホルダー 7">
            <a:extLst>
              <a:ext uri="{FF2B5EF4-FFF2-40B4-BE49-F238E27FC236}">
                <a16:creationId xmlns:a16="http://schemas.microsoft.com/office/drawing/2014/main" id="{5705A2C9-A153-463A-B9BE-F9B625261FC1}"/>
              </a:ext>
            </a:extLst>
          </p:cNvPr>
          <p:cNvSpPr txBox="1"/>
          <p:nvPr/>
        </p:nvSpPr>
        <p:spPr>
          <a:xfrm>
            <a:off x="371398" y="887585"/>
            <a:ext cx="8412602" cy="760959"/>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Improving Water Quality in Closed Water Bodies Prone to Water Quality Degradation</a:t>
            </a:r>
          </a:p>
        </p:txBody>
      </p:sp>
    </p:spTree>
    <p:extLst>
      <p:ext uri="{BB962C8B-B14F-4D97-AF65-F5344CB8AC3E}">
        <p14:creationId xmlns:p14="http://schemas.microsoft.com/office/powerpoint/2010/main" val="157370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404744"/>
            <a:ext cx="8560378" cy="720000"/>
          </a:xfrm>
        </p:spPr>
        <p:txBody>
          <a:bodyPr>
            <a:normAutofit fontScale="90000"/>
          </a:bodyPr>
          <a:lstStyle/>
          <a:p>
            <a:r>
              <a:rPr lang="en-US" altLang="ja-JP" sz="2800" dirty="0"/>
              <a:t>4. Financial Resources for Measure Against Water Pollution</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1124744"/>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Cost Sharing</a:t>
            </a:r>
          </a:p>
        </p:txBody>
      </p:sp>
      <p:sp>
        <p:nvSpPr>
          <p:cNvPr id="10" name="TextBox 9">
            <a:extLst>
              <a:ext uri="{FF2B5EF4-FFF2-40B4-BE49-F238E27FC236}">
                <a16:creationId xmlns:a16="http://schemas.microsoft.com/office/drawing/2014/main" id="{2282B855-1C34-4C25-A390-3805B45BDCB0}"/>
              </a:ext>
            </a:extLst>
          </p:cNvPr>
          <p:cNvSpPr txBox="1"/>
          <p:nvPr/>
        </p:nvSpPr>
        <p:spPr>
          <a:xfrm>
            <a:off x="359999" y="1606054"/>
            <a:ext cx="8593957" cy="1102866"/>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Sewerage Facilities: publicly owned company financially independent</a:t>
            </a:r>
          </a:p>
          <a:p>
            <a:pPr marL="742950" lvl="1" indent="-285750">
              <a:lnSpc>
                <a:spcPts val="2700"/>
              </a:lnSpc>
              <a:buClr>
                <a:srgbClr val="3399FF"/>
              </a:buClr>
              <a:buFont typeface="Wingdings" panose="05000000000000000000" pitchFamily="2" charset="2"/>
              <a:buChar char="l"/>
            </a:pPr>
            <a:r>
              <a:rPr lang="en-US" altLang="ja-JP" sz="2000" dirty="0"/>
              <a:t>Construction cost: borrowing through local government bond</a:t>
            </a:r>
          </a:p>
          <a:p>
            <a:pPr marL="742950" lvl="1" indent="-285750">
              <a:lnSpc>
                <a:spcPts val="2700"/>
              </a:lnSpc>
              <a:buClr>
                <a:srgbClr val="3399FF"/>
              </a:buClr>
              <a:buFont typeface="Wingdings" panose="05000000000000000000" pitchFamily="2" charset="2"/>
              <a:buChar char="l"/>
            </a:pPr>
            <a:r>
              <a:rPr lang="en-US" altLang="ja-JP" sz="2000" dirty="0"/>
              <a:t>Beneficiaries pay principle</a:t>
            </a:r>
          </a:p>
        </p:txBody>
      </p:sp>
      <p:graphicFrame>
        <p:nvGraphicFramePr>
          <p:cNvPr id="3" name="Table 2">
            <a:extLst>
              <a:ext uri="{FF2B5EF4-FFF2-40B4-BE49-F238E27FC236}">
                <a16:creationId xmlns:a16="http://schemas.microsoft.com/office/drawing/2014/main" id="{250C3EE1-774E-4DC9-BD9B-9ACB508C1499}"/>
              </a:ext>
            </a:extLst>
          </p:cNvPr>
          <p:cNvGraphicFramePr>
            <a:graphicFrameLocks noGrp="1"/>
          </p:cNvGraphicFramePr>
          <p:nvPr>
            <p:extLst>
              <p:ext uri="{D42A27DB-BD31-4B8C-83A1-F6EECF244321}">
                <p14:modId xmlns:p14="http://schemas.microsoft.com/office/powerpoint/2010/main" val="2368469018"/>
              </p:ext>
            </p:extLst>
          </p:nvPr>
        </p:nvGraphicFramePr>
        <p:xfrm>
          <a:off x="267657" y="2853124"/>
          <a:ext cx="8778640" cy="3456196"/>
        </p:xfrm>
        <a:graphic>
          <a:graphicData uri="http://schemas.openxmlformats.org/drawingml/2006/table">
            <a:tbl>
              <a:tblPr firstRow="1" firstCol="1" bandRow="1">
                <a:tableStyleId>{7E9639D4-E3E2-4D34-9284-5A2195B3D0D7}</a:tableStyleId>
              </a:tblPr>
              <a:tblGrid>
                <a:gridCol w="1300339">
                  <a:extLst>
                    <a:ext uri="{9D8B030D-6E8A-4147-A177-3AD203B41FA5}">
                      <a16:colId xmlns:a16="http://schemas.microsoft.com/office/drawing/2014/main" val="830795379"/>
                    </a:ext>
                  </a:extLst>
                </a:gridCol>
                <a:gridCol w="1224136">
                  <a:extLst>
                    <a:ext uri="{9D8B030D-6E8A-4147-A177-3AD203B41FA5}">
                      <a16:colId xmlns:a16="http://schemas.microsoft.com/office/drawing/2014/main" val="52922226"/>
                    </a:ext>
                  </a:extLst>
                </a:gridCol>
                <a:gridCol w="6254165">
                  <a:extLst>
                    <a:ext uri="{9D8B030D-6E8A-4147-A177-3AD203B41FA5}">
                      <a16:colId xmlns:a16="http://schemas.microsoft.com/office/drawing/2014/main" val="3005126410"/>
                    </a:ext>
                  </a:extLst>
                </a:gridCol>
              </a:tblGrid>
              <a:tr h="318386">
                <a:tc>
                  <a:txBody>
                    <a:bodyPr/>
                    <a:lstStyle/>
                    <a:p>
                      <a:pPr algn="ctr"/>
                      <a:r>
                        <a:rPr lang="en-US" sz="1600" kern="0" dirty="0">
                          <a:effectLst/>
                        </a:rPr>
                        <a:t>Type</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68BB9"/>
                    </a:solidFill>
                  </a:tcPr>
                </a:tc>
                <a:tc gridSpan="2">
                  <a:txBody>
                    <a:bodyPr/>
                    <a:lstStyle/>
                    <a:p>
                      <a:pPr algn="ctr"/>
                      <a:r>
                        <a:rPr lang="en-US" sz="1600" kern="0" dirty="0">
                          <a:effectLst/>
                        </a:rPr>
                        <a:t>Construction Costs</a:t>
                      </a: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668BB9"/>
                    </a:solidFill>
                  </a:tcPr>
                </a:tc>
                <a:tc hMerge="1">
                  <a:txBody>
                    <a:bodyPr/>
                    <a:lstStyle/>
                    <a:p>
                      <a:pPr algn="ct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5000"/>
                      </a:schemeClr>
                    </a:solidFill>
                  </a:tcPr>
                </a:tc>
                <a:extLst>
                  <a:ext uri="{0D108BD9-81ED-4DB2-BD59-A6C34878D82A}">
                    <a16:rowId xmlns:a16="http://schemas.microsoft.com/office/drawing/2014/main" val="1204900523"/>
                  </a:ext>
                </a:extLst>
              </a:tr>
              <a:tr h="254709">
                <a:tc rowSpan="2">
                  <a:txBody>
                    <a:bodyPr/>
                    <a:lstStyle/>
                    <a:p>
                      <a:pPr algn="just"/>
                      <a:r>
                        <a:rPr lang="en-US" sz="1600" b="0" kern="0" dirty="0">
                          <a:effectLst/>
                        </a:rPr>
                        <a:t>Public Sewerage</a:t>
                      </a:r>
                      <a:endParaRPr lang="ja-JP" sz="1600" b="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just">
                        <a:lnSpc>
                          <a:spcPts val="2100"/>
                        </a:lnSpc>
                      </a:pPr>
                      <a:r>
                        <a:rPr lang="en-US" sz="1600" kern="0" dirty="0">
                          <a:effectLst/>
                        </a:rPr>
                        <a:t>Government Funds (</a:t>
                      </a:r>
                      <a:r>
                        <a:rPr kumimoji="1" lang="en-US" altLang="ja-JP" sz="1600" kern="1200" dirty="0">
                          <a:solidFill>
                            <a:schemeClr val="tx1"/>
                          </a:solidFill>
                          <a:effectLst/>
                          <a:latin typeface="+mn-lt"/>
                          <a:ea typeface="+mn-ea"/>
                          <a:cs typeface="+mn-cs"/>
                        </a:rPr>
                        <a:t>Grant Rate: ½ of major pipes, ½ or 5.5/10 of treatment plants)</a:t>
                      </a:r>
                      <a:endParaRPr lang="en-US" sz="1600" kern="0" dirty="0">
                        <a:effectLst/>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extLst>
                  <a:ext uri="{0D108BD9-81ED-4DB2-BD59-A6C34878D82A}">
                    <a16:rowId xmlns:a16="http://schemas.microsoft.com/office/drawing/2014/main" val="3901936593"/>
                  </a:ext>
                </a:extLst>
              </a:tr>
              <a:tr h="764127">
                <a:tc vMerge="1">
                  <a:txBody>
                    <a:bodyPr/>
                    <a:lstStyle/>
                    <a:p>
                      <a:pPr algn="just"/>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ts val="2100"/>
                        </a:lnSpc>
                        <a:spcBef>
                          <a:spcPts val="0"/>
                        </a:spcBef>
                        <a:spcAft>
                          <a:spcPts val="0"/>
                        </a:spcAft>
                        <a:buClrTx/>
                        <a:buSzTx/>
                        <a:buFontTx/>
                        <a:buNone/>
                        <a:tabLst/>
                        <a:defRPr/>
                      </a:pPr>
                      <a:r>
                        <a:rPr lang="en-US" altLang="ja-JP" sz="1600" kern="0" dirty="0">
                          <a:effectLst/>
                        </a:rPr>
                        <a:t>Local Funds</a:t>
                      </a:r>
                      <a:r>
                        <a:rPr lang="ja-JP" altLang="ja-JP" sz="1600" kern="0" dirty="0">
                          <a:effectLst/>
                        </a:rPr>
                        <a:t>　</a:t>
                      </a:r>
                      <a:endParaRPr lang="ja-JP" alt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just">
                        <a:lnSpc>
                          <a:spcPts val="2100"/>
                        </a:lnSpc>
                      </a:pP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ts val="2100"/>
                        </a:lnSpc>
                      </a:pPr>
                      <a:r>
                        <a:rPr lang="en-US" altLang="ja-JP" sz="1600" kern="0" dirty="0">
                          <a:effectLst/>
                        </a:rPr>
                        <a:t>Local government bonds (Appropriation rate 100%)</a:t>
                      </a:r>
                      <a:endParaRPr lang="en-US" altLang="ja-JP" sz="1600" kern="100" dirty="0">
                        <a:effectLst/>
                      </a:endParaRPr>
                    </a:p>
                    <a:p>
                      <a:pPr algn="just">
                        <a:lnSpc>
                          <a:spcPts val="2100"/>
                        </a:lnSpc>
                      </a:pPr>
                      <a:r>
                        <a:rPr lang="en-US" altLang="ja-JP" sz="1600" kern="0" dirty="0">
                          <a:effectLst/>
                        </a:rPr>
                        <a:t>Contribution from users</a:t>
                      </a:r>
                      <a:endParaRPr lang="en-US" altLang="ja-JP" sz="1600" kern="100" dirty="0">
                        <a:effectLst/>
                      </a:endParaRPr>
                    </a:p>
                    <a:p>
                      <a:pPr algn="just">
                        <a:lnSpc>
                          <a:spcPts val="2100"/>
                        </a:lnSpc>
                      </a:pPr>
                      <a:r>
                        <a:rPr lang="en-US" altLang="ja-JP" sz="1600" kern="0" dirty="0">
                          <a:effectLst/>
                        </a:rPr>
                        <a:t>Prefectural subsidies</a:t>
                      </a:r>
                      <a:endParaRPr lang="ja-JP" alt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2542208"/>
                  </a:ext>
                </a:extLst>
              </a:tr>
              <a:tr h="254709">
                <a:tc rowSpan="2">
                  <a:txBody>
                    <a:bodyPr/>
                    <a:lstStyle/>
                    <a:p>
                      <a:pPr algn="just"/>
                      <a:r>
                        <a:rPr lang="en-US" sz="1600" b="0" kern="0" dirty="0">
                          <a:effectLst/>
                        </a:rPr>
                        <a:t>River-basin Sewerage</a:t>
                      </a:r>
                      <a:endParaRPr lang="ja-JP" sz="1600" b="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just">
                        <a:lnSpc>
                          <a:spcPts val="2100"/>
                        </a:lnSpc>
                      </a:pPr>
                      <a:r>
                        <a:rPr lang="en-US" sz="1600" kern="0" dirty="0">
                          <a:effectLst/>
                        </a:rPr>
                        <a:t>Government Funds </a:t>
                      </a:r>
                      <a:r>
                        <a:rPr lang="en-US" altLang="ja-JP" sz="1600" kern="0" dirty="0">
                          <a:effectLst/>
                        </a:rPr>
                        <a:t>(</a:t>
                      </a:r>
                      <a:r>
                        <a:rPr kumimoji="1" lang="en-US" altLang="ja-JP" sz="1600" kern="1200" dirty="0">
                          <a:solidFill>
                            <a:schemeClr val="tx1"/>
                          </a:solidFill>
                          <a:effectLst/>
                          <a:latin typeface="+mn-lt"/>
                          <a:ea typeface="+mn-ea"/>
                          <a:cs typeface="+mn-cs"/>
                        </a:rPr>
                        <a:t>Grant Rate: ½ of major pipes, ½ or 2/3 of treatment plants)</a:t>
                      </a:r>
                      <a:endParaRPr lang="en-US" sz="1600" kern="0" dirty="0">
                        <a:effectLst/>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7054643"/>
                  </a:ext>
                </a:extLst>
              </a:tr>
              <a:tr h="1782964">
                <a:tc vMerge="1">
                  <a:txBody>
                    <a:bodyPr/>
                    <a:lstStyle/>
                    <a:p>
                      <a:pPr algn="just"/>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600" kern="0" dirty="0">
                          <a:effectLst/>
                        </a:rPr>
                        <a:t>Local Funds</a:t>
                      </a:r>
                      <a:r>
                        <a:rPr lang="ja-JP" altLang="ja-JP" sz="1600" kern="0" dirty="0">
                          <a:effectLst/>
                        </a:rPr>
                        <a:t>　</a:t>
                      </a:r>
                      <a:endParaRPr lang="ja-JP" alt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p>
                      <a:pPr algn="l">
                        <a:lnSpc>
                          <a:spcPts val="2100"/>
                        </a:lnSpc>
                      </a:pPr>
                      <a:endParaRPr 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100"/>
                        </a:lnSpc>
                      </a:pPr>
                      <a:r>
                        <a:rPr lang="en-US" altLang="ja-JP" sz="1600" kern="0" dirty="0">
                          <a:effectLst/>
                        </a:rPr>
                        <a:t>Local government bonds (Subsidies: Appropriation rate 60%, </a:t>
                      </a:r>
                      <a:br>
                        <a:rPr lang="en-US" altLang="ja-JP" sz="1600" kern="0" dirty="0">
                          <a:effectLst/>
                        </a:rPr>
                      </a:br>
                      <a:r>
                        <a:rPr lang="en-US" altLang="ja-JP" sz="1600" kern="0" dirty="0">
                          <a:effectLst/>
                        </a:rPr>
                        <a:t>Local government finance: Appropriate rate 90%)</a:t>
                      </a:r>
                      <a:endParaRPr lang="ja-JP" altLang="ja-JP" sz="1600" kern="100" dirty="0">
                        <a:effectLst/>
                      </a:endParaRPr>
                    </a:p>
                    <a:p>
                      <a:pPr marL="666750" indent="-666750" algn="l">
                        <a:lnSpc>
                          <a:spcPts val="2100"/>
                        </a:lnSpc>
                      </a:pPr>
                      <a:r>
                        <a:rPr lang="en-US" altLang="ja-JP" sz="1600" kern="0" dirty="0">
                          <a:effectLst/>
                        </a:rPr>
                        <a:t>Local government cost: Local Government bonds (Subsidies: Appropriation rate 60%, Local government finance: Appropriation rate 90%</a:t>
                      </a:r>
                      <a:r>
                        <a:rPr lang="ja-JP" altLang="ja-JP" sz="1600" kern="0" dirty="0">
                          <a:effectLst/>
                        </a:rPr>
                        <a:t>）</a:t>
                      </a:r>
                      <a:endParaRPr lang="ja-JP" altLang="ja-JP" sz="1600" kern="100" dirty="0">
                        <a:effectLst/>
                      </a:endParaRPr>
                    </a:p>
                    <a:p>
                      <a:pPr algn="l">
                        <a:lnSpc>
                          <a:spcPts val="2100"/>
                        </a:lnSpc>
                      </a:pPr>
                      <a:r>
                        <a:rPr lang="en-US" altLang="ja-JP" sz="1600" kern="0" dirty="0">
                          <a:effectLst/>
                        </a:rPr>
                        <a:t>Transfer to General Account (cities, towns, villages)</a:t>
                      </a:r>
                      <a:endParaRPr lang="ja-JP" altLang="ja-JP" sz="1600" kern="100" dirty="0">
                        <a:effectLst/>
                      </a:endParaRPr>
                    </a:p>
                    <a:p>
                      <a:pPr algn="l">
                        <a:lnSpc>
                          <a:spcPts val="2100"/>
                        </a:lnSpc>
                      </a:pPr>
                      <a:r>
                        <a:rPr lang="en-US" altLang="ja-JP" sz="1600" kern="0" dirty="0">
                          <a:effectLst/>
                        </a:rPr>
                        <a:t>Transfer to General Account (Prefectures)</a:t>
                      </a:r>
                      <a:endParaRPr lang="ja-JP" altLang="ja-JP" sz="1600" kern="100" dirty="0">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5583341"/>
                  </a:ext>
                </a:extLst>
              </a:tr>
            </a:tbl>
          </a:graphicData>
        </a:graphic>
      </p:graphicFrame>
    </p:spTree>
    <p:extLst>
      <p:ext uri="{BB962C8B-B14F-4D97-AF65-F5344CB8AC3E}">
        <p14:creationId xmlns:p14="http://schemas.microsoft.com/office/powerpoint/2010/main" val="1167599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82B855-1C34-4C25-A390-3805B45BDCB0}"/>
              </a:ext>
            </a:extLst>
          </p:cNvPr>
          <p:cNvSpPr txBox="1"/>
          <p:nvPr/>
        </p:nvSpPr>
        <p:spPr>
          <a:xfrm>
            <a:off x="107504" y="1620156"/>
            <a:ext cx="8604488" cy="756617"/>
          </a:xfrm>
          <a:prstGeom prst="rect">
            <a:avLst/>
          </a:prstGeom>
          <a:noFill/>
        </p:spPr>
        <p:txBody>
          <a:bodyPr wrap="square" rtlCol="0">
            <a:spAutoFit/>
          </a:bodyPr>
          <a:lstStyle/>
          <a:p>
            <a:pPr lvl="1">
              <a:lnSpc>
                <a:spcPts val="2700"/>
              </a:lnSpc>
              <a:buClr>
                <a:srgbClr val="3399FF"/>
              </a:buClr>
            </a:pPr>
            <a:r>
              <a:rPr lang="en-US" altLang="ja-JP" sz="2000" dirty="0"/>
              <a:t>Key issues for sewerage facility development:</a:t>
            </a:r>
          </a:p>
          <a:p>
            <a:pPr marL="742950" lvl="1" indent="-285750">
              <a:lnSpc>
                <a:spcPts val="2700"/>
              </a:lnSpc>
              <a:buClr>
                <a:srgbClr val="3399FF"/>
              </a:buClr>
              <a:buFont typeface="Wingdings" panose="05000000000000000000" pitchFamily="2" charset="2"/>
              <a:buChar char="l"/>
            </a:pPr>
            <a:endParaRPr lang="en-US" altLang="ja-JP" sz="2000" dirty="0"/>
          </a:p>
        </p:txBody>
      </p:sp>
      <p:sp>
        <p:nvSpPr>
          <p:cNvPr id="11" name="テキスト プレースホルダー 7">
            <a:extLst>
              <a:ext uri="{FF2B5EF4-FFF2-40B4-BE49-F238E27FC236}">
                <a16:creationId xmlns:a16="http://schemas.microsoft.com/office/drawing/2014/main" id="{7D10755F-1349-4E51-945C-E7BD6A3CD48B}"/>
              </a:ext>
            </a:extLst>
          </p:cNvPr>
          <p:cNvSpPr txBox="1"/>
          <p:nvPr/>
        </p:nvSpPr>
        <p:spPr>
          <a:xfrm>
            <a:off x="360000" y="1103609"/>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Financial Resources for Facility Development</a:t>
            </a:r>
          </a:p>
        </p:txBody>
      </p:sp>
      <p:sp>
        <p:nvSpPr>
          <p:cNvPr id="7" name="タイトル 1">
            <a:extLst>
              <a:ext uri="{FF2B5EF4-FFF2-40B4-BE49-F238E27FC236}">
                <a16:creationId xmlns:a16="http://schemas.microsoft.com/office/drawing/2014/main" id="{009AC6C3-63DC-4F7D-99CA-1A3AF6AD23B6}"/>
              </a:ext>
            </a:extLst>
          </p:cNvPr>
          <p:cNvSpPr>
            <a:spLocks noGrp="1"/>
          </p:cNvSpPr>
          <p:nvPr>
            <p:ph type="title"/>
          </p:nvPr>
        </p:nvSpPr>
        <p:spPr>
          <a:xfrm>
            <a:off x="360000" y="404664"/>
            <a:ext cx="8560378" cy="720000"/>
          </a:xfrm>
        </p:spPr>
        <p:txBody>
          <a:bodyPr>
            <a:normAutofit fontScale="90000"/>
          </a:bodyPr>
          <a:lstStyle/>
          <a:p>
            <a:r>
              <a:rPr lang="en-US" altLang="ja-JP" sz="2800" dirty="0"/>
              <a:t>4. Financial Resources for Measure Against Water Pollution</a:t>
            </a:r>
            <a:endParaRPr kumimoji="1" lang="ja-JP" altLang="en-US" sz="2800" dirty="0"/>
          </a:p>
        </p:txBody>
      </p:sp>
      <p:sp>
        <p:nvSpPr>
          <p:cNvPr id="5" name="角丸四角形 5">
            <a:extLst>
              <a:ext uri="{FF2B5EF4-FFF2-40B4-BE49-F238E27FC236}">
                <a16:creationId xmlns:a16="http://schemas.microsoft.com/office/drawing/2014/main" id="{D42696D6-0BEB-4C55-9A8A-52688B705FEB}"/>
              </a:ext>
            </a:extLst>
          </p:cNvPr>
          <p:cNvSpPr/>
          <p:nvPr/>
        </p:nvSpPr>
        <p:spPr>
          <a:xfrm>
            <a:off x="755576" y="2168667"/>
            <a:ext cx="8064896" cy="790360"/>
          </a:xfrm>
          <a:prstGeom prst="roundRect">
            <a:avLst/>
          </a:prstGeom>
          <a:solidFill>
            <a:srgbClr val="CCECFF"/>
          </a:solidFill>
          <a:ln w="15875">
            <a:solidFill>
              <a:schemeClr val="accent2">
                <a:lumMod val="9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Principle of public fund for rainwater treatment and users fee for sewerage.</a:t>
            </a:r>
          </a:p>
        </p:txBody>
      </p:sp>
      <p:sp>
        <p:nvSpPr>
          <p:cNvPr id="6" name="角丸四角形 5">
            <a:extLst>
              <a:ext uri="{FF2B5EF4-FFF2-40B4-BE49-F238E27FC236}">
                <a16:creationId xmlns:a16="http://schemas.microsoft.com/office/drawing/2014/main" id="{BAAB22FC-2DC9-4061-901D-474B271AE031}"/>
              </a:ext>
            </a:extLst>
          </p:cNvPr>
          <p:cNvSpPr/>
          <p:nvPr/>
        </p:nvSpPr>
        <p:spPr>
          <a:xfrm>
            <a:off x="755576" y="3176780"/>
            <a:ext cx="8064896" cy="790360"/>
          </a:xfrm>
          <a:prstGeom prst="roundRect">
            <a:avLst/>
          </a:prstGeom>
          <a:solidFill>
            <a:srgbClr val="CCECFF"/>
          </a:solidFill>
          <a:ln w="15875">
            <a:solidFill>
              <a:schemeClr val="accent2">
                <a:lumMod val="9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Improving financial management of publicly owned companies for sewerage system.</a:t>
            </a:r>
          </a:p>
        </p:txBody>
      </p:sp>
      <p:sp>
        <p:nvSpPr>
          <p:cNvPr id="8" name="角丸四角形 5">
            <a:extLst>
              <a:ext uri="{FF2B5EF4-FFF2-40B4-BE49-F238E27FC236}">
                <a16:creationId xmlns:a16="http://schemas.microsoft.com/office/drawing/2014/main" id="{7AEDD093-C603-4679-A0B3-798B2C45C480}"/>
              </a:ext>
            </a:extLst>
          </p:cNvPr>
          <p:cNvSpPr/>
          <p:nvPr/>
        </p:nvSpPr>
        <p:spPr>
          <a:xfrm>
            <a:off x="755576" y="4166986"/>
            <a:ext cx="8064896" cy="790360"/>
          </a:xfrm>
          <a:prstGeom prst="roundRect">
            <a:avLst/>
          </a:prstGeom>
          <a:solidFill>
            <a:srgbClr val="CCECFF"/>
          </a:solidFill>
          <a:ln w="15875">
            <a:solidFill>
              <a:schemeClr val="accent2">
                <a:lumMod val="9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Financial support for developing sewerage system in rural areas (subsidies, grants, other incentives).</a:t>
            </a:r>
          </a:p>
        </p:txBody>
      </p:sp>
      <p:sp>
        <p:nvSpPr>
          <p:cNvPr id="9" name="角丸四角形 5">
            <a:extLst>
              <a:ext uri="{FF2B5EF4-FFF2-40B4-BE49-F238E27FC236}">
                <a16:creationId xmlns:a16="http://schemas.microsoft.com/office/drawing/2014/main" id="{30A612AD-04DB-4D43-ACE7-83A2B6E01CEA}"/>
              </a:ext>
            </a:extLst>
          </p:cNvPr>
          <p:cNvSpPr/>
          <p:nvPr/>
        </p:nvSpPr>
        <p:spPr>
          <a:xfrm>
            <a:off x="755576" y="5157192"/>
            <a:ext cx="8064896" cy="790360"/>
          </a:xfrm>
          <a:prstGeom prst="roundRect">
            <a:avLst/>
          </a:prstGeom>
          <a:solidFill>
            <a:srgbClr val="CCECFF"/>
          </a:solidFill>
          <a:ln w="15875">
            <a:solidFill>
              <a:schemeClr val="accent2">
                <a:lumMod val="9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Collect sewerage usage fees at same time as water usage bills.</a:t>
            </a:r>
          </a:p>
        </p:txBody>
      </p:sp>
    </p:spTree>
    <p:extLst>
      <p:ext uri="{BB962C8B-B14F-4D97-AF65-F5344CB8AC3E}">
        <p14:creationId xmlns:p14="http://schemas.microsoft.com/office/powerpoint/2010/main" val="4286654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82B855-1C34-4C25-A390-3805B45BDCB0}"/>
              </a:ext>
            </a:extLst>
          </p:cNvPr>
          <p:cNvSpPr txBox="1"/>
          <p:nvPr/>
        </p:nvSpPr>
        <p:spPr>
          <a:xfrm>
            <a:off x="179512" y="1551060"/>
            <a:ext cx="5306806" cy="410369"/>
          </a:xfrm>
          <a:prstGeom prst="rect">
            <a:avLst/>
          </a:prstGeom>
          <a:noFill/>
        </p:spPr>
        <p:txBody>
          <a:bodyPr wrap="square" rtlCol="0">
            <a:spAutoFit/>
          </a:bodyPr>
          <a:lstStyle/>
          <a:p>
            <a:pPr lvl="1">
              <a:lnSpc>
                <a:spcPts val="2700"/>
              </a:lnSpc>
              <a:buClr>
                <a:srgbClr val="3399FF"/>
              </a:buClr>
            </a:pPr>
            <a:r>
              <a:rPr lang="en-US" altLang="ja-JP" sz="2000" u="sng" dirty="0"/>
              <a:t>The Polluter-Pays Principle</a:t>
            </a:r>
          </a:p>
        </p:txBody>
      </p:sp>
      <p:sp>
        <p:nvSpPr>
          <p:cNvPr id="8" name="角丸四角形 5">
            <a:extLst>
              <a:ext uri="{FF2B5EF4-FFF2-40B4-BE49-F238E27FC236}">
                <a16:creationId xmlns:a16="http://schemas.microsoft.com/office/drawing/2014/main" id="{4ECBC73D-3DC4-4024-8461-882040FE8CCE}"/>
              </a:ext>
            </a:extLst>
          </p:cNvPr>
          <p:cNvSpPr/>
          <p:nvPr/>
        </p:nvSpPr>
        <p:spPr>
          <a:xfrm>
            <a:off x="1763687" y="2060848"/>
            <a:ext cx="7020313" cy="1416868"/>
          </a:xfrm>
          <a:prstGeom prst="roundRect">
            <a:avLst/>
          </a:prstGeom>
          <a:solidFill>
            <a:srgbClr val="CCE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Countries where the government bears cost of pollution control is unfair in international competition.</a:t>
            </a:r>
          </a:p>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 “Guiding Principles concerning International Economic Aspects of Environmental Policies” OECD, 1972.</a:t>
            </a:r>
            <a:endParaRPr lang="ja-JP" altLang="en-US" sz="2000" dirty="0">
              <a:solidFill>
                <a:schemeClr val="tx1"/>
              </a:solidFill>
            </a:endParaRPr>
          </a:p>
        </p:txBody>
      </p:sp>
      <p:sp>
        <p:nvSpPr>
          <p:cNvPr id="3" name="Arrow: Bent-Up 2">
            <a:extLst>
              <a:ext uri="{FF2B5EF4-FFF2-40B4-BE49-F238E27FC236}">
                <a16:creationId xmlns:a16="http://schemas.microsoft.com/office/drawing/2014/main" id="{B11BE263-56C3-4144-9A5D-2A0581D7AFBE}"/>
              </a:ext>
            </a:extLst>
          </p:cNvPr>
          <p:cNvSpPr/>
          <p:nvPr/>
        </p:nvSpPr>
        <p:spPr>
          <a:xfrm rot="5400000">
            <a:off x="1060044" y="1966329"/>
            <a:ext cx="648072" cy="615199"/>
          </a:xfrm>
          <a:prstGeom prst="bentUpArrow">
            <a:avLst/>
          </a:prstGeom>
          <a:solidFill>
            <a:srgbClr val="CCEC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1" name="角丸四角形 5">
            <a:extLst>
              <a:ext uri="{FF2B5EF4-FFF2-40B4-BE49-F238E27FC236}">
                <a16:creationId xmlns:a16="http://schemas.microsoft.com/office/drawing/2014/main" id="{20889845-DCAB-49E3-829E-70F092AFDC61}"/>
              </a:ext>
            </a:extLst>
          </p:cNvPr>
          <p:cNvSpPr/>
          <p:nvPr/>
        </p:nvSpPr>
        <p:spPr>
          <a:xfrm>
            <a:off x="251520" y="5030944"/>
            <a:ext cx="3471413" cy="630304"/>
          </a:xfrm>
          <a:prstGeom prst="roundRect">
            <a:avLst/>
          </a:prstGeom>
          <a:solidFill>
            <a:srgbClr val="CCEC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dirty="0">
                <a:solidFill>
                  <a:schemeClr val="tx1"/>
                </a:solidFill>
              </a:rPr>
              <a:t>Water Pollution Prevention Act</a:t>
            </a:r>
            <a:endParaRPr kumimoji="1" lang="ja-JP" altLang="en-US" sz="2000" dirty="0">
              <a:solidFill>
                <a:schemeClr val="tx1"/>
              </a:solidFill>
            </a:endParaRPr>
          </a:p>
        </p:txBody>
      </p:sp>
      <p:sp>
        <p:nvSpPr>
          <p:cNvPr id="14" name="角丸四角形 5">
            <a:extLst>
              <a:ext uri="{FF2B5EF4-FFF2-40B4-BE49-F238E27FC236}">
                <a16:creationId xmlns:a16="http://schemas.microsoft.com/office/drawing/2014/main" id="{4943A428-77F8-4639-AE14-A521AE9629B5}"/>
              </a:ext>
            </a:extLst>
          </p:cNvPr>
          <p:cNvSpPr/>
          <p:nvPr/>
        </p:nvSpPr>
        <p:spPr>
          <a:xfrm>
            <a:off x="4445301" y="4078985"/>
            <a:ext cx="4338699" cy="1870295"/>
          </a:xfrm>
          <a:prstGeom prst="roundRect">
            <a:avLst/>
          </a:prstGeom>
          <a:solidFill>
            <a:srgbClr val="CCECFF"/>
          </a:solidFill>
          <a:ln w="15875">
            <a:solidFill>
              <a:schemeClr val="accent2">
                <a:lumMod val="9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Private businesses were required to invest in water pollution control measures.</a:t>
            </a:r>
          </a:p>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Government provided loans for these facilities.</a:t>
            </a:r>
            <a:endParaRPr lang="ja-JP" altLang="en-US" sz="2000" dirty="0">
              <a:solidFill>
                <a:schemeClr val="tx1"/>
              </a:solidFill>
            </a:endParaRPr>
          </a:p>
        </p:txBody>
      </p:sp>
      <p:sp>
        <p:nvSpPr>
          <p:cNvPr id="4" name="Arrow: Down 3">
            <a:extLst>
              <a:ext uri="{FF2B5EF4-FFF2-40B4-BE49-F238E27FC236}">
                <a16:creationId xmlns:a16="http://schemas.microsoft.com/office/drawing/2014/main" id="{6D6962A6-C4F2-4D26-A9B3-D8F5E7CEA7F8}"/>
              </a:ext>
            </a:extLst>
          </p:cNvPr>
          <p:cNvSpPr/>
          <p:nvPr/>
        </p:nvSpPr>
        <p:spPr>
          <a:xfrm>
            <a:off x="6018351" y="3530341"/>
            <a:ext cx="1080120" cy="546731"/>
          </a:xfrm>
          <a:prstGeom prst="downArrow">
            <a:avLst/>
          </a:prstGeom>
          <a:solidFill>
            <a:srgbClr val="CCEC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6" name="Arrow: Down 15">
            <a:extLst>
              <a:ext uri="{FF2B5EF4-FFF2-40B4-BE49-F238E27FC236}">
                <a16:creationId xmlns:a16="http://schemas.microsoft.com/office/drawing/2014/main" id="{ED4D8FCC-6EE0-4CD5-82DC-A68A93666B29}"/>
              </a:ext>
            </a:extLst>
          </p:cNvPr>
          <p:cNvSpPr/>
          <p:nvPr/>
        </p:nvSpPr>
        <p:spPr>
          <a:xfrm rot="16200000">
            <a:off x="3546384" y="4724058"/>
            <a:ext cx="1080120" cy="580148"/>
          </a:xfrm>
          <a:prstGeom prst="downArrow">
            <a:avLst/>
          </a:prstGeom>
          <a:solidFill>
            <a:srgbClr val="CCECF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p>
        </p:txBody>
      </p:sp>
      <p:sp>
        <p:nvSpPr>
          <p:cNvPr id="15" name="テキスト プレースホルダー 7">
            <a:extLst>
              <a:ext uri="{FF2B5EF4-FFF2-40B4-BE49-F238E27FC236}">
                <a16:creationId xmlns:a16="http://schemas.microsoft.com/office/drawing/2014/main" id="{BCDC17FD-16DB-48A2-B503-ADEFB31F4F4B}"/>
              </a:ext>
            </a:extLst>
          </p:cNvPr>
          <p:cNvSpPr txBox="1"/>
          <p:nvPr/>
        </p:nvSpPr>
        <p:spPr>
          <a:xfrm>
            <a:off x="360000" y="1103609"/>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 Polluter-Pays Principle</a:t>
            </a:r>
          </a:p>
        </p:txBody>
      </p:sp>
      <p:sp>
        <p:nvSpPr>
          <p:cNvPr id="19" name="角丸四角形 5">
            <a:extLst>
              <a:ext uri="{FF2B5EF4-FFF2-40B4-BE49-F238E27FC236}">
                <a16:creationId xmlns:a16="http://schemas.microsoft.com/office/drawing/2014/main" id="{A07BEC14-5C49-4E31-9333-7D99F4CB7F8E}"/>
              </a:ext>
            </a:extLst>
          </p:cNvPr>
          <p:cNvSpPr/>
          <p:nvPr/>
        </p:nvSpPr>
        <p:spPr>
          <a:xfrm>
            <a:off x="251520" y="4488003"/>
            <a:ext cx="3471413" cy="486288"/>
          </a:xfrm>
          <a:prstGeom prst="roundRect">
            <a:avLst/>
          </a:prstGeom>
          <a:solidFill>
            <a:srgbClr val="CCECF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dirty="0">
                <a:solidFill>
                  <a:schemeClr val="tx1"/>
                </a:solidFill>
              </a:rPr>
              <a:t>Basic Environment Law</a:t>
            </a:r>
          </a:p>
        </p:txBody>
      </p:sp>
      <p:sp>
        <p:nvSpPr>
          <p:cNvPr id="17" name="タイトル 1">
            <a:extLst>
              <a:ext uri="{FF2B5EF4-FFF2-40B4-BE49-F238E27FC236}">
                <a16:creationId xmlns:a16="http://schemas.microsoft.com/office/drawing/2014/main" id="{F1FF8878-A156-481D-8273-CF9BF37CC758}"/>
              </a:ext>
            </a:extLst>
          </p:cNvPr>
          <p:cNvSpPr>
            <a:spLocks noGrp="1"/>
          </p:cNvSpPr>
          <p:nvPr>
            <p:ph type="title"/>
          </p:nvPr>
        </p:nvSpPr>
        <p:spPr>
          <a:xfrm>
            <a:off x="360000" y="404744"/>
            <a:ext cx="8560378" cy="720000"/>
          </a:xfrm>
        </p:spPr>
        <p:txBody>
          <a:bodyPr>
            <a:normAutofit fontScale="90000"/>
          </a:bodyPr>
          <a:lstStyle/>
          <a:p>
            <a:r>
              <a:rPr lang="en-US" altLang="ja-JP" sz="2800" dirty="0"/>
              <a:t>4. Financial Resources for Measure Against Water Pollution</a:t>
            </a:r>
            <a:endParaRPr kumimoji="1" lang="ja-JP" altLang="en-US" sz="2800" dirty="0"/>
          </a:p>
        </p:txBody>
      </p:sp>
    </p:spTree>
    <p:extLst>
      <p:ext uri="{BB962C8B-B14F-4D97-AF65-F5344CB8AC3E}">
        <p14:creationId xmlns:p14="http://schemas.microsoft.com/office/powerpoint/2010/main" val="1372776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Trends in River Environment Improvement</a:t>
            </a:r>
          </a:p>
        </p:txBody>
      </p:sp>
      <p:sp>
        <p:nvSpPr>
          <p:cNvPr id="6" name="Rectangle 5">
            <a:extLst>
              <a:ext uri="{FF2B5EF4-FFF2-40B4-BE49-F238E27FC236}">
                <a16:creationId xmlns:a16="http://schemas.microsoft.com/office/drawing/2014/main" id="{51DAE9B8-14C8-4A68-9AE5-88CAD6B72295}"/>
              </a:ext>
            </a:extLst>
          </p:cNvPr>
          <p:cNvSpPr/>
          <p:nvPr/>
        </p:nvSpPr>
        <p:spPr>
          <a:xfrm>
            <a:off x="611560" y="1476992"/>
            <a:ext cx="8172440" cy="45318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1958- River water quality survey for addressing water pollution</a:t>
            </a:r>
            <a:endParaRPr kumimoji="1" lang="ja-JP" altLang="en-US" sz="2000" dirty="0">
              <a:solidFill>
                <a:schemeClr val="tx1"/>
              </a:solidFill>
            </a:endParaRPr>
          </a:p>
        </p:txBody>
      </p:sp>
      <p:sp>
        <p:nvSpPr>
          <p:cNvPr id="17" name="Rectangle 5">
            <a:extLst>
              <a:ext uri="{FF2B5EF4-FFF2-40B4-BE49-F238E27FC236}">
                <a16:creationId xmlns:a16="http://schemas.microsoft.com/office/drawing/2014/main" id="{5E45E7D4-73EA-47C2-A084-EE3E0E4C97F7}"/>
              </a:ext>
            </a:extLst>
          </p:cNvPr>
          <p:cNvSpPr/>
          <p:nvPr/>
        </p:nvSpPr>
        <p:spPr>
          <a:xfrm>
            <a:off x="611560" y="1981048"/>
            <a:ext cx="8172440" cy="45318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1975  River Council report on River Environment Management </a:t>
            </a:r>
            <a:endParaRPr kumimoji="1" lang="ja-JP" altLang="en-US" sz="2000" dirty="0">
              <a:solidFill>
                <a:schemeClr val="tx1"/>
              </a:solidFill>
            </a:endParaRPr>
          </a:p>
        </p:txBody>
      </p:sp>
      <p:sp>
        <p:nvSpPr>
          <p:cNvPr id="19" name="Rectangle 5">
            <a:extLst>
              <a:ext uri="{FF2B5EF4-FFF2-40B4-BE49-F238E27FC236}">
                <a16:creationId xmlns:a16="http://schemas.microsoft.com/office/drawing/2014/main" id="{2B72897D-4C55-4D2C-91AD-197CED332524}"/>
              </a:ext>
            </a:extLst>
          </p:cNvPr>
          <p:cNvSpPr/>
          <p:nvPr/>
        </p:nvSpPr>
        <p:spPr>
          <a:xfrm>
            <a:off x="611560" y="2485104"/>
            <a:ext cx="8172440" cy="45318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1983  </a:t>
            </a:r>
            <a:r>
              <a:rPr lang="en-US" altLang="ja-JP" sz="2000" dirty="0">
                <a:solidFill>
                  <a:schemeClr val="tx1"/>
                </a:solidFill>
              </a:rPr>
              <a:t>Start formulating </a:t>
            </a:r>
            <a:r>
              <a:rPr kumimoji="1" lang="en-US" altLang="ja-JP" sz="2000" dirty="0">
                <a:solidFill>
                  <a:schemeClr val="tx1"/>
                </a:solidFill>
              </a:rPr>
              <a:t>Basic Plan of River Environment Management</a:t>
            </a:r>
            <a:endParaRPr kumimoji="1" lang="ja-JP" altLang="en-US" sz="2000" dirty="0">
              <a:solidFill>
                <a:schemeClr val="tx1"/>
              </a:solidFill>
            </a:endParaRPr>
          </a:p>
        </p:txBody>
      </p:sp>
      <p:sp>
        <p:nvSpPr>
          <p:cNvPr id="20" name="Rectangle 5">
            <a:extLst>
              <a:ext uri="{FF2B5EF4-FFF2-40B4-BE49-F238E27FC236}">
                <a16:creationId xmlns:a16="http://schemas.microsoft.com/office/drawing/2014/main" id="{869EC39F-7B18-41A6-8002-2BFD0C3542C9}"/>
              </a:ext>
            </a:extLst>
          </p:cNvPr>
          <p:cNvSpPr/>
          <p:nvPr/>
        </p:nvSpPr>
        <p:spPr>
          <a:xfrm>
            <a:off x="611560" y="2989160"/>
            <a:ext cx="8172440" cy="45318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1990  </a:t>
            </a:r>
            <a:r>
              <a:rPr lang="en-US" altLang="ja-JP" sz="2000" dirty="0">
                <a:solidFill>
                  <a:schemeClr val="tx1"/>
                </a:solidFill>
              </a:rPr>
              <a:t>Initiative of “Nature-friendly River Work”</a:t>
            </a:r>
            <a:endParaRPr kumimoji="1" lang="ja-JP" altLang="en-US" sz="2000" dirty="0">
              <a:solidFill>
                <a:schemeClr val="tx1"/>
              </a:solidFill>
            </a:endParaRPr>
          </a:p>
        </p:txBody>
      </p:sp>
      <p:sp>
        <p:nvSpPr>
          <p:cNvPr id="21" name="Rectangle 5">
            <a:extLst>
              <a:ext uri="{FF2B5EF4-FFF2-40B4-BE49-F238E27FC236}">
                <a16:creationId xmlns:a16="http://schemas.microsoft.com/office/drawing/2014/main" id="{6729164B-5342-48F4-A383-32FAEDA1A2E7}"/>
              </a:ext>
            </a:extLst>
          </p:cNvPr>
          <p:cNvSpPr/>
          <p:nvPr/>
        </p:nvSpPr>
        <p:spPr>
          <a:xfrm>
            <a:off x="611560" y="3493216"/>
            <a:ext cx="8172440" cy="45318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1990  </a:t>
            </a:r>
            <a:r>
              <a:rPr lang="en-US" altLang="ja-JP" sz="2000" dirty="0">
                <a:solidFill>
                  <a:schemeClr val="tx1"/>
                </a:solidFill>
              </a:rPr>
              <a:t>National Survey on Natural Environment in River and Water Shore</a:t>
            </a:r>
            <a:endParaRPr kumimoji="1" lang="ja-JP" altLang="en-US" sz="2000" dirty="0">
              <a:solidFill>
                <a:schemeClr val="tx1"/>
              </a:solidFill>
            </a:endParaRPr>
          </a:p>
        </p:txBody>
      </p:sp>
      <p:sp>
        <p:nvSpPr>
          <p:cNvPr id="22" name="Rectangle 5">
            <a:extLst>
              <a:ext uri="{FF2B5EF4-FFF2-40B4-BE49-F238E27FC236}">
                <a16:creationId xmlns:a16="http://schemas.microsoft.com/office/drawing/2014/main" id="{36CD40B3-C536-4A05-8F40-279B18DA0AEE}"/>
              </a:ext>
            </a:extLst>
          </p:cNvPr>
          <p:cNvSpPr/>
          <p:nvPr/>
        </p:nvSpPr>
        <p:spPr>
          <a:xfrm>
            <a:off x="611560" y="3997272"/>
            <a:ext cx="8172440" cy="45318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1997  </a:t>
            </a:r>
            <a:r>
              <a:rPr lang="en-US" altLang="ja-JP" sz="2000" dirty="0">
                <a:solidFill>
                  <a:schemeClr val="tx1"/>
                </a:solidFill>
              </a:rPr>
              <a:t>Revision of the River Law (include river environment)</a:t>
            </a:r>
            <a:endParaRPr kumimoji="1" lang="ja-JP" altLang="en-US" sz="2000" dirty="0">
              <a:solidFill>
                <a:schemeClr val="tx1"/>
              </a:solidFill>
            </a:endParaRPr>
          </a:p>
        </p:txBody>
      </p:sp>
      <p:sp>
        <p:nvSpPr>
          <p:cNvPr id="23" name="Rectangle 5">
            <a:extLst>
              <a:ext uri="{FF2B5EF4-FFF2-40B4-BE49-F238E27FC236}">
                <a16:creationId xmlns:a16="http://schemas.microsoft.com/office/drawing/2014/main" id="{ECECD7FB-8CFF-497D-BDC8-C74D321E65C4}"/>
              </a:ext>
            </a:extLst>
          </p:cNvPr>
          <p:cNvSpPr/>
          <p:nvPr/>
        </p:nvSpPr>
        <p:spPr>
          <a:xfrm>
            <a:off x="611560" y="4501328"/>
            <a:ext cx="8172440" cy="444911"/>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2002  </a:t>
            </a:r>
            <a:r>
              <a:rPr lang="en-US" altLang="ja-JP" sz="2000" dirty="0">
                <a:solidFill>
                  <a:schemeClr val="tx1"/>
                </a:solidFill>
              </a:rPr>
              <a:t>Formulating and promoting Nature Restoration Projects</a:t>
            </a:r>
            <a:endParaRPr kumimoji="1" lang="ja-JP" altLang="en-US" sz="2000" dirty="0">
              <a:solidFill>
                <a:schemeClr val="tx1"/>
              </a:solidFill>
            </a:endParaRPr>
          </a:p>
        </p:txBody>
      </p:sp>
      <p:sp>
        <p:nvSpPr>
          <p:cNvPr id="24" name="Rectangle 5">
            <a:extLst>
              <a:ext uri="{FF2B5EF4-FFF2-40B4-BE49-F238E27FC236}">
                <a16:creationId xmlns:a16="http://schemas.microsoft.com/office/drawing/2014/main" id="{CDDCD89E-0D80-4158-A100-AFBC8DFE0C20}"/>
              </a:ext>
            </a:extLst>
          </p:cNvPr>
          <p:cNvSpPr/>
          <p:nvPr/>
        </p:nvSpPr>
        <p:spPr>
          <a:xfrm>
            <a:off x="611560" y="5005384"/>
            <a:ext cx="8172440" cy="444911"/>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2013  </a:t>
            </a:r>
            <a:r>
              <a:rPr lang="en-US" altLang="ja-JP" sz="2000" dirty="0">
                <a:solidFill>
                  <a:schemeClr val="tx1"/>
                </a:solidFill>
              </a:rPr>
              <a:t>Formulating and promoting Nature Restoration Projects</a:t>
            </a:r>
            <a:endParaRPr kumimoji="1" lang="ja-JP" altLang="en-US" sz="2000" dirty="0">
              <a:solidFill>
                <a:schemeClr val="tx1"/>
              </a:solidFill>
            </a:endParaRPr>
          </a:p>
        </p:txBody>
      </p:sp>
      <p:sp>
        <p:nvSpPr>
          <p:cNvPr id="25" name="Rectangle 5">
            <a:extLst>
              <a:ext uri="{FF2B5EF4-FFF2-40B4-BE49-F238E27FC236}">
                <a16:creationId xmlns:a16="http://schemas.microsoft.com/office/drawing/2014/main" id="{9E7FA0B5-303C-41D1-B754-4C07C9F1D6DA}"/>
              </a:ext>
            </a:extLst>
          </p:cNvPr>
          <p:cNvSpPr/>
          <p:nvPr/>
        </p:nvSpPr>
        <p:spPr>
          <a:xfrm>
            <a:off x="611560" y="5504369"/>
            <a:ext cx="8172440" cy="444911"/>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rPr>
              <a:t>2013  River Cooperation Organization System (people’s participant)</a:t>
            </a:r>
            <a:endParaRPr kumimoji="1" lang="ja-JP" altLang="en-US" sz="2000" dirty="0">
              <a:solidFill>
                <a:schemeClr val="tx1"/>
              </a:solidFill>
            </a:endParaRPr>
          </a:p>
        </p:txBody>
      </p:sp>
    </p:spTree>
    <p:extLst>
      <p:ext uri="{BB962C8B-B14F-4D97-AF65-F5344CB8AC3E}">
        <p14:creationId xmlns:p14="http://schemas.microsoft.com/office/powerpoint/2010/main" val="952924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Revision of the River Law</a:t>
            </a:r>
          </a:p>
        </p:txBody>
      </p:sp>
      <p:sp>
        <p:nvSpPr>
          <p:cNvPr id="9" name="テキスト ボックス 6">
            <a:extLst>
              <a:ext uri="{FF2B5EF4-FFF2-40B4-BE49-F238E27FC236}">
                <a16:creationId xmlns:a16="http://schemas.microsoft.com/office/drawing/2014/main" id="{47F2570E-56A6-4408-BA75-E9153C6199A8}"/>
              </a:ext>
            </a:extLst>
          </p:cNvPr>
          <p:cNvSpPr txBox="1"/>
          <p:nvPr/>
        </p:nvSpPr>
        <p:spPr>
          <a:xfrm>
            <a:off x="318108" y="5967708"/>
            <a:ext cx="7963197" cy="246221"/>
          </a:xfrm>
          <a:prstGeom prst="rect">
            <a:avLst/>
          </a:prstGeom>
          <a:noFill/>
        </p:spPr>
        <p:txBody>
          <a:bodyPr wrap="square">
            <a:spAutoFit/>
          </a:bodyPr>
          <a:lstStyle/>
          <a:p>
            <a:r>
              <a:rPr lang="en-US" sz="1000" dirty="0">
                <a:ea typeface="ＭＳ 明朝" panose="02020609040205080304" pitchFamily="17" charset="-128"/>
              </a:rPr>
              <a:t>Source: New developments in river environment administration, MLIT</a:t>
            </a:r>
            <a:endParaRPr lang="ja-JP" altLang="ja-JP" sz="1000" dirty="0"/>
          </a:p>
        </p:txBody>
      </p:sp>
      <p:sp>
        <p:nvSpPr>
          <p:cNvPr id="7" name="コンテンツ プレースホルダー 3">
            <a:extLst>
              <a:ext uri="{FF2B5EF4-FFF2-40B4-BE49-F238E27FC236}">
                <a16:creationId xmlns:a16="http://schemas.microsoft.com/office/drawing/2014/main" id="{2195E1B2-543B-447A-B387-8BFCF124662A}"/>
              </a:ext>
            </a:extLst>
          </p:cNvPr>
          <p:cNvSpPr txBox="1"/>
          <p:nvPr/>
        </p:nvSpPr>
        <p:spPr>
          <a:xfrm>
            <a:off x="3059832" y="6202741"/>
            <a:ext cx="3746939"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History of River Law Revision</a:t>
            </a:r>
            <a:endParaRPr lang="ja-JP" altLang="en-US" sz="2000" dirty="0"/>
          </a:p>
        </p:txBody>
      </p:sp>
      <p:pic>
        <p:nvPicPr>
          <p:cNvPr id="4" name="図 3">
            <a:extLst>
              <a:ext uri="{FF2B5EF4-FFF2-40B4-BE49-F238E27FC236}">
                <a16:creationId xmlns:a16="http://schemas.microsoft.com/office/drawing/2014/main" id="{1E3F0F6F-6833-43B7-9653-468F6589AD1E}"/>
              </a:ext>
            </a:extLst>
          </p:cNvPr>
          <p:cNvPicPr>
            <a:picLocks noChangeAspect="1"/>
          </p:cNvPicPr>
          <p:nvPr/>
        </p:nvPicPr>
        <p:blipFill>
          <a:blip r:embed="rId3"/>
          <a:stretch>
            <a:fillRect/>
          </a:stretch>
        </p:blipFill>
        <p:spPr>
          <a:xfrm>
            <a:off x="755576" y="1520689"/>
            <a:ext cx="7278228" cy="4245969"/>
          </a:xfrm>
          <a:prstGeom prst="rect">
            <a:avLst/>
          </a:prstGeom>
        </p:spPr>
      </p:pic>
    </p:spTree>
    <p:extLst>
      <p:ext uri="{BB962C8B-B14F-4D97-AF65-F5344CB8AC3E}">
        <p14:creationId xmlns:p14="http://schemas.microsoft.com/office/powerpoint/2010/main" val="2215054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5">
            <a:extLst>
              <a:ext uri="{FF2B5EF4-FFF2-40B4-BE49-F238E27FC236}">
                <a16:creationId xmlns:a16="http://schemas.microsoft.com/office/drawing/2014/main" id="{31D14C3C-919F-448F-9B5B-0E37B3A76389}"/>
              </a:ext>
            </a:extLst>
          </p:cNvPr>
          <p:cNvSpPr/>
          <p:nvPr/>
        </p:nvSpPr>
        <p:spPr>
          <a:xfrm>
            <a:off x="331956" y="2441355"/>
            <a:ext cx="3591971" cy="2417510"/>
          </a:xfrm>
          <a:prstGeom prst="roundRect">
            <a:avLst>
              <a:gd name="adj" fmla="val 15696"/>
            </a:avLst>
          </a:prstGeom>
          <a:solidFill>
            <a:srgbClr val="DFF1CB"/>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b"/>
          <a:lstStyle/>
          <a:p>
            <a:pPr algn="r"/>
            <a:r>
              <a:rPr lang="en-US" altLang="ja-JP" sz="1400" b="1" dirty="0">
                <a:solidFill>
                  <a:schemeClr val="tx1"/>
                </a:solidFill>
              </a:rPr>
              <a:t>Biological Survey</a:t>
            </a:r>
            <a:endParaRPr kumimoji="1" lang="ja-JP" altLang="en-US" sz="1400" b="1" dirty="0">
              <a:solidFill>
                <a:schemeClr val="tx1"/>
              </a:solidFill>
            </a:endParaRPr>
          </a:p>
        </p:txBody>
      </p:sp>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(3) River Environment Survey</a:t>
            </a:r>
          </a:p>
        </p:txBody>
      </p:sp>
      <p:sp>
        <p:nvSpPr>
          <p:cNvPr id="14" name="角丸四角形 5">
            <a:extLst>
              <a:ext uri="{FF2B5EF4-FFF2-40B4-BE49-F238E27FC236}">
                <a16:creationId xmlns:a16="http://schemas.microsoft.com/office/drawing/2014/main" id="{1345734A-A46D-4561-85BB-4736120A0D85}"/>
              </a:ext>
            </a:extLst>
          </p:cNvPr>
          <p:cNvSpPr/>
          <p:nvPr/>
        </p:nvSpPr>
        <p:spPr>
          <a:xfrm>
            <a:off x="355137" y="1520638"/>
            <a:ext cx="8428863" cy="493477"/>
          </a:xfrm>
          <a:prstGeom prst="roundRect">
            <a:avLst>
              <a:gd name="adj" fmla="val 39231"/>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dirty="0">
                <a:solidFill>
                  <a:schemeClr val="tx1"/>
                </a:solidFill>
              </a:rPr>
              <a:t>National Survey on Natural Environment in the River and Water Shore</a:t>
            </a:r>
            <a:endParaRPr kumimoji="1" lang="ja-JP" altLang="en-US" sz="2000" dirty="0">
              <a:solidFill>
                <a:schemeClr val="tx1"/>
              </a:solidFill>
            </a:endParaRPr>
          </a:p>
        </p:txBody>
      </p:sp>
      <p:sp>
        <p:nvSpPr>
          <p:cNvPr id="17" name="円/楕円 11">
            <a:extLst>
              <a:ext uri="{FF2B5EF4-FFF2-40B4-BE49-F238E27FC236}">
                <a16:creationId xmlns:a16="http://schemas.microsoft.com/office/drawing/2014/main" id="{86FEC33D-7D3B-4199-87A0-58660B70735C}"/>
              </a:ext>
            </a:extLst>
          </p:cNvPr>
          <p:cNvSpPr/>
          <p:nvPr/>
        </p:nvSpPr>
        <p:spPr>
          <a:xfrm>
            <a:off x="899591" y="2500375"/>
            <a:ext cx="1656184" cy="794037"/>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Amphibian, reptile &amp; mammal</a:t>
            </a:r>
            <a:endParaRPr kumimoji="1" lang="ja-JP" altLang="en-US" sz="1600" dirty="0">
              <a:solidFill>
                <a:schemeClr val="tx1"/>
              </a:solidFill>
            </a:endParaRPr>
          </a:p>
        </p:txBody>
      </p:sp>
      <p:sp>
        <p:nvSpPr>
          <p:cNvPr id="20" name="円/楕円 11">
            <a:extLst>
              <a:ext uri="{FF2B5EF4-FFF2-40B4-BE49-F238E27FC236}">
                <a16:creationId xmlns:a16="http://schemas.microsoft.com/office/drawing/2014/main" id="{AAB3D1A6-C211-4D3F-8797-FC096E130276}"/>
              </a:ext>
            </a:extLst>
          </p:cNvPr>
          <p:cNvSpPr/>
          <p:nvPr/>
        </p:nvSpPr>
        <p:spPr>
          <a:xfrm>
            <a:off x="373265" y="4930873"/>
            <a:ext cx="2219182" cy="557893"/>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River Space Utilization Survey</a:t>
            </a:r>
            <a:endParaRPr kumimoji="1" lang="ja-JP" altLang="en-US" sz="1600" dirty="0">
              <a:solidFill>
                <a:schemeClr val="tx1"/>
              </a:solidFill>
            </a:endParaRPr>
          </a:p>
        </p:txBody>
      </p:sp>
      <p:sp>
        <p:nvSpPr>
          <p:cNvPr id="21" name="円/楕円 11">
            <a:extLst>
              <a:ext uri="{FF2B5EF4-FFF2-40B4-BE49-F238E27FC236}">
                <a16:creationId xmlns:a16="http://schemas.microsoft.com/office/drawing/2014/main" id="{84BB0FE9-57A5-4150-9A1E-461FDA921676}"/>
              </a:ext>
            </a:extLst>
          </p:cNvPr>
          <p:cNvSpPr/>
          <p:nvPr/>
        </p:nvSpPr>
        <p:spPr>
          <a:xfrm>
            <a:off x="2555775" y="2770633"/>
            <a:ext cx="1326942" cy="794037"/>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Terrestrial Insect</a:t>
            </a:r>
            <a:endParaRPr kumimoji="1" lang="ja-JP" altLang="en-US" sz="1600" dirty="0">
              <a:solidFill>
                <a:schemeClr val="tx1"/>
              </a:solidFill>
            </a:endParaRPr>
          </a:p>
        </p:txBody>
      </p:sp>
      <p:sp>
        <p:nvSpPr>
          <p:cNvPr id="22" name="円/楕円 11">
            <a:extLst>
              <a:ext uri="{FF2B5EF4-FFF2-40B4-BE49-F238E27FC236}">
                <a16:creationId xmlns:a16="http://schemas.microsoft.com/office/drawing/2014/main" id="{269B8C56-D55F-49F5-9382-982008BC843A}"/>
              </a:ext>
            </a:extLst>
          </p:cNvPr>
          <p:cNvSpPr/>
          <p:nvPr/>
        </p:nvSpPr>
        <p:spPr>
          <a:xfrm>
            <a:off x="392417" y="3274689"/>
            <a:ext cx="1372519" cy="794037"/>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Fish &amp; Shellfish</a:t>
            </a:r>
            <a:endParaRPr kumimoji="1" lang="ja-JP" altLang="en-US" sz="1600" dirty="0">
              <a:solidFill>
                <a:schemeClr val="tx1"/>
              </a:solidFill>
            </a:endParaRPr>
          </a:p>
        </p:txBody>
      </p:sp>
      <p:sp>
        <p:nvSpPr>
          <p:cNvPr id="23" name="円/楕円 11">
            <a:extLst>
              <a:ext uri="{FF2B5EF4-FFF2-40B4-BE49-F238E27FC236}">
                <a16:creationId xmlns:a16="http://schemas.microsoft.com/office/drawing/2014/main" id="{3B1D250A-DFAE-44FA-8A5E-490B213900FA}"/>
              </a:ext>
            </a:extLst>
          </p:cNvPr>
          <p:cNvSpPr/>
          <p:nvPr/>
        </p:nvSpPr>
        <p:spPr>
          <a:xfrm>
            <a:off x="1835695" y="3478633"/>
            <a:ext cx="921848" cy="459475"/>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Bird</a:t>
            </a:r>
            <a:endParaRPr kumimoji="1" lang="ja-JP" altLang="en-US" sz="1600" dirty="0">
              <a:solidFill>
                <a:schemeClr val="tx1"/>
              </a:solidFill>
            </a:endParaRPr>
          </a:p>
        </p:txBody>
      </p:sp>
      <p:sp>
        <p:nvSpPr>
          <p:cNvPr id="24" name="円/楕円 11">
            <a:extLst>
              <a:ext uri="{FF2B5EF4-FFF2-40B4-BE49-F238E27FC236}">
                <a16:creationId xmlns:a16="http://schemas.microsoft.com/office/drawing/2014/main" id="{F7BFD1B6-816B-4D96-838C-28B9B87AAAC7}"/>
              </a:ext>
            </a:extLst>
          </p:cNvPr>
          <p:cNvSpPr/>
          <p:nvPr/>
        </p:nvSpPr>
        <p:spPr>
          <a:xfrm>
            <a:off x="1043607" y="4054823"/>
            <a:ext cx="1141049" cy="668764"/>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Benthic Animal</a:t>
            </a:r>
            <a:endParaRPr kumimoji="1" lang="ja-JP" altLang="en-US" sz="1600" dirty="0">
              <a:solidFill>
                <a:schemeClr val="tx1"/>
              </a:solidFill>
            </a:endParaRPr>
          </a:p>
        </p:txBody>
      </p:sp>
      <p:sp>
        <p:nvSpPr>
          <p:cNvPr id="25" name="四角形: 角を丸くする 2">
            <a:extLst>
              <a:ext uri="{FF2B5EF4-FFF2-40B4-BE49-F238E27FC236}">
                <a16:creationId xmlns:a16="http://schemas.microsoft.com/office/drawing/2014/main" id="{7368C38A-2DEE-4587-9686-96BAE4E31C98}"/>
              </a:ext>
            </a:extLst>
          </p:cNvPr>
          <p:cNvSpPr/>
          <p:nvPr/>
        </p:nvSpPr>
        <p:spPr>
          <a:xfrm>
            <a:off x="336594" y="2300581"/>
            <a:ext cx="3587334" cy="3792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19">
            <a:extLst>
              <a:ext uri="{FF2B5EF4-FFF2-40B4-BE49-F238E27FC236}">
                <a16:creationId xmlns:a16="http://schemas.microsoft.com/office/drawing/2014/main" id="{66900BA2-B571-44E1-9568-F8C868535E65}"/>
              </a:ext>
            </a:extLst>
          </p:cNvPr>
          <p:cNvSpPr txBox="1"/>
          <p:nvPr/>
        </p:nvSpPr>
        <p:spPr>
          <a:xfrm>
            <a:off x="1408887" y="2050553"/>
            <a:ext cx="1602042" cy="369332"/>
          </a:xfrm>
          <a:prstGeom prst="rect">
            <a:avLst/>
          </a:prstGeom>
          <a:solidFill>
            <a:schemeClr val="bg1"/>
          </a:solidFill>
        </p:spPr>
        <p:txBody>
          <a:bodyPr wrap="none" rtlCol="0">
            <a:spAutoFit/>
          </a:bodyPr>
          <a:lstStyle/>
          <a:p>
            <a:r>
              <a:rPr lang="en-US" altLang="ja-JP" b="1" dirty="0">
                <a:solidFill>
                  <a:srgbClr val="0070C0"/>
                </a:solidFill>
              </a:rPr>
              <a:t>Eight Surveys</a:t>
            </a:r>
          </a:p>
        </p:txBody>
      </p:sp>
      <p:sp>
        <p:nvSpPr>
          <p:cNvPr id="27" name="円/楕円 11">
            <a:extLst>
              <a:ext uri="{FF2B5EF4-FFF2-40B4-BE49-F238E27FC236}">
                <a16:creationId xmlns:a16="http://schemas.microsoft.com/office/drawing/2014/main" id="{D9E97D8B-C611-4CA0-8F3C-9D7569D3407D}"/>
              </a:ext>
            </a:extLst>
          </p:cNvPr>
          <p:cNvSpPr/>
          <p:nvPr/>
        </p:nvSpPr>
        <p:spPr>
          <a:xfrm>
            <a:off x="1115615" y="5506936"/>
            <a:ext cx="2643024" cy="544145"/>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River Environment Base Map Survey </a:t>
            </a:r>
            <a:endParaRPr kumimoji="1" lang="ja-JP" altLang="en-US" sz="1600" dirty="0">
              <a:solidFill>
                <a:schemeClr val="tx1"/>
              </a:solidFill>
            </a:endParaRPr>
          </a:p>
        </p:txBody>
      </p:sp>
      <p:sp>
        <p:nvSpPr>
          <p:cNvPr id="30" name="円/楕円 11">
            <a:extLst>
              <a:ext uri="{FF2B5EF4-FFF2-40B4-BE49-F238E27FC236}">
                <a16:creationId xmlns:a16="http://schemas.microsoft.com/office/drawing/2014/main" id="{4D0C2F05-B555-433F-93CF-9F4308B2EA28}"/>
              </a:ext>
            </a:extLst>
          </p:cNvPr>
          <p:cNvSpPr/>
          <p:nvPr/>
        </p:nvSpPr>
        <p:spPr>
          <a:xfrm>
            <a:off x="2704677" y="3717769"/>
            <a:ext cx="1001775" cy="557393"/>
          </a:xfrm>
          <a:prstGeom prst="ellipse">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lnSpc>
                <a:spcPts val="1400"/>
              </a:lnSpc>
            </a:pPr>
            <a:r>
              <a:rPr kumimoji="1" lang="en-US" altLang="ja-JP" sz="1600" dirty="0">
                <a:solidFill>
                  <a:schemeClr val="tx1"/>
                </a:solidFill>
              </a:rPr>
              <a:t>Plant</a:t>
            </a:r>
            <a:endParaRPr kumimoji="1" lang="ja-JP" altLang="en-US" sz="1600" dirty="0">
              <a:solidFill>
                <a:schemeClr val="tx1"/>
              </a:solidFill>
            </a:endParaRPr>
          </a:p>
        </p:txBody>
      </p:sp>
      <p:sp>
        <p:nvSpPr>
          <p:cNvPr id="31" name="角丸四角形 5">
            <a:extLst>
              <a:ext uri="{FF2B5EF4-FFF2-40B4-BE49-F238E27FC236}">
                <a16:creationId xmlns:a16="http://schemas.microsoft.com/office/drawing/2014/main" id="{5D82EE38-77A8-40B9-9F0C-F87C57DEF2FB}"/>
              </a:ext>
            </a:extLst>
          </p:cNvPr>
          <p:cNvSpPr/>
          <p:nvPr/>
        </p:nvSpPr>
        <p:spPr>
          <a:xfrm>
            <a:off x="4024226" y="2132856"/>
            <a:ext cx="4855187" cy="1120250"/>
          </a:xfrm>
          <a:prstGeom prst="roundRect">
            <a:avLst>
              <a:gd name="adj" fmla="val 39231"/>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Results made public as a database</a:t>
            </a:r>
          </a:p>
          <a:p>
            <a:pPr marL="180000" lvl="1" indent="-285750">
              <a:lnSpc>
                <a:spcPts val="2700"/>
              </a:lnSpc>
              <a:buClr>
                <a:srgbClr val="3399FF"/>
              </a:buClr>
              <a:buFont typeface="Wingdings" panose="05000000000000000000" pitchFamily="2" charset="2"/>
              <a:buChar char="l"/>
            </a:pPr>
            <a:r>
              <a:rPr lang="en-US" altLang="ja-JP" sz="2000" dirty="0">
                <a:solidFill>
                  <a:schemeClr val="tx1"/>
                </a:solidFill>
              </a:rPr>
              <a:t>Used for river development and maintenance plan study</a:t>
            </a:r>
            <a:endParaRPr kumimoji="1" lang="ja-JP" altLang="en-US" sz="2000" dirty="0">
              <a:solidFill>
                <a:schemeClr val="tx1"/>
              </a:solidFill>
            </a:endParaRPr>
          </a:p>
        </p:txBody>
      </p:sp>
      <p:pic>
        <p:nvPicPr>
          <p:cNvPr id="3" name="Picture 2">
            <a:extLst>
              <a:ext uri="{FF2B5EF4-FFF2-40B4-BE49-F238E27FC236}">
                <a16:creationId xmlns:a16="http://schemas.microsoft.com/office/drawing/2014/main" id="{44AC7D52-77E6-46B9-90A7-2ED253A28C06}"/>
              </a:ext>
            </a:extLst>
          </p:cNvPr>
          <p:cNvPicPr>
            <a:picLocks noChangeAspect="1"/>
          </p:cNvPicPr>
          <p:nvPr/>
        </p:nvPicPr>
        <p:blipFill>
          <a:blip r:embed="rId3"/>
          <a:stretch>
            <a:fillRect/>
          </a:stretch>
        </p:blipFill>
        <p:spPr>
          <a:xfrm>
            <a:off x="4141846" y="3319696"/>
            <a:ext cx="4606618" cy="2650719"/>
          </a:xfrm>
          <a:prstGeom prst="rect">
            <a:avLst/>
          </a:prstGeom>
        </p:spPr>
      </p:pic>
      <p:sp>
        <p:nvSpPr>
          <p:cNvPr id="28" name="テキスト ボックス 6">
            <a:extLst>
              <a:ext uri="{FF2B5EF4-FFF2-40B4-BE49-F238E27FC236}">
                <a16:creationId xmlns:a16="http://schemas.microsoft.com/office/drawing/2014/main" id="{AB8BAA13-3AF2-43AB-9252-40A4237ACF67}"/>
              </a:ext>
            </a:extLst>
          </p:cNvPr>
          <p:cNvSpPr txBox="1"/>
          <p:nvPr/>
        </p:nvSpPr>
        <p:spPr>
          <a:xfrm>
            <a:off x="4067944" y="5877272"/>
            <a:ext cx="4758099" cy="246221"/>
          </a:xfrm>
          <a:prstGeom prst="rect">
            <a:avLst/>
          </a:prstGeom>
          <a:noFill/>
        </p:spPr>
        <p:txBody>
          <a:bodyPr wrap="square">
            <a:spAutoFit/>
          </a:bodyPr>
          <a:lstStyle/>
          <a:p>
            <a:r>
              <a:rPr lang="en-US" sz="1000" dirty="0">
                <a:ea typeface="ＭＳ 明朝" panose="02020609040205080304" pitchFamily="17" charset="-128"/>
              </a:rPr>
              <a:t>Source: MLIT National Institute for Land and Infrastructure Management website</a:t>
            </a:r>
            <a:endParaRPr lang="ja-JP" altLang="ja-JP" sz="1000" dirty="0"/>
          </a:p>
        </p:txBody>
      </p:sp>
    </p:spTree>
    <p:extLst>
      <p:ext uri="{BB962C8B-B14F-4D97-AF65-F5344CB8AC3E}">
        <p14:creationId xmlns:p14="http://schemas.microsoft.com/office/powerpoint/2010/main" val="1686992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pic>
        <p:nvPicPr>
          <p:cNvPr id="16" name="Picture 15">
            <a:extLst>
              <a:ext uri="{FF2B5EF4-FFF2-40B4-BE49-F238E27FC236}">
                <a16:creationId xmlns:a16="http://schemas.microsoft.com/office/drawing/2014/main" id="{7B63092D-9590-488E-AB25-7DA360970FD8}"/>
              </a:ext>
            </a:extLst>
          </p:cNvPr>
          <p:cNvPicPr>
            <a:picLocks noChangeAspect="1"/>
          </p:cNvPicPr>
          <p:nvPr/>
        </p:nvPicPr>
        <p:blipFill>
          <a:blip r:embed="rId3"/>
          <a:stretch>
            <a:fillRect/>
          </a:stretch>
        </p:blipFill>
        <p:spPr>
          <a:xfrm>
            <a:off x="451489" y="1709537"/>
            <a:ext cx="8241022" cy="2160682"/>
          </a:xfrm>
          <a:prstGeom prst="rect">
            <a:avLst/>
          </a:prstGeom>
        </p:spPr>
      </p:pic>
      <p:pic>
        <p:nvPicPr>
          <p:cNvPr id="17" name="Picture 16">
            <a:extLst>
              <a:ext uri="{FF2B5EF4-FFF2-40B4-BE49-F238E27FC236}">
                <a16:creationId xmlns:a16="http://schemas.microsoft.com/office/drawing/2014/main" id="{08B74880-272B-44AB-9EC3-1962A54E257A}"/>
              </a:ext>
            </a:extLst>
          </p:cNvPr>
          <p:cNvPicPr>
            <a:picLocks noChangeAspect="1"/>
          </p:cNvPicPr>
          <p:nvPr/>
        </p:nvPicPr>
        <p:blipFill>
          <a:blip r:embed="rId4"/>
          <a:stretch>
            <a:fillRect/>
          </a:stretch>
        </p:blipFill>
        <p:spPr>
          <a:xfrm>
            <a:off x="1568980" y="3870220"/>
            <a:ext cx="6834612" cy="2615084"/>
          </a:xfrm>
          <a:prstGeom prst="rect">
            <a:avLst/>
          </a:prstGeom>
        </p:spPr>
      </p:pic>
      <p:sp>
        <p:nvSpPr>
          <p:cNvPr id="18" name="テキスト ボックス 6">
            <a:extLst>
              <a:ext uri="{FF2B5EF4-FFF2-40B4-BE49-F238E27FC236}">
                <a16:creationId xmlns:a16="http://schemas.microsoft.com/office/drawing/2014/main" id="{DD500BD5-3D21-42E7-9DCD-D8ED03A2B579}"/>
              </a:ext>
            </a:extLst>
          </p:cNvPr>
          <p:cNvSpPr txBox="1"/>
          <p:nvPr/>
        </p:nvSpPr>
        <p:spPr>
          <a:xfrm>
            <a:off x="5484442" y="6494829"/>
            <a:ext cx="3419912" cy="400110"/>
          </a:xfrm>
          <a:prstGeom prst="rect">
            <a:avLst/>
          </a:prstGeom>
          <a:noFill/>
        </p:spPr>
        <p:txBody>
          <a:bodyPr wrap="square">
            <a:spAutoFit/>
          </a:bodyPr>
          <a:lstStyle/>
          <a:p>
            <a:r>
              <a:rPr lang="en-US" sz="1000" dirty="0">
                <a:ea typeface="ＭＳ 明朝" panose="02020609040205080304" pitchFamily="17" charset="-128"/>
              </a:rPr>
              <a:t>Source: Guidebook to the Plan to Manage the Natural Environment of the </a:t>
            </a:r>
            <a:r>
              <a:rPr lang="en-US" sz="1000" dirty="0" err="1">
                <a:ea typeface="ＭＳ 明朝" panose="02020609040205080304" pitchFamily="17" charset="-128"/>
              </a:rPr>
              <a:t>Tama</a:t>
            </a:r>
            <a:r>
              <a:rPr lang="en-US" sz="1000" dirty="0">
                <a:ea typeface="ＭＳ 明朝" panose="02020609040205080304" pitchFamily="17" charset="-128"/>
              </a:rPr>
              <a:t> River, MLIT, March 2002</a:t>
            </a:r>
            <a:endParaRPr lang="ja-JP" altLang="ja-JP" sz="1000" dirty="0"/>
          </a:p>
        </p:txBody>
      </p:sp>
      <p:sp>
        <p:nvSpPr>
          <p:cNvPr id="15" name="TextBox 7">
            <a:extLst>
              <a:ext uri="{FF2B5EF4-FFF2-40B4-BE49-F238E27FC236}">
                <a16:creationId xmlns:a16="http://schemas.microsoft.com/office/drawing/2014/main" id="{88575A74-A2D1-4242-A477-B5701581FBD2}"/>
              </a:ext>
            </a:extLst>
          </p:cNvPr>
          <p:cNvSpPr txBox="1"/>
          <p:nvPr/>
        </p:nvSpPr>
        <p:spPr>
          <a:xfrm>
            <a:off x="755576" y="1340768"/>
            <a:ext cx="8028424" cy="410369"/>
          </a:xfrm>
          <a:prstGeom prst="rect">
            <a:avLst/>
          </a:prstGeom>
          <a:noFill/>
        </p:spPr>
        <p:txBody>
          <a:bodyPr wrap="square" rtlCol="0">
            <a:spAutoFit/>
          </a:bodyPr>
          <a:lstStyle/>
          <a:p>
            <a:pPr>
              <a:lnSpc>
                <a:spcPts val="2700"/>
              </a:lnSpc>
              <a:buClr>
                <a:srgbClr val="3399FF"/>
              </a:buClr>
            </a:pPr>
            <a:r>
              <a:rPr lang="fr-FR" altLang="ja-JP" sz="2000" dirty="0"/>
              <a:t>Tama River Environmental Management Plan – Space Management</a:t>
            </a:r>
          </a:p>
        </p:txBody>
      </p:sp>
      <p:sp>
        <p:nvSpPr>
          <p:cNvPr id="8" name="テキスト プレースホルダー 7">
            <a:extLst>
              <a:ext uri="{FF2B5EF4-FFF2-40B4-BE49-F238E27FC236}">
                <a16:creationId xmlns:a16="http://schemas.microsoft.com/office/drawing/2014/main" id="{89AD8BFD-AD43-4A77-BD88-103F442025B9}"/>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(4) Plan to Manage the River Environment</a:t>
            </a:r>
          </a:p>
        </p:txBody>
      </p:sp>
    </p:spTree>
    <p:extLst>
      <p:ext uri="{BB962C8B-B14F-4D97-AF65-F5344CB8AC3E}">
        <p14:creationId xmlns:p14="http://schemas.microsoft.com/office/powerpoint/2010/main" val="2747628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400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(4) Plan to Manage the River Environment</a:t>
            </a:r>
          </a:p>
        </p:txBody>
      </p:sp>
      <p:sp>
        <p:nvSpPr>
          <p:cNvPr id="18" name="テキスト ボックス 6">
            <a:extLst>
              <a:ext uri="{FF2B5EF4-FFF2-40B4-BE49-F238E27FC236}">
                <a16:creationId xmlns:a16="http://schemas.microsoft.com/office/drawing/2014/main" id="{DD500BD5-3D21-42E7-9DCD-D8ED03A2B579}"/>
              </a:ext>
            </a:extLst>
          </p:cNvPr>
          <p:cNvSpPr txBox="1"/>
          <p:nvPr/>
        </p:nvSpPr>
        <p:spPr>
          <a:xfrm>
            <a:off x="1259632" y="6259215"/>
            <a:ext cx="8066474" cy="246221"/>
          </a:xfrm>
          <a:prstGeom prst="rect">
            <a:avLst/>
          </a:prstGeom>
          <a:noFill/>
        </p:spPr>
        <p:txBody>
          <a:bodyPr wrap="square">
            <a:spAutoFit/>
          </a:bodyPr>
          <a:lstStyle/>
          <a:p>
            <a:r>
              <a:rPr lang="en-US" sz="1000" dirty="0">
                <a:ea typeface="ＭＳ 明朝" panose="02020609040205080304" pitchFamily="17" charset="-128"/>
              </a:rPr>
              <a:t>Source: Guidebook to the Plan to Manage the Natural Environment of the </a:t>
            </a:r>
            <a:r>
              <a:rPr lang="en-US" sz="1000" dirty="0" err="1">
                <a:ea typeface="ＭＳ 明朝" panose="02020609040205080304" pitchFamily="17" charset="-128"/>
              </a:rPr>
              <a:t>Tama</a:t>
            </a:r>
            <a:r>
              <a:rPr lang="en-US" sz="1000" dirty="0">
                <a:ea typeface="ＭＳ 明朝" panose="02020609040205080304" pitchFamily="17" charset="-128"/>
              </a:rPr>
              <a:t> River, MLIT, March 2002</a:t>
            </a:r>
            <a:endParaRPr lang="ja-JP" altLang="ja-JP" sz="1000" dirty="0"/>
          </a:p>
        </p:txBody>
      </p:sp>
      <p:pic>
        <p:nvPicPr>
          <p:cNvPr id="4" name="Picture 3">
            <a:extLst>
              <a:ext uri="{FF2B5EF4-FFF2-40B4-BE49-F238E27FC236}">
                <a16:creationId xmlns:a16="http://schemas.microsoft.com/office/drawing/2014/main" id="{7A6CED9E-3CCD-4D17-A2B9-77481DFDCE4C}"/>
              </a:ext>
            </a:extLst>
          </p:cNvPr>
          <p:cNvPicPr>
            <a:picLocks noChangeAspect="1"/>
          </p:cNvPicPr>
          <p:nvPr/>
        </p:nvPicPr>
        <p:blipFill>
          <a:blip r:embed="rId3"/>
          <a:stretch>
            <a:fillRect/>
          </a:stretch>
        </p:blipFill>
        <p:spPr>
          <a:xfrm>
            <a:off x="1410506" y="1681072"/>
            <a:ext cx="6322988" cy="4578143"/>
          </a:xfrm>
          <a:prstGeom prst="rect">
            <a:avLst/>
          </a:prstGeom>
        </p:spPr>
      </p:pic>
      <p:sp>
        <p:nvSpPr>
          <p:cNvPr id="19" name="TextBox 7">
            <a:extLst>
              <a:ext uri="{FF2B5EF4-FFF2-40B4-BE49-F238E27FC236}">
                <a16:creationId xmlns:a16="http://schemas.microsoft.com/office/drawing/2014/main" id="{BB161761-62FA-4A5F-9312-085E399BCD2B}"/>
              </a:ext>
            </a:extLst>
          </p:cNvPr>
          <p:cNvSpPr txBox="1"/>
          <p:nvPr/>
        </p:nvSpPr>
        <p:spPr>
          <a:xfrm>
            <a:off x="360000" y="1340768"/>
            <a:ext cx="8424000" cy="374461"/>
          </a:xfrm>
          <a:prstGeom prst="rect">
            <a:avLst/>
          </a:prstGeom>
          <a:noFill/>
        </p:spPr>
        <p:txBody>
          <a:bodyPr wrap="square" rtlCol="0">
            <a:spAutoFit/>
          </a:bodyPr>
          <a:lstStyle/>
          <a:p>
            <a:pPr>
              <a:lnSpc>
                <a:spcPts val="2200"/>
              </a:lnSpc>
              <a:buClr>
                <a:srgbClr val="3399FF"/>
              </a:buClr>
            </a:pPr>
            <a:r>
              <a:rPr lang="fr-FR" altLang="ja-JP" sz="2000" dirty="0"/>
              <a:t>Tama River Environmental Management Plan –Water Surface Management</a:t>
            </a:r>
          </a:p>
        </p:txBody>
      </p:sp>
    </p:spTree>
    <p:extLst>
      <p:ext uri="{BB962C8B-B14F-4D97-AF65-F5344CB8AC3E}">
        <p14:creationId xmlns:p14="http://schemas.microsoft.com/office/powerpoint/2010/main" val="1560727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プレースホルダー 7">
            <a:extLst>
              <a:ext uri="{FF2B5EF4-FFF2-40B4-BE49-F238E27FC236}">
                <a16:creationId xmlns:a16="http://schemas.microsoft.com/office/drawing/2014/main" id="{0336AC51-5E3B-4BB1-A12C-C86D183E4388}"/>
              </a:ext>
            </a:extLst>
          </p:cNvPr>
          <p:cNvSpPr txBox="1"/>
          <p:nvPr/>
        </p:nvSpPr>
        <p:spPr>
          <a:xfrm>
            <a:off x="360000" y="980728"/>
            <a:ext cx="842989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58420" indent="0">
              <a:buNone/>
            </a:pPr>
            <a:r>
              <a:rPr lang="en-US" altLang="ja-JP" sz="2000" dirty="0"/>
              <a:t>Why is water pollution control important?</a:t>
            </a:r>
          </a:p>
        </p:txBody>
      </p:sp>
      <p:sp>
        <p:nvSpPr>
          <p:cNvPr id="5" name="タイトル 4"/>
          <p:cNvSpPr>
            <a:spLocks noGrp="1"/>
          </p:cNvSpPr>
          <p:nvPr>
            <p:ph type="title"/>
          </p:nvPr>
        </p:nvSpPr>
        <p:spPr>
          <a:xfrm>
            <a:off x="360000" y="252000"/>
            <a:ext cx="2736304" cy="720000"/>
          </a:xfrm>
        </p:spPr>
        <p:txBody>
          <a:bodyPr>
            <a:normAutofit/>
          </a:bodyPr>
          <a:lstStyle/>
          <a:p>
            <a:r>
              <a:rPr lang="en-US" altLang="ja-JP" dirty="0"/>
              <a:t>1. Introduction</a:t>
            </a:r>
            <a:endParaRPr kumimoji="1" lang="ja-JP" altLang="en-US" dirty="0"/>
          </a:p>
        </p:txBody>
      </p:sp>
      <p:sp>
        <p:nvSpPr>
          <p:cNvPr id="7" name="Rectangle: Rounded Corners 15">
            <a:extLst>
              <a:ext uri="{FF2B5EF4-FFF2-40B4-BE49-F238E27FC236}">
                <a16:creationId xmlns:a16="http://schemas.microsoft.com/office/drawing/2014/main" id="{7AFDBC04-95D1-472C-8767-71B0D2CBF404}"/>
              </a:ext>
            </a:extLst>
          </p:cNvPr>
          <p:cNvSpPr/>
          <p:nvPr/>
        </p:nvSpPr>
        <p:spPr>
          <a:xfrm>
            <a:off x="359999" y="1772816"/>
            <a:ext cx="8532479" cy="453183"/>
          </a:xfrm>
          <a:prstGeom prst="roundRect">
            <a:avLst>
              <a:gd name="adj" fmla="val 29177"/>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CAE2FF">
                  <a:lumMod val="50000"/>
                </a:srgbClr>
              </a:buClr>
              <a:buSzPct val="75000"/>
            </a:pPr>
            <a:r>
              <a:rPr lang="en-US" altLang="ja-JP" sz="2000" dirty="0">
                <a:solidFill>
                  <a:schemeClr val="tx1"/>
                </a:solidFill>
              </a:rPr>
              <a:t>Prioritize Economy over Environment and Water Pollution</a:t>
            </a:r>
          </a:p>
        </p:txBody>
      </p:sp>
      <p:sp>
        <p:nvSpPr>
          <p:cNvPr id="11" name="Rectangle: Rounded Corners 15">
            <a:extLst>
              <a:ext uri="{FF2B5EF4-FFF2-40B4-BE49-F238E27FC236}">
                <a16:creationId xmlns:a16="http://schemas.microsoft.com/office/drawing/2014/main" id="{1A2E607F-77E7-4814-A3F4-EE5E29B1F54F}"/>
              </a:ext>
            </a:extLst>
          </p:cNvPr>
          <p:cNvSpPr/>
          <p:nvPr/>
        </p:nvSpPr>
        <p:spPr>
          <a:xfrm>
            <a:off x="359999" y="2759793"/>
            <a:ext cx="8532479" cy="453183"/>
          </a:xfrm>
          <a:prstGeom prst="roundRect">
            <a:avLst>
              <a:gd name="adj" fmla="val 29177"/>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buClr>
                <a:srgbClr val="CAE2FF">
                  <a:lumMod val="50000"/>
                </a:srgbClr>
              </a:buClr>
              <a:buSzPct val="75000"/>
            </a:pPr>
            <a:r>
              <a:rPr lang="en-US" altLang="ja-JP" sz="2000" dirty="0">
                <a:solidFill>
                  <a:schemeClr val="tx1"/>
                </a:solidFill>
              </a:rPr>
              <a:t>Destruction of Environment and Severe Pollution</a:t>
            </a:r>
          </a:p>
        </p:txBody>
      </p:sp>
      <p:sp>
        <p:nvSpPr>
          <p:cNvPr id="12" name="Rectangle: Rounded Corners 15">
            <a:extLst>
              <a:ext uri="{FF2B5EF4-FFF2-40B4-BE49-F238E27FC236}">
                <a16:creationId xmlns:a16="http://schemas.microsoft.com/office/drawing/2014/main" id="{0C4C5726-4492-43C8-A452-6EE28C3C6E78}"/>
              </a:ext>
            </a:extLst>
          </p:cNvPr>
          <p:cNvSpPr/>
          <p:nvPr/>
        </p:nvSpPr>
        <p:spPr>
          <a:xfrm>
            <a:off x="359999" y="3587647"/>
            <a:ext cx="8532479" cy="777457"/>
          </a:xfrm>
          <a:prstGeom prst="roundRect">
            <a:avLst>
              <a:gd name="adj" fmla="val 2917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n-US" altLang="ja-JP" sz="2000" b="1" dirty="0">
                <a:solidFill>
                  <a:schemeClr val="tx1"/>
                </a:solidFill>
              </a:rPr>
              <a:t>Need to Establish Legal System to Regulate and Improve Quality of Wastewater Discharge</a:t>
            </a:r>
          </a:p>
        </p:txBody>
      </p:sp>
      <p:sp>
        <p:nvSpPr>
          <p:cNvPr id="10" name="矢印: 下 9">
            <a:extLst>
              <a:ext uri="{FF2B5EF4-FFF2-40B4-BE49-F238E27FC236}">
                <a16:creationId xmlns:a16="http://schemas.microsoft.com/office/drawing/2014/main" id="{D0AB83F3-C376-4F95-A0AB-008C170CF82C}"/>
              </a:ext>
            </a:extLst>
          </p:cNvPr>
          <p:cNvSpPr/>
          <p:nvPr/>
        </p:nvSpPr>
        <p:spPr>
          <a:xfrm>
            <a:off x="3707904" y="2276872"/>
            <a:ext cx="1728192" cy="4531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(5) Management of River Water Quality</a:t>
            </a:r>
          </a:p>
        </p:txBody>
      </p:sp>
      <p:sp>
        <p:nvSpPr>
          <p:cNvPr id="9" name="TextBox 8">
            <a:extLst>
              <a:ext uri="{FF2B5EF4-FFF2-40B4-BE49-F238E27FC236}">
                <a16:creationId xmlns:a16="http://schemas.microsoft.com/office/drawing/2014/main" id="{17212810-49D7-4761-8787-2754EB515131}"/>
              </a:ext>
            </a:extLst>
          </p:cNvPr>
          <p:cNvSpPr txBox="1"/>
          <p:nvPr/>
        </p:nvSpPr>
        <p:spPr>
          <a:xfrm>
            <a:off x="360000" y="1503947"/>
            <a:ext cx="2214762" cy="454025"/>
          </a:xfrm>
          <a:prstGeom prst="roundRect">
            <a:avLst/>
          </a:prstGeom>
          <a:solidFill>
            <a:schemeClr val="accent6"/>
          </a:solidFill>
        </p:spPr>
        <p:txBody>
          <a:bodyPr wrap="square" rtlCol="0">
            <a:spAutoFit/>
          </a:bodyPr>
          <a:lstStyle/>
          <a:p>
            <a:pPr marL="0" lvl="1">
              <a:lnSpc>
                <a:spcPts val="2700"/>
              </a:lnSpc>
              <a:buClr>
                <a:srgbClr val="3399FF"/>
              </a:buClr>
            </a:pPr>
            <a:r>
              <a:rPr lang="en-US" altLang="ja-JP" sz="2000" dirty="0"/>
              <a:t>River Law (1964)</a:t>
            </a:r>
          </a:p>
        </p:txBody>
      </p:sp>
      <p:sp>
        <p:nvSpPr>
          <p:cNvPr id="37" name="角丸四角形 5">
            <a:extLst>
              <a:ext uri="{FF2B5EF4-FFF2-40B4-BE49-F238E27FC236}">
                <a16:creationId xmlns:a16="http://schemas.microsoft.com/office/drawing/2014/main" id="{542AFCC8-45AC-42B2-A63E-8B5125ABBB79}"/>
              </a:ext>
            </a:extLst>
          </p:cNvPr>
          <p:cNvSpPr/>
          <p:nvPr/>
        </p:nvSpPr>
        <p:spPr>
          <a:xfrm>
            <a:off x="357311" y="4042107"/>
            <a:ext cx="4142682" cy="497141"/>
          </a:xfrm>
          <a:prstGeom prst="roundRect">
            <a:avLst>
              <a:gd name="adj" fmla="val 39231"/>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altLang="ja-JP" sz="2000" dirty="0">
                <a:solidFill>
                  <a:schemeClr val="tx1"/>
                </a:solidFill>
              </a:rPr>
              <a:t>River Water Purification Methods</a:t>
            </a:r>
            <a:endParaRPr kumimoji="1" lang="ja-JP" altLang="en-US" sz="2000" dirty="0">
              <a:solidFill>
                <a:schemeClr val="tx1"/>
              </a:solidFill>
            </a:endParaRPr>
          </a:p>
        </p:txBody>
      </p:sp>
      <p:sp>
        <p:nvSpPr>
          <p:cNvPr id="22" name="TextBox 9">
            <a:extLst>
              <a:ext uri="{FF2B5EF4-FFF2-40B4-BE49-F238E27FC236}">
                <a16:creationId xmlns:a16="http://schemas.microsoft.com/office/drawing/2014/main" id="{06C09186-7401-49F5-A796-029F43F143D5}"/>
              </a:ext>
            </a:extLst>
          </p:cNvPr>
          <p:cNvSpPr txBox="1"/>
          <p:nvPr/>
        </p:nvSpPr>
        <p:spPr>
          <a:xfrm>
            <a:off x="179512" y="1988840"/>
            <a:ext cx="8604488" cy="1795363"/>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Maintaining and improving water quality by diluting or purifying wastewater and preventing saltwater intrusion,</a:t>
            </a:r>
          </a:p>
          <a:p>
            <a:pPr marL="742950" lvl="1" indent="-285750">
              <a:lnSpc>
                <a:spcPts val="2700"/>
              </a:lnSpc>
              <a:buClr>
                <a:srgbClr val="3399FF"/>
              </a:buClr>
              <a:buFont typeface="Wingdings" panose="05000000000000000000" pitchFamily="2" charset="2"/>
              <a:buChar char="l"/>
            </a:pPr>
            <a:r>
              <a:rPr lang="en-US" altLang="ja-JP" sz="2000" dirty="0"/>
              <a:t>Maintaining river channels and prevention of blockage of river mouth,</a:t>
            </a:r>
          </a:p>
          <a:p>
            <a:pPr marL="742950" lvl="1" indent="-285750">
              <a:lnSpc>
                <a:spcPts val="2700"/>
              </a:lnSpc>
              <a:buClr>
                <a:srgbClr val="3399FF"/>
              </a:buClr>
              <a:buFont typeface="Wingdings" panose="05000000000000000000" pitchFamily="2" charset="2"/>
              <a:buChar char="l"/>
            </a:pPr>
            <a:r>
              <a:rPr lang="en-US" altLang="ja-JP" sz="2000" dirty="0"/>
              <a:t>Maintaining water level for water intake and navigation, and</a:t>
            </a:r>
          </a:p>
          <a:p>
            <a:pPr marL="742950" lvl="1" indent="-285750">
              <a:lnSpc>
                <a:spcPts val="2700"/>
              </a:lnSpc>
              <a:buClr>
                <a:srgbClr val="3399FF"/>
              </a:buClr>
              <a:buFont typeface="Wingdings" panose="05000000000000000000" pitchFamily="2" charset="2"/>
              <a:buChar char="l"/>
            </a:pPr>
            <a:r>
              <a:rPr lang="en-US" altLang="ja-JP" sz="2000" dirty="0"/>
              <a:t>Growth and breeding of aquatic animals and plants.</a:t>
            </a:r>
          </a:p>
        </p:txBody>
      </p:sp>
      <p:sp>
        <p:nvSpPr>
          <p:cNvPr id="24" name="TextBox 9">
            <a:extLst>
              <a:ext uri="{FF2B5EF4-FFF2-40B4-BE49-F238E27FC236}">
                <a16:creationId xmlns:a16="http://schemas.microsoft.com/office/drawing/2014/main" id="{C4D587AB-6490-468D-A04F-CBF683B940AB}"/>
              </a:ext>
            </a:extLst>
          </p:cNvPr>
          <p:cNvSpPr txBox="1"/>
          <p:nvPr/>
        </p:nvSpPr>
        <p:spPr>
          <a:xfrm>
            <a:off x="179512" y="4629495"/>
            <a:ext cx="8604488" cy="1449115"/>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Purification using gravel</a:t>
            </a:r>
          </a:p>
          <a:p>
            <a:pPr marL="742950" lvl="1" indent="-285750">
              <a:lnSpc>
                <a:spcPts val="2700"/>
              </a:lnSpc>
              <a:buClr>
                <a:srgbClr val="3399FF"/>
              </a:buClr>
              <a:buFont typeface="Wingdings" panose="05000000000000000000" pitchFamily="2" charset="2"/>
              <a:buChar char="l"/>
            </a:pPr>
            <a:r>
              <a:rPr lang="en-US" altLang="ja-JP" sz="2000" dirty="0"/>
              <a:t>Purification using rapids and pools</a:t>
            </a:r>
          </a:p>
          <a:p>
            <a:pPr marL="742950" lvl="1" indent="-285750">
              <a:lnSpc>
                <a:spcPts val="2700"/>
              </a:lnSpc>
              <a:buClr>
                <a:srgbClr val="3399FF"/>
              </a:buClr>
              <a:buFont typeface="Wingdings" panose="05000000000000000000" pitchFamily="2" charset="2"/>
              <a:buChar char="l"/>
            </a:pPr>
            <a:r>
              <a:rPr lang="en-US" altLang="ja-JP" sz="2000" dirty="0"/>
              <a:t>Thin laminar flow purification method</a:t>
            </a:r>
          </a:p>
          <a:p>
            <a:pPr marL="742950" lvl="1" indent="-285750">
              <a:lnSpc>
                <a:spcPts val="2700"/>
              </a:lnSpc>
              <a:buClr>
                <a:srgbClr val="3399FF"/>
              </a:buClr>
              <a:buFont typeface="Wingdings" panose="05000000000000000000" pitchFamily="2" charset="2"/>
              <a:buChar char="l"/>
            </a:pPr>
            <a:r>
              <a:rPr lang="en-US" altLang="ja-JP" sz="2000" dirty="0"/>
              <a:t>Vegetation purification method</a:t>
            </a:r>
          </a:p>
        </p:txBody>
      </p:sp>
    </p:spTree>
    <p:extLst>
      <p:ext uri="{BB962C8B-B14F-4D97-AF65-F5344CB8AC3E}">
        <p14:creationId xmlns:p14="http://schemas.microsoft.com/office/powerpoint/2010/main" val="1655122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(5) Management of River Water Quality</a:t>
            </a:r>
          </a:p>
        </p:txBody>
      </p:sp>
      <p:sp>
        <p:nvSpPr>
          <p:cNvPr id="10" name="角丸四角形 5">
            <a:extLst>
              <a:ext uri="{FF2B5EF4-FFF2-40B4-BE49-F238E27FC236}">
                <a16:creationId xmlns:a16="http://schemas.microsoft.com/office/drawing/2014/main" id="{C6EB1430-3CC1-4411-89D4-F2E5E3D7FEF1}"/>
              </a:ext>
            </a:extLst>
          </p:cNvPr>
          <p:cNvSpPr/>
          <p:nvPr/>
        </p:nvSpPr>
        <p:spPr>
          <a:xfrm>
            <a:off x="679525" y="1323532"/>
            <a:ext cx="5830162" cy="593300"/>
          </a:xfrm>
          <a:prstGeom prst="roundRect">
            <a:avLst>
              <a:gd name="adj" fmla="val 39231"/>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altLang="ja-JP" sz="2000" u="sng" dirty="0">
                <a:solidFill>
                  <a:schemeClr val="tx1"/>
                </a:solidFill>
              </a:rPr>
              <a:t>Sumida River Water Quality Improvement</a:t>
            </a:r>
            <a:endParaRPr kumimoji="1" lang="ja-JP" altLang="en-US" sz="2000" u="sng" dirty="0">
              <a:solidFill>
                <a:schemeClr val="tx1"/>
              </a:solidFill>
            </a:endParaRPr>
          </a:p>
        </p:txBody>
      </p:sp>
      <p:sp>
        <p:nvSpPr>
          <p:cNvPr id="24" name="TextBox 9">
            <a:extLst>
              <a:ext uri="{FF2B5EF4-FFF2-40B4-BE49-F238E27FC236}">
                <a16:creationId xmlns:a16="http://schemas.microsoft.com/office/drawing/2014/main" id="{451A8BD1-7557-4F03-946C-AFF014386209}"/>
              </a:ext>
            </a:extLst>
          </p:cNvPr>
          <p:cNvSpPr txBox="1"/>
          <p:nvPr/>
        </p:nvSpPr>
        <p:spPr>
          <a:xfrm>
            <a:off x="179512" y="1916832"/>
            <a:ext cx="8604488" cy="1795363"/>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In 1940, chemical plants and dyeing factories increased. BOD increased to 5-10 mg/l.</a:t>
            </a:r>
          </a:p>
          <a:p>
            <a:pPr marL="742950" lvl="1" indent="-285750">
              <a:lnSpc>
                <a:spcPts val="2700"/>
              </a:lnSpc>
              <a:buClr>
                <a:srgbClr val="3399FF"/>
              </a:buClr>
              <a:buFont typeface="Wingdings" panose="05000000000000000000" pitchFamily="2" charset="2"/>
              <a:buChar char="l"/>
            </a:pPr>
            <a:r>
              <a:rPr lang="en-US" altLang="ja-JP" sz="2000" dirty="0"/>
              <a:t>By 1952, the river became so polluted that fish could no longer thrive.</a:t>
            </a:r>
          </a:p>
          <a:p>
            <a:pPr marL="742950" lvl="1" indent="-285750">
              <a:lnSpc>
                <a:spcPts val="2700"/>
              </a:lnSpc>
              <a:buClr>
                <a:srgbClr val="3399FF"/>
              </a:buClr>
              <a:buFont typeface="Wingdings" panose="05000000000000000000" pitchFamily="2" charset="2"/>
              <a:buChar char="l"/>
            </a:pPr>
            <a:r>
              <a:rPr lang="en-US" altLang="ja-JP" sz="2000" dirty="0"/>
              <a:t>Toxic gases and malodors caused mild coughing, red eyes, loss of appetite and headaches in peoples living nearby.</a:t>
            </a:r>
          </a:p>
        </p:txBody>
      </p:sp>
      <p:sp>
        <p:nvSpPr>
          <p:cNvPr id="28" name="角丸四角形 5">
            <a:extLst>
              <a:ext uri="{FF2B5EF4-FFF2-40B4-BE49-F238E27FC236}">
                <a16:creationId xmlns:a16="http://schemas.microsoft.com/office/drawing/2014/main" id="{864B4206-C8F3-461A-97F4-9531990F071C}"/>
              </a:ext>
            </a:extLst>
          </p:cNvPr>
          <p:cNvSpPr/>
          <p:nvPr/>
        </p:nvSpPr>
        <p:spPr>
          <a:xfrm>
            <a:off x="357310" y="3806720"/>
            <a:ext cx="6230913" cy="497141"/>
          </a:xfrm>
          <a:prstGeom prst="roundRect">
            <a:avLst>
              <a:gd name="adj" fmla="val 39231"/>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altLang="ja-JP" sz="2000" dirty="0">
                <a:solidFill>
                  <a:schemeClr val="tx1"/>
                </a:solidFill>
              </a:rPr>
              <a:t>Efforts to improve water quality through legislation</a:t>
            </a:r>
            <a:endParaRPr kumimoji="1" lang="ja-JP" altLang="en-US" sz="2000" dirty="0">
              <a:solidFill>
                <a:schemeClr val="tx1"/>
              </a:solidFill>
            </a:endParaRPr>
          </a:p>
        </p:txBody>
      </p:sp>
      <p:sp>
        <p:nvSpPr>
          <p:cNvPr id="39" name="TextBox 9">
            <a:extLst>
              <a:ext uri="{FF2B5EF4-FFF2-40B4-BE49-F238E27FC236}">
                <a16:creationId xmlns:a16="http://schemas.microsoft.com/office/drawing/2014/main" id="{5E48622B-9E9C-4FC7-9ED3-E4A7FE706CF9}"/>
              </a:ext>
            </a:extLst>
          </p:cNvPr>
          <p:cNvSpPr txBox="1"/>
          <p:nvPr/>
        </p:nvSpPr>
        <p:spPr>
          <a:xfrm>
            <a:off x="179512" y="4428157"/>
            <a:ext cx="8604488" cy="1449115"/>
          </a:xfrm>
          <a:prstGeom prst="rect">
            <a:avLst/>
          </a:prstGeom>
          <a:noFill/>
        </p:spPr>
        <p:txBody>
          <a:bodyPr wrap="square" rtlCol="0">
            <a:spAutoFit/>
          </a:bodyPr>
          <a:lstStyle/>
          <a:p>
            <a:pPr marL="742950" lvl="1" indent="-285750">
              <a:lnSpc>
                <a:spcPts val="2700"/>
              </a:lnSpc>
              <a:buClr>
                <a:srgbClr val="3399FF"/>
              </a:buClr>
              <a:buFont typeface="Wingdings" panose="05000000000000000000" pitchFamily="2" charset="2"/>
              <a:buChar char="l"/>
            </a:pPr>
            <a:r>
              <a:rPr lang="en-US" altLang="ja-JP" sz="2000" dirty="0"/>
              <a:t>Sewerage system development </a:t>
            </a:r>
          </a:p>
          <a:p>
            <a:pPr marL="742950" lvl="1" indent="-285750">
              <a:lnSpc>
                <a:spcPts val="2700"/>
              </a:lnSpc>
              <a:buClr>
                <a:srgbClr val="3399FF"/>
              </a:buClr>
              <a:buFont typeface="Wingdings" panose="05000000000000000000" pitchFamily="2" charset="2"/>
              <a:buChar char="l"/>
            </a:pPr>
            <a:r>
              <a:rPr lang="en-US" altLang="ja-JP" sz="2000" dirty="0"/>
              <a:t>Pipeline from the Tone River via the Arakawa River to secure the water supply, and as diluted water to purify the Sumida River. </a:t>
            </a:r>
          </a:p>
          <a:p>
            <a:pPr marL="742950" lvl="1" indent="-285750">
              <a:lnSpc>
                <a:spcPts val="2700"/>
              </a:lnSpc>
              <a:buClr>
                <a:srgbClr val="3399FF"/>
              </a:buClr>
              <a:buFont typeface="Wingdings" panose="05000000000000000000" pitchFamily="2" charset="2"/>
              <a:buChar char="l"/>
            </a:pPr>
            <a:r>
              <a:rPr lang="en-US" altLang="ja-JP" sz="2000" dirty="0"/>
              <a:t>Dredging since 1958 which continues to this day.</a:t>
            </a:r>
          </a:p>
        </p:txBody>
      </p:sp>
    </p:spTree>
    <p:extLst>
      <p:ext uri="{BB962C8B-B14F-4D97-AF65-F5344CB8AC3E}">
        <p14:creationId xmlns:p14="http://schemas.microsoft.com/office/powerpoint/2010/main" val="1530191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(6) Efforts to Improve Water Quality in Urban Rivers</a:t>
            </a:r>
          </a:p>
        </p:txBody>
      </p:sp>
      <p:sp>
        <p:nvSpPr>
          <p:cNvPr id="47" name="コンテンツ プレースホルダー 3">
            <a:extLst>
              <a:ext uri="{FF2B5EF4-FFF2-40B4-BE49-F238E27FC236}">
                <a16:creationId xmlns:a16="http://schemas.microsoft.com/office/drawing/2014/main" id="{7A6C5267-BEAA-451E-90B7-76D2D8FABA8A}"/>
              </a:ext>
            </a:extLst>
          </p:cNvPr>
          <p:cNvSpPr txBox="1"/>
          <p:nvPr/>
        </p:nvSpPr>
        <p:spPr>
          <a:xfrm>
            <a:off x="212165" y="5985358"/>
            <a:ext cx="8856048" cy="417422"/>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Achievement Percentage of Environmental Standards in Class A Rivers and Urban Rivers</a:t>
            </a:r>
            <a:endParaRPr lang="ja-JP" altLang="en-US" sz="2000" dirty="0"/>
          </a:p>
        </p:txBody>
      </p:sp>
      <p:sp>
        <p:nvSpPr>
          <p:cNvPr id="9" name="テキスト ボックス 6">
            <a:extLst>
              <a:ext uri="{FF2B5EF4-FFF2-40B4-BE49-F238E27FC236}">
                <a16:creationId xmlns:a16="http://schemas.microsoft.com/office/drawing/2014/main" id="{3FB2CAB3-3701-4590-A147-414CB5F20995}"/>
              </a:ext>
            </a:extLst>
          </p:cNvPr>
          <p:cNvSpPr txBox="1"/>
          <p:nvPr/>
        </p:nvSpPr>
        <p:spPr>
          <a:xfrm>
            <a:off x="692055" y="5735367"/>
            <a:ext cx="1935729" cy="246221"/>
          </a:xfrm>
          <a:prstGeom prst="rect">
            <a:avLst/>
          </a:prstGeom>
          <a:noFill/>
        </p:spPr>
        <p:txBody>
          <a:bodyPr wrap="square">
            <a:spAutoFit/>
          </a:bodyPr>
          <a:lstStyle/>
          <a:p>
            <a:r>
              <a:rPr lang="en-US" sz="1000" dirty="0">
                <a:ea typeface="ＭＳ 明朝" panose="02020609040205080304" pitchFamily="17" charset="-128"/>
              </a:rPr>
              <a:t>Source: MLIT website</a:t>
            </a:r>
            <a:endParaRPr lang="ja-JP" altLang="ja-JP" sz="1000" dirty="0"/>
          </a:p>
        </p:txBody>
      </p:sp>
      <p:pic>
        <p:nvPicPr>
          <p:cNvPr id="3" name="Picture 2">
            <a:extLst>
              <a:ext uri="{FF2B5EF4-FFF2-40B4-BE49-F238E27FC236}">
                <a16:creationId xmlns:a16="http://schemas.microsoft.com/office/drawing/2014/main" id="{969E41A0-D72F-46FF-B16F-D0F2F69798DE}"/>
              </a:ext>
            </a:extLst>
          </p:cNvPr>
          <p:cNvPicPr>
            <a:picLocks noChangeAspect="1"/>
          </p:cNvPicPr>
          <p:nvPr/>
        </p:nvPicPr>
        <p:blipFill rotWithShape="1">
          <a:blip r:embed="rId3"/>
          <a:srcRect b="6367"/>
          <a:stretch/>
        </p:blipFill>
        <p:spPr>
          <a:xfrm>
            <a:off x="720040" y="1339941"/>
            <a:ext cx="7668384" cy="4465323"/>
          </a:xfrm>
          <a:prstGeom prst="rect">
            <a:avLst/>
          </a:prstGeom>
        </p:spPr>
      </p:pic>
    </p:spTree>
    <p:extLst>
      <p:ext uri="{BB962C8B-B14F-4D97-AF65-F5344CB8AC3E}">
        <p14:creationId xmlns:p14="http://schemas.microsoft.com/office/powerpoint/2010/main" val="1724109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41" name="角丸四角形 5">
            <a:extLst>
              <a:ext uri="{FF2B5EF4-FFF2-40B4-BE49-F238E27FC236}">
                <a16:creationId xmlns:a16="http://schemas.microsoft.com/office/drawing/2014/main" id="{579F7899-0009-4D3D-B20A-D8418C1B4418}"/>
              </a:ext>
            </a:extLst>
          </p:cNvPr>
          <p:cNvSpPr/>
          <p:nvPr/>
        </p:nvSpPr>
        <p:spPr>
          <a:xfrm>
            <a:off x="704850" y="2132856"/>
            <a:ext cx="7827590" cy="2016224"/>
          </a:xfrm>
          <a:prstGeom prst="round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lvl="1" indent="-285750">
              <a:lnSpc>
                <a:spcPts val="2700"/>
              </a:lnSpc>
              <a:spcBef>
                <a:spcPts val="600"/>
              </a:spcBef>
              <a:buClr>
                <a:srgbClr val="3399FF"/>
              </a:buClr>
              <a:buFont typeface="Wingdings" panose="05000000000000000000" pitchFamily="2" charset="2"/>
              <a:buChar char="l"/>
            </a:pPr>
            <a:r>
              <a:rPr lang="en-US" altLang="ja-JP" sz="2000" dirty="0">
                <a:solidFill>
                  <a:schemeClr val="tx1"/>
                </a:solidFill>
              </a:rPr>
              <a:t>Water quality improvement goals by local governments, river management offices (RMOs), sewerage offices, and related organizations.</a:t>
            </a:r>
          </a:p>
          <a:p>
            <a:pPr marL="216000" lvl="1" indent="-285750">
              <a:lnSpc>
                <a:spcPts val="2700"/>
              </a:lnSpc>
              <a:spcBef>
                <a:spcPts val="600"/>
              </a:spcBef>
              <a:buClr>
                <a:srgbClr val="3399FF"/>
              </a:buClr>
              <a:buFont typeface="Wingdings" panose="05000000000000000000" pitchFamily="2" charset="2"/>
              <a:buChar char="l"/>
            </a:pPr>
            <a:r>
              <a:rPr lang="en-US" altLang="ja-JP" sz="2000" dirty="0">
                <a:solidFill>
                  <a:schemeClr val="tx1"/>
                </a:solidFill>
              </a:rPr>
              <a:t>Water quality improvement targets according to condition of each river.</a:t>
            </a:r>
          </a:p>
        </p:txBody>
      </p:sp>
      <p:sp>
        <p:nvSpPr>
          <p:cNvPr id="42" name="Rectangle 41">
            <a:extLst>
              <a:ext uri="{FF2B5EF4-FFF2-40B4-BE49-F238E27FC236}">
                <a16:creationId xmlns:a16="http://schemas.microsoft.com/office/drawing/2014/main" id="{65DF678B-6372-4658-94F8-56E666832058}"/>
              </a:ext>
            </a:extLst>
          </p:cNvPr>
          <p:cNvSpPr/>
          <p:nvPr/>
        </p:nvSpPr>
        <p:spPr>
          <a:xfrm>
            <a:off x="654126" y="1583574"/>
            <a:ext cx="8094337" cy="400110"/>
          </a:xfrm>
          <a:prstGeom prst="rect">
            <a:avLst/>
          </a:prstGeom>
        </p:spPr>
        <p:txBody>
          <a:bodyPr wrap="square">
            <a:spAutoFit/>
          </a:bodyPr>
          <a:lstStyle/>
          <a:p>
            <a:r>
              <a:rPr lang="en-US" altLang="ja-JP" sz="2000" dirty="0">
                <a:latin typeface="Times New Roman" panose="02020603050405020304" pitchFamily="18" charset="0"/>
                <a:ea typeface="ＭＳ 明朝" panose="02020609040205080304" pitchFamily="17" charset="-128"/>
              </a:rPr>
              <a:t>Clean Stream Renaissance 21 (1993) and the stage 2 (2001)</a:t>
            </a:r>
            <a:endParaRPr lang="ja-JP" altLang="en-US" sz="2000" dirty="0"/>
          </a:p>
        </p:txBody>
      </p:sp>
      <p:sp>
        <p:nvSpPr>
          <p:cNvPr id="7" name="テキスト プレースホルダー 7">
            <a:extLst>
              <a:ext uri="{FF2B5EF4-FFF2-40B4-BE49-F238E27FC236}">
                <a16:creationId xmlns:a16="http://schemas.microsoft.com/office/drawing/2014/main" id="{7358BAB2-8AAD-4274-89F7-7A0B911B8DAE}"/>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(6) Efforts to Improve Water Quality in Urban Rivers</a:t>
            </a:r>
          </a:p>
        </p:txBody>
      </p:sp>
    </p:spTree>
    <p:extLst>
      <p:ext uri="{BB962C8B-B14F-4D97-AF65-F5344CB8AC3E}">
        <p14:creationId xmlns:p14="http://schemas.microsoft.com/office/powerpoint/2010/main" val="756314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(7) Water Quality Improvement in </a:t>
            </a:r>
            <a:r>
              <a:rPr lang="en-US" altLang="ja-JP" sz="2000" dirty="0" err="1"/>
              <a:t>Ayase</a:t>
            </a:r>
            <a:r>
              <a:rPr lang="en-US" altLang="ja-JP" sz="2000" dirty="0"/>
              <a:t> River</a:t>
            </a:r>
          </a:p>
        </p:txBody>
      </p:sp>
      <p:pic>
        <p:nvPicPr>
          <p:cNvPr id="14" name="図 31" descr="草加市（綾瀬川）草加市環境課提供（綾瀬川に流入する水路からの生活排水（洗濯水）とみられる泡水）">
            <a:extLst>
              <a:ext uri="{FF2B5EF4-FFF2-40B4-BE49-F238E27FC236}">
                <a16:creationId xmlns:a16="http://schemas.microsoft.com/office/drawing/2014/main" id="{96BE2056-6B6E-47F5-99F5-9D1995FC8A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8274" y="2286990"/>
            <a:ext cx="3009483" cy="2009034"/>
          </a:xfrm>
          <a:prstGeom prst="rect">
            <a:avLst/>
          </a:prstGeom>
          <a:noFill/>
          <a:ln>
            <a:noFill/>
          </a:ln>
        </p:spPr>
      </p:pic>
      <p:pic>
        <p:nvPicPr>
          <p:cNvPr id="15" name="図 34" descr="八潮市柳之宮（平常時）">
            <a:extLst>
              <a:ext uri="{FF2B5EF4-FFF2-40B4-BE49-F238E27FC236}">
                <a16:creationId xmlns:a16="http://schemas.microsoft.com/office/drawing/2014/main" id="{95C86D6B-B8A2-4C61-A709-0466B11EF7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6" r="6052"/>
          <a:stretch/>
        </p:blipFill>
        <p:spPr bwMode="auto">
          <a:xfrm>
            <a:off x="5388067" y="2271955"/>
            <a:ext cx="3273875" cy="2024069"/>
          </a:xfrm>
          <a:prstGeom prst="rect">
            <a:avLst/>
          </a:prstGeom>
          <a:noFill/>
          <a:ln>
            <a:noFill/>
          </a:ln>
        </p:spPr>
      </p:pic>
      <p:sp>
        <p:nvSpPr>
          <p:cNvPr id="17" name="Rectangle 16">
            <a:extLst>
              <a:ext uri="{FF2B5EF4-FFF2-40B4-BE49-F238E27FC236}">
                <a16:creationId xmlns:a16="http://schemas.microsoft.com/office/drawing/2014/main" id="{7D0AA77B-30BE-4D5C-BD45-6C37A265F09B}"/>
              </a:ext>
            </a:extLst>
          </p:cNvPr>
          <p:cNvSpPr/>
          <p:nvPr/>
        </p:nvSpPr>
        <p:spPr>
          <a:xfrm>
            <a:off x="669876" y="2188770"/>
            <a:ext cx="671979" cy="398699"/>
          </a:xfrm>
          <a:prstGeom prst="rect">
            <a:avLst/>
          </a:prstGeom>
        </p:spPr>
        <p:txBody>
          <a:bodyPr wrap="none">
            <a:spAutoFit/>
          </a:bodyPr>
          <a:lstStyle/>
          <a:p>
            <a:pPr marL="0" lvl="1" algn="ctr">
              <a:lnSpc>
                <a:spcPts val="2700"/>
              </a:lnSpc>
              <a:buClr>
                <a:srgbClr val="3399FF"/>
              </a:buClr>
            </a:pPr>
            <a:r>
              <a:rPr lang="en-US" altLang="ja-JP" sz="1600" b="1" dirty="0"/>
              <a:t>1973</a:t>
            </a:r>
          </a:p>
        </p:txBody>
      </p:sp>
      <p:sp>
        <p:nvSpPr>
          <p:cNvPr id="18" name="Rectangle 17">
            <a:extLst>
              <a:ext uri="{FF2B5EF4-FFF2-40B4-BE49-F238E27FC236}">
                <a16:creationId xmlns:a16="http://schemas.microsoft.com/office/drawing/2014/main" id="{86EB7649-A3E0-46EC-8E35-E591E76B6FDA}"/>
              </a:ext>
            </a:extLst>
          </p:cNvPr>
          <p:cNvSpPr/>
          <p:nvPr/>
        </p:nvSpPr>
        <p:spPr>
          <a:xfrm>
            <a:off x="4755488" y="2174667"/>
            <a:ext cx="671979" cy="398699"/>
          </a:xfrm>
          <a:prstGeom prst="rect">
            <a:avLst/>
          </a:prstGeom>
        </p:spPr>
        <p:txBody>
          <a:bodyPr wrap="none">
            <a:spAutoFit/>
          </a:bodyPr>
          <a:lstStyle/>
          <a:p>
            <a:pPr marL="0" lvl="1" algn="ctr">
              <a:lnSpc>
                <a:spcPts val="2700"/>
              </a:lnSpc>
              <a:buClr>
                <a:srgbClr val="3399FF"/>
              </a:buClr>
            </a:pPr>
            <a:r>
              <a:rPr lang="en-US" altLang="ja-JP" sz="1600" b="1" dirty="0"/>
              <a:t>2021</a:t>
            </a:r>
          </a:p>
        </p:txBody>
      </p:sp>
      <p:sp>
        <p:nvSpPr>
          <p:cNvPr id="19" name="TextBox 18">
            <a:extLst>
              <a:ext uri="{FF2B5EF4-FFF2-40B4-BE49-F238E27FC236}">
                <a16:creationId xmlns:a16="http://schemas.microsoft.com/office/drawing/2014/main" id="{27AF306A-BB48-411C-9B73-3639EDA56DF2}"/>
              </a:ext>
            </a:extLst>
          </p:cNvPr>
          <p:cNvSpPr txBox="1"/>
          <p:nvPr/>
        </p:nvSpPr>
        <p:spPr>
          <a:xfrm>
            <a:off x="683568" y="1340768"/>
            <a:ext cx="8100432" cy="833562"/>
          </a:xfrm>
          <a:prstGeom prst="rect">
            <a:avLst/>
          </a:prstGeom>
          <a:noFill/>
        </p:spPr>
        <p:txBody>
          <a:bodyPr wrap="square" rtlCol="0">
            <a:spAutoFit/>
          </a:bodyPr>
          <a:lstStyle/>
          <a:p>
            <a:pPr marL="216000" lvl="1" indent="-285750">
              <a:lnSpc>
                <a:spcPts val="2700"/>
              </a:lnSpc>
              <a:spcBef>
                <a:spcPts val="600"/>
              </a:spcBef>
              <a:buClr>
                <a:srgbClr val="3399FF"/>
              </a:buClr>
              <a:buFont typeface="Wingdings" panose="05000000000000000000" pitchFamily="2" charset="2"/>
              <a:buChar char="l"/>
            </a:pPr>
            <a:r>
              <a:rPr lang="en-US" altLang="ja-JP" sz="2000" dirty="0"/>
              <a:t>The dirtiest river in Japan since 1980s for 15 years.</a:t>
            </a:r>
          </a:p>
          <a:p>
            <a:pPr marL="216000" lvl="1" indent="-285750">
              <a:lnSpc>
                <a:spcPts val="2700"/>
              </a:lnSpc>
              <a:spcBef>
                <a:spcPts val="600"/>
              </a:spcBef>
              <a:buClr>
                <a:srgbClr val="3399FF"/>
              </a:buClr>
              <a:buFont typeface="Wingdings" panose="05000000000000000000" pitchFamily="2" charset="2"/>
              <a:buChar char="l"/>
            </a:pPr>
            <a:r>
              <a:rPr lang="en-US" altLang="ja-JP" sz="2000" dirty="0"/>
              <a:t> Collaboration with local communities, no longer the worst in 2000.</a:t>
            </a:r>
          </a:p>
        </p:txBody>
      </p:sp>
      <p:pic>
        <p:nvPicPr>
          <p:cNvPr id="25" name="図 39" descr="水はきれいかな？1">
            <a:extLst>
              <a:ext uri="{FF2B5EF4-FFF2-40B4-BE49-F238E27FC236}">
                <a16:creationId xmlns:a16="http://schemas.microsoft.com/office/drawing/2014/main" id="{48F139D6-E161-4B33-AA96-B5FB481A3E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801" y="4535731"/>
            <a:ext cx="1872000" cy="1407536"/>
          </a:xfrm>
          <a:prstGeom prst="rect">
            <a:avLst/>
          </a:prstGeom>
          <a:ln>
            <a:noFill/>
          </a:ln>
          <a:effectLst>
            <a:softEdge rad="112500"/>
          </a:effectLst>
        </p:spPr>
      </p:pic>
      <p:pic>
        <p:nvPicPr>
          <p:cNvPr id="29" name="図 40" descr="綾瀬川クリーン大作戦の清掃活動1">
            <a:extLst>
              <a:ext uri="{FF2B5EF4-FFF2-40B4-BE49-F238E27FC236}">
                <a16:creationId xmlns:a16="http://schemas.microsoft.com/office/drawing/2014/main" id="{396C1DD1-62B2-4AA7-90D1-4F42484BF9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88450" y="4515913"/>
            <a:ext cx="1872000" cy="1407660"/>
          </a:xfrm>
          <a:prstGeom prst="rect">
            <a:avLst/>
          </a:prstGeom>
          <a:ln>
            <a:noFill/>
          </a:ln>
          <a:effectLst>
            <a:softEdge rad="112500"/>
          </a:effectLst>
        </p:spPr>
      </p:pic>
      <p:pic>
        <p:nvPicPr>
          <p:cNvPr id="30" name="図 42" descr="あなたができる川にやさしい思いやり講座">
            <a:extLst>
              <a:ext uri="{FF2B5EF4-FFF2-40B4-BE49-F238E27FC236}">
                <a16:creationId xmlns:a16="http://schemas.microsoft.com/office/drawing/2014/main" id="{D61EBD42-BDB1-4962-A235-23DFCAC2BDF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96349" y="4539267"/>
            <a:ext cx="1872000" cy="1404000"/>
          </a:xfrm>
          <a:prstGeom prst="rect">
            <a:avLst/>
          </a:prstGeom>
          <a:ln>
            <a:noFill/>
          </a:ln>
          <a:effectLst>
            <a:softEdge rad="112500"/>
          </a:effectLst>
        </p:spPr>
      </p:pic>
      <p:pic>
        <p:nvPicPr>
          <p:cNvPr id="31" name="図 44" descr="参加者に水の透視度測定を体験してもらっています。">
            <a:extLst>
              <a:ext uri="{FF2B5EF4-FFF2-40B4-BE49-F238E27FC236}">
                <a16:creationId xmlns:a16="http://schemas.microsoft.com/office/drawing/2014/main" id="{90BF8D8C-DA9D-4463-9ECC-30D964AC259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04248" y="4515913"/>
            <a:ext cx="1872000" cy="1310442"/>
          </a:xfrm>
          <a:prstGeom prst="rect">
            <a:avLst/>
          </a:prstGeom>
          <a:ln>
            <a:noFill/>
          </a:ln>
          <a:effectLst>
            <a:softEdge rad="112500"/>
          </a:effectLst>
        </p:spPr>
      </p:pic>
      <p:sp>
        <p:nvSpPr>
          <p:cNvPr id="32" name="角丸四角形 5">
            <a:extLst>
              <a:ext uri="{FF2B5EF4-FFF2-40B4-BE49-F238E27FC236}">
                <a16:creationId xmlns:a16="http://schemas.microsoft.com/office/drawing/2014/main" id="{E85534ED-27BB-43B6-8F9B-6313619993FC}"/>
              </a:ext>
            </a:extLst>
          </p:cNvPr>
          <p:cNvSpPr/>
          <p:nvPr/>
        </p:nvSpPr>
        <p:spPr>
          <a:xfrm>
            <a:off x="2160818" y="6092432"/>
            <a:ext cx="6371622" cy="405874"/>
          </a:xfrm>
          <a:prstGeom prst="roundRect">
            <a:avLst>
              <a:gd name="adj" fmla="val 10621"/>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tx1"/>
                </a:solidFill>
              </a:rPr>
              <a:t>Collaboration &amp; Education with Local Residents</a:t>
            </a:r>
            <a:endParaRPr kumimoji="1" lang="ja-JP" altLang="en-US" sz="2000" b="1" dirty="0">
              <a:solidFill>
                <a:schemeClr val="tx1"/>
              </a:solidFill>
            </a:endParaRPr>
          </a:p>
        </p:txBody>
      </p:sp>
      <p:sp>
        <p:nvSpPr>
          <p:cNvPr id="20" name="テキスト ボックス 6">
            <a:extLst>
              <a:ext uri="{FF2B5EF4-FFF2-40B4-BE49-F238E27FC236}">
                <a16:creationId xmlns:a16="http://schemas.microsoft.com/office/drawing/2014/main" id="{55DDD50B-F927-48F6-8142-2FEAEA2EB52B}"/>
              </a:ext>
            </a:extLst>
          </p:cNvPr>
          <p:cNvSpPr txBox="1"/>
          <p:nvPr/>
        </p:nvSpPr>
        <p:spPr>
          <a:xfrm>
            <a:off x="1231677" y="4262899"/>
            <a:ext cx="3628355" cy="246221"/>
          </a:xfrm>
          <a:prstGeom prst="rect">
            <a:avLst/>
          </a:prstGeom>
          <a:noFill/>
        </p:spPr>
        <p:txBody>
          <a:bodyPr wrap="square">
            <a:spAutoFit/>
          </a:bodyPr>
          <a:lstStyle/>
          <a:p>
            <a:r>
              <a:rPr lang="en-US" sz="1000" dirty="0">
                <a:ea typeface="ＭＳ 明朝" panose="02020609040205080304" pitchFamily="17" charset="-128"/>
              </a:rPr>
              <a:t>Source: MLIT Edogawa River Office Website</a:t>
            </a:r>
            <a:endParaRPr lang="ja-JP" altLang="ja-JP" sz="1000" dirty="0"/>
          </a:p>
        </p:txBody>
      </p:sp>
      <p:sp>
        <p:nvSpPr>
          <p:cNvPr id="21" name="テキスト ボックス 6">
            <a:extLst>
              <a:ext uri="{FF2B5EF4-FFF2-40B4-BE49-F238E27FC236}">
                <a16:creationId xmlns:a16="http://schemas.microsoft.com/office/drawing/2014/main" id="{958179F3-8AF2-4176-8233-8F11867B680F}"/>
              </a:ext>
            </a:extLst>
          </p:cNvPr>
          <p:cNvSpPr txBox="1"/>
          <p:nvPr/>
        </p:nvSpPr>
        <p:spPr>
          <a:xfrm>
            <a:off x="789942" y="5846211"/>
            <a:ext cx="3628355" cy="246221"/>
          </a:xfrm>
          <a:prstGeom prst="rect">
            <a:avLst/>
          </a:prstGeom>
          <a:noFill/>
        </p:spPr>
        <p:txBody>
          <a:bodyPr wrap="square">
            <a:spAutoFit/>
          </a:bodyPr>
          <a:lstStyle/>
          <a:p>
            <a:r>
              <a:rPr lang="en-US" sz="1000" dirty="0">
                <a:ea typeface="ＭＳ 明朝" panose="02020609040205080304" pitchFamily="17" charset="-128"/>
              </a:rPr>
              <a:t>Source: Edogawa River Office Website</a:t>
            </a:r>
            <a:endParaRPr lang="ja-JP" altLang="ja-JP" sz="1000" dirty="0"/>
          </a:p>
        </p:txBody>
      </p:sp>
    </p:spTree>
    <p:extLst>
      <p:ext uri="{BB962C8B-B14F-4D97-AF65-F5344CB8AC3E}">
        <p14:creationId xmlns:p14="http://schemas.microsoft.com/office/powerpoint/2010/main" val="1614518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6" name="テキスト ボックス 6">
            <a:extLst>
              <a:ext uri="{FF2B5EF4-FFF2-40B4-BE49-F238E27FC236}">
                <a16:creationId xmlns:a16="http://schemas.microsoft.com/office/drawing/2014/main" id="{12D013C3-0A58-4148-AD64-24FBE761FEAB}"/>
              </a:ext>
            </a:extLst>
          </p:cNvPr>
          <p:cNvSpPr txBox="1"/>
          <p:nvPr/>
        </p:nvSpPr>
        <p:spPr>
          <a:xfrm>
            <a:off x="360000" y="5274760"/>
            <a:ext cx="8560377" cy="400110"/>
          </a:xfrm>
          <a:prstGeom prst="rect">
            <a:avLst/>
          </a:prstGeom>
          <a:noFill/>
        </p:spPr>
        <p:txBody>
          <a:bodyPr wrap="square">
            <a:spAutoFit/>
          </a:bodyPr>
          <a:lstStyle/>
          <a:p>
            <a:r>
              <a:rPr lang="en-US" sz="1000" dirty="0">
                <a:ea typeface="ＭＳ 明朝" panose="02020609040205080304" pitchFamily="17" charset="-128"/>
              </a:rPr>
              <a:t>Source: Based on MLIT Edogawa River Office Website; and </a:t>
            </a:r>
            <a:r>
              <a:rPr lang="en-US" sz="1000" dirty="0" err="1">
                <a:ea typeface="ＭＳ 明朝" panose="02020609040205080304" pitchFamily="17" charset="-128"/>
              </a:rPr>
              <a:t>Ayase</a:t>
            </a:r>
            <a:r>
              <a:rPr lang="en-US" sz="1000" dirty="0">
                <a:ea typeface="ＭＳ 明朝" panose="02020609040205080304" pitchFamily="17" charset="-128"/>
              </a:rPr>
              <a:t> River </a:t>
            </a:r>
            <a:r>
              <a:rPr lang="en-US" sz="1000" dirty="0" err="1">
                <a:ea typeface="ＭＳ 明朝" panose="02020609040205080304" pitchFamily="17" charset="-128"/>
              </a:rPr>
              <a:t>Seiryu</a:t>
            </a:r>
            <a:r>
              <a:rPr lang="en-US" sz="1000" dirty="0">
                <a:ea typeface="ＭＳ 明朝" panose="02020609040205080304" pitchFamily="17" charset="-128"/>
              </a:rPr>
              <a:t> Renaissance II Annual Report 2011, </a:t>
            </a:r>
            <a:r>
              <a:rPr lang="en-US" sz="1000" dirty="0" err="1">
                <a:ea typeface="ＭＳ 明朝" panose="02020609040205080304" pitchFamily="17" charset="-128"/>
              </a:rPr>
              <a:t>Ayase</a:t>
            </a:r>
            <a:r>
              <a:rPr lang="en-US" sz="1000" dirty="0">
                <a:ea typeface="ＭＳ 明朝" panose="02020609040205080304" pitchFamily="17" charset="-128"/>
              </a:rPr>
              <a:t> River </a:t>
            </a:r>
            <a:r>
              <a:rPr lang="en-US" sz="1000" dirty="0" err="1">
                <a:ea typeface="ＭＳ 明朝" panose="02020609040205080304" pitchFamily="17" charset="-128"/>
              </a:rPr>
              <a:t>Seiryu</a:t>
            </a:r>
            <a:r>
              <a:rPr lang="en-US" sz="1000" dirty="0">
                <a:ea typeface="ＭＳ 明朝" panose="02020609040205080304" pitchFamily="17" charset="-128"/>
              </a:rPr>
              <a:t> Renaissance II Regional Council, November 2011</a:t>
            </a:r>
            <a:endParaRPr lang="ja-JP" altLang="ja-JP" sz="1000" dirty="0"/>
          </a:p>
        </p:txBody>
      </p:sp>
      <p:pic>
        <p:nvPicPr>
          <p:cNvPr id="3" name="Picture 2">
            <a:extLst>
              <a:ext uri="{FF2B5EF4-FFF2-40B4-BE49-F238E27FC236}">
                <a16:creationId xmlns:a16="http://schemas.microsoft.com/office/drawing/2014/main" id="{17F6DBC3-A363-4DDF-9623-C6249EDF6B48}"/>
              </a:ext>
            </a:extLst>
          </p:cNvPr>
          <p:cNvPicPr>
            <a:picLocks noChangeAspect="1"/>
          </p:cNvPicPr>
          <p:nvPr/>
        </p:nvPicPr>
        <p:blipFill>
          <a:blip r:embed="rId3"/>
          <a:stretch>
            <a:fillRect/>
          </a:stretch>
        </p:blipFill>
        <p:spPr>
          <a:xfrm>
            <a:off x="83688" y="2132316"/>
            <a:ext cx="8961897" cy="3084843"/>
          </a:xfrm>
          <a:prstGeom prst="rect">
            <a:avLst/>
          </a:prstGeom>
        </p:spPr>
      </p:pic>
      <p:sp>
        <p:nvSpPr>
          <p:cNvPr id="7" name="テキスト プレースホルダー 7">
            <a:extLst>
              <a:ext uri="{FF2B5EF4-FFF2-40B4-BE49-F238E27FC236}">
                <a16:creationId xmlns:a16="http://schemas.microsoft.com/office/drawing/2014/main" id="{62F4C9D7-E39B-430E-89BF-5CA810357DA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(7) Water Quality Improvement in </a:t>
            </a:r>
            <a:r>
              <a:rPr lang="en-US" altLang="ja-JP" sz="2000" dirty="0" err="1"/>
              <a:t>Ayase</a:t>
            </a:r>
            <a:r>
              <a:rPr lang="en-US" altLang="ja-JP" sz="2000" dirty="0"/>
              <a:t> River</a:t>
            </a:r>
          </a:p>
        </p:txBody>
      </p:sp>
      <p:sp>
        <p:nvSpPr>
          <p:cNvPr id="8" name="TextBox 18">
            <a:extLst>
              <a:ext uri="{FF2B5EF4-FFF2-40B4-BE49-F238E27FC236}">
                <a16:creationId xmlns:a16="http://schemas.microsoft.com/office/drawing/2014/main" id="{5632B6E6-AAD4-4631-8CC7-562CB7651713}"/>
              </a:ext>
            </a:extLst>
          </p:cNvPr>
          <p:cNvSpPr txBox="1"/>
          <p:nvPr/>
        </p:nvSpPr>
        <p:spPr>
          <a:xfrm>
            <a:off x="683568" y="1340768"/>
            <a:ext cx="8089034" cy="756617"/>
          </a:xfrm>
          <a:prstGeom prst="rect">
            <a:avLst/>
          </a:prstGeom>
          <a:noFill/>
        </p:spPr>
        <p:txBody>
          <a:bodyPr wrap="square" rtlCol="0">
            <a:spAutoFit/>
          </a:bodyPr>
          <a:lstStyle/>
          <a:p>
            <a:pPr marL="216000" lvl="1" indent="-285750">
              <a:lnSpc>
                <a:spcPts val="2700"/>
              </a:lnSpc>
              <a:spcBef>
                <a:spcPts val="600"/>
              </a:spcBef>
              <a:buClr>
                <a:srgbClr val="3399FF"/>
              </a:buClr>
              <a:buFont typeface="Wingdings" panose="05000000000000000000" pitchFamily="2" charset="2"/>
              <a:buChar char="l"/>
            </a:pPr>
            <a:r>
              <a:rPr lang="en-US" altLang="ja-JP" sz="2000" dirty="0"/>
              <a:t>Divide the river basin into 10 blocks to plan and implement measures respectively for improving water quality according to the standard.</a:t>
            </a:r>
          </a:p>
        </p:txBody>
      </p:sp>
      <p:sp>
        <p:nvSpPr>
          <p:cNvPr id="9" name="角丸四角形 5">
            <a:extLst>
              <a:ext uri="{FF2B5EF4-FFF2-40B4-BE49-F238E27FC236}">
                <a16:creationId xmlns:a16="http://schemas.microsoft.com/office/drawing/2014/main" id="{EF9EBABD-B34F-48D7-AEB0-208BEA472FBC}"/>
              </a:ext>
            </a:extLst>
          </p:cNvPr>
          <p:cNvSpPr/>
          <p:nvPr/>
        </p:nvSpPr>
        <p:spPr>
          <a:xfrm>
            <a:off x="1619672" y="5805770"/>
            <a:ext cx="6579321" cy="405874"/>
          </a:xfrm>
          <a:prstGeom prst="roundRect">
            <a:avLst>
              <a:gd name="adj" fmla="val 10621"/>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tx1"/>
                </a:solidFill>
              </a:rPr>
              <a:t>Countermeasures by Blocks in the </a:t>
            </a:r>
            <a:r>
              <a:rPr lang="en-US" altLang="ja-JP" sz="2000" b="1" dirty="0" err="1">
                <a:solidFill>
                  <a:schemeClr val="tx1"/>
                </a:solidFill>
              </a:rPr>
              <a:t>Ayase</a:t>
            </a:r>
            <a:r>
              <a:rPr lang="en-US" altLang="ja-JP" sz="2000" b="1" dirty="0">
                <a:solidFill>
                  <a:schemeClr val="tx1"/>
                </a:solidFill>
              </a:rPr>
              <a:t> River Basin</a:t>
            </a:r>
            <a:endParaRPr kumimoji="1" lang="ja-JP" altLang="en-US" sz="2000" b="1" dirty="0">
              <a:solidFill>
                <a:schemeClr val="tx1"/>
              </a:solidFill>
            </a:endParaRPr>
          </a:p>
        </p:txBody>
      </p:sp>
    </p:spTree>
    <p:extLst>
      <p:ext uri="{BB962C8B-B14F-4D97-AF65-F5344CB8AC3E}">
        <p14:creationId xmlns:p14="http://schemas.microsoft.com/office/powerpoint/2010/main" val="1965014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1849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(8) Nature-Friendly River Work</a:t>
            </a:r>
          </a:p>
        </p:txBody>
      </p:sp>
      <p:pic>
        <p:nvPicPr>
          <p:cNvPr id="3" name="Picture 2">
            <a:extLst>
              <a:ext uri="{FF2B5EF4-FFF2-40B4-BE49-F238E27FC236}">
                <a16:creationId xmlns:a16="http://schemas.microsoft.com/office/drawing/2014/main" id="{B00BC2EB-C51E-471C-A1DD-F64DC47393A6}"/>
              </a:ext>
            </a:extLst>
          </p:cNvPr>
          <p:cNvPicPr>
            <a:picLocks noChangeAspect="1"/>
          </p:cNvPicPr>
          <p:nvPr/>
        </p:nvPicPr>
        <p:blipFill>
          <a:blip r:embed="rId3"/>
          <a:stretch>
            <a:fillRect/>
          </a:stretch>
        </p:blipFill>
        <p:spPr>
          <a:xfrm>
            <a:off x="755575" y="3557565"/>
            <a:ext cx="7799333" cy="2538187"/>
          </a:xfrm>
          <a:prstGeom prst="rect">
            <a:avLst/>
          </a:prstGeom>
        </p:spPr>
      </p:pic>
      <p:sp>
        <p:nvSpPr>
          <p:cNvPr id="15" name="Rectangle 14">
            <a:extLst>
              <a:ext uri="{FF2B5EF4-FFF2-40B4-BE49-F238E27FC236}">
                <a16:creationId xmlns:a16="http://schemas.microsoft.com/office/drawing/2014/main" id="{4B616B5D-F9A2-4088-94A9-A6B627A477DE}"/>
              </a:ext>
            </a:extLst>
          </p:cNvPr>
          <p:cNvSpPr/>
          <p:nvPr/>
        </p:nvSpPr>
        <p:spPr>
          <a:xfrm>
            <a:off x="962676" y="6168348"/>
            <a:ext cx="7355027" cy="400110"/>
          </a:xfrm>
          <a:prstGeom prst="rect">
            <a:avLst/>
          </a:prstGeom>
        </p:spPr>
        <p:txBody>
          <a:bodyPr wrap="none">
            <a:spAutoFit/>
          </a:bodyPr>
          <a:lstStyle/>
          <a:p>
            <a:pPr algn="ctr"/>
            <a:r>
              <a:rPr lang="en-US" altLang="ja-JP" sz="2000" b="1" dirty="0"/>
              <a:t>Nature-Friendly River Works (Before and After Construction)</a:t>
            </a:r>
            <a:endParaRPr lang="ja-JP" altLang="ja-JP" sz="2000" b="1" dirty="0"/>
          </a:p>
        </p:txBody>
      </p:sp>
      <p:sp>
        <p:nvSpPr>
          <p:cNvPr id="16" name="TextBox 15">
            <a:extLst>
              <a:ext uri="{FF2B5EF4-FFF2-40B4-BE49-F238E27FC236}">
                <a16:creationId xmlns:a16="http://schemas.microsoft.com/office/drawing/2014/main" id="{E7E38356-87FD-49AE-B51C-C500AA21AA33}"/>
              </a:ext>
            </a:extLst>
          </p:cNvPr>
          <p:cNvSpPr txBox="1"/>
          <p:nvPr/>
        </p:nvSpPr>
        <p:spPr>
          <a:xfrm>
            <a:off x="360000" y="1412776"/>
            <a:ext cx="8418492" cy="414298"/>
          </a:xfrm>
          <a:prstGeom prst="roundRect">
            <a:avLst/>
          </a:prstGeom>
          <a:solidFill>
            <a:schemeClr val="accent6"/>
          </a:solidFill>
        </p:spPr>
        <p:txBody>
          <a:bodyPr wrap="square" rtlCol="0">
            <a:spAutoFit/>
          </a:bodyPr>
          <a:lstStyle/>
          <a:p>
            <a:pPr marL="0" lvl="1" algn="ctr">
              <a:lnSpc>
                <a:spcPts val="2200"/>
              </a:lnSpc>
              <a:buClr>
                <a:srgbClr val="3399FF"/>
              </a:buClr>
            </a:pPr>
            <a:r>
              <a:rPr lang="en-US" altLang="ja-JP" sz="2000" dirty="0"/>
              <a:t>Public needs</a:t>
            </a:r>
            <a:r>
              <a:rPr lang="ja-JP" altLang="en-US" sz="2000" dirty="0"/>
              <a:t> </a:t>
            </a:r>
            <a:r>
              <a:rPr lang="en-US" altLang="ja-JP" sz="2000" dirty="0"/>
              <a:t>for</a:t>
            </a:r>
            <a:r>
              <a:rPr lang="ja-JP" altLang="en-US" sz="2000" dirty="0"/>
              <a:t> </a:t>
            </a:r>
            <a:r>
              <a:rPr lang="en-US" altLang="ja-JP" sz="2000" dirty="0"/>
              <a:t>restoring natural environment in early 1990s</a:t>
            </a:r>
          </a:p>
        </p:txBody>
      </p:sp>
      <p:sp>
        <p:nvSpPr>
          <p:cNvPr id="17" name="TextBox 16">
            <a:extLst>
              <a:ext uri="{FF2B5EF4-FFF2-40B4-BE49-F238E27FC236}">
                <a16:creationId xmlns:a16="http://schemas.microsoft.com/office/drawing/2014/main" id="{9BC3EE0E-43D8-4D4A-B925-86E28BCCA082}"/>
              </a:ext>
            </a:extLst>
          </p:cNvPr>
          <p:cNvSpPr txBox="1"/>
          <p:nvPr/>
        </p:nvSpPr>
        <p:spPr>
          <a:xfrm>
            <a:off x="251520" y="2065154"/>
            <a:ext cx="8668858" cy="1435854"/>
          </a:xfrm>
          <a:prstGeom prst="roundRect">
            <a:avLst/>
          </a:prstGeom>
          <a:solidFill>
            <a:schemeClr val="accent6"/>
          </a:solidFill>
        </p:spPr>
        <p:txBody>
          <a:bodyPr wrap="square" rtlCol="0">
            <a:spAutoFit/>
          </a:bodyPr>
          <a:lstStyle/>
          <a:p>
            <a:pPr marL="0" lvl="1">
              <a:lnSpc>
                <a:spcPts val="2200"/>
              </a:lnSpc>
              <a:buClr>
                <a:srgbClr val="3399FF"/>
              </a:buClr>
            </a:pPr>
            <a:r>
              <a:rPr lang="en-US" altLang="ja-JP" sz="2000" dirty="0"/>
              <a:t>“Nature-Friendly River Works” Initiative by MLIT</a:t>
            </a:r>
          </a:p>
          <a:p>
            <a:pPr marL="673200" lvl="2" indent="-285750">
              <a:lnSpc>
                <a:spcPts val="1800"/>
              </a:lnSpc>
              <a:spcBef>
                <a:spcPts val="600"/>
              </a:spcBef>
              <a:buClr>
                <a:srgbClr val="3399FF"/>
              </a:buClr>
              <a:buFont typeface="Wingdings" panose="05000000000000000000" pitchFamily="2" charset="2"/>
              <a:buChar char="l"/>
            </a:pPr>
            <a:r>
              <a:rPr lang="en-US" altLang="ja-JP" sz="1600" dirty="0"/>
              <a:t>“Nature-friendly River Works” initiative (MLIT, 1990)</a:t>
            </a:r>
          </a:p>
          <a:p>
            <a:pPr marL="673200" lvl="2" indent="-285750">
              <a:lnSpc>
                <a:spcPts val="1800"/>
              </a:lnSpc>
              <a:spcBef>
                <a:spcPts val="600"/>
              </a:spcBef>
              <a:buClr>
                <a:srgbClr val="3399FF"/>
              </a:buClr>
              <a:buFont typeface="Wingdings" panose="05000000000000000000" pitchFamily="2" charset="2"/>
              <a:buChar char="l"/>
            </a:pPr>
            <a:r>
              <a:rPr lang="en-US" altLang="ja-JP" sz="1600" dirty="0"/>
              <a:t>“Basic Guidelines for Creating Nature-friendly Rivers” (2006)</a:t>
            </a:r>
          </a:p>
          <a:p>
            <a:pPr marL="673200" lvl="2" indent="-285750">
              <a:lnSpc>
                <a:spcPts val="1800"/>
              </a:lnSpc>
              <a:spcBef>
                <a:spcPts val="600"/>
              </a:spcBef>
              <a:buClr>
                <a:srgbClr val="3399FF"/>
              </a:buClr>
              <a:buFont typeface="Wingdings" panose="05000000000000000000" pitchFamily="2" charset="2"/>
              <a:buChar char="l"/>
            </a:pPr>
            <a:r>
              <a:rPr lang="en-US" altLang="ja-JP" sz="1600" dirty="0"/>
              <a:t>“Technical Standards for River Channel Planning for Small and Medium Rivers” (2008)</a:t>
            </a:r>
          </a:p>
        </p:txBody>
      </p:sp>
      <p:sp>
        <p:nvSpPr>
          <p:cNvPr id="14" name="テキスト ボックス 6">
            <a:extLst>
              <a:ext uri="{FF2B5EF4-FFF2-40B4-BE49-F238E27FC236}">
                <a16:creationId xmlns:a16="http://schemas.microsoft.com/office/drawing/2014/main" id="{4715942F-DE53-4786-B5EC-E240EE0B306A}"/>
              </a:ext>
            </a:extLst>
          </p:cNvPr>
          <p:cNvSpPr txBox="1"/>
          <p:nvPr/>
        </p:nvSpPr>
        <p:spPr>
          <a:xfrm>
            <a:off x="755576" y="5991091"/>
            <a:ext cx="1372343" cy="246221"/>
          </a:xfrm>
          <a:prstGeom prst="rect">
            <a:avLst/>
          </a:prstGeom>
          <a:noFill/>
        </p:spPr>
        <p:txBody>
          <a:bodyPr wrap="square">
            <a:spAutoFit/>
          </a:bodyPr>
          <a:lstStyle/>
          <a:p>
            <a:r>
              <a:rPr lang="en-US" sz="1000" dirty="0">
                <a:ea typeface="ＭＳ 明朝" panose="02020609040205080304" pitchFamily="17" charset="-128"/>
              </a:rPr>
              <a:t>Source: MLIT</a:t>
            </a:r>
            <a:endParaRPr lang="ja-JP" altLang="ja-JP" sz="1000" dirty="0"/>
          </a:p>
        </p:txBody>
      </p:sp>
      <p:sp>
        <p:nvSpPr>
          <p:cNvPr id="4" name="矢印: 下 3">
            <a:extLst>
              <a:ext uri="{FF2B5EF4-FFF2-40B4-BE49-F238E27FC236}">
                <a16:creationId xmlns:a16="http://schemas.microsoft.com/office/drawing/2014/main" id="{F4AC32E7-D04D-43FB-B46F-54ED7F71D62B}"/>
              </a:ext>
            </a:extLst>
          </p:cNvPr>
          <p:cNvSpPr/>
          <p:nvPr/>
        </p:nvSpPr>
        <p:spPr>
          <a:xfrm>
            <a:off x="3707904" y="1844824"/>
            <a:ext cx="1296144" cy="155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5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989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(9) Use of Traditional Construction Methods</a:t>
            </a:r>
          </a:p>
        </p:txBody>
      </p:sp>
      <p:sp>
        <p:nvSpPr>
          <p:cNvPr id="4" name="TextBox 3">
            <a:extLst>
              <a:ext uri="{FF2B5EF4-FFF2-40B4-BE49-F238E27FC236}">
                <a16:creationId xmlns:a16="http://schemas.microsoft.com/office/drawing/2014/main" id="{25B2C3B1-209E-4C56-9FE2-998634335B9D}"/>
              </a:ext>
            </a:extLst>
          </p:cNvPr>
          <p:cNvSpPr txBox="1"/>
          <p:nvPr/>
        </p:nvSpPr>
        <p:spPr>
          <a:xfrm>
            <a:off x="683568" y="1426642"/>
            <a:ext cx="7128792" cy="922238"/>
          </a:xfrm>
          <a:prstGeom prst="roundRect">
            <a:avLst/>
          </a:prstGeom>
          <a:noFill/>
          <a:ln>
            <a:noFill/>
          </a:ln>
        </p:spPr>
        <p:txBody>
          <a:bodyPr wrap="square" rtlCol="0">
            <a:spAutoFit/>
          </a:bodyPr>
          <a:lstStyle/>
          <a:p>
            <a:pPr marL="216000" lvl="1" indent="-285750">
              <a:lnSpc>
                <a:spcPts val="2700"/>
              </a:lnSpc>
              <a:spcBef>
                <a:spcPts val="600"/>
              </a:spcBef>
              <a:buClr>
                <a:srgbClr val="3399FF"/>
              </a:buClr>
              <a:buFont typeface="Wingdings" panose="05000000000000000000" pitchFamily="2" charset="2"/>
              <a:buChar char="l"/>
            </a:pPr>
            <a:r>
              <a:rPr lang="en-US" altLang="ja-JP" sz="2000" dirty="0"/>
              <a:t>Nature-friendly materials that blend in with surroundings</a:t>
            </a:r>
          </a:p>
          <a:p>
            <a:pPr marL="216000" lvl="1" indent="-285750">
              <a:lnSpc>
                <a:spcPts val="2700"/>
              </a:lnSpc>
              <a:spcBef>
                <a:spcPts val="600"/>
              </a:spcBef>
              <a:buClr>
                <a:srgbClr val="3399FF"/>
              </a:buClr>
              <a:buFont typeface="Wingdings" panose="05000000000000000000" pitchFamily="2" charset="2"/>
              <a:buChar char="l"/>
            </a:pPr>
            <a:r>
              <a:rPr lang="en-US" altLang="ja-JP" sz="2000" dirty="0"/>
              <a:t>Highly adaptable to waterfront topography</a:t>
            </a:r>
          </a:p>
        </p:txBody>
      </p:sp>
      <p:pic>
        <p:nvPicPr>
          <p:cNvPr id="6" name="図 36">
            <a:extLst>
              <a:ext uri="{FF2B5EF4-FFF2-40B4-BE49-F238E27FC236}">
                <a16:creationId xmlns:a16="http://schemas.microsoft.com/office/drawing/2014/main" id="{1C98DAF1-A696-4BCF-A0C7-05170C5A2C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38643"/>
            <a:ext cx="4056649" cy="2762682"/>
          </a:xfrm>
          <a:prstGeom prst="rect">
            <a:avLst/>
          </a:prstGeom>
          <a:noFill/>
          <a:ln>
            <a:noFill/>
          </a:ln>
        </p:spPr>
      </p:pic>
      <p:pic>
        <p:nvPicPr>
          <p:cNvPr id="7" name="図 37" descr="粗朶沈床施工状況">
            <a:extLst>
              <a:ext uri="{FF2B5EF4-FFF2-40B4-BE49-F238E27FC236}">
                <a16:creationId xmlns:a16="http://schemas.microsoft.com/office/drawing/2014/main" id="{B97ADEEC-1C9D-48BF-B891-3F207912AE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0567" y="2447964"/>
            <a:ext cx="4881927" cy="2753361"/>
          </a:xfrm>
          <a:prstGeom prst="rect">
            <a:avLst/>
          </a:prstGeom>
          <a:noFill/>
          <a:ln>
            <a:noFill/>
          </a:ln>
        </p:spPr>
      </p:pic>
      <p:sp>
        <p:nvSpPr>
          <p:cNvPr id="9" name="Rectangle 8">
            <a:extLst>
              <a:ext uri="{FF2B5EF4-FFF2-40B4-BE49-F238E27FC236}">
                <a16:creationId xmlns:a16="http://schemas.microsoft.com/office/drawing/2014/main" id="{E485307D-CC10-4521-9BE8-8DF840BAC13E}"/>
              </a:ext>
            </a:extLst>
          </p:cNvPr>
          <p:cNvSpPr/>
          <p:nvPr/>
        </p:nvSpPr>
        <p:spPr>
          <a:xfrm>
            <a:off x="58931" y="5175845"/>
            <a:ext cx="2287999" cy="338554"/>
          </a:xfrm>
          <a:prstGeom prst="rect">
            <a:avLst/>
          </a:prstGeom>
        </p:spPr>
        <p:txBody>
          <a:bodyPr wrap="none">
            <a:spAutoFit/>
          </a:bodyPr>
          <a:lstStyle/>
          <a:p>
            <a:pPr algn="ctr"/>
            <a:r>
              <a:rPr lang="en-US" altLang="ja-JP" sz="1600" b="1" dirty="0" err="1"/>
              <a:t>Seigyu</a:t>
            </a:r>
            <a:r>
              <a:rPr lang="en-US" altLang="ja-JP" sz="1600" b="1" dirty="0"/>
              <a:t> (water control)</a:t>
            </a:r>
            <a:endParaRPr lang="ja-JP" altLang="ja-JP" sz="1600" b="1" dirty="0"/>
          </a:p>
        </p:txBody>
      </p:sp>
      <p:sp>
        <p:nvSpPr>
          <p:cNvPr id="10" name="Rectangle 9">
            <a:extLst>
              <a:ext uri="{FF2B5EF4-FFF2-40B4-BE49-F238E27FC236}">
                <a16:creationId xmlns:a16="http://schemas.microsoft.com/office/drawing/2014/main" id="{53CA860E-9301-4F62-ADC2-911538459CCA}"/>
              </a:ext>
            </a:extLst>
          </p:cNvPr>
          <p:cNvSpPr/>
          <p:nvPr/>
        </p:nvSpPr>
        <p:spPr>
          <a:xfrm>
            <a:off x="4124714" y="5175845"/>
            <a:ext cx="3411383" cy="338554"/>
          </a:xfrm>
          <a:prstGeom prst="rect">
            <a:avLst/>
          </a:prstGeom>
        </p:spPr>
        <p:txBody>
          <a:bodyPr wrap="none">
            <a:spAutoFit/>
          </a:bodyPr>
          <a:lstStyle/>
          <a:p>
            <a:pPr algn="ctr"/>
            <a:r>
              <a:rPr lang="en-US" altLang="ja-JP" sz="1600" b="1" dirty="0"/>
              <a:t>Fascine Mattress (erosion control)</a:t>
            </a:r>
            <a:endParaRPr lang="ja-JP" altLang="ja-JP" sz="1600" b="1" dirty="0"/>
          </a:p>
        </p:txBody>
      </p:sp>
      <p:sp>
        <p:nvSpPr>
          <p:cNvPr id="20" name="テキスト ボックス 6">
            <a:extLst>
              <a:ext uri="{FF2B5EF4-FFF2-40B4-BE49-F238E27FC236}">
                <a16:creationId xmlns:a16="http://schemas.microsoft.com/office/drawing/2014/main" id="{B0EE7C8F-901F-4D94-9562-57B8172103D3}"/>
              </a:ext>
            </a:extLst>
          </p:cNvPr>
          <p:cNvSpPr txBox="1"/>
          <p:nvPr/>
        </p:nvSpPr>
        <p:spPr>
          <a:xfrm>
            <a:off x="71506" y="5431358"/>
            <a:ext cx="3609839" cy="246221"/>
          </a:xfrm>
          <a:prstGeom prst="rect">
            <a:avLst/>
          </a:prstGeom>
          <a:noFill/>
        </p:spPr>
        <p:txBody>
          <a:bodyPr wrap="square">
            <a:spAutoFit/>
          </a:bodyPr>
          <a:lstStyle/>
          <a:p>
            <a:r>
              <a:rPr lang="en-US" sz="1000" dirty="0">
                <a:ea typeface="ＭＳ 明朝" panose="02020609040205080304" pitchFamily="17" charset="-128"/>
              </a:rPr>
              <a:t>Source: Kofu Rivers and National Highways Office website</a:t>
            </a:r>
            <a:endParaRPr lang="ja-JP" altLang="ja-JP" sz="1000" dirty="0"/>
          </a:p>
        </p:txBody>
      </p:sp>
      <p:sp>
        <p:nvSpPr>
          <p:cNvPr id="21" name="テキスト ボックス 6">
            <a:extLst>
              <a:ext uri="{FF2B5EF4-FFF2-40B4-BE49-F238E27FC236}">
                <a16:creationId xmlns:a16="http://schemas.microsoft.com/office/drawing/2014/main" id="{CEE8A9C4-9CA8-4978-84B4-25911CDE368D}"/>
              </a:ext>
            </a:extLst>
          </p:cNvPr>
          <p:cNvSpPr txBox="1"/>
          <p:nvPr/>
        </p:nvSpPr>
        <p:spPr>
          <a:xfrm>
            <a:off x="4124714" y="5431357"/>
            <a:ext cx="4381600" cy="246221"/>
          </a:xfrm>
          <a:prstGeom prst="rect">
            <a:avLst/>
          </a:prstGeom>
          <a:noFill/>
        </p:spPr>
        <p:txBody>
          <a:bodyPr wrap="square">
            <a:spAutoFit/>
          </a:bodyPr>
          <a:lstStyle/>
          <a:p>
            <a:r>
              <a:rPr lang="en-US" sz="1000" dirty="0">
                <a:ea typeface="ＭＳ 明朝" panose="02020609040205080304" pitchFamily="17" charset="-128"/>
              </a:rPr>
              <a:t>Source: </a:t>
            </a:r>
            <a:r>
              <a:rPr lang="en-US" sz="1000" dirty="0" err="1">
                <a:ea typeface="ＭＳ 明朝" panose="02020609040205080304" pitchFamily="17" charset="-128"/>
              </a:rPr>
              <a:t>Shinano</a:t>
            </a:r>
            <a:r>
              <a:rPr lang="en-US" sz="1000" dirty="0">
                <a:ea typeface="ＭＳ 明朝" panose="02020609040205080304" pitchFamily="17" charset="-128"/>
              </a:rPr>
              <a:t> River Downstream Office website</a:t>
            </a:r>
            <a:endParaRPr lang="ja-JP" altLang="ja-JP" sz="1000" dirty="0"/>
          </a:p>
        </p:txBody>
      </p:sp>
    </p:spTree>
    <p:extLst>
      <p:ext uri="{BB962C8B-B14F-4D97-AF65-F5344CB8AC3E}">
        <p14:creationId xmlns:p14="http://schemas.microsoft.com/office/powerpoint/2010/main" val="2579794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989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(9) Use of Traditional Construction Methods</a:t>
            </a:r>
          </a:p>
        </p:txBody>
      </p:sp>
      <p:pic>
        <p:nvPicPr>
          <p:cNvPr id="8" name="図 38" descr="イメージ">
            <a:extLst>
              <a:ext uri="{FF2B5EF4-FFF2-40B4-BE49-F238E27FC236}">
                <a16:creationId xmlns:a16="http://schemas.microsoft.com/office/drawing/2014/main" id="{E706FD6E-0C8B-43E5-A361-B662D12A3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693"/>
          <a:stretch/>
        </p:blipFill>
        <p:spPr bwMode="auto">
          <a:xfrm>
            <a:off x="1043608" y="1414484"/>
            <a:ext cx="7252632" cy="4750820"/>
          </a:xfrm>
          <a:prstGeom prst="rect">
            <a:avLst/>
          </a:prstGeom>
          <a:noFill/>
          <a:ln>
            <a:noFill/>
          </a:ln>
        </p:spPr>
      </p:pic>
      <p:sp>
        <p:nvSpPr>
          <p:cNvPr id="11" name="Rectangle 10">
            <a:extLst>
              <a:ext uri="{FF2B5EF4-FFF2-40B4-BE49-F238E27FC236}">
                <a16:creationId xmlns:a16="http://schemas.microsoft.com/office/drawing/2014/main" id="{96E68FCC-7318-4645-B72B-7D1A81B817DE}"/>
              </a:ext>
            </a:extLst>
          </p:cNvPr>
          <p:cNvSpPr/>
          <p:nvPr/>
        </p:nvSpPr>
        <p:spPr>
          <a:xfrm>
            <a:off x="3482007" y="6186790"/>
            <a:ext cx="2990755" cy="338554"/>
          </a:xfrm>
          <a:prstGeom prst="rect">
            <a:avLst/>
          </a:prstGeom>
        </p:spPr>
        <p:txBody>
          <a:bodyPr wrap="none">
            <a:spAutoFit/>
          </a:bodyPr>
          <a:lstStyle/>
          <a:p>
            <a:pPr algn="ctr"/>
            <a:r>
              <a:rPr lang="en-US" altLang="ja-JP" sz="1600" b="1" dirty="0"/>
              <a:t>Riparian Forest (flow control)</a:t>
            </a:r>
            <a:endParaRPr lang="ja-JP" altLang="ja-JP" sz="1600" b="1" dirty="0"/>
          </a:p>
        </p:txBody>
      </p:sp>
      <p:sp>
        <p:nvSpPr>
          <p:cNvPr id="22" name="テキスト ボックス 6">
            <a:extLst>
              <a:ext uri="{FF2B5EF4-FFF2-40B4-BE49-F238E27FC236}">
                <a16:creationId xmlns:a16="http://schemas.microsoft.com/office/drawing/2014/main" id="{A9973D9A-937D-46D9-939D-BBEB4456149C}"/>
              </a:ext>
            </a:extLst>
          </p:cNvPr>
          <p:cNvSpPr txBox="1"/>
          <p:nvPr/>
        </p:nvSpPr>
        <p:spPr>
          <a:xfrm>
            <a:off x="1145085" y="6093296"/>
            <a:ext cx="3021532" cy="246221"/>
          </a:xfrm>
          <a:prstGeom prst="rect">
            <a:avLst/>
          </a:prstGeom>
          <a:noFill/>
        </p:spPr>
        <p:txBody>
          <a:bodyPr wrap="square">
            <a:spAutoFit/>
          </a:bodyPr>
          <a:lstStyle/>
          <a:p>
            <a:r>
              <a:rPr lang="en-US" sz="1000" dirty="0">
                <a:ea typeface="ＭＳ 明朝" panose="02020609040205080304" pitchFamily="17" charset="-128"/>
              </a:rPr>
              <a:t>Source: Hokkaido Development Bureau website</a:t>
            </a:r>
            <a:endParaRPr lang="ja-JP" altLang="ja-JP" sz="1000" dirty="0"/>
          </a:p>
        </p:txBody>
      </p:sp>
    </p:spTree>
    <p:extLst>
      <p:ext uri="{BB962C8B-B14F-4D97-AF65-F5344CB8AC3E}">
        <p14:creationId xmlns:p14="http://schemas.microsoft.com/office/powerpoint/2010/main" val="846891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989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(9) Use of Traditional Construction Methods</a:t>
            </a:r>
          </a:p>
        </p:txBody>
      </p:sp>
      <p:pic>
        <p:nvPicPr>
          <p:cNvPr id="14" name="図 22">
            <a:extLst>
              <a:ext uri="{FF2B5EF4-FFF2-40B4-BE49-F238E27FC236}">
                <a16:creationId xmlns:a16="http://schemas.microsoft.com/office/drawing/2014/main" id="{E2065003-A4FF-4BF1-B917-7376EDCD1C85}"/>
              </a:ext>
            </a:extLst>
          </p:cNvPr>
          <p:cNvPicPr>
            <a:picLocks noChangeAspect="1"/>
          </p:cNvPicPr>
          <p:nvPr/>
        </p:nvPicPr>
        <p:blipFill>
          <a:blip r:embed="rId3"/>
          <a:stretch>
            <a:fillRect/>
          </a:stretch>
        </p:blipFill>
        <p:spPr>
          <a:xfrm>
            <a:off x="41753" y="2132856"/>
            <a:ext cx="4170207" cy="3256491"/>
          </a:xfrm>
          <a:prstGeom prst="rect">
            <a:avLst/>
          </a:prstGeom>
        </p:spPr>
      </p:pic>
      <p:sp>
        <p:nvSpPr>
          <p:cNvPr id="15" name="Rectangle 14">
            <a:extLst>
              <a:ext uri="{FF2B5EF4-FFF2-40B4-BE49-F238E27FC236}">
                <a16:creationId xmlns:a16="http://schemas.microsoft.com/office/drawing/2014/main" id="{CDA98535-AE5A-4F7A-A235-5A8CC08AE102}"/>
              </a:ext>
            </a:extLst>
          </p:cNvPr>
          <p:cNvSpPr/>
          <p:nvPr/>
        </p:nvSpPr>
        <p:spPr>
          <a:xfrm>
            <a:off x="995819" y="5291708"/>
            <a:ext cx="2756973" cy="338554"/>
          </a:xfrm>
          <a:prstGeom prst="rect">
            <a:avLst/>
          </a:prstGeom>
        </p:spPr>
        <p:txBody>
          <a:bodyPr wrap="none">
            <a:spAutoFit/>
          </a:bodyPr>
          <a:lstStyle/>
          <a:p>
            <a:pPr algn="ctr"/>
            <a:r>
              <a:rPr lang="en-US" altLang="ja-JP" sz="1600" b="1" dirty="0"/>
              <a:t>Kama II Weir (Afghanistan)</a:t>
            </a:r>
            <a:endParaRPr lang="ja-JP" altLang="ja-JP" sz="1600" b="1" dirty="0"/>
          </a:p>
        </p:txBody>
      </p:sp>
      <p:sp>
        <p:nvSpPr>
          <p:cNvPr id="17" name="Rectangle 16">
            <a:extLst>
              <a:ext uri="{FF2B5EF4-FFF2-40B4-BE49-F238E27FC236}">
                <a16:creationId xmlns:a16="http://schemas.microsoft.com/office/drawing/2014/main" id="{54147C1C-0D41-475C-99A7-C6BBCCF62526}"/>
              </a:ext>
            </a:extLst>
          </p:cNvPr>
          <p:cNvSpPr/>
          <p:nvPr/>
        </p:nvSpPr>
        <p:spPr>
          <a:xfrm>
            <a:off x="5652120" y="5280065"/>
            <a:ext cx="2180918" cy="338554"/>
          </a:xfrm>
          <a:prstGeom prst="rect">
            <a:avLst/>
          </a:prstGeom>
        </p:spPr>
        <p:txBody>
          <a:bodyPr wrap="none">
            <a:spAutoFit/>
          </a:bodyPr>
          <a:lstStyle/>
          <a:p>
            <a:pPr algn="ctr"/>
            <a:r>
              <a:rPr lang="en-US" altLang="ja-JP" sz="1600" b="1" dirty="0"/>
              <a:t>Yamada Weir (Japan)</a:t>
            </a:r>
            <a:endParaRPr lang="ja-JP" altLang="ja-JP" sz="1600" b="1" dirty="0"/>
          </a:p>
        </p:txBody>
      </p:sp>
      <p:pic>
        <p:nvPicPr>
          <p:cNvPr id="19" name="Picture 18" descr="A picture containing grass, mountain, nature, outdoor&#10;&#10;Description automatically generated">
            <a:extLst>
              <a:ext uri="{FF2B5EF4-FFF2-40B4-BE49-F238E27FC236}">
                <a16:creationId xmlns:a16="http://schemas.microsoft.com/office/drawing/2014/main" id="{7A5AC927-A390-4026-B0B6-9798AB147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782" y="2138189"/>
            <a:ext cx="4719966" cy="3146644"/>
          </a:xfrm>
          <a:prstGeom prst="rect">
            <a:avLst/>
          </a:prstGeom>
        </p:spPr>
      </p:pic>
      <p:sp>
        <p:nvSpPr>
          <p:cNvPr id="23" name="テキスト ボックス 6">
            <a:extLst>
              <a:ext uri="{FF2B5EF4-FFF2-40B4-BE49-F238E27FC236}">
                <a16:creationId xmlns:a16="http://schemas.microsoft.com/office/drawing/2014/main" id="{D1B5B5E4-6603-47BA-A86B-C0212A24E3E6}"/>
              </a:ext>
            </a:extLst>
          </p:cNvPr>
          <p:cNvSpPr txBox="1"/>
          <p:nvPr/>
        </p:nvSpPr>
        <p:spPr>
          <a:xfrm>
            <a:off x="52469" y="5596309"/>
            <a:ext cx="5192910" cy="246221"/>
          </a:xfrm>
          <a:prstGeom prst="rect">
            <a:avLst/>
          </a:prstGeom>
          <a:noFill/>
        </p:spPr>
        <p:txBody>
          <a:bodyPr wrap="square">
            <a:spAutoFit/>
          </a:bodyPr>
          <a:lstStyle/>
          <a:p>
            <a:r>
              <a:rPr lang="en-US" sz="1000" dirty="0">
                <a:ea typeface="ＭＳ 明朝" panose="02020609040205080304" pitchFamily="17" charset="-128"/>
              </a:rPr>
              <a:t>Source: Peshawar Association website, Provided by </a:t>
            </a:r>
            <a:r>
              <a:rPr lang="en-US" sz="1000" dirty="0" err="1">
                <a:ea typeface="ＭＳ 明朝" panose="02020609040205080304" pitchFamily="17" charset="-128"/>
              </a:rPr>
              <a:t>Asakura</a:t>
            </a:r>
            <a:r>
              <a:rPr lang="en-US" sz="1000" dirty="0">
                <a:ea typeface="ＭＳ 明朝" panose="02020609040205080304" pitchFamily="17" charset="-128"/>
              </a:rPr>
              <a:t> City</a:t>
            </a:r>
            <a:endParaRPr lang="ja-JP" altLang="ja-JP" sz="1000" dirty="0"/>
          </a:p>
        </p:txBody>
      </p:sp>
      <p:sp>
        <p:nvSpPr>
          <p:cNvPr id="24" name="TextBox 3">
            <a:extLst>
              <a:ext uri="{FF2B5EF4-FFF2-40B4-BE49-F238E27FC236}">
                <a16:creationId xmlns:a16="http://schemas.microsoft.com/office/drawing/2014/main" id="{05075AB4-B469-4B10-A879-ABF7448265CC}"/>
              </a:ext>
            </a:extLst>
          </p:cNvPr>
          <p:cNvSpPr txBox="1"/>
          <p:nvPr/>
        </p:nvSpPr>
        <p:spPr>
          <a:xfrm>
            <a:off x="518839" y="1516799"/>
            <a:ext cx="8106322" cy="454025"/>
          </a:xfrm>
          <a:prstGeom prst="roundRect">
            <a:avLst/>
          </a:prstGeom>
          <a:noFill/>
          <a:ln>
            <a:noFill/>
          </a:ln>
        </p:spPr>
        <p:txBody>
          <a:bodyPr wrap="square" rtlCol="0">
            <a:spAutoFit/>
          </a:bodyPr>
          <a:lstStyle/>
          <a:p>
            <a:pPr marL="216000" lvl="1" indent="-285750">
              <a:lnSpc>
                <a:spcPts val="2700"/>
              </a:lnSpc>
              <a:spcBef>
                <a:spcPts val="600"/>
              </a:spcBef>
              <a:buClr>
                <a:srgbClr val="3399FF"/>
              </a:buClr>
              <a:buFont typeface="Wingdings" panose="05000000000000000000" pitchFamily="2" charset="2"/>
              <a:buChar char="l"/>
            </a:pPr>
            <a:r>
              <a:rPr lang="en-US" altLang="ja-JP" sz="2000" dirty="0"/>
              <a:t>Weir using traditional construction method and apply to overseas.</a:t>
            </a:r>
          </a:p>
        </p:txBody>
      </p:sp>
    </p:spTree>
    <p:extLst>
      <p:ext uri="{BB962C8B-B14F-4D97-AF65-F5344CB8AC3E}">
        <p14:creationId xmlns:p14="http://schemas.microsoft.com/office/powerpoint/2010/main" val="335922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2">
            <a:extLst>
              <a:ext uri="{FF2B5EF4-FFF2-40B4-BE49-F238E27FC236}">
                <a16:creationId xmlns:a16="http://schemas.microsoft.com/office/drawing/2014/main" id="{CD64FA05-59DF-4668-83A6-291AC4C12872}"/>
              </a:ext>
            </a:extLst>
          </p:cNvPr>
          <p:cNvSpPr/>
          <p:nvPr/>
        </p:nvSpPr>
        <p:spPr>
          <a:xfrm>
            <a:off x="360000" y="1555192"/>
            <a:ext cx="8532480" cy="2227054"/>
          </a:xfrm>
          <a:prstGeom prst="roundRect">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9" name="テキスト プレースホルダー 2">
            <a:extLst>
              <a:ext uri="{FF2B5EF4-FFF2-40B4-BE49-F238E27FC236}">
                <a16:creationId xmlns:a16="http://schemas.microsoft.com/office/drawing/2014/main" id="{65B1F346-6DA1-47C5-B962-793DD01B22CE}"/>
              </a:ext>
            </a:extLst>
          </p:cNvPr>
          <p:cNvSpPr txBox="1">
            <a:spLocks/>
          </p:cNvSpPr>
          <p:nvPr/>
        </p:nvSpPr>
        <p:spPr>
          <a:xfrm>
            <a:off x="483093" y="1944069"/>
            <a:ext cx="8300907" cy="1838177"/>
          </a:xfrm>
          <a:prstGeom prst="rect">
            <a:avLst/>
          </a:prstGeom>
        </p:spPr>
        <p:txBody>
          <a:bodyPr vert="horz" wrap="square" lIns="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80000" indent="-180000">
              <a:lnSpc>
                <a:spcPct val="100000"/>
              </a:lnSpc>
              <a:spcAft>
                <a:spcPts val="600"/>
              </a:spcAft>
              <a:buClr>
                <a:srgbClr val="CAE2FF">
                  <a:lumMod val="50000"/>
                </a:srgbClr>
              </a:buClr>
              <a:buSzPct val="75000"/>
              <a:buFont typeface="Wingdings" panose="05000000000000000000" pitchFamily="2" charset="2"/>
              <a:buChar char="l"/>
            </a:pPr>
            <a:r>
              <a:rPr lang="en-US" altLang="ja-JP" dirty="0"/>
              <a:t>After the World War II, to achieve heavy industrialization was promoted.</a:t>
            </a:r>
          </a:p>
          <a:p>
            <a:pPr marL="180000" indent="-180000">
              <a:lnSpc>
                <a:spcPct val="100000"/>
              </a:lnSpc>
              <a:spcAft>
                <a:spcPts val="600"/>
              </a:spcAft>
              <a:buClr>
                <a:srgbClr val="CAE2FF">
                  <a:lumMod val="50000"/>
                </a:srgbClr>
              </a:buClr>
              <a:buSzPct val="75000"/>
              <a:buFont typeface="Wingdings" panose="05000000000000000000" pitchFamily="2" charset="2"/>
              <a:buChar char="l"/>
            </a:pPr>
            <a:r>
              <a:rPr lang="en-US" altLang="ja-JP" dirty="0"/>
              <a:t>The Government prioritized infrastructure development for industry over living facilities.</a:t>
            </a:r>
          </a:p>
          <a:p>
            <a:pPr marL="180000" indent="-180000">
              <a:lnSpc>
                <a:spcPct val="100000"/>
              </a:lnSpc>
              <a:spcAft>
                <a:spcPts val="600"/>
              </a:spcAft>
              <a:buClr>
                <a:srgbClr val="CAE2FF">
                  <a:lumMod val="50000"/>
                </a:srgbClr>
              </a:buClr>
              <a:buSzPct val="75000"/>
              <a:buFont typeface="Wingdings" panose="05000000000000000000" pitchFamily="2" charset="2"/>
              <a:buChar char="l"/>
            </a:pPr>
            <a:r>
              <a:rPr lang="en-US" altLang="ja-JP" dirty="0"/>
              <a:t>Large-scale industrial complexes were built in the coastal areas and pollution intensified and spread spatially.</a:t>
            </a:r>
          </a:p>
        </p:txBody>
      </p:sp>
      <p:sp>
        <p:nvSpPr>
          <p:cNvPr id="3" name="Rectangle: Rounded Corners 2">
            <a:extLst>
              <a:ext uri="{FF2B5EF4-FFF2-40B4-BE49-F238E27FC236}">
                <a16:creationId xmlns:a16="http://schemas.microsoft.com/office/drawing/2014/main" id="{30725192-0321-40F2-91D8-645BA3C1EAF8}"/>
              </a:ext>
            </a:extLst>
          </p:cNvPr>
          <p:cNvSpPr/>
          <p:nvPr/>
        </p:nvSpPr>
        <p:spPr>
          <a:xfrm>
            <a:off x="2123729" y="5099123"/>
            <a:ext cx="2340000" cy="432000"/>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Minamata </a:t>
            </a:r>
            <a:endParaRPr kumimoji="1" lang="ja-JP" altLang="en-US" sz="2000" dirty="0">
              <a:solidFill>
                <a:schemeClr val="tx1"/>
              </a:solidFill>
            </a:endParaRPr>
          </a:p>
        </p:txBody>
      </p:sp>
      <p:sp>
        <p:nvSpPr>
          <p:cNvPr id="10" name="Rectangle: Rounded Corners 9">
            <a:extLst>
              <a:ext uri="{FF2B5EF4-FFF2-40B4-BE49-F238E27FC236}">
                <a16:creationId xmlns:a16="http://schemas.microsoft.com/office/drawing/2014/main" id="{213C9F54-EBAC-49C2-BADC-C201844330D9}"/>
              </a:ext>
            </a:extLst>
          </p:cNvPr>
          <p:cNvSpPr/>
          <p:nvPr/>
        </p:nvSpPr>
        <p:spPr>
          <a:xfrm>
            <a:off x="2123728" y="5648249"/>
            <a:ext cx="2340000" cy="432000"/>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2</a:t>
            </a:r>
            <a:r>
              <a:rPr kumimoji="1" lang="en-US" altLang="ja-JP" sz="2000" baseline="30000" dirty="0">
                <a:solidFill>
                  <a:schemeClr val="tx1"/>
                </a:solidFill>
              </a:rPr>
              <a:t>nd</a:t>
            </a:r>
            <a:r>
              <a:rPr kumimoji="1" lang="en-US" altLang="ja-JP" sz="2000" dirty="0">
                <a:solidFill>
                  <a:schemeClr val="tx1"/>
                </a:solidFill>
              </a:rPr>
              <a:t> Minamata </a:t>
            </a:r>
            <a:endParaRPr kumimoji="1" lang="ja-JP" altLang="en-US" sz="2000" dirty="0">
              <a:solidFill>
                <a:schemeClr val="tx1"/>
              </a:solidFill>
            </a:endParaRPr>
          </a:p>
        </p:txBody>
      </p:sp>
      <p:sp>
        <p:nvSpPr>
          <p:cNvPr id="11" name="Rectangle: Rounded Corners 10">
            <a:extLst>
              <a:ext uri="{FF2B5EF4-FFF2-40B4-BE49-F238E27FC236}">
                <a16:creationId xmlns:a16="http://schemas.microsoft.com/office/drawing/2014/main" id="{216C3C86-3954-4C36-80BF-EC2A19D379F2}"/>
              </a:ext>
            </a:extLst>
          </p:cNvPr>
          <p:cNvSpPr/>
          <p:nvPr/>
        </p:nvSpPr>
        <p:spPr>
          <a:xfrm>
            <a:off x="4602802" y="5111340"/>
            <a:ext cx="2340000" cy="432000"/>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err="1">
                <a:solidFill>
                  <a:schemeClr val="tx1"/>
                </a:solidFill>
              </a:rPr>
              <a:t>Itai-Itai</a:t>
            </a:r>
            <a:r>
              <a:rPr kumimoji="1" lang="en-US" altLang="ja-JP" sz="2000" dirty="0">
                <a:solidFill>
                  <a:schemeClr val="tx1"/>
                </a:solidFill>
              </a:rPr>
              <a:t> </a:t>
            </a:r>
            <a:endParaRPr kumimoji="1" lang="ja-JP" altLang="en-US" sz="2000" dirty="0">
              <a:solidFill>
                <a:schemeClr val="tx1"/>
              </a:solidFill>
            </a:endParaRPr>
          </a:p>
        </p:txBody>
      </p:sp>
      <p:sp>
        <p:nvSpPr>
          <p:cNvPr id="12" name="Rectangle: Rounded Corners 11">
            <a:extLst>
              <a:ext uri="{FF2B5EF4-FFF2-40B4-BE49-F238E27FC236}">
                <a16:creationId xmlns:a16="http://schemas.microsoft.com/office/drawing/2014/main" id="{473C0019-010E-46D3-8BC9-391C19E23B25}"/>
              </a:ext>
            </a:extLst>
          </p:cNvPr>
          <p:cNvSpPr/>
          <p:nvPr/>
        </p:nvSpPr>
        <p:spPr>
          <a:xfrm>
            <a:off x="4602803" y="5657545"/>
            <a:ext cx="2340000" cy="432000"/>
          </a:xfrm>
          <a:prstGeom prst="roundRect">
            <a:avLst/>
          </a:pr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Yokkaichi Asthma</a:t>
            </a:r>
            <a:endParaRPr kumimoji="1" lang="ja-JP" altLang="en-US" sz="2000" dirty="0">
              <a:solidFill>
                <a:schemeClr val="tx1"/>
              </a:solidFill>
            </a:endParaRPr>
          </a:p>
        </p:txBody>
      </p:sp>
      <p:sp>
        <p:nvSpPr>
          <p:cNvPr id="14" name="テキスト プレースホルダー 7">
            <a:extLst>
              <a:ext uri="{FF2B5EF4-FFF2-40B4-BE49-F238E27FC236}">
                <a16:creationId xmlns:a16="http://schemas.microsoft.com/office/drawing/2014/main" id="{019B480E-7DB2-418C-8D8F-A26E8DE12491}"/>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Water Pollution Diseases and Legal System in Japan</a:t>
            </a:r>
          </a:p>
        </p:txBody>
      </p:sp>
      <p:sp>
        <p:nvSpPr>
          <p:cNvPr id="16" name="Rectangle: Rounded Corners 15">
            <a:extLst>
              <a:ext uri="{FF2B5EF4-FFF2-40B4-BE49-F238E27FC236}">
                <a16:creationId xmlns:a16="http://schemas.microsoft.com/office/drawing/2014/main" id="{FDC7B711-3CAD-49F5-82AA-4C732BBC62AE}"/>
              </a:ext>
            </a:extLst>
          </p:cNvPr>
          <p:cNvSpPr/>
          <p:nvPr/>
        </p:nvSpPr>
        <p:spPr>
          <a:xfrm>
            <a:off x="359999" y="4216192"/>
            <a:ext cx="8532479" cy="796984"/>
          </a:xfrm>
          <a:prstGeom prst="roundRect">
            <a:avLst>
              <a:gd name="adj" fmla="val 29177"/>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sz="2000" b="1" dirty="0">
                <a:solidFill>
                  <a:srgbClr val="FF0000"/>
                </a:solidFill>
              </a:rPr>
              <a:t>Four major pollution-related diseases</a:t>
            </a:r>
            <a:r>
              <a:rPr lang="en-US" altLang="ja-JP" sz="2000" dirty="0">
                <a:solidFill>
                  <a:schemeClr val="tx1"/>
                </a:solidFill>
              </a:rPr>
              <a:t> emerged because of wastewater from factories and air pollution</a:t>
            </a:r>
            <a:endParaRPr lang="en-US" altLang="ja-JP" sz="2000" dirty="0">
              <a:solidFill>
                <a:srgbClr val="FF0000"/>
              </a:solidFill>
            </a:endParaRPr>
          </a:p>
        </p:txBody>
      </p:sp>
      <p:sp>
        <p:nvSpPr>
          <p:cNvPr id="18" name="角丸四角形 5">
            <a:extLst>
              <a:ext uri="{FF2B5EF4-FFF2-40B4-BE49-F238E27FC236}">
                <a16:creationId xmlns:a16="http://schemas.microsoft.com/office/drawing/2014/main" id="{612C0223-2FBB-4FC8-BBDF-050B0312D84B}"/>
              </a:ext>
            </a:extLst>
          </p:cNvPr>
          <p:cNvSpPr/>
          <p:nvPr/>
        </p:nvSpPr>
        <p:spPr>
          <a:xfrm>
            <a:off x="528767" y="1453856"/>
            <a:ext cx="2880320" cy="369485"/>
          </a:xfrm>
          <a:prstGeom prst="roundRect">
            <a:avLst>
              <a:gd name="adj" fmla="val 39231"/>
            </a:avLst>
          </a:prstGeom>
          <a:solidFill>
            <a:schemeClr val="accent6">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ja-JP" sz="2000" b="1" dirty="0">
                <a:solidFill>
                  <a:schemeClr val="tx1"/>
                </a:solidFill>
              </a:rPr>
              <a:t>“Polluting Industry”</a:t>
            </a:r>
            <a:endParaRPr kumimoji="1" lang="ja-JP" altLang="en-US" sz="2000" b="1" dirty="0">
              <a:solidFill>
                <a:schemeClr val="tx1"/>
              </a:solidFill>
            </a:endParaRPr>
          </a:p>
        </p:txBody>
      </p:sp>
      <p:sp>
        <p:nvSpPr>
          <p:cNvPr id="20" name="Arrow: Right 19">
            <a:extLst>
              <a:ext uri="{FF2B5EF4-FFF2-40B4-BE49-F238E27FC236}">
                <a16:creationId xmlns:a16="http://schemas.microsoft.com/office/drawing/2014/main" id="{AD09FD3D-1026-4C39-959E-9BA42367A1E5}"/>
              </a:ext>
            </a:extLst>
          </p:cNvPr>
          <p:cNvSpPr/>
          <p:nvPr/>
        </p:nvSpPr>
        <p:spPr>
          <a:xfrm rot="5400000">
            <a:off x="4419207" y="3332391"/>
            <a:ext cx="305586" cy="132779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93630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(10) Green Infrastructure Initiatives</a:t>
            </a:r>
          </a:p>
        </p:txBody>
      </p:sp>
      <p:sp>
        <p:nvSpPr>
          <p:cNvPr id="6" name="Rectangle 5">
            <a:extLst>
              <a:ext uri="{FF2B5EF4-FFF2-40B4-BE49-F238E27FC236}">
                <a16:creationId xmlns:a16="http://schemas.microsoft.com/office/drawing/2014/main" id="{38FECF5E-F6B5-4369-8FC6-2B256B249395}"/>
              </a:ext>
            </a:extLst>
          </p:cNvPr>
          <p:cNvSpPr/>
          <p:nvPr/>
        </p:nvSpPr>
        <p:spPr>
          <a:xfrm>
            <a:off x="3923928" y="6456173"/>
            <a:ext cx="2630144" cy="400110"/>
          </a:xfrm>
          <a:prstGeom prst="rect">
            <a:avLst/>
          </a:prstGeom>
        </p:spPr>
        <p:txBody>
          <a:bodyPr wrap="none">
            <a:spAutoFit/>
          </a:bodyPr>
          <a:lstStyle/>
          <a:p>
            <a:pPr algn="ctr"/>
            <a:r>
              <a:rPr lang="en-US" altLang="ja-JP" sz="2000" b="1" dirty="0"/>
              <a:t>Green Infrastructure</a:t>
            </a:r>
            <a:endParaRPr lang="ja-JP" altLang="ja-JP" sz="2000" b="1" dirty="0"/>
          </a:p>
        </p:txBody>
      </p:sp>
      <p:sp>
        <p:nvSpPr>
          <p:cNvPr id="8" name="テキスト ボックス 6">
            <a:extLst>
              <a:ext uri="{FF2B5EF4-FFF2-40B4-BE49-F238E27FC236}">
                <a16:creationId xmlns:a16="http://schemas.microsoft.com/office/drawing/2014/main" id="{781F03C8-3A24-4494-BECB-7262DFC2C57B}"/>
              </a:ext>
            </a:extLst>
          </p:cNvPr>
          <p:cNvSpPr txBox="1"/>
          <p:nvPr/>
        </p:nvSpPr>
        <p:spPr>
          <a:xfrm>
            <a:off x="858673" y="6223450"/>
            <a:ext cx="3697539" cy="246221"/>
          </a:xfrm>
          <a:prstGeom prst="rect">
            <a:avLst/>
          </a:prstGeom>
          <a:noFill/>
        </p:spPr>
        <p:txBody>
          <a:bodyPr wrap="square">
            <a:spAutoFit/>
          </a:bodyPr>
          <a:lstStyle/>
          <a:p>
            <a:r>
              <a:rPr lang="en-US" sz="1000" dirty="0">
                <a:ea typeface="ＭＳ 明朝" panose="02020609040205080304" pitchFamily="17" charset="-128"/>
              </a:rPr>
              <a:t>Source: </a:t>
            </a:r>
            <a:r>
              <a:rPr lang="fr-FR" sz="1000" dirty="0">
                <a:ea typeface="ＭＳ 明朝" panose="02020609040205080304" pitchFamily="17" charset="-128"/>
              </a:rPr>
              <a:t>Green Infrastructure Portal Site, MLIT</a:t>
            </a:r>
            <a:endParaRPr lang="ja-JP" altLang="ja-JP" sz="1000" dirty="0"/>
          </a:p>
        </p:txBody>
      </p:sp>
      <p:sp>
        <p:nvSpPr>
          <p:cNvPr id="10" name="角丸四角形 5">
            <a:extLst>
              <a:ext uri="{FF2B5EF4-FFF2-40B4-BE49-F238E27FC236}">
                <a16:creationId xmlns:a16="http://schemas.microsoft.com/office/drawing/2014/main" id="{7CEFECA1-3F24-4938-A85E-9193F21F1E44}"/>
              </a:ext>
            </a:extLst>
          </p:cNvPr>
          <p:cNvSpPr/>
          <p:nvPr/>
        </p:nvSpPr>
        <p:spPr>
          <a:xfrm>
            <a:off x="360000" y="1480277"/>
            <a:ext cx="4212000" cy="1228643"/>
          </a:xfrm>
          <a:prstGeom prst="roundRect">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6000" lvl="1" indent="-285750">
              <a:lnSpc>
                <a:spcPts val="1800"/>
              </a:lnSpc>
              <a:spcBef>
                <a:spcPts val="600"/>
              </a:spcBef>
              <a:buClr>
                <a:srgbClr val="3399FF"/>
              </a:buClr>
              <a:buFont typeface="Wingdings" panose="05000000000000000000" pitchFamily="2" charset="2"/>
              <a:buChar char="l"/>
            </a:pPr>
            <a:r>
              <a:rPr lang="en-US" altLang="ja-JP" sz="2000" dirty="0">
                <a:solidFill>
                  <a:schemeClr val="tx1"/>
                </a:solidFill>
              </a:rPr>
              <a:t>Disaster management</a:t>
            </a:r>
          </a:p>
          <a:p>
            <a:pPr marL="216000" lvl="1" indent="-285750">
              <a:lnSpc>
                <a:spcPts val="1800"/>
              </a:lnSpc>
              <a:spcBef>
                <a:spcPts val="600"/>
              </a:spcBef>
              <a:buClr>
                <a:srgbClr val="3399FF"/>
              </a:buClr>
              <a:buFont typeface="Wingdings" panose="05000000000000000000" pitchFamily="2" charset="2"/>
              <a:buChar char="l"/>
            </a:pPr>
            <a:r>
              <a:rPr lang="en-US" altLang="ja-JP" sz="2000" dirty="0">
                <a:solidFill>
                  <a:schemeClr val="tx1"/>
                </a:solidFill>
              </a:rPr>
              <a:t>Environmental improvement</a:t>
            </a:r>
          </a:p>
          <a:p>
            <a:pPr marL="216000" lvl="1" indent="-285750">
              <a:lnSpc>
                <a:spcPts val="1800"/>
              </a:lnSpc>
              <a:spcBef>
                <a:spcPts val="600"/>
              </a:spcBef>
              <a:buClr>
                <a:srgbClr val="3399FF"/>
              </a:buClr>
              <a:buFont typeface="Wingdings" panose="05000000000000000000" pitchFamily="2" charset="2"/>
              <a:buChar char="l"/>
            </a:pPr>
            <a:r>
              <a:rPr lang="en-US" altLang="ja-JP" sz="2000" dirty="0">
                <a:solidFill>
                  <a:schemeClr val="tx1"/>
                </a:solidFill>
              </a:rPr>
              <a:t>Regions’ attractiveness</a:t>
            </a:r>
          </a:p>
          <a:p>
            <a:pPr marL="216000" lvl="1" indent="-285750">
              <a:lnSpc>
                <a:spcPts val="1800"/>
              </a:lnSpc>
              <a:spcBef>
                <a:spcPts val="600"/>
              </a:spcBef>
              <a:buClr>
                <a:srgbClr val="3399FF"/>
              </a:buClr>
              <a:buFont typeface="Wingdings" panose="05000000000000000000" pitchFamily="2" charset="2"/>
              <a:buChar char="l"/>
            </a:pPr>
            <a:r>
              <a:rPr lang="en-US" altLang="ja-JP" sz="2000" dirty="0">
                <a:solidFill>
                  <a:schemeClr val="tx1"/>
                </a:solidFill>
              </a:rPr>
              <a:t>Carbon-neutral society</a:t>
            </a:r>
          </a:p>
        </p:txBody>
      </p:sp>
      <p:pic>
        <p:nvPicPr>
          <p:cNvPr id="9" name="図 8" descr="テキスト&#10;&#10;自動的に生成された説明">
            <a:extLst>
              <a:ext uri="{FF2B5EF4-FFF2-40B4-BE49-F238E27FC236}">
                <a16:creationId xmlns:a16="http://schemas.microsoft.com/office/drawing/2014/main" id="{F1868B76-BDF6-44E9-99E4-5973D565F1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450" y="2735500"/>
            <a:ext cx="8468550" cy="3487949"/>
          </a:xfrm>
          <a:prstGeom prst="rect">
            <a:avLst/>
          </a:prstGeom>
        </p:spPr>
      </p:pic>
    </p:spTree>
    <p:extLst>
      <p:ext uri="{BB962C8B-B14F-4D97-AF65-F5344CB8AC3E}">
        <p14:creationId xmlns:p14="http://schemas.microsoft.com/office/powerpoint/2010/main" val="508158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(11) Efforts in Maruyama River</a:t>
            </a:r>
          </a:p>
        </p:txBody>
      </p:sp>
      <p:pic>
        <p:nvPicPr>
          <p:cNvPr id="9" name="図 8">
            <a:extLst>
              <a:ext uri="{FF2B5EF4-FFF2-40B4-BE49-F238E27FC236}">
                <a16:creationId xmlns:a16="http://schemas.microsoft.com/office/drawing/2014/main" id="{3287FB0C-4B21-428B-AC57-CD51F16ED230}"/>
              </a:ext>
            </a:extLst>
          </p:cNvPr>
          <p:cNvPicPr>
            <a:picLocks noChangeAspect="1"/>
          </p:cNvPicPr>
          <p:nvPr/>
        </p:nvPicPr>
        <p:blipFill>
          <a:blip r:embed="rId3"/>
          <a:stretch>
            <a:fillRect/>
          </a:stretch>
        </p:blipFill>
        <p:spPr>
          <a:xfrm>
            <a:off x="223622" y="2095500"/>
            <a:ext cx="8749917" cy="3883921"/>
          </a:xfrm>
          <a:prstGeom prst="rect">
            <a:avLst/>
          </a:prstGeom>
        </p:spPr>
      </p:pic>
      <p:sp>
        <p:nvSpPr>
          <p:cNvPr id="19" name="テキスト ボックス 6">
            <a:extLst>
              <a:ext uri="{FF2B5EF4-FFF2-40B4-BE49-F238E27FC236}">
                <a16:creationId xmlns:a16="http://schemas.microsoft.com/office/drawing/2014/main" id="{A92EAC39-9601-409C-A922-36389B4B74BF}"/>
              </a:ext>
            </a:extLst>
          </p:cNvPr>
          <p:cNvSpPr txBox="1"/>
          <p:nvPr/>
        </p:nvSpPr>
        <p:spPr>
          <a:xfrm>
            <a:off x="223672" y="5919083"/>
            <a:ext cx="7724626" cy="246221"/>
          </a:xfrm>
          <a:prstGeom prst="rect">
            <a:avLst/>
          </a:prstGeom>
          <a:noFill/>
        </p:spPr>
        <p:txBody>
          <a:bodyPr wrap="square">
            <a:spAutoFit/>
          </a:bodyPr>
          <a:lstStyle/>
          <a:p>
            <a:r>
              <a:rPr lang="en-US" sz="1000" dirty="0">
                <a:ea typeface="ＭＳ 明朝" panose="02020609040205080304" pitchFamily="17" charset="-128"/>
              </a:rPr>
              <a:t>Source: MLIT Kinki Regional Development Bureau </a:t>
            </a:r>
            <a:r>
              <a:rPr lang="en-US" sz="1000" dirty="0" err="1">
                <a:ea typeface="ＭＳ 明朝" panose="02020609040205080304" pitchFamily="17" charset="-128"/>
              </a:rPr>
              <a:t>Toyooka</a:t>
            </a:r>
            <a:r>
              <a:rPr lang="en-US" sz="1000" dirty="0">
                <a:ea typeface="ＭＳ 明朝" panose="02020609040205080304" pitchFamily="17" charset="-128"/>
              </a:rPr>
              <a:t> River National Highway Office Website</a:t>
            </a:r>
            <a:endParaRPr lang="ja-JP" altLang="ja-JP" sz="1000" dirty="0"/>
          </a:p>
        </p:txBody>
      </p:sp>
      <p:sp>
        <p:nvSpPr>
          <p:cNvPr id="22" name="TextBox 3">
            <a:extLst>
              <a:ext uri="{FF2B5EF4-FFF2-40B4-BE49-F238E27FC236}">
                <a16:creationId xmlns:a16="http://schemas.microsoft.com/office/drawing/2014/main" id="{B1ECE817-4106-4148-8170-3CDF20609A40}"/>
              </a:ext>
            </a:extLst>
          </p:cNvPr>
          <p:cNvSpPr txBox="1"/>
          <p:nvPr/>
        </p:nvSpPr>
        <p:spPr>
          <a:xfrm>
            <a:off x="658437" y="1345406"/>
            <a:ext cx="8261941" cy="787450"/>
          </a:xfrm>
          <a:prstGeom prst="roundRect">
            <a:avLst/>
          </a:prstGeom>
          <a:noFill/>
          <a:ln>
            <a:noFill/>
          </a:ln>
        </p:spPr>
        <p:txBody>
          <a:bodyPr wrap="square" rtlCol="0">
            <a:spAutoFit/>
          </a:bodyPr>
          <a:lstStyle/>
          <a:p>
            <a:pPr marL="342900" lvl="1" indent="-342900">
              <a:lnSpc>
                <a:spcPts val="2500"/>
              </a:lnSpc>
              <a:buClr>
                <a:srgbClr val="3399FF"/>
              </a:buClr>
              <a:buFont typeface="Wingdings" panose="05000000000000000000" pitchFamily="2" charset="2"/>
              <a:buChar char="l"/>
            </a:pPr>
            <a:r>
              <a:rPr lang="en-US" altLang="ja-JP" sz="2000" dirty="0"/>
              <a:t>Ecological network based on the river formed in cooperation with local community.</a:t>
            </a:r>
          </a:p>
        </p:txBody>
      </p:sp>
      <p:sp>
        <p:nvSpPr>
          <p:cNvPr id="23" name="Rectangle 5">
            <a:extLst>
              <a:ext uri="{FF2B5EF4-FFF2-40B4-BE49-F238E27FC236}">
                <a16:creationId xmlns:a16="http://schemas.microsoft.com/office/drawing/2014/main" id="{C5504E5A-36DD-4950-A21C-15C3813938FD}"/>
              </a:ext>
            </a:extLst>
          </p:cNvPr>
          <p:cNvSpPr/>
          <p:nvPr/>
        </p:nvSpPr>
        <p:spPr>
          <a:xfrm>
            <a:off x="3160082" y="6136954"/>
            <a:ext cx="3258649" cy="400110"/>
          </a:xfrm>
          <a:prstGeom prst="rect">
            <a:avLst/>
          </a:prstGeom>
        </p:spPr>
        <p:txBody>
          <a:bodyPr wrap="none">
            <a:spAutoFit/>
          </a:bodyPr>
          <a:lstStyle/>
          <a:p>
            <a:pPr algn="ctr"/>
            <a:r>
              <a:rPr lang="en-US" altLang="ja-JP" sz="2000" b="1" dirty="0"/>
              <a:t>Efforts in Maruyama River</a:t>
            </a:r>
            <a:endParaRPr lang="ja-JP" altLang="ja-JP" sz="2000" b="1" dirty="0"/>
          </a:p>
        </p:txBody>
      </p:sp>
    </p:spTree>
    <p:extLst>
      <p:ext uri="{BB962C8B-B14F-4D97-AF65-F5344CB8AC3E}">
        <p14:creationId xmlns:p14="http://schemas.microsoft.com/office/powerpoint/2010/main" val="36867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(11) Efforts in Maruyama River</a:t>
            </a:r>
          </a:p>
        </p:txBody>
      </p:sp>
      <p:sp>
        <p:nvSpPr>
          <p:cNvPr id="6" name="Rectangle 5">
            <a:extLst>
              <a:ext uri="{FF2B5EF4-FFF2-40B4-BE49-F238E27FC236}">
                <a16:creationId xmlns:a16="http://schemas.microsoft.com/office/drawing/2014/main" id="{38FECF5E-F6B5-4369-8FC6-2B256B249395}"/>
              </a:ext>
            </a:extLst>
          </p:cNvPr>
          <p:cNvSpPr/>
          <p:nvPr/>
        </p:nvSpPr>
        <p:spPr>
          <a:xfrm>
            <a:off x="2993370" y="6092379"/>
            <a:ext cx="3730445" cy="400110"/>
          </a:xfrm>
          <a:prstGeom prst="rect">
            <a:avLst/>
          </a:prstGeom>
        </p:spPr>
        <p:txBody>
          <a:bodyPr wrap="none">
            <a:spAutoFit/>
          </a:bodyPr>
          <a:lstStyle/>
          <a:p>
            <a:pPr algn="ctr"/>
            <a:r>
              <a:rPr lang="en-US" altLang="ja-JP" sz="2000" b="1" dirty="0"/>
              <a:t>Wetlands revived in Kayo area</a:t>
            </a:r>
            <a:endParaRPr lang="ja-JP" altLang="ja-JP" sz="2000" b="1" dirty="0"/>
          </a:p>
        </p:txBody>
      </p:sp>
      <p:pic>
        <p:nvPicPr>
          <p:cNvPr id="10" name="図 10">
            <a:extLst>
              <a:ext uri="{FF2B5EF4-FFF2-40B4-BE49-F238E27FC236}">
                <a16:creationId xmlns:a16="http://schemas.microsoft.com/office/drawing/2014/main" id="{13B76BE5-B9A8-40C1-92E6-D3EE9A546633}"/>
              </a:ext>
            </a:extLst>
          </p:cNvPr>
          <p:cNvPicPr>
            <a:picLocks noChangeAspect="1"/>
          </p:cNvPicPr>
          <p:nvPr/>
        </p:nvPicPr>
        <p:blipFill>
          <a:blip r:embed="rId3"/>
          <a:stretch>
            <a:fillRect/>
          </a:stretch>
        </p:blipFill>
        <p:spPr>
          <a:xfrm>
            <a:off x="467544" y="1505002"/>
            <a:ext cx="3817863" cy="4465413"/>
          </a:xfrm>
          <a:prstGeom prst="rect">
            <a:avLst/>
          </a:prstGeom>
        </p:spPr>
      </p:pic>
      <p:pic>
        <p:nvPicPr>
          <p:cNvPr id="11" name="図 11">
            <a:extLst>
              <a:ext uri="{FF2B5EF4-FFF2-40B4-BE49-F238E27FC236}">
                <a16:creationId xmlns:a16="http://schemas.microsoft.com/office/drawing/2014/main" id="{5FBB6B74-CCEC-44AA-A239-D8BAC2C905E5}"/>
              </a:ext>
            </a:extLst>
          </p:cNvPr>
          <p:cNvPicPr>
            <a:picLocks noChangeAspect="1"/>
          </p:cNvPicPr>
          <p:nvPr/>
        </p:nvPicPr>
        <p:blipFill>
          <a:blip r:embed="rId4"/>
          <a:stretch>
            <a:fillRect/>
          </a:stretch>
        </p:blipFill>
        <p:spPr>
          <a:xfrm>
            <a:off x="4858593" y="1483867"/>
            <a:ext cx="3817863" cy="4465413"/>
          </a:xfrm>
          <a:prstGeom prst="rect">
            <a:avLst/>
          </a:prstGeom>
        </p:spPr>
      </p:pic>
      <p:sp>
        <p:nvSpPr>
          <p:cNvPr id="17" name="Arrow: Down 16">
            <a:extLst>
              <a:ext uri="{FF2B5EF4-FFF2-40B4-BE49-F238E27FC236}">
                <a16:creationId xmlns:a16="http://schemas.microsoft.com/office/drawing/2014/main" id="{27826453-DCEC-4827-B428-8B52AAFC74FE}"/>
              </a:ext>
            </a:extLst>
          </p:cNvPr>
          <p:cNvSpPr/>
          <p:nvPr/>
        </p:nvSpPr>
        <p:spPr>
          <a:xfrm rot="16200000">
            <a:off x="4018235" y="3523307"/>
            <a:ext cx="1124465" cy="271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6">
            <a:extLst>
              <a:ext uri="{FF2B5EF4-FFF2-40B4-BE49-F238E27FC236}">
                <a16:creationId xmlns:a16="http://schemas.microsoft.com/office/drawing/2014/main" id="{A92EAC39-9601-409C-A922-36389B4B74BF}"/>
              </a:ext>
            </a:extLst>
          </p:cNvPr>
          <p:cNvSpPr txBox="1"/>
          <p:nvPr/>
        </p:nvSpPr>
        <p:spPr>
          <a:xfrm>
            <a:off x="395536" y="5877272"/>
            <a:ext cx="7724626" cy="246221"/>
          </a:xfrm>
          <a:prstGeom prst="rect">
            <a:avLst/>
          </a:prstGeom>
          <a:noFill/>
        </p:spPr>
        <p:txBody>
          <a:bodyPr wrap="square">
            <a:spAutoFit/>
          </a:bodyPr>
          <a:lstStyle/>
          <a:p>
            <a:r>
              <a:rPr lang="en-US" sz="1000" dirty="0">
                <a:ea typeface="ＭＳ 明朝" panose="02020609040205080304" pitchFamily="17" charset="-128"/>
              </a:rPr>
              <a:t>Source: MLIT Kinki Regional Development Bureau </a:t>
            </a:r>
            <a:r>
              <a:rPr lang="en-US" sz="1000" dirty="0" err="1">
                <a:ea typeface="ＭＳ 明朝" panose="02020609040205080304" pitchFamily="17" charset="-128"/>
              </a:rPr>
              <a:t>Toyooka</a:t>
            </a:r>
            <a:r>
              <a:rPr lang="en-US" sz="1000" dirty="0">
                <a:ea typeface="ＭＳ 明朝" panose="02020609040205080304" pitchFamily="17" charset="-128"/>
              </a:rPr>
              <a:t> River National Highway Office Website</a:t>
            </a:r>
            <a:endParaRPr lang="ja-JP" altLang="ja-JP" sz="1000" dirty="0"/>
          </a:p>
        </p:txBody>
      </p:sp>
    </p:spTree>
    <p:extLst>
      <p:ext uri="{BB962C8B-B14F-4D97-AF65-F5344CB8AC3E}">
        <p14:creationId xmlns:p14="http://schemas.microsoft.com/office/powerpoint/2010/main" val="874142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(11) Efforts in Maruyama River</a:t>
            </a:r>
          </a:p>
        </p:txBody>
      </p:sp>
      <p:pic>
        <p:nvPicPr>
          <p:cNvPr id="15" name="図 79" descr="加陽地区の湿地（しっち）では、みんなで生き物を調べています。">
            <a:extLst>
              <a:ext uri="{FF2B5EF4-FFF2-40B4-BE49-F238E27FC236}">
                <a16:creationId xmlns:a16="http://schemas.microsoft.com/office/drawing/2014/main" id="{E3A3F708-0D9A-491A-A692-2A875458F8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660" y="1607584"/>
            <a:ext cx="4271785" cy="2757519"/>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図 90" descr="ひのそ島の湿地でエサを食べるコウノトリ">
            <a:extLst>
              <a:ext uri="{FF2B5EF4-FFF2-40B4-BE49-F238E27FC236}">
                <a16:creationId xmlns:a16="http://schemas.microsoft.com/office/drawing/2014/main" id="{0203F434-F732-44FE-989E-7451948E82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015" y="1556791"/>
            <a:ext cx="4351673" cy="2808311"/>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Rectangle 19">
            <a:extLst>
              <a:ext uri="{FF2B5EF4-FFF2-40B4-BE49-F238E27FC236}">
                <a16:creationId xmlns:a16="http://schemas.microsoft.com/office/drawing/2014/main" id="{FB3FF125-95A2-4973-9DD8-12A5E70CF0A7}"/>
              </a:ext>
            </a:extLst>
          </p:cNvPr>
          <p:cNvSpPr/>
          <p:nvPr/>
        </p:nvSpPr>
        <p:spPr>
          <a:xfrm>
            <a:off x="535354" y="4705565"/>
            <a:ext cx="3866396" cy="400110"/>
          </a:xfrm>
          <a:prstGeom prst="rect">
            <a:avLst/>
          </a:prstGeom>
        </p:spPr>
        <p:txBody>
          <a:bodyPr wrap="square">
            <a:spAutoFit/>
          </a:bodyPr>
          <a:lstStyle/>
          <a:p>
            <a:pPr algn="ctr"/>
            <a:r>
              <a:rPr lang="en-US" altLang="ja-JP" sz="2000" b="1" dirty="0"/>
              <a:t>Ecological survey with children</a:t>
            </a:r>
          </a:p>
        </p:txBody>
      </p:sp>
      <p:sp>
        <p:nvSpPr>
          <p:cNvPr id="21" name="Rectangle 20">
            <a:extLst>
              <a:ext uri="{FF2B5EF4-FFF2-40B4-BE49-F238E27FC236}">
                <a16:creationId xmlns:a16="http://schemas.microsoft.com/office/drawing/2014/main" id="{28CB3EBD-5CFC-4EF7-A68C-1A3C65915411}"/>
              </a:ext>
            </a:extLst>
          </p:cNvPr>
          <p:cNvSpPr/>
          <p:nvPr/>
        </p:nvSpPr>
        <p:spPr>
          <a:xfrm>
            <a:off x="5035535" y="4675111"/>
            <a:ext cx="3748469" cy="400110"/>
          </a:xfrm>
          <a:prstGeom prst="rect">
            <a:avLst/>
          </a:prstGeom>
        </p:spPr>
        <p:txBody>
          <a:bodyPr wrap="square">
            <a:spAutoFit/>
          </a:bodyPr>
          <a:lstStyle/>
          <a:p>
            <a:pPr algn="ctr"/>
            <a:r>
              <a:rPr lang="en-US" altLang="ja-JP" sz="2000" b="1" dirty="0"/>
              <a:t>Stocks feeding in the wetlands</a:t>
            </a:r>
          </a:p>
        </p:txBody>
      </p:sp>
      <p:sp>
        <p:nvSpPr>
          <p:cNvPr id="19" name="テキスト ボックス 6">
            <a:extLst>
              <a:ext uri="{FF2B5EF4-FFF2-40B4-BE49-F238E27FC236}">
                <a16:creationId xmlns:a16="http://schemas.microsoft.com/office/drawing/2014/main" id="{A92EAC39-9601-409C-A922-36389B4B74BF}"/>
              </a:ext>
            </a:extLst>
          </p:cNvPr>
          <p:cNvSpPr txBox="1"/>
          <p:nvPr/>
        </p:nvSpPr>
        <p:spPr>
          <a:xfrm>
            <a:off x="332660" y="4393188"/>
            <a:ext cx="7724626" cy="246221"/>
          </a:xfrm>
          <a:prstGeom prst="rect">
            <a:avLst/>
          </a:prstGeom>
          <a:noFill/>
        </p:spPr>
        <p:txBody>
          <a:bodyPr wrap="square">
            <a:spAutoFit/>
          </a:bodyPr>
          <a:lstStyle/>
          <a:p>
            <a:r>
              <a:rPr lang="en-US" sz="1000" dirty="0">
                <a:ea typeface="ＭＳ 明朝" panose="02020609040205080304" pitchFamily="17" charset="-128"/>
              </a:rPr>
              <a:t>Source: MLIT Kinki Regional Development Bureau </a:t>
            </a:r>
            <a:r>
              <a:rPr lang="en-US" sz="1000" dirty="0" err="1">
                <a:ea typeface="ＭＳ 明朝" panose="02020609040205080304" pitchFamily="17" charset="-128"/>
              </a:rPr>
              <a:t>Toyooka</a:t>
            </a:r>
            <a:r>
              <a:rPr lang="en-US" sz="1000" dirty="0">
                <a:ea typeface="ＭＳ 明朝" panose="02020609040205080304" pitchFamily="17" charset="-128"/>
              </a:rPr>
              <a:t> River National Highway Office Website</a:t>
            </a:r>
            <a:endParaRPr lang="ja-JP" altLang="ja-JP" sz="1000" dirty="0"/>
          </a:p>
        </p:txBody>
      </p:sp>
    </p:spTree>
    <p:extLst>
      <p:ext uri="{BB962C8B-B14F-4D97-AF65-F5344CB8AC3E}">
        <p14:creationId xmlns:p14="http://schemas.microsoft.com/office/powerpoint/2010/main" val="4241419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560378" cy="720000"/>
          </a:xfrm>
        </p:spPr>
        <p:txBody>
          <a:bodyPr>
            <a:normAutofit/>
          </a:bodyPr>
          <a:lstStyle/>
          <a:p>
            <a:r>
              <a:rPr kumimoji="1" lang="en-US" altLang="ja-JP" sz="2800" dirty="0"/>
              <a:t>5. River Environmental Management</a:t>
            </a:r>
            <a:endParaRPr kumimoji="1" lang="ja-JP" altLang="en-US" sz="2800" dirty="0"/>
          </a:p>
        </p:txBody>
      </p:sp>
      <p:sp>
        <p:nvSpPr>
          <p:cNvPr id="13" name="テキスト プレースホルダー 7">
            <a:extLst>
              <a:ext uri="{FF2B5EF4-FFF2-40B4-BE49-F238E27FC236}">
                <a16:creationId xmlns:a16="http://schemas.microsoft.com/office/drawing/2014/main" id="{98C3B69B-E385-4E55-B6F7-E25716EA7678}"/>
              </a:ext>
            </a:extLst>
          </p:cNvPr>
          <p:cNvSpPr txBox="1"/>
          <p:nvPr/>
        </p:nvSpPr>
        <p:spPr>
          <a:xfrm>
            <a:off x="360000" y="887585"/>
            <a:ext cx="8429890"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(12) Measures against Illegal Dumping of Waste</a:t>
            </a:r>
          </a:p>
        </p:txBody>
      </p:sp>
      <p:sp>
        <p:nvSpPr>
          <p:cNvPr id="5" name="Rectangle 4">
            <a:extLst>
              <a:ext uri="{FF2B5EF4-FFF2-40B4-BE49-F238E27FC236}">
                <a16:creationId xmlns:a16="http://schemas.microsoft.com/office/drawing/2014/main" id="{D830A85E-DE2C-4CD3-99C8-5621B42C8594}"/>
              </a:ext>
            </a:extLst>
          </p:cNvPr>
          <p:cNvSpPr/>
          <p:nvPr/>
        </p:nvSpPr>
        <p:spPr>
          <a:xfrm>
            <a:off x="5457106" y="5657472"/>
            <a:ext cx="3686894" cy="1015663"/>
          </a:xfrm>
          <a:prstGeom prst="rect">
            <a:avLst/>
          </a:prstGeom>
        </p:spPr>
        <p:txBody>
          <a:bodyPr wrap="square">
            <a:spAutoFit/>
          </a:bodyPr>
          <a:lstStyle/>
          <a:p>
            <a:r>
              <a:rPr lang="en-US" altLang="ja-JP" sz="2000" b="1" dirty="0"/>
              <a:t>Number of Garbage Dumping Cases in Lower Reaches of Arakawa River</a:t>
            </a:r>
            <a:endParaRPr lang="ja-JP" altLang="ja-JP" sz="2000" b="1" dirty="0"/>
          </a:p>
        </p:txBody>
      </p:sp>
      <p:pic>
        <p:nvPicPr>
          <p:cNvPr id="4" name="Picture 3">
            <a:extLst>
              <a:ext uri="{FF2B5EF4-FFF2-40B4-BE49-F238E27FC236}">
                <a16:creationId xmlns:a16="http://schemas.microsoft.com/office/drawing/2014/main" id="{3E5BB46E-BF77-47DC-9DAA-038CC3F5A72B}"/>
              </a:ext>
            </a:extLst>
          </p:cNvPr>
          <p:cNvPicPr>
            <a:picLocks noChangeAspect="1"/>
          </p:cNvPicPr>
          <p:nvPr/>
        </p:nvPicPr>
        <p:blipFill>
          <a:blip r:embed="rId3"/>
          <a:stretch>
            <a:fillRect/>
          </a:stretch>
        </p:blipFill>
        <p:spPr>
          <a:xfrm>
            <a:off x="658437" y="2541496"/>
            <a:ext cx="4691165" cy="3623808"/>
          </a:xfrm>
          <a:prstGeom prst="rect">
            <a:avLst/>
          </a:prstGeom>
        </p:spPr>
      </p:pic>
      <p:sp>
        <p:nvSpPr>
          <p:cNvPr id="9" name="テキスト ボックス 6">
            <a:extLst>
              <a:ext uri="{FF2B5EF4-FFF2-40B4-BE49-F238E27FC236}">
                <a16:creationId xmlns:a16="http://schemas.microsoft.com/office/drawing/2014/main" id="{4C1450F9-AF43-473A-B873-B66D2613B84B}"/>
              </a:ext>
            </a:extLst>
          </p:cNvPr>
          <p:cNvSpPr txBox="1"/>
          <p:nvPr/>
        </p:nvSpPr>
        <p:spPr>
          <a:xfrm>
            <a:off x="5373281" y="5229008"/>
            <a:ext cx="3686428" cy="400110"/>
          </a:xfrm>
          <a:prstGeom prst="rect">
            <a:avLst/>
          </a:prstGeom>
          <a:noFill/>
        </p:spPr>
        <p:txBody>
          <a:bodyPr wrap="square">
            <a:spAutoFit/>
          </a:bodyPr>
          <a:lstStyle/>
          <a:p>
            <a:r>
              <a:rPr lang="en-US" sz="1000" dirty="0">
                <a:ea typeface="ＭＳ 明朝" panose="02020609040205080304" pitchFamily="17" charset="-128"/>
              </a:rPr>
              <a:t>Source: Created based on the Arakawa-</a:t>
            </a:r>
            <a:r>
              <a:rPr lang="en-US" sz="1000" dirty="0" err="1">
                <a:ea typeface="ＭＳ 明朝" panose="02020609040205080304" pitchFamily="17" charset="-128"/>
              </a:rPr>
              <a:t>Karyu</a:t>
            </a:r>
            <a:r>
              <a:rPr lang="en-US" sz="1000" dirty="0">
                <a:ea typeface="ＭＳ 明朝" panose="02020609040205080304" pitchFamily="17" charset="-128"/>
              </a:rPr>
              <a:t> River Office website</a:t>
            </a:r>
            <a:endParaRPr lang="ja-JP" altLang="ja-JP" sz="1000" dirty="0"/>
          </a:p>
        </p:txBody>
      </p:sp>
      <p:sp>
        <p:nvSpPr>
          <p:cNvPr id="10" name="TextBox 3">
            <a:extLst>
              <a:ext uri="{FF2B5EF4-FFF2-40B4-BE49-F238E27FC236}">
                <a16:creationId xmlns:a16="http://schemas.microsoft.com/office/drawing/2014/main" id="{AEEBBDA0-CE29-4AF0-9FF3-C1FD7DB235A5}"/>
              </a:ext>
            </a:extLst>
          </p:cNvPr>
          <p:cNvSpPr txBox="1"/>
          <p:nvPr/>
        </p:nvSpPr>
        <p:spPr>
          <a:xfrm>
            <a:off x="658437" y="1345406"/>
            <a:ext cx="8261941" cy="1142157"/>
          </a:xfrm>
          <a:prstGeom prst="roundRect">
            <a:avLst/>
          </a:prstGeom>
          <a:noFill/>
          <a:ln>
            <a:noFill/>
          </a:ln>
        </p:spPr>
        <p:txBody>
          <a:bodyPr wrap="square" rtlCol="0">
            <a:spAutoFit/>
          </a:bodyPr>
          <a:lstStyle/>
          <a:p>
            <a:pPr marL="342900" lvl="1" indent="-342900">
              <a:lnSpc>
                <a:spcPts val="2500"/>
              </a:lnSpc>
              <a:buClr>
                <a:srgbClr val="3399FF"/>
              </a:buClr>
              <a:buFont typeface="Wingdings" panose="05000000000000000000" pitchFamily="2" charset="2"/>
              <a:buChar char="l"/>
            </a:pPr>
            <a:r>
              <a:rPr lang="en-US" altLang="ja-JP" sz="2000" dirty="0"/>
              <a:t>River administrators work with NPOs &amp; local governments for “trash pickup” activities, daily river patrols, reporting illegal dumping to police &amp; public relations.</a:t>
            </a:r>
          </a:p>
        </p:txBody>
      </p:sp>
    </p:spTree>
    <p:extLst>
      <p:ext uri="{BB962C8B-B14F-4D97-AF65-F5344CB8AC3E}">
        <p14:creationId xmlns:p14="http://schemas.microsoft.com/office/powerpoint/2010/main" val="3728465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a:t>6. Lessons Learned (1)</a:t>
            </a:r>
            <a:endParaRPr kumimoji="1" lang="ja-JP" altLang="en-US" dirty="0"/>
          </a:p>
        </p:txBody>
      </p:sp>
      <p:sp>
        <p:nvSpPr>
          <p:cNvPr id="7" name="コンテンツ プレースホルダー 4">
            <a:extLst>
              <a:ext uri="{FF2B5EF4-FFF2-40B4-BE49-F238E27FC236}">
                <a16:creationId xmlns:a16="http://schemas.microsoft.com/office/drawing/2014/main" id="{D9EFA74C-E9D3-47E7-9AA2-4D7429CA485F}"/>
              </a:ext>
            </a:extLst>
          </p:cNvPr>
          <p:cNvSpPr>
            <a:spLocks noGrp="1"/>
          </p:cNvSpPr>
          <p:nvPr/>
        </p:nvSpPr>
        <p:spPr>
          <a:xfrm>
            <a:off x="360000" y="972000"/>
            <a:ext cx="8208000" cy="5049288"/>
          </a:xfrm>
          <a:prstGeom prst="rect">
            <a:avLst/>
          </a:prstGeom>
        </p:spPr>
        <p:txBody>
          <a:bodyPr vert="horz" lIns="72000" tIns="0" rIns="0" bIns="0" rtlCol="0">
            <a:no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719138" lvl="1" indent="-360363" algn="just">
              <a:lnSpc>
                <a:spcPct val="100000"/>
              </a:lnSpc>
              <a:spcBef>
                <a:spcPts val="0"/>
              </a:spcBef>
              <a:spcAft>
                <a:spcPts val="600"/>
              </a:spcAft>
              <a:buNone/>
            </a:pPr>
            <a:r>
              <a:rPr lang="en-GB" altLang="ja-JP" sz="1800" kern="100" dirty="0">
                <a:solidFill>
                  <a:schemeClr val="accent2">
                    <a:lumMod val="50000"/>
                  </a:schemeClr>
                </a:solidFill>
                <a:effectLst/>
                <a:ea typeface="ＭＳ 明朝" panose="02020609040205080304" pitchFamily="17" charset="-128"/>
              </a:rPr>
              <a:t>(1)	</a:t>
            </a:r>
            <a:r>
              <a:rPr lang="en-US" altLang="ja-JP" sz="1800" kern="100" dirty="0">
                <a:solidFill>
                  <a:schemeClr val="accent2">
                    <a:lumMod val="50000"/>
                  </a:schemeClr>
                </a:solidFill>
                <a:effectLst/>
                <a:ea typeface="ＭＳ 明朝" panose="02020609040205080304" pitchFamily="17" charset="-128"/>
              </a:rPr>
              <a:t>Establishing a legal system and enforcement mechanisms can regulate adverse environmental effects.</a:t>
            </a:r>
          </a:p>
          <a:p>
            <a:pPr marL="719138" lvl="1" indent="-360363" algn="just">
              <a:lnSpc>
                <a:spcPct val="100000"/>
              </a:lnSpc>
              <a:spcBef>
                <a:spcPts val="0"/>
              </a:spcBef>
              <a:spcAft>
                <a:spcPts val="600"/>
              </a:spcAft>
              <a:buNone/>
            </a:pPr>
            <a:r>
              <a:rPr lang="en-US" altLang="ja-JP" sz="1800" kern="100" dirty="0">
                <a:solidFill>
                  <a:schemeClr val="accent2">
                    <a:lumMod val="50000"/>
                  </a:schemeClr>
                </a:solidFill>
                <a:effectLst/>
                <a:ea typeface="ＭＳ 明朝" panose="02020609040205080304" pitchFamily="17" charset="-128"/>
              </a:rPr>
              <a:t>       </a:t>
            </a:r>
            <a:r>
              <a:rPr lang="en-US" altLang="ja-JP" sz="1800" kern="100" dirty="0">
                <a:effectLst/>
                <a:ea typeface="ＭＳ 明朝" panose="02020609040205080304" pitchFamily="17" charset="-128"/>
              </a:rPr>
              <a:t>Water pollution affects human health and lives and may destroy ecosystems and the environment. In Japan, government policies prioritizing economic growth resulted in the emergence and spread of disastrous pollution-related diseases. During the high economic growth, water pollution caused by effluents from factories led to the outbreak of pollution-related diseases, such as Minamata and </a:t>
            </a:r>
            <a:r>
              <a:rPr lang="en-US" altLang="ja-JP" sz="1800" kern="100" dirty="0" err="1">
                <a:effectLst/>
                <a:ea typeface="ＭＳ 明朝" panose="02020609040205080304" pitchFamily="17" charset="-128"/>
              </a:rPr>
              <a:t>Itai-itai</a:t>
            </a:r>
            <a:r>
              <a:rPr lang="en-US" altLang="ja-JP" sz="1800" kern="100" dirty="0">
                <a:effectLst/>
                <a:ea typeface="ＭＳ 明朝" panose="02020609040205080304" pitchFamily="17" charset="-128"/>
              </a:rPr>
              <a:t>, affecting tens of thousands of people. The legal systems and local government ordinances cover water quality standards, monitoring, and penalties. Local governments can conduct on-site inspections of factories and impose on penalty for illegal actions.</a:t>
            </a:r>
          </a:p>
          <a:p>
            <a:pPr marL="719138" lvl="1" indent="-360363" algn="just">
              <a:lnSpc>
                <a:spcPct val="100000"/>
              </a:lnSpc>
              <a:spcBef>
                <a:spcPts val="0"/>
              </a:spcBef>
              <a:spcAft>
                <a:spcPts val="600"/>
              </a:spcAft>
              <a:buNone/>
            </a:pPr>
            <a:r>
              <a:rPr lang="en-GB" altLang="ja-JP" sz="1800" kern="100" dirty="0">
                <a:solidFill>
                  <a:schemeClr val="accent2">
                    <a:lumMod val="50000"/>
                  </a:schemeClr>
                </a:solidFill>
                <a:effectLst/>
                <a:ea typeface="ＭＳ 明朝" panose="02020609040205080304" pitchFamily="17" charset="-128"/>
              </a:rPr>
              <a:t>(2)	</a:t>
            </a:r>
            <a:r>
              <a:rPr lang="en-US" altLang="ja-JP" sz="1800" kern="100" dirty="0">
                <a:solidFill>
                  <a:schemeClr val="accent2">
                    <a:lumMod val="50000"/>
                  </a:schemeClr>
                </a:solidFill>
                <a:effectLst/>
                <a:ea typeface="ＭＳ 明朝" panose="02020609040205080304" pitchFamily="17" charset="-128"/>
              </a:rPr>
              <a:t>Pesticide use should be regulated as they deteriorate the quality of river water and groundwater. </a:t>
            </a:r>
          </a:p>
          <a:p>
            <a:pPr marL="719138" lvl="1" indent="-360363" algn="just">
              <a:lnSpc>
                <a:spcPct val="100000"/>
              </a:lnSpc>
              <a:spcBef>
                <a:spcPts val="0"/>
              </a:spcBef>
              <a:spcAft>
                <a:spcPts val="600"/>
              </a:spcAft>
              <a:buNone/>
            </a:pPr>
            <a:r>
              <a:rPr lang="en-US" altLang="ja-JP" sz="1800" kern="100" dirty="0">
                <a:effectLst/>
                <a:ea typeface="ＭＳ 明朝" panose="02020609040205080304" pitchFamily="17" charset="-128"/>
              </a:rPr>
              <a:t>        In Japan, various standards have been established to regulate pesticide use. The permissible pesticides should also be registered, and crops for which the pesticides can be used, the time when they can be used, and the permissible amount for use are specified.</a:t>
            </a:r>
            <a:endParaRPr lang="en-GB" altLang="ja-JP" sz="1800" kern="100" dirty="0">
              <a:solidFill>
                <a:schemeClr val="accent2">
                  <a:lumMod val="50000"/>
                </a:schemeClr>
              </a:solidFill>
              <a:effectLst/>
              <a:ea typeface="ＭＳ 明朝" panose="02020609040205080304" pitchFamily="17" charset="-128"/>
            </a:endParaRPr>
          </a:p>
          <a:p>
            <a:pPr marL="720000" lvl="1" indent="0" algn="just">
              <a:lnSpc>
                <a:spcPct val="100000"/>
              </a:lnSpc>
              <a:spcBef>
                <a:spcPts val="0"/>
              </a:spcBef>
              <a:spcAft>
                <a:spcPts val="600"/>
              </a:spcAft>
              <a:buNone/>
            </a:pPr>
            <a:endParaRPr lang="en-GB" altLang="ja-JP" sz="1800" kern="100" dirty="0">
              <a:solidFill>
                <a:schemeClr val="accent2">
                  <a:lumMod val="50000"/>
                </a:schemeClr>
              </a:solidFill>
              <a:effectLst/>
              <a:ea typeface="ＭＳ 明朝" panose="02020609040205080304" pitchFamily="17" charset="-128"/>
            </a:endParaRPr>
          </a:p>
        </p:txBody>
      </p:sp>
    </p:spTree>
    <p:extLst>
      <p:ext uri="{BB962C8B-B14F-4D97-AF65-F5344CB8AC3E}">
        <p14:creationId xmlns:p14="http://schemas.microsoft.com/office/powerpoint/2010/main" val="3682931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a:t>6. Lessons Learned (2)</a:t>
            </a:r>
            <a:endParaRPr kumimoji="1" lang="ja-JP" altLang="en-US" dirty="0"/>
          </a:p>
        </p:txBody>
      </p:sp>
      <p:sp>
        <p:nvSpPr>
          <p:cNvPr id="4" name="コンテンツ プレースホルダー 4">
            <a:extLst>
              <a:ext uri="{FF2B5EF4-FFF2-40B4-BE49-F238E27FC236}">
                <a16:creationId xmlns:a16="http://schemas.microsoft.com/office/drawing/2014/main" id="{B38E9099-1F25-492A-AB90-64A68F597A21}"/>
              </a:ext>
            </a:extLst>
          </p:cNvPr>
          <p:cNvSpPr>
            <a:spLocks noGrp="1"/>
          </p:cNvSpPr>
          <p:nvPr/>
        </p:nvSpPr>
        <p:spPr>
          <a:xfrm>
            <a:off x="360000" y="972000"/>
            <a:ext cx="8208000" cy="5121296"/>
          </a:xfrm>
          <a:prstGeom prst="rect">
            <a:avLst/>
          </a:prstGeom>
        </p:spPr>
        <p:txBody>
          <a:bodyPr vert="horz" lIns="72000" tIns="0" rIns="0" bIns="0" rtlCol="0">
            <a:no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719138" lvl="1" indent="-360363" algn="just">
              <a:lnSpc>
                <a:spcPct val="100000"/>
              </a:lnSpc>
              <a:spcBef>
                <a:spcPts val="0"/>
              </a:spcBef>
              <a:spcAft>
                <a:spcPts val="600"/>
              </a:spcAft>
              <a:buNone/>
            </a:pPr>
            <a:r>
              <a:rPr lang="en-GB" altLang="ja-JP" sz="1800" kern="100" dirty="0">
                <a:solidFill>
                  <a:schemeClr val="accent2">
                    <a:lumMod val="50000"/>
                  </a:schemeClr>
                </a:solidFill>
                <a:effectLst/>
                <a:ea typeface="ＭＳ 明朝" panose="02020609040205080304" pitchFamily="17" charset="-128"/>
              </a:rPr>
              <a:t>(3)	</a:t>
            </a:r>
            <a:r>
              <a:rPr lang="en-US" altLang="ja-JP" sz="1800" kern="100" dirty="0">
                <a:solidFill>
                  <a:schemeClr val="accent2">
                    <a:lumMod val="50000"/>
                  </a:schemeClr>
                </a:solidFill>
                <a:effectLst/>
                <a:ea typeface="ＭＳ 明朝" panose="02020609040205080304" pitchFamily="17" charset="-128"/>
              </a:rPr>
              <a:t>Domestic wastewater should be treated to achieve quality that meets the standard values.</a:t>
            </a:r>
            <a:endParaRPr lang="en-GB" altLang="ja-JP" sz="1800" kern="100" dirty="0">
              <a:solidFill>
                <a:schemeClr val="accent2">
                  <a:lumMod val="50000"/>
                </a:schemeClr>
              </a:solidFill>
              <a:effectLst/>
              <a:ea typeface="ＭＳ 明朝" panose="02020609040205080304" pitchFamily="17" charset="-128"/>
            </a:endParaRPr>
          </a:p>
          <a:p>
            <a:pPr marL="720000" lvl="1" indent="0" algn="just">
              <a:lnSpc>
                <a:spcPct val="100000"/>
              </a:lnSpc>
              <a:spcBef>
                <a:spcPts val="0"/>
              </a:spcBef>
              <a:spcAft>
                <a:spcPts val="600"/>
              </a:spcAft>
              <a:buNone/>
            </a:pPr>
            <a:r>
              <a:rPr lang="en-US" altLang="ja-JP" sz="1800" kern="100" dirty="0">
                <a:effectLst/>
                <a:ea typeface="ＭＳ 明朝" panose="02020609040205080304" pitchFamily="17" charset="-128"/>
              </a:rPr>
              <a:t>In Japan, local governments have formulated basic plans to develop basin-wide sewage systems. Treatment methods can be optimized by the conventional sewerage system and </a:t>
            </a:r>
            <a:r>
              <a:rPr lang="en-US" altLang="ja-JP" sz="1800" kern="100" dirty="0" err="1">
                <a:effectLst/>
                <a:ea typeface="ＭＳ 明朝" panose="02020609040205080304" pitchFamily="17" charset="-128"/>
              </a:rPr>
              <a:t>Johksou</a:t>
            </a:r>
            <a:r>
              <a:rPr lang="en-US" altLang="ja-JP" sz="1800" kern="100" dirty="0">
                <a:effectLst/>
                <a:ea typeface="ＭＳ 明朝" panose="02020609040205080304" pitchFamily="17" charset="-128"/>
              </a:rPr>
              <a:t>, on-site treatment facility at the household level, taking into account the population density, topographic conditions, and economic efficiency.</a:t>
            </a:r>
          </a:p>
          <a:p>
            <a:pPr marL="719138" lvl="1" indent="-360363" algn="just">
              <a:lnSpc>
                <a:spcPct val="100000"/>
              </a:lnSpc>
              <a:spcBef>
                <a:spcPts val="0"/>
              </a:spcBef>
              <a:spcAft>
                <a:spcPts val="600"/>
              </a:spcAft>
              <a:buNone/>
            </a:pPr>
            <a:r>
              <a:rPr lang="en-GB" altLang="ja-JP" sz="1800" kern="100" dirty="0">
                <a:solidFill>
                  <a:schemeClr val="accent2">
                    <a:lumMod val="50000"/>
                  </a:schemeClr>
                </a:solidFill>
                <a:effectLst/>
                <a:ea typeface="ＭＳ 明朝" panose="02020609040205080304" pitchFamily="17" charset="-128"/>
              </a:rPr>
              <a:t>(4)	</a:t>
            </a:r>
            <a:r>
              <a:rPr lang="en-US" altLang="ja-JP" sz="1800" kern="100" dirty="0">
                <a:solidFill>
                  <a:schemeClr val="accent2">
                    <a:lumMod val="50000"/>
                  </a:schemeClr>
                </a:solidFill>
                <a:effectLst/>
                <a:ea typeface="ＭＳ 明朝" panose="02020609040205080304" pitchFamily="17" charset="-128"/>
              </a:rPr>
              <a:t>For closed water bodies such as lakes and marshes, more stringent measures are essential for preserving water quality.</a:t>
            </a:r>
            <a:endParaRPr lang="en-GB" altLang="ja-JP" sz="1800" kern="100" dirty="0">
              <a:solidFill>
                <a:schemeClr val="accent2">
                  <a:lumMod val="50000"/>
                </a:schemeClr>
              </a:solidFill>
              <a:effectLst/>
              <a:ea typeface="ＭＳ 明朝" panose="02020609040205080304" pitchFamily="17" charset="-128"/>
            </a:endParaRPr>
          </a:p>
          <a:p>
            <a:pPr marL="720000" lvl="1" indent="0" algn="just">
              <a:lnSpc>
                <a:spcPct val="100000"/>
              </a:lnSpc>
              <a:spcBef>
                <a:spcPts val="0"/>
              </a:spcBef>
              <a:spcAft>
                <a:spcPts val="600"/>
              </a:spcAft>
              <a:buNone/>
            </a:pPr>
            <a:r>
              <a:rPr lang="en-US" altLang="ja-JP" sz="1800" kern="100" dirty="0">
                <a:effectLst/>
                <a:ea typeface="ＭＳ 明朝" panose="02020609040205080304" pitchFamily="17" charset="-128"/>
              </a:rPr>
              <a:t>In lakes, marshes, inland bays, land-locked seas, and other closed water areas, improving water quality is difficult once deteriorated. There are two types of pollution loads: point and non-point sources. For the latter, improvement measures are required over large areas because the discharge points of pollutants are difficult to be identified. The act was enacted, followed by the setting of long-term targets, formulation of short-term plans, and implementation of water quality improvement for lakes and marshes in Japan.</a:t>
            </a:r>
            <a:endParaRPr lang="en-GB" altLang="ja-JP" sz="1800" kern="100" dirty="0">
              <a:solidFill>
                <a:schemeClr val="accent2">
                  <a:lumMod val="50000"/>
                </a:schemeClr>
              </a:solidFill>
              <a:effectLst/>
              <a:ea typeface="ＭＳ 明朝" panose="02020609040205080304" pitchFamily="17" charset="-128"/>
            </a:endParaRPr>
          </a:p>
          <a:p>
            <a:pPr marL="720000" lvl="1" indent="0" algn="just">
              <a:lnSpc>
                <a:spcPct val="100000"/>
              </a:lnSpc>
              <a:spcBef>
                <a:spcPts val="0"/>
              </a:spcBef>
              <a:spcAft>
                <a:spcPts val="600"/>
              </a:spcAft>
              <a:buNone/>
            </a:pPr>
            <a:endParaRPr lang="en-GB" altLang="ja-JP" sz="1800" kern="100" dirty="0">
              <a:solidFill>
                <a:schemeClr val="accent2">
                  <a:lumMod val="50000"/>
                </a:schemeClr>
              </a:solidFill>
              <a:effectLst/>
              <a:ea typeface="ＭＳ 明朝" panose="02020609040205080304" pitchFamily="17" charset="-128"/>
            </a:endParaRPr>
          </a:p>
        </p:txBody>
      </p:sp>
    </p:spTree>
    <p:extLst>
      <p:ext uri="{BB962C8B-B14F-4D97-AF65-F5344CB8AC3E}">
        <p14:creationId xmlns:p14="http://schemas.microsoft.com/office/powerpoint/2010/main" val="3251107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en-US" altLang="ja-JP" dirty="0"/>
              <a:t>6. Lessons Learned (3)</a:t>
            </a:r>
            <a:endParaRPr kumimoji="1" lang="ja-JP" altLang="en-US" dirty="0"/>
          </a:p>
        </p:txBody>
      </p:sp>
      <p:sp>
        <p:nvSpPr>
          <p:cNvPr id="7" name="コンテンツ プレースホルダー 4">
            <a:extLst>
              <a:ext uri="{FF2B5EF4-FFF2-40B4-BE49-F238E27FC236}">
                <a16:creationId xmlns:a16="http://schemas.microsoft.com/office/drawing/2014/main" id="{D9EFA74C-E9D3-47E7-9AA2-4D7429CA485F}"/>
              </a:ext>
            </a:extLst>
          </p:cNvPr>
          <p:cNvSpPr>
            <a:spLocks noGrp="1"/>
          </p:cNvSpPr>
          <p:nvPr/>
        </p:nvSpPr>
        <p:spPr>
          <a:xfrm>
            <a:off x="360000" y="972000"/>
            <a:ext cx="8208000" cy="4185192"/>
          </a:xfrm>
          <a:prstGeom prst="rect">
            <a:avLst/>
          </a:prstGeom>
        </p:spPr>
        <p:txBody>
          <a:bodyPr vert="horz" lIns="72000" tIns="0" rIns="0" bIns="0" rtlCol="0">
            <a:noAutofit/>
          </a:bodyPr>
          <a:lstStyle>
            <a:lvl1pPr marL="342265" indent="-342900" algn="l" defTabSz="914400" rtl="0" eaLnBrk="1" latinLnBrk="0" hangingPunct="1">
              <a:spcBef>
                <a:spcPts val="1200"/>
              </a:spcBef>
              <a:buClr>
                <a:schemeClr val="accent5">
                  <a:lumMod val="50000"/>
                </a:schemeClr>
              </a:buClr>
              <a:buSzPct val="75000"/>
              <a:buFont typeface="Wingdings" panose="05000000000000000000" pitchFamily="2" charset="2"/>
              <a:buChar char="l"/>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SzPct val="75000"/>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Clr>
                <a:schemeClr val="accent5">
                  <a:lumMod val="50000"/>
                </a:schemeClr>
              </a:buClr>
              <a:buSzPct val="75000"/>
              <a:buFont typeface="Arial" panose="020B0604020202020204" pitchFamily="34" charset="0"/>
              <a:buChar char="•"/>
              <a:defRPr kumimoji="1" sz="2400" kern="1200">
                <a:solidFill>
                  <a:schemeClr val="tx1"/>
                </a:solidFill>
                <a:latin typeface="+mn-lt"/>
                <a:ea typeface="+mn-ea"/>
                <a:cs typeface="+mn-cs"/>
              </a:defRPr>
            </a:lvl3pPr>
            <a:lvl4pPr marL="57785" indent="0" algn="l" defTabSz="914400" rtl="0" eaLnBrk="1" latinLnBrk="0" hangingPunct="1">
              <a:lnSpc>
                <a:spcPts val="2200"/>
              </a:lnSpc>
              <a:spcBef>
                <a:spcPts val="600"/>
              </a:spcBef>
              <a:buClr>
                <a:schemeClr val="accent5">
                  <a:lumMod val="50000"/>
                </a:schemeClr>
              </a:buClr>
              <a:buSzPct val="75000"/>
              <a:buFont typeface="Arial" panose="020B0604020202020204" pitchFamily="34" charset="0"/>
              <a:buNone/>
              <a:defRPr kumimoji="1" sz="20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SzPct val="75000"/>
              <a:buFont typeface="Wingdings" panose="05000000000000000000" pitchFamily="2" charset="2"/>
              <a:buChar char="l"/>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719138" lvl="1" indent="-360363" algn="just">
              <a:lnSpc>
                <a:spcPct val="100000"/>
              </a:lnSpc>
              <a:spcBef>
                <a:spcPts val="0"/>
              </a:spcBef>
              <a:spcAft>
                <a:spcPts val="600"/>
              </a:spcAft>
              <a:buNone/>
            </a:pPr>
            <a:r>
              <a:rPr lang="en-GB" altLang="ja-JP" sz="1800" kern="100" dirty="0">
                <a:solidFill>
                  <a:schemeClr val="accent2">
                    <a:lumMod val="50000"/>
                  </a:schemeClr>
                </a:solidFill>
                <a:effectLst/>
                <a:ea typeface="ＭＳ 明朝" panose="02020609040205080304" pitchFamily="17" charset="-128"/>
              </a:rPr>
              <a:t>(5)	</a:t>
            </a:r>
            <a:r>
              <a:rPr lang="en-US" altLang="ja-JP" sz="1800" kern="100" dirty="0">
                <a:solidFill>
                  <a:schemeClr val="accent2">
                    <a:lumMod val="50000"/>
                  </a:schemeClr>
                </a:solidFill>
                <a:effectLst/>
                <a:ea typeface="ＭＳ 明朝" panose="02020609040205080304" pitchFamily="17" charset="-128"/>
              </a:rPr>
              <a:t>Green infrastructure can contribute to the creation of a carbon-neutral society and resolution of various social issues.</a:t>
            </a:r>
            <a:endParaRPr lang="en-GB" altLang="ja-JP" sz="1800" kern="100" dirty="0">
              <a:solidFill>
                <a:schemeClr val="accent2">
                  <a:lumMod val="50000"/>
                </a:schemeClr>
              </a:solidFill>
              <a:effectLst/>
              <a:ea typeface="ＭＳ 明朝" panose="02020609040205080304" pitchFamily="17" charset="-128"/>
            </a:endParaRPr>
          </a:p>
          <a:p>
            <a:pPr marL="720000" lvl="1" indent="0" algn="just">
              <a:lnSpc>
                <a:spcPct val="100000"/>
              </a:lnSpc>
              <a:spcBef>
                <a:spcPts val="0"/>
              </a:spcBef>
              <a:spcAft>
                <a:spcPts val="600"/>
              </a:spcAft>
              <a:buNone/>
            </a:pPr>
            <a:r>
              <a:rPr lang="en-US" altLang="ja-JP" sz="1800" kern="100" dirty="0">
                <a:effectLst/>
                <a:ea typeface="ＭＳ 明朝" panose="02020609040205080304" pitchFamily="17" charset="-128"/>
              </a:rPr>
              <a:t>Green Infrastructure or nature-based solutions, which utilize the diverse environmental functions,  highlight the region’s attractiveness based on the river’s characteristics, local nature, and culture as well as mitigating disaster damage. In Japan, the River Law was revised to make the environment an internal objective for river improvement projects.</a:t>
            </a:r>
            <a:endParaRPr lang="en-GB" altLang="ja-JP" sz="1800" kern="100" dirty="0">
              <a:solidFill>
                <a:schemeClr val="accent2">
                  <a:lumMod val="50000"/>
                </a:schemeClr>
              </a:solidFill>
              <a:effectLst/>
              <a:ea typeface="ＭＳ 明朝" panose="02020609040205080304" pitchFamily="17" charset="-128"/>
            </a:endParaRPr>
          </a:p>
        </p:txBody>
      </p:sp>
    </p:spTree>
    <p:extLst>
      <p:ext uri="{BB962C8B-B14F-4D97-AF65-F5344CB8AC3E}">
        <p14:creationId xmlns:p14="http://schemas.microsoft.com/office/powerpoint/2010/main" val="271811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6" name="テキスト プレースホルダー 7">
            <a:extLst>
              <a:ext uri="{FF2B5EF4-FFF2-40B4-BE49-F238E27FC236}">
                <a16:creationId xmlns:a16="http://schemas.microsoft.com/office/drawing/2014/main" id="{F026D76D-F77D-439D-8F21-103C3555DA04}"/>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Water Pollution Diseases and Legal System in Japan</a:t>
            </a:r>
          </a:p>
        </p:txBody>
      </p:sp>
      <p:sp>
        <p:nvSpPr>
          <p:cNvPr id="7" name="Rectangle: Rounded Corners 6">
            <a:extLst>
              <a:ext uri="{FF2B5EF4-FFF2-40B4-BE49-F238E27FC236}">
                <a16:creationId xmlns:a16="http://schemas.microsoft.com/office/drawing/2014/main" id="{86C46C77-C54B-4CDE-AA8C-62D2458821C9}"/>
              </a:ext>
            </a:extLst>
          </p:cNvPr>
          <p:cNvSpPr/>
          <p:nvPr/>
        </p:nvSpPr>
        <p:spPr>
          <a:xfrm>
            <a:off x="497074" y="1546389"/>
            <a:ext cx="8286926" cy="1106426"/>
          </a:xfrm>
          <a:prstGeom prst="roundRect">
            <a:avLst>
              <a:gd name="adj" fmla="val 29177"/>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sz="2000" dirty="0">
                <a:solidFill>
                  <a:schemeClr val="tx1"/>
                </a:solidFill>
              </a:rPr>
              <a:t>Local Governments faced the brunt of criticism regarding environmental issues, and had to solve the problems on their own before the national government could act.</a:t>
            </a:r>
          </a:p>
          <a:p>
            <a:pPr>
              <a:spcAft>
                <a:spcPts val="600"/>
              </a:spcAft>
              <a:buClr>
                <a:srgbClr val="CAE2FF">
                  <a:lumMod val="50000"/>
                </a:srgbClr>
              </a:buClr>
              <a:buSzPct val="75000"/>
            </a:pPr>
            <a:endParaRPr lang="en-US" altLang="ja-JP" sz="2000" dirty="0">
              <a:solidFill>
                <a:schemeClr val="tx1"/>
              </a:solidFill>
            </a:endParaRPr>
          </a:p>
        </p:txBody>
      </p:sp>
      <p:sp>
        <p:nvSpPr>
          <p:cNvPr id="8" name="Rectangle: Rounded Corners 7">
            <a:extLst>
              <a:ext uri="{FF2B5EF4-FFF2-40B4-BE49-F238E27FC236}">
                <a16:creationId xmlns:a16="http://schemas.microsoft.com/office/drawing/2014/main" id="{71D871CD-DBF2-43F0-BCD7-111CF38E5B1A}"/>
              </a:ext>
            </a:extLst>
          </p:cNvPr>
          <p:cNvSpPr/>
          <p:nvPr/>
        </p:nvSpPr>
        <p:spPr>
          <a:xfrm>
            <a:off x="526189" y="3111310"/>
            <a:ext cx="8257811" cy="1143235"/>
          </a:xfrm>
          <a:prstGeom prst="roundRect">
            <a:avLst>
              <a:gd name="adj" fmla="val 29177"/>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sz="2000" dirty="0">
                <a:solidFill>
                  <a:schemeClr val="tx1"/>
                </a:solidFill>
              </a:rPr>
              <a:t>From early 1950s, movement to establish pollution-related regulations began, however, it was difficult due to opposition from the industry sector, especially from the mining industry.</a:t>
            </a:r>
          </a:p>
          <a:p>
            <a:pPr>
              <a:spcAft>
                <a:spcPts val="600"/>
              </a:spcAft>
              <a:buClr>
                <a:srgbClr val="CAE2FF">
                  <a:lumMod val="50000"/>
                </a:srgbClr>
              </a:buClr>
              <a:buSzPct val="75000"/>
            </a:pPr>
            <a:endParaRPr lang="en-US" altLang="ja-JP" sz="2000" dirty="0">
              <a:solidFill>
                <a:schemeClr val="tx1"/>
              </a:solidFill>
            </a:endParaRPr>
          </a:p>
        </p:txBody>
      </p:sp>
      <p:sp>
        <p:nvSpPr>
          <p:cNvPr id="10" name="Rectangle: Rounded Corners 9">
            <a:extLst>
              <a:ext uri="{FF2B5EF4-FFF2-40B4-BE49-F238E27FC236}">
                <a16:creationId xmlns:a16="http://schemas.microsoft.com/office/drawing/2014/main" id="{5B12EE48-DCDC-4136-AAAC-68CEE9A6F5EB}"/>
              </a:ext>
            </a:extLst>
          </p:cNvPr>
          <p:cNvSpPr/>
          <p:nvPr/>
        </p:nvSpPr>
        <p:spPr>
          <a:xfrm>
            <a:off x="553588" y="4686593"/>
            <a:ext cx="8230412" cy="902647"/>
          </a:xfrm>
          <a:prstGeom prst="roundRect">
            <a:avLst>
              <a:gd name="adj" fmla="val 29177"/>
            </a:avLst>
          </a:prstGeom>
          <a:solidFill>
            <a:srgbClr val="CCECF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CAE2FF">
                  <a:lumMod val="50000"/>
                </a:srgbClr>
              </a:buClr>
              <a:buSzPct val="75000"/>
            </a:pPr>
            <a:r>
              <a:rPr lang="en-US" altLang="ja-JP" sz="2000" dirty="0">
                <a:solidFill>
                  <a:schemeClr val="tx1"/>
                </a:solidFill>
              </a:rPr>
              <a:t>From 1953 to 1957, MHW held 20 conferences with the relevant ministry. In 1970, “Pollution Diet” enacted 14 pollution-related laws.</a:t>
            </a:r>
          </a:p>
        </p:txBody>
      </p:sp>
      <p:sp>
        <p:nvSpPr>
          <p:cNvPr id="13" name="Arrow: Right 19">
            <a:extLst>
              <a:ext uri="{FF2B5EF4-FFF2-40B4-BE49-F238E27FC236}">
                <a16:creationId xmlns:a16="http://schemas.microsoft.com/office/drawing/2014/main" id="{5712714D-55BC-49CB-9A22-4C48725E6DF7}"/>
              </a:ext>
            </a:extLst>
          </p:cNvPr>
          <p:cNvSpPr/>
          <p:nvPr/>
        </p:nvSpPr>
        <p:spPr>
          <a:xfrm rot="5400000">
            <a:off x="4419207" y="2213720"/>
            <a:ext cx="305586" cy="132779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Arrow: Right 19">
            <a:extLst>
              <a:ext uri="{FF2B5EF4-FFF2-40B4-BE49-F238E27FC236}">
                <a16:creationId xmlns:a16="http://schemas.microsoft.com/office/drawing/2014/main" id="{A03C23B1-818C-4474-9CE2-FA2031A13DF1}"/>
              </a:ext>
            </a:extLst>
          </p:cNvPr>
          <p:cNvSpPr/>
          <p:nvPr/>
        </p:nvSpPr>
        <p:spPr>
          <a:xfrm rot="5400000">
            <a:off x="4419207" y="3797896"/>
            <a:ext cx="305586" cy="132779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FB89220-6644-4942-9DED-ED63E86469BB}"/>
              </a:ext>
            </a:extLst>
          </p:cNvPr>
          <p:cNvSpPr txBox="1"/>
          <p:nvPr/>
        </p:nvSpPr>
        <p:spPr>
          <a:xfrm>
            <a:off x="587521" y="5639122"/>
            <a:ext cx="3031914" cy="253916"/>
          </a:xfrm>
          <a:prstGeom prst="rect">
            <a:avLst/>
          </a:prstGeom>
          <a:solidFill>
            <a:schemeClr val="bg1"/>
          </a:solidFill>
          <a:ln>
            <a:noFill/>
          </a:ln>
        </p:spPr>
        <p:txBody>
          <a:bodyPr wrap="square">
            <a:spAutoFit/>
          </a:bodyPr>
          <a:lstStyle/>
          <a:p>
            <a:r>
              <a:rPr lang="en-GB" sz="1050" dirty="0"/>
              <a:t>MHW: Ministry of Health and Welfare</a:t>
            </a:r>
          </a:p>
        </p:txBody>
      </p:sp>
    </p:spTree>
    <p:extLst>
      <p:ext uri="{BB962C8B-B14F-4D97-AF65-F5344CB8AC3E}">
        <p14:creationId xmlns:p14="http://schemas.microsoft.com/office/powerpoint/2010/main" val="221384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6" name="テキスト プレースホルダー 2">
            <a:extLst>
              <a:ext uri="{FF2B5EF4-FFF2-40B4-BE49-F238E27FC236}">
                <a16:creationId xmlns:a16="http://schemas.microsoft.com/office/drawing/2014/main" id="{F5AC5704-DAA7-4CD1-B93E-D6A8D30C142A}"/>
              </a:ext>
            </a:extLst>
          </p:cNvPr>
          <p:cNvSpPr txBox="1">
            <a:spLocks/>
          </p:cNvSpPr>
          <p:nvPr/>
        </p:nvSpPr>
        <p:spPr>
          <a:xfrm>
            <a:off x="395536" y="1315368"/>
            <a:ext cx="6264696"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spcAft>
                <a:spcPts val="600"/>
              </a:spcAft>
              <a:buClr>
                <a:srgbClr val="CAE2FF">
                  <a:lumMod val="50000"/>
                </a:srgbClr>
              </a:buClr>
              <a:buSzPct val="75000"/>
            </a:pPr>
            <a:r>
              <a:rPr lang="en-US" altLang="ja-JP" dirty="0"/>
              <a:t>1) Legal Systems for Dealing with Water Pollution</a:t>
            </a:r>
          </a:p>
        </p:txBody>
      </p:sp>
      <p:sp>
        <p:nvSpPr>
          <p:cNvPr id="8" name="Rectangle: Rounded Corners 7">
            <a:extLst>
              <a:ext uri="{FF2B5EF4-FFF2-40B4-BE49-F238E27FC236}">
                <a16:creationId xmlns:a16="http://schemas.microsoft.com/office/drawing/2014/main" id="{1687FD06-2B0D-457B-AA39-74FB251775D2}"/>
              </a:ext>
            </a:extLst>
          </p:cNvPr>
          <p:cNvSpPr/>
          <p:nvPr/>
        </p:nvSpPr>
        <p:spPr>
          <a:xfrm>
            <a:off x="683568" y="1844824"/>
            <a:ext cx="8100432" cy="559300"/>
          </a:xfrm>
          <a:prstGeom prst="roundRect">
            <a:avLst/>
          </a:prstGeom>
          <a:solidFill>
            <a:srgbClr val="CCECFF"/>
          </a:solidFill>
          <a:ln w="15875">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ysClr val="windowText" lastClr="000000"/>
                </a:solidFill>
              </a:rPr>
              <a:t>Water Pollution Prevention Act (1970)</a:t>
            </a:r>
          </a:p>
        </p:txBody>
      </p:sp>
      <p:sp>
        <p:nvSpPr>
          <p:cNvPr id="11" name="Rectangle: Rounded Corners 10">
            <a:extLst>
              <a:ext uri="{FF2B5EF4-FFF2-40B4-BE49-F238E27FC236}">
                <a16:creationId xmlns:a16="http://schemas.microsoft.com/office/drawing/2014/main" id="{C97BB43B-BB8C-459F-9C02-3339BF3EE107}"/>
              </a:ext>
            </a:extLst>
          </p:cNvPr>
          <p:cNvSpPr/>
          <p:nvPr/>
        </p:nvSpPr>
        <p:spPr>
          <a:xfrm>
            <a:off x="683567" y="2619927"/>
            <a:ext cx="8100432" cy="559300"/>
          </a:xfrm>
          <a:prstGeom prst="roundRect">
            <a:avLst/>
          </a:prstGeom>
          <a:solidFill>
            <a:srgbClr val="CCECFF"/>
          </a:solidFill>
          <a:ln w="15875">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ysClr val="windowText" lastClr="000000"/>
                </a:solidFill>
              </a:rPr>
              <a:t>Basic Environment Act (1993)</a:t>
            </a:r>
          </a:p>
        </p:txBody>
      </p:sp>
      <p:sp>
        <p:nvSpPr>
          <p:cNvPr id="4" name="Rectangle: Rounded Corners 3">
            <a:extLst>
              <a:ext uri="{FF2B5EF4-FFF2-40B4-BE49-F238E27FC236}">
                <a16:creationId xmlns:a16="http://schemas.microsoft.com/office/drawing/2014/main" id="{DDDFAF30-43C9-478B-9B1A-D13453C38C71}"/>
              </a:ext>
            </a:extLst>
          </p:cNvPr>
          <p:cNvSpPr/>
          <p:nvPr/>
        </p:nvSpPr>
        <p:spPr>
          <a:xfrm>
            <a:off x="755575" y="4030603"/>
            <a:ext cx="8028424" cy="200144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342900" indent="-342900">
              <a:buClr>
                <a:srgbClr val="CAE2FF">
                  <a:lumMod val="50000"/>
                </a:srgbClr>
              </a:buClr>
              <a:buSzPct val="75000"/>
              <a:buFont typeface="Wingdings" panose="05000000000000000000" pitchFamily="2" charset="2"/>
              <a:buChar char="l"/>
            </a:pPr>
            <a:r>
              <a:rPr lang="en-US" altLang="ja-JP" sz="2000" dirty="0">
                <a:solidFill>
                  <a:schemeClr val="tx1"/>
                </a:solidFill>
              </a:rPr>
              <a:t>Central Environment Council dealt with environmental policy in general.</a:t>
            </a:r>
          </a:p>
          <a:p>
            <a:pPr marL="342900" indent="-342900">
              <a:buClr>
                <a:srgbClr val="CAE2FF">
                  <a:lumMod val="50000"/>
                </a:srgbClr>
              </a:buClr>
              <a:buSzPct val="75000"/>
              <a:buFont typeface="Wingdings" panose="05000000000000000000" pitchFamily="2" charset="2"/>
              <a:buChar char="l"/>
            </a:pPr>
            <a:r>
              <a:rPr lang="en-US" altLang="ja-JP" sz="2000" dirty="0">
                <a:solidFill>
                  <a:schemeClr val="tx1"/>
                </a:solidFill>
              </a:rPr>
              <a:t>Environmental Agency integrally control pollution regulations under the jurisdiction of 13 ministries.</a:t>
            </a:r>
          </a:p>
          <a:p>
            <a:pPr marL="342900" indent="-342900">
              <a:buClr>
                <a:srgbClr val="CAE2FF">
                  <a:lumMod val="50000"/>
                </a:srgbClr>
              </a:buClr>
              <a:buSzPct val="75000"/>
              <a:buFont typeface="Wingdings" panose="05000000000000000000" pitchFamily="2" charset="2"/>
              <a:buChar char="l"/>
            </a:pPr>
            <a:r>
              <a:rPr lang="en-US" altLang="ja-JP" sz="2000" dirty="0">
                <a:solidFill>
                  <a:schemeClr val="tx1"/>
                </a:solidFill>
              </a:rPr>
              <a:t>Local governments given the responsibility to formulate and implement measures</a:t>
            </a:r>
          </a:p>
        </p:txBody>
      </p:sp>
      <p:sp>
        <p:nvSpPr>
          <p:cNvPr id="12" name="テキスト プレースホルダー 7">
            <a:extLst>
              <a:ext uri="{FF2B5EF4-FFF2-40B4-BE49-F238E27FC236}">
                <a16:creationId xmlns:a16="http://schemas.microsoft.com/office/drawing/2014/main" id="{F7FFF0C5-87CA-4F85-8C2B-8E54AE06849F}"/>
              </a:ext>
            </a:extLst>
          </p:cNvPr>
          <p:cNvSpPr txBox="1"/>
          <p:nvPr/>
        </p:nvSpPr>
        <p:spPr>
          <a:xfrm>
            <a:off x="371398" y="887585"/>
            <a:ext cx="841260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(1) Water Pollution Diseases and Legal System in Japan</a:t>
            </a:r>
          </a:p>
        </p:txBody>
      </p:sp>
      <p:sp>
        <p:nvSpPr>
          <p:cNvPr id="14" name="テキスト プレースホルダー 2">
            <a:extLst>
              <a:ext uri="{FF2B5EF4-FFF2-40B4-BE49-F238E27FC236}">
                <a16:creationId xmlns:a16="http://schemas.microsoft.com/office/drawing/2014/main" id="{9C264923-ED64-4977-A599-4E6144142EAE}"/>
              </a:ext>
            </a:extLst>
          </p:cNvPr>
          <p:cNvSpPr txBox="1">
            <a:spLocks/>
          </p:cNvSpPr>
          <p:nvPr/>
        </p:nvSpPr>
        <p:spPr>
          <a:xfrm>
            <a:off x="395536" y="3577420"/>
            <a:ext cx="6264696"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spcAft>
                <a:spcPts val="600"/>
              </a:spcAft>
              <a:buClr>
                <a:srgbClr val="CAE2FF">
                  <a:lumMod val="50000"/>
                </a:srgbClr>
              </a:buClr>
              <a:buSzPct val="75000"/>
            </a:pPr>
            <a:r>
              <a:rPr lang="en-US" altLang="ja-JP" dirty="0"/>
              <a:t>2) Organization Development</a:t>
            </a:r>
          </a:p>
        </p:txBody>
      </p:sp>
    </p:spTree>
    <p:extLst>
      <p:ext uri="{BB962C8B-B14F-4D97-AF65-F5344CB8AC3E}">
        <p14:creationId xmlns:p14="http://schemas.microsoft.com/office/powerpoint/2010/main" val="221281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5" name="テキスト プレースホルダー 2">
            <a:extLst>
              <a:ext uri="{FF2B5EF4-FFF2-40B4-BE49-F238E27FC236}">
                <a16:creationId xmlns:a16="http://schemas.microsoft.com/office/drawing/2014/main" id="{DE4D2B58-60FA-420F-85D2-E511D215FC7F}"/>
              </a:ext>
            </a:extLst>
          </p:cNvPr>
          <p:cNvSpPr txBox="1">
            <a:spLocks/>
          </p:cNvSpPr>
          <p:nvPr/>
        </p:nvSpPr>
        <p:spPr>
          <a:xfrm>
            <a:off x="338206" y="1340768"/>
            <a:ext cx="3297595"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spcAft>
                <a:spcPts val="600"/>
              </a:spcAft>
              <a:buClr>
                <a:srgbClr val="CAE2FF">
                  <a:lumMod val="50000"/>
                </a:srgbClr>
              </a:buClr>
              <a:buSzPct val="75000"/>
            </a:pPr>
            <a:r>
              <a:rPr lang="en-US" altLang="ja-JP" dirty="0"/>
              <a:t>2) Factory Effluents</a:t>
            </a:r>
          </a:p>
        </p:txBody>
      </p:sp>
      <p:sp>
        <p:nvSpPr>
          <p:cNvPr id="7" name="コンテンツ プレースホルダー 3">
            <a:extLst>
              <a:ext uri="{FF2B5EF4-FFF2-40B4-BE49-F238E27FC236}">
                <a16:creationId xmlns:a16="http://schemas.microsoft.com/office/drawing/2014/main" id="{1784E9F8-5662-45DB-8AAC-A1B3E2CAD6A6}"/>
              </a:ext>
            </a:extLst>
          </p:cNvPr>
          <p:cNvSpPr txBox="1"/>
          <p:nvPr/>
        </p:nvSpPr>
        <p:spPr>
          <a:xfrm>
            <a:off x="3002914" y="5737042"/>
            <a:ext cx="3138171" cy="212238"/>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lnSpc>
                <a:spcPts val="1600"/>
              </a:lnSpc>
              <a:buNone/>
            </a:pPr>
            <a:r>
              <a:rPr lang="en-US" altLang="ja-JP" sz="2000" dirty="0"/>
              <a:t>BOD Loading</a:t>
            </a:r>
            <a:endParaRPr lang="ja-JP" altLang="en-US" sz="2000" dirty="0"/>
          </a:p>
        </p:txBody>
      </p:sp>
      <p:sp>
        <p:nvSpPr>
          <p:cNvPr id="14" name="テキスト プレースホルダー 7">
            <a:extLst>
              <a:ext uri="{FF2B5EF4-FFF2-40B4-BE49-F238E27FC236}">
                <a16:creationId xmlns:a16="http://schemas.microsoft.com/office/drawing/2014/main" id="{2FBE9270-6B27-4538-9CF0-76EBCAE38816}"/>
              </a:ext>
            </a:extLst>
          </p:cNvPr>
          <p:cNvSpPr txBox="1"/>
          <p:nvPr/>
        </p:nvSpPr>
        <p:spPr>
          <a:xfrm>
            <a:off x="360000" y="887585"/>
            <a:ext cx="841849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Wastewater Regulation</a:t>
            </a:r>
          </a:p>
        </p:txBody>
      </p:sp>
      <p:sp>
        <p:nvSpPr>
          <p:cNvPr id="8" name="テキスト ボックス 6">
            <a:extLst>
              <a:ext uri="{FF2B5EF4-FFF2-40B4-BE49-F238E27FC236}">
                <a16:creationId xmlns:a16="http://schemas.microsoft.com/office/drawing/2014/main" id="{FFE50AB5-E762-4256-9E3E-2EC8D899649E}"/>
              </a:ext>
            </a:extLst>
          </p:cNvPr>
          <p:cNvSpPr txBox="1"/>
          <p:nvPr/>
        </p:nvSpPr>
        <p:spPr>
          <a:xfrm>
            <a:off x="1634333" y="5270201"/>
            <a:ext cx="6480720" cy="246221"/>
          </a:xfrm>
          <a:prstGeom prst="rect">
            <a:avLst/>
          </a:prstGeom>
          <a:noFill/>
        </p:spPr>
        <p:txBody>
          <a:bodyPr wrap="square">
            <a:spAutoFit/>
          </a:bodyPr>
          <a:lstStyle/>
          <a:p>
            <a:r>
              <a:rPr lang="en-US" sz="1000" dirty="0">
                <a:effectLst/>
                <a:ea typeface="ＭＳ 明朝" panose="02020609040205080304" pitchFamily="17" charset="-128"/>
              </a:rPr>
              <a:t>Source: Environmental Strategy of Water, Nakanishi Junko, Iwanami Publications</a:t>
            </a:r>
            <a:endParaRPr lang="en-GB" sz="1000" dirty="0"/>
          </a:p>
        </p:txBody>
      </p:sp>
      <p:pic>
        <p:nvPicPr>
          <p:cNvPr id="9" name="図 8">
            <a:extLst>
              <a:ext uri="{FF2B5EF4-FFF2-40B4-BE49-F238E27FC236}">
                <a16:creationId xmlns:a16="http://schemas.microsoft.com/office/drawing/2014/main" id="{2E6C284E-6032-45D4-B339-6D176B42DCCD}"/>
              </a:ext>
            </a:extLst>
          </p:cNvPr>
          <p:cNvPicPr>
            <a:picLocks noChangeAspect="1" noChangeArrowheads="1"/>
            <a:extLst>
              <a:ext uri="{84589F7E-364E-4C9E-8A38-B11213B215E9}">
                <a14:cameraTool xmlns:a14="http://schemas.microsoft.com/office/drawing/2010/main" cellRange="$P$2:$W$15"/>
              </a:ext>
            </a:extLst>
          </p:cNvPicPr>
          <p:nvPr/>
        </p:nvPicPr>
        <p:blipFill>
          <a:blip r:embed="rId3"/>
          <a:srcRect/>
          <a:stretch>
            <a:fillRect/>
          </a:stretch>
        </p:blipFill>
        <p:spPr bwMode="auto">
          <a:xfrm>
            <a:off x="1928812" y="1824037"/>
            <a:ext cx="5607909" cy="3405163"/>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spTree>
    <p:extLst>
      <p:ext uri="{BB962C8B-B14F-4D97-AF65-F5344CB8AC3E}">
        <p14:creationId xmlns:p14="http://schemas.microsoft.com/office/powerpoint/2010/main" val="3519409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5" name="テキスト プレースホルダー 2">
            <a:extLst>
              <a:ext uri="{FF2B5EF4-FFF2-40B4-BE49-F238E27FC236}">
                <a16:creationId xmlns:a16="http://schemas.microsoft.com/office/drawing/2014/main" id="{DE4D2B58-60FA-420F-85D2-E511D215FC7F}"/>
              </a:ext>
            </a:extLst>
          </p:cNvPr>
          <p:cNvSpPr txBox="1">
            <a:spLocks/>
          </p:cNvSpPr>
          <p:nvPr/>
        </p:nvSpPr>
        <p:spPr>
          <a:xfrm>
            <a:off x="339090" y="1340768"/>
            <a:ext cx="3297595"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spcAft>
                <a:spcPts val="600"/>
              </a:spcAft>
              <a:buClr>
                <a:srgbClr val="CAE2FF">
                  <a:lumMod val="50000"/>
                </a:srgbClr>
              </a:buClr>
              <a:buSzPct val="75000"/>
            </a:pPr>
            <a:r>
              <a:rPr lang="en-US" altLang="ja-JP" dirty="0"/>
              <a:t>2)Factory Effluents</a:t>
            </a:r>
          </a:p>
        </p:txBody>
      </p:sp>
      <p:sp>
        <p:nvSpPr>
          <p:cNvPr id="4" name="TextBox 3">
            <a:extLst>
              <a:ext uri="{FF2B5EF4-FFF2-40B4-BE49-F238E27FC236}">
                <a16:creationId xmlns:a16="http://schemas.microsoft.com/office/drawing/2014/main" id="{659C7C6C-BF29-4341-95D1-36C71E096839}"/>
              </a:ext>
            </a:extLst>
          </p:cNvPr>
          <p:cNvSpPr txBox="1"/>
          <p:nvPr/>
        </p:nvSpPr>
        <p:spPr>
          <a:xfrm>
            <a:off x="755576" y="1763861"/>
            <a:ext cx="8280920" cy="1603003"/>
          </a:xfrm>
          <a:prstGeom prst="rect">
            <a:avLst/>
          </a:prstGeom>
          <a:noFill/>
        </p:spPr>
        <p:txBody>
          <a:bodyPr wrap="square" rtlCol="0">
            <a:spAutoFit/>
          </a:bodyPr>
          <a:lstStyle/>
          <a:p>
            <a:pPr marL="285750" indent="-285750">
              <a:lnSpc>
                <a:spcPts val="2700"/>
              </a:lnSpc>
              <a:spcAft>
                <a:spcPts val="600"/>
              </a:spcAft>
              <a:buClr>
                <a:srgbClr val="3399FF"/>
              </a:buClr>
              <a:buFont typeface="Wingdings" panose="05000000000000000000" pitchFamily="2" charset="2"/>
              <a:buChar char="l"/>
            </a:pPr>
            <a:r>
              <a:rPr lang="en-US" altLang="ja-JP" sz="2000" dirty="0"/>
              <a:t>Regulated by effluent standards and total pollutant load control.</a:t>
            </a:r>
          </a:p>
          <a:p>
            <a:pPr marL="285750" indent="-285750">
              <a:lnSpc>
                <a:spcPts val="2700"/>
              </a:lnSpc>
              <a:spcAft>
                <a:spcPts val="600"/>
              </a:spcAft>
              <a:buClr>
                <a:srgbClr val="3399FF"/>
              </a:buClr>
              <a:buFont typeface="Wingdings" panose="05000000000000000000" pitchFamily="2" charset="2"/>
              <a:buChar char="l"/>
            </a:pPr>
            <a:r>
              <a:rPr lang="en-US" altLang="ja-JP" sz="2000" dirty="0"/>
              <a:t>Obligation to measure and on-site inspection.</a:t>
            </a:r>
          </a:p>
          <a:p>
            <a:pPr marL="285750" indent="-285750">
              <a:lnSpc>
                <a:spcPts val="2700"/>
              </a:lnSpc>
              <a:spcAft>
                <a:spcPts val="600"/>
              </a:spcAft>
              <a:buClr>
                <a:srgbClr val="3399FF"/>
              </a:buClr>
              <a:buFont typeface="Wingdings" panose="05000000000000000000" pitchFamily="2" charset="2"/>
              <a:buChar char="l"/>
            </a:pPr>
            <a:r>
              <a:rPr lang="en-US" altLang="ja-JP" sz="2000" dirty="0"/>
              <a:t>Factories have own treatment facilities before discharging wastewater into public waters, or they are connected to sewerage systems.</a:t>
            </a:r>
          </a:p>
        </p:txBody>
      </p:sp>
      <p:sp>
        <p:nvSpPr>
          <p:cNvPr id="12" name="コンテンツ プレースホルダー 3">
            <a:extLst>
              <a:ext uri="{FF2B5EF4-FFF2-40B4-BE49-F238E27FC236}">
                <a16:creationId xmlns:a16="http://schemas.microsoft.com/office/drawing/2014/main" id="{996D104C-82D9-48D8-B4FD-71021A6272C2}"/>
              </a:ext>
            </a:extLst>
          </p:cNvPr>
          <p:cNvSpPr txBox="1"/>
          <p:nvPr/>
        </p:nvSpPr>
        <p:spPr>
          <a:xfrm>
            <a:off x="899592" y="5944469"/>
            <a:ext cx="7339308" cy="276999"/>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anose="020B0604020202020204" pitchFamily="34" charset="0"/>
              <a:buChar char="•"/>
              <a:defRPr kumimoji="1" sz="32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ctr">
              <a:spcBef>
                <a:spcPts val="0"/>
              </a:spcBef>
              <a:buNone/>
            </a:pPr>
            <a:r>
              <a:rPr lang="en-US" altLang="ja-JP" sz="1800" dirty="0"/>
              <a:t>Specified Factory Subject to Water Pollution Prevention Act</a:t>
            </a:r>
            <a:endParaRPr lang="ja-JP" altLang="en-US" sz="1800" dirty="0"/>
          </a:p>
        </p:txBody>
      </p:sp>
      <p:pic>
        <p:nvPicPr>
          <p:cNvPr id="3" name="Picture 2">
            <a:extLst>
              <a:ext uri="{FF2B5EF4-FFF2-40B4-BE49-F238E27FC236}">
                <a16:creationId xmlns:a16="http://schemas.microsoft.com/office/drawing/2014/main" id="{61CB0586-42CB-4413-9258-4EB110DAAAAA}"/>
              </a:ext>
            </a:extLst>
          </p:cNvPr>
          <p:cNvPicPr>
            <a:picLocks noChangeAspect="1"/>
          </p:cNvPicPr>
          <p:nvPr/>
        </p:nvPicPr>
        <p:blipFill>
          <a:blip r:embed="rId3"/>
          <a:stretch>
            <a:fillRect/>
          </a:stretch>
        </p:blipFill>
        <p:spPr>
          <a:xfrm>
            <a:off x="2318980" y="3426715"/>
            <a:ext cx="5919920" cy="2580768"/>
          </a:xfrm>
          <a:prstGeom prst="rect">
            <a:avLst/>
          </a:prstGeom>
        </p:spPr>
      </p:pic>
      <p:sp>
        <p:nvSpPr>
          <p:cNvPr id="9" name="テキスト ボックス 6">
            <a:extLst>
              <a:ext uri="{FF2B5EF4-FFF2-40B4-BE49-F238E27FC236}">
                <a16:creationId xmlns:a16="http://schemas.microsoft.com/office/drawing/2014/main" id="{24A850DD-8F7B-48D3-A8F0-CA158CDF8AD6}"/>
              </a:ext>
            </a:extLst>
          </p:cNvPr>
          <p:cNvSpPr txBox="1"/>
          <p:nvPr/>
        </p:nvSpPr>
        <p:spPr>
          <a:xfrm>
            <a:off x="757536" y="5662638"/>
            <a:ext cx="3024336" cy="246221"/>
          </a:xfrm>
          <a:prstGeom prst="rect">
            <a:avLst/>
          </a:prstGeom>
          <a:noFill/>
        </p:spPr>
        <p:txBody>
          <a:bodyPr wrap="square">
            <a:spAutoFit/>
          </a:bodyPr>
          <a:lstStyle/>
          <a:p>
            <a:r>
              <a:rPr lang="en-US" sz="1000" dirty="0">
                <a:effectLst/>
                <a:ea typeface="ＭＳ 明朝" panose="02020609040205080304" pitchFamily="17" charset="-128"/>
              </a:rPr>
              <a:t>Source: Project Research Team (PRT)</a:t>
            </a:r>
            <a:endParaRPr lang="en-GB" sz="1000" dirty="0"/>
          </a:p>
        </p:txBody>
      </p:sp>
      <p:sp>
        <p:nvSpPr>
          <p:cNvPr id="10" name="テキスト プレースホルダー 7">
            <a:extLst>
              <a:ext uri="{FF2B5EF4-FFF2-40B4-BE49-F238E27FC236}">
                <a16:creationId xmlns:a16="http://schemas.microsoft.com/office/drawing/2014/main" id="{00A3DFC1-B8A6-487A-8390-1563BD81893C}"/>
              </a:ext>
            </a:extLst>
          </p:cNvPr>
          <p:cNvSpPr txBox="1"/>
          <p:nvPr/>
        </p:nvSpPr>
        <p:spPr>
          <a:xfrm>
            <a:off x="360000" y="887585"/>
            <a:ext cx="841849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Wastewater Regulation</a:t>
            </a:r>
          </a:p>
        </p:txBody>
      </p:sp>
    </p:spTree>
    <p:extLst>
      <p:ext uri="{BB962C8B-B14F-4D97-AF65-F5344CB8AC3E}">
        <p14:creationId xmlns:p14="http://schemas.microsoft.com/office/powerpoint/2010/main" val="230553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0000" y="251999"/>
            <a:ext cx="8229600" cy="720000"/>
          </a:xfrm>
        </p:spPr>
        <p:txBody>
          <a:bodyPr>
            <a:normAutofit/>
          </a:bodyPr>
          <a:lstStyle/>
          <a:p>
            <a:r>
              <a:rPr lang="en-US" altLang="ja-JP" sz="2800" dirty="0"/>
              <a:t>2. Water Pollution</a:t>
            </a:r>
            <a:endParaRPr kumimoji="1" lang="ja-JP" altLang="en-US" sz="2800" dirty="0"/>
          </a:p>
        </p:txBody>
      </p:sp>
      <p:sp>
        <p:nvSpPr>
          <p:cNvPr id="5" name="テキスト プレースホルダー 2">
            <a:extLst>
              <a:ext uri="{FF2B5EF4-FFF2-40B4-BE49-F238E27FC236}">
                <a16:creationId xmlns:a16="http://schemas.microsoft.com/office/drawing/2014/main" id="{DE4D2B58-60FA-420F-85D2-E511D215FC7F}"/>
              </a:ext>
            </a:extLst>
          </p:cNvPr>
          <p:cNvSpPr txBox="1">
            <a:spLocks/>
          </p:cNvSpPr>
          <p:nvPr/>
        </p:nvSpPr>
        <p:spPr>
          <a:xfrm>
            <a:off x="360000" y="1349021"/>
            <a:ext cx="4067944" cy="453183"/>
          </a:xfrm>
          <a:prstGeom prst="rect">
            <a:avLst/>
          </a:prstGeom>
        </p:spPr>
        <p:txBody>
          <a:bodyPr vert="horz" wrap="square" lIns="396000" tIns="72000" rIns="0" bIns="72000" rtlCol="0">
            <a:spAutoFit/>
          </a:bodyPr>
          <a:lstStyle>
            <a:lvl1pPr marL="0" indent="0" algn="l" defTabSz="914400" rtl="0" eaLnBrk="1" latinLnBrk="0" hangingPunct="1">
              <a:lnSpc>
                <a:spcPts val="2200"/>
              </a:lnSpc>
              <a:spcBef>
                <a:spcPts val="0"/>
              </a:spcBef>
              <a:buFontTx/>
              <a:buNone/>
              <a:defRPr kumimoji="1" sz="2000" b="0"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spcAft>
                <a:spcPts val="600"/>
              </a:spcAft>
              <a:buClr>
                <a:srgbClr val="CAE2FF">
                  <a:lumMod val="50000"/>
                </a:srgbClr>
              </a:buClr>
              <a:buSzPct val="75000"/>
            </a:pPr>
            <a:r>
              <a:rPr lang="en-US" altLang="ja-JP" dirty="0"/>
              <a:t>3) Agricultural Wastewater</a:t>
            </a:r>
          </a:p>
        </p:txBody>
      </p:sp>
      <p:sp>
        <p:nvSpPr>
          <p:cNvPr id="6" name="テキスト プレースホルダー 7">
            <a:extLst>
              <a:ext uri="{FF2B5EF4-FFF2-40B4-BE49-F238E27FC236}">
                <a16:creationId xmlns:a16="http://schemas.microsoft.com/office/drawing/2014/main" id="{D929D5B6-B512-412C-90BB-392893FB2B08}"/>
              </a:ext>
            </a:extLst>
          </p:cNvPr>
          <p:cNvSpPr txBox="1"/>
          <p:nvPr/>
        </p:nvSpPr>
        <p:spPr>
          <a:xfrm>
            <a:off x="360000" y="887585"/>
            <a:ext cx="8418492" cy="453183"/>
          </a:xfrm>
          <a:prstGeom prst="rect">
            <a:avLst/>
          </a:prstGeom>
          <a:solidFill>
            <a:schemeClr val="accent5"/>
          </a:solidFill>
          <a:ln w="19050">
            <a:noFill/>
          </a:ln>
        </p:spPr>
        <p:txBody>
          <a:bodyPr wrap="square" lIns="396000" tIns="72000" rIns="324000" bIns="72000">
            <a:spAutoFit/>
          </a:bodyPr>
          <a:lstStyle>
            <a:lvl1pPr marL="342900" indent="-284480" algn="l" defTabSz="914400" rtl="0" eaLnBrk="1" latinLnBrk="0" hangingPunct="1">
              <a:spcBef>
                <a:spcPts val="1200"/>
              </a:spcBef>
              <a:buFont typeface="Arial" panose="020B0604020202020204" pitchFamily="34" charset="0"/>
              <a:buChar char="•"/>
              <a:defRPr kumimoji="1" sz="3200" b="1" kern="1200" baseline="0">
                <a:solidFill>
                  <a:schemeClr val="tx1"/>
                </a:solidFill>
                <a:latin typeface="+mn-lt"/>
                <a:ea typeface="+mn-ea"/>
                <a:cs typeface="+mn-cs"/>
              </a:defRPr>
            </a:lvl1pPr>
            <a:lvl2pPr marL="342265" indent="-285750" algn="l" defTabSz="914400" rtl="0" eaLnBrk="1" latinLnBrk="0" hangingPunct="1">
              <a:lnSpc>
                <a:spcPts val="3200"/>
              </a:lnSpc>
              <a:spcBef>
                <a:spcPts val="1000"/>
              </a:spcBef>
              <a:buClr>
                <a:schemeClr val="accent5">
                  <a:lumMod val="50000"/>
                </a:schemeClr>
              </a:buClr>
              <a:buFont typeface="Arial" panose="020B0604020202020204" pitchFamily="34" charset="0"/>
              <a:buChar char="–"/>
              <a:defRPr kumimoji="1" sz="2800" kern="1200" baseline="0">
                <a:solidFill>
                  <a:schemeClr val="tx1"/>
                </a:solidFill>
                <a:latin typeface="+mn-lt"/>
                <a:ea typeface="+mn-ea"/>
                <a:cs typeface="+mn-cs"/>
              </a:defRPr>
            </a:lvl2pPr>
            <a:lvl3pPr marL="342265" indent="-284480" algn="l" defTabSz="914400" rtl="0" eaLnBrk="1" latinLnBrk="0" hangingPunct="1">
              <a:lnSpc>
                <a:spcPts val="2700"/>
              </a:lnSpc>
              <a:spcBef>
                <a:spcPts val="600"/>
              </a:spcBef>
              <a:buFont typeface="Arial" panose="020B0604020202020204" pitchFamily="34" charset="0"/>
              <a:buChar char="•"/>
              <a:defRPr kumimoji="1" sz="2400" kern="1200">
                <a:solidFill>
                  <a:schemeClr val="tx1"/>
                </a:solidFill>
                <a:latin typeface="+mn-lt"/>
                <a:ea typeface="+mn-ea"/>
                <a:cs typeface="+mn-cs"/>
              </a:defRPr>
            </a:lvl3pPr>
            <a:lvl4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400" kern="1200">
                <a:solidFill>
                  <a:schemeClr val="tx1"/>
                </a:solidFill>
                <a:latin typeface="+mn-lt"/>
                <a:ea typeface="+mn-ea"/>
                <a:cs typeface="+mn-cs"/>
              </a:defRPr>
            </a:lvl4pPr>
            <a:lvl5pPr marL="342265" indent="-284480" algn="l" defTabSz="914400" rtl="0" eaLnBrk="1" latinLnBrk="0" hangingPunct="1">
              <a:lnSpc>
                <a:spcPts val="2200"/>
              </a:lnSpc>
              <a:spcBef>
                <a:spcPts val="600"/>
              </a:spcBef>
              <a:buClr>
                <a:schemeClr val="accent5">
                  <a:lumMod val="50000"/>
                </a:schemeClr>
              </a:buClr>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sz="2000" dirty="0"/>
              <a:t>(2) Wastewater Regulation</a:t>
            </a:r>
          </a:p>
        </p:txBody>
      </p:sp>
      <p:sp>
        <p:nvSpPr>
          <p:cNvPr id="7" name="Rectangle: Rounded Corners 7">
            <a:extLst>
              <a:ext uri="{FF2B5EF4-FFF2-40B4-BE49-F238E27FC236}">
                <a16:creationId xmlns:a16="http://schemas.microsoft.com/office/drawing/2014/main" id="{E7CEA501-D10E-42E2-B41C-F6AA68AD10F9}"/>
              </a:ext>
            </a:extLst>
          </p:cNvPr>
          <p:cNvSpPr/>
          <p:nvPr/>
        </p:nvSpPr>
        <p:spPr>
          <a:xfrm>
            <a:off x="683568" y="1844824"/>
            <a:ext cx="8100432" cy="1152128"/>
          </a:xfrm>
          <a:prstGeom prst="roundRect">
            <a:avLst/>
          </a:prstGeom>
          <a:solidFill>
            <a:srgbClr val="CCECFF"/>
          </a:solidFill>
          <a:ln w="15875">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ysClr val="windowText" lastClr="000000"/>
                </a:solidFill>
              </a:rPr>
              <a:t>Domestic water treatment:</a:t>
            </a:r>
          </a:p>
          <a:p>
            <a:pPr marL="742950" lvl="1" indent="-285750">
              <a:lnSpc>
                <a:spcPts val="2700"/>
              </a:lnSpc>
              <a:spcAft>
                <a:spcPts val="600"/>
              </a:spcAft>
              <a:buClr>
                <a:srgbClr val="3399FF"/>
              </a:buClr>
              <a:buFont typeface="Wingdings" panose="05000000000000000000" pitchFamily="2" charset="2"/>
              <a:buChar char="l"/>
            </a:pPr>
            <a:r>
              <a:rPr lang="en-US" altLang="ja-JP" sz="2000" dirty="0" err="1">
                <a:solidFill>
                  <a:schemeClr val="tx1"/>
                </a:solidFill>
              </a:rPr>
              <a:t>Johkasou</a:t>
            </a:r>
            <a:r>
              <a:rPr lang="en-US" altLang="ja-JP" sz="2000" dirty="0">
                <a:solidFill>
                  <a:schemeClr val="tx1"/>
                </a:solidFill>
              </a:rPr>
              <a:t> (On-site wastewater treatment)</a:t>
            </a:r>
          </a:p>
          <a:p>
            <a:pPr marL="742950" lvl="1" indent="-285750">
              <a:lnSpc>
                <a:spcPts val="2700"/>
              </a:lnSpc>
              <a:spcAft>
                <a:spcPts val="600"/>
              </a:spcAft>
              <a:buClr>
                <a:srgbClr val="3399FF"/>
              </a:buClr>
              <a:buFont typeface="Wingdings" panose="05000000000000000000" pitchFamily="2" charset="2"/>
              <a:buChar char="l"/>
            </a:pPr>
            <a:r>
              <a:rPr lang="en-US" altLang="ja-JP" sz="2000" dirty="0">
                <a:solidFill>
                  <a:schemeClr val="tx1"/>
                </a:solidFill>
              </a:rPr>
              <a:t>Rural </a:t>
            </a:r>
            <a:r>
              <a:rPr lang="en-US" altLang="ja-JP" sz="2000" dirty="0" err="1">
                <a:solidFill>
                  <a:schemeClr val="tx1"/>
                </a:solidFill>
              </a:rPr>
              <a:t>Sewerege</a:t>
            </a:r>
            <a:r>
              <a:rPr lang="en-US" altLang="ja-JP" sz="2000" dirty="0">
                <a:solidFill>
                  <a:schemeClr val="tx1"/>
                </a:solidFill>
              </a:rPr>
              <a:t> Systems</a:t>
            </a:r>
          </a:p>
        </p:txBody>
      </p:sp>
      <p:sp>
        <p:nvSpPr>
          <p:cNvPr id="8" name="Rectangle: Rounded Corners 7">
            <a:extLst>
              <a:ext uri="{FF2B5EF4-FFF2-40B4-BE49-F238E27FC236}">
                <a16:creationId xmlns:a16="http://schemas.microsoft.com/office/drawing/2014/main" id="{C31C1B52-70DF-4A22-9F66-94F9F069D0E2}"/>
              </a:ext>
            </a:extLst>
          </p:cNvPr>
          <p:cNvSpPr/>
          <p:nvPr/>
        </p:nvSpPr>
        <p:spPr>
          <a:xfrm>
            <a:off x="683568" y="3347934"/>
            <a:ext cx="8100432" cy="1152128"/>
          </a:xfrm>
          <a:prstGeom prst="roundRect">
            <a:avLst/>
          </a:prstGeom>
          <a:solidFill>
            <a:srgbClr val="CCECFF"/>
          </a:solidFill>
          <a:ln w="15875">
            <a:solidFill>
              <a:schemeClr val="accent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ysClr val="windowText" lastClr="000000"/>
                </a:solidFill>
              </a:rPr>
              <a:t>Regulation for Pesticides:</a:t>
            </a:r>
          </a:p>
          <a:p>
            <a:pPr marL="742950" lvl="1" indent="-285750">
              <a:lnSpc>
                <a:spcPts val="2700"/>
              </a:lnSpc>
              <a:spcAft>
                <a:spcPts val="600"/>
              </a:spcAft>
              <a:buClr>
                <a:srgbClr val="3399FF"/>
              </a:buClr>
              <a:buFont typeface="Wingdings" panose="05000000000000000000" pitchFamily="2" charset="2"/>
              <a:buChar char="l"/>
            </a:pPr>
            <a:r>
              <a:rPr lang="en-US" altLang="ja-JP" sz="2000" dirty="0">
                <a:solidFill>
                  <a:schemeClr val="tx1"/>
                </a:solidFill>
              </a:rPr>
              <a:t>Manufacture, import sell, use only registered pesticides by MAFF.</a:t>
            </a:r>
          </a:p>
          <a:p>
            <a:pPr marL="742950" lvl="1" indent="-285750">
              <a:lnSpc>
                <a:spcPts val="2700"/>
              </a:lnSpc>
              <a:spcAft>
                <a:spcPts val="600"/>
              </a:spcAft>
              <a:buClr>
                <a:srgbClr val="3399FF"/>
              </a:buClr>
              <a:buFont typeface="Wingdings" panose="05000000000000000000" pitchFamily="2" charset="2"/>
              <a:buChar char="l"/>
            </a:pPr>
            <a:r>
              <a:rPr lang="en-US" altLang="ja-JP" sz="2000" dirty="0">
                <a:solidFill>
                  <a:schemeClr val="tx1"/>
                </a:solidFill>
              </a:rPr>
              <a:t>Standard for applicable type of crops, time of use, amount of use.</a:t>
            </a:r>
          </a:p>
        </p:txBody>
      </p:sp>
    </p:spTree>
    <p:extLst>
      <p:ext uri="{BB962C8B-B14F-4D97-AF65-F5344CB8AC3E}">
        <p14:creationId xmlns:p14="http://schemas.microsoft.com/office/powerpoint/2010/main" val="75881928"/>
      </p:ext>
    </p:extLst>
  </p:cSld>
  <p:clrMapOvr>
    <a:masterClrMapping/>
  </p:clrMapOvr>
</p:sld>
</file>

<file path=ppt/theme/theme1.xml><?xml version="1.0" encoding="utf-8"?>
<a:theme xmlns:a="http://schemas.openxmlformats.org/drawingml/2006/main" name="2_X0-00">
  <a:themeElements>
    <a:clrScheme name="UDex0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X0">
      <a:majorFont>
        <a:latin typeface="Arial"/>
        <a:ea typeface="Meiryo UI"/>
        <a:cs typeface=""/>
      </a:majorFont>
      <a:minorFont>
        <a:latin typeface="Cambria"/>
        <a:ea typeface="Meiryo UI"/>
        <a:cs typeface=""/>
      </a:minorFont>
    </a:fontScheme>
    <a:fmtScheme name="アング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aa3d84-848c-46d8-aeab-0b2f57596b58" xsi:nil="true"/>
    <lcf76f155ced4ddcb4097134ff3c332f xmlns="7a6451db-056d-48fa-bfcb-902fbd171f1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CCC27DD398E4D4191FD01605E945602" ma:contentTypeVersion="14" ma:contentTypeDescription="新しいドキュメントを作成します。" ma:contentTypeScope="" ma:versionID="f4b6bd7d00d2b16cab21652b2349a8bf">
  <xsd:schema xmlns:xsd="http://www.w3.org/2001/XMLSchema" xmlns:xs="http://www.w3.org/2001/XMLSchema" xmlns:p="http://schemas.microsoft.com/office/2006/metadata/properties" xmlns:ns2="7a6451db-056d-48fa-bfcb-902fbd171f1b" xmlns:ns3="60aa3d84-848c-46d8-aeab-0b2f57596b58" targetNamespace="http://schemas.microsoft.com/office/2006/metadata/properties" ma:root="true" ma:fieldsID="bbf498cd2bb1bfd86cfa9d086870fe94" ns2:_="" ns3:_="">
    <xsd:import namespace="7a6451db-056d-48fa-bfcb-902fbd171f1b"/>
    <xsd:import namespace="60aa3d84-848c-46d8-aeab-0b2f57596b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451db-056d-48fa-bfcb-902fbd171f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画像タグ" ma:readOnly="false" ma:fieldId="{5cf76f15-5ced-4ddc-b409-7134ff3c332f}" ma:taxonomyMulti="true" ma:sspId="7e32e000-d71a-4941-98f3-c6f5b59317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aa3d84-848c-46d8-aeab-0b2f57596b5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543c776-b08c-4003-9a7c-746c9fe5707b}" ma:internalName="TaxCatchAll" ma:showField="CatchAllData" ma:web="60aa3d84-848c-46d8-aeab-0b2f57596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431434-003F-4EC6-A0D0-9DB43D24413E}">
  <ds:schemaRefs>
    <ds:schemaRef ds:uri="b56652ab-dc59-4635-a713-c4c2ef59bd7c"/>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8bee4b5a-797e-4090-846b-e0b2c160cba4"/>
    <ds:schemaRef ds:uri="http://www.w3.org/XML/1998/namespace"/>
    <ds:schemaRef ds:uri="http://purl.org/dc/dcmitype/"/>
  </ds:schemaRefs>
</ds:datastoreItem>
</file>

<file path=customXml/itemProps2.xml><?xml version="1.0" encoding="utf-8"?>
<ds:datastoreItem xmlns:ds="http://schemas.openxmlformats.org/officeDocument/2006/customXml" ds:itemID="{3C3D6956-C997-4FCB-86F6-55FFA122380B}"/>
</file>

<file path=customXml/itemProps3.xml><?xml version="1.0" encoding="utf-8"?>
<ds:datastoreItem xmlns:ds="http://schemas.openxmlformats.org/officeDocument/2006/customXml" ds:itemID="{DE164A86-2999-4E68-A64F-F31B67C2AF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4429</TotalTime>
  <Words>3228</Words>
  <PresentationFormat>On-screen Show (4:3)</PresentationFormat>
  <Paragraphs>387</Paragraphs>
  <Slides>47</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Cambria</vt:lpstr>
      <vt:lpstr>Times New Roman</vt:lpstr>
      <vt:lpstr>Wingdings</vt:lpstr>
      <vt:lpstr>2_X0-00</vt:lpstr>
      <vt:lpstr>Theme 4 Water Pollution and Environmental Management Preventing damage to human health and lives and creating Sustainable Environment</vt:lpstr>
      <vt:lpstr>Contents</vt:lpstr>
      <vt:lpstr>1. Introduction</vt:lpstr>
      <vt:lpstr>2. Water Pollution</vt:lpstr>
      <vt:lpstr>2. Water Pollution</vt:lpstr>
      <vt:lpstr>2. Water Pollution</vt:lpstr>
      <vt:lpstr>2. Water Pollution</vt:lpstr>
      <vt:lpstr>2. Water Pollution</vt:lpstr>
      <vt:lpstr>2. Water Pollution</vt:lpstr>
      <vt:lpstr>2. Water Pollution</vt:lpstr>
      <vt:lpstr>PowerPoint Presentation</vt:lpstr>
      <vt:lpstr>3. Securing Clean Surface Water</vt:lpstr>
      <vt:lpstr>3. Securing Clean Surface Water</vt:lpstr>
      <vt:lpstr>3. Securing Clean Surface Water</vt:lpstr>
      <vt:lpstr>3. Securing Clean Surface Water</vt:lpstr>
      <vt:lpstr>3. Securing Clean Surface Water</vt:lpstr>
      <vt:lpstr>3. Securing Clean Surface Water</vt:lpstr>
      <vt:lpstr>3. Securing Clean Surface Water</vt:lpstr>
      <vt:lpstr>3. Securing Clean Surface Water</vt:lpstr>
      <vt:lpstr>3. Securing Clean Surface Water</vt:lpstr>
      <vt:lpstr>3. Securing Clean Surface Water</vt:lpstr>
      <vt:lpstr>4. Financial Resources for Measure Against Water Pollution</vt:lpstr>
      <vt:lpstr>4. Financial Resources for Measure Against Water Pollution</vt:lpstr>
      <vt:lpstr>4. Financial Resources for Measure Against Water Pollution</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5. River Environmental Management</vt:lpstr>
      <vt:lpstr>6. Lessons Learned (1)</vt:lpstr>
      <vt:lpstr>6. Lessons Learned (2)</vt:lpstr>
      <vt:lpstr>6. Lessons Learned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2022-03-08T05:42:29Z</cp:lastPrinted>
  <dcterms:created xsi:type="dcterms:W3CDTF">2016-03-24T01:37:00Z</dcterms:created>
  <dcterms:modified xsi:type="dcterms:W3CDTF">2022-04-01T08:56:08Z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1041-10.8.0.5727</vt:lpwstr>
  </property>
  <property fmtid="{D5CDD505-2E9C-101B-9397-08002B2CF9AE}" pid="3" name="ContentTypeId">
    <vt:lpwstr>0x010100CDAE8486B2A06C46ACDC6963B1CA8EC7</vt:lpwstr>
  </property>
  <property fmtid="{D5CDD505-2E9C-101B-9397-08002B2CF9AE}" pid="4" name="MediaServiceImageTags">
    <vt:lpwstr/>
  </property>
</Properties>
</file>