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61" r:id="rId4"/>
  </p:sldMasterIdLst>
  <p:notesMasterIdLst>
    <p:notesMasterId r:id="rId38"/>
  </p:notesMasterIdLst>
  <p:handoutMasterIdLst>
    <p:handoutMasterId r:id="rId39"/>
  </p:handoutMasterIdLst>
  <p:sldIdLst>
    <p:sldId id="256" r:id="rId5"/>
    <p:sldId id="325" r:id="rId6"/>
    <p:sldId id="304" r:id="rId7"/>
    <p:sldId id="445" r:id="rId8"/>
    <p:sldId id="446" r:id="rId9"/>
    <p:sldId id="447" r:id="rId10"/>
    <p:sldId id="448" r:id="rId11"/>
    <p:sldId id="461" r:id="rId12"/>
    <p:sldId id="462" r:id="rId13"/>
    <p:sldId id="451" r:id="rId14"/>
    <p:sldId id="463" r:id="rId15"/>
    <p:sldId id="464" r:id="rId16"/>
    <p:sldId id="449" r:id="rId17"/>
    <p:sldId id="465" r:id="rId18"/>
    <p:sldId id="450" r:id="rId19"/>
    <p:sldId id="452" r:id="rId20"/>
    <p:sldId id="453" r:id="rId21"/>
    <p:sldId id="454" r:id="rId22"/>
    <p:sldId id="455" r:id="rId23"/>
    <p:sldId id="456" r:id="rId24"/>
    <p:sldId id="466" r:id="rId25"/>
    <p:sldId id="457" r:id="rId26"/>
    <p:sldId id="467" r:id="rId27"/>
    <p:sldId id="458" r:id="rId28"/>
    <p:sldId id="468" r:id="rId29"/>
    <p:sldId id="459" r:id="rId30"/>
    <p:sldId id="469" r:id="rId31"/>
    <p:sldId id="460" r:id="rId32"/>
    <p:sldId id="470" r:id="rId33"/>
    <p:sldId id="340" r:id="rId34"/>
    <p:sldId id="355" r:id="rId35"/>
    <p:sldId id="443" r:id="rId36"/>
    <p:sldId id="471" r:id="rId37"/>
  </p:sldIdLst>
  <p:sldSz cx="9144000" cy="6858000" type="screen4x3"/>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p15:clr>
            <a:srgbClr val="A4A3A4"/>
          </p15:clr>
        </p15:guide>
        <p15:guide id="2" pos="521">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ahiro Sakata" initials="MS" lastIdx="1" clrIdx="0"/>
  <p:cmAuthor id="2" name="藪内礼子" initials="藪内礼子"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F"/>
    <a:srgbClr val="FFFFCC"/>
    <a:srgbClr val="FFFFA7"/>
    <a:srgbClr val="FFFFEB"/>
    <a:srgbClr val="E8F2D2"/>
    <a:srgbClr val="CBE199"/>
    <a:srgbClr val="CCECFF"/>
    <a:srgbClr val="EBA9B3"/>
    <a:srgbClr val="F8DCE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A8884-AE4A-4366-BF3D-2B4A0D90F5D7}" v="2" dt="2022-12-15T05:04:28.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85377" autoAdjust="0"/>
  </p:normalViewPr>
  <p:slideViewPr>
    <p:cSldViewPr>
      <p:cViewPr varScale="1">
        <p:scale>
          <a:sx n="93" d="100"/>
          <a:sy n="93" d="100"/>
        </p:scale>
        <p:origin x="1986" y="96"/>
      </p:cViewPr>
      <p:guideLst>
        <p:guide orient="horz" pos="981"/>
        <p:guide pos="521"/>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2768"/>
    </p:cViewPr>
  </p:sorterViewPr>
  <p:notesViewPr>
    <p:cSldViewPr snapToGrid="0" snapToObjects="1">
      <p:cViewPr varScale="1">
        <p:scale>
          <a:sx n="79" d="100"/>
          <a:sy n="79" d="100"/>
        </p:scale>
        <p:origin x="3882" y="90"/>
      </p:cViewPr>
      <p:guideLst>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suke Kato(加藤　佑介)" userId="596533c6-00bc-40af-9215-a6b229120e50" providerId="ADAL" clId="{1237AC7D-F136-482B-B4D5-A346EC6171E7}"/>
    <pc:docChg chg="undo custSel addSld delSld modSld">
      <pc:chgData name="Yusuke Kato(加藤　佑介)" userId="596533c6-00bc-40af-9215-a6b229120e50" providerId="ADAL" clId="{1237AC7D-F136-482B-B4D5-A346EC6171E7}" dt="2022-02-07T06:08:58.037" v="1398" actId="20577"/>
      <pc:docMkLst>
        <pc:docMk/>
      </pc:docMkLst>
      <pc:sldChg chg="modSp mod">
        <pc:chgData name="Yusuke Kato(加藤　佑介)" userId="596533c6-00bc-40af-9215-a6b229120e50" providerId="ADAL" clId="{1237AC7D-F136-482B-B4D5-A346EC6171E7}" dt="2022-02-05T04:42:16.989" v="23" actId="20577"/>
        <pc:sldMkLst>
          <pc:docMk/>
          <pc:sldMk cId="0" sldId="325"/>
        </pc:sldMkLst>
        <pc:spChg chg="mod">
          <ac:chgData name="Yusuke Kato(加藤　佑介)" userId="596533c6-00bc-40af-9215-a6b229120e50" providerId="ADAL" clId="{1237AC7D-F136-482B-B4D5-A346EC6171E7}" dt="2022-02-05T04:42:16.989" v="23" actId="20577"/>
          <ac:spMkLst>
            <pc:docMk/>
            <pc:sldMk cId="0" sldId="325"/>
            <ac:spMk id="5" creationId="{00000000-0000-0000-0000-000000000000}"/>
          </ac:spMkLst>
        </pc:spChg>
      </pc:sldChg>
      <pc:sldChg chg="modSp mod modNotesTx">
        <pc:chgData name="Yusuke Kato(加藤　佑介)" userId="596533c6-00bc-40af-9215-a6b229120e50" providerId="ADAL" clId="{1237AC7D-F136-482B-B4D5-A346EC6171E7}" dt="2022-02-07T03:46:23.541" v="1180" actId="14100"/>
        <pc:sldMkLst>
          <pc:docMk/>
          <pc:sldMk cId="0" sldId="340"/>
        </pc:sldMkLst>
        <pc:spChg chg="mod">
          <ac:chgData name="Yusuke Kato(加藤　佑介)" userId="596533c6-00bc-40af-9215-a6b229120e50" providerId="ADAL" clId="{1237AC7D-F136-482B-B4D5-A346EC6171E7}" dt="2022-02-07T03:46:23.541" v="1180" actId="14100"/>
          <ac:spMkLst>
            <pc:docMk/>
            <pc:sldMk cId="0" sldId="340"/>
            <ac:spMk id="6" creationId="{00000000-0000-0000-0000-000000000000}"/>
          </ac:spMkLst>
        </pc:spChg>
      </pc:sldChg>
      <pc:sldChg chg="modSp mod modNotesTx">
        <pc:chgData name="Yusuke Kato(加藤　佑介)" userId="596533c6-00bc-40af-9215-a6b229120e50" providerId="ADAL" clId="{1237AC7D-F136-482B-B4D5-A346EC6171E7}" dt="2022-02-07T06:05:39.782" v="1279" actId="20577"/>
        <pc:sldMkLst>
          <pc:docMk/>
          <pc:sldMk cId="0" sldId="355"/>
        </pc:sldMkLst>
        <pc:spChg chg="mod">
          <ac:chgData name="Yusuke Kato(加藤　佑介)" userId="596533c6-00bc-40af-9215-a6b229120e50" providerId="ADAL" clId="{1237AC7D-F136-482B-B4D5-A346EC6171E7}" dt="2022-02-07T06:05:39.782" v="1279" actId="20577"/>
          <ac:spMkLst>
            <pc:docMk/>
            <pc:sldMk cId="0" sldId="355"/>
            <ac:spMk id="4" creationId="{00000000-0000-0000-0000-000000000000}"/>
          </ac:spMkLst>
        </pc:spChg>
      </pc:sldChg>
      <pc:sldChg chg="modSp mod">
        <pc:chgData name="Yusuke Kato(加藤　佑介)" userId="596533c6-00bc-40af-9215-a6b229120e50" providerId="ADAL" clId="{1237AC7D-F136-482B-B4D5-A346EC6171E7}" dt="2022-02-07T06:08:58.037" v="1398" actId="20577"/>
        <pc:sldMkLst>
          <pc:docMk/>
          <pc:sldMk cId="858276748" sldId="443"/>
        </pc:sldMkLst>
        <pc:spChg chg="mod">
          <ac:chgData name="Yusuke Kato(加藤　佑介)" userId="596533c6-00bc-40af-9215-a6b229120e50" providerId="ADAL" clId="{1237AC7D-F136-482B-B4D5-A346EC6171E7}" dt="2022-02-07T06:08:58.037" v="1398" actId="20577"/>
          <ac:spMkLst>
            <pc:docMk/>
            <pc:sldMk cId="858276748" sldId="443"/>
            <ac:spMk id="4" creationId="{00000000-0000-0000-0000-000000000000}"/>
          </ac:spMkLst>
        </pc:spChg>
      </pc:sldChg>
      <pc:sldChg chg="modSp mod">
        <pc:chgData name="Yusuke Kato(加藤　佑介)" userId="596533c6-00bc-40af-9215-a6b229120e50" providerId="ADAL" clId="{1237AC7D-F136-482B-B4D5-A346EC6171E7}" dt="2022-02-05T04:45:36.523" v="70" actId="20577"/>
        <pc:sldMkLst>
          <pc:docMk/>
          <pc:sldMk cId="4112227000" sldId="448"/>
        </pc:sldMkLst>
        <pc:spChg chg="mod">
          <ac:chgData name="Yusuke Kato(加藤　佑介)" userId="596533c6-00bc-40af-9215-a6b229120e50" providerId="ADAL" clId="{1237AC7D-F136-482B-B4D5-A346EC6171E7}" dt="2022-02-05T04:45:36.523" v="70" actId="20577"/>
          <ac:spMkLst>
            <pc:docMk/>
            <pc:sldMk cId="4112227000" sldId="448"/>
            <ac:spMk id="15" creationId="{98A70032-6982-4C89-9308-56247A899283}"/>
          </ac:spMkLst>
        </pc:spChg>
      </pc:sldChg>
      <pc:sldChg chg="modSp mod">
        <pc:chgData name="Yusuke Kato(加藤　佑介)" userId="596533c6-00bc-40af-9215-a6b229120e50" providerId="ADAL" clId="{1237AC7D-F136-482B-B4D5-A346EC6171E7}" dt="2022-02-05T04:51:01.842" v="463" actId="20577"/>
        <pc:sldMkLst>
          <pc:docMk/>
          <pc:sldMk cId="3965829586" sldId="449"/>
        </pc:sldMkLst>
        <pc:spChg chg="mod">
          <ac:chgData name="Yusuke Kato(加藤　佑介)" userId="596533c6-00bc-40af-9215-a6b229120e50" providerId="ADAL" clId="{1237AC7D-F136-482B-B4D5-A346EC6171E7}" dt="2022-02-05T04:51:01.842" v="463" actId="20577"/>
          <ac:spMkLst>
            <pc:docMk/>
            <pc:sldMk cId="3965829586" sldId="449"/>
            <ac:spMk id="7" creationId="{A0A15DA2-8369-4749-9618-1BAF23AC4A31}"/>
          </ac:spMkLst>
        </pc:spChg>
      </pc:sldChg>
      <pc:sldChg chg="modSp mod">
        <pc:chgData name="Yusuke Kato(加藤　佑介)" userId="596533c6-00bc-40af-9215-a6b229120e50" providerId="ADAL" clId="{1237AC7D-F136-482B-B4D5-A346EC6171E7}" dt="2022-02-05T04:47:51.683" v="164" actId="20577"/>
        <pc:sldMkLst>
          <pc:docMk/>
          <pc:sldMk cId="3166848829" sldId="451"/>
        </pc:sldMkLst>
        <pc:spChg chg="mod">
          <ac:chgData name="Yusuke Kato(加藤　佑介)" userId="596533c6-00bc-40af-9215-a6b229120e50" providerId="ADAL" clId="{1237AC7D-F136-482B-B4D5-A346EC6171E7}" dt="2022-02-05T04:47:51.683" v="164" actId="20577"/>
          <ac:spMkLst>
            <pc:docMk/>
            <pc:sldMk cId="3166848829" sldId="451"/>
            <ac:spMk id="6" creationId="{36FC4780-523B-4531-B603-C6EB118BFACC}"/>
          </ac:spMkLst>
        </pc:spChg>
        <pc:spChg chg="mod">
          <ac:chgData name="Yusuke Kato(加藤　佑介)" userId="596533c6-00bc-40af-9215-a6b229120e50" providerId="ADAL" clId="{1237AC7D-F136-482B-B4D5-A346EC6171E7}" dt="2022-02-05T04:47:40.099" v="158" actId="20577"/>
          <ac:spMkLst>
            <pc:docMk/>
            <pc:sldMk cId="3166848829" sldId="451"/>
            <ac:spMk id="8" creationId="{D3D8365D-81A6-40EB-A450-3437D2151977}"/>
          </ac:spMkLst>
        </pc:spChg>
      </pc:sldChg>
      <pc:sldChg chg="modSp mod">
        <pc:chgData name="Yusuke Kato(加藤　佑介)" userId="596533c6-00bc-40af-9215-a6b229120e50" providerId="ADAL" clId="{1237AC7D-F136-482B-B4D5-A346EC6171E7}" dt="2022-02-05T05:36:36.052" v="654" actId="6549"/>
        <pc:sldMkLst>
          <pc:docMk/>
          <pc:sldMk cId="489946603" sldId="452"/>
        </pc:sldMkLst>
        <pc:spChg chg="mod">
          <ac:chgData name="Yusuke Kato(加藤　佑介)" userId="596533c6-00bc-40af-9215-a6b229120e50" providerId="ADAL" clId="{1237AC7D-F136-482B-B4D5-A346EC6171E7}" dt="2022-02-05T04:42:44.755" v="45" actId="6549"/>
          <ac:spMkLst>
            <pc:docMk/>
            <pc:sldMk cId="489946603" sldId="452"/>
            <ac:spMk id="2" creationId="{00000000-0000-0000-0000-000000000000}"/>
          </ac:spMkLst>
        </pc:spChg>
        <pc:spChg chg="mod">
          <ac:chgData name="Yusuke Kato(加藤　佑介)" userId="596533c6-00bc-40af-9215-a6b229120e50" providerId="ADAL" clId="{1237AC7D-F136-482B-B4D5-A346EC6171E7}" dt="2022-02-05T05:36:19.594" v="635" actId="20577"/>
          <ac:spMkLst>
            <pc:docMk/>
            <pc:sldMk cId="489946603" sldId="452"/>
            <ac:spMk id="14" creationId="{54A319E7-CB4B-454A-9EA4-A59C5A708D9B}"/>
          </ac:spMkLst>
        </pc:spChg>
        <pc:spChg chg="mod">
          <ac:chgData name="Yusuke Kato(加藤　佑介)" userId="596533c6-00bc-40af-9215-a6b229120e50" providerId="ADAL" clId="{1237AC7D-F136-482B-B4D5-A346EC6171E7}" dt="2022-02-05T05:36:36.052" v="654" actId="6549"/>
          <ac:spMkLst>
            <pc:docMk/>
            <pc:sldMk cId="489946603" sldId="452"/>
            <ac:spMk id="21" creationId="{980C04C0-3EAB-417D-840E-682759BAFDEC}"/>
          </ac:spMkLst>
        </pc:spChg>
      </pc:sldChg>
      <pc:sldChg chg="modSp mod">
        <pc:chgData name="Yusuke Kato(加藤　佑介)" userId="596533c6-00bc-40af-9215-a6b229120e50" providerId="ADAL" clId="{1237AC7D-F136-482B-B4D5-A346EC6171E7}" dt="2022-02-05T05:36:49.729" v="655"/>
        <pc:sldMkLst>
          <pc:docMk/>
          <pc:sldMk cId="2223024261" sldId="453"/>
        </pc:sldMkLst>
        <pc:spChg chg="mod">
          <ac:chgData name="Yusuke Kato(加藤　佑介)" userId="596533c6-00bc-40af-9215-a6b229120e50" providerId="ADAL" clId="{1237AC7D-F136-482B-B4D5-A346EC6171E7}" dt="2022-02-05T04:42:51.133" v="46"/>
          <ac:spMkLst>
            <pc:docMk/>
            <pc:sldMk cId="2223024261" sldId="453"/>
            <ac:spMk id="2" creationId="{00000000-0000-0000-0000-000000000000}"/>
          </ac:spMkLst>
        </pc:spChg>
        <pc:spChg chg="mod">
          <ac:chgData name="Yusuke Kato(加藤　佑介)" userId="596533c6-00bc-40af-9215-a6b229120e50" providerId="ADAL" clId="{1237AC7D-F136-482B-B4D5-A346EC6171E7}" dt="2022-02-05T05:36:49.729" v="655"/>
          <ac:spMkLst>
            <pc:docMk/>
            <pc:sldMk cId="2223024261" sldId="453"/>
            <ac:spMk id="14" creationId="{54A319E7-CB4B-454A-9EA4-A59C5A708D9B}"/>
          </ac:spMkLst>
        </pc:spChg>
      </pc:sldChg>
      <pc:sldChg chg="modSp mod">
        <pc:chgData name="Yusuke Kato(加藤　佑介)" userId="596533c6-00bc-40af-9215-a6b229120e50" providerId="ADAL" clId="{1237AC7D-F136-482B-B4D5-A346EC6171E7}" dt="2022-02-05T05:36:52.734" v="656"/>
        <pc:sldMkLst>
          <pc:docMk/>
          <pc:sldMk cId="2512699613" sldId="454"/>
        </pc:sldMkLst>
        <pc:spChg chg="mod">
          <ac:chgData name="Yusuke Kato(加藤　佑介)" userId="596533c6-00bc-40af-9215-a6b229120e50" providerId="ADAL" clId="{1237AC7D-F136-482B-B4D5-A346EC6171E7}" dt="2022-02-05T04:42:53.632" v="47"/>
          <ac:spMkLst>
            <pc:docMk/>
            <pc:sldMk cId="2512699613" sldId="454"/>
            <ac:spMk id="2" creationId="{00000000-0000-0000-0000-000000000000}"/>
          </ac:spMkLst>
        </pc:spChg>
        <pc:spChg chg="mod">
          <ac:chgData name="Yusuke Kato(加藤　佑介)" userId="596533c6-00bc-40af-9215-a6b229120e50" providerId="ADAL" clId="{1237AC7D-F136-482B-B4D5-A346EC6171E7}" dt="2022-02-05T05:36:52.734" v="656"/>
          <ac:spMkLst>
            <pc:docMk/>
            <pc:sldMk cId="2512699613" sldId="454"/>
            <ac:spMk id="14" creationId="{54A319E7-CB4B-454A-9EA4-A59C5A708D9B}"/>
          </ac:spMkLst>
        </pc:spChg>
      </pc:sldChg>
      <pc:sldChg chg="modSp mod">
        <pc:chgData name="Yusuke Kato(加藤　佑介)" userId="596533c6-00bc-40af-9215-a6b229120e50" providerId="ADAL" clId="{1237AC7D-F136-482B-B4D5-A346EC6171E7}" dt="2022-02-05T05:36:56.488" v="657"/>
        <pc:sldMkLst>
          <pc:docMk/>
          <pc:sldMk cId="3007008273" sldId="455"/>
        </pc:sldMkLst>
        <pc:spChg chg="mod">
          <ac:chgData name="Yusuke Kato(加藤　佑介)" userId="596533c6-00bc-40af-9215-a6b229120e50" providerId="ADAL" clId="{1237AC7D-F136-482B-B4D5-A346EC6171E7}" dt="2022-02-05T04:42:56.420" v="48"/>
          <ac:spMkLst>
            <pc:docMk/>
            <pc:sldMk cId="3007008273" sldId="455"/>
            <ac:spMk id="2" creationId="{00000000-0000-0000-0000-000000000000}"/>
          </ac:spMkLst>
        </pc:spChg>
        <pc:spChg chg="mod">
          <ac:chgData name="Yusuke Kato(加藤　佑介)" userId="596533c6-00bc-40af-9215-a6b229120e50" providerId="ADAL" clId="{1237AC7D-F136-482B-B4D5-A346EC6171E7}" dt="2022-02-05T05:36:56.488" v="657"/>
          <ac:spMkLst>
            <pc:docMk/>
            <pc:sldMk cId="3007008273" sldId="455"/>
            <ac:spMk id="14" creationId="{54A319E7-CB4B-454A-9EA4-A59C5A708D9B}"/>
          </ac:spMkLst>
        </pc:spChg>
      </pc:sldChg>
      <pc:sldChg chg="modSp mod">
        <pc:chgData name="Yusuke Kato(加藤　佑介)" userId="596533c6-00bc-40af-9215-a6b229120e50" providerId="ADAL" clId="{1237AC7D-F136-482B-B4D5-A346EC6171E7}" dt="2022-02-05T05:37:30.616" v="726" actId="20577"/>
        <pc:sldMkLst>
          <pc:docMk/>
          <pc:sldMk cId="3023342995" sldId="456"/>
        </pc:sldMkLst>
        <pc:spChg chg="mod">
          <ac:chgData name="Yusuke Kato(加藤　佑介)" userId="596533c6-00bc-40af-9215-a6b229120e50" providerId="ADAL" clId="{1237AC7D-F136-482B-B4D5-A346EC6171E7}" dt="2022-02-05T04:42:59.926" v="49"/>
          <ac:spMkLst>
            <pc:docMk/>
            <pc:sldMk cId="3023342995" sldId="456"/>
            <ac:spMk id="2" creationId="{00000000-0000-0000-0000-000000000000}"/>
          </ac:spMkLst>
        </pc:spChg>
        <pc:spChg chg="mod">
          <ac:chgData name="Yusuke Kato(加藤　佑介)" userId="596533c6-00bc-40af-9215-a6b229120e50" providerId="ADAL" clId="{1237AC7D-F136-482B-B4D5-A346EC6171E7}" dt="2022-02-05T05:37:30.616" v="726" actId="20577"/>
          <ac:spMkLst>
            <pc:docMk/>
            <pc:sldMk cId="3023342995" sldId="456"/>
            <ac:spMk id="14" creationId="{54A319E7-CB4B-454A-9EA4-A59C5A708D9B}"/>
          </ac:spMkLst>
        </pc:spChg>
      </pc:sldChg>
      <pc:sldChg chg="addSp delSp modSp mod">
        <pc:chgData name="Yusuke Kato(加藤　佑介)" userId="596533c6-00bc-40af-9215-a6b229120e50" providerId="ADAL" clId="{1237AC7D-F136-482B-B4D5-A346EC6171E7}" dt="2022-02-05T05:38:17.680" v="869" actId="20577"/>
        <pc:sldMkLst>
          <pc:docMk/>
          <pc:sldMk cId="2366524286" sldId="457"/>
        </pc:sldMkLst>
        <pc:spChg chg="mod">
          <ac:chgData name="Yusuke Kato(加藤　佑介)" userId="596533c6-00bc-40af-9215-a6b229120e50" providerId="ADAL" clId="{1237AC7D-F136-482B-B4D5-A346EC6171E7}" dt="2022-02-05T04:43:05.460" v="51"/>
          <ac:spMkLst>
            <pc:docMk/>
            <pc:sldMk cId="2366524286" sldId="457"/>
            <ac:spMk id="2" creationId="{00000000-0000-0000-0000-000000000000}"/>
          </ac:spMkLst>
        </pc:spChg>
        <pc:spChg chg="mod">
          <ac:chgData name="Yusuke Kato(加藤　佑介)" userId="596533c6-00bc-40af-9215-a6b229120e50" providerId="ADAL" clId="{1237AC7D-F136-482B-B4D5-A346EC6171E7}" dt="2022-02-05T05:38:17.680" v="869" actId="20577"/>
          <ac:spMkLst>
            <pc:docMk/>
            <pc:sldMk cId="2366524286" sldId="457"/>
            <ac:spMk id="14" creationId="{54A319E7-CB4B-454A-9EA4-A59C5A708D9B}"/>
          </ac:spMkLst>
        </pc:spChg>
        <pc:picChg chg="add del mod">
          <ac:chgData name="Yusuke Kato(加藤　佑介)" userId="596533c6-00bc-40af-9215-a6b229120e50" providerId="ADAL" clId="{1237AC7D-F136-482B-B4D5-A346EC6171E7}" dt="2022-02-05T05:05:22.743" v="622" actId="478"/>
          <ac:picMkLst>
            <pc:docMk/>
            <pc:sldMk cId="2366524286" sldId="457"/>
            <ac:picMk id="6" creationId="{DB3949D3-9DC2-48CD-A078-5509CCB69004}"/>
          </ac:picMkLst>
        </pc:picChg>
        <pc:picChg chg="add mod">
          <ac:chgData name="Yusuke Kato(加藤　佑介)" userId="596533c6-00bc-40af-9215-a6b229120e50" providerId="ADAL" clId="{1237AC7D-F136-482B-B4D5-A346EC6171E7}" dt="2022-02-05T05:08:13.972" v="625" actId="14100"/>
          <ac:picMkLst>
            <pc:docMk/>
            <pc:sldMk cId="2366524286" sldId="457"/>
            <ac:picMk id="8" creationId="{E0157053-7221-442C-8149-9581CDA3E5C3}"/>
          </ac:picMkLst>
        </pc:picChg>
        <pc:picChg chg="del">
          <ac:chgData name="Yusuke Kato(加藤　佑介)" userId="596533c6-00bc-40af-9215-a6b229120e50" providerId="ADAL" clId="{1237AC7D-F136-482B-B4D5-A346EC6171E7}" dt="2022-02-05T05:00:16.618" v="464" actId="478"/>
          <ac:picMkLst>
            <pc:docMk/>
            <pc:sldMk cId="2366524286" sldId="457"/>
            <ac:picMk id="9" creationId="{BABD2AE7-0D7C-462B-B610-CA2248369A3C}"/>
          </ac:picMkLst>
        </pc:picChg>
      </pc:sldChg>
      <pc:sldChg chg="modSp mod">
        <pc:chgData name="Yusuke Kato(加藤　佑介)" userId="596533c6-00bc-40af-9215-a6b229120e50" providerId="ADAL" clId="{1237AC7D-F136-482B-B4D5-A346EC6171E7}" dt="2022-02-05T04:43:17.898" v="53" actId="6549"/>
        <pc:sldMkLst>
          <pc:docMk/>
          <pc:sldMk cId="1184074259" sldId="458"/>
        </pc:sldMkLst>
        <pc:spChg chg="mod">
          <ac:chgData name="Yusuke Kato(加藤　佑介)" userId="596533c6-00bc-40af-9215-a6b229120e50" providerId="ADAL" clId="{1237AC7D-F136-482B-B4D5-A346EC6171E7}" dt="2022-02-05T04:43:17.898" v="53" actId="6549"/>
          <ac:spMkLst>
            <pc:docMk/>
            <pc:sldMk cId="1184074259" sldId="458"/>
            <ac:spMk id="2" creationId="{00000000-0000-0000-0000-000000000000}"/>
          </ac:spMkLst>
        </pc:spChg>
      </pc:sldChg>
      <pc:sldChg chg="modSp mod">
        <pc:chgData name="Yusuke Kato(加藤　佑介)" userId="596533c6-00bc-40af-9215-a6b229120e50" providerId="ADAL" clId="{1237AC7D-F136-482B-B4D5-A346EC6171E7}" dt="2022-02-05T05:38:59.792" v="942" actId="6549"/>
        <pc:sldMkLst>
          <pc:docMk/>
          <pc:sldMk cId="4101446527" sldId="459"/>
        </pc:sldMkLst>
        <pc:spChg chg="mod">
          <ac:chgData name="Yusuke Kato(加藤　佑介)" userId="596533c6-00bc-40af-9215-a6b229120e50" providerId="ADAL" clId="{1237AC7D-F136-482B-B4D5-A346EC6171E7}" dt="2022-02-05T04:43:22.994" v="54"/>
          <ac:spMkLst>
            <pc:docMk/>
            <pc:sldMk cId="4101446527" sldId="459"/>
            <ac:spMk id="2" creationId="{00000000-0000-0000-0000-000000000000}"/>
          </ac:spMkLst>
        </pc:spChg>
        <pc:spChg chg="mod">
          <ac:chgData name="Yusuke Kato(加藤　佑介)" userId="596533c6-00bc-40af-9215-a6b229120e50" providerId="ADAL" clId="{1237AC7D-F136-482B-B4D5-A346EC6171E7}" dt="2022-02-05T05:38:59.792" v="942" actId="6549"/>
          <ac:spMkLst>
            <pc:docMk/>
            <pc:sldMk cId="4101446527" sldId="459"/>
            <ac:spMk id="14" creationId="{54A319E7-CB4B-454A-9EA4-A59C5A708D9B}"/>
          </ac:spMkLst>
        </pc:spChg>
      </pc:sldChg>
      <pc:sldChg chg="modSp mod">
        <pc:chgData name="Yusuke Kato(加藤　佑介)" userId="596533c6-00bc-40af-9215-a6b229120e50" providerId="ADAL" clId="{1237AC7D-F136-482B-B4D5-A346EC6171E7}" dt="2022-02-05T05:01:45.321" v="567" actId="20577"/>
        <pc:sldMkLst>
          <pc:docMk/>
          <pc:sldMk cId="451331614" sldId="460"/>
        </pc:sldMkLst>
        <pc:spChg chg="mod">
          <ac:chgData name="Yusuke Kato(加藤　佑介)" userId="596533c6-00bc-40af-9215-a6b229120e50" providerId="ADAL" clId="{1237AC7D-F136-482B-B4D5-A346EC6171E7}" dt="2022-02-05T04:43:28.952" v="56"/>
          <ac:spMkLst>
            <pc:docMk/>
            <pc:sldMk cId="451331614" sldId="460"/>
            <ac:spMk id="2" creationId="{00000000-0000-0000-0000-000000000000}"/>
          </ac:spMkLst>
        </pc:spChg>
        <pc:spChg chg="mod">
          <ac:chgData name="Yusuke Kato(加藤　佑介)" userId="596533c6-00bc-40af-9215-a6b229120e50" providerId="ADAL" clId="{1237AC7D-F136-482B-B4D5-A346EC6171E7}" dt="2022-02-05T05:01:45.321" v="567" actId="20577"/>
          <ac:spMkLst>
            <pc:docMk/>
            <pc:sldMk cId="451331614" sldId="460"/>
            <ac:spMk id="16" creationId="{8C5DA5CC-D155-4706-AC07-292725C29D17}"/>
          </ac:spMkLst>
        </pc:spChg>
      </pc:sldChg>
      <pc:sldChg chg="modSp mod">
        <pc:chgData name="Yusuke Kato(加藤　佑介)" userId="596533c6-00bc-40af-9215-a6b229120e50" providerId="ADAL" clId="{1237AC7D-F136-482B-B4D5-A346EC6171E7}" dt="2022-02-05T04:45:47.755" v="72" actId="6549"/>
        <pc:sldMkLst>
          <pc:docMk/>
          <pc:sldMk cId="563254058" sldId="461"/>
        </pc:sldMkLst>
        <pc:spChg chg="mod">
          <ac:chgData name="Yusuke Kato(加藤　佑介)" userId="596533c6-00bc-40af-9215-a6b229120e50" providerId="ADAL" clId="{1237AC7D-F136-482B-B4D5-A346EC6171E7}" dt="2022-02-05T04:45:44.215" v="71" actId="6549"/>
          <ac:spMkLst>
            <pc:docMk/>
            <pc:sldMk cId="563254058" sldId="461"/>
            <ac:spMk id="17" creationId="{55AD80E0-D623-4062-A4C4-B6813F971679}"/>
          </ac:spMkLst>
        </pc:spChg>
        <pc:spChg chg="mod">
          <ac:chgData name="Yusuke Kato(加藤　佑介)" userId="596533c6-00bc-40af-9215-a6b229120e50" providerId="ADAL" clId="{1237AC7D-F136-482B-B4D5-A346EC6171E7}" dt="2022-02-05T04:45:47.755" v="72" actId="6549"/>
          <ac:spMkLst>
            <pc:docMk/>
            <pc:sldMk cId="563254058" sldId="461"/>
            <ac:spMk id="19" creationId="{B2D2CF8F-817B-4311-8B1E-F5E39D3CB466}"/>
          </ac:spMkLst>
        </pc:spChg>
      </pc:sldChg>
      <pc:sldChg chg="modSp mod">
        <pc:chgData name="Yusuke Kato(加藤　佑介)" userId="596533c6-00bc-40af-9215-a6b229120e50" providerId="ADAL" clId="{1237AC7D-F136-482B-B4D5-A346EC6171E7}" dt="2022-02-05T04:47:05.391" v="127" actId="6549"/>
        <pc:sldMkLst>
          <pc:docMk/>
          <pc:sldMk cId="481496464" sldId="462"/>
        </pc:sldMkLst>
        <pc:spChg chg="mod">
          <ac:chgData name="Yusuke Kato(加藤　佑介)" userId="596533c6-00bc-40af-9215-a6b229120e50" providerId="ADAL" clId="{1237AC7D-F136-482B-B4D5-A346EC6171E7}" dt="2022-02-05T04:47:05.391" v="127" actId="6549"/>
          <ac:spMkLst>
            <pc:docMk/>
            <pc:sldMk cId="481496464" sldId="462"/>
            <ac:spMk id="29" creationId="{6C7DFB8A-D762-492B-8A3D-CE088F0A9239}"/>
          </ac:spMkLst>
        </pc:spChg>
      </pc:sldChg>
      <pc:sldChg chg="modSp mod">
        <pc:chgData name="Yusuke Kato(加藤　佑介)" userId="596533c6-00bc-40af-9215-a6b229120e50" providerId="ADAL" clId="{1237AC7D-F136-482B-B4D5-A346EC6171E7}" dt="2022-02-05T04:49:08.064" v="272" actId="1036"/>
        <pc:sldMkLst>
          <pc:docMk/>
          <pc:sldMk cId="1041361203" sldId="463"/>
        </pc:sldMkLst>
        <pc:spChg chg="mod">
          <ac:chgData name="Yusuke Kato(加藤　佑介)" userId="596533c6-00bc-40af-9215-a6b229120e50" providerId="ADAL" clId="{1237AC7D-F136-482B-B4D5-A346EC6171E7}" dt="2022-02-05T04:49:08.064" v="272" actId="1036"/>
          <ac:spMkLst>
            <pc:docMk/>
            <pc:sldMk cId="1041361203" sldId="463"/>
            <ac:spMk id="12" creationId="{E9DAD419-18FF-47FF-9FE8-830A5425F1DC}"/>
          </ac:spMkLst>
        </pc:spChg>
      </pc:sldChg>
      <pc:sldChg chg="modSp mod">
        <pc:chgData name="Yusuke Kato(加藤　佑介)" userId="596533c6-00bc-40af-9215-a6b229120e50" providerId="ADAL" clId="{1237AC7D-F136-482B-B4D5-A346EC6171E7}" dt="2022-02-05T04:49:32.296" v="335" actId="6549"/>
        <pc:sldMkLst>
          <pc:docMk/>
          <pc:sldMk cId="2884567593" sldId="464"/>
        </pc:sldMkLst>
        <pc:spChg chg="mod">
          <ac:chgData name="Yusuke Kato(加藤　佑介)" userId="596533c6-00bc-40af-9215-a6b229120e50" providerId="ADAL" clId="{1237AC7D-F136-482B-B4D5-A346EC6171E7}" dt="2022-02-05T04:49:32.296" v="335" actId="6549"/>
          <ac:spMkLst>
            <pc:docMk/>
            <pc:sldMk cId="2884567593" sldId="464"/>
            <ac:spMk id="16" creationId="{3212ABE9-8B6A-4408-837E-F74980D686FB}"/>
          </ac:spMkLst>
        </pc:spChg>
      </pc:sldChg>
      <pc:sldChg chg="modSp mod">
        <pc:chgData name="Yusuke Kato(加藤　佑介)" userId="596533c6-00bc-40af-9215-a6b229120e50" providerId="ADAL" clId="{1237AC7D-F136-482B-B4D5-A346EC6171E7}" dt="2022-02-05T05:37:35.230" v="727"/>
        <pc:sldMkLst>
          <pc:docMk/>
          <pc:sldMk cId="1846936144" sldId="466"/>
        </pc:sldMkLst>
        <pc:spChg chg="mod">
          <ac:chgData name="Yusuke Kato(加藤　佑介)" userId="596533c6-00bc-40af-9215-a6b229120e50" providerId="ADAL" clId="{1237AC7D-F136-482B-B4D5-A346EC6171E7}" dt="2022-02-05T04:43:02.525" v="50"/>
          <ac:spMkLst>
            <pc:docMk/>
            <pc:sldMk cId="1846936144" sldId="466"/>
            <ac:spMk id="2" creationId="{00000000-0000-0000-0000-000000000000}"/>
          </ac:spMkLst>
        </pc:spChg>
        <pc:spChg chg="mod">
          <ac:chgData name="Yusuke Kato(加藤　佑介)" userId="596533c6-00bc-40af-9215-a6b229120e50" providerId="ADAL" clId="{1237AC7D-F136-482B-B4D5-A346EC6171E7}" dt="2022-02-05T05:37:35.230" v="727"/>
          <ac:spMkLst>
            <pc:docMk/>
            <pc:sldMk cId="1846936144" sldId="466"/>
            <ac:spMk id="14" creationId="{54A319E7-CB4B-454A-9EA4-A59C5A708D9B}"/>
          </ac:spMkLst>
        </pc:spChg>
      </pc:sldChg>
      <pc:sldChg chg="modSp mod">
        <pc:chgData name="Yusuke Kato(加藤　佑介)" userId="596533c6-00bc-40af-9215-a6b229120e50" providerId="ADAL" clId="{1237AC7D-F136-482B-B4D5-A346EC6171E7}" dt="2022-02-05T05:38:29.107" v="870"/>
        <pc:sldMkLst>
          <pc:docMk/>
          <pc:sldMk cId="3237998131" sldId="467"/>
        </pc:sldMkLst>
        <pc:spChg chg="mod">
          <ac:chgData name="Yusuke Kato(加藤　佑介)" userId="596533c6-00bc-40af-9215-a6b229120e50" providerId="ADAL" clId="{1237AC7D-F136-482B-B4D5-A346EC6171E7}" dt="2022-02-05T04:43:09.610" v="52"/>
          <ac:spMkLst>
            <pc:docMk/>
            <pc:sldMk cId="3237998131" sldId="467"/>
            <ac:spMk id="2" creationId="{00000000-0000-0000-0000-000000000000}"/>
          </ac:spMkLst>
        </pc:spChg>
        <pc:spChg chg="mod">
          <ac:chgData name="Yusuke Kato(加藤　佑介)" userId="596533c6-00bc-40af-9215-a6b229120e50" providerId="ADAL" clId="{1237AC7D-F136-482B-B4D5-A346EC6171E7}" dt="2022-02-05T05:38:29.107" v="870"/>
          <ac:spMkLst>
            <pc:docMk/>
            <pc:sldMk cId="3237998131" sldId="467"/>
            <ac:spMk id="14" creationId="{54A319E7-CB4B-454A-9EA4-A59C5A708D9B}"/>
          </ac:spMkLst>
        </pc:spChg>
        <pc:spChg chg="mod">
          <ac:chgData name="Yusuke Kato(加藤　佑介)" userId="596533c6-00bc-40af-9215-a6b229120e50" providerId="ADAL" clId="{1237AC7D-F136-482B-B4D5-A346EC6171E7}" dt="2022-02-05T05:00:45.794" v="534" actId="20577"/>
          <ac:spMkLst>
            <pc:docMk/>
            <pc:sldMk cId="3237998131" sldId="467"/>
            <ac:spMk id="53" creationId="{F1D806F2-8C69-43C5-99BF-9D42AE207F47}"/>
          </ac:spMkLst>
        </pc:spChg>
      </pc:sldChg>
      <pc:sldChg chg="modSp mod">
        <pc:chgData name="Yusuke Kato(加藤　佑介)" userId="596533c6-00bc-40af-9215-a6b229120e50" providerId="ADAL" clId="{1237AC7D-F136-482B-B4D5-A346EC6171E7}" dt="2022-02-05T05:39:07.754" v="943"/>
        <pc:sldMkLst>
          <pc:docMk/>
          <pc:sldMk cId="1363459300" sldId="469"/>
        </pc:sldMkLst>
        <pc:spChg chg="mod">
          <ac:chgData name="Yusuke Kato(加藤　佑介)" userId="596533c6-00bc-40af-9215-a6b229120e50" providerId="ADAL" clId="{1237AC7D-F136-482B-B4D5-A346EC6171E7}" dt="2022-02-05T04:43:25.863" v="55"/>
          <ac:spMkLst>
            <pc:docMk/>
            <pc:sldMk cId="1363459300" sldId="469"/>
            <ac:spMk id="2" creationId="{00000000-0000-0000-0000-000000000000}"/>
          </ac:spMkLst>
        </pc:spChg>
        <pc:spChg chg="mod">
          <ac:chgData name="Yusuke Kato(加藤　佑介)" userId="596533c6-00bc-40af-9215-a6b229120e50" providerId="ADAL" clId="{1237AC7D-F136-482B-B4D5-A346EC6171E7}" dt="2022-02-05T05:39:07.754" v="943"/>
          <ac:spMkLst>
            <pc:docMk/>
            <pc:sldMk cId="1363459300" sldId="469"/>
            <ac:spMk id="14" creationId="{54A319E7-CB4B-454A-9EA4-A59C5A708D9B}"/>
          </ac:spMkLst>
        </pc:spChg>
      </pc:sldChg>
      <pc:sldChg chg="modSp mod">
        <pc:chgData name="Yusuke Kato(加藤　佑介)" userId="596533c6-00bc-40af-9215-a6b229120e50" providerId="ADAL" clId="{1237AC7D-F136-482B-B4D5-A346EC6171E7}" dt="2022-02-05T05:02:49.046" v="614" actId="14100"/>
        <pc:sldMkLst>
          <pc:docMk/>
          <pc:sldMk cId="4088239471" sldId="470"/>
        </pc:sldMkLst>
        <pc:spChg chg="mod">
          <ac:chgData name="Yusuke Kato(加藤　佑介)" userId="596533c6-00bc-40af-9215-a6b229120e50" providerId="ADAL" clId="{1237AC7D-F136-482B-B4D5-A346EC6171E7}" dt="2022-02-05T04:43:31.847" v="57"/>
          <ac:spMkLst>
            <pc:docMk/>
            <pc:sldMk cId="4088239471" sldId="470"/>
            <ac:spMk id="2" creationId="{00000000-0000-0000-0000-000000000000}"/>
          </ac:spMkLst>
        </pc:spChg>
        <pc:spChg chg="mod">
          <ac:chgData name="Yusuke Kato(加藤　佑介)" userId="596533c6-00bc-40af-9215-a6b229120e50" providerId="ADAL" clId="{1237AC7D-F136-482B-B4D5-A346EC6171E7}" dt="2022-02-05T05:02:49.046" v="614" actId="14100"/>
          <ac:spMkLst>
            <pc:docMk/>
            <pc:sldMk cId="4088239471" sldId="470"/>
            <ac:spMk id="6" creationId="{3BF2D2DC-A9A6-4285-A34F-BB5A08CB93D6}"/>
          </ac:spMkLst>
        </pc:spChg>
      </pc:sldChg>
      <pc:sldChg chg="modSp del mod">
        <pc:chgData name="Yusuke Kato(加藤　佑介)" userId="596533c6-00bc-40af-9215-a6b229120e50" providerId="ADAL" clId="{1237AC7D-F136-482B-B4D5-A346EC6171E7}" dt="2022-02-05T05:54:46.962" v="1173" actId="47"/>
        <pc:sldMkLst>
          <pc:docMk/>
          <pc:sldMk cId="94059306" sldId="471"/>
        </pc:sldMkLst>
        <pc:spChg chg="mod">
          <ac:chgData name="Yusuke Kato(加藤　佑介)" userId="596533c6-00bc-40af-9215-a6b229120e50" providerId="ADAL" clId="{1237AC7D-F136-482B-B4D5-A346EC6171E7}" dt="2022-02-05T05:45:27.089" v="1070"/>
          <ac:spMkLst>
            <pc:docMk/>
            <pc:sldMk cId="94059306" sldId="471"/>
            <ac:spMk id="4" creationId="{00000000-0000-0000-0000-000000000000}"/>
          </ac:spMkLst>
        </pc:spChg>
      </pc:sldChg>
      <pc:sldChg chg="modSp add mod">
        <pc:chgData name="Yusuke Kato(加藤　佑介)" userId="596533c6-00bc-40af-9215-a6b229120e50" providerId="ADAL" clId="{1237AC7D-F136-482B-B4D5-A346EC6171E7}" dt="2022-02-07T06:08:52.330" v="1396" actId="6549"/>
        <pc:sldMkLst>
          <pc:docMk/>
          <pc:sldMk cId="227233543" sldId="471"/>
        </pc:sldMkLst>
        <pc:spChg chg="mod">
          <ac:chgData name="Yusuke Kato(加藤　佑介)" userId="596533c6-00bc-40af-9215-a6b229120e50" providerId="ADAL" clId="{1237AC7D-F136-482B-B4D5-A346EC6171E7}" dt="2022-02-07T06:08:52.330" v="1396" actId="6549"/>
          <ac:spMkLst>
            <pc:docMk/>
            <pc:sldMk cId="227233543" sldId="471"/>
            <ac:spMk id="4" creationId="{00000000-0000-0000-0000-000000000000}"/>
          </ac:spMkLst>
        </pc:spChg>
        <pc:spChg chg="mod">
          <ac:chgData name="Yusuke Kato(加藤　佑介)" userId="596533c6-00bc-40af-9215-a6b229120e50" providerId="ADAL" clId="{1237AC7D-F136-482B-B4D5-A346EC6171E7}" dt="2022-02-07T06:08:48.936" v="1395" actId="20577"/>
          <ac:spMkLst>
            <pc:docMk/>
            <pc:sldMk cId="227233543" sldId="471"/>
            <ac:spMk id="5" creationId="{00000000-0000-0000-0000-000000000000}"/>
          </ac:spMkLst>
        </pc:spChg>
      </pc:sldChg>
    </pc:docChg>
  </pc:docChgLst>
  <pc:docChgLst>
    <pc:chgData name="Preeti Sah(サハ　ピリティ)" userId="8d282ded-a309-460d-a382-e08feb2c397a" providerId="ADAL" clId="{9C2324F3-E7CC-431E-863D-48C9F6352220}"/>
    <pc:docChg chg="undo custSel modSld">
      <pc:chgData name="Preeti Sah(サハ　ピリティ)" userId="8d282ded-a309-460d-a382-e08feb2c397a" providerId="ADAL" clId="{9C2324F3-E7CC-431E-863D-48C9F6352220}" dt="2022-02-03T06:25:24.002" v="829" actId="1076"/>
      <pc:docMkLst>
        <pc:docMk/>
      </pc:docMkLst>
      <pc:sldChg chg="addSp delSp modSp mod">
        <pc:chgData name="Preeti Sah(サハ　ピリティ)" userId="8d282ded-a309-460d-a382-e08feb2c397a" providerId="ADAL" clId="{9C2324F3-E7CC-431E-863D-48C9F6352220}" dt="2022-02-03T06:23:50.493" v="811" actId="1076"/>
        <pc:sldMkLst>
          <pc:docMk/>
          <pc:sldMk cId="3290082956" sldId="445"/>
        </pc:sldMkLst>
        <pc:spChg chg="add mod">
          <ac:chgData name="Preeti Sah(サハ　ピリティ)" userId="8d282ded-a309-460d-a382-e08feb2c397a" providerId="ADAL" clId="{9C2324F3-E7CC-431E-863D-48C9F6352220}" dt="2022-02-03T06:23:45.163" v="810" actId="1036"/>
          <ac:spMkLst>
            <pc:docMk/>
            <pc:sldMk cId="3290082956" sldId="445"/>
            <ac:spMk id="6" creationId="{86C7EDA9-16E9-48A7-8A24-18DE45FEC4A4}"/>
          </ac:spMkLst>
        </pc:spChg>
        <pc:spChg chg="mod">
          <ac:chgData name="Preeti Sah(サハ　ピリティ)" userId="8d282ded-a309-460d-a382-e08feb2c397a" providerId="ADAL" clId="{9C2324F3-E7CC-431E-863D-48C9F6352220}" dt="2022-02-03T06:23:50.493" v="811" actId="1076"/>
          <ac:spMkLst>
            <pc:docMk/>
            <pc:sldMk cId="3290082956" sldId="445"/>
            <ac:spMk id="11" creationId="{5B4A6C50-602D-40CA-89BE-215361185969}"/>
          </ac:spMkLst>
        </pc:spChg>
        <pc:picChg chg="mod">
          <ac:chgData name="Preeti Sah(サハ　ピリティ)" userId="8d282ded-a309-460d-a382-e08feb2c397a" providerId="ADAL" clId="{9C2324F3-E7CC-431E-863D-48C9F6352220}" dt="2022-02-02T04:29:18.769" v="27" actId="1076"/>
          <ac:picMkLst>
            <pc:docMk/>
            <pc:sldMk cId="3290082956" sldId="445"/>
            <ac:picMk id="3" creationId="{8E7D6A36-0129-424D-A015-E6DDD6FFB560}"/>
          </ac:picMkLst>
        </pc:picChg>
        <pc:picChg chg="del">
          <ac:chgData name="Preeti Sah(サハ　ピリティ)" userId="8d282ded-a309-460d-a382-e08feb2c397a" providerId="ADAL" clId="{9C2324F3-E7CC-431E-863D-48C9F6352220}" dt="2022-02-02T04:27:34.453" v="2" actId="478"/>
          <ac:picMkLst>
            <pc:docMk/>
            <pc:sldMk cId="3290082956" sldId="445"/>
            <ac:picMk id="9" creationId="{3F02932D-4E79-41CC-AE58-2A694D8E190D}"/>
          </ac:picMkLst>
        </pc:picChg>
      </pc:sldChg>
      <pc:sldChg chg="addSp delSp modSp mod">
        <pc:chgData name="Preeti Sah(サハ　ピリティ)" userId="8d282ded-a309-460d-a382-e08feb2c397a" providerId="ADAL" clId="{9C2324F3-E7CC-431E-863D-48C9F6352220}" dt="2022-02-02T04:31:32.103" v="51" actId="1076"/>
        <pc:sldMkLst>
          <pc:docMk/>
          <pc:sldMk cId="857131572" sldId="447"/>
        </pc:sldMkLst>
        <pc:spChg chg="add mod">
          <ac:chgData name="Preeti Sah(サハ　ピリティ)" userId="8d282ded-a309-460d-a382-e08feb2c397a" providerId="ADAL" clId="{9C2324F3-E7CC-431E-863D-48C9F6352220}" dt="2022-02-02T04:31:32.103" v="51" actId="1076"/>
          <ac:spMkLst>
            <pc:docMk/>
            <pc:sldMk cId="857131572" sldId="447"/>
            <ac:spMk id="7" creationId="{B5101C12-650D-4925-AECF-F4A5667E853A}"/>
          </ac:spMkLst>
        </pc:spChg>
        <pc:picChg chg="del mod">
          <ac:chgData name="Preeti Sah(サハ　ピリティ)" userId="8d282ded-a309-460d-a382-e08feb2c397a" providerId="ADAL" clId="{9C2324F3-E7CC-431E-863D-48C9F6352220}" dt="2022-02-02T04:30:38.172" v="45" actId="478"/>
          <ac:picMkLst>
            <pc:docMk/>
            <pc:sldMk cId="857131572" sldId="447"/>
            <ac:picMk id="3" creationId="{D59F1837-AFC2-410A-A406-5CC14FFBB4B7}"/>
          </ac:picMkLst>
        </pc:picChg>
        <pc:picChg chg="add del">
          <ac:chgData name="Preeti Sah(サハ　ピリティ)" userId="8d282ded-a309-460d-a382-e08feb2c397a" providerId="ADAL" clId="{9C2324F3-E7CC-431E-863D-48C9F6352220}" dt="2022-02-02T04:31:13.164" v="47" actId="478"/>
          <ac:picMkLst>
            <pc:docMk/>
            <pc:sldMk cId="857131572" sldId="447"/>
            <ac:picMk id="4" creationId="{D2811B04-9660-4D16-AAF0-9B5ACA41A202}"/>
          </ac:picMkLst>
        </pc:picChg>
        <pc:picChg chg="mod">
          <ac:chgData name="Preeti Sah(サハ　ピリティ)" userId="8d282ded-a309-460d-a382-e08feb2c397a" providerId="ADAL" clId="{9C2324F3-E7CC-431E-863D-48C9F6352220}" dt="2022-02-02T04:31:27.037" v="50" actId="1076"/>
          <ac:picMkLst>
            <pc:docMk/>
            <pc:sldMk cId="857131572" sldId="447"/>
            <ac:picMk id="5" creationId="{BCDC76E7-29BB-452C-BF07-40D8CB8F1AED}"/>
          </ac:picMkLst>
        </pc:picChg>
      </pc:sldChg>
      <pc:sldChg chg="addSp delSp modSp mod">
        <pc:chgData name="Preeti Sah(サハ　ピリティ)" userId="8d282ded-a309-460d-a382-e08feb2c397a" providerId="ADAL" clId="{9C2324F3-E7CC-431E-863D-48C9F6352220}" dt="2022-02-02T04:34:13.139" v="65" actId="1076"/>
        <pc:sldMkLst>
          <pc:docMk/>
          <pc:sldMk cId="4112227000" sldId="448"/>
        </pc:sldMkLst>
        <pc:spChg chg="add mod">
          <ac:chgData name="Preeti Sah(サハ　ピリティ)" userId="8d282ded-a309-460d-a382-e08feb2c397a" providerId="ADAL" clId="{9C2324F3-E7CC-431E-863D-48C9F6352220}" dt="2022-02-02T04:34:07.914" v="64" actId="1076"/>
          <ac:spMkLst>
            <pc:docMk/>
            <pc:sldMk cId="4112227000" sldId="448"/>
            <ac:spMk id="8" creationId="{BDC54969-DC91-4494-9C04-48A1896E55ED}"/>
          </ac:spMkLst>
        </pc:spChg>
        <pc:spChg chg="mod">
          <ac:chgData name="Preeti Sah(サハ　ピリティ)" userId="8d282ded-a309-460d-a382-e08feb2c397a" providerId="ADAL" clId="{9C2324F3-E7CC-431E-863D-48C9F6352220}" dt="2022-02-02T04:34:13.139" v="65" actId="1076"/>
          <ac:spMkLst>
            <pc:docMk/>
            <pc:sldMk cId="4112227000" sldId="448"/>
            <ac:spMk id="15" creationId="{98A70032-6982-4C89-9308-56247A899283}"/>
          </ac:spMkLst>
        </pc:spChg>
        <pc:picChg chg="add del">
          <ac:chgData name="Preeti Sah(サハ　ピリティ)" userId="8d282ded-a309-460d-a382-e08feb2c397a" providerId="ADAL" clId="{9C2324F3-E7CC-431E-863D-48C9F6352220}" dt="2022-02-02T04:33:15.041" v="54" actId="478"/>
          <ac:picMkLst>
            <pc:docMk/>
            <pc:sldMk cId="4112227000" sldId="448"/>
            <ac:picMk id="3" creationId="{59990F66-DCDC-4CED-9F07-DEE4AC82B497}"/>
          </ac:picMkLst>
        </pc:picChg>
        <pc:picChg chg="mod">
          <ac:chgData name="Preeti Sah(サハ　ピリティ)" userId="8d282ded-a309-460d-a382-e08feb2c397a" providerId="ADAL" clId="{9C2324F3-E7CC-431E-863D-48C9F6352220}" dt="2022-02-02T04:33:29.012" v="59" actId="1076"/>
          <ac:picMkLst>
            <pc:docMk/>
            <pc:sldMk cId="4112227000" sldId="448"/>
            <ac:picMk id="4" creationId="{6B86DD9F-C997-4299-8843-5664EE37CB1E}"/>
          </ac:picMkLst>
        </pc:picChg>
        <pc:picChg chg="del">
          <ac:chgData name="Preeti Sah(サハ　ピリティ)" userId="8d282ded-a309-460d-a382-e08feb2c397a" providerId="ADAL" clId="{9C2324F3-E7CC-431E-863D-48C9F6352220}" dt="2022-02-02T04:33:09.901" v="52" actId="478"/>
          <ac:picMkLst>
            <pc:docMk/>
            <pc:sldMk cId="4112227000" sldId="448"/>
            <ac:picMk id="11" creationId="{94659BF9-AED1-468D-8A2A-FB825F7D3F6D}"/>
          </ac:picMkLst>
        </pc:picChg>
      </pc:sldChg>
      <pc:sldChg chg="addSp delSp modSp mod">
        <pc:chgData name="Preeti Sah(サハ　ピリティ)" userId="8d282ded-a309-460d-a382-e08feb2c397a" providerId="ADAL" clId="{9C2324F3-E7CC-431E-863D-48C9F6352220}" dt="2022-02-02T05:24:34.411" v="353" actId="1076"/>
        <pc:sldMkLst>
          <pc:docMk/>
          <pc:sldMk cId="3965829586" sldId="449"/>
        </pc:sldMkLst>
        <pc:spChg chg="mod">
          <ac:chgData name="Preeti Sah(サハ　ピリティ)" userId="8d282ded-a309-460d-a382-e08feb2c397a" providerId="ADAL" clId="{9C2324F3-E7CC-431E-863D-48C9F6352220}" dt="2022-02-02T05:22:26.198" v="338" actId="1076"/>
          <ac:spMkLst>
            <pc:docMk/>
            <pc:sldMk cId="3965829586" sldId="449"/>
            <ac:spMk id="6" creationId="{8BA664CB-60DC-438A-A159-F8A580880E17}"/>
          </ac:spMkLst>
        </pc:spChg>
        <pc:spChg chg="mod">
          <ac:chgData name="Preeti Sah(サハ　ピリティ)" userId="8d282ded-a309-460d-a382-e08feb2c397a" providerId="ADAL" clId="{9C2324F3-E7CC-431E-863D-48C9F6352220}" dt="2022-02-02T05:24:34.411" v="353" actId="1076"/>
          <ac:spMkLst>
            <pc:docMk/>
            <pc:sldMk cId="3965829586" sldId="449"/>
            <ac:spMk id="7" creationId="{A0A15DA2-8369-4749-9618-1BAF23AC4A31}"/>
          </ac:spMkLst>
        </pc:spChg>
        <pc:spChg chg="add mod">
          <ac:chgData name="Preeti Sah(サハ　ピリティ)" userId="8d282ded-a309-460d-a382-e08feb2c397a" providerId="ADAL" clId="{9C2324F3-E7CC-431E-863D-48C9F6352220}" dt="2022-02-02T05:23:52.606" v="343" actId="1076"/>
          <ac:spMkLst>
            <pc:docMk/>
            <pc:sldMk cId="3965829586" sldId="449"/>
            <ac:spMk id="10" creationId="{24D3C202-6349-4DE8-BF3C-8ACE28E194E6}"/>
          </ac:spMkLst>
        </pc:spChg>
        <pc:spChg chg="add mod">
          <ac:chgData name="Preeti Sah(サハ　ピリティ)" userId="8d282ded-a309-460d-a382-e08feb2c397a" providerId="ADAL" clId="{9C2324F3-E7CC-431E-863D-48C9F6352220}" dt="2022-02-02T05:24:28.166" v="352" actId="20577"/>
          <ac:spMkLst>
            <pc:docMk/>
            <pc:sldMk cId="3965829586" sldId="449"/>
            <ac:spMk id="12" creationId="{C382D378-211F-4658-9264-A5905A2C7010}"/>
          </ac:spMkLst>
        </pc:spChg>
        <pc:picChg chg="del mod">
          <ac:chgData name="Preeti Sah(サハ　ピリティ)" userId="8d282ded-a309-460d-a382-e08feb2c397a" providerId="ADAL" clId="{9C2324F3-E7CC-431E-863D-48C9F6352220}" dt="2022-02-02T05:21:10.897" v="317" actId="478"/>
          <ac:picMkLst>
            <pc:docMk/>
            <pc:sldMk cId="3965829586" sldId="449"/>
            <ac:picMk id="3" creationId="{E4F08FAA-A80A-448D-9446-219A1DC4E297}"/>
          </ac:picMkLst>
        </pc:picChg>
        <pc:picChg chg="del">
          <ac:chgData name="Preeti Sah(サハ　ピリティ)" userId="8d282ded-a309-460d-a382-e08feb2c397a" providerId="ADAL" clId="{9C2324F3-E7CC-431E-863D-48C9F6352220}" dt="2022-02-02T05:20:59.873" v="314" actId="478"/>
          <ac:picMkLst>
            <pc:docMk/>
            <pc:sldMk cId="3965829586" sldId="449"/>
            <ac:picMk id="4" creationId="{2F7B40CD-42EA-426A-A4F5-B8B3F2B595F1}"/>
          </ac:picMkLst>
        </pc:picChg>
        <pc:picChg chg="del">
          <ac:chgData name="Preeti Sah(サハ　ピリティ)" userId="8d282ded-a309-460d-a382-e08feb2c397a" providerId="ADAL" clId="{9C2324F3-E7CC-431E-863D-48C9F6352220}" dt="2022-02-02T05:22:27.522" v="339" actId="478"/>
          <ac:picMkLst>
            <pc:docMk/>
            <pc:sldMk cId="3965829586" sldId="449"/>
            <ac:picMk id="5" creationId="{E901DB07-911A-498C-B131-191A0D3DF45A}"/>
          </ac:picMkLst>
        </pc:picChg>
        <pc:picChg chg="mod modCrop">
          <ac:chgData name="Preeti Sah(サハ　ピリティ)" userId="8d282ded-a309-460d-a382-e08feb2c397a" providerId="ADAL" clId="{9C2324F3-E7CC-431E-863D-48C9F6352220}" dt="2022-02-02T05:23:52.606" v="343" actId="1076"/>
          <ac:picMkLst>
            <pc:docMk/>
            <pc:sldMk cId="3965829586" sldId="449"/>
            <ac:picMk id="8" creationId="{6445BC1F-6992-4160-9394-94E32634F343}"/>
          </ac:picMkLst>
        </pc:picChg>
        <pc:picChg chg="mod">
          <ac:chgData name="Preeti Sah(サハ　ピリティ)" userId="8d282ded-a309-460d-a382-e08feb2c397a" providerId="ADAL" clId="{9C2324F3-E7CC-431E-863D-48C9F6352220}" dt="2022-02-02T05:23:52.606" v="343" actId="1076"/>
          <ac:picMkLst>
            <pc:docMk/>
            <pc:sldMk cId="3965829586" sldId="449"/>
            <ac:picMk id="9" creationId="{3E373AC8-4109-4E43-9D36-EB1A1282CEAD}"/>
          </ac:picMkLst>
        </pc:picChg>
      </pc:sldChg>
      <pc:sldChg chg="addSp delSp modSp mod">
        <pc:chgData name="Preeti Sah(サハ　ピリティ)" userId="8d282ded-a309-460d-a382-e08feb2c397a" providerId="ADAL" clId="{9C2324F3-E7CC-431E-863D-48C9F6352220}" dt="2022-02-02T05:12:34.882" v="283" actId="1076"/>
        <pc:sldMkLst>
          <pc:docMk/>
          <pc:sldMk cId="3166848829" sldId="451"/>
        </pc:sldMkLst>
        <pc:spChg chg="mod">
          <ac:chgData name="Preeti Sah(サハ　ピリティ)" userId="8d282ded-a309-460d-a382-e08feb2c397a" providerId="ADAL" clId="{9C2324F3-E7CC-431E-863D-48C9F6352220}" dt="2022-02-02T05:08:03.654" v="281" actId="1076"/>
          <ac:spMkLst>
            <pc:docMk/>
            <pc:sldMk cId="3166848829" sldId="451"/>
            <ac:spMk id="6" creationId="{36FC4780-523B-4531-B603-C6EB118BFACC}"/>
          </ac:spMkLst>
        </pc:spChg>
        <pc:spChg chg="mod">
          <ac:chgData name="Preeti Sah(サハ　ピリティ)" userId="8d282ded-a309-460d-a382-e08feb2c397a" providerId="ADAL" clId="{9C2324F3-E7CC-431E-863D-48C9F6352220}" dt="2022-02-02T05:07:20.281" v="272" actId="1076"/>
          <ac:spMkLst>
            <pc:docMk/>
            <pc:sldMk cId="3166848829" sldId="451"/>
            <ac:spMk id="8" creationId="{D3D8365D-81A6-40EB-A450-3437D2151977}"/>
          </ac:spMkLst>
        </pc:spChg>
        <pc:spChg chg="mod">
          <ac:chgData name="Preeti Sah(サハ　ピリティ)" userId="8d282ded-a309-460d-a382-e08feb2c397a" providerId="ADAL" clId="{9C2324F3-E7CC-431E-863D-48C9F6352220}" dt="2022-02-02T05:08:05.937" v="282" actId="1076"/>
          <ac:spMkLst>
            <pc:docMk/>
            <pc:sldMk cId="3166848829" sldId="451"/>
            <ac:spMk id="10" creationId="{5F43B017-C161-4924-9FDB-25071A281F17}"/>
          </ac:spMkLst>
        </pc:spChg>
        <pc:spChg chg="add mod">
          <ac:chgData name="Preeti Sah(サハ　ピリティ)" userId="8d282ded-a309-460d-a382-e08feb2c397a" providerId="ADAL" clId="{9C2324F3-E7CC-431E-863D-48C9F6352220}" dt="2022-02-02T05:07:14.873" v="271" actId="1076"/>
          <ac:spMkLst>
            <pc:docMk/>
            <pc:sldMk cId="3166848829" sldId="451"/>
            <ac:spMk id="12" creationId="{AAE589C6-8F98-4ABD-9913-05B05207D730}"/>
          </ac:spMkLst>
        </pc:spChg>
        <pc:spChg chg="add mod">
          <ac:chgData name="Preeti Sah(サハ　ピリティ)" userId="8d282ded-a309-460d-a382-e08feb2c397a" providerId="ADAL" clId="{9C2324F3-E7CC-431E-863D-48C9F6352220}" dt="2022-02-02T05:12:34.882" v="283" actId="1076"/>
          <ac:spMkLst>
            <pc:docMk/>
            <pc:sldMk cId="3166848829" sldId="451"/>
            <ac:spMk id="15" creationId="{33AD9D61-87BF-486C-B4DF-5D47544451CF}"/>
          </ac:spMkLst>
        </pc:spChg>
        <pc:picChg chg="del mod">
          <ac:chgData name="Preeti Sah(サハ　ピリティ)" userId="8d282ded-a309-460d-a382-e08feb2c397a" providerId="ADAL" clId="{9C2324F3-E7CC-431E-863D-48C9F6352220}" dt="2022-02-02T05:01:28.613" v="223" actId="478"/>
          <ac:picMkLst>
            <pc:docMk/>
            <pc:sldMk cId="3166848829" sldId="451"/>
            <ac:picMk id="3" creationId="{F4AA02D2-F612-4B57-848A-5211C655958D}"/>
          </ac:picMkLst>
        </pc:picChg>
        <pc:picChg chg="add mod modCrop">
          <ac:chgData name="Preeti Sah(サハ　ピリティ)" userId="8d282ded-a309-460d-a382-e08feb2c397a" providerId="ADAL" clId="{9C2324F3-E7CC-431E-863D-48C9F6352220}" dt="2022-02-02T05:07:03.989" v="268" actId="14100"/>
          <ac:picMkLst>
            <pc:docMk/>
            <pc:sldMk cId="3166848829" sldId="451"/>
            <ac:picMk id="5" creationId="{694BE229-D464-4B4B-8D03-65F15D0FD33C}"/>
          </ac:picMkLst>
        </pc:picChg>
        <pc:picChg chg="del mod">
          <ac:chgData name="Preeti Sah(サハ　ピリティ)" userId="8d282ded-a309-460d-a382-e08feb2c397a" providerId="ADAL" clId="{9C2324F3-E7CC-431E-863D-48C9F6352220}" dt="2022-02-02T05:01:42.173" v="229" actId="478"/>
          <ac:picMkLst>
            <pc:docMk/>
            <pc:sldMk cId="3166848829" sldId="451"/>
            <ac:picMk id="7" creationId="{DD14C393-4ECC-4D31-8EAC-305ED4113C02}"/>
          </ac:picMkLst>
        </pc:picChg>
        <pc:picChg chg="del mod">
          <ac:chgData name="Preeti Sah(サハ　ピリティ)" userId="8d282ded-a309-460d-a382-e08feb2c397a" providerId="ADAL" clId="{9C2324F3-E7CC-431E-863D-48C9F6352220}" dt="2022-02-02T05:06:57.597" v="266" actId="478"/>
          <ac:picMkLst>
            <pc:docMk/>
            <pc:sldMk cId="3166848829" sldId="451"/>
            <ac:picMk id="9" creationId="{822EFD90-59A8-463A-8503-8C6C472A8A2D}"/>
          </ac:picMkLst>
        </pc:picChg>
        <pc:picChg chg="add mod">
          <ac:chgData name="Preeti Sah(サハ　ピリティ)" userId="8d282ded-a309-460d-a382-e08feb2c397a" providerId="ADAL" clId="{9C2324F3-E7CC-431E-863D-48C9F6352220}" dt="2022-02-02T05:07:05.615" v="269" actId="1076"/>
          <ac:picMkLst>
            <pc:docMk/>
            <pc:sldMk cId="3166848829" sldId="451"/>
            <ac:picMk id="11" creationId="{9A723055-5A2F-4308-A6DB-7CDF2C2E3056}"/>
          </ac:picMkLst>
        </pc:picChg>
      </pc:sldChg>
      <pc:sldChg chg="addSp delSp modSp mod">
        <pc:chgData name="Preeti Sah(サハ　ピリティ)" userId="8d282ded-a309-460d-a382-e08feb2c397a" providerId="ADAL" clId="{9C2324F3-E7CC-431E-863D-48C9F6352220}" dt="2022-02-02T05:30:01.713" v="382" actId="1076"/>
        <pc:sldMkLst>
          <pc:docMk/>
          <pc:sldMk cId="2223024261" sldId="453"/>
        </pc:sldMkLst>
        <pc:spChg chg="add del mod">
          <ac:chgData name="Preeti Sah(サハ　ピリティ)" userId="8d282ded-a309-460d-a382-e08feb2c397a" providerId="ADAL" clId="{9C2324F3-E7CC-431E-863D-48C9F6352220}" dt="2022-02-02T05:29:19.950" v="374"/>
          <ac:spMkLst>
            <pc:docMk/>
            <pc:sldMk cId="2223024261" sldId="453"/>
            <ac:spMk id="8" creationId="{EAE96F59-5A9C-4DD6-BFC3-5B84A89C7D4C}"/>
          </ac:spMkLst>
        </pc:spChg>
        <pc:spChg chg="add del mod">
          <ac:chgData name="Preeti Sah(サハ　ピリティ)" userId="8d282ded-a309-460d-a382-e08feb2c397a" providerId="ADAL" clId="{9C2324F3-E7CC-431E-863D-48C9F6352220}" dt="2022-02-02T05:29:19.950" v="374"/>
          <ac:spMkLst>
            <pc:docMk/>
            <pc:sldMk cId="2223024261" sldId="453"/>
            <ac:spMk id="9" creationId="{0752A045-BE14-4BFF-BE83-5B9B16BC9F00}"/>
          </ac:spMkLst>
        </pc:spChg>
        <pc:spChg chg="add del mod">
          <ac:chgData name="Preeti Sah(サハ　ピリティ)" userId="8d282ded-a309-460d-a382-e08feb2c397a" providerId="ADAL" clId="{9C2324F3-E7CC-431E-863D-48C9F6352220}" dt="2022-02-02T05:29:19.950" v="374"/>
          <ac:spMkLst>
            <pc:docMk/>
            <pc:sldMk cId="2223024261" sldId="453"/>
            <ac:spMk id="10" creationId="{49B73640-4168-4965-84DE-2406A58C70F4}"/>
          </ac:spMkLst>
        </pc:spChg>
        <pc:spChg chg="add del mod">
          <ac:chgData name="Preeti Sah(サハ　ピリティ)" userId="8d282ded-a309-460d-a382-e08feb2c397a" providerId="ADAL" clId="{9C2324F3-E7CC-431E-863D-48C9F6352220}" dt="2022-02-02T05:29:19.950" v="374"/>
          <ac:spMkLst>
            <pc:docMk/>
            <pc:sldMk cId="2223024261" sldId="453"/>
            <ac:spMk id="11" creationId="{56F85B5B-F1E2-416E-8BF8-7ACA54525C22}"/>
          </ac:spMkLst>
        </pc:spChg>
        <pc:spChg chg="add del mod">
          <ac:chgData name="Preeti Sah(サハ　ピリティ)" userId="8d282ded-a309-460d-a382-e08feb2c397a" providerId="ADAL" clId="{9C2324F3-E7CC-431E-863D-48C9F6352220}" dt="2022-02-02T05:29:19.950" v="374"/>
          <ac:spMkLst>
            <pc:docMk/>
            <pc:sldMk cId="2223024261" sldId="453"/>
            <ac:spMk id="12" creationId="{3A88AABF-D54F-441E-B107-EB22CF3B2B69}"/>
          </ac:spMkLst>
        </pc:spChg>
        <pc:spChg chg="add del mod">
          <ac:chgData name="Preeti Sah(サハ　ピリティ)" userId="8d282ded-a309-460d-a382-e08feb2c397a" providerId="ADAL" clId="{9C2324F3-E7CC-431E-863D-48C9F6352220}" dt="2022-02-02T05:29:19.950" v="374"/>
          <ac:spMkLst>
            <pc:docMk/>
            <pc:sldMk cId="2223024261" sldId="453"/>
            <ac:spMk id="13" creationId="{F96DFD7A-3740-444E-AC89-F4B08BC620C4}"/>
          </ac:spMkLst>
        </pc:spChg>
        <pc:spChg chg="add del mod">
          <ac:chgData name="Preeti Sah(サハ　ピリティ)" userId="8d282ded-a309-460d-a382-e08feb2c397a" providerId="ADAL" clId="{9C2324F3-E7CC-431E-863D-48C9F6352220}" dt="2022-02-02T05:29:19.950" v="374"/>
          <ac:spMkLst>
            <pc:docMk/>
            <pc:sldMk cId="2223024261" sldId="453"/>
            <ac:spMk id="15" creationId="{BB4F8CFB-C093-4D08-9198-FCD78C5BA4FE}"/>
          </ac:spMkLst>
        </pc:spChg>
        <pc:spChg chg="add del mod">
          <ac:chgData name="Preeti Sah(サハ　ピリティ)" userId="8d282ded-a309-460d-a382-e08feb2c397a" providerId="ADAL" clId="{9C2324F3-E7CC-431E-863D-48C9F6352220}" dt="2022-02-02T05:29:19.950" v="374"/>
          <ac:spMkLst>
            <pc:docMk/>
            <pc:sldMk cId="2223024261" sldId="453"/>
            <ac:spMk id="16" creationId="{C72A48A1-C9C1-48D3-863A-4061781E3FEB}"/>
          </ac:spMkLst>
        </pc:spChg>
        <pc:spChg chg="add del mod">
          <ac:chgData name="Preeti Sah(サハ　ピリティ)" userId="8d282ded-a309-460d-a382-e08feb2c397a" providerId="ADAL" clId="{9C2324F3-E7CC-431E-863D-48C9F6352220}" dt="2022-02-02T05:29:19.950" v="374"/>
          <ac:spMkLst>
            <pc:docMk/>
            <pc:sldMk cId="2223024261" sldId="453"/>
            <ac:spMk id="17" creationId="{37CC509A-96C2-451C-BD5D-E6F6B0694BF0}"/>
          </ac:spMkLst>
        </pc:spChg>
        <pc:spChg chg="add del mod">
          <ac:chgData name="Preeti Sah(サハ　ピリティ)" userId="8d282ded-a309-460d-a382-e08feb2c397a" providerId="ADAL" clId="{9C2324F3-E7CC-431E-863D-48C9F6352220}" dt="2022-02-02T05:29:19.950" v="374"/>
          <ac:spMkLst>
            <pc:docMk/>
            <pc:sldMk cId="2223024261" sldId="453"/>
            <ac:spMk id="18" creationId="{D39F10AB-02BE-413F-87AC-153C443D1872}"/>
          </ac:spMkLst>
        </pc:spChg>
        <pc:spChg chg="add del mod">
          <ac:chgData name="Preeti Sah(サハ　ピリティ)" userId="8d282ded-a309-460d-a382-e08feb2c397a" providerId="ADAL" clId="{9C2324F3-E7CC-431E-863D-48C9F6352220}" dt="2022-02-02T05:29:19.950" v="374"/>
          <ac:spMkLst>
            <pc:docMk/>
            <pc:sldMk cId="2223024261" sldId="453"/>
            <ac:spMk id="19" creationId="{76276273-AC97-4D9C-9C9E-3028A8B01539}"/>
          </ac:spMkLst>
        </pc:spChg>
        <pc:spChg chg="add del mod">
          <ac:chgData name="Preeti Sah(サハ　ピリティ)" userId="8d282ded-a309-460d-a382-e08feb2c397a" providerId="ADAL" clId="{9C2324F3-E7CC-431E-863D-48C9F6352220}" dt="2022-02-02T05:29:19.950" v="374"/>
          <ac:spMkLst>
            <pc:docMk/>
            <pc:sldMk cId="2223024261" sldId="453"/>
            <ac:spMk id="20" creationId="{D6B8286E-E9EF-44B4-AAF1-55BF4825E9B9}"/>
          </ac:spMkLst>
        </pc:spChg>
        <pc:spChg chg="add del mod">
          <ac:chgData name="Preeti Sah(サハ　ピリティ)" userId="8d282ded-a309-460d-a382-e08feb2c397a" providerId="ADAL" clId="{9C2324F3-E7CC-431E-863D-48C9F6352220}" dt="2022-02-02T05:29:19.950" v="374"/>
          <ac:spMkLst>
            <pc:docMk/>
            <pc:sldMk cId="2223024261" sldId="453"/>
            <ac:spMk id="21" creationId="{6D42DF68-EABF-45C5-8766-F74D0B442BC5}"/>
          </ac:spMkLst>
        </pc:spChg>
        <pc:spChg chg="add del mod">
          <ac:chgData name="Preeti Sah(サハ　ピリティ)" userId="8d282ded-a309-460d-a382-e08feb2c397a" providerId="ADAL" clId="{9C2324F3-E7CC-431E-863D-48C9F6352220}" dt="2022-02-02T05:29:19.950" v="374"/>
          <ac:spMkLst>
            <pc:docMk/>
            <pc:sldMk cId="2223024261" sldId="453"/>
            <ac:spMk id="22" creationId="{9A728434-1B51-4A80-BC8B-162B126E7A2E}"/>
          </ac:spMkLst>
        </pc:spChg>
        <pc:spChg chg="add del mod">
          <ac:chgData name="Preeti Sah(サハ　ピリティ)" userId="8d282ded-a309-460d-a382-e08feb2c397a" providerId="ADAL" clId="{9C2324F3-E7CC-431E-863D-48C9F6352220}" dt="2022-02-02T05:29:19.950" v="374"/>
          <ac:spMkLst>
            <pc:docMk/>
            <pc:sldMk cId="2223024261" sldId="453"/>
            <ac:spMk id="23" creationId="{C4D5FE29-A3B9-4E78-8B58-96CB085076D4}"/>
          </ac:spMkLst>
        </pc:spChg>
        <pc:spChg chg="add del mod">
          <ac:chgData name="Preeti Sah(サハ　ピリティ)" userId="8d282ded-a309-460d-a382-e08feb2c397a" providerId="ADAL" clId="{9C2324F3-E7CC-431E-863D-48C9F6352220}" dt="2022-02-02T05:29:19.950" v="374"/>
          <ac:spMkLst>
            <pc:docMk/>
            <pc:sldMk cId="2223024261" sldId="453"/>
            <ac:spMk id="24" creationId="{9BFA67E5-4415-488F-A43C-41A6CE07B490}"/>
          </ac:spMkLst>
        </pc:spChg>
        <pc:spChg chg="add del mod">
          <ac:chgData name="Preeti Sah(サハ　ピリティ)" userId="8d282ded-a309-460d-a382-e08feb2c397a" providerId="ADAL" clId="{9C2324F3-E7CC-431E-863D-48C9F6352220}" dt="2022-02-02T05:29:19.950" v="374"/>
          <ac:spMkLst>
            <pc:docMk/>
            <pc:sldMk cId="2223024261" sldId="453"/>
            <ac:spMk id="25" creationId="{BF85F4BD-F5C9-40EE-85BB-1AA45EA316B2}"/>
          </ac:spMkLst>
        </pc:spChg>
        <pc:spChg chg="add del mod">
          <ac:chgData name="Preeti Sah(サハ　ピリティ)" userId="8d282ded-a309-460d-a382-e08feb2c397a" providerId="ADAL" clId="{9C2324F3-E7CC-431E-863D-48C9F6352220}" dt="2022-02-02T05:29:19.950" v="374"/>
          <ac:spMkLst>
            <pc:docMk/>
            <pc:sldMk cId="2223024261" sldId="453"/>
            <ac:spMk id="26" creationId="{E732F8C7-3EF5-4334-8429-782DAEDCF32D}"/>
          </ac:spMkLst>
        </pc:spChg>
        <pc:spChg chg="add del mod">
          <ac:chgData name="Preeti Sah(サハ　ピリティ)" userId="8d282ded-a309-460d-a382-e08feb2c397a" providerId="ADAL" clId="{9C2324F3-E7CC-431E-863D-48C9F6352220}" dt="2022-02-02T05:29:19.950" v="374"/>
          <ac:spMkLst>
            <pc:docMk/>
            <pc:sldMk cId="2223024261" sldId="453"/>
            <ac:spMk id="27" creationId="{3C19C2C3-0BFE-44DC-AA23-52DAD50937E7}"/>
          </ac:spMkLst>
        </pc:spChg>
        <pc:spChg chg="add del mod">
          <ac:chgData name="Preeti Sah(サハ　ピリティ)" userId="8d282ded-a309-460d-a382-e08feb2c397a" providerId="ADAL" clId="{9C2324F3-E7CC-431E-863D-48C9F6352220}" dt="2022-02-02T05:29:19.950" v="374"/>
          <ac:spMkLst>
            <pc:docMk/>
            <pc:sldMk cId="2223024261" sldId="453"/>
            <ac:spMk id="28" creationId="{6A9F6954-096A-4917-BBF3-613F01CFE22C}"/>
          </ac:spMkLst>
        </pc:spChg>
        <pc:spChg chg="add del mod">
          <ac:chgData name="Preeti Sah(サハ　ピリティ)" userId="8d282ded-a309-460d-a382-e08feb2c397a" providerId="ADAL" clId="{9C2324F3-E7CC-431E-863D-48C9F6352220}" dt="2022-02-02T05:29:19.950" v="374"/>
          <ac:spMkLst>
            <pc:docMk/>
            <pc:sldMk cId="2223024261" sldId="453"/>
            <ac:spMk id="29" creationId="{64601FB1-C62C-40E6-B7FA-23E961681207}"/>
          </ac:spMkLst>
        </pc:spChg>
        <pc:spChg chg="add del mod">
          <ac:chgData name="Preeti Sah(サハ　ピリティ)" userId="8d282ded-a309-460d-a382-e08feb2c397a" providerId="ADAL" clId="{9C2324F3-E7CC-431E-863D-48C9F6352220}" dt="2022-02-02T05:29:19.950" v="374"/>
          <ac:spMkLst>
            <pc:docMk/>
            <pc:sldMk cId="2223024261" sldId="453"/>
            <ac:spMk id="30" creationId="{877F1113-8BAD-4470-A133-4510D0223653}"/>
          </ac:spMkLst>
        </pc:spChg>
        <pc:spChg chg="add del mod">
          <ac:chgData name="Preeti Sah(サハ　ピリティ)" userId="8d282ded-a309-460d-a382-e08feb2c397a" providerId="ADAL" clId="{9C2324F3-E7CC-431E-863D-48C9F6352220}" dt="2022-02-02T05:29:19.950" v="374"/>
          <ac:spMkLst>
            <pc:docMk/>
            <pc:sldMk cId="2223024261" sldId="453"/>
            <ac:spMk id="31" creationId="{1F823855-DA40-43B7-A070-C32AB4256487}"/>
          </ac:spMkLst>
        </pc:spChg>
        <pc:spChg chg="add del mod">
          <ac:chgData name="Preeti Sah(サハ　ピリティ)" userId="8d282ded-a309-460d-a382-e08feb2c397a" providerId="ADAL" clId="{9C2324F3-E7CC-431E-863D-48C9F6352220}" dt="2022-02-02T05:29:19.950" v="374"/>
          <ac:spMkLst>
            <pc:docMk/>
            <pc:sldMk cId="2223024261" sldId="453"/>
            <ac:spMk id="32" creationId="{994091EC-131E-44E9-AC5F-EC84F6F723D1}"/>
          </ac:spMkLst>
        </pc:spChg>
        <pc:spChg chg="add del mod">
          <ac:chgData name="Preeti Sah(サハ　ピリティ)" userId="8d282ded-a309-460d-a382-e08feb2c397a" providerId="ADAL" clId="{9C2324F3-E7CC-431E-863D-48C9F6352220}" dt="2022-02-02T05:29:19.950" v="374"/>
          <ac:spMkLst>
            <pc:docMk/>
            <pc:sldMk cId="2223024261" sldId="453"/>
            <ac:spMk id="33" creationId="{B0E63B5C-7E67-4AF6-B186-4612A77A13C6}"/>
          </ac:spMkLst>
        </pc:spChg>
        <pc:spChg chg="add del mod">
          <ac:chgData name="Preeti Sah(サハ　ピリティ)" userId="8d282ded-a309-460d-a382-e08feb2c397a" providerId="ADAL" clId="{9C2324F3-E7CC-431E-863D-48C9F6352220}" dt="2022-02-02T05:29:19.950" v="374"/>
          <ac:spMkLst>
            <pc:docMk/>
            <pc:sldMk cId="2223024261" sldId="453"/>
            <ac:spMk id="34" creationId="{45EC2FDD-21FA-41A7-9B19-A5F7C892BAD6}"/>
          </ac:spMkLst>
        </pc:spChg>
        <pc:spChg chg="add del mod">
          <ac:chgData name="Preeti Sah(サハ　ピリティ)" userId="8d282ded-a309-460d-a382-e08feb2c397a" providerId="ADAL" clId="{9C2324F3-E7CC-431E-863D-48C9F6352220}" dt="2022-02-02T05:29:19.950" v="374"/>
          <ac:spMkLst>
            <pc:docMk/>
            <pc:sldMk cId="2223024261" sldId="453"/>
            <ac:spMk id="35" creationId="{663799DA-C244-431D-9176-3CE1F4902508}"/>
          </ac:spMkLst>
        </pc:spChg>
        <pc:spChg chg="add del mod">
          <ac:chgData name="Preeti Sah(サハ　ピリティ)" userId="8d282ded-a309-460d-a382-e08feb2c397a" providerId="ADAL" clId="{9C2324F3-E7CC-431E-863D-48C9F6352220}" dt="2022-02-02T05:29:19.950" v="374"/>
          <ac:spMkLst>
            <pc:docMk/>
            <pc:sldMk cId="2223024261" sldId="453"/>
            <ac:spMk id="36" creationId="{E280F47C-7F69-42B7-914F-3C9B4805FCF4}"/>
          </ac:spMkLst>
        </pc:spChg>
        <pc:spChg chg="add del mod">
          <ac:chgData name="Preeti Sah(サハ　ピリティ)" userId="8d282ded-a309-460d-a382-e08feb2c397a" providerId="ADAL" clId="{9C2324F3-E7CC-431E-863D-48C9F6352220}" dt="2022-02-02T05:29:19.950" v="374"/>
          <ac:spMkLst>
            <pc:docMk/>
            <pc:sldMk cId="2223024261" sldId="453"/>
            <ac:spMk id="37" creationId="{BBADC334-D38C-48B7-83AE-886A33FA1985}"/>
          </ac:spMkLst>
        </pc:spChg>
        <pc:spChg chg="add del mod">
          <ac:chgData name="Preeti Sah(サハ　ピリティ)" userId="8d282ded-a309-460d-a382-e08feb2c397a" providerId="ADAL" clId="{9C2324F3-E7CC-431E-863D-48C9F6352220}" dt="2022-02-02T05:29:19.950" v="374"/>
          <ac:spMkLst>
            <pc:docMk/>
            <pc:sldMk cId="2223024261" sldId="453"/>
            <ac:spMk id="38" creationId="{D3C555FB-124B-4C78-B3F9-603D09DB4869}"/>
          </ac:spMkLst>
        </pc:spChg>
        <pc:spChg chg="add mod">
          <ac:chgData name="Preeti Sah(サハ　ピリティ)" userId="8d282ded-a309-460d-a382-e08feb2c397a" providerId="ADAL" clId="{9C2324F3-E7CC-431E-863D-48C9F6352220}" dt="2022-02-02T05:30:01.713" v="382" actId="1076"/>
          <ac:spMkLst>
            <pc:docMk/>
            <pc:sldMk cId="2223024261" sldId="453"/>
            <ac:spMk id="39" creationId="{703537A6-4015-4475-90BB-FB205469BB10}"/>
          </ac:spMkLst>
        </pc:spChg>
        <pc:picChg chg="del">
          <ac:chgData name="Preeti Sah(サハ　ピリティ)" userId="8d282ded-a309-460d-a382-e08feb2c397a" providerId="ADAL" clId="{9C2324F3-E7CC-431E-863D-48C9F6352220}" dt="2022-02-02T05:29:00.413" v="370" actId="478"/>
          <ac:picMkLst>
            <pc:docMk/>
            <pc:sldMk cId="2223024261" sldId="453"/>
            <ac:picMk id="3" creationId="{8AC0CFFB-6052-414B-865D-63BCC9B44717}"/>
          </ac:picMkLst>
        </pc:picChg>
        <pc:picChg chg="mod">
          <ac:chgData name="Preeti Sah(サハ　ピリティ)" userId="8d282ded-a309-460d-a382-e08feb2c397a" providerId="ADAL" clId="{9C2324F3-E7CC-431E-863D-48C9F6352220}" dt="2022-02-02T05:29:12.557" v="372" actId="1076"/>
          <ac:picMkLst>
            <pc:docMk/>
            <pc:sldMk cId="2223024261" sldId="453"/>
            <ac:picMk id="4" creationId="{AF43602A-8E84-490F-82F6-117EC3F6FACF}"/>
          </ac:picMkLst>
        </pc:picChg>
        <pc:picChg chg="add del mod">
          <ac:chgData name="Preeti Sah(サハ　ピリティ)" userId="8d282ded-a309-460d-a382-e08feb2c397a" providerId="ADAL" clId="{9C2324F3-E7CC-431E-863D-48C9F6352220}" dt="2022-02-02T05:29:19.950" v="374"/>
          <ac:picMkLst>
            <pc:docMk/>
            <pc:sldMk cId="2223024261" sldId="453"/>
            <ac:picMk id="7" creationId="{1025507C-B79C-47AE-A51D-D9A2C4276F7A}"/>
          </ac:picMkLst>
        </pc:picChg>
      </pc:sldChg>
      <pc:sldChg chg="addSp delSp modSp mod">
        <pc:chgData name="Preeti Sah(サハ　ピリティ)" userId="8d282ded-a309-460d-a382-e08feb2c397a" providerId="ADAL" clId="{9C2324F3-E7CC-431E-863D-48C9F6352220}" dt="2022-02-03T06:24:44.029" v="828" actId="1035"/>
        <pc:sldMkLst>
          <pc:docMk/>
          <pc:sldMk cId="2512699613" sldId="454"/>
        </pc:sldMkLst>
        <pc:spChg chg="add mod">
          <ac:chgData name="Preeti Sah(サハ　ピリティ)" userId="8d282ded-a309-460d-a382-e08feb2c397a" providerId="ADAL" clId="{9C2324F3-E7CC-431E-863D-48C9F6352220}" dt="2022-02-03T06:24:44.029" v="828" actId="1035"/>
          <ac:spMkLst>
            <pc:docMk/>
            <pc:sldMk cId="2512699613" sldId="454"/>
            <ac:spMk id="8" creationId="{2296FBFD-3016-4BB5-B099-A120B34370A8}"/>
          </ac:spMkLst>
        </pc:spChg>
        <pc:picChg chg="mod">
          <ac:chgData name="Preeti Sah(サハ　ピリティ)" userId="8d282ded-a309-460d-a382-e08feb2c397a" providerId="ADAL" clId="{9C2324F3-E7CC-431E-863D-48C9F6352220}" dt="2022-02-02T05:31:46.066" v="394" actId="1076"/>
          <ac:picMkLst>
            <pc:docMk/>
            <pc:sldMk cId="2512699613" sldId="454"/>
            <ac:picMk id="3" creationId="{D8F398C4-24F1-4796-BD00-BDC8D0760210}"/>
          </ac:picMkLst>
        </pc:picChg>
        <pc:picChg chg="del">
          <ac:chgData name="Preeti Sah(サハ　ピリティ)" userId="8d282ded-a309-460d-a382-e08feb2c397a" providerId="ADAL" clId="{9C2324F3-E7CC-431E-863D-48C9F6352220}" dt="2022-02-02T05:30:05.537" v="383" actId="478"/>
          <ac:picMkLst>
            <pc:docMk/>
            <pc:sldMk cId="2512699613" sldId="454"/>
            <ac:picMk id="9" creationId="{47EC460E-023F-4EF2-9986-5833E7335138}"/>
          </ac:picMkLst>
        </pc:picChg>
      </pc:sldChg>
      <pc:sldChg chg="addSp delSp modSp mod">
        <pc:chgData name="Preeti Sah(サハ　ピリティ)" userId="8d282ded-a309-460d-a382-e08feb2c397a" providerId="ADAL" clId="{9C2324F3-E7CC-431E-863D-48C9F6352220}" dt="2022-02-02T05:39:01.922" v="534" actId="1076"/>
        <pc:sldMkLst>
          <pc:docMk/>
          <pc:sldMk cId="3023342995" sldId="456"/>
        </pc:sldMkLst>
        <pc:spChg chg="mod">
          <ac:chgData name="Preeti Sah(サハ　ピリティ)" userId="8d282ded-a309-460d-a382-e08feb2c397a" providerId="ADAL" clId="{9C2324F3-E7CC-431E-863D-48C9F6352220}" dt="2022-02-02T05:36:07.009" v="451" actId="14100"/>
          <ac:spMkLst>
            <pc:docMk/>
            <pc:sldMk cId="3023342995" sldId="456"/>
            <ac:spMk id="25" creationId="{3094B9DD-F1C2-4C25-BB0E-3D70B560CA39}"/>
          </ac:spMkLst>
        </pc:spChg>
        <pc:spChg chg="add mod">
          <ac:chgData name="Preeti Sah(サハ　ピリティ)" userId="8d282ded-a309-460d-a382-e08feb2c397a" providerId="ADAL" clId="{9C2324F3-E7CC-431E-863D-48C9F6352220}" dt="2022-02-02T05:35:13.397" v="413" actId="1076"/>
          <ac:spMkLst>
            <pc:docMk/>
            <pc:sldMk cId="3023342995" sldId="456"/>
            <ac:spMk id="31" creationId="{F27C5BA5-F685-4299-8F22-29498FB1DA4A}"/>
          </ac:spMkLst>
        </pc:spChg>
        <pc:spChg chg="mod">
          <ac:chgData name="Preeti Sah(サハ　ピリティ)" userId="8d282ded-a309-460d-a382-e08feb2c397a" providerId="ADAL" clId="{9C2324F3-E7CC-431E-863D-48C9F6352220}" dt="2022-02-02T05:38:32.738" v="528" actId="1076"/>
          <ac:spMkLst>
            <pc:docMk/>
            <pc:sldMk cId="3023342995" sldId="456"/>
            <ac:spMk id="33" creationId="{BD26390B-6D56-4284-9222-77CEE70D8970}"/>
          </ac:spMkLst>
        </pc:spChg>
        <pc:spChg chg="add mod">
          <ac:chgData name="Preeti Sah(サハ　ピリティ)" userId="8d282ded-a309-460d-a382-e08feb2c397a" providerId="ADAL" clId="{9C2324F3-E7CC-431E-863D-48C9F6352220}" dt="2022-02-02T05:39:01.922" v="534" actId="1076"/>
          <ac:spMkLst>
            <pc:docMk/>
            <pc:sldMk cId="3023342995" sldId="456"/>
            <ac:spMk id="38" creationId="{EB42D4A2-F36E-42B9-A23C-A63BAF1AD6D6}"/>
          </ac:spMkLst>
        </pc:spChg>
        <pc:spChg chg="add mod">
          <ac:chgData name="Preeti Sah(サハ　ピリティ)" userId="8d282ded-a309-460d-a382-e08feb2c397a" providerId="ADAL" clId="{9C2324F3-E7CC-431E-863D-48C9F6352220}" dt="2022-02-02T05:37:23.792" v="510" actId="1076"/>
          <ac:spMkLst>
            <pc:docMk/>
            <pc:sldMk cId="3023342995" sldId="456"/>
            <ac:spMk id="39" creationId="{9362B88D-9E46-47C6-BD49-9DD895B1DD1A}"/>
          </ac:spMkLst>
        </pc:spChg>
        <pc:spChg chg="add mod">
          <ac:chgData name="Preeti Sah(サハ　ピリティ)" userId="8d282ded-a309-460d-a382-e08feb2c397a" providerId="ADAL" clId="{9C2324F3-E7CC-431E-863D-48C9F6352220}" dt="2022-02-02T05:37:45.868" v="520" actId="14100"/>
          <ac:spMkLst>
            <pc:docMk/>
            <pc:sldMk cId="3023342995" sldId="456"/>
            <ac:spMk id="40" creationId="{BAB34B4C-219D-430A-9A14-F7F364DBF0D8}"/>
          </ac:spMkLst>
        </pc:spChg>
        <pc:grpChg chg="mod ord">
          <ac:chgData name="Preeti Sah(サハ　ピリティ)" userId="8d282ded-a309-460d-a382-e08feb2c397a" providerId="ADAL" clId="{9C2324F3-E7CC-431E-863D-48C9F6352220}" dt="2022-02-02T05:38:50.626" v="531" actId="1076"/>
          <ac:grpSpMkLst>
            <pc:docMk/>
            <pc:sldMk cId="3023342995" sldId="456"/>
            <ac:grpSpMk id="6" creationId="{CBBAEA6C-1416-407C-A827-AD1305EDFDBC}"/>
          </ac:grpSpMkLst>
        </pc:grpChg>
        <pc:grpChg chg="mod ord">
          <ac:chgData name="Preeti Sah(サハ　ピリティ)" userId="8d282ded-a309-460d-a382-e08feb2c397a" providerId="ADAL" clId="{9C2324F3-E7CC-431E-863D-48C9F6352220}" dt="2022-02-02T05:38:35.951" v="529" actId="1076"/>
          <ac:grpSpMkLst>
            <pc:docMk/>
            <pc:sldMk cId="3023342995" sldId="456"/>
            <ac:grpSpMk id="7" creationId="{C0ED8910-1E9B-4946-8913-27F4363EA630}"/>
          </ac:grpSpMkLst>
        </pc:grpChg>
        <pc:grpChg chg="mod ord">
          <ac:chgData name="Preeti Sah(サハ　ピリティ)" userId="8d282ded-a309-460d-a382-e08feb2c397a" providerId="ADAL" clId="{9C2324F3-E7CC-431E-863D-48C9F6352220}" dt="2022-02-02T05:38:54.372" v="532" actId="1076"/>
          <ac:grpSpMkLst>
            <pc:docMk/>
            <pc:sldMk cId="3023342995" sldId="456"/>
            <ac:grpSpMk id="8" creationId="{9476FCDD-3C3A-411D-A1CF-D4368767354F}"/>
          </ac:grpSpMkLst>
        </pc:grpChg>
        <pc:picChg chg="mod">
          <ac:chgData name="Preeti Sah(サハ　ピリティ)" userId="8d282ded-a309-460d-a382-e08feb2c397a" providerId="ADAL" clId="{9C2324F3-E7CC-431E-863D-48C9F6352220}" dt="2022-02-02T05:34:55.672" v="407" actId="1076"/>
          <ac:picMkLst>
            <pc:docMk/>
            <pc:sldMk cId="3023342995" sldId="456"/>
            <ac:picMk id="9" creationId="{04E57D2D-3330-49DC-A944-A494D28C330A}"/>
          </ac:picMkLst>
        </pc:picChg>
        <pc:picChg chg="add mod">
          <ac:chgData name="Preeti Sah(サハ　ピリティ)" userId="8d282ded-a309-460d-a382-e08feb2c397a" providerId="ADAL" clId="{9C2324F3-E7CC-431E-863D-48C9F6352220}" dt="2022-02-02T05:36:47.846" v="460" actId="1076"/>
          <ac:picMkLst>
            <pc:docMk/>
            <pc:sldMk cId="3023342995" sldId="456"/>
            <ac:picMk id="11" creationId="{4EACF150-37B9-4B2B-BEDB-AEEBF72A6B4B}"/>
          </ac:picMkLst>
        </pc:picChg>
        <pc:picChg chg="add mod">
          <ac:chgData name="Preeti Sah(サハ　ピリティ)" userId="8d282ded-a309-460d-a382-e08feb2c397a" providerId="ADAL" clId="{9C2324F3-E7CC-431E-863D-48C9F6352220}" dt="2022-02-02T05:36:51.625" v="462" actId="14100"/>
          <ac:picMkLst>
            <pc:docMk/>
            <pc:sldMk cId="3023342995" sldId="456"/>
            <ac:picMk id="12" creationId="{1F851A67-C3D0-4F42-A6D4-A56AFDB9DABE}"/>
          </ac:picMkLst>
        </pc:picChg>
        <pc:picChg chg="del">
          <ac:chgData name="Preeti Sah(サハ　ピリティ)" userId="8d282ded-a309-460d-a382-e08feb2c397a" providerId="ADAL" clId="{9C2324F3-E7CC-431E-863D-48C9F6352220}" dt="2022-02-02T05:36:27.051" v="454" actId="478"/>
          <ac:picMkLst>
            <pc:docMk/>
            <pc:sldMk cId="3023342995" sldId="456"/>
            <ac:picMk id="18" creationId="{A8A05AB8-C5E2-49D9-8E62-66C634AAD721}"/>
          </ac:picMkLst>
        </pc:picChg>
        <pc:picChg chg="del">
          <ac:chgData name="Preeti Sah(サハ　ピリティ)" userId="8d282ded-a309-460d-a382-e08feb2c397a" providerId="ADAL" clId="{9C2324F3-E7CC-431E-863D-48C9F6352220}" dt="2022-02-02T05:36:28.742" v="455" actId="478"/>
          <ac:picMkLst>
            <pc:docMk/>
            <pc:sldMk cId="3023342995" sldId="456"/>
            <ac:picMk id="22" creationId="{9A553A6D-2765-4492-821E-EB24B382CFA2}"/>
          </ac:picMkLst>
        </pc:picChg>
        <pc:picChg chg="del">
          <ac:chgData name="Preeti Sah(サハ　ピリティ)" userId="8d282ded-a309-460d-a382-e08feb2c397a" providerId="ADAL" clId="{9C2324F3-E7CC-431E-863D-48C9F6352220}" dt="2022-02-02T05:34:07.610" v="399" actId="478"/>
          <ac:picMkLst>
            <pc:docMk/>
            <pc:sldMk cId="3023342995" sldId="456"/>
            <ac:picMk id="23" creationId="{E8185510-5869-4BA9-8F6E-FC4FB5D241CE}"/>
          </ac:picMkLst>
        </pc:picChg>
      </pc:sldChg>
      <pc:sldChg chg="addSp modSp mod">
        <pc:chgData name="Preeti Sah(サハ　ピリティ)" userId="8d282ded-a309-460d-a382-e08feb2c397a" providerId="ADAL" clId="{9C2324F3-E7CC-431E-863D-48C9F6352220}" dt="2022-02-02T05:45:55.735" v="612" actId="208"/>
        <pc:sldMkLst>
          <pc:docMk/>
          <pc:sldMk cId="2366524286" sldId="457"/>
        </pc:sldMkLst>
        <pc:spChg chg="mod">
          <ac:chgData name="Preeti Sah(サハ　ピリティ)" userId="8d282ded-a309-460d-a382-e08feb2c397a" providerId="ADAL" clId="{9C2324F3-E7CC-431E-863D-48C9F6352220}" dt="2022-02-02T05:44:00.976" v="583" actId="1076"/>
          <ac:spMkLst>
            <pc:docMk/>
            <pc:sldMk cId="2366524286" sldId="457"/>
            <ac:spMk id="3" creationId="{656BF8FB-CE44-45E7-9598-13575E5238BF}"/>
          </ac:spMkLst>
        </pc:spChg>
        <pc:spChg chg="mod">
          <ac:chgData name="Preeti Sah(サハ　ピリティ)" userId="8d282ded-a309-460d-a382-e08feb2c397a" providerId="ADAL" clId="{9C2324F3-E7CC-431E-863D-48C9F6352220}" dt="2022-02-02T05:45:12.468" v="601" actId="1076"/>
          <ac:spMkLst>
            <pc:docMk/>
            <pc:sldMk cId="2366524286" sldId="457"/>
            <ac:spMk id="4" creationId="{A496BD92-B190-4E89-9153-66E91320B254}"/>
          </ac:spMkLst>
        </pc:spChg>
        <pc:spChg chg="add mod">
          <ac:chgData name="Preeti Sah(サハ　ピリティ)" userId="8d282ded-a309-460d-a382-e08feb2c397a" providerId="ADAL" clId="{9C2324F3-E7CC-431E-863D-48C9F6352220}" dt="2022-02-02T05:43:12.503" v="579" actId="14100"/>
          <ac:spMkLst>
            <pc:docMk/>
            <pc:sldMk cId="2366524286" sldId="457"/>
            <ac:spMk id="15" creationId="{38162C9E-DD2D-42A8-83A9-7449794372B5}"/>
          </ac:spMkLst>
        </pc:spChg>
        <pc:spChg chg="add mod">
          <ac:chgData name="Preeti Sah(サハ　ピリティ)" userId="8d282ded-a309-460d-a382-e08feb2c397a" providerId="ADAL" clId="{9C2324F3-E7CC-431E-863D-48C9F6352220}" dt="2022-02-02T05:44:43.477" v="593" actId="14100"/>
          <ac:spMkLst>
            <pc:docMk/>
            <pc:sldMk cId="2366524286" sldId="457"/>
            <ac:spMk id="16" creationId="{637FF1D3-8B6A-4FB7-A8AB-0BB17E512578}"/>
          </ac:spMkLst>
        </pc:spChg>
        <pc:spChg chg="add mod">
          <ac:chgData name="Preeti Sah(サハ　ピリティ)" userId="8d282ded-a309-460d-a382-e08feb2c397a" providerId="ADAL" clId="{9C2324F3-E7CC-431E-863D-48C9F6352220}" dt="2022-02-02T05:45:17.111" v="602" actId="1076"/>
          <ac:spMkLst>
            <pc:docMk/>
            <pc:sldMk cId="2366524286" sldId="457"/>
            <ac:spMk id="17" creationId="{40129004-FDF1-4CD2-A87D-C6C55B25561B}"/>
          </ac:spMkLst>
        </pc:spChg>
        <pc:spChg chg="mod">
          <ac:chgData name="Preeti Sah(サハ　ピリティ)" userId="8d282ded-a309-460d-a382-e08feb2c397a" providerId="ADAL" clId="{9C2324F3-E7CC-431E-863D-48C9F6352220}" dt="2022-02-02T05:43:16.597" v="580" actId="1076"/>
          <ac:spMkLst>
            <pc:docMk/>
            <pc:sldMk cId="2366524286" sldId="457"/>
            <ac:spMk id="40" creationId="{AC70F25E-E3B6-4A10-BD59-5568ADF38386}"/>
          </ac:spMkLst>
        </pc:spChg>
        <pc:spChg chg="mod">
          <ac:chgData name="Preeti Sah(サハ　ピリティ)" userId="8d282ded-a309-460d-a382-e08feb2c397a" providerId="ADAL" clId="{9C2324F3-E7CC-431E-863D-48C9F6352220}" dt="2022-02-02T05:44:05.842" v="584" actId="1076"/>
          <ac:spMkLst>
            <pc:docMk/>
            <pc:sldMk cId="2366524286" sldId="457"/>
            <ac:spMk id="51" creationId="{346122C8-8895-42C8-9C0B-E03245A057B7}"/>
          </ac:spMkLst>
        </pc:spChg>
        <pc:picChg chg="mod">
          <ac:chgData name="Preeti Sah(サハ　ピリティ)" userId="8d282ded-a309-460d-a382-e08feb2c397a" providerId="ADAL" clId="{9C2324F3-E7CC-431E-863D-48C9F6352220}" dt="2022-02-02T05:45:55.735" v="612" actId="208"/>
          <ac:picMkLst>
            <pc:docMk/>
            <pc:sldMk cId="2366524286" sldId="457"/>
            <ac:picMk id="9" creationId="{BABD2AE7-0D7C-462B-B610-CA2248369A3C}"/>
          </ac:picMkLst>
        </pc:picChg>
        <pc:picChg chg="mod">
          <ac:chgData name="Preeti Sah(サハ　ピリティ)" userId="8d282ded-a309-460d-a382-e08feb2c397a" providerId="ADAL" clId="{9C2324F3-E7CC-431E-863D-48C9F6352220}" dt="2022-02-02T05:45:51.894" v="610" actId="1076"/>
          <ac:picMkLst>
            <pc:docMk/>
            <pc:sldMk cId="2366524286" sldId="457"/>
            <ac:picMk id="13" creationId="{543394C0-98E4-453C-8E5C-7F7A2FD51E1A}"/>
          </ac:picMkLst>
        </pc:picChg>
        <pc:picChg chg="mod">
          <ac:chgData name="Preeti Sah(サハ　ピリティ)" userId="8d282ded-a309-460d-a382-e08feb2c397a" providerId="ADAL" clId="{9C2324F3-E7CC-431E-863D-48C9F6352220}" dt="2022-02-02T05:45:53.652" v="611" actId="208"/>
          <ac:picMkLst>
            <pc:docMk/>
            <pc:sldMk cId="2366524286" sldId="457"/>
            <ac:picMk id="41" creationId="{0853BEC6-00DB-470E-ACAD-2DBC3211D467}"/>
          </ac:picMkLst>
        </pc:picChg>
      </pc:sldChg>
      <pc:sldChg chg="addSp modSp mod">
        <pc:chgData name="Preeti Sah(サハ　ピリティ)" userId="8d282ded-a309-460d-a382-e08feb2c397a" providerId="ADAL" clId="{9C2324F3-E7CC-431E-863D-48C9F6352220}" dt="2022-02-03T06:25:24.002" v="829" actId="1076"/>
        <pc:sldMkLst>
          <pc:docMk/>
          <pc:sldMk cId="1184074259" sldId="458"/>
        </pc:sldMkLst>
        <pc:spChg chg="add mod">
          <ac:chgData name="Preeti Sah(サハ　ピリティ)" userId="8d282ded-a309-460d-a382-e08feb2c397a" providerId="ADAL" clId="{9C2324F3-E7CC-431E-863D-48C9F6352220}" dt="2022-02-02T05:48:18.646" v="628" actId="1076"/>
          <ac:spMkLst>
            <pc:docMk/>
            <pc:sldMk cId="1184074259" sldId="458"/>
            <ac:spMk id="19" creationId="{8F61ADE6-B299-4105-A4DC-44396E429CCF}"/>
          </ac:spMkLst>
        </pc:spChg>
        <pc:spChg chg="add mod">
          <ac:chgData name="Preeti Sah(サハ　ピリティ)" userId="8d282ded-a309-460d-a382-e08feb2c397a" providerId="ADAL" clId="{9C2324F3-E7CC-431E-863D-48C9F6352220}" dt="2022-02-03T06:25:24.002" v="829" actId="1076"/>
          <ac:spMkLst>
            <pc:docMk/>
            <pc:sldMk cId="1184074259" sldId="458"/>
            <ac:spMk id="24" creationId="{3614B01E-38E3-45ED-A617-23F13F2D44BD}"/>
          </ac:spMkLst>
        </pc:spChg>
        <pc:spChg chg="mod">
          <ac:chgData name="Preeti Sah(サハ　ピリティ)" userId="8d282ded-a309-460d-a382-e08feb2c397a" providerId="ADAL" clId="{9C2324F3-E7CC-431E-863D-48C9F6352220}" dt="2022-02-03T06:25:24.002" v="829" actId="1076"/>
          <ac:spMkLst>
            <pc:docMk/>
            <pc:sldMk cId="1184074259" sldId="458"/>
            <ac:spMk id="27" creationId="{B374DA34-32F5-499F-ADCD-0260A1DEEEF9}"/>
          </ac:spMkLst>
        </pc:spChg>
        <pc:picChg chg="mod">
          <ac:chgData name="Preeti Sah(サハ　ピリティ)" userId="8d282ded-a309-460d-a382-e08feb2c397a" providerId="ADAL" clId="{9C2324F3-E7CC-431E-863D-48C9F6352220}" dt="2022-02-03T06:25:24.002" v="829" actId="1076"/>
          <ac:picMkLst>
            <pc:docMk/>
            <pc:sldMk cId="1184074259" sldId="458"/>
            <ac:picMk id="46" creationId="{4EA24B72-7F5E-448B-AB25-D5F4F5E2FB53}"/>
          </ac:picMkLst>
        </pc:picChg>
      </pc:sldChg>
      <pc:sldChg chg="addSp delSp modSp mod">
        <pc:chgData name="Preeti Sah(サハ　ピリティ)" userId="8d282ded-a309-460d-a382-e08feb2c397a" providerId="ADAL" clId="{9C2324F3-E7CC-431E-863D-48C9F6352220}" dt="2022-02-02T06:02:55.648" v="744" actId="1076"/>
        <pc:sldMkLst>
          <pc:docMk/>
          <pc:sldMk cId="4101446527" sldId="459"/>
        </pc:sldMkLst>
        <pc:spChg chg="add mod">
          <ac:chgData name="Preeti Sah(サハ　ピリティ)" userId="8d282ded-a309-460d-a382-e08feb2c397a" providerId="ADAL" clId="{9C2324F3-E7CC-431E-863D-48C9F6352220}" dt="2022-02-02T06:02:55.648" v="744" actId="1076"/>
          <ac:spMkLst>
            <pc:docMk/>
            <pc:sldMk cId="4101446527" sldId="459"/>
            <ac:spMk id="23" creationId="{C61AB4E1-FC38-49DD-913E-CB125E2771C2}"/>
          </ac:spMkLst>
        </pc:spChg>
        <pc:picChg chg="mod modCrop">
          <ac:chgData name="Preeti Sah(サハ　ピリティ)" userId="8d282ded-a309-460d-a382-e08feb2c397a" providerId="ADAL" clId="{9C2324F3-E7CC-431E-863D-48C9F6352220}" dt="2022-02-02T06:01:48.625" v="739" actId="1076"/>
          <ac:picMkLst>
            <pc:docMk/>
            <pc:sldMk cId="4101446527" sldId="459"/>
            <ac:picMk id="3" creationId="{8BF699AC-31FB-4F09-98C9-93C070F3D812}"/>
          </ac:picMkLst>
        </pc:picChg>
        <pc:picChg chg="del">
          <ac:chgData name="Preeti Sah(サハ　ピリティ)" userId="8d282ded-a309-460d-a382-e08feb2c397a" providerId="ADAL" clId="{9C2324F3-E7CC-431E-863D-48C9F6352220}" dt="2022-02-02T05:55:20.175" v="665" actId="478"/>
          <ac:picMkLst>
            <pc:docMk/>
            <pc:sldMk cId="4101446527" sldId="459"/>
            <ac:picMk id="4" creationId="{0A06EF2C-4729-49CA-AD53-C6944437B3E4}"/>
          </ac:picMkLst>
        </pc:picChg>
        <pc:picChg chg="add del mod modCrop">
          <ac:chgData name="Preeti Sah(サハ　ピリティ)" userId="8d282ded-a309-460d-a382-e08feb2c397a" providerId="ADAL" clId="{9C2324F3-E7CC-431E-863D-48C9F6352220}" dt="2022-02-02T05:57:17.683" v="691" actId="478"/>
          <ac:picMkLst>
            <pc:docMk/>
            <pc:sldMk cId="4101446527" sldId="459"/>
            <ac:picMk id="9" creationId="{047755AE-26F1-4EAC-A60B-2625C8E0AC59}"/>
          </ac:picMkLst>
        </pc:picChg>
        <pc:picChg chg="del">
          <ac:chgData name="Preeti Sah(サハ　ピリティ)" userId="8d282ded-a309-460d-a382-e08feb2c397a" providerId="ADAL" clId="{9C2324F3-E7CC-431E-863D-48C9F6352220}" dt="2022-02-02T05:56:10.016" v="676" actId="478"/>
          <ac:picMkLst>
            <pc:docMk/>
            <pc:sldMk cId="4101446527" sldId="459"/>
            <ac:picMk id="10" creationId="{DAD459EB-F9DF-4AB0-ABA8-0DABF67C7B50}"/>
          </ac:picMkLst>
        </pc:picChg>
        <pc:picChg chg="del">
          <ac:chgData name="Preeti Sah(サハ　ピリティ)" userId="8d282ded-a309-460d-a382-e08feb2c397a" providerId="ADAL" clId="{9C2324F3-E7CC-431E-863D-48C9F6352220}" dt="2022-02-02T05:56:09.286" v="675" actId="478"/>
          <ac:picMkLst>
            <pc:docMk/>
            <pc:sldMk cId="4101446527" sldId="459"/>
            <ac:picMk id="11" creationId="{6CF38208-4A0E-4A89-ADA5-0DCDDF893D83}"/>
          </ac:picMkLst>
        </pc:picChg>
        <pc:picChg chg="del">
          <ac:chgData name="Preeti Sah(サハ　ピリティ)" userId="8d282ded-a309-460d-a382-e08feb2c397a" providerId="ADAL" clId="{9C2324F3-E7CC-431E-863D-48C9F6352220}" dt="2022-02-02T05:56:08.375" v="674" actId="478"/>
          <ac:picMkLst>
            <pc:docMk/>
            <pc:sldMk cId="4101446527" sldId="459"/>
            <ac:picMk id="12" creationId="{A57970E9-03EE-4277-A8D8-6E5A38C71F3E}"/>
          </ac:picMkLst>
        </pc:picChg>
        <pc:picChg chg="add del mod">
          <ac:chgData name="Preeti Sah(サハ　ピリティ)" userId="8d282ded-a309-460d-a382-e08feb2c397a" providerId="ADAL" clId="{9C2324F3-E7CC-431E-863D-48C9F6352220}" dt="2022-02-02T05:57:18.226" v="692" actId="478"/>
          <ac:picMkLst>
            <pc:docMk/>
            <pc:sldMk cId="4101446527" sldId="459"/>
            <ac:picMk id="13" creationId="{94543ECA-3A19-4C6D-9FDF-2273A3A2EF55}"/>
          </ac:picMkLst>
        </pc:picChg>
        <pc:picChg chg="add del mod modCrop">
          <ac:chgData name="Preeti Sah(サハ　ピリティ)" userId="8d282ded-a309-460d-a382-e08feb2c397a" providerId="ADAL" clId="{9C2324F3-E7CC-431E-863D-48C9F6352220}" dt="2022-02-02T05:57:15.195" v="689"/>
          <ac:picMkLst>
            <pc:docMk/>
            <pc:sldMk cId="4101446527" sldId="459"/>
            <ac:picMk id="15" creationId="{8208594D-D666-4DC2-BEB5-ADEA237C6CAF}"/>
          </ac:picMkLst>
        </pc:picChg>
        <pc:picChg chg="add mod modCrop">
          <ac:chgData name="Preeti Sah(サハ　ピリティ)" userId="8d282ded-a309-460d-a382-e08feb2c397a" providerId="ADAL" clId="{9C2324F3-E7CC-431E-863D-48C9F6352220}" dt="2022-02-02T06:01:48.625" v="739" actId="1076"/>
          <ac:picMkLst>
            <pc:docMk/>
            <pc:sldMk cId="4101446527" sldId="459"/>
            <ac:picMk id="16" creationId="{C4BD854B-3E67-4F3C-A54A-BA67AFF83D62}"/>
          </ac:picMkLst>
        </pc:picChg>
        <pc:picChg chg="add mod modCrop">
          <ac:chgData name="Preeti Sah(サハ　ピリティ)" userId="8d282ded-a309-460d-a382-e08feb2c397a" providerId="ADAL" clId="{9C2324F3-E7CC-431E-863D-48C9F6352220}" dt="2022-02-02T06:01:48.625" v="739" actId="1076"/>
          <ac:picMkLst>
            <pc:docMk/>
            <pc:sldMk cId="4101446527" sldId="459"/>
            <ac:picMk id="17" creationId="{F4F2024D-BE07-4105-8F8B-41550244BEEA}"/>
          </ac:picMkLst>
        </pc:picChg>
        <pc:picChg chg="add mod">
          <ac:chgData name="Preeti Sah(サハ　ピリティ)" userId="8d282ded-a309-460d-a382-e08feb2c397a" providerId="ADAL" clId="{9C2324F3-E7CC-431E-863D-48C9F6352220}" dt="2022-02-02T06:00:04.870" v="715" actId="571"/>
          <ac:picMkLst>
            <pc:docMk/>
            <pc:sldMk cId="4101446527" sldId="459"/>
            <ac:picMk id="18" creationId="{2325A68A-69F6-415F-B5EA-40428B362DB7}"/>
          </ac:picMkLst>
        </pc:picChg>
        <pc:picChg chg="add mod">
          <ac:chgData name="Preeti Sah(サハ　ピリティ)" userId="8d282ded-a309-460d-a382-e08feb2c397a" providerId="ADAL" clId="{9C2324F3-E7CC-431E-863D-48C9F6352220}" dt="2022-02-02T06:00:04.870" v="715" actId="571"/>
          <ac:picMkLst>
            <pc:docMk/>
            <pc:sldMk cId="4101446527" sldId="459"/>
            <ac:picMk id="19" creationId="{32427F93-FE28-4971-A176-AD40231D7D8F}"/>
          </ac:picMkLst>
        </pc:picChg>
        <pc:picChg chg="add mod modCrop">
          <ac:chgData name="Preeti Sah(サハ　ピリティ)" userId="8d282ded-a309-460d-a382-e08feb2c397a" providerId="ADAL" clId="{9C2324F3-E7CC-431E-863D-48C9F6352220}" dt="2022-02-02T06:01:48.625" v="739" actId="1076"/>
          <ac:picMkLst>
            <pc:docMk/>
            <pc:sldMk cId="4101446527" sldId="459"/>
            <ac:picMk id="20" creationId="{7737E0D6-C018-4EF0-8A01-D2A87D72DDB5}"/>
          </ac:picMkLst>
        </pc:picChg>
        <pc:picChg chg="add mod modCrop">
          <ac:chgData name="Preeti Sah(サハ　ピリティ)" userId="8d282ded-a309-460d-a382-e08feb2c397a" providerId="ADAL" clId="{9C2324F3-E7CC-431E-863D-48C9F6352220}" dt="2022-02-02T06:01:48.625" v="739" actId="1076"/>
          <ac:picMkLst>
            <pc:docMk/>
            <pc:sldMk cId="4101446527" sldId="459"/>
            <ac:picMk id="21" creationId="{1243B19A-A2A3-4392-A53B-1570DF494EE5}"/>
          </ac:picMkLst>
        </pc:picChg>
        <pc:picChg chg="add mod modCrop">
          <ac:chgData name="Preeti Sah(サハ　ピリティ)" userId="8d282ded-a309-460d-a382-e08feb2c397a" providerId="ADAL" clId="{9C2324F3-E7CC-431E-863D-48C9F6352220}" dt="2022-02-02T06:01:48.625" v="739" actId="1076"/>
          <ac:picMkLst>
            <pc:docMk/>
            <pc:sldMk cId="4101446527" sldId="459"/>
            <ac:picMk id="22" creationId="{5CEDCBA2-504E-4784-B4FA-421D06271086}"/>
          </ac:picMkLst>
        </pc:picChg>
      </pc:sldChg>
      <pc:sldChg chg="addSp modSp mod">
        <pc:chgData name="Preeti Sah(サハ　ピリティ)" userId="8d282ded-a309-460d-a382-e08feb2c397a" providerId="ADAL" clId="{9C2324F3-E7CC-431E-863D-48C9F6352220}" dt="2022-02-02T06:06:16.602" v="785" actId="1076"/>
        <pc:sldMkLst>
          <pc:docMk/>
          <pc:sldMk cId="451331614" sldId="460"/>
        </pc:sldMkLst>
        <pc:spChg chg="add mod">
          <ac:chgData name="Preeti Sah(サハ　ピリティ)" userId="8d282ded-a309-460d-a382-e08feb2c397a" providerId="ADAL" clId="{9C2324F3-E7CC-431E-863D-48C9F6352220}" dt="2022-02-02T06:05:59.590" v="780" actId="1076"/>
          <ac:spMkLst>
            <pc:docMk/>
            <pc:sldMk cId="451331614" sldId="460"/>
            <ac:spMk id="13" creationId="{00C4F067-343A-4AA1-AA29-651DB44A218E}"/>
          </ac:spMkLst>
        </pc:spChg>
        <pc:spChg chg="mod">
          <ac:chgData name="Preeti Sah(サハ　ピリティ)" userId="8d282ded-a309-460d-a382-e08feb2c397a" providerId="ADAL" clId="{9C2324F3-E7CC-431E-863D-48C9F6352220}" dt="2022-02-02T06:05:32.581" v="775" actId="1076"/>
          <ac:spMkLst>
            <pc:docMk/>
            <pc:sldMk cId="451331614" sldId="460"/>
            <ac:spMk id="16" creationId="{8C5DA5CC-D155-4706-AC07-292725C29D17}"/>
          </ac:spMkLst>
        </pc:spChg>
        <pc:picChg chg="mod">
          <ac:chgData name="Preeti Sah(サハ　ピリティ)" userId="8d282ded-a309-460d-a382-e08feb2c397a" providerId="ADAL" clId="{9C2324F3-E7CC-431E-863D-48C9F6352220}" dt="2022-02-02T06:06:16.602" v="785" actId="1076"/>
          <ac:picMkLst>
            <pc:docMk/>
            <pc:sldMk cId="451331614" sldId="460"/>
            <ac:picMk id="9" creationId="{04CE05AF-831D-4D29-B7CC-DDB52BD654A8}"/>
          </ac:picMkLst>
        </pc:picChg>
      </pc:sldChg>
      <pc:sldChg chg="addSp delSp modSp mod">
        <pc:chgData name="Preeti Sah(サハ　ピリティ)" userId="8d282ded-a309-460d-a382-e08feb2c397a" providerId="ADAL" clId="{9C2324F3-E7CC-431E-863D-48C9F6352220}" dt="2022-02-03T06:24:10.088" v="823" actId="20577"/>
        <pc:sldMkLst>
          <pc:docMk/>
          <pc:sldMk cId="563254058" sldId="461"/>
        </pc:sldMkLst>
        <pc:spChg chg="add mod">
          <ac:chgData name="Preeti Sah(サハ　ピリティ)" userId="8d282ded-a309-460d-a382-e08feb2c397a" providerId="ADAL" clId="{9C2324F3-E7CC-431E-863D-48C9F6352220}" dt="2022-02-03T06:24:06.711" v="821" actId="20577"/>
          <ac:spMkLst>
            <pc:docMk/>
            <pc:sldMk cId="563254058" sldId="461"/>
            <ac:spMk id="9" creationId="{36B58CD3-EFA6-4CCC-B3F6-1BD1ACEE49F1}"/>
          </ac:spMkLst>
        </pc:spChg>
        <pc:spChg chg="add mod">
          <ac:chgData name="Preeti Sah(サハ　ピリティ)" userId="8d282ded-a309-460d-a382-e08feb2c397a" providerId="ADAL" clId="{9C2324F3-E7CC-431E-863D-48C9F6352220}" dt="2022-02-03T06:24:10.088" v="823" actId="20577"/>
          <ac:spMkLst>
            <pc:docMk/>
            <pc:sldMk cId="563254058" sldId="461"/>
            <ac:spMk id="10" creationId="{CC531754-17F1-44AC-8ED1-2AB881FC6AF7}"/>
          </ac:spMkLst>
        </pc:spChg>
        <pc:spChg chg="mod">
          <ac:chgData name="Preeti Sah(サハ　ピリティ)" userId="8d282ded-a309-460d-a382-e08feb2c397a" providerId="ADAL" clId="{9C2324F3-E7CC-431E-863D-48C9F6352220}" dt="2022-02-02T04:47:55.600" v="128" actId="20577"/>
          <ac:spMkLst>
            <pc:docMk/>
            <pc:sldMk cId="563254058" sldId="461"/>
            <ac:spMk id="17" creationId="{55AD80E0-D623-4062-A4C4-B6813F971679}"/>
          </ac:spMkLst>
        </pc:spChg>
        <pc:spChg chg="mod">
          <ac:chgData name="Preeti Sah(サハ　ピリティ)" userId="8d282ded-a309-460d-a382-e08feb2c397a" providerId="ADAL" clId="{9C2324F3-E7CC-431E-863D-48C9F6352220}" dt="2022-02-02T04:47:53.500" v="126" actId="20577"/>
          <ac:spMkLst>
            <pc:docMk/>
            <pc:sldMk cId="563254058" sldId="461"/>
            <ac:spMk id="19" creationId="{B2D2CF8F-817B-4311-8B1E-F5E39D3CB466}"/>
          </ac:spMkLst>
        </pc:spChg>
        <pc:picChg chg="mod">
          <ac:chgData name="Preeti Sah(サハ　ピリティ)" userId="8d282ded-a309-460d-a382-e08feb2c397a" providerId="ADAL" clId="{9C2324F3-E7CC-431E-863D-48C9F6352220}" dt="2022-02-02T04:45:59.054" v="112" actId="1076"/>
          <ac:picMkLst>
            <pc:docMk/>
            <pc:sldMk cId="563254058" sldId="461"/>
            <ac:picMk id="3" creationId="{7B5391F6-1E7D-4354-AE94-3AD508033DD0}"/>
          </ac:picMkLst>
        </pc:picChg>
        <pc:picChg chg="mod modCrop">
          <ac:chgData name="Preeti Sah(サハ　ピリティ)" userId="8d282ded-a309-460d-a382-e08feb2c397a" providerId="ADAL" clId="{9C2324F3-E7CC-431E-863D-48C9F6352220}" dt="2022-02-02T04:45:59.054" v="112" actId="1076"/>
          <ac:picMkLst>
            <pc:docMk/>
            <pc:sldMk cId="563254058" sldId="461"/>
            <ac:picMk id="4" creationId="{AD0EB8EA-AD03-401F-854A-648EB068B6EC}"/>
          </ac:picMkLst>
        </pc:picChg>
        <pc:picChg chg="del">
          <ac:chgData name="Preeti Sah(サハ　ピリティ)" userId="8d282ded-a309-460d-a382-e08feb2c397a" providerId="ADAL" clId="{9C2324F3-E7CC-431E-863D-48C9F6352220}" dt="2022-02-02T04:35:51.831" v="66" actId="478"/>
          <ac:picMkLst>
            <pc:docMk/>
            <pc:sldMk cId="563254058" sldId="461"/>
            <ac:picMk id="16" creationId="{BB33E9A0-360E-4D29-8BB2-F1DDA910086C}"/>
          </ac:picMkLst>
        </pc:picChg>
        <pc:picChg chg="del">
          <ac:chgData name="Preeti Sah(サハ　ピリティ)" userId="8d282ded-a309-460d-a382-e08feb2c397a" providerId="ADAL" clId="{9C2324F3-E7CC-431E-863D-48C9F6352220}" dt="2022-02-02T04:44:21.740" v="104" actId="478"/>
          <ac:picMkLst>
            <pc:docMk/>
            <pc:sldMk cId="563254058" sldId="461"/>
            <ac:picMk id="18" creationId="{3B517566-379D-4431-ADCE-8ED7D626942B}"/>
          </ac:picMkLst>
        </pc:picChg>
      </pc:sldChg>
      <pc:sldChg chg="addSp delSp modSp mod">
        <pc:chgData name="Preeti Sah(サハ　ピリティ)" userId="8d282ded-a309-460d-a382-e08feb2c397a" providerId="ADAL" clId="{9C2324F3-E7CC-431E-863D-48C9F6352220}" dt="2022-02-02T04:54:49.899" v="217" actId="1076"/>
        <pc:sldMkLst>
          <pc:docMk/>
          <pc:sldMk cId="481496464" sldId="462"/>
        </pc:sldMkLst>
        <pc:spChg chg="add mod">
          <ac:chgData name="Preeti Sah(サハ　ピリティ)" userId="8d282ded-a309-460d-a382-e08feb2c397a" providerId="ADAL" clId="{9C2324F3-E7CC-431E-863D-48C9F6352220}" dt="2022-02-02T04:52:13.055" v="188" actId="1076"/>
          <ac:spMkLst>
            <pc:docMk/>
            <pc:sldMk cId="481496464" sldId="462"/>
            <ac:spMk id="15" creationId="{6B798617-DD2E-43DC-8893-9A1C48202213}"/>
          </ac:spMkLst>
        </pc:spChg>
        <pc:spChg chg="add mod">
          <ac:chgData name="Preeti Sah(サハ　ピリティ)" userId="8d282ded-a309-460d-a382-e08feb2c397a" providerId="ADAL" clId="{9C2324F3-E7CC-431E-863D-48C9F6352220}" dt="2022-02-02T04:54:46.209" v="216" actId="14100"/>
          <ac:spMkLst>
            <pc:docMk/>
            <pc:sldMk cId="481496464" sldId="462"/>
            <ac:spMk id="18" creationId="{C3CF41DC-1E08-445D-B62E-E451B8B36285}"/>
          </ac:spMkLst>
        </pc:spChg>
        <pc:spChg chg="mod">
          <ac:chgData name="Preeti Sah(サハ　ピリティ)" userId="8d282ded-a309-460d-a382-e08feb2c397a" providerId="ADAL" clId="{9C2324F3-E7CC-431E-863D-48C9F6352220}" dt="2022-02-02T04:52:13.055" v="188" actId="1076"/>
          <ac:spMkLst>
            <pc:docMk/>
            <pc:sldMk cId="481496464" sldId="462"/>
            <ac:spMk id="20" creationId="{CC09CFE7-2492-4DF9-8345-6449D13250C9}"/>
          </ac:spMkLst>
        </pc:spChg>
        <pc:spChg chg="mod">
          <ac:chgData name="Preeti Sah(サハ　ピリティ)" userId="8d282ded-a309-460d-a382-e08feb2c397a" providerId="ADAL" clId="{9C2324F3-E7CC-431E-863D-48C9F6352220}" dt="2022-02-02T04:52:13.055" v="188" actId="1076"/>
          <ac:spMkLst>
            <pc:docMk/>
            <pc:sldMk cId="481496464" sldId="462"/>
            <ac:spMk id="21" creationId="{7C198E0F-7E77-40A0-839D-F90F3A9868C4}"/>
          </ac:spMkLst>
        </pc:spChg>
        <pc:spChg chg="mod">
          <ac:chgData name="Preeti Sah(サハ　ピリティ)" userId="8d282ded-a309-460d-a382-e08feb2c397a" providerId="ADAL" clId="{9C2324F3-E7CC-431E-863D-48C9F6352220}" dt="2022-02-02T04:52:13.055" v="188" actId="1076"/>
          <ac:spMkLst>
            <pc:docMk/>
            <pc:sldMk cId="481496464" sldId="462"/>
            <ac:spMk id="23" creationId="{5FA54844-A0FB-4B95-B6A3-8695FFF04247}"/>
          </ac:spMkLst>
        </pc:spChg>
        <pc:spChg chg="mod">
          <ac:chgData name="Preeti Sah(サハ　ピリティ)" userId="8d282ded-a309-460d-a382-e08feb2c397a" providerId="ADAL" clId="{9C2324F3-E7CC-431E-863D-48C9F6352220}" dt="2022-02-02T04:52:13.055" v="188" actId="1076"/>
          <ac:spMkLst>
            <pc:docMk/>
            <pc:sldMk cId="481496464" sldId="462"/>
            <ac:spMk id="24" creationId="{FCCBD528-CBC9-49F5-8A59-0B841FAA44D3}"/>
          </ac:spMkLst>
        </pc:spChg>
        <pc:spChg chg="mod">
          <ac:chgData name="Preeti Sah(サハ　ピリティ)" userId="8d282ded-a309-460d-a382-e08feb2c397a" providerId="ADAL" clId="{9C2324F3-E7CC-431E-863D-48C9F6352220}" dt="2022-02-02T04:52:13.055" v="188" actId="1076"/>
          <ac:spMkLst>
            <pc:docMk/>
            <pc:sldMk cId="481496464" sldId="462"/>
            <ac:spMk id="25" creationId="{E68531FC-7DB4-485C-BC06-1E1F5B676352}"/>
          </ac:spMkLst>
        </pc:spChg>
        <pc:spChg chg="mod">
          <ac:chgData name="Preeti Sah(サハ　ピリティ)" userId="8d282ded-a309-460d-a382-e08feb2c397a" providerId="ADAL" clId="{9C2324F3-E7CC-431E-863D-48C9F6352220}" dt="2022-02-02T04:52:13.055" v="188" actId="1076"/>
          <ac:spMkLst>
            <pc:docMk/>
            <pc:sldMk cId="481496464" sldId="462"/>
            <ac:spMk id="26" creationId="{50F17645-DADB-4E91-BDA4-A48166A23FA9}"/>
          </ac:spMkLst>
        </pc:spChg>
        <pc:spChg chg="mod">
          <ac:chgData name="Preeti Sah(サハ　ピリティ)" userId="8d282ded-a309-460d-a382-e08feb2c397a" providerId="ADAL" clId="{9C2324F3-E7CC-431E-863D-48C9F6352220}" dt="2022-02-02T04:52:13.055" v="188" actId="1076"/>
          <ac:spMkLst>
            <pc:docMk/>
            <pc:sldMk cId="481496464" sldId="462"/>
            <ac:spMk id="27" creationId="{75CAB211-6B20-4B4F-869C-A2A18CE98CCD}"/>
          </ac:spMkLst>
        </pc:spChg>
        <pc:spChg chg="mod">
          <ac:chgData name="Preeti Sah(サハ　ピリティ)" userId="8d282ded-a309-460d-a382-e08feb2c397a" providerId="ADAL" clId="{9C2324F3-E7CC-431E-863D-48C9F6352220}" dt="2022-02-02T04:54:49.899" v="217" actId="1076"/>
          <ac:spMkLst>
            <pc:docMk/>
            <pc:sldMk cId="481496464" sldId="462"/>
            <ac:spMk id="29" creationId="{6C7DFB8A-D762-492B-8A3D-CE088F0A9239}"/>
          </ac:spMkLst>
        </pc:spChg>
        <pc:spChg chg="mod">
          <ac:chgData name="Preeti Sah(サハ　ピリティ)" userId="8d282ded-a309-460d-a382-e08feb2c397a" providerId="ADAL" clId="{9C2324F3-E7CC-431E-863D-48C9F6352220}" dt="2022-02-02T04:52:13.055" v="188" actId="1076"/>
          <ac:spMkLst>
            <pc:docMk/>
            <pc:sldMk cId="481496464" sldId="462"/>
            <ac:spMk id="30" creationId="{01B84C5A-992F-44C5-90B1-C61B9F67FC4D}"/>
          </ac:spMkLst>
        </pc:spChg>
        <pc:picChg chg="del mod">
          <ac:chgData name="Preeti Sah(サハ　ピリティ)" userId="8d282ded-a309-460d-a382-e08feb2c397a" providerId="ADAL" clId="{9C2324F3-E7CC-431E-863D-48C9F6352220}" dt="2022-02-02T04:53:00.060" v="192" actId="478"/>
          <ac:picMkLst>
            <pc:docMk/>
            <pc:sldMk cId="481496464" sldId="462"/>
            <ac:picMk id="3" creationId="{A80F0279-704B-46FF-ADCF-29439B8BC9FE}"/>
          </ac:picMkLst>
        </pc:picChg>
        <pc:picChg chg="add mod modCrop">
          <ac:chgData name="Preeti Sah(サハ　ピリティ)" userId="8d282ded-a309-460d-a382-e08feb2c397a" providerId="ADAL" clId="{9C2324F3-E7CC-431E-863D-48C9F6352220}" dt="2022-02-02T04:54:10.393" v="207" actId="1076"/>
          <ac:picMkLst>
            <pc:docMk/>
            <pc:sldMk cId="481496464" sldId="462"/>
            <ac:picMk id="4" creationId="{2FB1E826-0BEA-4462-8040-EA3DE741E05E}"/>
          </ac:picMkLst>
        </pc:picChg>
        <pc:picChg chg="mod">
          <ac:chgData name="Preeti Sah(サハ　ピリティ)" userId="8d282ded-a309-460d-a382-e08feb2c397a" providerId="ADAL" clId="{9C2324F3-E7CC-431E-863D-48C9F6352220}" dt="2022-02-02T04:52:13.055" v="188" actId="1076"/>
          <ac:picMkLst>
            <pc:docMk/>
            <pc:sldMk cId="481496464" sldId="462"/>
            <ac:picMk id="22" creationId="{3825DF87-10AF-4AEC-906D-5F8F62F53A70}"/>
          </ac:picMkLst>
        </pc:picChg>
        <pc:picChg chg="del">
          <ac:chgData name="Preeti Sah(サハ　ピリティ)" userId="8d282ded-a309-460d-a382-e08feb2c397a" providerId="ADAL" clId="{9C2324F3-E7CC-431E-863D-48C9F6352220}" dt="2022-02-02T04:53:40.474" v="197" actId="478"/>
          <ac:picMkLst>
            <pc:docMk/>
            <pc:sldMk cId="481496464" sldId="462"/>
            <ac:picMk id="28" creationId="{AAD2B9AA-3108-4B1F-8253-6D8032D9BEFD}"/>
          </ac:picMkLst>
        </pc:picChg>
      </pc:sldChg>
      <pc:sldChg chg="addSp delSp modSp mod">
        <pc:chgData name="Preeti Sah(サハ　ピリティ)" userId="8d282ded-a309-460d-a382-e08feb2c397a" providerId="ADAL" clId="{9C2324F3-E7CC-431E-863D-48C9F6352220}" dt="2022-02-02T05:13:48.724" v="298" actId="1035"/>
        <pc:sldMkLst>
          <pc:docMk/>
          <pc:sldMk cId="1041361203" sldId="463"/>
        </pc:sldMkLst>
        <pc:spChg chg="add mod">
          <ac:chgData name="Preeti Sah(サハ　ピリティ)" userId="8d282ded-a309-460d-a382-e08feb2c397a" providerId="ADAL" clId="{9C2324F3-E7CC-431E-863D-48C9F6352220}" dt="2022-02-02T05:13:48.724" v="298" actId="1035"/>
          <ac:spMkLst>
            <pc:docMk/>
            <pc:sldMk cId="1041361203" sldId="463"/>
            <ac:spMk id="8" creationId="{7F5CFE92-EB50-42B3-B506-68FFEBA39EA3}"/>
          </ac:spMkLst>
        </pc:spChg>
        <pc:picChg chg="mod">
          <ac:chgData name="Preeti Sah(サハ　ピリティ)" userId="8d282ded-a309-460d-a382-e08feb2c397a" providerId="ADAL" clId="{9C2324F3-E7CC-431E-863D-48C9F6352220}" dt="2022-02-02T05:13:45.408" v="297" actId="1035"/>
          <ac:picMkLst>
            <pc:docMk/>
            <pc:sldMk cId="1041361203" sldId="463"/>
            <ac:picMk id="3" creationId="{4126054C-B302-458E-BBDF-8DA9F19EEC21}"/>
          </ac:picMkLst>
        </pc:picChg>
        <pc:picChg chg="del">
          <ac:chgData name="Preeti Sah(サハ　ピリティ)" userId="8d282ded-a309-460d-a382-e08feb2c397a" providerId="ADAL" clId="{9C2324F3-E7CC-431E-863D-48C9F6352220}" dt="2022-02-02T05:12:59.162" v="285" actId="478"/>
          <ac:picMkLst>
            <pc:docMk/>
            <pc:sldMk cId="1041361203" sldId="463"/>
            <ac:picMk id="11" creationId="{7BBF099E-2CFE-47B2-ACC3-7A594ED7E00D}"/>
          </ac:picMkLst>
        </pc:picChg>
      </pc:sldChg>
      <pc:sldChg chg="addSp delSp modSp mod">
        <pc:chgData name="Preeti Sah(サハ　ピリティ)" userId="8d282ded-a309-460d-a382-e08feb2c397a" providerId="ADAL" clId="{9C2324F3-E7CC-431E-863D-48C9F6352220}" dt="2022-02-02T05:19:51.675" v="312" actId="1076"/>
        <pc:sldMkLst>
          <pc:docMk/>
          <pc:sldMk cId="2884567593" sldId="464"/>
        </pc:sldMkLst>
        <pc:spChg chg="add mod">
          <ac:chgData name="Preeti Sah(サハ　ピリティ)" userId="8d282ded-a309-460d-a382-e08feb2c397a" providerId="ADAL" clId="{9C2324F3-E7CC-431E-863D-48C9F6352220}" dt="2022-02-02T05:19:51.675" v="312" actId="1076"/>
          <ac:spMkLst>
            <pc:docMk/>
            <pc:sldMk cId="2884567593" sldId="464"/>
            <ac:spMk id="8" creationId="{C4827BF6-3DCC-4839-A893-722CFF335042}"/>
          </ac:spMkLst>
        </pc:spChg>
        <pc:picChg chg="del">
          <ac:chgData name="Preeti Sah(サハ　ピリティ)" userId="8d282ded-a309-460d-a382-e08feb2c397a" providerId="ADAL" clId="{9C2324F3-E7CC-431E-863D-48C9F6352220}" dt="2022-02-02T05:15:39.035" v="299" actId="478"/>
          <ac:picMkLst>
            <pc:docMk/>
            <pc:sldMk cId="2884567593" sldId="464"/>
            <ac:picMk id="3" creationId="{A340E86F-4122-4726-AB2D-C122B9A062AB}"/>
          </ac:picMkLst>
        </pc:picChg>
        <pc:picChg chg="mod modCrop">
          <ac:chgData name="Preeti Sah(サハ　ピリティ)" userId="8d282ded-a309-460d-a382-e08feb2c397a" providerId="ADAL" clId="{9C2324F3-E7CC-431E-863D-48C9F6352220}" dt="2022-02-02T05:19:08.552" v="306" actId="1076"/>
          <ac:picMkLst>
            <pc:docMk/>
            <pc:sldMk cId="2884567593" sldId="464"/>
            <ac:picMk id="4" creationId="{5EDC87A3-B872-4CF5-967B-A3D26CBC1871}"/>
          </ac:picMkLst>
        </pc:picChg>
        <pc:picChg chg="del">
          <ac:chgData name="Preeti Sah(サハ　ピリティ)" userId="8d282ded-a309-460d-a382-e08feb2c397a" providerId="ADAL" clId="{9C2324F3-E7CC-431E-863D-48C9F6352220}" dt="2022-02-02T05:18:46.594" v="300" actId="478"/>
          <ac:picMkLst>
            <pc:docMk/>
            <pc:sldMk cId="2884567593" sldId="464"/>
            <ac:picMk id="13" creationId="{2D234A84-8780-43D0-AF3B-909F53921658}"/>
          </ac:picMkLst>
        </pc:picChg>
      </pc:sldChg>
      <pc:sldChg chg="addSp modSp mod">
        <pc:chgData name="Preeti Sah(サハ　ピリティ)" userId="8d282ded-a309-460d-a382-e08feb2c397a" providerId="ADAL" clId="{9C2324F3-E7CC-431E-863D-48C9F6352220}" dt="2022-02-02T05:28:23.985" v="369" actId="208"/>
        <pc:sldMkLst>
          <pc:docMk/>
          <pc:sldMk cId="1070331107" sldId="465"/>
        </pc:sldMkLst>
        <pc:spChg chg="mod">
          <ac:chgData name="Preeti Sah(サハ　ピリティ)" userId="8d282ded-a309-460d-a382-e08feb2c397a" providerId="ADAL" clId="{9C2324F3-E7CC-431E-863D-48C9F6352220}" dt="2022-02-02T05:28:23.985" v="369" actId="208"/>
          <ac:spMkLst>
            <pc:docMk/>
            <pc:sldMk cId="1070331107" sldId="465"/>
            <ac:spMk id="11" creationId="{BF2C4E42-A899-4E30-85EB-979583AB075F}"/>
          </ac:spMkLst>
        </pc:spChg>
        <pc:spChg chg="mod">
          <ac:chgData name="Preeti Sah(サハ　ピリティ)" userId="8d282ded-a309-460d-a382-e08feb2c397a" providerId="ADAL" clId="{9C2324F3-E7CC-431E-863D-48C9F6352220}" dt="2022-02-02T05:28:23.985" v="369" actId="208"/>
          <ac:spMkLst>
            <pc:docMk/>
            <pc:sldMk cId="1070331107" sldId="465"/>
            <ac:spMk id="12" creationId="{B7618FBA-0275-4D32-A0AA-2C30FF8C55CA}"/>
          </ac:spMkLst>
        </pc:spChg>
        <pc:spChg chg="add mod">
          <ac:chgData name="Preeti Sah(サハ　ピリティ)" userId="8d282ded-a309-460d-a382-e08feb2c397a" providerId="ADAL" clId="{9C2324F3-E7CC-431E-863D-48C9F6352220}" dt="2022-02-02T05:27:50.618" v="364" actId="1076"/>
          <ac:spMkLst>
            <pc:docMk/>
            <pc:sldMk cId="1070331107" sldId="465"/>
            <ac:spMk id="13" creationId="{02DCC5DA-3B81-486C-9290-A98BAB5A9612}"/>
          </ac:spMkLst>
        </pc:spChg>
        <pc:spChg chg="mod">
          <ac:chgData name="Preeti Sah(サハ　ピリティ)" userId="8d282ded-a309-460d-a382-e08feb2c397a" providerId="ADAL" clId="{9C2324F3-E7CC-431E-863D-48C9F6352220}" dt="2022-02-02T05:28:12.419" v="367" actId="1076"/>
          <ac:spMkLst>
            <pc:docMk/>
            <pc:sldMk cId="1070331107" sldId="465"/>
            <ac:spMk id="15" creationId="{E0452B2B-78E7-46B0-86BA-050C0933F2B7}"/>
          </ac:spMkLst>
        </pc:spChg>
        <pc:grpChg chg="mod">
          <ac:chgData name="Preeti Sah(サハ　ピリティ)" userId="8d282ded-a309-460d-a382-e08feb2c397a" providerId="ADAL" clId="{9C2324F3-E7CC-431E-863D-48C9F6352220}" dt="2022-02-02T05:27:19.756" v="356" actId="1076"/>
          <ac:grpSpMkLst>
            <pc:docMk/>
            <pc:sldMk cId="1070331107" sldId="465"/>
            <ac:grpSpMk id="3" creationId="{9EAC52D6-45BA-446E-869D-5AD715DFE11A}"/>
          </ac:grpSpMkLst>
        </pc:grpChg>
        <pc:picChg chg="mod">
          <ac:chgData name="Preeti Sah(サハ　ピリティ)" userId="8d282ded-a309-460d-a382-e08feb2c397a" providerId="ADAL" clId="{9C2324F3-E7CC-431E-863D-48C9F6352220}" dt="2022-02-02T05:28:23.985" v="369" actId="208"/>
          <ac:picMkLst>
            <pc:docMk/>
            <pc:sldMk cId="1070331107" sldId="465"/>
            <ac:picMk id="10" creationId="{85E39B3B-1DB2-4635-9F57-D80BBDCADBEE}"/>
          </ac:picMkLst>
        </pc:picChg>
      </pc:sldChg>
      <pc:sldChg chg="addSp delSp modSp mod">
        <pc:chgData name="Preeti Sah(サハ　ピリティ)" userId="8d282ded-a309-460d-a382-e08feb2c397a" providerId="ADAL" clId="{9C2324F3-E7CC-431E-863D-48C9F6352220}" dt="2022-02-02T05:41:50.447" v="569" actId="1076"/>
        <pc:sldMkLst>
          <pc:docMk/>
          <pc:sldMk cId="1846936144" sldId="466"/>
        </pc:sldMkLst>
        <pc:spChg chg="mod">
          <ac:chgData name="Preeti Sah(サハ　ピリティ)" userId="8d282ded-a309-460d-a382-e08feb2c397a" providerId="ADAL" clId="{9C2324F3-E7CC-431E-863D-48C9F6352220}" dt="2022-02-02T05:41:50.447" v="569" actId="1076"/>
          <ac:spMkLst>
            <pc:docMk/>
            <pc:sldMk cId="1846936144" sldId="466"/>
            <ac:spMk id="10" creationId="{7F4CD887-EC5F-42D2-8012-31EEA25D0440}"/>
          </ac:spMkLst>
        </pc:spChg>
        <pc:spChg chg="add mod">
          <ac:chgData name="Preeti Sah(サハ　ピリティ)" userId="8d282ded-a309-460d-a382-e08feb2c397a" providerId="ADAL" clId="{9C2324F3-E7CC-431E-863D-48C9F6352220}" dt="2022-02-02T05:41:50.447" v="569" actId="1076"/>
          <ac:spMkLst>
            <pc:docMk/>
            <pc:sldMk cId="1846936144" sldId="466"/>
            <ac:spMk id="13" creationId="{47506BB3-6849-48DD-95CE-D41C61DC251B}"/>
          </ac:spMkLst>
        </pc:spChg>
        <pc:spChg chg="mod">
          <ac:chgData name="Preeti Sah(サハ　ピリティ)" userId="8d282ded-a309-460d-a382-e08feb2c397a" providerId="ADAL" clId="{9C2324F3-E7CC-431E-863D-48C9F6352220}" dt="2022-02-02T05:41:50.447" v="569" actId="1076"/>
          <ac:spMkLst>
            <pc:docMk/>
            <pc:sldMk cId="1846936144" sldId="466"/>
            <ac:spMk id="38" creationId="{9A02D27F-AA6E-4EA8-9D2F-DB641BB9D7E5}"/>
          </ac:spMkLst>
        </pc:spChg>
        <pc:picChg chg="mod modCrop">
          <ac:chgData name="Preeti Sah(サハ　ピリティ)" userId="8d282ded-a309-460d-a382-e08feb2c397a" providerId="ADAL" clId="{9C2324F3-E7CC-431E-863D-48C9F6352220}" dt="2022-02-02T05:41:50.447" v="569" actId="1076"/>
          <ac:picMkLst>
            <pc:docMk/>
            <pc:sldMk cId="1846936144" sldId="466"/>
            <ac:picMk id="3" creationId="{B0E27755-328E-49F7-8161-AF355ECB961D}"/>
          </ac:picMkLst>
        </pc:picChg>
        <pc:picChg chg="add mod modCrop">
          <ac:chgData name="Preeti Sah(サハ　ピリティ)" userId="8d282ded-a309-460d-a382-e08feb2c397a" providerId="ADAL" clId="{9C2324F3-E7CC-431E-863D-48C9F6352220}" dt="2022-02-02T05:40:53.448" v="560" actId="1076"/>
          <ac:picMkLst>
            <pc:docMk/>
            <pc:sldMk cId="1846936144" sldId="466"/>
            <ac:picMk id="11" creationId="{3DFBEAC4-B926-4241-9732-F9DE9E81854A}"/>
          </ac:picMkLst>
        </pc:picChg>
        <pc:picChg chg="add mod modCrop">
          <ac:chgData name="Preeti Sah(サハ　ピリティ)" userId="8d282ded-a309-460d-a382-e08feb2c397a" providerId="ADAL" clId="{9C2324F3-E7CC-431E-863D-48C9F6352220}" dt="2022-02-02T05:41:00.116" v="562" actId="1076"/>
          <ac:picMkLst>
            <pc:docMk/>
            <pc:sldMk cId="1846936144" sldId="466"/>
            <ac:picMk id="12" creationId="{C3AFD1C6-1C53-4503-AEBA-19C60A9921D5}"/>
          </ac:picMkLst>
        </pc:picChg>
        <pc:picChg chg="del">
          <ac:chgData name="Preeti Sah(サハ　ピリティ)" userId="8d282ded-a309-460d-a382-e08feb2c397a" providerId="ADAL" clId="{9C2324F3-E7CC-431E-863D-48C9F6352220}" dt="2022-02-02T05:39:59.632" v="541" actId="478"/>
          <ac:picMkLst>
            <pc:docMk/>
            <pc:sldMk cId="1846936144" sldId="466"/>
            <ac:picMk id="45" creationId="{4ECB334A-99E1-495E-BD9F-FAA696903817}"/>
          </ac:picMkLst>
        </pc:picChg>
        <pc:picChg chg="del">
          <ac:chgData name="Preeti Sah(サハ　ピリティ)" userId="8d282ded-a309-460d-a382-e08feb2c397a" providerId="ADAL" clId="{9C2324F3-E7CC-431E-863D-48C9F6352220}" dt="2022-02-02T05:40:27.757" v="549" actId="478"/>
          <ac:picMkLst>
            <pc:docMk/>
            <pc:sldMk cId="1846936144" sldId="466"/>
            <ac:picMk id="46" creationId="{1669ABEF-B039-4583-87CB-D43F28D76FAE}"/>
          </ac:picMkLst>
        </pc:picChg>
        <pc:picChg chg="del">
          <ac:chgData name="Preeti Sah(サハ　ピリティ)" userId="8d282ded-a309-460d-a382-e08feb2c397a" providerId="ADAL" clId="{9C2324F3-E7CC-431E-863D-48C9F6352220}" dt="2022-02-02T05:40:28.910" v="550" actId="478"/>
          <ac:picMkLst>
            <pc:docMk/>
            <pc:sldMk cId="1846936144" sldId="466"/>
            <ac:picMk id="48" creationId="{24AA5262-3423-4FCC-8995-9F364D6C0931}"/>
          </ac:picMkLst>
        </pc:picChg>
      </pc:sldChg>
      <pc:sldChg chg="addSp delSp modSp mod">
        <pc:chgData name="Preeti Sah(サハ　ピリティ)" userId="8d282ded-a309-460d-a382-e08feb2c397a" providerId="ADAL" clId="{9C2324F3-E7CC-431E-863D-48C9F6352220}" dt="2022-02-02T05:46:52.696" v="619" actId="14100"/>
        <pc:sldMkLst>
          <pc:docMk/>
          <pc:sldMk cId="3237998131" sldId="467"/>
        </pc:sldMkLst>
        <pc:spChg chg="add mod">
          <ac:chgData name="Preeti Sah(サハ　ピリティ)" userId="8d282ded-a309-460d-a382-e08feb2c397a" providerId="ADAL" clId="{9C2324F3-E7CC-431E-863D-48C9F6352220}" dt="2022-02-02T05:46:52.696" v="619" actId="14100"/>
          <ac:spMkLst>
            <pc:docMk/>
            <pc:sldMk cId="3237998131" sldId="467"/>
            <ac:spMk id="7" creationId="{DE3049F0-B023-4AED-8DD0-408AACEBB6C9}"/>
          </ac:spMkLst>
        </pc:spChg>
        <pc:picChg chg="mod">
          <ac:chgData name="Preeti Sah(サハ　ピリティ)" userId="8d282ded-a309-460d-a382-e08feb2c397a" providerId="ADAL" clId="{9C2324F3-E7CC-431E-863D-48C9F6352220}" dt="2022-02-02T05:46:29.514" v="615" actId="1076"/>
          <ac:picMkLst>
            <pc:docMk/>
            <pc:sldMk cId="3237998131" sldId="467"/>
            <ac:picMk id="3" creationId="{92E29F79-9662-4F41-B73F-E459909B7519}"/>
          </ac:picMkLst>
        </pc:picChg>
        <pc:picChg chg="del">
          <ac:chgData name="Preeti Sah(サハ　ピリティ)" userId="8d282ded-a309-460d-a382-e08feb2c397a" providerId="ADAL" clId="{9C2324F3-E7CC-431E-863D-48C9F6352220}" dt="2022-02-02T05:46:20.746" v="613" actId="478"/>
          <ac:picMkLst>
            <pc:docMk/>
            <pc:sldMk cId="3237998131" sldId="467"/>
            <ac:picMk id="49" creationId="{3E6968CD-955F-4C31-929E-C82DDF646664}"/>
          </ac:picMkLst>
        </pc:picChg>
      </pc:sldChg>
      <pc:sldChg chg="addSp modSp mod">
        <pc:chgData name="Preeti Sah(サハ　ピリティ)" userId="8d282ded-a309-460d-a382-e08feb2c397a" providerId="ADAL" clId="{9C2324F3-E7CC-431E-863D-48C9F6352220}" dt="2022-02-02T05:49:45.615" v="664" actId="1076"/>
        <pc:sldMkLst>
          <pc:docMk/>
          <pc:sldMk cId="225360440" sldId="468"/>
        </pc:sldMkLst>
        <pc:spChg chg="add mod">
          <ac:chgData name="Preeti Sah(サハ　ピリティ)" userId="8d282ded-a309-460d-a382-e08feb2c397a" providerId="ADAL" clId="{9C2324F3-E7CC-431E-863D-48C9F6352220}" dt="2022-02-02T05:49:45.615" v="664" actId="1076"/>
          <ac:spMkLst>
            <pc:docMk/>
            <pc:sldMk cId="225360440" sldId="468"/>
            <ac:spMk id="12" creationId="{164EDEE5-B3A1-4FD0-9495-E17B4A0BE902}"/>
          </ac:spMkLst>
        </pc:spChg>
        <pc:spChg chg="mod">
          <ac:chgData name="Preeti Sah(サハ　ピリティ)" userId="8d282ded-a309-460d-a382-e08feb2c397a" providerId="ADAL" clId="{9C2324F3-E7CC-431E-863D-48C9F6352220}" dt="2022-02-02T05:49:40.911" v="662" actId="1035"/>
          <ac:spMkLst>
            <pc:docMk/>
            <pc:sldMk cId="225360440" sldId="468"/>
            <ac:spMk id="34" creationId="{87B5EA34-1423-4449-856C-E46A10C14215}"/>
          </ac:spMkLst>
        </pc:spChg>
        <pc:spChg chg="mod">
          <ac:chgData name="Preeti Sah(サハ　ピリティ)" userId="8d282ded-a309-460d-a382-e08feb2c397a" providerId="ADAL" clId="{9C2324F3-E7CC-431E-863D-48C9F6352220}" dt="2022-02-02T05:49:43.321" v="663" actId="1076"/>
          <ac:spMkLst>
            <pc:docMk/>
            <pc:sldMk cId="225360440" sldId="468"/>
            <ac:spMk id="47" creationId="{947203D2-BCD4-4016-9F79-A76CA2ADF871}"/>
          </ac:spMkLst>
        </pc:spChg>
        <pc:picChg chg="mod">
          <ac:chgData name="Preeti Sah(サハ　ピリティ)" userId="8d282ded-a309-460d-a382-e08feb2c397a" providerId="ADAL" clId="{9C2324F3-E7CC-431E-863D-48C9F6352220}" dt="2022-02-02T05:49:40.911" v="662" actId="1035"/>
          <ac:picMkLst>
            <pc:docMk/>
            <pc:sldMk cId="225360440" sldId="468"/>
            <ac:picMk id="44" creationId="{4C34E3A5-6F5E-4D52-961D-DBF1C514333D}"/>
          </ac:picMkLst>
        </pc:picChg>
      </pc:sldChg>
      <pc:sldChg chg="addSp modSp mod">
        <pc:chgData name="Preeti Sah(サハ　ピリティ)" userId="8d282ded-a309-460d-a382-e08feb2c397a" providerId="ADAL" clId="{9C2324F3-E7CC-431E-863D-48C9F6352220}" dt="2022-02-02T06:05:13.268" v="774" actId="1076"/>
        <pc:sldMkLst>
          <pc:docMk/>
          <pc:sldMk cId="1363459300" sldId="469"/>
        </pc:sldMkLst>
        <pc:spChg chg="mod">
          <ac:chgData name="Preeti Sah(サハ　ピリティ)" userId="8d282ded-a309-460d-a382-e08feb2c397a" providerId="ADAL" clId="{9C2324F3-E7CC-431E-863D-48C9F6352220}" dt="2022-02-02T06:04:31.707" v="751" actId="1076"/>
          <ac:spMkLst>
            <pc:docMk/>
            <pc:sldMk cId="1363459300" sldId="469"/>
            <ac:spMk id="5" creationId="{6528BE64-B4DA-4299-AECB-CF98C52CAA71}"/>
          </ac:spMkLst>
        </pc:spChg>
        <pc:spChg chg="mod">
          <ac:chgData name="Preeti Sah(サハ　ピリティ)" userId="8d282ded-a309-460d-a382-e08feb2c397a" providerId="ADAL" clId="{9C2324F3-E7CC-431E-863D-48C9F6352220}" dt="2022-02-02T06:04:34.173" v="752" actId="1076"/>
          <ac:spMkLst>
            <pc:docMk/>
            <pc:sldMk cId="1363459300" sldId="469"/>
            <ac:spMk id="6" creationId="{A1CB898A-3B2F-4534-B67D-F3D9B1C04DEE}"/>
          </ac:spMkLst>
        </pc:spChg>
        <pc:spChg chg="mod">
          <ac:chgData name="Preeti Sah(サハ　ピリティ)" userId="8d282ded-a309-460d-a382-e08feb2c397a" providerId="ADAL" clId="{9C2324F3-E7CC-431E-863D-48C9F6352220}" dt="2022-02-02T06:05:13.268" v="774" actId="1076"/>
          <ac:spMkLst>
            <pc:docMk/>
            <pc:sldMk cId="1363459300" sldId="469"/>
            <ac:spMk id="7" creationId="{443C470D-D42C-40FC-942D-E8FE0B42056F}"/>
          </ac:spMkLst>
        </pc:spChg>
        <pc:spChg chg="add mod">
          <ac:chgData name="Preeti Sah(サハ　ピリティ)" userId="8d282ded-a309-460d-a382-e08feb2c397a" providerId="ADAL" clId="{9C2324F3-E7CC-431E-863D-48C9F6352220}" dt="2022-02-02T06:05:10.014" v="773" actId="1076"/>
          <ac:spMkLst>
            <pc:docMk/>
            <pc:sldMk cId="1363459300" sldId="469"/>
            <ac:spMk id="9" creationId="{1EE6DDED-C891-4844-AC9C-CB0D4CB03F2D}"/>
          </ac:spMkLst>
        </pc:spChg>
        <pc:picChg chg="mod">
          <ac:chgData name="Preeti Sah(サハ　ピリティ)" userId="8d282ded-a309-460d-a382-e08feb2c397a" providerId="ADAL" clId="{9C2324F3-E7CC-431E-863D-48C9F6352220}" dt="2022-02-02T06:04:39.922" v="754" actId="14100"/>
          <ac:picMkLst>
            <pc:docMk/>
            <pc:sldMk cId="1363459300" sldId="469"/>
            <ac:picMk id="3" creationId="{EE7AF14C-BF93-4FB1-8EB5-45A62BA5F59B}"/>
          </ac:picMkLst>
        </pc:picChg>
        <pc:picChg chg="mod">
          <ac:chgData name="Preeti Sah(サハ　ピリティ)" userId="8d282ded-a309-460d-a382-e08feb2c397a" providerId="ADAL" clId="{9C2324F3-E7CC-431E-863D-48C9F6352220}" dt="2022-02-02T06:04:44.340" v="755" actId="14100"/>
          <ac:picMkLst>
            <pc:docMk/>
            <pc:sldMk cId="1363459300" sldId="469"/>
            <ac:picMk id="8" creationId="{3A1420EF-AB19-4214-946F-DBAC427A37C7}"/>
          </ac:picMkLst>
        </pc:picChg>
      </pc:sldChg>
      <pc:sldChg chg="addSp modSp mod">
        <pc:chgData name="Preeti Sah(サハ　ピリティ)" userId="8d282ded-a309-460d-a382-e08feb2c397a" providerId="ADAL" clId="{9C2324F3-E7CC-431E-863D-48C9F6352220}" dt="2022-02-02T06:08:04.207" v="800" actId="1076"/>
        <pc:sldMkLst>
          <pc:docMk/>
          <pc:sldMk cId="4088239471" sldId="470"/>
        </pc:sldMkLst>
        <pc:spChg chg="mod">
          <ac:chgData name="Preeti Sah(サハ　ピリティ)" userId="8d282ded-a309-460d-a382-e08feb2c397a" providerId="ADAL" clId="{9C2324F3-E7CC-431E-863D-48C9F6352220}" dt="2022-02-02T06:07:17.387" v="789" actId="14100"/>
          <ac:spMkLst>
            <pc:docMk/>
            <pc:sldMk cId="4088239471" sldId="470"/>
            <ac:spMk id="3" creationId="{A81E4968-2AF2-43E1-A913-4974A0BD2B5C}"/>
          </ac:spMkLst>
        </pc:spChg>
        <pc:spChg chg="mod">
          <ac:chgData name="Preeti Sah(サハ　ピリティ)" userId="8d282ded-a309-460d-a382-e08feb2c397a" providerId="ADAL" clId="{9C2324F3-E7CC-431E-863D-48C9F6352220}" dt="2022-02-02T06:08:04.207" v="800" actId="1076"/>
          <ac:spMkLst>
            <pc:docMk/>
            <pc:sldMk cId="4088239471" sldId="470"/>
            <ac:spMk id="6" creationId="{3BF2D2DC-A9A6-4285-A34F-BB5A08CB93D6}"/>
          </ac:spMkLst>
        </pc:spChg>
        <pc:spChg chg="add mod">
          <ac:chgData name="Preeti Sah(サハ　ピリティ)" userId="8d282ded-a309-460d-a382-e08feb2c397a" providerId="ADAL" clId="{9C2324F3-E7CC-431E-863D-48C9F6352220}" dt="2022-02-02T06:08:01.338" v="799" actId="1076"/>
          <ac:spMkLst>
            <pc:docMk/>
            <pc:sldMk cId="4088239471" sldId="470"/>
            <ac:spMk id="11" creationId="{7BEADF53-B983-4525-9DD4-9E20908E7A06}"/>
          </ac:spMkLst>
        </pc:spChg>
        <pc:spChg chg="mod">
          <ac:chgData name="Preeti Sah(サハ　ピリティ)" userId="8d282ded-a309-460d-a382-e08feb2c397a" providerId="ADAL" clId="{9C2324F3-E7CC-431E-863D-48C9F6352220}" dt="2022-02-02T06:07:57.768" v="798" actId="1076"/>
          <ac:spMkLst>
            <pc:docMk/>
            <pc:sldMk cId="4088239471" sldId="470"/>
            <ac:spMk id="19" creationId="{C6011CA6-FDE4-4893-90E1-9B0A245842F9}"/>
          </ac:spMkLst>
        </pc:spChg>
        <pc:picChg chg="mod">
          <ac:chgData name="Preeti Sah(サハ　ピリティ)" userId="8d282ded-a309-460d-a382-e08feb2c397a" providerId="ADAL" clId="{9C2324F3-E7CC-431E-863D-48C9F6352220}" dt="2022-02-02T06:07:14.088" v="788" actId="14100"/>
          <ac:picMkLst>
            <pc:docMk/>
            <pc:sldMk cId="4088239471" sldId="470"/>
            <ac:picMk id="15" creationId="{3C15E42C-3CAF-4252-B467-8AE980C09FD5}"/>
          </ac:picMkLst>
        </pc:picChg>
        <pc:picChg chg="mod">
          <ac:chgData name="Preeti Sah(サハ　ピリティ)" userId="8d282ded-a309-460d-a382-e08feb2c397a" providerId="ADAL" clId="{9C2324F3-E7CC-431E-863D-48C9F6352220}" dt="2022-02-02T06:07:57.768" v="798" actId="1076"/>
          <ac:picMkLst>
            <pc:docMk/>
            <pc:sldMk cId="4088239471" sldId="470"/>
            <ac:picMk id="18" creationId="{D9B3D3B2-AC1D-4742-BDE5-6583ECDB56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92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3077740" cy="511652"/>
          </a:xfrm>
          <a:prstGeom prst="rect">
            <a:avLst/>
          </a:prstGeom>
        </p:spPr>
        <p:txBody>
          <a:bodyPr vert="horz" lIns="94644" tIns="47323" rIns="94644" bIns="4732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5" y="3"/>
            <a:ext cx="3077740" cy="511652"/>
          </a:xfrm>
          <a:prstGeom prst="rect">
            <a:avLst/>
          </a:prstGeom>
        </p:spPr>
        <p:txBody>
          <a:bodyPr vert="horz" lIns="94644" tIns="47323" rIns="94644" bIns="47323" rtlCol="0"/>
          <a:lstStyle>
            <a:lvl1pPr algn="r">
              <a:defRPr sz="1300"/>
            </a:lvl1pPr>
          </a:lstStyle>
          <a:p>
            <a:fld id="{FCD2423D-9EBC-40AE-B4DC-564BAC5C6197}" type="datetimeFigureOut">
              <a:rPr kumimoji="1" lang="ja-JP" altLang="en-US" smtClean="0"/>
              <a:t>2022/12/15</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44" tIns="47323" rIns="94644" bIns="47323" rtlCol="0" anchor="ctr"/>
          <a:lstStyle/>
          <a:p>
            <a:endParaRPr lang="ja-JP" altLang="en-US"/>
          </a:p>
        </p:txBody>
      </p:sp>
      <p:sp>
        <p:nvSpPr>
          <p:cNvPr id="5" name="ノート プレースホルダー 4"/>
          <p:cNvSpPr>
            <a:spLocks noGrp="1"/>
          </p:cNvSpPr>
          <p:nvPr>
            <p:ph type="body" sz="quarter" idx="3"/>
          </p:nvPr>
        </p:nvSpPr>
        <p:spPr>
          <a:xfrm>
            <a:off x="710248" y="4860687"/>
            <a:ext cx="5681980" cy="4604862"/>
          </a:xfrm>
          <a:prstGeom prst="rect">
            <a:avLst/>
          </a:prstGeom>
        </p:spPr>
        <p:txBody>
          <a:bodyPr vert="horz" lIns="94644" tIns="47323" rIns="94644" bIns="473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9"/>
            <a:ext cx="3077740" cy="511652"/>
          </a:xfrm>
          <a:prstGeom prst="rect">
            <a:avLst/>
          </a:prstGeom>
        </p:spPr>
        <p:txBody>
          <a:bodyPr vert="horz" lIns="94644" tIns="47323" rIns="94644" bIns="4732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5" y="9719599"/>
            <a:ext cx="3077740" cy="511652"/>
          </a:xfrm>
          <a:prstGeom prst="rect">
            <a:avLst/>
          </a:prstGeom>
        </p:spPr>
        <p:txBody>
          <a:bodyPr vert="horz" lIns="94644" tIns="47323" rIns="94644" bIns="47323" rtlCol="0" anchor="b"/>
          <a:lstStyle>
            <a:lvl1pPr algn="r">
              <a:defRPr sz="1300"/>
            </a:lvl1pPr>
          </a:lstStyle>
          <a:p>
            <a:fld id="{8208B556-BF28-49CE-8564-E87885FA5E32}" type="slidenum">
              <a:rPr kumimoji="1" lang="ja-JP" altLang="en-US" smtClean="0"/>
              <a:t>‹#›</a:t>
            </a:fld>
            <a:endParaRPr kumimoji="1" lang="ja-JP" altLang="en-US"/>
          </a:p>
        </p:txBody>
      </p:sp>
    </p:spTree>
    <p:extLst>
      <p:ext uri="{BB962C8B-B14F-4D97-AF65-F5344CB8AC3E}">
        <p14:creationId xmlns:p14="http://schemas.microsoft.com/office/powerpoint/2010/main" val="2189627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lang="ja-JP" altLang="ja-JP" sz="1300" dirty="0"/>
          </a:p>
          <a:p>
            <a:pPr marL="178977" indent="-178977">
              <a:buFont typeface="Arial" panose="020B0604020202020204" pitchFamily="34" charset="0"/>
              <a:buChar char="•"/>
            </a:pPr>
            <a:endParaRPr lang="en-US" altLang="ja-JP" sz="1300" dirty="0"/>
          </a:p>
          <a:p>
            <a:pPr marL="178977" indent="-178977">
              <a:buFont typeface="Arial" panose="020B0604020202020204" pitchFamily="34" charset="0"/>
              <a:buChar char="•"/>
            </a:pPr>
            <a:endParaRPr kumimoji="1" lang="ja-JP" altLang="en-US" b="1"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11</a:t>
            </a:fld>
            <a:endParaRPr lang="ja-JP" altLang="en-US">
              <a:solidFill>
                <a:prstClr val="black"/>
              </a:solidFill>
            </a:endParaRPr>
          </a:p>
        </p:txBody>
      </p:sp>
    </p:spTree>
    <p:extLst>
      <p:ext uri="{BB962C8B-B14F-4D97-AF65-F5344CB8AC3E}">
        <p14:creationId xmlns:p14="http://schemas.microsoft.com/office/powerpoint/2010/main" val="9495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lang="en-US" altLang="ja-JP" sz="1300" dirty="0"/>
          </a:p>
          <a:p>
            <a:pPr marL="178977" indent="-178977">
              <a:buFont typeface="Arial" panose="020B0604020202020204" pitchFamily="34" charset="0"/>
              <a:buChar char="•"/>
            </a:pPr>
            <a:endParaRPr kumimoji="1" lang="ja-JP" altLang="en-US" b="1"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12</a:t>
            </a:fld>
            <a:endParaRPr lang="ja-JP" altLang="en-US">
              <a:solidFill>
                <a:prstClr val="black"/>
              </a:solidFill>
            </a:endParaRPr>
          </a:p>
        </p:txBody>
      </p:sp>
    </p:spTree>
    <p:extLst>
      <p:ext uri="{BB962C8B-B14F-4D97-AF65-F5344CB8AC3E}">
        <p14:creationId xmlns:p14="http://schemas.microsoft.com/office/powerpoint/2010/main" val="87207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a:buFont typeface="Arial" panose="020B0604020202020204" pitchFamily="34" charset="0"/>
              <a:buChar cha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13</a:t>
            </a:fld>
            <a:endParaRPr lang="ja-JP" altLang="en-US">
              <a:solidFill>
                <a:prstClr val="black"/>
              </a:solidFill>
            </a:endParaRPr>
          </a:p>
        </p:txBody>
      </p:sp>
    </p:spTree>
    <p:extLst>
      <p:ext uri="{BB962C8B-B14F-4D97-AF65-F5344CB8AC3E}">
        <p14:creationId xmlns:p14="http://schemas.microsoft.com/office/powerpoint/2010/main" val="125321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14</a:t>
            </a:fld>
            <a:endParaRPr lang="ja-JP" altLang="en-US">
              <a:solidFill>
                <a:prstClr val="black"/>
              </a:solidFill>
            </a:endParaRPr>
          </a:p>
        </p:txBody>
      </p:sp>
    </p:spTree>
    <p:extLst>
      <p:ext uri="{BB962C8B-B14F-4D97-AF65-F5344CB8AC3E}">
        <p14:creationId xmlns:p14="http://schemas.microsoft.com/office/powerpoint/2010/main" val="146027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15</a:t>
            </a:fld>
            <a:endParaRPr lang="ja-JP" altLang="en-US">
              <a:solidFill>
                <a:prstClr val="black"/>
              </a:solidFill>
            </a:endParaRPr>
          </a:p>
        </p:txBody>
      </p:sp>
    </p:spTree>
    <p:extLst>
      <p:ext uri="{BB962C8B-B14F-4D97-AF65-F5344CB8AC3E}">
        <p14:creationId xmlns:p14="http://schemas.microsoft.com/office/powerpoint/2010/main" val="2210463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16</a:t>
            </a:fld>
            <a:endParaRPr lang="ja-JP" altLang="en-US">
              <a:solidFill>
                <a:prstClr val="black"/>
              </a:solidFill>
            </a:endParaRPr>
          </a:p>
        </p:txBody>
      </p:sp>
    </p:spTree>
    <p:extLst>
      <p:ext uri="{BB962C8B-B14F-4D97-AF65-F5344CB8AC3E}">
        <p14:creationId xmlns:p14="http://schemas.microsoft.com/office/powerpoint/2010/main" val="645980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17</a:t>
            </a:fld>
            <a:endParaRPr lang="ja-JP" altLang="en-US">
              <a:solidFill>
                <a:prstClr val="black"/>
              </a:solidFill>
            </a:endParaRPr>
          </a:p>
        </p:txBody>
      </p:sp>
    </p:spTree>
    <p:extLst>
      <p:ext uri="{BB962C8B-B14F-4D97-AF65-F5344CB8AC3E}">
        <p14:creationId xmlns:p14="http://schemas.microsoft.com/office/powerpoint/2010/main" val="307204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b="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18</a:t>
            </a:fld>
            <a:endParaRPr lang="ja-JP" altLang="en-US">
              <a:solidFill>
                <a:prstClr val="black"/>
              </a:solidFill>
            </a:endParaRPr>
          </a:p>
        </p:txBody>
      </p:sp>
    </p:spTree>
    <p:extLst>
      <p:ext uri="{BB962C8B-B14F-4D97-AF65-F5344CB8AC3E}">
        <p14:creationId xmlns:p14="http://schemas.microsoft.com/office/powerpoint/2010/main" val="1394037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b="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19</a:t>
            </a:fld>
            <a:endParaRPr lang="ja-JP" altLang="en-US">
              <a:solidFill>
                <a:prstClr val="black"/>
              </a:solidFill>
            </a:endParaRPr>
          </a:p>
        </p:txBody>
      </p:sp>
    </p:spTree>
    <p:extLst>
      <p:ext uri="{BB962C8B-B14F-4D97-AF65-F5344CB8AC3E}">
        <p14:creationId xmlns:p14="http://schemas.microsoft.com/office/powerpoint/2010/main" val="46779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20</a:t>
            </a:fld>
            <a:endParaRPr lang="ja-JP" altLang="en-US">
              <a:solidFill>
                <a:prstClr val="black"/>
              </a:solidFill>
            </a:endParaRPr>
          </a:p>
        </p:txBody>
      </p:sp>
    </p:spTree>
    <p:extLst>
      <p:ext uri="{BB962C8B-B14F-4D97-AF65-F5344CB8AC3E}">
        <p14:creationId xmlns:p14="http://schemas.microsoft.com/office/powerpoint/2010/main" val="372181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a:t>
            </a:fld>
            <a:endParaRPr kumimoji="1" lang="ja-JP" altLang="en-US"/>
          </a:p>
        </p:txBody>
      </p:sp>
    </p:spTree>
    <p:extLst>
      <p:ext uri="{BB962C8B-B14F-4D97-AF65-F5344CB8AC3E}">
        <p14:creationId xmlns:p14="http://schemas.microsoft.com/office/powerpoint/2010/main" val="331218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21</a:t>
            </a:fld>
            <a:endParaRPr lang="ja-JP" altLang="en-US">
              <a:solidFill>
                <a:prstClr val="black"/>
              </a:solidFill>
            </a:endParaRPr>
          </a:p>
        </p:txBody>
      </p:sp>
    </p:spTree>
    <p:extLst>
      <p:ext uri="{BB962C8B-B14F-4D97-AF65-F5344CB8AC3E}">
        <p14:creationId xmlns:p14="http://schemas.microsoft.com/office/powerpoint/2010/main" val="1701973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22</a:t>
            </a:fld>
            <a:endParaRPr lang="ja-JP" altLang="en-US">
              <a:solidFill>
                <a:prstClr val="black"/>
              </a:solidFill>
            </a:endParaRPr>
          </a:p>
        </p:txBody>
      </p:sp>
    </p:spTree>
    <p:extLst>
      <p:ext uri="{BB962C8B-B14F-4D97-AF65-F5344CB8AC3E}">
        <p14:creationId xmlns:p14="http://schemas.microsoft.com/office/powerpoint/2010/main" val="3221448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23</a:t>
            </a:fld>
            <a:endParaRPr lang="ja-JP" altLang="en-US">
              <a:solidFill>
                <a:prstClr val="black"/>
              </a:solidFill>
            </a:endParaRPr>
          </a:p>
        </p:txBody>
      </p:sp>
    </p:spTree>
    <p:extLst>
      <p:ext uri="{BB962C8B-B14F-4D97-AF65-F5344CB8AC3E}">
        <p14:creationId xmlns:p14="http://schemas.microsoft.com/office/powerpoint/2010/main" val="1111464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24</a:t>
            </a:fld>
            <a:endParaRPr lang="ja-JP" altLang="en-US">
              <a:solidFill>
                <a:prstClr val="black"/>
              </a:solidFill>
            </a:endParaRPr>
          </a:p>
        </p:txBody>
      </p:sp>
    </p:spTree>
    <p:extLst>
      <p:ext uri="{BB962C8B-B14F-4D97-AF65-F5344CB8AC3E}">
        <p14:creationId xmlns:p14="http://schemas.microsoft.com/office/powerpoint/2010/main" val="3723499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25</a:t>
            </a:fld>
            <a:endParaRPr lang="ja-JP" altLang="en-US">
              <a:solidFill>
                <a:prstClr val="black"/>
              </a:solidFill>
            </a:endParaRPr>
          </a:p>
        </p:txBody>
      </p:sp>
    </p:spTree>
    <p:extLst>
      <p:ext uri="{BB962C8B-B14F-4D97-AF65-F5344CB8AC3E}">
        <p14:creationId xmlns:p14="http://schemas.microsoft.com/office/powerpoint/2010/main" val="2721944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26</a:t>
            </a:fld>
            <a:endParaRPr lang="ja-JP" altLang="en-US">
              <a:solidFill>
                <a:prstClr val="black"/>
              </a:solidFill>
            </a:endParaRPr>
          </a:p>
        </p:txBody>
      </p:sp>
    </p:spTree>
    <p:extLst>
      <p:ext uri="{BB962C8B-B14F-4D97-AF65-F5344CB8AC3E}">
        <p14:creationId xmlns:p14="http://schemas.microsoft.com/office/powerpoint/2010/main" val="1843120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27</a:t>
            </a:fld>
            <a:endParaRPr lang="ja-JP" altLang="en-US">
              <a:solidFill>
                <a:prstClr val="black"/>
              </a:solidFill>
            </a:endParaRPr>
          </a:p>
        </p:txBody>
      </p:sp>
    </p:spTree>
    <p:extLst>
      <p:ext uri="{BB962C8B-B14F-4D97-AF65-F5344CB8AC3E}">
        <p14:creationId xmlns:p14="http://schemas.microsoft.com/office/powerpoint/2010/main" val="3939308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28</a:t>
            </a:fld>
            <a:endParaRPr lang="ja-JP" altLang="en-US">
              <a:solidFill>
                <a:prstClr val="black"/>
              </a:solidFill>
            </a:endParaRPr>
          </a:p>
        </p:txBody>
      </p:sp>
    </p:spTree>
    <p:extLst>
      <p:ext uri="{BB962C8B-B14F-4D97-AF65-F5344CB8AC3E}">
        <p14:creationId xmlns:p14="http://schemas.microsoft.com/office/powerpoint/2010/main" val="2870305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kumimoji="1" lang="en-US" altLang="ja-JP" b="1"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29</a:t>
            </a:fld>
            <a:endParaRPr lang="ja-JP" altLang="en-US">
              <a:solidFill>
                <a:prstClr val="black"/>
              </a:solidFill>
            </a:endParaRPr>
          </a:p>
        </p:txBody>
      </p:sp>
    </p:spTree>
    <p:extLst>
      <p:ext uri="{BB962C8B-B14F-4D97-AF65-F5344CB8AC3E}">
        <p14:creationId xmlns:p14="http://schemas.microsoft.com/office/powerpoint/2010/main" val="95848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30</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4</a:t>
            </a:fld>
            <a:endParaRPr lang="ja-JP" altLang="en-US">
              <a:solidFill>
                <a:prstClr val="black"/>
              </a:solidFill>
            </a:endParaRPr>
          </a:p>
        </p:txBody>
      </p:sp>
    </p:spTree>
    <p:extLst>
      <p:ext uri="{BB962C8B-B14F-4D97-AF65-F5344CB8AC3E}">
        <p14:creationId xmlns:p14="http://schemas.microsoft.com/office/powerpoint/2010/main" val="2761175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31</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32</a:t>
            </a:fld>
            <a:endParaRPr kumimoji="1" lang="ja-JP" altLang="en-US"/>
          </a:p>
        </p:txBody>
      </p:sp>
    </p:spTree>
    <p:extLst>
      <p:ext uri="{BB962C8B-B14F-4D97-AF65-F5344CB8AC3E}">
        <p14:creationId xmlns:p14="http://schemas.microsoft.com/office/powerpoint/2010/main" val="2279559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33</a:t>
            </a:fld>
            <a:endParaRPr kumimoji="1" lang="ja-JP" altLang="en-US"/>
          </a:p>
        </p:txBody>
      </p:sp>
    </p:spTree>
    <p:extLst>
      <p:ext uri="{BB962C8B-B14F-4D97-AF65-F5344CB8AC3E}">
        <p14:creationId xmlns:p14="http://schemas.microsoft.com/office/powerpoint/2010/main" val="56602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5</a:t>
            </a:fld>
            <a:endParaRPr lang="ja-JP" altLang="en-US">
              <a:solidFill>
                <a:prstClr val="black"/>
              </a:solidFill>
            </a:endParaRPr>
          </a:p>
        </p:txBody>
      </p:sp>
    </p:spTree>
    <p:extLst>
      <p:ext uri="{BB962C8B-B14F-4D97-AF65-F5344CB8AC3E}">
        <p14:creationId xmlns:p14="http://schemas.microsoft.com/office/powerpoint/2010/main" val="99556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6</a:t>
            </a:fld>
            <a:endParaRPr lang="ja-JP" altLang="en-US">
              <a:solidFill>
                <a:prstClr val="black"/>
              </a:solidFill>
            </a:endParaRPr>
          </a:p>
        </p:txBody>
      </p:sp>
    </p:spTree>
    <p:extLst>
      <p:ext uri="{BB962C8B-B14F-4D97-AF65-F5344CB8AC3E}">
        <p14:creationId xmlns:p14="http://schemas.microsoft.com/office/powerpoint/2010/main" val="288453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7</a:t>
            </a:fld>
            <a:endParaRPr lang="ja-JP" altLang="en-US">
              <a:solidFill>
                <a:prstClr val="black"/>
              </a:solidFill>
            </a:endParaRPr>
          </a:p>
        </p:txBody>
      </p:sp>
    </p:spTree>
    <p:extLst>
      <p:ext uri="{BB962C8B-B14F-4D97-AF65-F5344CB8AC3E}">
        <p14:creationId xmlns:p14="http://schemas.microsoft.com/office/powerpoint/2010/main" val="222850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8</a:t>
            </a:fld>
            <a:endParaRPr lang="ja-JP" altLang="en-US">
              <a:solidFill>
                <a:prstClr val="black"/>
              </a:solidFill>
            </a:endParaRPr>
          </a:p>
        </p:txBody>
      </p:sp>
    </p:spTree>
    <p:extLst>
      <p:ext uri="{BB962C8B-B14F-4D97-AF65-F5344CB8AC3E}">
        <p14:creationId xmlns:p14="http://schemas.microsoft.com/office/powerpoint/2010/main" val="284057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9</a:t>
            </a:fld>
            <a:endParaRPr lang="ja-JP" altLang="en-US">
              <a:solidFill>
                <a:prstClr val="black"/>
              </a:solidFill>
            </a:endParaRPr>
          </a:p>
        </p:txBody>
      </p:sp>
    </p:spTree>
    <p:extLst>
      <p:ext uri="{BB962C8B-B14F-4D97-AF65-F5344CB8AC3E}">
        <p14:creationId xmlns:p14="http://schemas.microsoft.com/office/powerpoint/2010/main" val="371899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b="1"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10</a:t>
            </a:fld>
            <a:endParaRPr lang="ja-JP" altLang="en-US">
              <a:solidFill>
                <a:prstClr val="black"/>
              </a:solidFill>
            </a:endParaRPr>
          </a:p>
        </p:txBody>
      </p:sp>
    </p:spTree>
    <p:extLst>
      <p:ext uri="{BB962C8B-B14F-4D97-AF65-F5344CB8AC3E}">
        <p14:creationId xmlns:p14="http://schemas.microsoft.com/office/powerpoint/2010/main" val="392523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32887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28338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33988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3103314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2562175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16326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268310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261280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61529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Tree>
    <p:extLst>
      <p:ext uri="{BB962C8B-B14F-4D97-AF65-F5344CB8AC3E}">
        <p14:creationId xmlns:p14="http://schemas.microsoft.com/office/powerpoint/2010/main" val="225285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104175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43179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6309320"/>
            <a:ext cx="9144000" cy="54868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rotWithShape="1">
          <a:blip r:embed="rId24" cstate="print">
            <a:extLst>
              <a:ext uri="{28A0092B-C50C-407E-A947-70E740481C1C}">
                <a14:useLocalDpi xmlns:a14="http://schemas.microsoft.com/office/drawing/2010/main" val="0"/>
              </a:ext>
            </a:extLst>
          </a:blip>
          <a:srcRect l="11234" t="8034" b="6125"/>
          <a:stretch>
            <a:fillRect/>
          </a:stretch>
        </p:blipFill>
        <p:spPr>
          <a:xfrm>
            <a:off x="162000" y="6309320"/>
            <a:ext cx="645692" cy="548680"/>
          </a:xfrm>
          <a:prstGeom prst="rect">
            <a:avLst/>
          </a:prstGeom>
        </p:spPr>
      </p:pic>
      <p:sp>
        <p:nvSpPr>
          <p:cNvPr id="10" name="タイトル 1"/>
          <p:cNvSpPr txBox="1"/>
          <p:nvPr userDrawn="1"/>
        </p:nvSpPr>
        <p:spPr>
          <a:xfrm>
            <a:off x="648000" y="6506774"/>
            <a:ext cx="3028615" cy="306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100" b="1" dirty="0">
                <a:latin typeface="Arial" panose="020B0604020202020204" pitchFamily="34" charset="0"/>
                <a:ea typeface="Arial Unicode MS" panose="020B0604020202020204" pitchFamily="50" charset="-128"/>
                <a:cs typeface="Arial" panose="020B0604020202020204" pitchFamily="34" charset="0"/>
              </a:rPr>
              <a:t>Japan International Cooperation Agency</a:t>
            </a:r>
            <a:endParaRPr lang="ja-JP" altLang="en-US" sz="1100" b="1" dirty="0">
              <a:latin typeface="Arial" panose="020B0604020202020204" pitchFamily="34" charset="0"/>
              <a:ea typeface="Arial Unicode MS" panose="020B0604020202020204" pitchFamily="50" charset="-128"/>
              <a:cs typeface="Arial" panose="020B0604020202020204" pitchFamily="34" charset="0"/>
            </a:endParaRPr>
          </a:p>
        </p:txBody>
      </p:sp>
      <p:sp>
        <p:nvSpPr>
          <p:cNvPr id="2" name="タイトル プレースホルダー 1"/>
          <p:cNvSpPr>
            <a:spLocks noGrp="1"/>
          </p:cNvSpPr>
          <p:nvPr>
            <p:ph type="title"/>
          </p:nvPr>
        </p:nvSpPr>
        <p:spPr>
          <a:xfrm>
            <a:off x="360000" y="252000"/>
            <a:ext cx="8208000" cy="1044000"/>
          </a:xfrm>
          <a:prstGeom prst="rect">
            <a:avLst/>
          </a:prstGeom>
        </p:spPr>
        <p:txBody>
          <a:bodyPr vert="horz" lIns="0" tIns="0" rIns="0" bIns="0" rtlCol="0" anchor="ctr">
            <a:normAutofit/>
          </a:bodyPr>
          <a:lstStyle/>
          <a:p>
            <a:r>
              <a:rPr kumimoji="1" lang="en-US" altLang="ja-JP" dirty="0"/>
              <a:t>Master Title_44pt</a:t>
            </a:r>
            <a:endParaRPr kumimoji="1" lang="ja-JP" altLang="en-US" dirty="0"/>
          </a:p>
        </p:txBody>
      </p:sp>
      <p:sp>
        <p:nvSpPr>
          <p:cNvPr id="3" name="テキスト プレースホルダー 2"/>
          <p:cNvSpPr>
            <a:spLocks noGrp="1"/>
          </p:cNvSpPr>
          <p:nvPr>
            <p:ph type="body" idx="1"/>
          </p:nvPr>
        </p:nvSpPr>
        <p:spPr>
          <a:xfrm>
            <a:off x="360000" y="1269280"/>
            <a:ext cx="8208000" cy="4680000"/>
          </a:xfrm>
          <a:prstGeom prst="rect">
            <a:avLst/>
          </a:prstGeom>
        </p:spPr>
        <p:txBody>
          <a:bodyPr vert="horz" lIns="0" tIns="0" rIns="0" bIns="0" rtlCol="0">
            <a:normAutofit/>
          </a:bodyPr>
          <a:lstStyle/>
          <a:p>
            <a:pPr lvl="1"/>
            <a:r>
              <a:rPr kumimoji="1" lang="en-US" altLang="ja-JP" dirty="0"/>
              <a:t>Body text1 _28pt</a:t>
            </a:r>
            <a:endParaRPr kumimoji="1" lang="ja-JP" altLang="en-US" dirty="0"/>
          </a:p>
          <a:p>
            <a:pPr lvl="3"/>
            <a:r>
              <a:rPr kumimoji="1" lang="en-US" altLang="ja-JP" dirty="0"/>
              <a:t>Body text2 _24pt</a:t>
            </a:r>
            <a:endParaRPr kumimoji="1" lang="ja-JP" altLang="en-US" dirty="0"/>
          </a:p>
          <a:p>
            <a:pPr lvl="4"/>
            <a:r>
              <a:rPr kumimoji="1" lang="en-US" altLang="ja-JP" dirty="0"/>
              <a:t>Body text3 _20pt</a:t>
            </a:r>
          </a:p>
          <a:p>
            <a:pPr lvl="4"/>
            <a:endParaRPr kumimoji="1" lang="ja-JP" altLang="en-US" dirty="0"/>
          </a:p>
        </p:txBody>
      </p:sp>
      <p:sp>
        <p:nvSpPr>
          <p:cNvPr id="4" name="日付プレースホルダー 3"/>
          <p:cNvSpPr>
            <a:spLocks noGrp="1"/>
          </p:cNvSpPr>
          <p:nvPr>
            <p:ph type="dt" sz="half" idx="2"/>
          </p:nvPr>
        </p:nvSpPr>
        <p:spPr>
          <a:xfrm>
            <a:off x="5940152" y="64800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フッター プレースホルダー 4"/>
          <p:cNvSpPr>
            <a:spLocks noGrp="1"/>
          </p:cNvSpPr>
          <p:nvPr>
            <p:ph type="ftr" sz="quarter" idx="3"/>
          </p:nvPr>
        </p:nvSpPr>
        <p:spPr>
          <a:xfrm>
            <a:off x="3563888" y="6480000"/>
            <a:ext cx="2520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480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632B3-990E-4D3E-99A6-FBD255F286FB}" type="slidenum">
              <a:rPr kumimoji="1" lang="ja-JP" altLang="en-US" smtClean="0"/>
              <a:t>‹#›</a:t>
            </a:fld>
            <a:endParaRPr kumimoji="1" lang="ja-JP" altLang="en-US" dirty="0"/>
          </a:p>
        </p:txBody>
      </p:sp>
      <p:sp>
        <p:nvSpPr>
          <p:cNvPr id="11" name="テキスト ボックス 27"/>
          <p:cNvSpPr txBox="1"/>
          <p:nvPr userDrawn="1"/>
        </p:nvSpPr>
        <p:spPr>
          <a:xfrm>
            <a:off x="2484000" y="116632"/>
            <a:ext cx="6388927"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r" hangingPunct="0">
              <a:lnSpc>
                <a:spcPts val="1800"/>
              </a:lnSpc>
              <a:spcAft>
                <a:spcPts val="0"/>
              </a:spcAft>
            </a:pPr>
            <a:r>
              <a:rPr lang="en-US" altLang="ja-JP" sz="1100" b="1" kern="1000" dirty="0">
                <a:solidFill>
                  <a:srgbClr val="548DD4"/>
                </a:solidFill>
                <a:effectLst/>
                <a:latin typeface="Arial" panose="020B0604020202020204" pitchFamily="34" charset="0"/>
                <a:cs typeface="Arial" panose="020B0604020202020204" pitchFamily="34" charset="0"/>
              </a:rPr>
              <a:t>Japan’s Experience on Water Resources Management </a:t>
            </a:r>
            <a:endParaRPr lang="ja-JP" sz="1800" kern="1000" dirty="0">
              <a:effectLst/>
              <a:latin typeface="Arial" panose="020B0604020202020204" pitchFamily="34" charset="0"/>
              <a:cs typeface="Arial" panose="020B0604020202020204" pitchFamily="34" charset="0"/>
            </a:endParaRPr>
          </a:p>
        </p:txBody>
      </p:sp>
      <p:sp>
        <p:nvSpPr>
          <p:cNvPr id="13" name="テキスト ボックス 12"/>
          <p:cNvSpPr txBox="1"/>
          <p:nvPr userDrawn="1"/>
        </p:nvSpPr>
        <p:spPr>
          <a:xfrm>
            <a:off x="7524328" y="6525344"/>
            <a:ext cx="1440160" cy="261610"/>
          </a:xfrm>
          <a:prstGeom prst="rect">
            <a:avLst/>
          </a:prstGeom>
          <a:noFill/>
        </p:spPr>
        <p:txBody>
          <a:bodyPr wrap="square" rtlCol="0">
            <a:spAutoFit/>
          </a:bodyPr>
          <a:lstStyle/>
          <a:p>
            <a:pPr algn="r"/>
            <a:fld id="{8A0632B3-990E-4D3E-99A6-FBD255F286FB}" type="slidenum">
              <a:rPr kumimoji="1" lang="ja-JP" altLang="en-US" sz="1100" b="1" smtClean="0">
                <a:latin typeface="+mj-lt"/>
              </a:rPr>
              <a:t>‹#›</a:t>
            </a:fld>
            <a:endParaRPr kumimoji="1" lang="ja-JP" altLang="en-US" sz="1100" b="1" dirty="0">
              <a:latin typeface="+mj-lt"/>
            </a:endParaRPr>
          </a:p>
        </p:txBody>
      </p:sp>
    </p:spTree>
    <p:extLst>
      <p:ext uri="{BB962C8B-B14F-4D97-AF65-F5344CB8AC3E}">
        <p14:creationId xmlns:p14="http://schemas.microsoft.com/office/powerpoint/2010/main" val="11956765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49" r:id="rId13"/>
    <p:sldLayoutId id="2147483650" r:id="rId14"/>
    <p:sldLayoutId id="2147483651" r:id="rId15"/>
    <p:sldLayoutId id="2147483652" r:id="rId16"/>
    <p:sldLayoutId id="2147483653" r:id="rId17"/>
    <p:sldLayoutId id="2147483656" r:id="rId18"/>
    <p:sldLayoutId id="2147483657" r:id="rId19"/>
    <p:sldLayoutId id="2147483658" r:id="rId20"/>
    <p:sldLayoutId id="2147483659" r:id="rId21"/>
    <p:sldLayoutId id="2147483660" r:id="rId22"/>
  </p:sldLayoutIdLst>
  <p:hf sldNum="0" hdr="0" ftr="0" dt="0"/>
  <p:txStyles>
    <p:titleStyle>
      <a:lvl1pPr algn="l" defTabSz="914400" rtl="0" eaLnBrk="1" latinLnBrk="0" hangingPunct="1">
        <a:spcBef>
          <a:spcPct val="0"/>
        </a:spcBef>
        <a:buNone/>
        <a:defRPr kumimoji="1" sz="4400" b="1" kern="1200">
          <a:solidFill>
            <a:schemeClr val="bg1">
              <a:lumMod val="50000"/>
            </a:schemeClr>
          </a:solidFill>
          <a:latin typeface="+mj-lt"/>
          <a:ea typeface="+mj-ea"/>
          <a:cs typeface="+mj-cs"/>
        </a:defRPr>
      </a:lvl1pPr>
    </p:titleStyle>
    <p:body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1268760"/>
            <a:ext cx="8511904" cy="1846659"/>
          </a:xfrm>
        </p:spPr>
        <p:txBody>
          <a:bodyPr/>
          <a:lstStyle/>
          <a:p>
            <a:r>
              <a:rPr lang="en-US" altLang="ja-JP" sz="4400" dirty="0"/>
              <a:t>Theme 5</a:t>
            </a:r>
            <a:br>
              <a:rPr lang="en-US" altLang="ja-JP" sz="4400" dirty="0"/>
            </a:br>
            <a:r>
              <a:rPr lang="en-US" altLang="ja-JP" sz="4400" dirty="0"/>
              <a:t>Urban Water Management</a:t>
            </a:r>
            <a:br>
              <a:rPr lang="en-US" altLang="ja-JP" sz="4800" dirty="0"/>
            </a:br>
            <a:r>
              <a:rPr lang="en-US" altLang="ja-JP" sz="3200" dirty="0">
                <a:solidFill>
                  <a:schemeClr val="bg1">
                    <a:lumMod val="75000"/>
                  </a:schemeClr>
                </a:solidFill>
              </a:rPr>
              <a:t>Integrated Response to Complex Problems</a:t>
            </a:r>
            <a:endParaRPr lang="ja-JP" altLang="en-US" sz="3200" dirty="0">
              <a:solidFill>
                <a:schemeClr val="bg1">
                  <a:lumMod val="75000"/>
                </a:schemeClr>
              </a:solidFill>
            </a:endParaRPr>
          </a:p>
        </p:txBody>
      </p:sp>
      <p:pic>
        <p:nvPicPr>
          <p:cNvPr id="3" name="Picture 2">
            <a:extLst>
              <a:ext uri="{FF2B5EF4-FFF2-40B4-BE49-F238E27FC236}">
                <a16:creationId xmlns:a16="http://schemas.microsoft.com/office/drawing/2014/main" id="{91B427BB-7294-48D8-90FA-54548D423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250" y="515719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1F7E283-FA8C-4156-94E7-6269452B76AF}"/>
              </a:ext>
            </a:extLst>
          </p:cNvPr>
          <p:cNvPicPr>
            <a:picLocks noChangeAspect="1"/>
          </p:cNvPicPr>
          <p:nvPr/>
        </p:nvPicPr>
        <p:blipFill>
          <a:blip r:embed="rId4"/>
          <a:stretch>
            <a:fillRect/>
          </a:stretch>
        </p:blipFill>
        <p:spPr>
          <a:xfrm>
            <a:off x="6685785" y="5157192"/>
            <a:ext cx="720000" cy="720000"/>
          </a:xfrm>
          <a:prstGeom prst="rect">
            <a:avLst/>
          </a:prstGeom>
        </p:spPr>
      </p:pic>
      <p:pic>
        <p:nvPicPr>
          <p:cNvPr id="5" name="Picture 3">
            <a:extLst>
              <a:ext uri="{FF2B5EF4-FFF2-40B4-BE49-F238E27FC236}">
                <a16:creationId xmlns:a16="http://schemas.microsoft.com/office/drawing/2014/main" id="{31790F9A-8301-4019-AC0A-23A695C88DA1}"/>
              </a:ext>
            </a:extLst>
          </p:cNvPr>
          <p:cNvPicPr>
            <a:picLocks noChangeAspect="1"/>
          </p:cNvPicPr>
          <p:nvPr/>
        </p:nvPicPr>
        <p:blipFill>
          <a:blip r:embed="rId5"/>
          <a:stretch>
            <a:fillRect/>
          </a:stretch>
        </p:blipFill>
        <p:spPr>
          <a:xfrm>
            <a:off x="7452320" y="5157192"/>
            <a:ext cx="720000" cy="720000"/>
          </a:xfrm>
          <a:prstGeom prst="rect">
            <a:avLst/>
          </a:prstGeom>
        </p:spPr>
      </p:pic>
      <p:pic>
        <p:nvPicPr>
          <p:cNvPr id="6" name="Picture 4">
            <a:extLst>
              <a:ext uri="{FF2B5EF4-FFF2-40B4-BE49-F238E27FC236}">
                <a16:creationId xmlns:a16="http://schemas.microsoft.com/office/drawing/2014/main" id="{1A8C6958-34BF-47DF-B50A-87A379271E64}"/>
              </a:ext>
            </a:extLst>
          </p:cNvPr>
          <p:cNvPicPr>
            <a:picLocks noChangeAspect="1"/>
          </p:cNvPicPr>
          <p:nvPr/>
        </p:nvPicPr>
        <p:blipFill>
          <a:blip r:embed="rId6"/>
          <a:stretch>
            <a:fillRect/>
          </a:stretch>
        </p:blipFill>
        <p:spPr>
          <a:xfrm>
            <a:off x="8218855" y="5157192"/>
            <a:ext cx="720000" cy="72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Controlling Water Use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4" name="コンテンツ プレースホルダー 3">
            <a:extLst>
              <a:ext uri="{FF2B5EF4-FFF2-40B4-BE49-F238E27FC236}">
                <a16:creationId xmlns:a16="http://schemas.microsoft.com/office/drawing/2014/main" id="{26FB122A-8011-4514-A9A8-F2E66741E8E5}"/>
              </a:ext>
            </a:extLst>
          </p:cNvPr>
          <p:cNvSpPr txBox="1"/>
          <p:nvPr/>
        </p:nvSpPr>
        <p:spPr>
          <a:xfrm>
            <a:off x="164664" y="1482048"/>
            <a:ext cx="3384376"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None/>
            </a:pPr>
            <a:r>
              <a:rPr lang="en-US" altLang="ja-JP" sz="2000" dirty="0"/>
              <a:t>Using Miscellaneous Water</a:t>
            </a:r>
            <a:endParaRPr lang="ja-JP" altLang="en-US" sz="2000" dirty="0"/>
          </a:p>
        </p:txBody>
      </p:sp>
      <p:sp>
        <p:nvSpPr>
          <p:cNvPr id="6" name="Rectangle: Rounded Corners 5">
            <a:extLst>
              <a:ext uri="{FF2B5EF4-FFF2-40B4-BE49-F238E27FC236}">
                <a16:creationId xmlns:a16="http://schemas.microsoft.com/office/drawing/2014/main" id="{36FC4780-523B-4531-B603-C6EB118BFACC}"/>
              </a:ext>
            </a:extLst>
          </p:cNvPr>
          <p:cNvSpPr/>
          <p:nvPr/>
        </p:nvSpPr>
        <p:spPr>
          <a:xfrm>
            <a:off x="4895556" y="4128486"/>
            <a:ext cx="4387286" cy="372936"/>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sz="1600" b="1" dirty="0">
                <a:solidFill>
                  <a:schemeClr val="tx1"/>
                </a:solidFill>
              </a:rPr>
              <a:t>Rainwater Use at Tokyo Dome</a:t>
            </a:r>
            <a:endParaRPr lang="en-US" altLang="ja-JP" sz="1600" b="1" dirty="0">
              <a:solidFill>
                <a:srgbClr val="FF0000"/>
              </a:solidFill>
            </a:endParaRPr>
          </a:p>
          <a:p>
            <a:pPr>
              <a:lnSpc>
                <a:spcPct val="100000"/>
              </a:lnSpc>
              <a:spcAft>
                <a:spcPts val="600"/>
              </a:spcAft>
              <a:buClr>
                <a:srgbClr val="CAE2FF">
                  <a:lumMod val="50000"/>
                </a:srgbClr>
              </a:buClr>
              <a:buSzPct val="75000"/>
            </a:pPr>
            <a:endParaRPr lang="en-US" altLang="ja-JP" sz="1600" dirty="0">
              <a:solidFill>
                <a:srgbClr val="FF0000"/>
              </a:solidFill>
            </a:endParaRPr>
          </a:p>
        </p:txBody>
      </p:sp>
      <p:sp>
        <p:nvSpPr>
          <p:cNvPr id="8" name="コンテンツ プレースホルダー 3">
            <a:extLst>
              <a:ext uri="{FF2B5EF4-FFF2-40B4-BE49-F238E27FC236}">
                <a16:creationId xmlns:a16="http://schemas.microsoft.com/office/drawing/2014/main" id="{D3D8365D-81A6-40EB-A450-3437D2151977}"/>
              </a:ext>
            </a:extLst>
          </p:cNvPr>
          <p:cNvSpPr txBox="1"/>
          <p:nvPr/>
        </p:nvSpPr>
        <p:spPr>
          <a:xfrm>
            <a:off x="328310" y="4824610"/>
            <a:ext cx="3549040"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Rainwater Reuse</a:t>
            </a:r>
          </a:p>
        </p:txBody>
      </p:sp>
      <p:sp>
        <p:nvSpPr>
          <p:cNvPr id="10" name="コンテンツ プレースホルダー 3">
            <a:extLst>
              <a:ext uri="{FF2B5EF4-FFF2-40B4-BE49-F238E27FC236}">
                <a16:creationId xmlns:a16="http://schemas.microsoft.com/office/drawing/2014/main" id="{5F43B017-C161-4924-9FDB-25071A281F17}"/>
              </a:ext>
            </a:extLst>
          </p:cNvPr>
          <p:cNvSpPr txBox="1"/>
          <p:nvPr/>
        </p:nvSpPr>
        <p:spPr>
          <a:xfrm>
            <a:off x="4756713" y="4662706"/>
            <a:ext cx="4664971" cy="790986"/>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16000" indent="-216000">
              <a:lnSpc>
                <a:spcPts val="1800"/>
              </a:lnSpc>
            </a:pPr>
            <a:r>
              <a:rPr lang="en-US" altLang="ja-JP" sz="1600" b="0" dirty="0"/>
              <a:t>Underground storage tank (3,000 m</a:t>
            </a:r>
            <a:r>
              <a:rPr lang="en-US" altLang="ja-JP" sz="1600" b="0" baseline="30000" dirty="0"/>
              <a:t>3</a:t>
            </a:r>
            <a:r>
              <a:rPr lang="en-US" altLang="ja-JP" sz="1600" b="0" dirty="0"/>
              <a:t>)</a:t>
            </a:r>
          </a:p>
          <a:p>
            <a:pPr marL="216000" indent="-216000">
              <a:lnSpc>
                <a:spcPts val="1800"/>
              </a:lnSpc>
            </a:pPr>
            <a:r>
              <a:rPr lang="en-US" altLang="ja-JP" sz="1600" b="0" dirty="0"/>
              <a:t>Toilet flushing, firefighting</a:t>
            </a:r>
          </a:p>
          <a:p>
            <a:pPr marL="216000" indent="-216000">
              <a:lnSpc>
                <a:spcPts val="1800"/>
              </a:lnSpc>
            </a:pPr>
            <a:r>
              <a:rPr lang="en-US" altLang="ja-JP" sz="1600" b="0" dirty="0"/>
              <a:t>30% rainwater utilization rate</a:t>
            </a:r>
          </a:p>
        </p:txBody>
      </p:sp>
      <p:pic>
        <p:nvPicPr>
          <p:cNvPr id="5" name="Picture 4">
            <a:extLst>
              <a:ext uri="{FF2B5EF4-FFF2-40B4-BE49-F238E27FC236}">
                <a16:creationId xmlns:a16="http://schemas.microsoft.com/office/drawing/2014/main" id="{694BE229-D464-4B4B-8D03-65F15D0FD33C}"/>
              </a:ext>
            </a:extLst>
          </p:cNvPr>
          <p:cNvPicPr>
            <a:picLocks noChangeAspect="1"/>
          </p:cNvPicPr>
          <p:nvPr/>
        </p:nvPicPr>
        <p:blipFill rotWithShape="1">
          <a:blip r:embed="rId3"/>
          <a:srcRect l="-2329" t="-4828"/>
          <a:stretch/>
        </p:blipFill>
        <p:spPr>
          <a:xfrm>
            <a:off x="251520" y="1835566"/>
            <a:ext cx="3886217" cy="2678465"/>
          </a:xfrm>
          <a:prstGeom prst="rect">
            <a:avLst/>
          </a:prstGeom>
          <a:ln>
            <a:solidFill>
              <a:schemeClr val="tx1"/>
            </a:solidFill>
          </a:ln>
        </p:spPr>
      </p:pic>
      <p:sp>
        <p:nvSpPr>
          <p:cNvPr id="12" name="テキスト ボックス 6">
            <a:extLst>
              <a:ext uri="{FF2B5EF4-FFF2-40B4-BE49-F238E27FC236}">
                <a16:creationId xmlns:a16="http://schemas.microsoft.com/office/drawing/2014/main" id="{AAE589C6-8F98-4ABD-9913-05B05207D730}"/>
              </a:ext>
            </a:extLst>
          </p:cNvPr>
          <p:cNvSpPr txBox="1"/>
          <p:nvPr/>
        </p:nvSpPr>
        <p:spPr>
          <a:xfrm>
            <a:off x="218129" y="4501422"/>
            <a:ext cx="3886217"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Sumida Ward Website</a:t>
            </a:r>
          </a:p>
        </p:txBody>
      </p:sp>
      <p:pic>
        <p:nvPicPr>
          <p:cNvPr id="11" name="Picture 10">
            <a:extLst>
              <a:ext uri="{FF2B5EF4-FFF2-40B4-BE49-F238E27FC236}">
                <a16:creationId xmlns:a16="http://schemas.microsoft.com/office/drawing/2014/main" id="{9A723055-5A2F-4308-A6DB-7CDF2C2E3056}"/>
              </a:ext>
            </a:extLst>
          </p:cNvPr>
          <p:cNvPicPr>
            <a:picLocks noChangeAspect="1"/>
          </p:cNvPicPr>
          <p:nvPr/>
        </p:nvPicPr>
        <p:blipFill>
          <a:blip r:embed="rId4"/>
          <a:stretch>
            <a:fillRect/>
          </a:stretch>
        </p:blipFill>
        <p:spPr>
          <a:xfrm>
            <a:off x="4279690" y="1836409"/>
            <a:ext cx="4750356" cy="1945625"/>
          </a:xfrm>
          <a:prstGeom prst="rect">
            <a:avLst/>
          </a:prstGeom>
          <a:ln>
            <a:solidFill>
              <a:schemeClr val="tx1"/>
            </a:solidFill>
          </a:ln>
        </p:spPr>
      </p:pic>
      <p:sp>
        <p:nvSpPr>
          <p:cNvPr id="15" name="テキスト ボックス 6">
            <a:extLst>
              <a:ext uri="{FF2B5EF4-FFF2-40B4-BE49-F238E27FC236}">
                <a16:creationId xmlns:a16="http://schemas.microsoft.com/office/drawing/2014/main" id="{33AD9D61-87BF-486C-B4DF-5D47544451CF}"/>
              </a:ext>
            </a:extLst>
          </p:cNvPr>
          <p:cNvSpPr txBox="1"/>
          <p:nvPr/>
        </p:nvSpPr>
        <p:spPr>
          <a:xfrm>
            <a:off x="4279690" y="3782034"/>
            <a:ext cx="3886217"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Rainwater Use Case Studies, MLIT </a:t>
            </a:r>
          </a:p>
        </p:txBody>
      </p:sp>
    </p:spTree>
    <p:extLst>
      <p:ext uri="{BB962C8B-B14F-4D97-AF65-F5344CB8AC3E}">
        <p14:creationId xmlns:p14="http://schemas.microsoft.com/office/powerpoint/2010/main" val="316684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Controlling Water Use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4" name="コンテンツ プレースホルダー 3">
            <a:extLst>
              <a:ext uri="{FF2B5EF4-FFF2-40B4-BE49-F238E27FC236}">
                <a16:creationId xmlns:a16="http://schemas.microsoft.com/office/drawing/2014/main" id="{26FB122A-8011-4514-A9A8-F2E66741E8E5}"/>
              </a:ext>
            </a:extLst>
          </p:cNvPr>
          <p:cNvSpPr txBox="1"/>
          <p:nvPr/>
        </p:nvSpPr>
        <p:spPr>
          <a:xfrm>
            <a:off x="164664" y="1482048"/>
            <a:ext cx="3384376"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None/>
            </a:pPr>
            <a:r>
              <a:rPr lang="en-US" altLang="ja-JP" sz="2000" dirty="0"/>
              <a:t>Using Miscellaneous Water</a:t>
            </a:r>
            <a:endParaRPr lang="ja-JP" altLang="en-US" sz="2000" dirty="0"/>
          </a:p>
        </p:txBody>
      </p:sp>
      <p:sp>
        <p:nvSpPr>
          <p:cNvPr id="12" name="コンテンツ プレースホルダー 3">
            <a:extLst>
              <a:ext uri="{FF2B5EF4-FFF2-40B4-BE49-F238E27FC236}">
                <a16:creationId xmlns:a16="http://schemas.microsoft.com/office/drawing/2014/main" id="{E9DAD419-18FF-47FF-9FE8-830A5425F1DC}"/>
              </a:ext>
            </a:extLst>
          </p:cNvPr>
          <p:cNvSpPr txBox="1"/>
          <p:nvPr/>
        </p:nvSpPr>
        <p:spPr>
          <a:xfrm>
            <a:off x="943246" y="5991091"/>
            <a:ext cx="7301162"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Recycled Water  Supply System (Nishi-Shinjuku and Nakano-</a:t>
            </a:r>
            <a:r>
              <a:rPr lang="en-US" altLang="ja-JP" sz="1600" dirty="0" err="1"/>
              <a:t>Sakaue</a:t>
            </a:r>
            <a:r>
              <a:rPr lang="en-US" altLang="ja-JP" sz="1600" dirty="0"/>
              <a:t> Area)</a:t>
            </a:r>
            <a:endParaRPr lang="ja-JP" altLang="en-US" sz="1600" dirty="0"/>
          </a:p>
        </p:txBody>
      </p:sp>
      <p:pic>
        <p:nvPicPr>
          <p:cNvPr id="3" name="Picture 2">
            <a:extLst>
              <a:ext uri="{FF2B5EF4-FFF2-40B4-BE49-F238E27FC236}">
                <a16:creationId xmlns:a16="http://schemas.microsoft.com/office/drawing/2014/main" id="{4126054C-B302-458E-BBDF-8DA9F19EEC21}"/>
              </a:ext>
            </a:extLst>
          </p:cNvPr>
          <p:cNvPicPr>
            <a:picLocks noChangeAspect="1"/>
          </p:cNvPicPr>
          <p:nvPr/>
        </p:nvPicPr>
        <p:blipFill>
          <a:blip r:embed="rId3"/>
          <a:stretch>
            <a:fillRect/>
          </a:stretch>
        </p:blipFill>
        <p:spPr>
          <a:xfrm>
            <a:off x="943246" y="1700808"/>
            <a:ext cx="7257507" cy="4006144"/>
          </a:xfrm>
          <a:prstGeom prst="rect">
            <a:avLst/>
          </a:prstGeom>
          <a:ln>
            <a:solidFill>
              <a:schemeClr val="tx1"/>
            </a:solidFill>
          </a:ln>
        </p:spPr>
      </p:pic>
      <p:sp>
        <p:nvSpPr>
          <p:cNvPr id="8" name="テキスト ボックス 6">
            <a:extLst>
              <a:ext uri="{FF2B5EF4-FFF2-40B4-BE49-F238E27FC236}">
                <a16:creationId xmlns:a16="http://schemas.microsoft.com/office/drawing/2014/main" id="{7F5CFE92-EB50-42B3-B506-68FFEBA39EA3}"/>
              </a:ext>
            </a:extLst>
          </p:cNvPr>
          <p:cNvSpPr txBox="1"/>
          <p:nvPr/>
        </p:nvSpPr>
        <p:spPr>
          <a:xfrm>
            <a:off x="827584" y="5661248"/>
            <a:ext cx="5068914"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Tokyo Metropolitan Government Bureau of Sewerage</a:t>
            </a:r>
          </a:p>
        </p:txBody>
      </p:sp>
    </p:spTree>
    <p:extLst>
      <p:ext uri="{BB962C8B-B14F-4D97-AF65-F5344CB8AC3E}">
        <p14:creationId xmlns:p14="http://schemas.microsoft.com/office/powerpoint/2010/main" val="1041361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Controlling Water Use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16" name="コンテンツ プレースホルダー 3">
            <a:extLst>
              <a:ext uri="{FF2B5EF4-FFF2-40B4-BE49-F238E27FC236}">
                <a16:creationId xmlns:a16="http://schemas.microsoft.com/office/drawing/2014/main" id="{3212ABE9-8B6A-4408-837E-F74980D686FB}"/>
              </a:ext>
            </a:extLst>
          </p:cNvPr>
          <p:cNvSpPr txBox="1"/>
          <p:nvPr/>
        </p:nvSpPr>
        <p:spPr>
          <a:xfrm>
            <a:off x="2530584" y="5714870"/>
            <a:ext cx="3549040"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Changes in Industrial Water Usage</a:t>
            </a:r>
            <a:endParaRPr lang="ja-JP" altLang="en-US" sz="1600" dirty="0"/>
          </a:p>
        </p:txBody>
      </p:sp>
      <p:pic>
        <p:nvPicPr>
          <p:cNvPr id="4" name="Picture 3">
            <a:extLst>
              <a:ext uri="{FF2B5EF4-FFF2-40B4-BE49-F238E27FC236}">
                <a16:creationId xmlns:a16="http://schemas.microsoft.com/office/drawing/2014/main" id="{5EDC87A3-B872-4CF5-967B-A3D26CBC1871}"/>
              </a:ext>
            </a:extLst>
          </p:cNvPr>
          <p:cNvPicPr>
            <a:picLocks noChangeAspect="1"/>
          </p:cNvPicPr>
          <p:nvPr/>
        </p:nvPicPr>
        <p:blipFill>
          <a:blip r:embed="rId3"/>
          <a:stretch>
            <a:fillRect/>
          </a:stretch>
        </p:blipFill>
        <p:spPr>
          <a:xfrm>
            <a:off x="1077149" y="1502353"/>
            <a:ext cx="6989701" cy="3861318"/>
          </a:xfrm>
          <a:prstGeom prst="rect">
            <a:avLst/>
          </a:prstGeom>
        </p:spPr>
      </p:pic>
      <p:sp>
        <p:nvSpPr>
          <p:cNvPr id="8" name="テキスト ボックス 6">
            <a:extLst>
              <a:ext uri="{FF2B5EF4-FFF2-40B4-BE49-F238E27FC236}">
                <a16:creationId xmlns:a16="http://schemas.microsoft.com/office/drawing/2014/main" id="{C4827BF6-3DCC-4839-A893-722CFF335042}"/>
              </a:ext>
            </a:extLst>
          </p:cNvPr>
          <p:cNvSpPr txBox="1"/>
          <p:nvPr/>
        </p:nvSpPr>
        <p:spPr>
          <a:xfrm>
            <a:off x="985594" y="5355647"/>
            <a:ext cx="6639020"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Statistics from the Ministry of Economy, Trade and Industry </a:t>
            </a:r>
          </a:p>
        </p:txBody>
      </p:sp>
    </p:spTree>
    <p:extLst>
      <p:ext uri="{BB962C8B-B14F-4D97-AF65-F5344CB8AC3E}">
        <p14:creationId xmlns:p14="http://schemas.microsoft.com/office/powerpoint/2010/main" val="288456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Improvement in Leakage in Water Supply</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6" name="コンテンツ プレースホルダー 3">
            <a:extLst>
              <a:ext uri="{FF2B5EF4-FFF2-40B4-BE49-F238E27FC236}">
                <a16:creationId xmlns:a16="http://schemas.microsoft.com/office/drawing/2014/main" id="{8BA664CB-60DC-438A-A159-F8A580880E17}"/>
              </a:ext>
            </a:extLst>
          </p:cNvPr>
          <p:cNvSpPr txBox="1"/>
          <p:nvPr/>
        </p:nvSpPr>
        <p:spPr>
          <a:xfrm>
            <a:off x="555929" y="4825593"/>
            <a:ext cx="3549040" cy="20518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a:t>Leakage Ratio in World’s Major Cities</a:t>
            </a:r>
          </a:p>
        </p:txBody>
      </p:sp>
      <p:sp>
        <p:nvSpPr>
          <p:cNvPr id="7" name="コンテンツ プレースホルダー 3">
            <a:extLst>
              <a:ext uri="{FF2B5EF4-FFF2-40B4-BE49-F238E27FC236}">
                <a16:creationId xmlns:a16="http://schemas.microsoft.com/office/drawing/2014/main" id="{A0A15DA2-8369-4749-9618-1BAF23AC4A31}"/>
              </a:ext>
            </a:extLst>
          </p:cNvPr>
          <p:cNvSpPr txBox="1"/>
          <p:nvPr/>
        </p:nvSpPr>
        <p:spPr>
          <a:xfrm>
            <a:off x="4561142" y="4681963"/>
            <a:ext cx="4363451" cy="492443"/>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Comparison of Non-Revenue Water Ratio in Cities in Japan and Developing Counties</a:t>
            </a:r>
          </a:p>
        </p:txBody>
      </p:sp>
      <p:pic>
        <p:nvPicPr>
          <p:cNvPr id="8" name="Picture 7">
            <a:extLst>
              <a:ext uri="{FF2B5EF4-FFF2-40B4-BE49-F238E27FC236}">
                <a16:creationId xmlns:a16="http://schemas.microsoft.com/office/drawing/2014/main" id="{6445BC1F-6992-4160-9394-94E32634F343}"/>
              </a:ext>
            </a:extLst>
          </p:cNvPr>
          <p:cNvPicPr>
            <a:picLocks noChangeAspect="1"/>
          </p:cNvPicPr>
          <p:nvPr/>
        </p:nvPicPr>
        <p:blipFill rotWithShape="1">
          <a:blip r:embed="rId3"/>
          <a:srcRect r="6628"/>
          <a:stretch/>
        </p:blipFill>
        <p:spPr>
          <a:xfrm>
            <a:off x="206365" y="1470750"/>
            <a:ext cx="4478766" cy="2541495"/>
          </a:xfrm>
          <a:prstGeom prst="rect">
            <a:avLst/>
          </a:prstGeom>
        </p:spPr>
      </p:pic>
      <p:sp>
        <p:nvSpPr>
          <p:cNvPr id="10" name="テキスト ボックス 6">
            <a:extLst>
              <a:ext uri="{FF2B5EF4-FFF2-40B4-BE49-F238E27FC236}">
                <a16:creationId xmlns:a16="http://schemas.microsoft.com/office/drawing/2014/main" id="{24D3C202-6349-4DE8-BF3C-8ACE28E194E6}"/>
              </a:ext>
            </a:extLst>
          </p:cNvPr>
          <p:cNvSpPr txBox="1"/>
          <p:nvPr/>
        </p:nvSpPr>
        <p:spPr>
          <a:xfrm>
            <a:off x="175480" y="4012245"/>
            <a:ext cx="4478766" cy="738664"/>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Japan’s Approach to Global Water Problems (2012),, House of Representatives Research Office, Legislation and Survey No. 332</a:t>
            </a:r>
          </a:p>
        </p:txBody>
      </p:sp>
      <p:pic>
        <p:nvPicPr>
          <p:cNvPr id="9" name="Picture 8">
            <a:extLst>
              <a:ext uri="{FF2B5EF4-FFF2-40B4-BE49-F238E27FC236}">
                <a16:creationId xmlns:a16="http://schemas.microsoft.com/office/drawing/2014/main" id="{3E373AC8-4109-4E43-9D36-EB1A1282CEAD}"/>
              </a:ext>
            </a:extLst>
          </p:cNvPr>
          <p:cNvPicPr>
            <a:picLocks noChangeAspect="1"/>
          </p:cNvPicPr>
          <p:nvPr/>
        </p:nvPicPr>
        <p:blipFill>
          <a:blip r:embed="rId4"/>
          <a:stretch>
            <a:fillRect/>
          </a:stretch>
        </p:blipFill>
        <p:spPr>
          <a:xfrm>
            <a:off x="4716016" y="1470750"/>
            <a:ext cx="4105385" cy="2603556"/>
          </a:xfrm>
          <a:prstGeom prst="rect">
            <a:avLst/>
          </a:prstGeom>
        </p:spPr>
      </p:pic>
      <p:sp>
        <p:nvSpPr>
          <p:cNvPr id="12" name="テキスト ボックス 6">
            <a:extLst>
              <a:ext uri="{FF2B5EF4-FFF2-40B4-BE49-F238E27FC236}">
                <a16:creationId xmlns:a16="http://schemas.microsoft.com/office/drawing/2014/main" id="{C382D378-211F-4658-9264-A5905A2C7010}"/>
              </a:ext>
            </a:extLst>
          </p:cNvPr>
          <p:cNvSpPr txBox="1"/>
          <p:nvPr/>
        </p:nvSpPr>
        <p:spPr>
          <a:xfrm>
            <a:off x="4685131" y="4006689"/>
            <a:ext cx="4478766" cy="738664"/>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Tokyo: Japan Water Research Center (Public Interest Incorporated Foundation), Water Services Hot News No. 543, December 16, 2016</a:t>
            </a:r>
          </a:p>
        </p:txBody>
      </p:sp>
    </p:spTree>
    <p:extLst>
      <p:ext uri="{BB962C8B-B14F-4D97-AF65-F5344CB8AC3E}">
        <p14:creationId xmlns:p14="http://schemas.microsoft.com/office/powerpoint/2010/main" val="3965829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Improvement in Leakage in Water Supply</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grpSp>
        <p:nvGrpSpPr>
          <p:cNvPr id="3" name="Group 2">
            <a:extLst>
              <a:ext uri="{FF2B5EF4-FFF2-40B4-BE49-F238E27FC236}">
                <a16:creationId xmlns:a16="http://schemas.microsoft.com/office/drawing/2014/main" id="{9EAC52D6-45BA-446E-869D-5AD715DFE11A}"/>
              </a:ext>
            </a:extLst>
          </p:cNvPr>
          <p:cNvGrpSpPr/>
          <p:nvPr/>
        </p:nvGrpSpPr>
        <p:grpSpPr>
          <a:xfrm>
            <a:off x="2990899" y="1552026"/>
            <a:ext cx="5868455" cy="3389141"/>
            <a:chOff x="5412530" y="1625204"/>
            <a:chExt cx="3295650" cy="1720215"/>
          </a:xfrm>
        </p:grpSpPr>
        <p:pic>
          <p:nvPicPr>
            <p:cNvPr id="10" name="図 45" descr="グラフ, 折れ線グラフ&#10;&#10;自動的に生成された説明">
              <a:extLst>
                <a:ext uri="{FF2B5EF4-FFF2-40B4-BE49-F238E27FC236}">
                  <a16:creationId xmlns:a16="http://schemas.microsoft.com/office/drawing/2014/main" id="{85E39B3B-1DB2-4635-9F57-D80BBDCADBEE}"/>
                </a:ext>
              </a:extLst>
            </p:cNvPr>
            <p:cNvPicPr/>
            <p:nvPr/>
          </p:nvPicPr>
          <p:blipFill>
            <a:blip r:embed="rId3">
              <a:extLst>
                <a:ext uri="{28A0092B-C50C-407E-A947-70E740481C1C}">
                  <a14:useLocalDpi xmlns:a14="http://schemas.microsoft.com/office/drawing/2010/main" val="0"/>
                </a:ext>
              </a:extLst>
            </a:blip>
            <a:stretch>
              <a:fillRect/>
            </a:stretch>
          </p:blipFill>
          <p:spPr>
            <a:xfrm>
              <a:off x="5412530" y="1625204"/>
              <a:ext cx="3295650" cy="1720215"/>
            </a:xfrm>
            <a:prstGeom prst="rect">
              <a:avLst/>
            </a:prstGeom>
          </p:spPr>
        </p:pic>
        <p:sp>
          <p:nvSpPr>
            <p:cNvPr id="11" name="正方形/長方形 26">
              <a:extLst>
                <a:ext uri="{FF2B5EF4-FFF2-40B4-BE49-F238E27FC236}">
                  <a16:creationId xmlns:a16="http://schemas.microsoft.com/office/drawing/2014/main" id="{BF2C4E42-A899-4E30-85EB-979583AB075F}"/>
                </a:ext>
              </a:extLst>
            </p:cNvPr>
            <p:cNvSpPr/>
            <p:nvPr/>
          </p:nvSpPr>
          <p:spPr>
            <a:xfrm>
              <a:off x="6265612" y="1829779"/>
              <a:ext cx="217805" cy="158750"/>
            </a:xfrm>
            <a:prstGeom prst="rect">
              <a:avLst/>
            </a:prstGeom>
            <a:solidFill>
              <a:srgbClr val="F29A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12" name="正方形/長方形 29">
              <a:extLst>
                <a:ext uri="{FF2B5EF4-FFF2-40B4-BE49-F238E27FC236}">
                  <a16:creationId xmlns:a16="http://schemas.microsoft.com/office/drawing/2014/main" id="{B7618FBA-0275-4D32-A0AA-2C30FF8C55CA}"/>
                </a:ext>
              </a:extLst>
            </p:cNvPr>
            <p:cNvSpPr/>
            <p:nvPr/>
          </p:nvSpPr>
          <p:spPr>
            <a:xfrm>
              <a:off x="8238966" y="2795491"/>
              <a:ext cx="217805" cy="158750"/>
            </a:xfrm>
            <a:prstGeom prst="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5" name="コンテンツ プレースホルダー 3">
            <a:extLst>
              <a:ext uri="{FF2B5EF4-FFF2-40B4-BE49-F238E27FC236}">
                <a16:creationId xmlns:a16="http://schemas.microsoft.com/office/drawing/2014/main" id="{E0452B2B-78E7-46B0-86BA-050C0933F2B7}"/>
              </a:ext>
            </a:extLst>
          </p:cNvPr>
          <p:cNvSpPr txBox="1"/>
          <p:nvPr/>
        </p:nvSpPr>
        <p:spPr>
          <a:xfrm>
            <a:off x="4447932" y="5320419"/>
            <a:ext cx="3549040"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a:t>Leakage Ratio in Tokyo</a:t>
            </a:r>
          </a:p>
        </p:txBody>
      </p:sp>
      <p:sp>
        <p:nvSpPr>
          <p:cNvPr id="16" name="TextBox 15">
            <a:extLst>
              <a:ext uri="{FF2B5EF4-FFF2-40B4-BE49-F238E27FC236}">
                <a16:creationId xmlns:a16="http://schemas.microsoft.com/office/drawing/2014/main" id="{36922A6B-FCD5-4333-9713-44E1536A45E9}"/>
              </a:ext>
            </a:extLst>
          </p:cNvPr>
          <p:cNvSpPr txBox="1"/>
          <p:nvPr/>
        </p:nvSpPr>
        <p:spPr>
          <a:xfrm>
            <a:off x="274802" y="1641452"/>
            <a:ext cx="2716097" cy="1815882"/>
          </a:xfrm>
          <a:prstGeom prst="rect">
            <a:avLst/>
          </a:prstGeom>
          <a:noFill/>
        </p:spPr>
        <p:txBody>
          <a:bodyPr wrap="square" rtlCol="0">
            <a:spAutoFit/>
          </a:bodyPr>
          <a:lstStyle/>
          <a:p>
            <a:r>
              <a:rPr kumimoji="1" lang="en-US" altLang="ja-JP" sz="1600" b="1" dirty="0"/>
              <a:t>Prevent leakage by:</a:t>
            </a:r>
          </a:p>
          <a:p>
            <a:pPr marL="285750" indent="-285750">
              <a:buFont typeface="Arial" panose="020B0604020202020204" pitchFamily="34" charset="0"/>
              <a:buChar char="•"/>
            </a:pPr>
            <a:r>
              <a:rPr lang="en-US" altLang="ja-JP" sz="1600" dirty="0"/>
              <a:t>Setting specific goals to reduce the leakage rate</a:t>
            </a:r>
          </a:p>
          <a:p>
            <a:pPr marL="285750" indent="-285750">
              <a:buFont typeface="Arial" panose="020B0604020202020204" pitchFamily="34" charset="0"/>
              <a:buChar char="•"/>
            </a:pPr>
            <a:r>
              <a:rPr lang="en-US" altLang="ja-JP" sz="1600" dirty="0"/>
              <a:t>Formulate a comprehensive plan that is feasible &amp; effective in medium to long term</a:t>
            </a:r>
          </a:p>
        </p:txBody>
      </p:sp>
      <p:sp>
        <p:nvSpPr>
          <p:cNvPr id="13" name="テキスト ボックス 6">
            <a:extLst>
              <a:ext uri="{FF2B5EF4-FFF2-40B4-BE49-F238E27FC236}">
                <a16:creationId xmlns:a16="http://schemas.microsoft.com/office/drawing/2014/main" id="{02DCC5DA-3B81-486C-9290-A98BAB5A9612}"/>
              </a:ext>
            </a:extLst>
          </p:cNvPr>
          <p:cNvSpPr txBox="1"/>
          <p:nvPr/>
        </p:nvSpPr>
        <p:spPr>
          <a:xfrm>
            <a:off x="3024228" y="4941167"/>
            <a:ext cx="6045597"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Experience of Japanese Water Supply Projects Created based on JICA</a:t>
            </a:r>
          </a:p>
        </p:txBody>
      </p:sp>
    </p:spTree>
    <p:extLst>
      <p:ext uri="{BB962C8B-B14F-4D97-AF65-F5344CB8AC3E}">
        <p14:creationId xmlns:p14="http://schemas.microsoft.com/office/powerpoint/2010/main" val="1070331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 Utilization of Non-conventional Water Resources</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4" name="テキスト プレースホルダー 2">
            <a:extLst>
              <a:ext uri="{FF2B5EF4-FFF2-40B4-BE49-F238E27FC236}">
                <a16:creationId xmlns:a16="http://schemas.microsoft.com/office/drawing/2014/main" id="{EB746F85-2A6C-423C-9CDC-64916ECC6289}"/>
              </a:ext>
            </a:extLst>
          </p:cNvPr>
          <p:cNvSpPr txBox="1">
            <a:spLocks/>
          </p:cNvSpPr>
          <p:nvPr/>
        </p:nvSpPr>
        <p:spPr>
          <a:xfrm>
            <a:off x="-180528" y="1380993"/>
            <a:ext cx="9180512"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spcAft>
                <a:spcPts val="600"/>
              </a:spcAft>
              <a:buClr>
                <a:srgbClr val="CAE2FF">
                  <a:lumMod val="50000"/>
                </a:srgbClr>
              </a:buClr>
              <a:buSzPct val="75000"/>
            </a:pPr>
            <a:r>
              <a:rPr lang="en-US" altLang="ja-JP" dirty="0"/>
              <a:t>Countries &amp; regions with scare water resources -&gt;</a:t>
            </a:r>
            <a:r>
              <a:rPr lang="en-US" altLang="ja-JP" b="1" dirty="0"/>
              <a:t> </a:t>
            </a:r>
            <a:r>
              <a:rPr lang="en-US" altLang="ja-JP" b="1" dirty="0">
                <a:solidFill>
                  <a:srgbClr val="FF0000"/>
                </a:solidFill>
              </a:rPr>
              <a:t>desalination</a:t>
            </a:r>
            <a:r>
              <a:rPr lang="en-US" altLang="ja-JP" dirty="0">
                <a:solidFill>
                  <a:srgbClr val="FF0000"/>
                </a:solidFill>
              </a:rPr>
              <a:t> is viable option </a:t>
            </a:r>
          </a:p>
        </p:txBody>
      </p:sp>
      <p:sp>
        <p:nvSpPr>
          <p:cNvPr id="7" name="TextBox 6">
            <a:extLst>
              <a:ext uri="{FF2B5EF4-FFF2-40B4-BE49-F238E27FC236}">
                <a16:creationId xmlns:a16="http://schemas.microsoft.com/office/drawing/2014/main" id="{9AE45BE9-A103-474F-B07A-ACDB7742B778}"/>
              </a:ext>
            </a:extLst>
          </p:cNvPr>
          <p:cNvSpPr txBox="1"/>
          <p:nvPr/>
        </p:nvSpPr>
        <p:spPr>
          <a:xfrm>
            <a:off x="548412" y="1948290"/>
            <a:ext cx="8200051" cy="1328023"/>
          </a:xfrm>
          <a:prstGeom prst="roundRect">
            <a:avLst/>
          </a:prstGeom>
          <a:solidFill>
            <a:srgbClr val="FFFFCC"/>
          </a:solidFill>
        </p:spPr>
        <p:txBody>
          <a:bodyPr wrap="square" rtlCol="0">
            <a:spAutoFit/>
          </a:bodyPr>
          <a:lstStyle/>
          <a:p>
            <a:r>
              <a:rPr lang="en-US" altLang="ja-JP" b="1" dirty="0"/>
              <a:t>Cost</a:t>
            </a:r>
          </a:p>
          <a:p>
            <a:pPr marL="285750" indent="-285750">
              <a:buFont typeface="Arial" panose="020B0604020202020204" pitchFamily="34" charset="0"/>
              <a:buChar char="•"/>
            </a:pPr>
            <a:r>
              <a:rPr lang="en-US" altLang="ja-JP" dirty="0"/>
              <a:t>For 10,000 m</a:t>
            </a:r>
            <a:r>
              <a:rPr lang="en-US" altLang="ja-JP" baseline="30000" dirty="0"/>
              <a:t>3</a:t>
            </a:r>
            <a:r>
              <a:rPr lang="en-US" altLang="ja-JP" dirty="0"/>
              <a:t>/day capacity or more:</a:t>
            </a:r>
          </a:p>
          <a:p>
            <a:pPr marL="285750" indent="-285750">
              <a:buFont typeface="Arial" panose="020B0604020202020204" pitchFamily="34" charset="0"/>
              <a:buChar char="•"/>
            </a:pPr>
            <a:r>
              <a:rPr lang="en-US" altLang="ja-JP" dirty="0"/>
              <a:t>Construction cost: 100-200 1000 yen per 1m</a:t>
            </a:r>
            <a:r>
              <a:rPr lang="en-US" altLang="ja-JP" baseline="30000" dirty="0"/>
              <a:t>3</a:t>
            </a:r>
            <a:r>
              <a:rPr lang="en-US" altLang="ja-JP" dirty="0"/>
              <a:t>/day</a:t>
            </a:r>
          </a:p>
          <a:p>
            <a:pPr marL="285750" indent="-285750">
              <a:buFont typeface="Arial" panose="020B0604020202020204" pitchFamily="34" charset="0"/>
              <a:buChar char="•"/>
            </a:pPr>
            <a:r>
              <a:rPr lang="en-US" altLang="ja-JP" dirty="0"/>
              <a:t>Production cost: 100~150 yen /m</a:t>
            </a:r>
            <a:r>
              <a:rPr lang="en-US" altLang="ja-JP" baseline="30000" dirty="0"/>
              <a:t>3</a:t>
            </a:r>
            <a:endParaRPr lang="en-US" altLang="ja-JP" dirty="0"/>
          </a:p>
        </p:txBody>
      </p:sp>
      <p:sp>
        <p:nvSpPr>
          <p:cNvPr id="11" name="TextBox 10">
            <a:extLst>
              <a:ext uri="{FF2B5EF4-FFF2-40B4-BE49-F238E27FC236}">
                <a16:creationId xmlns:a16="http://schemas.microsoft.com/office/drawing/2014/main" id="{EDDEF598-B230-4667-8923-3D41778AF689}"/>
              </a:ext>
            </a:extLst>
          </p:cNvPr>
          <p:cNvSpPr txBox="1"/>
          <p:nvPr/>
        </p:nvSpPr>
        <p:spPr>
          <a:xfrm>
            <a:off x="511595" y="3717032"/>
            <a:ext cx="8236868" cy="1021556"/>
          </a:xfrm>
          <a:prstGeom prst="roundRect">
            <a:avLst/>
          </a:prstGeom>
          <a:solidFill>
            <a:srgbClr val="CBE199"/>
          </a:solidFill>
        </p:spPr>
        <p:txBody>
          <a:bodyPr wrap="square" rtlCol="0">
            <a:spAutoFit/>
          </a:bodyPr>
          <a:lstStyle/>
          <a:p>
            <a:r>
              <a:rPr lang="en-US" altLang="ja-JP" b="1" dirty="0"/>
              <a:t>Japan:</a:t>
            </a:r>
          </a:p>
          <a:p>
            <a:pPr marL="285750" indent="-285750">
              <a:buFont typeface="Arial" panose="020B0604020202020204" pitchFamily="34" charset="0"/>
              <a:buChar char="•"/>
            </a:pPr>
            <a:r>
              <a:rPr lang="en-US" altLang="ja-JP" dirty="0"/>
              <a:t>682 desalination plants</a:t>
            </a:r>
          </a:p>
          <a:p>
            <a:pPr marL="285750" indent="-285750">
              <a:buFont typeface="Arial" panose="020B0604020202020204" pitchFamily="34" charset="0"/>
              <a:buChar char="•"/>
            </a:pPr>
            <a:r>
              <a:rPr lang="en-US" altLang="ja-JP" dirty="0"/>
              <a:t>60% industrial use, and rest 219 for consumer use mainly on small islands</a:t>
            </a:r>
          </a:p>
        </p:txBody>
      </p:sp>
    </p:spTree>
    <p:extLst>
      <p:ext uri="{BB962C8B-B14F-4D97-AF65-F5344CB8AC3E}">
        <p14:creationId xmlns:p14="http://schemas.microsoft.com/office/powerpoint/2010/main" val="3548095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Implementation of Comprehensive Flood Protection</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9" name="Rectangle: Rounded Corners 8">
            <a:extLst>
              <a:ext uri="{FF2B5EF4-FFF2-40B4-BE49-F238E27FC236}">
                <a16:creationId xmlns:a16="http://schemas.microsoft.com/office/drawing/2014/main" id="{9A9F0470-0427-4BFC-9E85-C56907AE23EA}"/>
              </a:ext>
            </a:extLst>
          </p:cNvPr>
          <p:cNvSpPr/>
          <p:nvPr/>
        </p:nvSpPr>
        <p:spPr>
          <a:xfrm>
            <a:off x="526187" y="1697760"/>
            <a:ext cx="7897221" cy="783155"/>
          </a:xfrm>
          <a:prstGeom prst="roundRect">
            <a:avLst>
              <a:gd name="adj" fmla="val 29177"/>
            </a:avLst>
          </a:prstGeom>
          <a:solidFill>
            <a:srgbClr val="CCEC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00000"/>
              </a:lnSpc>
              <a:spcAft>
                <a:spcPts val="600"/>
              </a:spcAft>
              <a:buClr>
                <a:srgbClr val="CAE2FF">
                  <a:lumMod val="50000"/>
                </a:srgbClr>
              </a:buClr>
              <a:buSzPct val="75000"/>
            </a:pPr>
            <a:r>
              <a:rPr lang="en-US" altLang="ja-JP" dirty="0">
                <a:solidFill>
                  <a:schemeClr val="tx1"/>
                </a:solidFill>
              </a:rPr>
              <a:t>During period of high economic growth, urban planning was done without considering flood risks</a:t>
            </a:r>
          </a:p>
          <a:p>
            <a:pPr>
              <a:lnSpc>
                <a:spcPct val="100000"/>
              </a:lnSpc>
              <a:spcAft>
                <a:spcPts val="600"/>
              </a:spcAft>
              <a:buClr>
                <a:srgbClr val="CAE2FF">
                  <a:lumMod val="50000"/>
                </a:srgbClr>
              </a:buClr>
              <a:buSzPct val="75000"/>
            </a:pPr>
            <a:endParaRPr lang="en-US" altLang="ja-JP" dirty="0">
              <a:solidFill>
                <a:schemeClr val="tx1"/>
              </a:solidFill>
            </a:endParaRPr>
          </a:p>
        </p:txBody>
      </p:sp>
      <p:sp>
        <p:nvSpPr>
          <p:cNvPr id="10" name="角丸四角形 5">
            <a:extLst>
              <a:ext uri="{FF2B5EF4-FFF2-40B4-BE49-F238E27FC236}">
                <a16:creationId xmlns:a16="http://schemas.microsoft.com/office/drawing/2014/main" id="{D1B49FAB-1EEC-4D2F-8220-D524C8F8C5B9}"/>
              </a:ext>
            </a:extLst>
          </p:cNvPr>
          <p:cNvSpPr/>
          <p:nvPr/>
        </p:nvSpPr>
        <p:spPr>
          <a:xfrm>
            <a:off x="1451832" y="2582477"/>
            <a:ext cx="6895687" cy="708434"/>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altLang="ja-JP" dirty="0">
                <a:solidFill>
                  <a:schemeClr val="tx1"/>
                </a:solidFill>
              </a:rPr>
              <a:t>Increased surface runoff</a:t>
            </a:r>
          </a:p>
          <a:p>
            <a:pPr marL="285750" indent="-285750">
              <a:buFont typeface="Wingdings" panose="05000000000000000000" pitchFamily="2" charset="2"/>
              <a:buChar char="Ø"/>
            </a:pPr>
            <a:r>
              <a:rPr kumimoji="1" lang="en-US" altLang="ja-JP" dirty="0">
                <a:solidFill>
                  <a:schemeClr val="tx1"/>
                </a:solidFill>
              </a:rPr>
              <a:t>Degradation of water retention capacity &amp; natural spring</a:t>
            </a:r>
            <a:endParaRPr kumimoji="1" lang="ja-JP" altLang="en-US" dirty="0">
              <a:solidFill>
                <a:schemeClr val="tx1"/>
              </a:solidFill>
            </a:endParaRPr>
          </a:p>
        </p:txBody>
      </p:sp>
      <p:sp>
        <p:nvSpPr>
          <p:cNvPr id="12" name="Arrow: Bent-Up 11">
            <a:extLst>
              <a:ext uri="{FF2B5EF4-FFF2-40B4-BE49-F238E27FC236}">
                <a16:creationId xmlns:a16="http://schemas.microsoft.com/office/drawing/2014/main" id="{4D69B821-8A94-4DDA-9DF3-B8463535CF2F}"/>
              </a:ext>
            </a:extLst>
          </p:cNvPr>
          <p:cNvSpPr/>
          <p:nvPr/>
        </p:nvSpPr>
        <p:spPr>
          <a:xfrm rot="5400000">
            <a:off x="811147" y="2497352"/>
            <a:ext cx="648072" cy="615199"/>
          </a:xfrm>
          <a:prstGeom prst="bentUp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Rectangle: Rounded Corners 12">
            <a:extLst>
              <a:ext uri="{FF2B5EF4-FFF2-40B4-BE49-F238E27FC236}">
                <a16:creationId xmlns:a16="http://schemas.microsoft.com/office/drawing/2014/main" id="{7A47DD26-F10D-4E5C-A7AC-32313D199791}"/>
              </a:ext>
            </a:extLst>
          </p:cNvPr>
          <p:cNvSpPr/>
          <p:nvPr/>
        </p:nvSpPr>
        <p:spPr>
          <a:xfrm>
            <a:off x="360000" y="3971341"/>
            <a:ext cx="6660272" cy="1113843"/>
          </a:xfrm>
          <a:prstGeom prst="roundRect">
            <a:avLst>
              <a:gd name="adj" fmla="val 22808"/>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00000"/>
              </a:lnSpc>
              <a:spcAft>
                <a:spcPts val="600"/>
              </a:spcAft>
              <a:buClr>
                <a:srgbClr val="CAE2FF">
                  <a:lumMod val="50000"/>
                </a:srgbClr>
              </a:buClr>
              <a:buSzPct val="75000"/>
            </a:pPr>
            <a:endParaRPr lang="en-US" altLang="ja-JP" dirty="0">
              <a:solidFill>
                <a:schemeClr val="tx1"/>
              </a:solidFill>
            </a:endParaRPr>
          </a:p>
          <a:p>
            <a:pPr>
              <a:lnSpc>
                <a:spcPct val="100000"/>
              </a:lnSpc>
              <a:spcAft>
                <a:spcPts val="600"/>
              </a:spcAft>
              <a:buClr>
                <a:srgbClr val="CAE2FF">
                  <a:lumMod val="50000"/>
                </a:srgbClr>
              </a:buClr>
              <a:buSzPct val="75000"/>
            </a:pPr>
            <a:endParaRPr lang="en-US" altLang="ja-JP" dirty="0">
              <a:solidFill>
                <a:schemeClr val="tx1"/>
              </a:solidFill>
            </a:endParaRPr>
          </a:p>
        </p:txBody>
      </p:sp>
      <p:sp>
        <p:nvSpPr>
          <p:cNvPr id="15" name="角丸四角形 5">
            <a:extLst>
              <a:ext uri="{FF2B5EF4-FFF2-40B4-BE49-F238E27FC236}">
                <a16:creationId xmlns:a16="http://schemas.microsoft.com/office/drawing/2014/main" id="{9EE6DE37-4C4E-497E-A3CD-17586065297E}"/>
              </a:ext>
            </a:extLst>
          </p:cNvPr>
          <p:cNvSpPr/>
          <p:nvPr/>
        </p:nvSpPr>
        <p:spPr>
          <a:xfrm>
            <a:off x="2933936" y="3494068"/>
            <a:ext cx="3276128"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rPr>
              <a:t>Increase in flood damages </a:t>
            </a:r>
          </a:p>
        </p:txBody>
      </p:sp>
      <p:sp>
        <p:nvSpPr>
          <p:cNvPr id="17" name="Arrow: Down 16">
            <a:extLst>
              <a:ext uri="{FF2B5EF4-FFF2-40B4-BE49-F238E27FC236}">
                <a16:creationId xmlns:a16="http://schemas.microsoft.com/office/drawing/2014/main" id="{E83A8D6C-B0A1-4B62-B9FC-38D0E6B11A24}"/>
              </a:ext>
            </a:extLst>
          </p:cNvPr>
          <p:cNvSpPr/>
          <p:nvPr/>
        </p:nvSpPr>
        <p:spPr>
          <a:xfrm>
            <a:off x="4355976" y="3254544"/>
            <a:ext cx="432048" cy="263485"/>
          </a:xfrm>
          <a:prstGeom prst="down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角丸四角形 5">
            <a:extLst>
              <a:ext uri="{FF2B5EF4-FFF2-40B4-BE49-F238E27FC236}">
                <a16:creationId xmlns:a16="http://schemas.microsoft.com/office/drawing/2014/main" id="{91DFE64E-A42A-4F6B-834D-0B99A1B2A595}"/>
              </a:ext>
            </a:extLst>
          </p:cNvPr>
          <p:cNvSpPr/>
          <p:nvPr/>
        </p:nvSpPr>
        <p:spPr>
          <a:xfrm>
            <a:off x="443093" y="4092678"/>
            <a:ext cx="6494085" cy="87116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altLang="ja-JP" dirty="0">
                <a:solidFill>
                  <a:schemeClr val="tx1"/>
                </a:solidFill>
              </a:rPr>
              <a:t>Flooding: runoff volume exceeding sewerage system capacity</a:t>
            </a:r>
          </a:p>
          <a:p>
            <a:pPr marL="285750" indent="-285750">
              <a:buFont typeface="Wingdings" panose="05000000000000000000" pitchFamily="2" charset="2"/>
              <a:buChar char="Ø"/>
            </a:pPr>
            <a:r>
              <a:rPr kumimoji="1" lang="en-US" altLang="ja-JP" dirty="0">
                <a:solidFill>
                  <a:schemeClr val="tx1"/>
                </a:solidFill>
              </a:rPr>
              <a:t>17.6 billion yen flooding damage in 10 </a:t>
            </a:r>
            <a:r>
              <a:rPr lang="en-US" altLang="ja-JP" dirty="0">
                <a:solidFill>
                  <a:schemeClr val="tx1"/>
                </a:solidFill>
              </a:rPr>
              <a:t>years in Tokyo</a:t>
            </a:r>
          </a:p>
          <a:p>
            <a:pPr marL="285750" indent="-285750">
              <a:buFont typeface="Wingdings" panose="05000000000000000000" pitchFamily="2" charset="2"/>
              <a:buChar char="Ø"/>
            </a:pPr>
            <a:r>
              <a:rPr lang="en-US" altLang="ja-JP" dirty="0">
                <a:solidFill>
                  <a:schemeClr val="tx1"/>
                </a:solidFill>
              </a:rPr>
              <a:t>42.9 billion yen inundation damage</a:t>
            </a:r>
            <a:endParaRPr kumimoji="1" lang="ja-JP" altLang="en-US" dirty="0">
              <a:solidFill>
                <a:schemeClr val="tx1"/>
              </a:solidFill>
            </a:endParaRPr>
          </a:p>
        </p:txBody>
      </p:sp>
      <p:sp>
        <p:nvSpPr>
          <p:cNvPr id="19" name="Speech Bubble: Rectangle with Corners Rounded 18">
            <a:extLst>
              <a:ext uri="{FF2B5EF4-FFF2-40B4-BE49-F238E27FC236}">
                <a16:creationId xmlns:a16="http://schemas.microsoft.com/office/drawing/2014/main" id="{ECED1DC5-ABA1-4569-90BC-53B8FF22199F}"/>
              </a:ext>
            </a:extLst>
          </p:cNvPr>
          <p:cNvSpPr/>
          <p:nvPr/>
        </p:nvSpPr>
        <p:spPr>
          <a:xfrm>
            <a:off x="7186459" y="3386287"/>
            <a:ext cx="1791739" cy="1731144"/>
          </a:xfrm>
          <a:prstGeom prst="wedgeRoundRectCallout">
            <a:avLst>
              <a:gd name="adj1" fmla="val -72639"/>
              <a:gd name="adj2" fmla="val 30606"/>
              <a:gd name="adj3" fmla="val 16667"/>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0000"/>
                </a:solidFill>
              </a:rPr>
              <a:t>Inundation damage account for 71% of total damage</a:t>
            </a:r>
          </a:p>
        </p:txBody>
      </p:sp>
      <p:sp>
        <p:nvSpPr>
          <p:cNvPr id="20" name="Arrow: Down 19">
            <a:extLst>
              <a:ext uri="{FF2B5EF4-FFF2-40B4-BE49-F238E27FC236}">
                <a16:creationId xmlns:a16="http://schemas.microsoft.com/office/drawing/2014/main" id="{E2F655AD-C12F-44C1-9DB6-446CE1A7FF39}"/>
              </a:ext>
            </a:extLst>
          </p:cNvPr>
          <p:cNvSpPr/>
          <p:nvPr/>
        </p:nvSpPr>
        <p:spPr>
          <a:xfrm>
            <a:off x="4348613" y="5183843"/>
            <a:ext cx="432048" cy="263485"/>
          </a:xfrm>
          <a:prstGeom prst="down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1" name="角丸四角形 5">
            <a:extLst>
              <a:ext uri="{FF2B5EF4-FFF2-40B4-BE49-F238E27FC236}">
                <a16:creationId xmlns:a16="http://schemas.microsoft.com/office/drawing/2014/main" id="{980C04C0-3EAB-417D-840E-682759BAFDEC}"/>
              </a:ext>
            </a:extLst>
          </p:cNvPr>
          <p:cNvSpPr/>
          <p:nvPr/>
        </p:nvSpPr>
        <p:spPr>
          <a:xfrm>
            <a:off x="644763" y="5460379"/>
            <a:ext cx="7776236"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rPr>
              <a:t>Comprehensive Flood Protection Measure</a:t>
            </a:r>
          </a:p>
        </p:txBody>
      </p:sp>
      <p:sp>
        <p:nvSpPr>
          <p:cNvPr id="22" name="角丸四角形 5">
            <a:extLst>
              <a:ext uri="{FF2B5EF4-FFF2-40B4-BE49-F238E27FC236}">
                <a16:creationId xmlns:a16="http://schemas.microsoft.com/office/drawing/2014/main" id="{878B4BD8-9851-4C33-A364-265184CDCF62}"/>
              </a:ext>
            </a:extLst>
          </p:cNvPr>
          <p:cNvSpPr/>
          <p:nvPr/>
        </p:nvSpPr>
        <p:spPr>
          <a:xfrm>
            <a:off x="-104566" y="5772538"/>
            <a:ext cx="9158726"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Act on Countermeasures against Flood Damage of Specified Rivers running across Cities</a:t>
            </a:r>
          </a:p>
        </p:txBody>
      </p:sp>
    </p:spTree>
    <p:extLst>
      <p:ext uri="{BB962C8B-B14F-4D97-AF65-F5344CB8AC3E}">
        <p14:creationId xmlns:p14="http://schemas.microsoft.com/office/powerpoint/2010/main" val="48994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Implementation of Comprehensive Flood Protection</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6" name="角丸四角形 5">
            <a:extLst>
              <a:ext uri="{FF2B5EF4-FFF2-40B4-BE49-F238E27FC236}">
                <a16:creationId xmlns:a16="http://schemas.microsoft.com/office/drawing/2014/main" id="{4315E399-2D5B-4CE1-8C6F-D6EBE720E068}"/>
              </a:ext>
            </a:extLst>
          </p:cNvPr>
          <p:cNvSpPr/>
          <p:nvPr/>
        </p:nvSpPr>
        <p:spPr>
          <a:xfrm>
            <a:off x="251520" y="1432826"/>
            <a:ext cx="8712968"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rPr>
              <a:t>“Promotion of Comprehensive Flood Protection Measure” in 17 rivers (1980)</a:t>
            </a:r>
          </a:p>
        </p:txBody>
      </p:sp>
      <p:pic>
        <p:nvPicPr>
          <p:cNvPr id="4" name="Picture 3">
            <a:extLst>
              <a:ext uri="{FF2B5EF4-FFF2-40B4-BE49-F238E27FC236}">
                <a16:creationId xmlns:a16="http://schemas.microsoft.com/office/drawing/2014/main" id="{AF43602A-8E84-490F-82F6-117EC3F6FACF}"/>
              </a:ext>
            </a:extLst>
          </p:cNvPr>
          <p:cNvPicPr>
            <a:picLocks noChangeAspect="1"/>
          </p:cNvPicPr>
          <p:nvPr/>
        </p:nvPicPr>
        <p:blipFill>
          <a:blip r:embed="rId3"/>
          <a:stretch>
            <a:fillRect/>
          </a:stretch>
        </p:blipFill>
        <p:spPr>
          <a:xfrm>
            <a:off x="694461" y="1807317"/>
            <a:ext cx="7740352" cy="4287954"/>
          </a:xfrm>
          <a:prstGeom prst="rect">
            <a:avLst/>
          </a:prstGeom>
        </p:spPr>
      </p:pic>
      <p:sp>
        <p:nvSpPr>
          <p:cNvPr id="39" name="テキスト ボックス 6">
            <a:extLst>
              <a:ext uri="{FF2B5EF4-FFF2-40B4-BE49-F238E27FC236}">
                <a16:creationId xmlns:a16="http://schemas.microsoft.com/office/drawing/2014/main" id="{703537A6-4015-4475-90BB-FB205469BB10}"/>
              </a:ext>
            </a:extLst>
          </p:cNvPr>
          <p:cNvSpPr txBox="1"/>
          <p:nvPr/>
        </p:nvSpPr>
        <p:spPr>
          <a:xfrm>
            <a:off x="732381" y="5970415"/>
            <a:ext cx="7967269"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Toward the creation of a plan of a sound water cycle system, Liaison meeting of related ministries and agencies regarding development of a healthy water environment, October 2003</a:t>
            </a:r>
          </a:p>
        </p:txBody>
      </p:sp>
    </p:spTree>
    <p:extLst>
      <p:ext uri="{BB962C8B-B14F-4D97-AF65-F5344CB8AC3E}">
        <p14:creationId xmlns:p14="http://schemas.microsoft.com/office/powerpoint/2010/main" val="2223024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Implementation of Comprehensive Flood Protection</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10" name="角丸四角形 5">
            <a:extLst>
              <a:ext uri="{FF2B5EF4-FFF2-40B4-BE49-F238E27FC236}">
                <a16:creationId xmlns:a16="http://schemas.microsoft.com/office/drawing/2014/main" id="{7F4CD887-EC5F-42D2-8012-31EEA25D0440}"/>
              </a:ext>
            </a:extLst>
          </p:cNvPr>
          <p:cNvSpPr/>
          <p:nvPr/>
        </p:nvSpPr>
        <p:spPr>
          <a:xfrm>
            <a:off x="107504" y="1772816"/>
            <a:ext cx="3938654" cy="84431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17" name="角丸四角形 5">
            <a:extLst>
              <a:ext uri="{FF2B5EF4-FFF2-40B4-BE49-F238E27FC236}">
                <a16:creationId xmlns:a16="http://schemas.microsoft.com/office/drawing/2014/main" id="{C3136FBE-86FD-47BC-AFA3-A511B62BEB8C}"/>
              </a:ext>
            </a:extLst>
          </p:cNvPr>
          <p:cNvSpPr/>
          <p:nvPr/>
        </p:nvSpPr>
        <p:spPr>
          <a:xfrm>
            <a:off x="5148064" y="2210117"/>
            <a:ext cx="3809973" cy="1074296"/>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endParaRPr kumimoji="1" lang="ja-JP" altLang="en-US" sz="1500" dirty="0">
              <a:solidFill>
                <a:schemeClr val="tx1"/>
              </a:solidFill>
            </a:endParaRPr>
          </a:p>
        </p:txBody>
      </p:sp>
      <p:pic>
        <p:nvPicPr>
          <p:cNvPr id="3" name="Picture 2">
            <a:extLst>
              <a:ext uri="{FF2B5EF4-FFF2-40B4-BE49-F238E27FC236}">
                <a16:creationId xmlns:a16="http://schemas.microsoft.com/office/drawing/2014/main" id="{D8F398C4-24F1-4796-BD00-BDC8D0760210}"/>
              </a:ext>
            </a:extLst>
          </p:cNvPr>
          <p:cNvPicPr>
            <a:picLocks noChangeAspect="1"/>
          </p:cNvPicPr>
          <p:nvPr/>
        </p:nvPicPr>
        <p:blipFill>
          <a:blip r:embed="rId3"/>
          <a:stretch>
            <a:fillRect/>
          </a:stretch>
        </p:blipFill>
        <p:spPr>
          <a:xfrm>
            <a:off x="2009050" y="1236005"/>
            <a:ext cx="5176123" cy="4843993"/>
          </a:xfrm>
          <a:prstGeom prst="rect">
            <a:avLst/>
          </a:prstGeom>
        </p:spPr>
      </p:pic>
      <p:sp>
        <p:nvSpPr>
          <p:cNvPr id="8" name="テキスト ボックス 6">
            <a:extLst>
              <a:ext uri="{FF2B5EF4-FFF2-40B4-BE49-F238E27FC236}">
                <a16:creationId xmlns:a16="http://schemas.microsoft.com/office/drawing/2014/main" id="{2296FBFD-3016-4BB5-B099-A120B34370A8}"/>
              </a:ext>
            </a:extLst>
          </p:cNvPr>
          <p:cNvSpPr txBox="1"/>
          <p:nvPr/>
        </p:nvSpPr>
        <p:spPr>
          <a:xfrm>
            <a:off x="2483768" y="5805264"/>
            <a:ext cx="4824535" cy="830997"/>
          </a:xfrm>
          <a:prstGeom prst="rect">
            <a:avLst/>
          </a:prstGeom>
          <a:noFill/>
        </p:spPr>
        <p:txBody>
          <a:bodyPr wrap="square">
            <a:spAutoFit/>
          </a:bodyPr>
          <a:lstStyle/>
          <a:p>
            <a:r>
              <a:rPr lang="en-US" sz="1200" dirty="0">
                <a:effectLst/>
                <a:ea typeface="ＭＳ 明朝" panose="02020609040205080304" pitchFamily="17" charset="-128"/>
              </a:rPr>
              <a:t>Source</a:t>
            </a:r>
            <a:r>
              <a:rPr lang="en-US" sz="1200" dirty="0">
                <a:ea typeface="ＭＳ 明朝" panose="02020609040205080304" pitchFamily="17" charset="-128"/>
              </a:rPr>
              <a:t>: FY2009 Policy Review Results (Evaluation Report): Comprehensive Flood Countermeasures – Verification of the Implementation Status of the Act on Countermeasures against Flood Damage of Specified Rivers Running across Cities, MLIT (March 2010)</a:t>
            </a:r>
            <a:r>
              <a:rPr lang="ja-JP" altLang="en-US" sz="1200" dirty="0">
                <a:ea typeface="ＭＳ 明朝" panose="02020609040205080304" pitchFamily="17" charset="-128"/>
              </a:rPr>
              <a:t> </a:t>
            </a:r>
            <a:endParaRPr lang="en-US" sz="1200" dirty="0">
              <a:ea typeface="ＭＳ 明朝" panose="02020609040205080304" pitchFamily="17" charset="-128"/>
            </a:endParaRPr>
          </a:p>
        </p:txBody>
      </p:sp>
    </p:spTree>
    <p:extLst>
      <p:ext uri="{BB962C8B-B14F-4D97-AF65-F5344CB8AC3E}">
        <p14:creationId xmlns:p14="http://schemas.microsoft.com/office/powerpoint/2010/main" val="251269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Implementation of Comprehensive Flood Protection</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10" name="角丸四角形 5">
            <a:extLst>
              <a:ext uri="{FF2B5EF4-FFF2-40B4-BE49-F238E27FC236}">
                <a16:creationId xmlns:a16="http://schemas.microsoft.com/office/drawing/2014/main" id="{7F4CD887-EC5F-42D2-8012-31EEA25D0440}"/>
              </a:ext>
            </a:extLst>
          </p:cNvPr>
          <p:cNvSpPr/>
          <p:nvPr/>
        </p:nvSpPr>
        <p:spPr>
          <a:xfrm>
            <a:off x="107504" y="1772816"/>
            <a:ext cx="3938654" cy="84431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17" name="角丸四角形 5">
            <a:extLst>
              <a:ext uri="{FF2B5EF4-FFF2-40B4-BE49-F238E27FC236}">
                <a16:creationId xmlns:a16="http://schemas.microsoft.com/office/drawing/2014/main" id="{C3136FBE-86FD-47BC-AFA3-A511B62BEB8C}"/>
              </a:ext>
            </a:extLst>
          </p:cNvPr>
          <p:cNvSpPr/>
          <p:nvPr/>
        </p:nvSpPr>
        <p:spPr>
          <a:xfrm>
            <a:off x="5148064" y="2210117"/>
            <a:ext cx="3809973" cy="1074296"/>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endParaRPr kumimoji="1" lang="ja-JP" altLang="en-US" sz="1500" dirty="0">
              <a:solidFill>
                <a:schemeClr val="tx1"/>
              </a:solidFill>
            </a:endParaRPr>
          </a:p>
        </p:txBody>
      </p:sp>
      <p:sp>
        <p:nvSpPr>
          <p:cNvPr id="20" name="角丸四角形 5">
            <a:extLst>
              <a:ext uri="{FF2B5EF4-FFF2-40B4-BE49-F238E27FC236}">
                <a16:creationId xmlns:a16="http://schemas.microsoft.com/office/drawing/2014/main" id="{42494DEC-005C-41EE-B256-35563F19AA95}"/>
              </a:ext>
            </a:extLst>
          </p:cNvPr>
          <p:cNvSpPr/>
          <p:nvPr/>
        </p:nvSpPr>
        <p:spPr>
          <a:xfrm>
            <a:off x="-14726" y="1369332"/>
            <a:ext cx="4943457" cy="572304"/>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Wastewater measures through Sewerage</a:t>
            </a:r>
          </a:p>
        </p:txBody>
      </p:sp>
      <p:sp>
        <p:nvSpPr>
          <p:cNvPr id="9" name="Rectangle: Rounded Corners 8">
            <a:extLst>
              <a:ext uri="{FF2B5EF4-FFF2-40B4-BE49-F238E27FC236}">
                <a16:creationId xmlns:a16="http://schemas.microsoft.com/office/drawing/2014/main" id="{98728665-8379-4963-BF01-B73241466719}"/>
              </a:ext>
            </a:extLst>
          </p:cNvPr>
          <p:cNvSpPr/>
          <p:nvPr/>
        </p:nvSpPr>
        <p:spPr>
          <a:xfrm>
            <a:off x="107505" y="1941636"/>
            <a:ext cx="3279786" cy="2423468"/>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ja-JP" b="1" dirty="0">
                <a:solidFill>
                  <a:schemeClr val="tx1"/>
                </a:solidFill>
              </a:rPr>
              <a:t>2007 Report</a:t>
            </a:r>
          </a:p>
          <a:p>
            <a:pPr marL="285750" indent="-285750">
              <a:lnSpc>
                <a:spcPts val="2300"/>
              </a:lnSpc>
              <a:buFont typeface="Arial" panose="020B0604020202020204" pitchFamily="34" charset="0"/>
              <a:buChar char="•"/>
            </a:pPr>
            <a:r>
              <a:rPr lang="en-US" altLang="ja-JP" dirty="0">
                <a:solidFill>
                  <a:schemeClr val="tx1"/>
                </a:solidFill>
              </a:rPr>
              <a:t>Construction of rainwater drainage pipes</a:t>
            </a:r>
          </a:p>
          <a:p>
            <a:pPr marL="285750" indent="-285750">
              <a:lnSpc>
                <a:spcPts val="2300"/>
              </a:lnSpc>
              <a:buFont typeface="Arial" panose="020B0604020202020204" pitchFamily="34" charset="0"/>
              <a:buChar char="•"/>
            </a:pPr>
            <a:r>
              <a:rPr lang="en-US" altLang="ja-JP" dirty="0">
                <a:solidFill>
                  <a:schemeClr val="tx1"/>
                </a:solidFill>
              </a:rPr>
              <a:t>Pumping stations</a:t>
            </a:r>
          </a:p>
          <a:p>
            <a:pPr marL="285750" indent="-285750">
              <a:lnSpc>
                <a:spcPts val="2300"/>
              </a:lnSpc>
              <a:buFont typeface="Arial" panose="020B0604020202020204" pitchFamily="34" charset="0"/>
              <a:buChar char="•"/>
            </a:pPr>
            <a:r>
              <a:rPr lang="en-US" altLang="ja-JP" dirty="0">
                <a:solidFill>
                  <a:schemeClr val="tx1"/>
                </a:solidFill>
              </a:rPr>
              <a:t>Rainwater storage pipes</a:t>
            </a:r>
          </a:p>
          <a:p>
            <a:pPr marL="285750" indent="-285750">
              <a:lnSpc>
                <a:spcPts val="2300"/>
              </a:lnSpc>
              <a:buFont typeface="Arial" panose="020B0604020202020204" pitchFamily="34" charset="0"/>
              <a:buChar char="•"/>
            </a:pPr>
            <a:r>
              <a:rPr lang="en-US" altLang="ja-JP" dirty="0">
                <a:solidFill>
                  <a:schemeClr val="tx1"/>
                </a:solidFill>
              </a:rPr>
              <a:t>Development of inundation damage maps</a:t>
            </a:r>
            <a:endParaRPr lang="ja-JP" altLang="en-US" dirty="0">
              <a:solidFill>
                <a:schemeClr val="tx1"/>
              </a:solidFill>
            </a:endParaRPr>
          </a:p>
        </p:txBody>
      </p:sp>
      <p:sp>
        <p:nvSpPr>
          <p:cNvPr id="11" name="Rectangle: Rounded Corners 10">
            <a:extLst>
              <a:ext uri="{FF2B5EF4-FFF2-40B4-BE49-F238E27FC236}">
                <a16:creationId xmlns:a16="http://schemas.microsoft.com/office/drawing/2014/main" id="{E2CDA2F0-B0CD-40DF-854A-A6480499CDE6}"/>
              </a:ext>
            </a:extLst>
          </p:cNvPr>
          <p:cNvSpPr/>
          <p:nvPr/>
        </p:nvSpPr>
        <p:spPr>
          <a:xfrm>
            <a:off x="4046158" y="2022344"/>
            <a:ext cx="4990337" cy="1275897"/>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ja-JP" b="1" dirty="0">
                <a:solidFill>
                  <a:schemeClr val="tx1"/>
                </a:solidFill>
              </a:rPr>
              <a:t>Law on the Promotion of Rain Water Usage (2014)</a:t>
            </a:r>
          </a:p>
          <a:p>
            <a:pPr algn="ctr">
              <a:lnSpc>
                <a:spcPts val="2000"/>
              </a:lnSpc>
            </a:pPr>
            <a:r>
              <a:rPr lang="en-US" altLang="ja-JP" dirty="0">
                <a:solidFill>
                  <a:schemeClr val="tx1"/>
                </a:solidFill>
              </a:rPr>
              <a:t>Control concentrated outflow into sewer &amp; rivers by temporarily storing rainwater</a:t>
            </a:r>
            <a:endParaRPr lang="ja-JP" altLang="en-US" dirty="0">
              <a:solidFill>
                <a:schemeClr val="tx1"/>
              </a:solidFill>
            </a:endParaRPr>
          </a:p>
        </p:txBody>
      </p:sp>
      <p:sp>
        <p:nvSpPr>
          <p:cNvPr id="12" name="Arrow: Down 11">
            <a:extLst>
              <a:ext uri="{FF2B5EF4-FFF2-40B4-BE49-F238E27FC236}">
                <a16:creationId xmlns:a16="http://schemas.microsoft.com/office/drawing/2014/main" id="{0B2098A9-0014-4850-8171-4BA837E40403}"/>
              </a:ext>
            </a:extLst>
          </p:cNvPr>
          <p:cNvSpPr/>
          <p:nvPr/>
        </p:nvSpPr>
        <p:spPr>
          <a:xfrm rot="16200000">
            <a:off x="3500700" y="2524531"/>
            <a:ext cx="432048" cy="394541"/>
          </a:xfrm>
          <a:prstGeom prst="down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Rectangle: Rounded Corners 12">
            <a:extLst>
              <a:ext uri="{FF2B5EF4-FFF2-40B4-BE49-F238E27FC236}">
                <a16:creationId xmlns:a16="http://schemas.microsoft.com/office/drawing/2014/main" id="{5E8B26BF-B63E-4585-981F-1636B705DF52}"/>
              </a:ext>
            </a:extLst>
          </p:cNvPr>
          <p:cNvSpPr/>
          <p:nvPr/>
        </p:nvSpPr>
        <p:spPr>
          <a:xfrm>
            <a:off x="3519453" y="3706610"/>
            <a:ext cx="5178125" cy="4933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ja-JP" altLang="en-US" sz="1600" dirty="0">
              <a:solidFill>
                <a:schemeClr val="tx1"/>
              </a:solidFill>
            </a:endParaRPr>
          </a:p>
        </p:txBody>
      </p:sp>
      <p:sp>
        <p:nvSpPr>
          <p:cNvPr id="15" name="Arrow: Down 14">
            <a:extLst>
              <a:ext uri="{FF2B5EF4-FFF2-40B4-BE49-F238E27FC236}">
                <a16:creationId xmlns:a16="http://schemas.microsoft.com/office/drawing/2014/main" id="{E1C5CF28-C3BD-41E1-B465-1AB73CCB0E5C}"/>
              </a:ext>
            </a:extLst>
          </p:cNvPr>
          <p:cNvSpPr/>
          <p:nvPr/>
        </p:nvSpPr>
        <p:spPr>
          <a:xfrm>
            <a:off x="5892491" y="3400125"/>
            <a:ext cx="432048" cy="394541"/>
          </a:xfrm>
          <a:prstGeom prst="down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 name="角丸四角形 5">
            <a:extLst>
              <a:ext uri="{FF2B5EF4-FFF2-40B4-BE49-F238E27FC236}">
                <a16:creationId xmlns:a16="http://schemas.microsoft.com/office/drawing/2014/main" id="{094B771D-5CFD-4D9A-A310-EEB91A54A7CC}"/>
              </a:ext>
            </a:extLst>
          </p:cNvPr>
          <p:cNvSpPr/>
          <p:nvPr/>
        </p:nvSpPr>
        <p:spPr>
          <a:xfrm>
            <a:off x="4050404" y="4101016"/>
            <a:ext cx="4882414" cy="107543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500"/>
              </a:lnSpc>
              <a:buFont typeface="Wingdings" panose="05000000000000000000" pitchFamily="2" charset="2"/>
              <a:buChar char="Ø"/>
            </a:pPr>
            <a:endParaRPr kumimoji="1" lang="ja-JP" altLang="en-US" sz="1600" dirty="0">
              <a:solidFill>
                <a:schemeClr val="tx1"/>
              </a:solidFill>
            </a:endParaRPr>
          </a:p>
        </p:txBody>
      </p:sp>
      <p:sp>
        <p:nvSpPr>
          <p:cNvPr id="19" name="Rectangle: Rounded Corners 18">
            <a:extLst>
              <a:ext uri="{FF2B5EF4-FFF2-40B4-BE49-F238E27FC236}">
                <a16:creationId xmlns:a16="http://schemas.microsoft.com/office/drawing/2014/main" id="{A563EE2E-54C4-4934-A6CE-C75F96A25E5F}"/>
              </a:ext>
            </a:extLst>
          </p:cNvPr>
          <p:cNvSpPr/>
          <p:nvPr/>
        </p:nvSpPr>
        <p:spPr>
          <a:xfrm>
            <a:off x="3976079" y="3891993"/>
            <a:ext cx="4990337" cy="1769255"/>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ja-JP" b="1" dirty="0">
                <a:solidFill>
                  <a:schemeClr val="tx1"/>
                </a:solidFill>
              </a:rPr>
              <a:t>“Flood Damage Control Area” system (2015)</a:t>
            </a:r>
            <a:endParaRPr lang="ja-JP" altLang="en-US" dirty="0">
              <a:solidFill>
                <a:schemeClr val="tx1"/>
              </a:solidFill>
            </a:endParaRPr>
          </a:p>
          <a:p>
            <a:pPr marL="285750" indent="-285750">
              <a:lnSpc>
                <a:spcPts val="2500"/>
              </a:lnSpc>
              <a:buFont typeface="Arial" panose="020B0604020202020204" pitchFamily="34" charset="0"/>
              <a:buChar char="•"/>
            </a:pPr>
            <a:r>
              <a:rPr lang="en-US" altLang="ja-JP" sz="1600" dirty="0">
                <a:solidFill>
                  <a:schemeClr val="tx1"/>
                </a:solidFill>
              </a:rPr>
              <a:t>PPP and private sector redevelopment</a:t>
            </a:r>
          </a:p>
          <a:p>
            <a:pPr marL="285750" indent="-285750">
              <a:lnSpc>
                <a:spcPts val="2500"/>
              </a:lnSpc>
              <a:buFont typeface="Arial" panose="020B0604020202020204" pitchFamily="34" charset="0"/>
              <a:buChar char="•"/>
            </a:pPr>
            <a:r>
              <a:rPr lang="en-US" altLang="ja-JP" sz="1600" dirty="0">
                <a:solidFill>
                  <a:schemeClr val="tx1"/>
                </a:solidFill>
              </a:rPr>
              <a:t>Government provide financial support </a:t>
            </a:r>
          </a:p>
          <a:p>
            <a:pPr marL="285750" indent="-285750">
              <a:lnSpc>
                <a:spcPts val="2500"/>
              </a:lnSpc>
              <a:buFont typeface="Arial" panose="020B0604020202020204" pitchFamily="34" charset="0"/>
              <a:buChar char="•"/>
            </a:pPr>
            <a:r>
              <a:rPr lang="en-US" altLang="ja-JP" sz="1600" dirty="0">
                <a:solidFill>
                  <a:schemeClr val="tx1"/>
                </a:solidFill>
              </a:rPr>
              <a:t>Local government manage facilities</a:t>
            </a:r>
            <a:endParaRPr lang="ja-JP" altLang="en-US" sz="1600" dirty="0">
              <a:solidFill>
                <a:schemeClr val="tx1"/>
              </a:solidFill>
            </a:endParaRPr>
          </a:p>
        </p:txBody>
      </p:sp>
      <p:sp>
        <p:nvSpPr>
          <p:cNvPr id="21" name="Speech Bubble: Rectangle with Corners Rounded 20">
            <a:extLst>
              <a:ext uri="{FF2B5EF4-FFF2-40B4-BE49-F238E27FC236}">
                <a16:creationId xmlns:a16="http://schemas.microsoft.com/office/drawing/2014/main" id="{AC5D2DBF-8ED0-4668-BA67-F5E8E03F612D}"/>
              </a:ext>
            </a:extLst>
          </p:cNvPr>
          <p:cNvSpPr/>
          <p:nvPr/>
        </p:nvSpPr>
        <p:spPr>
          <a:xfrm>
            <a:off x="467544" y="4776620"/>
            <a:ext cx="2607247" cy="997696"/>
          </a:xfrm>
          <a:prstGeom prst="wedgeRoundRectCallout">
            <a:avLst>
              <a:gd name="adj1" fmla="val 86622"/>
              <a:gd name="adj2" fmla="val 2638"/>
              <a:gd name="adj3" fmla="val 16667"/>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2018: only 59% of Tokyo’s sewerage system can handle 5-year rainfalls</a:t>
            </a:r>
          </a:p>
        </p:txBody>
      </p:sp>
    </p:spTree>
    <p:extLst>
      <p:ext uri="{BB962C8B-B14F-4D97-AF65-F5344CB8AC3E}">
        <p14:creationId xmlns:p14="http://schemas.microsoft.com/office/powerpoint/2010/main" val="300700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Contents</a:t>
            </a:r>
            <a:endParaRPr lang="ja-JP" altLang="en-US" dirty="0"/>
          </a:p>
        </p:txBody>
      </p:sp>
      <p:sp>
        <p:nvSpPr>
          <p:cNvPr id="5" name="テキスト プレースホルダー 4"/>
          <p:cNvSpPr>
            <a:spLocks noGrp="1"/>
          </p:cNvSpPr>
          <p:nvPr>
            <p:ph type="body" sz="quarter" idx="13"/>
          </p:nvPr>
        </p:nvSpPr>
        <p:spPr>
          <a:xfrm>
            <a:off x="1152000" y="2058936"/>
            <a:ext cx="7416000" cy="2693045"/>
          </a:xfrm>
        </p:spPr>
        <p:txBody>
          <a:bodyPr/>
          <a:lstStyle/>
          <a:p>
            <a:pPr lvl="3">
              <a:lnSpc>
                <a:spcPts val="3000"/>
              </a:lnSpc>
            </a:pPr>
            <a:r>
              <a:rPr lang="en-US" altLang="ja-JP" sz="2800" dirty="0"/>
              <a:t>Introduction</a:t>
            </a:r>
          </a:p>
          <a:p>
            <a:pPr lvl="3">
              <a:lnSpc>
                <a:spcPts val="3000"/>
              </a:lnSpc>
            </a:pPr>
            <a:r>
              <a:rPr lang="en-US" altLang="ja-JP" sz="2800" dirty="0"/>
              <a:t>Water Cycle in Urban Area</a:t>
            </a:r>
          </a:p>
          <a:p>
            <a:pPr lvl="3">
              <a:lnSpc>
                <a:spcPts val="3000"/>
              </a:lnSpc>
            </a:pPr>
            <a:r>
              <a:rPr lang="en-US" altLang="ja-JP" sz="2800" dirty="0"/>
              <a:t>Water Utilization Efforts</a:t>
            </a:r>
          </a:p>
          <a:p>
            <a:pPr lvl="3">
              <a:lnSpc>
                <a:spcPts val="3000"/>
              </a:lnSpc>
            </a:pPr>
            <a:r>
              <a:rPr lang="en-US" altLang="ja-JP" sz="2800" dirty="0"/>
              <a:t>Flood Protection Efforts</a:t>
            </a:r>
          </a:p>
          <a:p>
            <a:pPr lvl="3">
              <a:lnSpc>
                <a:spcPts val="3000"/>
              </a:lnSpc>
            </a:pPr>
            <a:r>
              <a:rPr lang="en-US" altLang="ja-JP" sz="2800" dirty="0"/>
              <a:t>Improving Water Environment</a:t>
            </a:r>
          </a:p>
          <a:p>
            <a:pPr lvl="3">
              <a:lnSpc>
                <a:spcPts val="3000"/>
              </a:lnSpc>
            </a:pPr>
            <a:r>
              <a:rPr lang="en-US" altLang="ja-JP" sz="2800" dirty="0"/>
              <a:t>Lessons Learned</a:t>
            </a:r>
            <a:endParaRPr lang="ja-JP"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River Improvement in Urban Areas</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10" name="角丸四角形 5">
            <a:extLst>
              <a:ext uri="{FF2B5EF4-FFF2-40B4-BE49-F238E27FC236}">
                <a16:creationId xmlns:a16="http://schemas.microsoft.com/office/drawing/2014/main" id="{7F4CD887-EC5F-42D2-8012-31EEA25D0440}"/>
              </a:ext>
            </a:extLst>
          </p:cNvPr>
          <p:cNvSpPr/>
          <p:nvPr/>
        </p:nvSpPr>
        <p:spPr>
          <a:xfrm>
            <a:off x="107504" y="1772816"/>
            <a:ext cx="3938654" cy="84431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24" name="角丸四角形 5">
            <a:extLst>
              <a:ext uri="{FF2B5EF4-FFF2-40B4-BE49-F238E27FC236}">
                <a16:creationId xmlns:a16="http://schemas.microsoft.com/office/drawing/2014/main" id="{CEADC959-ADC6-4DAD-8095-93FE9DA5E576}"/>
              </a:ext>
            </a:extLst>
          </p:cNvPr>
          <p:cNvSpPr/>
          <p:nvPr/>
        </p:nvSpPr>
        <p:spPr>
          <a:xfrm>
            <a:off x="874664" y="3554432"/>
            <a:ext cx="3276128"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Hydrophilic Revetment</a:t>
            </a:r>
          </a:p>
        </p:txBody>
      </p:sp>
      <p:sp>
        <p:nvSpPr>
          <p:cNvPr id="25" name="角丸四角形 5">
            <a:extLst>
              <a:ext uri="{FF2B5EF4-FFF2-40B4-BE49-F238E27FC236}">
                <a16:creationId xmlns:a16="http://schemas.microsoft.com/office/drawing/2014/main" id="{3094B9DD-F1C2-4C25-BB0E-3D70B560CA39}"/>
              </a:ext>
            </a:extLst>
          </p:cNvPr>
          <p:cNvSpPr/>
          <p:nvPr/>
        </p:nvSpPr>
        <p:spPr>
          <a:xfrm>
            <a:off x="1295460" y="6146560"/>
            <a:ext cx="3852603"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High Standard Levee Concept Diagram</a:t>
            </a:r>
          </a:p>
        </p:txBody>
      </p:sp>
      <p:pic>
        <p:nvPicPr>
          <p:cNvPr id="9" name="Picture 8">
            <a:extLst>
              <a:ext uri="{FF2B5EF4-FFF2-40B4-BE49-F238E27FC236}">
                <a16:creationId xmlns:a16="http://schemas.microsoft.com/office/drawing/2014/main" id="{04E57D2D-3330-49DC-A944-A494D28C330A}"/>
              </a:ext>
            </a:extLst>
          </p:cNvPr>
          <p:cNvPicPr>
            <a:picLocks noChangeAspect="1"/>
          </p:cNvPicPr>
          <p:nvPr/>
        </p:nvPicPr>
        <p:blipFill>
          <a:blip r:embed="rId3"/>
          <a:stretch>
            <a:fillRect/>
          </a:stretch>
        </p:blipFill>
        <p:spPr>
          <a:xfrm>
            <a:off x="199547" y="4171789"/>
            <a:ext cx="5667402" cy="1410991"/>
          </a:xfrm>
          <a:prstGeom prst="rect">
            <a:avLst/>
          </a:prstGeom>
        </p:spPr>
      </p:pic>
      <p:sp>
        <p:nvSpPr>
          <p:cNvPr id="31" name="テキスト ボックス 6">
            <a:extLst>
              <a:ext uri="{FF2B5EF4-FFF2-40B4-BE49-F238E27FC236}">
                <a16:creationId xmlns:a16="http://schemas.microsoft.com/office/drawing/2014/main" id="{F27C5BA5-F685-4299-8F22-29498FB1DA4A}"/>
              </a:ext>
            </a:extLst>
          </p:cNvPr>
          <p:cNvSpPr txBox="1"/>
          <p:nvPr/>
        </p:nvSpPr>
        <p:spPr>
          <a:xfrm>
            <a:off x="122677" y="5483583"/>
            <a:ext cx="5821142" cy="738664"/>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Current Status and Issues of Development of High Standard Levees, </a:t>
            </a:r>
            <a:r>
              <a:rPr lang="en-US" sz="1400" dirty="0" err="1">
                <a:ea typeface="ＭＳ 明朝" panose="02020609040205080304" pitchFamily="17" charset="-128"/>
              </a:rPr>
              <a:t>Nobuhiro</a:t>
            </a:r>
            <a:r>
              <a:rPr lang="en-US" sz="1400" dirty="0">
                <a:ea typeface="ＭＳ 明朝" panose="02020609040205080304" pitchFamily="17" charset="-128"/>
              </a:rPr>
              <a:t> Yamashita, Research and Legislative Reference Bureau, National Diet Library, Reference No.831 (April ) </a:t>
            </a:r>
          </a:p>
        </p:txBody>
      </p:sp>
      <p:sp>
        <p:nvSpPr>
          <p:cNvPr id="38" name="テキスト ボックス 6">
            <a:extLst>
              <a:ext uri="{FF2B5EF4-FFF2-40B4-BE49-F238E27FC236}">
                <a16:creationId xmlns:a16="http://schemas.microsoft.com/office/drawing/2014/main" id="{EB42D4A2-F36E-42B9-A23C-A63BAF1AD6D6}"/>
              </a:ext>
            </a:extLst>
          </p:cNvPr>
          <p:cNvSpPr txBox="1"/>
          <p:nvPr/>
        </p:nvSpPr>
        <p:spPr>
          <a:xfrm>
            <a:off x="6097516" y="6295406"/>
            <a:ext cx="1897114"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MLIT Website</a:t>
            </a:r>
          </a:p>
        </p:txBody>
      </p:sp>
      <p:pic>
        <p:nvPicPr>
          <p:cNvPr id="11" name="Picture 10">
            <a:extLst>
              <a:ext uri="{FF2B5EF4-FFF2-40B4-BE49-F238E27FC236}">
                <a16:creationId xmlns:a16="http://schemas.microsoft.com/office/drawing/2014/main" id="{4EACF150-37B9-4B2B-BEDB-AEEBF72A6B4B}"/>
              </a:ext>
            </a:extLst>
          </p:cNvPr>
          <p:cNvPicPr>
            <a:picLocks noChangeAspect="1"/>
          </p:cNvPicPr>
          <p:nvPr/>
        </p:nvPicPr>
        <p:blipFill>
          <a:blip r:embed="rId4"/>
          <a:stretch>
            <a:fillRect/>
          </a:stretch>
        </p:blipFill>
        <p:spPr>
          <a:xfrm>
            <a:off x="199547" y="1478852"/>
            <a:ext cx="2578832" cy="1542422"/>
          </a:xfrm>
          <a:prstGeom prst="rect">
            <a:avLst/>
          </a:prstGeom>
        </p:spPr>
      </p:pic>
      <p:pic>
        <p:nvPicPr>
          <p:cNvPr id="12" name="Picture 11">
            <a:extLst>
              <a:ext uri="{FF2B5EF4-FFF2-40B4-BE49-F238E27FC236}">
                <a16:creationId xmlns:a16="http://schemas.microsoft.com/office/drawing/2014/main" id="{1F851A67-C3D0-4F42-A6D4-A56AFDB9DABE}"/>
              </a:ext>
            </a:extLst>
          </p:cNvPr>
          <p:cNvPicPr>
            <a:picLocks noChangeAspect="1"/>
          </p:cNvPicPr>
          <p:nvPr/>
        </p:nvPicPr>
        <p:blipFill>
          <a:blip r:embed="rId5"/>
          <a:stretch>
            <a:fillRect/>
          </a:stretch>
        </p:blipFill>
        <p:spPr>
          <a:xfrm>
            <a:off x="2886434" y="1476512"/>
            <a:ext cx="2136066" cy="1542012"/>
          </a:xfrm>
          <a:prstGeom prst="rect">
            <a:avLst/>
          </a:prstGeom>
        </p:spPr>
      </p:pic>
      <p:sp>
        <p:nvSpPr>
          <p:cNvPr id="39" name="テキスト ボックス 6">
            <a:extLst>
              <a:ext uri="{FF2B5EF4-FFF2-40B4-BE49-F238E27FC236}">
                <a16:creationId xmlns:a16="http://schemas.microsoft.com/office/drawing/2014/main" id="{9362B88D-9E46-47C6-BD49-9DD895B1DD1A}"/>
              </a:ext>
            </a:extLst>
          </p:cNvPr>
          <p:cNvSpPr txBox="1"/>
          <p:nvPr/>
        </p:nvSpPr>
        <p:spPr>
          <a:xfrm>
            <a:off x="152365" y="3023690"/>
            <a:ext cx="2678349"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MLIT </a:t>
            </a:r>
            <a:r>
              <a:rPr lang="en-US" sz="1400" dirty="0" err="1">
                <a:ea typeface="ＭＳ 明朝" panose="02020609040205080304" pitchFamily="17" charset="-128"/>
              </a:rPr>
              <a:t>Shinano</a:t>
            </a:r>
            <a:r>
              <a:rPr lang="en-US" sz="1400" dirty="0">
                <a:ea typeface="ＭＳ 明朝" panose="02020609040205080304" pitchFamily="17" charset="-128"/>
              </a:rPr>
              <a:t> River Downstream Office Website</a:t>
            </a:r>
          </a:p>
        </p:txBody>
      </p:sp>
      <p:sp>
        <p:nvSpPr>
          <p:cNvPr id="40" name="テキスト ボックス 6">
            <a:extLst>
              <a:ext uri="{FF2B5EF4-FFF2-40B4-BE49-F238E27FC236}">
                <a16:creationId xmlns:a16="http://schemas.microsoft.com/office/drawing/2014/main" id="{BAB34B4C-219D-430A-9A14-F7F364DBF0D8}"/>
              </a:ext>
            </a:extLst>
          </p:cNvPr>
          <p:cNvSpPr txBox="1"/>
          <p:nvPr/>
        </p:nvSpPr>
        <p:spPr>
          <a:xfrm>
            <a:off x="2821096" y="3016168"/>
            <a:ext cx="1912353"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MLIT Website</a:t>
            </a:r>
          </a:p>
        </p:txBody>
      </p:sp>
      <p:grpSp>
        <p:nvGrpSpPr>
          <p:cNvPr id="8" name="Group 7">
            <a:extLst>
              <a:ext uri="{FF2B5EF4-FFF2-40B4-BE49-F238E27FC236}">
                <a16:creationId xmlns:a16="http://schemas.microsoft.com/office/drawing/2014/main" id="{9476FCDD-3C3A-411D-A1CF-D4368767354F}"/>
              </a:ext>
            </a:extLst>
          </p:cNvPr>
          <p:cNvGrpSpPr/>
          <p:nvPr/>
        </p:nvGrpSpPr>
        <p:grpSpPr>
          <a:xfrm>
            <a:off x="5405743" y="1451323"/>
            <a:ext cx="2050070" cy="1768353"/>
            <a:chOff x="191131" y="4713655"/>
            <a:chExt cx="1411237" cy="1222180"/>
          </a:xfrm>
          <a:solidFill>
            <a:srgbClr val="EFF9FF"/>
          </a:solidFill>
        </p:grpSpPr>
        <p:sp>
          <p:nvSpPr>
            <p:cNvPr id="28" name="四角形: 角を丸くする 2">
              <a:extLst>
                <a:ext uri="{FF2B5EF4-FFF2-40B4-BE49-F238E27FC236}">
                  <a16:creationId xmlns:a16="http://schemas.microsoft.com/office/drawing/2014/main" id="{ECAED8A4-81CF-4223-A3EB-83EE0F7BA33B}"/>
                </a:ext>
              </a:extLst>
            </p:cNvPr>
            <p:cNvSpPr/>
            <p:nvPr/>
          </p:nvSpPr>
          <p:spPr>
            <a:xfrm>
              <a:off x="191131" y="4713655"/>
              <a:ext cx="1411237" cy="1222180"/>
            </a:xfrm>
            <a:prstGeom prst="roundRect">
              <a:avLst/>
            </a:prstGeom>
            <a:grp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kumimoji="1" lang="en-US" altLang="ja-JP" sz="1400" dirty="0">
                  <a:solidFill>
                    <a:schemeClr val="tx1"/>
                  </a:solidFill>
                </a:rPr>
                <a:t>Overtop</a:t>
              </a:r>
              <a:endParaRPr kumimoji="1" lang="ja-JP" altLang="en-US" sz="1600" dirty="0">
                <a:solidFill>
                  <a:schemeClr val="tx1"/>
                </a:solidFill>
              </a:endParaRPr>
            </a:p>
          </p:txBody>
        </p:sp>
        <p:pic>
          <p:nvPicPr>
            <p:cNvPr id="30" name="図 27">
              <a:extLst>
                <a:ext uri="{FF2B5EF4-FFF2-40B4-BE49-F238E27FC236}">
                  <a16:creationId xmlns:a16="http://schemas.microsoft.com/office/drawing/2014/main" id="{A0274332-A316-4CCA-9FCA-500B339070E4}"/>
                </a:ext>
              </a:extLst>
            </p:cNvPr>
            <p:cNvPicPr/>
            <p:nvPr/>
          </p:nvPicPr>
          <p:blipFill>
            <a:blip r:embed="rId6"/>
            <a:stretch>
              <a:fillRect/>
            </a:stretch>
          </p:blipFill>
          <p:spPr>
            <a:xfrm>
              <a:off x="258638" y="4885295"/>
              <a:ext cx="1296329" cy="328642"/>
            </a:xfrm>
            <a:prstGeom prst="rect">
              <a:avLst/>
            </a:prstGeom>
            <a:grpFill/>
          </p:spPr>
        </p:pic>
        <p:grpSp>
          <p:nvGrpSpPr>
            <p:cNvPr id="3" name="Group 2">
              <a:extLst>
                <a:ext uri="{FF2B5EF4-FFF2-40B4-BE49-F238E27FC236}">
                  <a16:creationId xmlns:a16="http://schemas.microsoft.com/office/drawing/2014/main" id="{02983CBB-6DA1-4074-996D-19CA58DA999B}"/>
                </a:ext>
              </a:extLst>
            </p:cNvPr>
            <p:cNvGrpSpPr/>
            <p:nvPr/>
          </p:nvGrpSpPr>
          <p:grpSpPr>
            <a:xfrm>
              <a:off x="251520" y="5237626"/>
              <a:ext cx="1296329" cy="458076"/>
              <a:chOff x="518631" y="5425926"/>
              <a:chExt cx="1655445" cy="575310"/>
            </a:xfrm>
            <a:grpFill/>
          </p:grpSpPr>
          <p:pic>
            <p:nvPicPr>
              <p:cNvPr id="32" name="図 30">
                <a:extLst>
                  <a:ext uri="{FF2B5EF4-FFF2-40B4-BE49-F238E27FC236}">
                    <a16:creationId xmlns:a16="http://schemas.microsoft.com/office/drawing/2014/main" id="{8DC09111-0624-419F-B3E0-CAB7090D22A9}"/>
                  </a:ext>
                </a:extLst>
              </p:cNvPr>
              <p:cNvPicPr/>
              <p:nvPr/>
            </p:nvPicPr>
            <p:blipFill>
              <a:blip r:embed="rId7"/>
              <a:stretch>
                <a:fillRect/>
              </a:stretch>
            </p:blipFill>
            <p:spPr>
              <a:xfrm>
                <a:off x="518631" y="5425926"/>
                <a:ext cx="1655445" cy="575310"/>
              </a:xfrm>
              <a:prstGeom prst="rect">
                <a:avLst/>
              </a:prstGeom>
              <a:grpFill/>
            </p:spPr>
          </p:pic>
          <p:sp>
            <p:nvSpPr>
              <p:cNvPr id="29" name="Rectangle: Rounded Corners 28">
                <a:extLst>
                  <a:ext uri="{FF2B5EF4-FFF2-40B4-BE49-F238E27FC236}">
                    <a16:creationId xmlns:a16="http://schemas.microsoft.com/office/drawing/2014/main" id="{A84FEC2A-68C9-4F73-9F10-F4BD3BB8646B}"/>
                  </a:ext>
                </a:extLst>
              </p:cNvPr>
              <p:cNvSpPr/>
              <p:nvPr/>
            </p:nvSpPr>
            <p:spPr>
              <a:xfrm>
                <a:off x="518631" y="5457000"/>
                <a:ext cx="796163" cy="13947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00000"/>
                  </a:lnSpc>
                  <a:spcAft>
                    <a:spcPts val="600"/>
                  </a:spcAft>
                  <a:buClr>
                    <a:srgbClr val="CAE2FF">
                      <a:lumMod val="50000"/>
                    </a:srgbClr>
                  </a:buClr>
                  <a:buSzPct val="75000"/>
                </a:pPr>
                <a:endParaRPr lang="en-US" altLang="ja-JP" sz="700" dirty="0">
                  <a:solidFill>
                    <a:srgbClr val="FF0000"/>
                  </a:solidFill>
                </a:endParaRPr>
              </a:p>
            </p:txBody>
          </p:sp>
        </p:grpSp>
      </p:grpSp>
      <p:grpSp>
        <p:nvGrpSpPr>
          <p:cNvPr id="7" name="Group 6">
            <a:extLst>
              <a:ext uri="{FF2B5EF4-FFF2-40B4-BE49-F238E27FC236}">
                <a16:creationId xmlns:a16="http://schemas.microsoft.com/office/drawing/2014/main" id="{C0ED8910-1E9B-4946-8913-27F4363EA630}"/>
              </a:ext>
            </a:extLst>
          </p:cNvPr>
          <p:cNvGrpSpPr/>
          <p:nvPr/>
        </p:nvGrpSpPr>
        <p:grpSpPr>
          <a:xfrm>
            <a:off x="6941566" y="2698095"/>
            <a:ext cx="2050069" cy="1768353"/>
            <a:chOff x="1819284" y="4723479"/>
            <a:chExt cx="1411237" cy="1260701"/>
          </a:xfrm>
          <a:solidFill>
            <a:srgbClr val="EFF9FF"/>
          </a:solidFill>
        </p:grpSpPr>
        <p:sp>
          <p:nvSpPr>
            <p:cNvPr id="33" name="四角形: 角を丸くする 2">
              <a:extLst>
                <a:ext uri="{FF2B5EF4-FFF2-40B4-BE49-F238E27FC236}">
                  <a16:creationId xmlns:a16="http://schemas.microsoft.com/office/drawing/2014/main" id="{BD26390B-6D56-4284-9222-77CEE70D8970}"/>
                </a:ext>
              </a:extLst>
            </p:cNvPr>
            <p:cNvSpPr/>
            <p:nvPr/>
          </p:nvSpPr>
          <p:spPr>
            <a:xfrm>
              <a:off x="1819284" y="4723479"/>
              <a:ext cx="1411237" cy="1260701"/>
            </a:xfrm>
            <a:prstGeom prst="roundRect">
              <a:avLst/>
            </a:prstGeom>
            <a:grp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kumimoji="1" lang="en-US" altLang="ja-JP" sz="1400" dirty="0">
                  <a:solidFill>
                    <a:schemeClr val="tx1"/>
                  </a:solidFill>
                </a:rPr>
                <a:t>Infiltration</a:t>
              </a:r>
              <a:endParaRPr kumimoji="1" lang="ja-JP" altLang="en-US" sz="1600" dirty="0">
                <a:solidFill>
                  <a:schemeClr val="tx1"/>
                </a:solidFill>
              </a:endParaRPr>
            </a:p>
          </p:txBody>
        </p:sp>
        <p:pic>
          <p:nvPicPr>
            <p:cNvPr id="34" name="図 31">
              <a:extLst>
                <a:ext uri="{FF2B5EF4-FFF2-40B4-BE49-F238E27FC236}">
                  <a16:creationId xmlns:a16="http://schemas.microsoft.com/office/drawing/2014/main" id="{58A9A308-16CD-4FB4-B68C-377D5E083B13}"/>
                </a:ext>
              </a:extLst>
            </p:cNvPr>
            <p:cNvPicPr/>
            <p:nvPr/>
          </p:nvPicPr>
          <p:blipFill>
            <a:blip r:embed="rId8"/>
            <a:stretch>
              <a:fillRect/>
            </a:stretch>
          </p:blipFill>
          <p:spPr>
            <a:xfrm>
              <a:off x="1907704" y="4826816"/>
              <a:ext cx="1208663" cy="460633"/>
            </a:xfrm>
            <a:prstGeom prst="rect">
              <a:avLst/>
            </a:prstGeom>
            <a:grpFill/>
          </p:spPr>
        </p:pic>
        <p:grpSp>
          <p:nvGrpSpPr>
            <p:cNvPr id="4" name="Group 3">
              <a:extLst>
                <a:ext uri="{FF2B5EF4-FFF2-40B4-BE49-F238E27FC236}">
                  <a16:creationId xmlns:a16="http://schemas.microsoft.com/office/drawing/2014/main" id="{957531E9-855E-4971-979F-ABE7D6042612}"/>
                </a:ext>
              </a:extLst>
            </p:cNvPr>
            <p:cNvGrpSpPr/>
            <p:nvPr/>
          </p:nvGrpSpPr>
          <p:grpSpPr>
            <a:xfrm>
              <a:off x="1913527" y="5273594"/>
              <a:ext cx="1208663" cy="441138"/>
              <a:chOff x="1988588" y="5350476"/>
              <a:chExt cx="1655445" cy="541020"/>
            </a:xfrm>
            <a:grpFill/>
          </p:grpSpPr>
          <p:pic>
            <p:nvPicPr>
              <p:cNvPr id="35" name="図 51">
                <a:extLst>
                  <a:ext uri="{FF2B5EF4-FFF2-40B4-BE49-F238E27FC236}">
                    <a16:creationId xmlns:a16="http://schemas.microsoft.com/office/drawing/2014/main" id="{0C5B51FD-AC89-4090-AEDA-B1C4AEA6A809}"/>
                  </a:ext>
                </a:extLst>
              </p:cNvPr>
              <p:cNvPicPr/>
              <p:nvPr/>
            </p:nvPicPr>
            <p:blipFill>
              <a:blip r:embed="rId9"/>
              <a:stretch>
                <a:fillRect/>
              </a:stretch>
            </p:blipFill>
            <p:spPr>
              <a:xfrm>
                <a:off x="1988588" y="5350476"/>
                <a:ext cx="1655445" cy="541020"/>
              </a:xfrm>
              <a:prstGeom prst="rect">
                <a:avLst/>
              </a:prstGeom>
              <a:grpFill/>
            </p:spPr>
          </p:pic>
          <p:sp>
            <p:nvSpPr>
              <p:cNvPr id="36" name="Rectangle: Rounded Corners 35">
                <a:extLst>
                  <a:ext uri="{FF2B5EF4-FFF2-40B4-BE49-F238E27FC236}">
                    <a16:creationId xmlns:a16="http://schemas.microsoft.com/office/drawing/2014/main" id="{A8930B56-2078-4BA6-861E-0980881FFE77}"/>
                  </a:ext>
                </a:extLst>
              </p:cNvPr>
              <p:cNvSpPr/>
              <p:nvPr/>
            </p:nvSpPr>
            <p:spPr>
              <a:xfrm>
                <a:off x="2028864" y="5479825"/>
                <a:ext cx="598920" cy="10790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00000"/>
                  </a:lnSpc>
                  <a:spcAft>
                    <a:spcPts val="600"/>
                  </a:spcAft>
                  <a:buClr>
                    <a:srgbClr val="CAE2FF">
                      <a:lumMod val="50000"/>
                    </a:srgbClr>
                  </a:buClr>
                  <a:buSzPct val="75000"/>
                </a:pPr>
                <a:endParaRPr lang="en-US" altLang="ja-JP" sz="700" dirty="0">
                  <a:solidFill>
                    <a:srgbClr val="FF0000"/>
                  </a:solidFill>
                </a:endParaRPr>
              </a:p>
            </p:txBody>
          </p:sp>
        </p:grpSp>
      </p:grpSp>
      <p:grpSp>
        <p:nvGrpSpPr>
          <p:cNvPr id="6" name="Group 5">
            <a:extLst>
              <a:ext uri="{FF2B5EF4-FFF2-40B4-BE49-F238E27FC236}">
                <a16:creationId xmlns:a16="http://schemas.microsoft.com/office/drawing/2014/main" id="{CBBAEA6C-1416-407C-A827-AD1305EDFDBC}"/>
              </a:ext>
            </a:extLst>
          </p:cNvPr>
          <p:cNvGrpSpPr/>
          <p:nvPr/>
        </p:nvGrpSpPr>
        <p:grpSpPr>
          <a:xfrm>
            <a:off x="6001140" y="4394867"/>
            <a:ext cx="2025376" cy="1830282"/>
            <a:chOff x="3399516" y="4723478"/>
            <a:chExt cx="1295802" cy="1260701"/>
          </a:xfrm>
          <a:solidFill>
            <a:srgbClr val="EFF9FF"/>
          </a:solidFill>
        </p:grpSpPr>
        <p:sp>
          <p:nvSpPr>
            <p:cNvPr id="37" name="四角形: 角を丸くする 2">
              <a:extLst>
                <a:ext uri="{FF2B5EF4-FFF2-40B4-BE49-F238E27FC236}">
                  <a16:creationId xmlns:a16="http://schemas.microsoft.com/office/drawing/2014/main" id="{EE7DD65A-BC20-49BB-8C71-6F26289E13E5}"/>
                </a:ext>
              </a:extLst>
            </p:cNvPr>
            <p:cNvSpPr/>
            <p:nvPr/>
          </p:nvSpPr>
          <p:spPr>
            <a:xfrm>
              <a:off x="3399516" y="4723478"/>
              <a:ext cx="1295802" cy="1260701"/>
            </a:xfrm>
            <a:prstGeom prst="roundRect">
              <a:avLst/>
            </a:prstGeom>
            <a:grp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kumimoji="1" lang="en-US" altLang="ja-JP" sz="1400" dirty="0">
                  <a:solidFill>
                    <a:schemeClr val="tx1"/>
                  </a:solidFill>
                </a:rPr>
                <a:t>Earthquake</a:t>
              </a:r>
              <a:endParaRPr kumimoji="1" lang="ja-JP" altLang="en-US" sz="1600" dirty="0">
                <a:solidFill>
                  <a:schemeClr val="tx1"/>
                </a:solidFill>
              </a:endParaRPr>
            </a:p>
          </p:txBody>
        </p:sp>
        <p:pic>
          <p:nvPicPr>
            <p:cNvPr id="42" name="図 54">
              <a:extLst>
                <a:ext uri="{FF2B5EF4-FFF2-40B4-BE49-F238E27FC236}">
                  <a16:creationId xmlns:a16="http://schemas.microsoft.com/office/drawing/2014/main" id="{B9C87C50-49B0-46F9-BC96-36FAFD3F0309}"/>
                </a:ext>
              </a:extLst>
            </p:cNvPr>
            <p:cNvPicPr/>
            <p:nvPr/>
          </p:nvPicPr>
          <p:blipFill>
            <a:blip r:embed="rId10"/>
            <a:stretch>
              <a:fillRect/>
            </a:stretch>
          </p:blipFill>
          <p:spPr>
            <a:xfrm>
              <a:off x="3427235" y="4900643"/>
              <a:ext cx="1217718" cy="296017"/>
            </a:xfrm>
            <a:prstGeom prst="rect">
              <a:avLst/>
            </a:prstGeom>
            <a:grpFill/>
          </p:spPr>
        </p:pic>
        <p:grpSp>
          <p:nvGrpSpPr>
            <p:cNvPr id="5" name="Group 4">
              <a:extLst>
                <a:ext uri="{FF2B5EF4-FFF2-40B4-BE49-F238E27FC236}">
                  <a16:creationId xmlns:a16="http://schemas.microsoft.com/office/drawing/2014/main" id="{D5E1E2BD-F35C-4E01-9187-E7B3F3AD8D57}"/>
                </a:ext>
              </a:extLst>
            </p:cNvPr>
            <p:cNvGrpSpPr/>
            <p:nvPr/>
          </p:nvGrpSpPr>
          <p:grpSpPr>
            <a:xfrm>
              <a:off x="3419872" y="5290250"/>
              <a:ext cx="1217718" cy="403077"/>
              <a:chOff x="4708494" y="3928328"/>
              <a:chExt cx="1655445" cy="518795"/>
            </a:xfrm>
            <a:grpFill/>
          </p:grpSpPr>
          <p:pic>
            <p:nvPicPr>
              <p:cNvPr id="43" name="図 72">
                <a:extLst>
                  <a:ext uri="{FF2B5EF4-FFF2-40B4-BE49-F238E27FC236}">
                    <a16:creationId xmlns:a16="http://schemas.microsoft.com/office/drawing/2014/main" id="{9DBF0084-8C73-49F7-87CF-3C3DF15DF16E}"/>
                  </a:ext>
                </a:extLst>
              </p:cNvPr>
              <p:cNvPicPr/>
              <p:nvPr/>
            </p:nvPicPr>
            <p:blipFill>
              <a:blip r:embed="rId11"/>
              <a:stretch>
                <a:fillRect/>
              </a:stretch>
            </p:blipFill>
            <p:spPr>
              <a:xfrm>
                <a:off x="4708494" y="3928328"/>
                <a:ext cx="1655445" cy="518795"/>
              </a:xfrm>
              <a:prstGeom prst="rect">
                <a:avLst/>
              </a:prstGeom>
              <a:grpFill/>
            </p:spPr>
          </p:pic>
          <p:sp>
            <p:nvSpPr>
              <p:cNvPr id="44" name="Rectangle: Rounded Corners 43">
                <a:extLst>
                  <a:ext uri="{FF2B5EF4-FFF2-40B4-BE49-F238E27FC236}">
                    <a16:creationId xmlns:a16="http://schemas.microsoft.com/office/drawing/2014/main" id="{599D0155-E60A-43EF-A0E4-0E13B4B6A209}"/>
                  </a:ext>
                </a:extLst>
              </p:cNvPr>
              <p:cNvSpPr/>
              <p:nvPr/>
            </p:nvSpPr>
            <p:spPr>
              <a:xfrm flipV="1">
                <a:off x="4737094" y="3972726"/>
                <a:ext cx="554986" cy="176354"/>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ct val="100000"/>
                  </a:lnSpc>
                  <a:spcAft>
                    <a:spcPts val="600"/>
                  </a:spcAft>
                  <a:buClr>
                    <a:srgbClr val="CAE2FF">
                      <a:lumMod val="50000"/>
                    </a:srgbClr>
                  </a:buClr>
                  <a:buSzPct val="75000"/>
                </a:pPr>
                <a:endParaRPr lang="en-US" altLang="ja-JP" sz="700" dirty="0">
                  <a:solidFill>
                    <a:srgbClr val="FF0000"/>
                  </a:solidFill>
                </a:endParaRPr>
              </a:p>
            </p:txBody>
          </p:sp>
        </p:grpSp>
      </p:grpSp>
    </p:spTree>
    <p:extLst>
      <p:ext uri="{BB962C8B-B14F-4D97-AF65-F5344CB8AC3E}">
        <p14:creationId xmlns:p14="http://schemas.microsoft.com/office/powerpoint/2010/main" val="3023342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River Improvement in Urban Areas</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10" name="角丸四角形 5">
            <a:extLst>
              <a:ext uri="{FF2B5EF4-FFF2-40B4-BE49-F238E27FC236}">
                <a16:creationId xmlns:a16="http://schemas.microsoft.com/office/drawing/2014/main" id="{7F4CD887-EC5F-42D2-8012-31EEA25D0440}"/>
              </a:ext>
            </a:extLst>
          </p:cNvPr>
          <p:cNvSpPr/>
          <p:nvPr/>
        </p:nvSpPr>
        <p:spPr>
          <a:xfrm>
            <a:off x="140805" y="1986249"/>
            <a:ext cx="3938654" cy="84431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38" name="テキスト ボックス 37">
            <a:extLst>
              <a:ext uri="{FF2B5EF4-FFF2-40B4-BE49-F238E27FC236}">
                <a16:creationId xmlns:a16="http://schemas.microsoft.com/office/drawing/2014/main" id="{9A02D27F-AA6E-4EA8-9D2F-DB641BB9D7E5}"/>
              </a:ext>
            </a:extLst>
          </p:cNvPr>
          <p:cNvSpPr txBox="1"/>
          <p:nvPr/>
        </p:nvSpPr>
        <p:spPr>
          <a:xfrm>
            <a:off x="860885" y="5404349"/>
            <a:ext cx="4579294" cy="366062"/>
          </a:xfrm>
          <a:prstGeom prst="rect">
            <a:avLst/>
          </a:prstGeom>
          <a:noFill/>
        </p:spPr>
        <p:txBody>
          <a:bodyPr wrap="square">
            <a:spAutoFit/>
          </a:bodyPr>
          <a:lstStyle/>
          <a:p>
            <a:pPr algn="ctr">
              <a:lnSpc>
                <a:spcPts val="2300"/>
              </a:lnSpc>
            </a:pPr>
            <a:r>
              <a:rPr kumimoji="1" lang="en-US" altLang="ja-JP" sz="1600" b="1" dirty="0">
                <a:solidFill>
                  <a:schemeClr val="tx1"/>
                </a:solidFill>
              </a:rPr>
              <a:t>Heart Island SHINDEN</a:t>
            </a:r>
          </a:p>
        </p:txBody>
      </p:sp>
      <p:pic>
        <p:nvPicPr>
          <p:cNvPr id="3" name="Picture 2">
            <a:extLst>
              <a:ext uri="{FF2B5EF4-FFF2-40B4-BE49-F238E27FC236}">
                <a16:creationId xmlns:a16="http://schemas.microsoft.com/office/drawing/2014/main" id="{B0E27755-328E-49F7-8161-AF355ECB961D}"/>
              </a:ext>
            </a:extLst>
          </p:cNvPr>
          <p:cNvPicPr>
            <a:picLocks noChangeAspect="1"/>
          </p:cNvPicPr>
          <p:nvPr/>
        </p:nvPicPr>
        <p:blipFill rotWithShape="1">
          <a:blip r:embed="rId3"/>
          <a:srcRect b="42345"/>
          <a:stretch/>
        </p:blipFill>
        <p:spPr>
          <a:xfrm>
            <a:off x="227843" y="1946895"/>
            <a:ext cx="6213217" cy="2939849"/>
          </a:xfrm>
          <a:prstGeom prst="rect">
            <a:avLst/>
          </a:prstGeom>
        </p:spPr>
      </p:pic>
      <p:pic>
        <p:nvPicPr>
          <p:cNvPr id="11" name="Picture 10">
            <a:extLst>
              <a:ext uri="{FF2B5EF4-FFF2-40B4-BE49-F238E27FC236}">
                <a16:creationId xmlns:a16="http://schemas.microsoft.com/office/drawing/2014/main" id="{3DFBEAC4-B926-4241-9732-F9DE9E81854A}"/>
              </a:ext>
            </a:extLst>
          </p:cNvPr>
          <p:cNvPicPr>
            <a:picLocks noChangeAspect="1"/>
          </p:cNvPicPr>
          <p:nvPr/>
        </p:nvPicPr>
        <p:blipFill rotWithShape="1">
          <a:blip r:embed="rId3"/>
          <a:srcRect t="58084" r="60510"/>
          <a:stretch/>
        </p:blipFill>
        <p:spPr>
          <a:xfrm>
            <a:off x="6312458" y="1428164"/>
            <a:ext cx="2667114" cy="2323269"/>
          </a:xfrm>
          <a:prstGeom prst="rect">
            <a:avLst/>
          </a:prstGeom>
        </p:spPr>
      </p:pic>
      <p:pic>
        <p:nvPicPr>
          <p:cNvPr id="12" name="Picture 11">
            <a:extLst>
              <a:ext uri="{FF2B5EF4-FFF2-40B4-BE49-F238E27FC236}">
                <a16:creationId xmlns:a16="http://schemas.microsoft.com/office/drawing/2014/main" id="{C3AFD1C6-1C53-4503-AEBA-19C60A9921D5}"/>
              </a:ext>
            </a:extLst>
          </p:cNvPr>
          <p:cNvPicPr>
            <a:picLocks noChangeAspect="1"/>
          </p:cNvPicPr>
          <p:nvPr/>
        </p:nvPicPr>
        <p:blipFill rotWithShape="1">
          <a:blip r:embed="rId3"/>
          <a:srcRect l="39489" t="58084" r="21019"/>
          <a:stretch/>
        </p:blipFill>
        <p:spPr>
          <a:xfrm>
            <a:off x="6312458" y="3838829"/>
            <a:ext cx="2670640" cy="2326340"/>
          </a:xfrm>
          <a:prstGeom prst="rect">
            <a:avLst/>
          </a:prstGeom>
        </p:spPr>
      </p:pic>
      <p:sp>
        <p:nvSpPr>
          <p:cNvPr id="13" name="テキスト ボックス 6">
            <a:extLst>
              <a:ext uri="{FF2B5EF4-FFF2-40B4-BE49-F238E27FC236}">
                <a16:creationId xmlns:a16="http://schemas.microsoft.com/office/drawing/2014/main" id="{47506BB3-6849-48DD-95CE-D41C61DC251B}"/>
              </a:ext>
            </a:extLst>
          </p:cNvPr>
          <p:cNvSpPr txBox="1"/>
          <p:nvPr/>
        </p:nvSpPr>
        <p:spPr>
          <a:xfrm>
            <a:off x="194203" y="4886744"/>
            <a:ext cx="5563226"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UR x Green Infrastructure Case Studies with addition by the Project Research Team</a:t>
            </a:r>
          </a:p>
        </p:txBody>
      </p:sp>
    </p:spTree>
    <p:extLst>
      <p:ext uri="{BB962C8B-B14F-4D97-AF65-F5344CB8AC3E}">
        <p14:creationId xmlns:p14="http://schemas.microsoft.com/office/powerpoint/2010/main" val="184693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(3) Retarding Basin, Regulation Ponds and Underground Diversion Tunnel</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38" name="Arrow: Bent-Up 37">
            <a:extLst>
              <a:ext uri="{FF2B5EF4-FFF2-40B4-BE49-F238E27FC236}">
                <a16:creationId xmlns:a16="http://schemas.microsoft.com/office/drawing/2014/main" id="{2206D957-14AB-4E51-98F5-DDC81AD439C5}"/>
              </a:ext>
            </a:extLst>
          </p:cNvPr>
          <p:cNvSpPr/>
          <p:nvPr/>
        </p:nvSpPr>
        <p:spPr>
          <a:xfrm rot="5400000">
            <a:off x="157071" y="1236677"/>
            <a:ext cx="437795" cy="615199"/>
          </a:xfrm>
          <a:prstGeom prst="bentUp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角丸四角形 5">
            <a:extLst>
              <a:ext uri="{FF2B5EF4-FFF2-40B4-BE49-F238E27FC236}">
                <a16:creationId xmlns:a16="http://schemas.microsoft.com/office/drawing/2014/main" id="{B9A57428-3C15-4B7B-8BF2-3DB7415B4AC1}"/>
              </a:ext>
            </a:extLst>
          </p:cNvPr>
          <p:cNvSpPr/>
          <p:nvPr/>
        </p:nvSpPr>
        <p:spPr>
          <a:xfrm>
            <a:off x="660306" y="1445765"/>
            <a:ext cx="5112568"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rPr>
              <a:t>Effective for temporarily storing flood water</a:t>
            </a:r>
          </a:p>
        </p:txBody>
      </p:sp>
      <p:sp>
        <p:nvSpPr>
          <p:cNvPr id="40" name="四角形: 角を丸くする 2">
            <a:extLst>
              <a:ext uri="{FF2B5EF4-FFF2-40B4-BE49-F238E27FC236}">
                <a16:creationId xmlns:a16="http://schemas.microsoft.com/office/drawing/2014/main" id="{AC70F25E-E3B6-4A10-BD59-5568ADF38386}"/>
              </a:ext>
            </a:extLst>
          </p:cNvPr>
          <p:cNvSpPr/>
          <p:nvPr/>
        </p:nvSpPr>
        <p:spPr>
          <a:xfrm>
            <a:off x="236832" y="3847606"/>
            <a:ext cx="3505409" cy="437794"/>
          </a:xfrm>
          <a:prstGeom prst="roundRect">
            <a:avLst>
              <a:gd name="adj" fmla="val 58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300"/>
              </a:lnSpc>
            </a:pPr>
            <a:r>
              <a:rPr kumimoji="1" lang="en-US" altLang="ja-JP" sz="1500" b="1" dirty="0" err="1">
                <a:solidFill>
                  <a:schemeClr val="tx1"/>
                </a:solidFill>
              </a:rPr>
              <a:t>Myoshoji</a:t>
            </a:r>
            <a:r>
              <a:rPr kumimoji="1" lang="en-US" altLang="ja-JP" sz="1500" b="1" dirty="0">
                <a:solidFill>
                  <a:schemeClr val="tx1"/>
                </a:solidFill>
              </a:rPr>
              <a:t> River No.1 Adjustment Pond</a:t>
            </a:r>
            <a:endParaRPr kumimoji="1" lang="ja-JP" altLang="en-US" sz="1500" b="1" dirty="0">
              <a:solidFill>
                <a:schemeClr val="tx1"/>
              </a:solidFill>
            </a:endParaRPr>
          </a:p>
        </p:txBody>
      </p:sp>
      <p:pic>
        <p:nvPicPr>
          <p:cNvPr id="41" name="図 80">
            <a:extLst>
              <a:ext uri="{FF2B5EF4-FFF2-40B4-BE49-F238E27FC236}">
                <a16:creationId xmlns:a16="http://schemas.microsoft.com/office/drawing/2014/main" id="{0853BEC6-00DB-470E-ACAD-2DBC3211D46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2880" y="1905297"/>
            <a:ext cx="2835546" cy="1877115"/>
          </a:xfrm>
          <a:prstGeom prst="rect">
            <a:avLst/>
          </a:prstGeom>
          <a:ln>
            <a:solidFill>
              <a:schemeClr val="tx1"/>
            </a:solidFill>
          </a:ln>
        </p:spPr>
      </p:pic>
      <p:sp>
        <p:nvSpPr>
          <p:cNvPr id="51" name="四角形: 角を丸くする 2">
            <a:extLst>
              <a:ext uri="{FF2B5EF4-FFF2-40B4-BE49-F238E27FC236}">
                <a16:creationId xmlns:a16="http://schemas.microsoft.com/office/drawing/2014/main" id="{346122C8-8895-42C8-9C0B-E03245A057B7}"/>
              </a:ext>
            </a:extLst>
          </p:cNvPr>
          <p:cNvSpPr/>
          <p:nvPr/>
        </p:nvSpPr>
        <p:spPr>
          <a:xfrm>
            <a:off x="1617501" y="5995719"/>
            <a:ext cx="4406431" cy="437795"/>
          </a:xfrm>
          <a:prstGeom prst="roundRect">
            <a:avLst>
              <a:gd name="adj" fmla="val 58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300"/>
              </a:lnSpc>
            </a:pPr>
            <a:r>
              <a:rPr kumimoji="1" lang="en-US" altLang="ja-JP" sz="1600" b="1" dirty="0">
                <a:solidFill>
                  <a:schemeClr val="tx1"/>
                </a:solidFill>
              </a:rPr>
              <a:t>Tsurumi River Multipurpose Retarding Basin</a:t>
            </a:r>
            <a:endParaRPr kumimoji="1" lang="ja-JP" altLang="en-US" sz="1600" b="1" dirty="0">
              <a:solidFill>
                <a:schemeClr val="tx1"/>
              </a:solidFill>
            </a:endParaRPr>
          </a:p>
        </p:txBody>
      </p:sp>
      <p:sp>
        <p:nvSpPr>
          <p:cNvPr id="54" name="Speech Bubble: Rectangle with Corners Rounded 53">
            <a:extLst>
              <a:ext uri="{FF2B5EF4-FFF2-40B4-BE49-F238E27FC236}">
                <a16:creationId xmlns:a16="http://schemas.microsoft.com/office/drawing/2014/main" id="{EBA7E60C-9A6F-4572-9247-D84F252FC7BE}"/>
              </a:ext>
            </a:extLst>
          </p:cNvPr>
          <p:cNvSpPr/>
          <p:nvPr/>
        </p:nvSpPr>
        <p:spPr>
          <a:xfrm>
            <a:off x="3439292" y="1930176"/>
            <a:ext cx="5112568" cy="1312633"/>
          </a:xfrm>
          <a:prstGeom prst="wedgeRoundRectCallout">
            <a:avLst>
              <a:gd name="adj1" fmla="val -59601"/>
              <a:gd name="adj2" fmla="val 41153"/>
              <a:gd name="adj3" fmla="val 16667"/>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000"/>
              </a:lnSpc>
              <a:buFont typeface="Wingdings" panose="05000000000000000000" pitchFamily="2" charset="2"/>
              <a:buChar char="Ø"/>
            </a:pPr>
            <a:r>
              <a:rPr lang="en-US" altLang="ja-JP" sz="1500" dirty="0">
                <a:solidFill>
                  <a:schemeClr val="tx1"/>
                </a:solidFill>
              </a:rPr>
              <a:t>Integrated joint project to utilize space &amp; reduce costs</a:t>
            </a:r>
          </a:p>
          <a:p>
            <a:pPr marL="285750" indent="-285750">
              <a:lnSpc>
                <a:spcPts val="2000"/>
              </a:lnSpc>
              <a:buFont typeface="Wingdings" panose="05000000000000000000" pitchFamily="2" charset="2"/>
              <a:buChar char="Ø"/>
            </a:pPr>
            <a:r>
              <a:rPr lang="en-US" altLang="ja-JP" sz="1500" dirty="0">
                <a:solidFill>
                  <a:schemeClr val="tx1"/>
                </a:solidFill>
              </a:rPr>
              <a:t>50% land ownership UR, 50% Shinjuku/Nakano wards</a:t>
            </a:r>
          </a:p>
          <a:p>
            <a:pPr marL="285750" indent="-285750">
              <a:lnSpc>
                <a:spcPts val="2000"/>
              </a:lnSpc>
              <a:buFont typeface="Wingdings" panose="05000000000000000000" pitchFamily="2" charset="2"/>
              <a:buChar char="Ø"/>
            </a:pPr>
            <a:r>
              <a:rPr lang="en-US" altLang="ja-JP" sz="1500" dirty="0">
                <a:solidFill>
                  <a:schemeClr val="tx1"/>
                </a:solidFill>
              </a:rPr>
              <a:t>Tokyo Gov. uses entire area as regulating pond, covers related implementation and O&amp;M costs</a:t>
            </a:r>
          </a:p>
        </p:txBody>
      </p:sp>
      <p:pic>
        <p:nvPicPr>
          <p:cNvPr id="13" name="図 12">
            <a:extLst>
              <a:ext uri="{FF2B5EF4-FFF2-40B4-BE49-F238E27FC236}">
                <a16:creationId xmlns:a16="http://schemas.microsoft.com/office/drawing/2014/main" id="{543394C0-98E4-453C-8E5C-7F7A2FD51E1A}"/>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956894" y="4069776"/>
            <a:ext cx="2398222" cy="1799705"/>
          </a:xfrm>
          <a:prstGeom prst="rect">
            <a:avLst/>
          </a:prstGeom>
          <a:noFill/>
          <a:ln>
            <a:solidFill>
              <a:schemeClr val="tx1"/>
            </a:solidFill>
          </a:ln>
        </p:spPr>
      </p:pic>
      <p:sp>
        <p:nvSpPr>
          <p:cNvPr id="3" name="矢印: 下 2">
            <a:extLst>
              <a:ext uri="{FF2B5EF4-FFF2-40B4-BE49-F238E27FC236}">
                <a16:creationId xmlns:a16="http://schemas.microsoft.com/office/drawing/2014/main" id="{656BF8FB-CE44-45E7-9598-13575E5238BF}"/>
              </a:ext>
            </a:extLst>
          </p:cNvPr>
          <p:cNvSpPr/>
          <p:nvPr/>
        </p:nvSpPr>
        <p:spPr>
          <a:xfrm rot="5400000">
            <a:off x="5056794" y="4202407"/>
            <a:ext cx="288032"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496BD92-B190-4E89-9153-66E91320B254}"/>
              </a:ext>
            </a:extLst>
          </p:cNvPr>
          <p:cNvSpPr txBox="1"/>
          <p:nvPr/>
        </p:nvSpPr>
        <p:spPr>
          <a:xfrm>
            <a:off x="6286591" y="5995719"/>
            <a:ext cx="2473464" cy="338554"/>
          </a:xfrm>
          <a:prstGeom prst="rect">
            <a:avLst/>
          </a:prstGeom>
          <a:noFill/>
        </p:spPr>
        <p:txBody>
          <a:bodyPr wrap="square" rtlCol="0">
            <a:spAutoFit/>
          </a:bodyPr>
          <a:lstStyle/>
          <a:p>
            <a:r>
              <a:rPr kumimoji="1" lang="en-US" altLang="ja-JP" sz="1600" b="1" dirty="0"/>
              <a:t>During flood event</a:t>
            </a:r>
            <a:endParaRPr kumimoji="1" lang="ja-JP" altLang="en-US" sz="1600" b="1" dirty="0"/>
          </a:p>
        </p:txBody>
      </p:sp>
      <p:sp>
        <p:nvSpPr>
          <p:cNvPr id="15" name="テキスト ボックス 6">
            <a:extLst>
              <a:ext uri="{FF2B5EF4-FFF2-40B4-BE49-F238E27FC236}">
                <a16:creationId xmlns:a16="http://schemas.microsoft.com/office/drawing/2014/main" id="{38162C9E-DD2D-42A8-83A9-7449794372B5}"/>
              </a:ext>
            </a:extLst>
          </p:cNvPr>
          <p:cNvSpPr txBox="1"/>
          <p:nvPr/>
        </p:nvSpPr>
        <p:spPr>
          <a:xfrm>
            <a:off x="261122" y="3712761"/>
            <a:ext cx="7119190"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a:t>
            </a:r>
            <a:r>
              <a:rPr lang="en-US" sz="1400" dirty="0" err="1">
                <a:ea typeface="ＭＳ 明朝" panose="02020609040205080304" pitchFamily="17" charset="-128"/>
              </a:rPr>
              <a:t>Myoshoji</a:t>
            </a:r>
            <a:r>
              <a:rPr lang="en-US" sz="1400" dirty="0">
                <a:ea typeface="ＭＳ 明朝" panose="02020609040205080304" pitchFamily="17" charset="-128"/>
              </a:rPr>
              <a:t> River No. 1 Regulating Pond pamphlet, Tokyo Metropolitan Government </a:t>
            </a:r>
          </a:p>
        </p:txBody>
      </p:sp>
      <p:sp>
        <p:nvSpPr>
          <p:cNvPr id="16" name="テキスト ボックス 6">
            <a:extLst>
              <a:ext uri="{FF2B5EF4-FFF2-40B4-BE49-F238E27FC236}">
                <a16:creationId xmlns:a16="http://schemas.microsoft.com/office/drawing/2014/main" id="{637FF1D3-8B6A-4FB7-A8AB-0BB17E512578}"/>
              </a:ext>
            </a:extLst>
          </p:cNvPr>
          <p:cNvSpPr txBox="1"/>
          <p:nvPr/>
        </p:nvSpPr>
        <p:spPr>
          <a:xfrm>
            <a:off x="118110" y="5820129"/>
            <a:ext cx="5654764"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Tsurumi River Multipurpose Retarding Basin Pamphlet (edited)</a:t>
            </a:r>
          </a:p>
        </p:txBody>
      </p:sp>
      <p:sp>
        <p:nvSpPr>
          <p:cNvPr id="17" name="テキスト ボックス 6">
            <a:extLst>
              <a:ext uri="{FF2B5EF4-FFF2-40B4-BE49-F238E27FC236}">
                <a16:creationId xmlns:a16="http://schemas.microsoft.com/office/drawing/2014/main" id="{40129004-FDF1-4CD2-A87D-C6C55B25561B}"/>
              </a:ext>
            </a:extLst>
          </p:cNvPr>
          <p:cNvSpPr txBox="1"/>
          <p:nvPr/>
        </p:nvSpPr>
        <p:spPr>
          <a:xfrm>
            <a:off x="5652120" y="5819045"/>
            <a:ext cx="3456384"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MLIT Keihin River Office Facebook</a:t>
            </a:r>
          </a:p>
        </p:txBody>
      </p:sp>
      <p:pic>
        <p:nvPicPr>
          <p:cNvPr id="8" name="Picture 7">
            <a:extLst>
              <a:ext uri="{FF2B5EF4-FFF2-40B4-BE49-F238E27FC236}">
                <a16:creationId xmlns:a16="http://schemas.microsoft.com/office/drawing/2014/main" id="{E0157053-7221-442C-8149-9581CDA3E5C3}"/>
              </a:ext>
            </a:extLst>
          </p:cNvPr>
          <p:cNvPicPr>
            <a:picLocks noChangeAspect="1"/>
          </p:cNvPicPr>
          <p:nvPr/>
        </p:nvPicPr>
        <p:blipFill>
          <a:blip r:embed="rId5"/>
          <a:stretch>
            <a:fillRect/>
          </a:stretch>
        </p:blipFill>
        <p:spPr>
          <a:xfrm>
            <a:off x="1754353" y="4185947"/>
            <a:ext cx="2616559" cy="1546052"/>
          </a:xfrm>
          <a:prstGeom prst="rect">
            <a:avLst/>
          </a:prstGeom>
        </p:spPr>
      </p:pic>
    </p:spTree>
    <p:extLst>
      <p:ext uri="{BB962C8B-B14F-4D97-AF65-F5344CB8AC3E}">
        <p14:creationId xmlns:p14="http://schemas.microsoft.com/office/powerpoint/2010/main" val="236652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(3) Retarding Basin, Regulation Ponds and Underground Diversion Tunnel</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4. Flood Protection Efforts</a:t>
            </a:r>
            <a:endParaRPr kumimoji="1" lang="ja-JP" altLang="en-US" sz="2800" dirty="0"/>
          </a:p>
        </p:txBody>
      </p:sp>
      <p:sp>
        <p:nvSpPr>
          <p:cNvPr id="53" name="四角形: 角を丸くする 2">
            <a:extLst>
              <a:ext uri="{FF2B5EF4-FFF2-40B4-BE49-F238E27FC236}">
                <a16:creationId xmlns:a16="http://schemas.microsoft.com/office/drawing/2014/main" id="{F1D806F2-8C69-43C5-99BF-9D42AE207F47}"/>
              </a:ext>
            </a:extLst>
          </p:cNvPr>
          <p:cNvSpPr/>
          <p:nvPr/>
        </p:nvSpPr>
        <p:spPr>
          <a:xfrm>
            <a:off x="467544" y="5676637"/>
            <a:ext cx="8568952" cy="636462"/>
          </a:xfrm>
          <a:prstGeom prst="roundRect">
            <a:avLst>
              <a:gd name="adj" fmla="val 58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900"/>
              </a:lnSpc>
            </a:pPr>
            <a:r>
              <a:rPr lang="en-US" altLang="ja-JP" sz="1600" b="1" dirty="0">
                <a:solidFill>
                  <a:schemeClr val="tx1"/>
                </a:solidFill>
              </a:rPr>
              <a:t>Overall Image of the Metropolitan Ara Outer Discharge Tunnel</a:t>
            </a:r>
            <a:endParaRPr kumimoji="1" lang="ja-JP" altLang="en-US" sz="1600" b="1" dirty="0">
              <a:solidFill>
                <a:schemeClr val="tx1"/>
              </a:solidFill>
            </a:endParaRPr>
          </a:p>
        </p:txBody>
      </p:sp>
      <p:pic>
        <p:nvPicPr>
          <p:cNvPr id="3" name="Picture 2">
            <a:extLst>
              <a:ext uri="{FF2B5EF4-FFF2-40B4-BE49-F238E27FC236}">
                <a16:creationId xmlns:a16="http://schemas.microsoft.com/office/drawing/2014/main" id="{92E29F79-9662-4F41-B73F-E459909B7519}"/>
              </a:ext>
            </a:extLst>
          </p:cNvPr>
          <p:cNvPicPr>
            <a:picLocks noChangeAspect="1"/>
          </p:cNvPicPr>
          <p:nvPr/>
        </p:nvPicPr>
        <p:blipFill>
          <a:blip r:embed="rId3"/>
          <a:stretch>
            <a:fillRect/>
          </a:stretch>
        </p:blipFill>
        <p:spPr>
          <a:xfrm>
            <a:off x="371500" y="1607585"/>
            <a:ext cx="8570070" cy="3887603"/>
          </a:xfrm>
          <a:prstGeom prst="rect">
            <a:avLst/>
          </a:prstGeom>
        </p:spPr>
      </p:pic>
      <p:sp>
        <p:nvSpPr>
          <p:cNvPr id="7" name="テキスト ボックス 6">
            <a:extLst>
              <a:ext uri="{FF2B5EF4-FFF2-40B4-BE49-F238E27FC236}">
                <a16:creationId xmlns:a16="http://schemas.microsoft.com/office/drawing/2014/main" id="{DE3049F0-B023-4AED-8DD0-408AACEBB6C9}"/>
              </a:ext>
            </a:extLst>
          </p:cNvPr>
          <p:cNvSpPr txBox="1"/>
          <p:nvPr/>
        </p:nvSpPr>
        <p:spPr>
          <a:xfrm>
            <a:off x="371500" y="5432024"/>
            <a:ext cx="3624436"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MLIT Edogawa River Office Website</a:t>
            </a:r>
          </a:p>
        </p:txBody>
      </p:sp>
    </p:spTree>
    <p:extLst>
      <p:ext uri="{BB962C8B-B14F-4D97-AF65-F5344CB8AC3E}">
        <p14:creationId xmlns:p14="http://schemas.microsoft.com/office/powerpoint/2010/main" val="3237998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(1) Sewerage Improvement  &amp; (2) Development of Green Infrastructure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5. Improving Water Environment</a:t>
            </a:r>
            <a:endParaRPr kumimoji="1" lang="ja-JP" altLang="en-US" sz="2800" dirty="0"/>
          </a:p>
        </p:txBody>
      </p:sp>
      <p:pic>
        <p:nvPicPr>
          <p:cNvPr id="18" name="図 11">
            <a:extLst>
              <a:ext uri="{FF2B5EF4-FFF2-40B4-BE49-F238E27FC236}">
                <a16:creationId xmlns:a16="http://schemas.microsoft.com/office/drawing/2014/main" id="{A1A7CC5C-77BA-48BB-A1A3-176F8450B9AB}"/>
              </a:ext>
            </a:extLst>
          </p:cNvPr>
          <p:cNvPicPr/>
          <p:nvPr/>
        </p:nvPicPr>
        <p:blipFill>
          <a:blip r:embed="rId3"/>
          <a:stretch>
            <a:fillRect/>
          </a:stretch>
        </p:blipFill>
        <p:spPr>
          <a:xfrm>
            <a:off x="179512" y="1525328"/>
            <a:ext cx="2811145" cy="1440000"/>
          </a:xfrm>
          <a:prstGeom prst="rect">
            <a:avLst/>
          </a:prstGeom>
          <a:ln>
            <a:solidFill>
              <a:schemeClr val="tx1"/>
            </a:solidFill>
          </a:ln>
        </p:spPr>
      </p:pic>
      <p:grpSp>
        <p:nvGrpSpPr>
          <p:cNvPr id="3" name="Group 2">
            <a:extLst>
              <a:ext uri="{FF2B5EF4-FFF2-40B4-BE49-F238E27FC236}">
                <a16:creationId xmlns:a16="http://schemas.microsoft.com/office/drawing/2014/main" id="{34F0A196-4F18-41DF-AC5F-6D8C7C1D344D}"/>
              </a:ext>
            </a:extLst>
          </p:cNvPr>
          <p:cNvGrpSpPr/>
          <p:nvPr/>
        </p:nvGrpSpPr>
        <p:grpSpPr>
          <a:xfrm>
            <a:off x="3194218" y="1529385"/>
            <a:ext cx="2698750" cy="1440000"/>
            <a:chOff x="3419872" y="4367754"/>
            <a:chExt cx="2698750" cy="1440000"/>
          </a:xfrm>
        </p:grpSpPr>
        <p:pic>
          <p:nvPicPr>
            <p:cNvPr id="20" name="図 46">
              <a:extLst>
                <a:ext uri="{FF2B5EF4-FFF2-40B4-BE49-F238E27FC236}">
                  <a16:creationId xmlns:a16="http://schemas.microsoft.com/office/drawing/2014/main" id="{FDB7EACD-2B58-4788-B502-77424788D16F}"/>
                </a:ext>
              </a:extLst>
            </p:cNvPr>
            <p:cNvPicPr/>
            <p:nvPr/>
          </p:nvPicPr>
          <p:blipFill rotWithShape="1">
            <a:blip r:embed="rId4"/>
            <a:srcRect b="2534"/>
            <a:stretch/>
          </p:blipFill>
          <p:spPr bwMode="auto">
            <a:xfrm>
              <a:off x="3419872" y="4367754"/>
              <a:ext cx="2698750" cy="1440000"/>
            </a:xfrm>
            <a:prstGeom prst="rect">
              <a:avLst/>
            </a:prstGeom>
            <a:noFill/>
            <a:ln>
              <a:solidFill>
                <a:schemeClr val="tx1"/>
              </a:solidFill>
            </a:ln>
            <a:extLst>
              <a:ext uri="{53640926-AAD7-44D8-BBD7-CCE9431645EC}">
                <a14:shadowObscured xmlns:a14="http://schemas.microsoft.com/office/drawing/2010/main"/>
              </a:ext>
            </a:extLst>
          </p:spPr>
        </p:pic>
        <p:sp>
          <p:nvSpPr>
            <p:cNvPr id="21" name="楕円 64">
              <a:extLst>
                <a:ext uri="{FF2B5EF4-FFF2-40B4-BE49-F238E27FC236}">
                  <a16:creationId xmlns:a16="http://schemas.microsoft.com/office/drawing/2014/main" id="{11D127E8-B4A8-4E92-A75C-CB135F005137}"/>
                </a:ext>
              </a:extLst>
            </p:cNvPr>
            <p:cNvSpPr/>
            <p:nvPr/>
          </p:nvSpPr>
          <p:spPr>
            <a:xfrm rot="449058">
              <a:off x="4611010" y="4885915"/>
              <a:ext cx="1327150" cy="3314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4" name="Group 3">
            <a:extLst>
              <a:ext uri="{FF2B5EF4-FFF2-40B4-BE49-F238E27FC236}">
                <a16:creationId xmlns:a16="http://schemas.microsoft.com/office/drawing/2014/main" id="{317BAF17-EBA5-4DCE-98CB-BCDF827B5DDD}"/>
              </a:ext>
            </a:extLst>
          </p:cNvPr>
          <p:cNvGrpSpPr/>
          <p:nvPr/>
        </p:nvGrpSpPr>
        <p:grpSpPr>
          <a:xfrm>
            <a:off x="6111257" y="1525148"/>
            <a:ext cx="2715260" cy="1440180"/>
            <a:chOff x="6228184" y="4295364"/>
            <a:chExt cx="2715260" cy="1440180"/>
          </a:xfrm>
        </p:grpSpPr>
        <p:pic>
          <p:nvPicPr>
            <p:cNvPr id="22" name="図 13">
              <a:extLst>
                <a:ext uri="{FF2B5EF4-FFF2-40B4-BE49-F238E27FC236}">
                  <a16:creationId xmlns:a16="http://schemas.microsoft.com/office/drawing/2014/main" id="{6C1896D5-84F4-4078-B3CA-1FDCFE49F148}"/>
                </a:ext>
              </a:extLst>
            </p:cNvPr>
            <p:cNvPicPr/>
            <p:nvPr/>
          </p:nvPicPr>
          <p:blipFill>
            <a:blip r:embed="rId5"/>
            <a:stretch>
              <a:fillRect/>
            </a:stretch>
          </p:blipFill>
          <p:spPr>
            <a:xfrm>
              <a:off x="6228184" y="4295364"/>
              <a:ext cx="2715260" cy="1440180"/>
            </a:xfrm>
            <a:prstGeom prst="rect">
              <a:avLst/>
            </a:prstGeom>
            <a:ln>
              <a:solidFill>
                <a:schemeClr val="tx1"/>
              </a:solidFill>
            </a:ln>
          </p:spPr>
        </p:pic>
        <p:sp>
          <p:nvSpPr>
            <p:cNvPr id="23" name="楕円 67">
              <a:extLst>
                <a:ext uri="{FF2B5EF4-FFF2-40B4-BE49-F238E27FC236}">
                  <a16:creationId xmlns:a16="http://schemas.microsoft.com/office/drawing/2014/main" id="{6EF9C707-FD4B-4698-AE0F-F6E2AB49422D}"/>
                </a:ext>
              </a:extLst>
            </p:cNvPr>
            <p:cNvSpPr/>
            <p:nvPr/>
          </p:nvSpPr>
          <p:spPr>
            <a:xfrm rot="951615">
              <a:off x="7240764" y="4721029"/>
              <a:ext cx="1682115" cy="3848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5" name="Arrow: Down 24">
            <a:extLst>
              <a:ext uri="{FF2B5EF4-FFF2-40B4-BE49-F238E27FC236}">
                <a16:creationId xmlns:a16="http://schemas.microsoft.com/office/drawing/2014/main" id="{9938FBB7-5B7E-43A3-833F-DEC9764FF038}"/>
              </a:ext>
            </a:extLst>
          </p:cNvPr>
          <p:cNvSpPr/>
          <p:nvPr/>
        </p:nvSpPr>
        <p:spPr>
          <a:xfrm rot="16200000">
            <a:off x="2884872" y="2051396"/>
            <a:ext cx="432048" cy="394541"/>
          </a:xfrm>
          <a:prstGeom prst="downArrow">
            <a:avLst/>
          </a:prstGeom>
          <a:solidFill>
            <a:srgbClr val="FFC000"/>
          </a:solidFill>
          <a:ln>
            <a:solidFill>
              <a:srgbClr val="FF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Arrow: Down 25">
            <a:extLst>
              <a:ext uri="{FF2B5EF4-FFF2-40B4-BE49-F238E27FC236}">
                <a16:creationId xmlns:a16="http://schemas.microsoft.com/office/drawing/2014/main" id="{75B332EF-B0DF-47F5-A663-86B10471702F}"/>
              </a:ext>
            </a:extLst>
          </p:cNvPr>
          <p:cNvSpPr/>
          <p:nvPr/>
        </p:nvSpPr>
        <p:spPr>
          <a:xfrm rot="16200000">
            <a:off x="5862397" y="2047967"/>
            <a:ext cx="432048" cy="394541"/>
          </a:xfrm>
          <a:prstGeom prst="downArrow">
            <a:avLst/>
          </a:prstGeom>
          <a:solidFill>
            <a:srgbClr val="FFC000"/>
          </a:solidFill>
          <a:ln>
            <a:solidFill>
              <a:srgbClr val="FF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角丸四角形 5">
            <a:extLst>
              <a:ext uri="{FF2B5EF4-FFF2-40B4-BE49-F238E27FC236}">
                <a16:creationId xmlns:a16="http://schemas.microsoft.com/office/drawing/2014/main" id="{B374DA34-32F5-499F-ADCD-0260A1DEEEF9}"/>
              </a:ext>
            </a:extLst>
          </p:cNvPr>
          <p:cNvSpPr/>
          <p:nvPr/>
        </p:nvSpPr>
        <p:spPr>
          <a:xfrm>
            <a:off x="2284300" y="6005157"/>
            <a:ext cx="4575400"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Umeda River</a:t>
            </a:r>
          </a:p>
        </p:txBody>
      </p:sp>
      <p:sp>
        <p:nvSpPr>
          <p:cNvPr id="28" name="角丸四角形 5">
            <a:extLst>
              <a:ext uri="{FF2B5EF4-FFF2-40B4-BE49-F238E27FC236}">
                <a16:creationId xmlns:a16="http://schemas.microsoft.com/office/drawing/2014/main" id="{C1EFFE7E-67C1-4A03-9F4F-8989919A5BFD}"/>
              </a:ext>
            </a:extLst>
          </p:cNvPr>
          <p:cNvSpPr/>
          <p:nvPr/>
        </p:nvSpPr>
        <p:spPr>
          <a:xfrm>
            <a:off x="235708" y="3012286"/>
            <a:ext cx="2698751"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Before construction: plank hurdle revetment</a:t>
            </a:r>
          </a:p>
        </p:txBody>
      </p:sp>
      <p:sp>
        <p:nvSpPr>
          <p:cNvPr id="29" name="角丸四角形 5">
            <a:extLst>
              <a:ext uri="{FF2B5EF4-FFF2-40B4-BE49-F238E27FC236}">
                <a16:creationId xmlns:a16="http://schemas.microsoft.com/office/drawing/2014/main" id="{B5508E18-D4BE-45C0-97C3-0E2D37DF0055}"/>
              </a:ext>
            </a:extLst>
          </p:cNvPr>
          <p:cNvSpPr/>
          <p:nvPr/>
        </p:nvSpPr>
        <p:spPr>
          <a:xfrm>
            <a:off x="3155667" y="3022944"/>
            <a:ext cx="2698751"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Renovation: Gabion revetment</a:t>
            </a:r>
          </a:p>
        </p:txBody>
      </p:sp>
      <p:sp>
        <p:nvSpPr>
          <p:cNvPr id="30" name="角丸四角形 5">
            <a:extLst>
              <a:ext uri="{FF2B5EF4-FFF2-40B4-BE49-F238E27FC236}">
                <a16:creationId xmlns:a16="http://schemas.microsoft.com/office/drawing/2014/main" id="{011394BB-A03B-4A0B-BE69-8DD3BA6FC6D1}"/>
              </a:ext>
            </a:extLst>
          </p:cNvPr>
          <p:cNvSpPr/>
          <p:nvPr/>
        </p:nvSpPr>
        <p:spPr>
          <a:xfrm>
            <a:off x="6075626" y="3022944"/>
            <a:ext cx="2698751"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13 years: Natural connection between slope &amp; river</a:t>
            </a:r>
          </a:p>
        </p:txBody>
      </p:sp>
      <p:pic>
        <p:nvPicPr>
          <p:cNvPr id="46" name="図 18" descr="水辺の学校プロジェクトによって整備された水辺拠点（一本橋メダカひろば：梅田川）">
            <a:extLst>
              <a:ext uri="{FF2B5EF4-FFF2-40B4-BE49-F238E27FC236}">
                <a16:creationId xmlns:a16="http://schemas.microsoft.com/office/drawing/2014/main" id="{4EA24B72-7F5E-448B-AB25-D5F4F5E2FB5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23626" y="3812734"/>
            <a:ext cx="2896748" cy="2091660"/>
          </a:xfrm>
          <a:prstGeom prst="rect">
            <a:avLst/>
          </a:prstGeom>
          <a:noFill/>
          <a:ln>
            <a:noFill/>
          </a:ln>
        </p:spPr>
      </p:pic>
      <p:sp>
        <p:nvSpPr>
          <p:cNvPr id="19" name="テキスト ボックス 6">
            <a:extLst>
              <a:ext uri="{FF2B5EF4-FFF2-40B4-BE49-F238E27FC236}">
                <a16:creationId xmlns:a16="http://schemas.microsoft.com/office/drawing/2014/main" id="{8F61ADE6-B299-4105-A4DC-44396E429CCF}"/>
              </a:ext>
            </a:extLst>
          </p:cNvPr>
          <p:cNvSpPr txBox="1"/>
          <p:nvPr/>
        </p:nvSpPr>
        <p:spPr>
          <a:xfrm>
            <a:off x="1054462" y="3420738"/>
            <a:ext cx="6978262"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Nature-oriented River Management Reference Book, Riverfront Research Center</a:t>
            </a:r>
          </a:p>
        </p:txBody>
      </p:sp>
      <p:sp>
        <p:nvSpPr>
          <p:cNvPr id="24" name="テキスト ボックス 6">
            <a:extLst>
              <a:ext uri="{FF2B5EF4-FFF2-40B4-BE49-F238E27FC236}">
                <a16:creationId xmlns:a16="http://schemas.microsoft.com/office/drawing/2014/main" id="{3614B01E-38E3-45ED-A617-23F13F2D44BD}"/>
              </a:ext>
            </a:extLst>
          </p:cNvPr>
          <p:cNvSpPr txBox="1"/>
          <p:nvPr/>
        </p:nvSpPr>
        <p:spPr>
          <a:xfrm>
            <a:off x="3072923" y="5850665"/>
            <a:ext cx="2720579"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Yokohama City Website</a:t>
            </a:r>
          </a:p>
        </p:txBody>
      </p:sp>
    </p:spTree>
    <p:extLst>
      <p:ext uri="{BB962C8B-B14F-4D97-AF65-F5344CB8AC3E}">
        <p14:creationId xmlns:p14="http://schemas.microsoft.com/office/powerpoint/2010/main" val="118407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(1) Sewerage Improvement  &amp; (2) Development of Green Infrastructure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5. Improving the Water Environment</a:t>
            </a:r>
            <a:endParaRPr kumimoji="1" lang="ja-JP" altLang="en-US" sz="2800" dirty="0"/>
          </a:p>
        </p:txBody>
      </p:sp>
      <p:pic>
        <p:nvPicPr>
          <p:cNvPr id="43" name="図 3">
            <a:extLst>
              <a:ext uri="{FF2B5EF4-FFF2-40B4-BE49-F238E27FC236}">
                <a16:creationId xmlns:a16="http://schemas.microsoft.com/office/drawing/2014/main" id="{193C46CA-1776-49FC-AB7D-5E9C28603E5E}"/>
              </a:ext>
            </a:extLst>
          </p:cNvPr>
          <p:cNvPicPr/>
          <p:nvPr/>
        </p:nvPicPr>
        <p:blipFill>
          <a:blip r:embed="rId3" cstate="screen">
            <a:extLst>
              <a:ext uri="{28A0092B-C50C-407E-A947-70E740481C1C}">
                <a14:useLocalDpi xmlns:a14="http://schemas.microsoft.com/office/drawing/2010/main"/>
              </a:ext>
            </a:extLst>
          </a:blip>
          <a:stretch>
            <a:fillRect/>
          </a:stretch>
        </p:blipFill>
        <p:spPr>
          <a:xfrm>
            <a:off x="755576" y="1607584"/>
            <a:ext cx="2880320" cy="1965431"/>
          </a:xfrm>
          <a:prstGeom prst="rect">
            <a:avLst/>
          </a:prstGeom>
        </p:spPr>
      </p:pic>
      <p:pic>
        <p:nvPicPr>
          <p:cNvPr id="44" name="図 14">
            <a:extLst>
              <a:ext uri="{FF2B5EF4-FFF2-40B4-BE49-F238E27FC236}">
                <a16:creationId xmlns:a16="http://schemas.microsoft.com/office/drawing/2014/main" id="{4C34E3A5-6F5E-4D52-961D-DBF1C51433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782" y="4017558"/>
            <a:ext cx="2812297" cy="1723180"/>
          </a:xfrm>
          <a:prstGeom prst="rect">
            <a:avLst/>
          </a:prstGeom>
        </p:spPr>
      </p:pic>
      <p:sp>
        <p:nvSpPr>
          <p:cNvPr id="47" name="Arrow: Down 46">
            <a:extLst>
              <a:ext uri="{FF2B5EF4-FFF2-40B4-BE49-F238E27FC236}">
                <a16:creationId xmlns:a16="http://schemas.microsoft.com/office/drawing/2014/main" id="{947203D2-BCD4-4016-9F79-A76CA2ADF871}"/>
              </a:ext>
            </a:extLst>
          </p:cNvPr>
          <p:cNvSpPr/>
          <p:nvPr/>
        </p:nvSpPr>
        <p:spPr>
          <a:xfrm>
            <a:off x="1979712" y="3603062"/>
            <a:ext cx="432048" cy="394541"/>
          </a:xfrm>
          <a:prstGeom prst="downArrow">
            <a:avLst/>
          </a:prstGeom>
          <a:solidFill>
            <a:srgbClr val="0070C0"/>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1" name="テキスト ボックス 30">
            <a:extLst>
              <a:ext uri="{FF2B5EF4-FFF2-40B4-BE49-F238E27FC236}">
                <a16:creationId xmlns:a16="http://schemas.microsoft.com/office/drawing/2014/main" id="{163E7505-BA17-4438-8A77-A6D0067ACFFC}"/>
              </a:ext>
            </a:extLst>
          </p:cNvPr>
          <p:cNvSpPr txBox="1"/>
          <p:nvPr/>
        </p:nvSpPr>
        <p:spPr>
          <a:xfrm>
            <a:off x="2339752" y="6309320"/>
            <a:ext cx="4579294" cy="400110"/>
          </a:xfrm>
          <a:prstGeom prst="rect">
            <a:avLst/>
          </a:prstGeom>
          <a:noFill/>
        </p:spPr>
        <p:txBody>
          <a:bodyPr wrap="square">
            <a:spAutoFit/>
          </a:bodyPr>
          <a:lstStyle/>
          <a:p>
            <a:pPr algn="ctr"/>
            <a:r>
              <a:rPr lang="en-US" altLang="ja-JP" sz="2000" b="1" dirty="0" err="1">
                <a:solidFill>
                  <a:schemeClr val="tx1"/>
                </a:solidFill>
              </a:rPr>
              <a:t>Kamisaigo</a:t>
            </a:r>
            <a:r>
              <a:rPr lang="en-US" altLang="ja-JP" sz="2000" b="1" dirty="0">
                <a:solidFill>
                  <a:schemeClr val="tx1"/>
                </a:solidFill>
              </a:rPr>
              <a:t> River</a:t>
            </a:r>
          </a:p>
        </p:txBody>
      </p:sp>
      <p:pic>
        <p:nvPicPr>
          <p:cNvPr id="33" name="図 32">
            <a:extLst>
              <a:ext uri="{FF2B5EF4-FFF2-40B4-BE49-F238E27FC236}">
                <a16:creationId xmlns:a16="http://schemas.microsoft.com/office/drawing/2014/main" id="{DF0D23A9-4634-4095-84B1-E81E6359AC45}"/>
              </a:ext>
            </a:extLst>
          </p:cNvPr>
          <p:cNvPicPr/>
          <p:nvPr/>
        </p:nvPicPr>
        <p:blipFill>
          <a:blip r:embed="rId5" cstate="screen">
            <a:extLst>
              <a:ext uri="{28A0092B-C50C-407E-A947-70E740481C1C}">
                <a14:useLocalDpi xmlns:a14="http://schemas.microsoft.com/office/drawing/2010/main"/>
              </a:ext>
            </a:extLst>
          </a:blip>
          <a:stretch>
            <a:fillRect/>
          </a:stretch>
        </p:blipFill>
        <p:spPr>
          <a:xfrm>
            <a:off x="4788024" y="1556792"/>
            <a:ext cx="3888432" cy="2420103"/>
          </a:xfrm>
          <a:prstGeom prst="rect">
            <a:avLst/>
          </a:prstGeom>
        </p:spPr>
      </p:pic>
      <p:sp>
        <p:nvSpPr>
          <p:cNvPr id="6" name="テキスト ボックス 5">
            <a:extLst>
              <a:ext uri="{FF2B5EF4-FFF2-40B4-BE49-F238E27FC236}">
                <a16:creationId xmlns:a16="http://schemas.microsoft.com/office/drawing/2014/main" id="{E240693D-2A29-41A3-A082-4C98B05B2CA6}"/>
              </a:ext>
            </a:extLst>
          </p:cNvPr>
          <p:cNvSpPr txBox="1"/>
          <p:nvPr/>
        </p:nvSpPr>
        <p:spPr>
          <a:xfrm>
            <a:off x="683568" y="1552995"/>
            <a:ext cx="1008112" cy="369332"/>
          </a:xfrm>
          <a:prstGeom prst="rect">
            <a:avLst/>
          </a:prstGeom>
          <a:solidFill>
            <a:schemeClr val="bg1"/>
          </a:solidFill>
        </p:spPr>
        <p:txBody>
          <a:bodyPr wrap="square" rtlCol="0">
            <a:spAutoFit/>
          </a:bodyPr>
          <a:lstStyle/>
          <a:p>
            <a:r>
              <a:rPr kumimoji="1" lang="en-US" altLang="ja-JP" dirty="0"/>
              <a:t>before</a:t>
            </a:r>
            <a:endParaRPr kumimoji="1" lang="ja-JP" altLang="en-US" dirty="0"/>
          </a:p>
        </p:txBody>
      </p:sp>
      <p:sp>
        <p:nvSpPr>
          <p:cNvPr id="34" name="テキスト ボックス 33">
            <a:extLst>
              <a:ext uri="{FF2B5EF4-FFF2-40B4-BE49-F238E27FC236}">
                <a16:creationId xmlns:a16="http://schemas.microsoft.com/office/drawing/2014/main" id="{87B5EA34-1423-4449-856C-E46A10C14215}"/>
              </a:ext>
            </a:extLst>
          </p:cNvPr>
          <p:cNvSpPr txBox="1"/>
          <p:nvPr/>
        </p:nvSpPr>
        <p:spPr>
          <a:xfrm>
            <a:off x="764666" y="4005064"/>
            <a:ext cx="1008112" cy="369332"/>
          </a:xfrm>
          <a:prstGeom prst="rect">
            <a:avLst/>
          </a:prstGeom>
          <a:solidFill>
            <a:schemeClr val="bg1"/>
          </a:solidFill>
        </p:spPr>
        <p:txBody>
          <a:bodyPr wrap="square" rtlCol="0">
            <a:spAutoFit/>
          </a:bodyPr>
          <a:lstStyle/>
          <a:p>
            <a:r>
              <a:rPr kumimoji="1" lang="en-US" altLang="ja-JP" dirty="0"/>
              <a:t>after</a:t>
            </a:r>
            <a:endParaRPr kumimoji="1" lang="ja-JP" altLang="en-US" dirty="0"/>
          </a:p>
        </p:txBody>
      </p:sp>
      <p:sp>
        <p:nvSpPr>
          <p:cNvPr id="35" name="テキスト ボックス 34">
            <a:extLst>
              <a:ext uri="{FF2B5EF4-FFF2-40B4-BE49-F238E27FC236}">
                <a16:creationId xmlns:a16="http://schemas.microsoft.com/office/drawing/2014/main" id="{4129C16F-F81E-44CD-BB8C-F46B2AD69BBA}"/>
              </a:ext>
            </a:extLst>
          </p:cNvPr>
          <p:cNvSpPr txBox="1"/>
          <p:nvPr/>
        </p:nvSpPr>
        <p:spPr>
          <a:xfrm>
            <a:off x="4788024" y="3969116"/>
            <a:ext cx="3888432" cy="584775"/>
          </a:xfrm>
          <a:prstGeom prst="rect">
            <a:avLst/>
          </a:prstGeom>
          <a:noFill/>
        </p:spPr>
        <p:txBody>
          <a:bodyPr wrap="square">
            <a:spAutoFit/>
          </a:bodyPr>
          <a:lstStyle/>
          <a:p>
            <a:r>
              <a:rPr lang="en-US" altLang="ja-JP" sz="1600" b="1" dirty="0">
                <a:solidFill>
                  <a:srgbClr val="333333"/>
                </a:solidFill>
                <a:effectLst/>
                <a:latin typeface="Calisto MT" panose="02040603050505030304" pitchFamily="18" charset="0"/>
                <a:ea typeface="ＭＳ 明朝" panose="02020609040205080304" pitchFamily="17" charset="-128"/>
              </a:rPr>
              <a:t>Frequently used for environmental studies by children</a:t>
            </a:r>
            <a:endParaRPr lang="ja-JP" altLang="en-US" sz="1600" b="1" dirty="0">
              <a:latin typeface="Calisto MT" panose="02040603050505030304" pitchFamily="18" charset="0"/>
            </a:endParaRPr>
          </a:p>
        </p:txBody>
      </p:sp>
      <p:sp>
        <p:nvSpPr>
          <p:cNvPr id="12" name="テキスト ボックス 6">
            <a:extLst>
              <a:ext uri="{FF2B5EF4-FFF2-40B4-BE49-F238E27FC236}">
                <a16:creationId xmlns:a16="http://schemas.microsoft.com/office/drawing/2014/main" id="{164EDEE5-B3A1-4FD0-9495-E17B4A0BE902}"/>
              </a:ext>
            </a:extLst>
          </p:cNvPr>
          <p:cNvSpPr txBox="1"/>
          <p:nvPr/>
        </p:nvSpPr>
        <p:spPr>
          <a:xfrm>
            <a:off x="683568" y="5760693"/>
            <a:ext cx="8384587"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River Law Amendment 20 Years Nature-friendly River Management Promotion Committee, 1st Pamphlet: Specific Examples of Nature-friendly River Management (No. 1), MLIT</a:t>
            </a:r>
          </a:p>
        </p:txBody>
      </p:sp>
    </p:spTree>
    <p:extLst>
      <p:ext uri="{BB962C8B-B14F-4D97-AF65-F5344CB8AC3E}">
        <p14:creationId xmlns:p14="http://schemas.microsoft.com/office/powerpoint/2010/main" val="225360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(3) Use of Waterfront for Tourism</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5. Improving Water Environment</a:t>
            </a:r>
            <a:endParaRPr kumimoji="1" lang="ja-JP" altLang="en-US" sz="2800" dirty="0"/>
          </a:p>
        </p:txBody>
      </p:sp>
      <p:pic>
        <p:nvPicPr>
          <p:cNvPr id="3" name="Picture 2">
            <a:extLst>
              <a:ext uri="{FF2B5EF4-FFF2-40B4-BE49-F238E27FC236}">
                <a16:creationId xmlns:a16="http://schemas.microsoft.com/office/drawing/2014/main" id="{8BF699AC-31FB-4F09-98C9-93C070F3D812}"/>
              </a:ext>
            </a:extLst>
          </p:cNvPr>
          <p:cNvPicPr>
            <a:picLocks noChangeAspect="1"/>
          </p:cNvPicPr>
          <p:nvPr/>
        </p:nvPicPr>
        <p:blipFill rotWithShape="1">
          <a:blip r:embed="rId3"/>
          <a:srcRect t="1" b="43365"/>
          <a:stretch/>
        </p:blipFill>
        <p:spPr>
          <a:xfrm>
            <a:off x="251520" y="1325379"/>
            <a:ext cx="6840760" cy="3630856"/>
          </a:xfrm>
          <a:prstGeom prst="rect">
            <a:avLst/>
          </a:prstGeom>
        </p:spPr>
      </p:pic>
      <p:pic>
        <p:nvPicPr>
          <p:cNvPr id="16" name="Picture 15">
            <a:extLst>
              <a:ext uri="{FF2B5EF4-FFF2-40B4-BE49-F238E27FC236}">
                <a16:creationId xmlns:a16="http://schemas.microsoft.com/office/drawing/2014/main" id="{C4BD854B-3E67-4F3C-A54A-BA67AFF83D62}"/>
              </a:ext>
            </a:extLst>
          </p:cNvPr>
          <p:cNvPicPr>
            <a:picLocks noChangeAspect="1"/>
          </p:cNvPicPr>
          <p:nvPr/>
        </p:nvPicPr>
        <p:blipFill rotWithShape="1">
          <a:blip r:embed="rId3"/>
          <a:srcRect t="56160" r="74737" b="24746"/>
          <a:stretch/>
        </p:blipFill>
        <p:spPr>
          <a:xfrm>
            <a:off x="7092280" y="1342392"/>
            <a:ext cx="1728192" cy="1224136"/>
          </a:xfrm>
          <a:prstGeom prst="rect">
            <a:avLst/>
          </a:prstGeom>
        </p:spPr>
      </p:pic>
      <p:pic>
        <p:nvPicPr>
          <p:cNvPr id="17" name="Picture 16">
            <a:extLst>
              <a:ext uri="{FF2B5EF4-FFF2-40B4-BE49-F238E27FC236}">
                <a16:creationId xmlns:a16="http://schemas.microsoft.com/office/drawing/2014/main" id="{F4F2024D-BE07-4105-8F8B-41550244BEEA}"/>
              </a:ext>
            </a:extLst>
          </p:cNvPr>
          <p:cNvPicPr>
            <a:picLocks noChangeAspect="1"/>
          </p:cNvPicPr>
          <p:nvPr/>
        </p:nvPicPr>
        <p:blipFill rotWithShape="1">
          <a:blip r:embed="rId3"/>
          <a:srcRect t="75254" b="1587"/>
          <a:stretch/>
        </p:blipFill>
        <p:spPr>
          <a:xfrm>
            <a:off x="251520" y="4911611"/>
            <a:ext cx="6840760" cy="1484784"/>
          </a:xfrm>
          <a:prstGeom prst="rect">
            <a:avLst/>
          </a:prstGeom>
        </p:spPr>
      </p:pic>
      <p:pic>
        <p:nvPicPr>
          <p:cNvPr id="20" name="Picture 19">
            <a:extLst>
              <a:ext uri="{FF2B5EF4-FFF2-40B4-BE49-F238E27FC236}">
                <a16:creationId xmlns:a16="http://schemas.microsoft.com/office/drawing/2014/main" id="{7737E0D6-C018-4EF0-8A01-D2A87D72DDB5}"/>
              </a:ext>
            </a:extLst>
          </p:cNvPr>
          <p:cNvPicPr>
            <a:picLocks noChangeAspect="1"/>
          </p:cNvPicPr>
          <p:nvPr/>
        </p:nvPicPr>
        <p:blipFill rotWithShape="1">
          <a:blip r:embed="rId3"/>
          <a:srcRect l="75056" t="56160" b="24746"/>
          <a:stretch/>
        </p:blipFill>
        <p:spPr>
          <a:xfrm>
            <a:off x="7077537" y="4889519"/>
            <a:ext cx="1706406" cy="1224136"/>
          </a:xfrm>
          <a:prstGeom prst="rect">
            <a:avLst/>
          </a:prstGeom>
        </p:spPr>
      </p:pic>
      <p:pic>
        <p:nvPicPr>
          <p:cNvPr id="21" name="Picture 20">
            <a:extLst>
              <a:ext uri="{FF2B5EF4-FFF2-40B4-BE49-F238E27FC236}">
                <a16:creationId xmlns:a16="http://schemas.microsoft.com/office/drawing/2014/main" id="{1243B19A-A2A3-4392-A53B-1570DF494EE5}"/>
              </a:ext>
            </a:extLst>
          </p:cNvPr>
          <p:cNvPicPr>
            <a:picLocks noChangeAspect="1"/>
          </p:cNvPicPr>
          <p:nvPr/>
        </p:nvPicPr>
        <p:blipFill rotWithShape="1">
          <a:blip r:embed="rId3"/>
          <a:srcRect l="25055" t="56160" r="50000" b="24746"/>
          <a:stretch/>
        </p:blipFill>
        <p:spPr>
          <a:xfrm>
            <a:off x="7114066" y="2566528"/>
            <a:ext cx="1706406" cy="1224136"/>
          </a:xfrm>
          <a:prstGeom prst="rect">
            <a:avLst/>
          </a:prstGeom>
        </p:spPr>
      </p:pic>
      <p:pic>
        <p:nvPicPr>
          <p:cNvPr id="22" name="Picture 21">
            <a:extLst>
              <a:ext uri="{FF2B5EF4-FFF2-40B4-BE49-F238E27FC236}">
                <a16:creationId xmlns:a16="http://schemas.microsoft.com/office/drawing/2014/main" id="{5CEDCBA2-504E-4784-B4FA-421D06271086}"/>
              </a:ext>
            </a:extLst>
          </p:cNvPr>
          <p:cNvPicPr>
            <a:picLocks noChangeAspect="1"/>
          </p:cNvPicPr>
          <p:nvPr/>
        </p:nvPicPr>
        <p:blipFill rotWithShape="1">
          <a:blip r:embed="rId3"/>
          <a:srcRect l="49474" t="56160" r="25263" b="24746"/>
          <a:stretch/>
        </p:blipFill>
        <p:spPr>
          <a:xfrm>
            <a:off x="7052804" y="3732099"/>
            <a:ext cx="1728192" cy="1224136"/>
          </a:xfrm>
          <a:prstGeom prst="rect">
            <a:avLst/>
          </a:prstGeom>
        </p:spPr>
      </p:pic>
      <p:sp>
        <p:nvSpPr>
          <p:cNvPr id="23" name="テキスト ボックス 6">
            <a:extLst>
              <a:ext uri="{FF2B5EF4-FFF2-40B4-BE49-F238E27FC236}">
                <a16:creationId xmlns:a16="http://schemas.microsoft.com/office/drawing/2014/main" id="{C61AB4E1-FC38-49DD-913E-CB125E2771C2}"/>
              </a:ext>
            </a:extLst>
          </p:cNvPr>
          <p:cNvSpPr txBox="1"/>
          <p:nvPr/>
        </p:nvSpPr>
        <p:spPr>
          <a:xfrm>
            <a:off x="755576" y="6298223"/>
            <a:ext cx="7488832"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Guide for Formulating a River-Town Development Plan, 1st Edition, MLIT, March 2020</a:t>
            </a:r>
          </a:p>
        </p:txBody>
      </p:sp>
    </p:spTree>
    <p:extLst>
      <p:ext uri="{BB962C8B-B14F-4D97-AF65-F5344CB8AC3E}">
        <p14:creationId xmlns:p14="http://schemas.microsoft.com/office/powerpoint/2010/main" val="4101446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(3) Use of Waterfront for Tourism</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5. Improving Water Environment</a:t>
            </a:r>
            <a:endParaRPr kumimoji="1" lang="ja-JP" altLang="en-US" sz="2800" dirty="0"/>
          </a:p>
        </p:txBody>
      </p:sp>
      <p:sp>
        <p:nvSpPr>
          <p:cNvPr id="5" name="角丸四角形 5">
            <a:extLst>
              <a:ext uri="{FF2B5EF4-FFF2-40B4-BE49-F238E27FC236}">
                <a16:creationId xmlns:a16="http://schemas.microsoft.com/office/drawing/2014/main" id="{6528BE64-B4DA-4299-AECB-CF98C52CAA71}"/>
              </a:ext>
            </a:extLst>
          </p:cNvPr>
          <p:cNvSpPr/>
          <p:nvPr/>
        </p:nvSpPr>
        <p:spPr>
          <a:xfrm>
            <a:off x="611560" y="4798918"/>
            <a:ext cx="3218696" cy="1350438"/>
          </a:xfrm>
          <a:prstGeom prst="roundRect">
            <a:avLst/>
          </a:prstGeom>
          <a:solidFill>
            <a:srgbClr val="E8F2D2"/>
          </a:solidFill>
          <a:ln w="19050">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2300"/>
              </a:lnSpc>
            </a:pPr>
            <a:r>
              <a:rPr lang="en-US" altLang="ja-JP" sz="1600" b="1" dirty="0">
                <a:solidFill>
                  <a:schemeClr val="tx1"/>
                </a:solidFill>
              </a:rPr>
              <a:t>River-Town Planning</a:t>
            </a:r>
            <a:br>
              <a:rPr lang="en-US" altLang="ja-JP" sz="1600" dirty="0">
                <a:solidFill>
                  <a:schemeClr val="tx1"/>
                </a:solidFill>
              </a:rPr>
            </a:br>
            <a:r>
              <a:rPr lang="en-US" altLang="ja-JP" sz="1600" b="1" dirty="0">
                <a:solidFill>
                  <a:schemeClr val="tx1"/>
                </a:solidFill>
              </a:rPr>
              <a:t>“</a:t>
            </a:r>
            <a:r>
              <a:rPr lang="en-US" altLang="ja-JP" sz="1600" b="1" dirty="0" err="1">
                <a:solidFill>
                  <a:schemeClr val="tx1"/>
                </a:solidFill>
              </a:rPr>
              <a:t>Kawamachi</a:t>
            </a:r>
            <a:r>
              <a:rPr lang="en-US" altLang="ja-JP" sz="1600" b="1" dirty="0">
                <a:solidFill>
                  <a:schemeClr val="tx1"/>
                </a:solidFill>
              </a:rPr>
              <a:t> </a:t>
            </a:r>
            <a:r>
              <a:rPr lang="en-US" altLang="ja-JP" sz="1600" b="1" dirty="0" err="1">
                <a:solidFill>
                  <a:schemeClr val="tx1"/>
                </a:solidFill>
              </a:rPr>
              <a:t>Zukuri</a:t>
            </a:r>
            <a:r>
              <a:rPr lang="en-US" altLang="ja-JP" sz="1600" b="1" dirty="0">
                <a:solidFill>
                  <a:schemeClr val="tx1"/>
                </a:solidFill>
              </a:rPr>
              <a:t>”</a:t>
            </a:r>
            <a:endParaRPr lang="en-US" altLang="ja-JP" sz="1600" dirty="0">
              <a:solidFill>
                <a:schemeClr val="tx1"/>
              </a:solidFill>
            </a:endParaRPr>
          </a:p>
          <a:p>
            <a:pPr algn="ctr">
              <a:lnSpc>
                <a:spcPts val="2300"/>
              </a:lnSpc>
            </a:pPr>
            <a:r>
              <a:rPr lang="en-US" altLang="ja-JP" sz="1600" u="sng" dirty="0">
                <a:solidFill>
                  <a:schemeClr val="tx1"/>
                </a:solidFill>
              </a:rPr>
              <a:t>New values </a:t>
            </a:r>
            <a:r>
              <a:rPr lang="en-US" altLang="ja-JP" sz="1600" dirty="0">
                <a:solidFill>
                  <a:schemeClr val="tx1"/>
                </a:solidFill>
              </a:rPr>
              <a:t>and </a:t>
            </a:r>
            <a:r>
              <a:rPr lang="en-US" altLang="ja-JP" sz="1600" u="sng" dirty="0">
                <a:solidFill>
                  <a:schemeClr val="tx1"/>
                </a:solidFill>
              </a:rPr>
              <a:t>characteristics unique to the region </a:t>
            </a:r>
            <a:r>
              <a:rPr lang="en-US" altLang="ja-JP" sz="1600" dirty="0">
                <a:solidFill>
                  <a:schemeClr val="tx1"/>
                </a:solidFill>
              </a:rPr>
              <a:t>are created</a:t>
            </a:r>
          </a:p>
        </p:txBody>
      </p:sp>
      <p:sp>
        <p:nvSpPr>
          <p:cNvPr id="6" name="角丸四角形 5">
            <a:extLst>
              <a:ext uri="{FF2B5EF4-FFF2-40B4-BE49-F238E27FC236}">
                <a16:creationId xmlns:a16="http://schemas.microsoft.com/office/drawing/2014/main" id="{A1CB898A-3B2F-4534-B67D-F3D9B1C04DEE}"/>
              </a:ext>
            </a:extLst>
          </p:cNvPr>
          <p:cNvSpPr/>
          <p:nvPr/>
        </p:nvSpPr>
        <p:spPr>
          <a:xfrm>
            <a:off x="4070961" y="4977914"/>
            <a:ext cx="3488162" cy="108012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285750" indent="-285750">
              <a:lnSpc>
                <a:spcPts val="2000"/>
              </a:lnSpc>
              <a:buFont typeface="Wingdings" panose="05000000000000000000" pitchFamily="2" charset="2"/>
              <a:buChar char="Ø"/>
            </a:pPr>
            <a:r>
              <a:rPr lang="en-US" altLang="ja-JP" sz="1600" dirty="0">
                <a:solidFill>
                  <a:schemeClr val="tx1"/>
                </a:solidFill>
              </a:rPr>
              <a:t>Help revitalize the community</a:t>
            </a:r>
          </a:p>
          <a:p>
            <a:pPr marL="285750" indent="-285750">
              <a:lnSpc>
                <a:spcPts val="2000"/>
              </a:lnSpc>
              <a:buFont typeface="Wingdings" panose="05000000000000000000" pitchFamily="2" charset="2"/>
              <a:buChar char="Ø"/>
            </a:pPr>
            <a:r>
              <a:rPr lang="en-US" altLang="ja-JP" sz="1600" dirty="0">
                <a:solidFill>
                  <a:schemeClr val="tx1"/>
                </a:solidFill>
              </a:rPr>
              <a:t>Improve local brand</a:t>
            </a:r>
          </a:p>
          <a:p>
            <a:pPr marL="285750" indent="-285750">
              <a:lnSpc>
                <a:spcPts val="2000"/>
              </a:lnSpc>
              <a:buFont typeface="Wingdings" panose="05000000000000000000" pitchFamily="2" charset="2"/>
              <a:buChar char="Ø"/>
            </a:pPr>
            <a:r>
              <a:rPr lang="en-US" altLang="ja-JP" sz="1600" dirty="0">
                <a:solidFill>
                  <a:schemeClr val="tx1"/>
                </a:solidFill>
              </a:rPr>
              <a:t>Opportunities for local interaction</a:t>
            </a:r>
          </a:p>
          <a:p>
            <a:pPr marL="285750" indent="-285750">
              <a:lnSpc>
                <a:spcPts val="2000"/>
              </a:lnSpc>
              <a:buFont typeface="Wingdings" panose="05000000000000000000" pitchFamily="2" charset="2"/>
              <a:buChar char="Ø"/>
            </a:pPr>
            <a:r>
              <a:rPr lang="en-US" altLang="ja-JP" sz="1600" dirty="0">
                <a:solidFill>
                  <a:schemeClr val="tx1"/>
                </a:solidFill>
              </a:rPr>
              <a:t>Tourism promotion</a:t>
            </a:r>
          </a:p>
        </p:txBody>
      </p:sp>
      <p:sp>
        <p:nvSpPr>
          <p:cNvPr id="7" name="角丸四角形 5">
            <a:extLst>
              <a:ext uri="{FF2B5EF4-FFF2-40B4-BE49-F238E27FC236}">
                <a16:creationId xmlns:a16="http://schemas.microsoft.com/office/drawing/2014/main" id="{443C470D-D42C-40FC-942D-E8FE0B42056F}"/>
              </a:ext>
            </a:extLst>
          </p:cNvPr>
          <p:cNvSpPr/>
          <p:nvPr/>
        </p:nvSpPr>
        <p:spPr>
          <a:xfrm>
            <a:off x="2887244" y="4368715"/>
            <a:ext cx="2915115" cy="35799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bIns="0" rtlCol="0" anchor="b"/>
          <a:lstStyle/>
          <a:p>
            <a:pPr algn="ctr">
              <a:lnSpc>
                <a:spcPts val="2300"/>
              </a:lnSpc>
            </a:pPr>
            <a:r>
              <a:rPr lang="en-US" altLang="ja-JP" sz="1600" b="1" dirty="0">
                <a:solidFill>
                  <a:schemeClr val="tx1"/>
                </a:solidFill>
              </a:rPr>
              <a:t>Dotonbori River</a:t>
            </a:r>
            <a:endParaRPr lang="en-US" altLang="ja-JP" sz="1600" dirty="0">
              <a:solidFill>
                <a:schemeClr val="tx1"/>
              </a:solidFill>
            </a:endParaRPr>
          </a:p>
        </p:txBody>
      </p:sp>
      <p:pic>
        <p:nvPicPr>
          <p:cNvPr id="8" name="図 77">
            <a:extLst>
              <a:ext uri="{FF2B5EF4-FFF2-40B4-BE49-F238E27FC236}">
                <a16:creationId xmlns:a16="http://schemas.microsoft.com/office/drawing/2014/main" id="{3A1420EF-AB19-4214-946F-DBAC427A37C7}"/>
              </a:ext>
            </a:extLst>
          </p:cNvPr>
          <p:cNvPicPr/>
          <p:nvPr/>
        </p:nvPicPr>
        <p:blipFill rotWithShape="1">
          <a:blip r:embed="rId3" cstate="print">
            <a:extLst>
              <a:ext uri="{28A0092B-C50C-407E-A947-70E740481C1C}">
                <a14:useLocalDpi xmlns:a14="http://schemas.microsoft.com/office/drawing/2010/main" val="0"/>
              </a:ext>
            </a:extLst>
          </a:blip>
          <a:srcRect l="3591" t="4322" r="4917" b="9245"/>
          <a:stretch/>
        </p:blipFill>
        <p:spPr>
          <a:xfrm>
            <a:off x="4344802" y="1467366"/>
            <a:ext cx="4043622" cy="2888882"/>
          </a:xfrm>
          <a:prstGeom prst="rect">
            <a:avLst/>
          </a:prstGeom>
        </p:spPr>
      </p:pic>
      <p:pic>
        <p:nvPicPr>
          <p:cNvPr id="3" name="Picture 2">
            <a:extLst>
              <a:ext uri="{FF2B5EF4-FFF2-40B4-BE49-F238E27FC236}">
                <a16:creationId xmlns:a16="http://schemas.microsoft.com/office/drawing/2014/main" id="{EE7AF14C-BF93-4FB1-8EB5-45A62BA5F59B}"/>
              </a:ext>
            </a:extLst>
          </p:cNvPr>
          <p:cNvPicPr>
            <a:picLocks noChangeAspect="1"/>
          </p:cNvPicPr>
          <p:nvPr/>
        </p:nvPicPr>
        <p:blipFill>
          <a:blip r:embed="rId4"/>
          <a:stretch>
            <a:fillRect/>
          </a:stretch>
        </p:blipFill>
        <p:spPr>
          <a:xfrm>
            <a:off x="194153" y="1317712"/>
            <a:ext cx="4150649" cy="2543336"/>
          </a:xfrm>
          <a:prstGeom prst="rect">
            <a:avLst/>
          </a:prstGeom>
        </p:spPr>
      </p:pic>
      <p:sp>
        <p:nvSpPr>
          <p:cNvPr id="9" name="テキスト ボックス 6">
            <a:extLst>
              <a:ext uri="{FF2B5EF4-FFF2-40B4-BE49-F238E27FC236}">
                <a16:creationId xmlns:a16="http://schemas.microsoft.com/office/drawing/2014/main" id="{1EE6DDED-C891-4844-AC9C-CB0D4CB03F2D}"/>
              </a:ext>
            </a:extLst>
          </p:cNvPr>
          <p:cNvSpPr txBox="1"/>
          <p:nvPr/>
        </p:nvSpPr>
        <p:spPr>
          <a:xfrm>
            <a:off x="194153" y="3898983"/>
            <a:ext cx="2073591"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MLIT Material</a:t>
            </a:r>
          </a:p>
        </p:txBody>
      </p:sp>
    </p:spTree>
    <p:extLst>
      <p:ext uri="{BB962C8B-B14F-4D97-AF65-F5344CB8AC3E}">
        <p14:creationId xmlns:p14="http://schemas.microsoft.com/office/powerpoint/2010/main" val="136345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(4) Response to the Urban Poor in the River Area</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5. Improving Water Environment</a:t>
            </a:r>
            <a:endParaRPr kumimoji="1" lang="ja-JP" altLang="en-US" sz="2800" dirty="0"/>
          </a:p>
        </p:txBody>
      </p:sp>
      <p:pic>
        <p:nvPicPr>
          <p:cNvPr id="9" name="図 110">
            <a:extLst>
              <a:ext uri="{FF2B5EF4-FFF2-40B4-BE49-F238E27FC236}">
                <a16:creationId xmlns:a16="http://schemas.microsoft.com/office/drawing/2014/main" id="{04CE05AF-831D-4D29-B7CC-DDB52BD654A8}"/>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860032" y="1560830"/>
            <a:ext cx="3312367" cy="3736340"/>
          </a:xfrm>
          <a:prstGeom prst="rect">
            <a:avLst/>
          </a:prstGeom>
          <a:noFill/>
          <a:ln>
            <a:noFill/>
          </a:ln>
        </p:spPr>
      </p:pic>
      <p:sp>
        <p:nvSpPr>
          <p:cNvPr id="10" name="角丸四角形 5">
            <a:extLst>
              <a:ext uri="{FF2B5EF4-FFF2-40B4-BE49-F238E27FC236}">
                <a16:creationId xmlns:a16="http://schemas.microsoft.com/office/drawing/2014/main" id="{4B8641B3-B2B8-434B-A1F5-983CE74AF2C6}"/>
              </a:ext>
            </a:extLst>
          </p:cNvPr>
          <p:cNvSpPr/>
          <p:nvPr/>
        </p:nvSpPr>
        <p:spPr>
          <a:xfrm>
            <a:off x="415644" y="1512681"/>
            <a:ext cx="2932219" cy="2020621"/>
          </a:xfrm>
          <a:prstGeom prst="roundRect">
            <a:avLst/>
          </a:prstGeom>
          <a:solidFill>
            <a:srgbClr val="E8F2D2"/>
          </a:solidFill>
          <a:ln w="19050">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lnSpc>
                <a:spcPts val="2300"/>
              </a:lnSpc>
            </a:pPr>
            <a:r>
              <a:rPr lang="en-US" altLang="ja-JP" b="1" dirty="0">
                <a:solidFill>
                  <a:schemeClr val="tx1"/>
                </a:solidFill>
              </a:rPr>
              <a:t>Post-World War II</a:t>
            </a:r>
          </a:p>
          <a:p>
            <a:pPr algn="ctr">
              <a:lnSpc>
                <a:spcPts val="2300"/>
              </a:lnSpc>
            </a:pPr>
            <a:r>
              <a:rPr lang="en-US" altLang="ja-JP" dirty="0">
                <a:solidFill>
                  <a:schemeClr val="tx1"/>
                </a:solidFill>
              </a:rPr>
              <a:t>“</a:t>
            </a:r>
            <a:r>
              <a:rPr lang="en-US" altLang="ja-JP" b="1" dirty="0">
                <a:solidFill>
                  <a:schemeClr val="tx1"/>
                </a:solidFill>
              </a:rPr>
              <a:t>Atomic Bomb Slums”</a:t>
            </a:r>
            <a:endParaRPr lang="en-US" altLang="ja-JP" dirty="0">
              <a:solidFill>
                <a:schemeClr val="tx1"/>
              </a:solidFill>
            </a:endParaRPr>
          </a:p>
          <a:p>
            <a:pPr algn="ctr">
              <a:lnSpc>
                <a:spcPts val="2300"/>
              </a:lnSpc>
            </a:pPr>
            <a:r>
              <a:rPr lang="en-US" altLang="ja-JP" dirty="0">
                <a:solidFill>
                  <a:schemeClr val="tx1"/>
                </a:solidFill>
              </a:rPr>
              <a:t>Many people (victims &amp; repatriates) living in barracks build on riverside</a:t>
            </a:r>
          </a:p>
        </p:txBody>
      </p:sp>
      <p:sp>
        <p:nvSpPr>
          <p:cNvPr id="11" name="角丸四角形 5">
            <a:extLst>
              <a:ext uri="{FF2B5EF4-FFF2-40B4-BE49-F238E27FC236}">
                <a16:creationId xmlns:a16="http://schemas.microsoft.com/office/drawing/2014/main" id="{507B228D-8759-4B8C-89CE-E428551FFBC6}"/>
              </a:ext>
            </a:extLst>
          </p:cNvPr>
          <p:cNvSpPr/>
          <p:nvPr/>
        </p:nvSpPr>
        <p:spPr>
          <a:xfrm>
            <a:off x="408780" y="4066912"/>
            <a:ext cx="3004228" cy="2020621"/>
          </a:xfrm>
          <a:prstGeom prst="roundRect">
            <a:avLst/>
          </a:prstGeom>
          <a:solidFill>
            <a:srgbClr val="E8F2D2"/>
          </a:solidFill>
          <a:ln w="19050">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lnSpc>
                <a:spcPts val="2300"/>
              </a:lnSpc>
            </a:pPr>
            <a:r>
              <a:rPr lang="en-US" altLang="ja-JP" b="1" dirty="0">
                <a:solidFill>
                  <a:schemeClr val="tx1"/>
                </a:solidFill>
              </a:rPr>
              <a:t>Coping with Housing Shortage</a:t>
            </a:r>
          </a:p>
          <a:p>
            <a:pPr marL="285750" indent="-285750">
              <a:lnSpc>
                <a:spcPts val="2300"/>
              </a:lnSpc>
              <a:buFont typeface="Wingdings" panose="05000000000000000000" pitchFamily="2" charset="2"/>
              <a:buChar char="Ø"/>
            </a:pPr>
            <a:r>
              <a:rPr lang="en-US" altLang="ja-JP" dirty="0">
                <a:solidFill>
                  <a:schemeClr val="tx1"/>
                </a:solidFill>
              </a:rPr>
              <a:t>4500 high-rise housing constructed</a:t>
            </a:r>
          </a:p>
          <a:p>
            <a:pPr marL="285750" indent="-285750">
              <a:lnSpc>
                <a:spcPts val="2300"/>
              </a:lnSpc>
              <a:buFont typeface="Wingdings" panose="05000000000000000000" pitchFamily="2" charset="2"/>
              <a:buChar char="Ø"/>
            </a:pPr>
            <a:r>
              <a:rPr lang="en-US" altLang="ja-JP" dirty="0">
                <a:solidFill>
                  <a:schemeClr val="tx1"/>
                </a:solidFill>
              </a:rPr>
              <a:t>Parks &amp; riverside spaces secured</a:t>
            </a:r>
          </a:p>
        </p:txBody>
      </p:sp>
      <p:sp>
        <p:nvSpPr>
          <p:cNvPr id="12" name="Arrow: Down 11">
            <a:extLst>
              <a:ext uri="{FF2B5EF4-FFF2-40B4-BE49-F238E27FC236}">
                <a16:creationId xmlns:a16="http://schemas.microsoft.com/office/drawing/2014/main" id="{F609EB84-3BFC-47A0-90B1-05EEB90D74F8}"/>
              </a:ext>
            </a:extLst>
          </p:cNvPr>
          <p:cNvSpPr/>
          <p:nvPr/>
        </p:nvSpPr>
        <p:spPr>
          <a:xfrm>
            <a:off x="1665729" y="3612356"/>
            <a:ext cx="432048" cy="394541"/>
          </a:xfrm>
          <a:prstGeom prst="downArrow">
            <a:avLst/>
          </a:prstGeom>
          <a:solidFill>
            <a:srgbClr val="00B050"/>
          </a:solid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 name="角丸四角形 5">
            <a:extLst>
              <a:ext uri="{FF2B5EF4-FFF2-40B4-BE49-F238E27FC236}">
                <a16:creationId xmlns:a16="http://schemas.microsoft.com/office/drawing/2014/main" id="{8C5DA5CC-D155-4706-AC07-292725C29D17}"/>
              </a:ext>
            </a:extLst>
          </p:cNvPr>
          <p:cNvSpPr/>
          <p:nvPr/>
        </p:nvSpPr>
        <p:spPr>
          <a:xfrm>
            <a:off x="5127235" y="5595924"/>
            <a:ext cx="2597527"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Atomic Bomb Slum in Hiroshima</a:t>
            </a:r>
          </a:p>
        </p:txBody>
      </p:sp>
      <p:sp>
        <p:nvSpPr>
          <p:cNvPr id="13" name="テキスト ボックス 6">
            <a:extLst>
              <a:ext uri="{FF2B5EF4-FFF2-40B4-BE49-F238E27FC236}">
                <a16:creationId xmlns:a16="http://schemas.microsoft.com/office/drawing/2014/main" id="{00C4F067-343A-4AA1-AA29-651DB44A218E}"/>
              </a:ext>
            </a:extLst>
          </p:cNvPr>
          <p:cNvSpPr txBox="1"/>
          <p:nvPr/>
        </p:nvSpPr>
        <p:spPr>
          <a:xfrm>
            <a:off x="4375323" y="5290152"/>
            <a:ext cx="4630330"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70th Anniversary of Hiroshima Atomic Bombing</a:t>
            </a:r>
          </a:p>
        </p:txBody>
      </p:sp>
    </p:spTree>
    <p:extLst>
      <p:ext uri="{BB962C8B-B14F-4D97-AF65-F5344CB8AC3E}">
        <p14:creationId xmlns:p14="http://schemas.microsoft.com/office/powerpoint/2010/main" val="451331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37794"/>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900" dirty="0"/>
              <a:t>(4) Response to the Urban Poor in the River Area</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5. Improving Water Environment</a:t>
            </a:r>
            <a:endParaRPr kumimoji="1" lang="ja-JP" altLang="en-US" sz="2800" dirty="0"/>
          </a:p>
        </p:txBody>
      </p:sp>
      <p:sp>
        <p:nvSpPr>
          <p:cNvPr id="13" name="角丸四角形 5">
            <a:extLst>
              <a:ext uri="{FF2B5EF4-FFF2-40B4-BE49-F238E27FC236}">
                <a16:creationId xmlns:a16="http://schemas.microsoft.com/office/drawing/2014/main" id="{7CE40DF7-3EC1-4E67-9DC5-61648A7B9544}"/>
              </a:ext>
            </a:extLst>
          </p:cNvPr>
          <p:cNvSpPr/>
          <p:nvPr/>
        </p:nvSpPr>
        <p:spPr>
          <a:xfrm>
            <a:off x="1259632" y="1484784"/>
            <a:ext cx="5952680" cy="37449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rPr>
              <a:t>Current Residents Living in High Water Channel Area</a:t>
            </a:r>
          </a:p>
        </p:txBody>
      </p:sp>
      <p:pic>
        <p:nvPicPr>
          <p:cNvPr id="15" name="図 131">
            <a:extLst>
              <a:ext uri="{FF2B5EF4-FFF2-40B4-BE49-F238E27FC236}">
                <a16:creationId xmlns:a16="http://schemas.microsoft.com/office/drawing/2014/main" id="{3C15E42C-3CAF-4252-B467-8AE980C09FD5}"/>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4860032" y="1859275"/>
            <a:ext cx="3024336" cy="1828245"/>
          </a:xfrm>
          <a:prstGeom prst="rect">
            <a:avLst/>
          </a:prstGeom>
        </p:spPr>
      </p:pic>
      <p:sp>
        <p:nvSpPr>
          <p:cNvPr id="6" name="Rectangle 5">
            <a:extLst>
              <a:ext uri="{FF2B5EF4-FFF2-40B4-BE49-F238E27FC236}">
                <a16:creationId xmlns:a16="http://schemas.microsoft.com/office/drawing/2014/main" id="{3BF2D2DC-A9A6-4285-A34F-BB5A08CB93D6}"/>
              </a:ext>
            </a:extLst>
          </p:cNvPr>
          <p:cNvSpPr/>
          <p:nvPr/>
        </p:nvSpPr>
        <p:spPr>
          <a:xfrm>
            <a:off x="4038648" y="6289575"/>
            <a:ext cx="4925840" cy="338554"/>
          </a:xfrm>
          <a:prstGeom prst="rect">
            <a:avLst/>
          </a:prstGeom>
        </p:spPr>
        <p:txBody>
          <a:bodyPr wrap="square">
            <a:spAutoFit/>
          </a:bodyPr>
          <a:lstStyle/>
          <a:p>
            <a:r>
              <a:rPr lang="en-US" altLang="ja-JP" sz="1600" b="1" dirty="0"/>
              <a:t>Approach to the Homeless in the Arakawa River</a:t>
            </a:r>
            <a:endParaRPr lang="ja-JP" altLang="en-US" sz="1600" dirty="0"/>
          </a:p>
        </p:txBody>
      </p:sp>
      <p:sp>
        <p:nvSpPr>
          <p:cNvPr id="17" name="TextBox 16">
            <a:extLst>
              <a:ext uri="{FF2B5EF4-FFF2-40B4-BE49-F238E27FC236}">
                <a16:creationId xmlns:a16="http://schemas.microsoft.com/office/drawing/2014/main" id="{0E807BC5-F9E1-45CF-948C-C83DE61A5DF5}"/>
              </a:ext>
            </a:extLst>
          </p:cNvPr>
          <p:cNvSpPr txBox="1"/>
          <p:nvPr/>
        </p:nvSpPr>
        <p:spPr>
          <a:xfrm>
            <a:off x="251520" y="2074829"/>
            <a:ext cx="3787127" cy="2031325"/>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Cases where the homeless have built temporary huts &amp; settled down on flood water channel area of rivers</a:t>
            </a:r>
          </a:p>
          <a:p>
            <a:pPr marL="285750" indent="-285750">
              <a:buFont typeface="Arial" panose="020B0604020202020204" pitchFamily="34" charset="0"/>
              <a:buChar char="•"/>
            </a:pPr>
            <a:r>
              <a:rPr lang="en-US" altLang="ja-JP" dirty="0"/>
              <a:t>In Arakawa, patrols are conducted to provide guidance to the people </a:t>
            </a:r>
          </a:p>
        </p:txBody>
      </p:sp>
      <p:pic>
        <p:nvPicPr>
          <p:cNvPr id="18" name="図 131">
            <a:extLst>
              <a:ext uri="{FF2B5EF4-FFF2-40B4-BE49-F238E27FC236}">
                <a16:creationId xmlns:a16="http://schemas.microsoft.com/office/drawing/2014/main" id="{D9B3D3B2-AC1D-4742-BDE5-6583ECDB5674}"/>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4914250" y="3670897"/>
            <a:ext cx="2970118" cy="2236672"/>
          </a:xfrm>
          <a:prstGeom prst="rect">
            <a:avLst/>
          </a:prstGeom>
        </p:spPr>
      </p:pic>
      <p:sp>
        <p:nvSpPr>
          <p:cNvPr id="3" name="テキスト ボックス 2">
            <a:extLst>
              <a:ext uri="{FF2B5EF4-FFF2-40B4-BE49-F238E27FC236}">
                <a16:creationId xmlns:a16="http://schemas.microsoft.com/office/drawing/2014/main" id="{A81E4968-2AF2-43E1-A913-4974A0BD2B5C}"/>
              </a:ext>
            </a:extLst>
          </p:cNvPr>
          <p:cNvSpPr txBox="1"/>
          <p:nvPr/>
        </p:nvSpPr>
        <p:spPr>
          <a:xfrm>
            <a:off x="4914250" y="1859275"/>
            <a:ext cx="881886" cy="369332"/>
          </a:xfrm>
          <a:prstGeom prst="rect">
            <a:avLst/>
          </a:prstGeom>
          <a:solidFill>
            <a:schemeClr val="bg1"/>
          </a:solidFill>
        </p:spPr>
        <p:txBody>
          <a:bodyPr wrap="square" rtlCol="0">
            <a:spAutoFit/>
          </a:bodyPr>
          <a:lstStyle/>
          <a:p>
            <a:r>
              <a:rPr kumimoji="1" lang="en-US" altLang="ja-JP" dirty="0"/>
              <a:t>before</a:t>
            </a:r>
            <a:endParaRPr kumimoji="1" lang="ja-JP" altLang="en-US" dirty="0"/>
          </a:p>
        </p:txBody>
      </p:sp>
      <p:sp>
        <p:nvSpPr>
          <p:cNvPr id="19" name="テキスト ボックス 18">
            <a:extLst>
              <a:ext uri="{FF2B5EF4-FFF2-40B4-BE49-F238E27FC236}">
                <a16:creationId xmlns:a16="http://schemas.microsoft.com/office/drawing/2014/main" id="{C6011CA6-FDE4-4893-90E1-9B0A245842F9}"/>
              </a:ext>
            </a:extLst>
          </p:cNvPr>
          <p:cNvSpPr txBox="1"/>
          <p:nvPr/>
        </p:nvSpPr>
        <p:spPr>
          <a:xfrm>
            <a:off x="4914250" y="3670897"/>
            <a:ext cx="720080" cy="369332"/>
          </a:xfrm>
          <a:prstGeom prst="rect">
            <a:avLst/>
          </a:prstGeom>
          <a:solidFill>
            <a:schemeClr val="bg1"/>
          </a:solidFill>
        </p:spPr>
        <p:txBody>
          <a:bodyPr wrap="square" rtlCol="0">
            <a:spAutoFit/>
          </a:bodyPr>
          <a:lstStyle/>
          <a:p>
            <a:r>
              <a:rPr kumimoji="1" lang="en-US" altLang="ja-JP" dirty="0"/>
              <a:t>after</a:t>
            </a:r>
            <a:endParaRPr kumimoji="1" lang="ja-JP" altLang="en-US" dirty="0"/>
          </a:p>
        </p:txBody>
      </p:sp>
      <p:sp>
        <p:nvSpPr>
          <p:cNvPr id="11" name="テキスト ボックス 6">
            <a:extLst>
              <a:ext uri="{FF2B5EF4-FFF2-40B4-BE49-F238E27FC236}">
                <a16:creationId xmlns:a16="http://schemas.microsoft.com/office/drawing/2014/main" id="{7BEADF53-B983-4525-9DD4-9E20908E7A06}"/>
              </a:ext>
            </a:extLst>
          </p:cNvPr>
          <p:cNvSpPr txBox="1"/>
          <p:nvPr/>
        </p:nvSpPr>
        <p:spPr>
          <a:xfrm>
            <a:off x="2535971" y="5811438"/>
            <a:ext cx="6520329"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Efforts to respond to homelessness in the lower Arakawa River, Arakawa River Office, </a:t>
            </a:r>
            <a:r>
              <a:rPr lang="en-US" sz="1400" dirty="0" err="1">
                <a:ea typeface="ＭＳ 明朝" panose="02020609040205080304" pitchFamily="17" charset="-128"/>
              </a:rPr>
              <a:t>Onagi</a:t>
            </a:r>
            <a:r>
              <a:rPr lang="en-US" sz="1400" dirty="0">
                <a:ea typeface="ＭＳ 明朝" panose="02020609040205080304" pitchFamily="17" charset="-128"/>
              </a:rPr>
              <a:t> River Sub-branch, </a:t>
            </a:r>
            <a:r>
              <a:rPr lang="en-US" sz="1400" dirty="0" err="1">
                <a:ea typeface="ＭＳ 明朝" panose="02020609040205080304" pitchFamily="17" charset="-128"/>
              </a:rPr>
              <a:t>Ooyama</a:t>
            </a:r>
            <a:r>
              <a:rPr lang="en-US" sz="1400" dirty="0">
                <a:ea typeface="ＭＳ 明朝" panose="02020609040205080304" pitchFamily="17" charset="-128"/>
              </a:rPr>
              <a:t> Takeshi, MLIT Material</a:t>
            </a:r>
          </a:p>
        </p:txBody>
      </p:sp>
    </p:spTree>
    <p:extLst>
      <p:ext uri="{BB962C8B-B14F-4D97-AF65-F5344CB8AC3E}">
        <p14:creationId xmlns:p14="http://schemas.microsoft.com/office/powerpoint/2010/main" val="408823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7">
            <a:extLst>
              <a:ext uri="{FF2B5EF4-FFF2-40B4-BE49-F238E27FC236}">
                <a16:creationId xmlns:a16="http://schemas.microsoft.com/office/drawing/2014/main" id="{0336AC51-5E3B-4BB1-A12C-C86D183E4388}"/>
              </a:ext>
            </a:extLst>
          </p:cNvPr>
          <p:cNvSpPr txBox="1"/>
          <p:nvPr/>
        </p:nvSpPr>
        <p:spPr>
          <a:xfrm>
            <a:off x="360000" y="980728"/>
            <a:ext cx="4892980" cy="453183"/>
          </a:xfrm>
          <a:prstGeom prst="rect">
            <a:avLst/>
          </a:prstGeom>
          <a:solidFill>
            <a:schemeClr val="accent5"/>
          </a:solidFill>
          <a:ln w="19050">
            <a:noFill/>
          </a:ln>
        </p:spPr>
        <p:txBody>
          <a:bodyPr wrap="non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8420" indent="0">
              <a:buNone/>
            </a:pPr>
            <a:r>
              <a:rPr lang="en-US" altLang="ja-JP" sz="2000" dirty="0"/>
              <a:t>What is urban water management?</a:t>
            </a:r>
          </a:p>
        </p:txBody>
      </p:sp>
      <p:sp>
        <p:nvSpPr>
          <p:cNvPr id="5" name="タイトル 4"/>
          <p:cNvSpPr>
            <a:spLocks noGrp="1"/>
          </p:cNvSpPr>
          <p:nvPr>
            <p:ph type="title"/>
          </p:nvPr>
        </p:nvSpPr>
        <p:spPr>
          <a:xfrm>
            <a:off x="360000" y="252000"/>
            <a:ext cx="2736304" cy="720000"/>
          </a:xfrm>
        </p:spPr>
        <p:txBody>
          <a:bodyPr>
            <a:normAutofit/>
          </a:bodyPr>
          <a:lstStyle/>
          <a:p>
            <a:r>
              <a:rPr lang="en-US" altLang="ja-JP" dirty="0"/>
              <a:t>1. Introduction</a:t>
            </a:r>
            <a:endParaRPr kumimoji="1" lang="ja-JP" altLang="en-US" dirty="0"/>
          </a:p>
        </p:txBody>
      </p:sp>
      <p:sp>
        <p:nvSpPr>
          <p:cNvPr id="8" name="テキスト プレースホルダー 2"/>
          <p:cNvSpPr>
            <a:spLocks noGrp="1"/>
          </p:cNvSpPr>
          <p:nvPr>
            <p:ph type="body" sz="quarter" idx="13"/>
          </p:nvPr>
        </p:nvSpPr>
        <p:spPr>
          <a:xfrm>
            <a:off x="350563" y="1434161"/>
            <a:ext cx="8397901" cy="1684289"/>
          </a:xfrm>
        </p:spPr>
        <p:txBody>
          <a:bodyPr/>
          <a:lstStyle/>
          <a:p>
            <a:pPr marL="342900" indent="-342900" algn="just">
              <a:lnSpc>
                <a:spcPct val="100000"/>
              </a:lnSpc>
              <a:spcAft>
                <a:spcPts val="600"/>
              </a:spcAft>
              <a:buClr>
                <a:srgbClr val="CAE2FF">
                  <a:lumMod val="50000"/>
                </a:srgbClr>
              </a:buClr>
              <a:buSzPct val="75000"/>
              <a:buFont typeface="Wingdings" panose="05000000000000000000" pitchFamily="2" charset="2"/>
              <a:buChar char="l"/>
            </a:pPr>
            <a:r>
              <a:rPr lang="en-US" altLang="ja-JP" dirty="0"/>
              <a:t>Solving water-related problems such as flood damage, tight water supply, and deterioration of environment, which are becoming more serious due to urbanization, via strengthening governance with various related organizations and stakeholders, and implementing structural and non-structural measures based on scientific grounds.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idx="14"/>
          </p:nvPr>
        </p:nvSpPr>
        <p:spPr>
          <a:xfrm>
            <a:off x="360000" y="972000"/>
            <a:ext cx="8208000" cy="4401216"/>
          </a:xfrm>
        </p:spPr>
        <p:txBody>
          <a:bodyPr anchor="t" anchorCtr="0">
            <a:noAutofit/>
          </a:bodyPr>
          <a:lstStyle/>
          <a:p>
            <a:pPr marL="719138" lvl="1" indent="-630238" algn="just">
              <a:lnSpc>
                <a:spcPct val="100000"/>
              </a:lnSpc>
              <a:spcBef>
                <a:spcPts val="0"/>
              </a:spcBef>
              <a:spcAft>
                <a:spcPts val="600"/>
              </a:spcAft>
              <a:buNone/>
            </a:pPr>
            <a:r>
              <a:rPr lang="en-US" altLang="ja-JP" sz="1800" kern="100" dirty="0">
                <a:ea typeface="ＭＳ 明朝" panose="02020609040205080304" pitchFamily="17" charset="-128"/>
              </a:rPr>
              <a:t>(1)</a:t>
            </a:r>
            <a:r>
              <a:rPr lang="en-US" altLang="ja-JP" sz="1800" kern="100" dirty="0">
                <a:solidFill>
                  <a:schemeClr val="accent2">
                    <a:lumMod val="50000"/>
                  </a:schemeClr>
                </a:solidFill>
                <a:ea typeface="ＭＳ 明朝" panose="02020609040205080304" pitchFamily="17" charset="-128"/>
              </a:rPr>
              <a:t>	To ensure coexistence with the environment and resolve various urban related issues, the water cycle should be restored. </a:t>
            </a:r>
          </a:p>
          <a:p>
            <a:pPr marL="723900" lvl="1" indent="0" algn="just">
              <a:lnSpc>
                <a:spcPct val="100000"/>
              </a:lnSpc>
              <a:spcBef>
                <a:spcPts val="0"/>
              </a:spcBef>
              <a:spcAft>
                <a:spcPts val="600"/>
              </a:spcAft>
              <a:buNone/>
            </a:pPr>
            <a:r>
              <a:rPr lang="en-US" altLang="ja-JP" sz="1800" kern="100" dirty="0">
                <a:ea typeface="ＭＳ 明朝" panose="02020609040205080304" pitchFamily="17" charset="-128"/>
              </a:rPr>
              <a:t>The concentration of urban population, expansion of urban areas, and increase in socioeconomic activities have caused deterioration of the water cycle in urban areas. These affect various areas in terms of the quality and quantity of water, the riparian environment, and groundwater. Organizations were concerned about the need to collaborate to restore the water cycle.</a:t>
            </a:r>
          </a:p>
          <a:p>
            <a:pPr marL="719138" lvl="1" indent="-630238" algn="just">
              <a:lnSpc>
                <a:spcPct val="100000"/>
              </a:lnSpc>
              <a:spcBef>
                <a:spcPts val="1200"/>
              </a:spcBef>
              <a:spcAft>
                <a:spcPts val="600"/>
              </a:spcAft>
              <a:buNone/>
            </a:pPr>
            <a:r>
              <a:rPr lang="en-US" altLang="ja-JP" sz="1800" kern="100" dirty="0">
                <a:ea typeface="ＭＳ 明朝" panose="02020609040205080304" pitchFamily="17" charset="-128"/>
              </a:rPr>
              <a:t>(2) 	</a:t>
            </a:r>
            <a:r>
              <a:rPr lang="en-US" altLang="ja-JP" sz="1800" kern="100" dirty="0">
                <a:solidFill>
                  <a:schemeClr val="accent2">
                    <a:lumMod val="50000"/>
                  </a:schemeClr>
                </a:solidFill>
                <a:ea typeface="ＭＳ 明朝" panose="02020609040205080304" pitchFamily="17" charset="-128"/>
              </a:rPr>
              <a:t>To cope with water demand due to the influx of the population into urban areas, water demand management and water recycling should be promoted.</a:t>
            </a:r>
          </a:p>
          <a:p>
            <a:pPr marL="723900" lvl="1" indent="0" algn="just">
              <a:lnSpc>
                <a:spcPct val="100000"/>
              </a:lnSpc>
              <a:spcBef>
                <a:spcPts val="0"/>
              </a:spcBef>
              <a:spcAft>
                <a:spcPts val="600"/>
              </a:spcAft>
              <a:buNone/>
            </a:pPr>
            <a:r>
              <a:rPr lang="en-US" altLang="ja-JP" sz="1800" kern="100" dirty="0">
                <a:ea typeface="ＭＳ 明朝" panose="02020609040205080304" pitchFamily="17" charset="-128"/>
              </a:rPr>
              <a:t>Water demand could be managed by tariff systems and other software measures. The reduction of water leakage and use of rainwater and recycled water should be promoted. A review of the production process and recycling water is also required for industrial water supply.</a:t>
            </a:r>
            <a:endParaRPr lang="en-GB" sz="1800" kern="100" dirty="0">
              <a:ea typeface="ＭＳ 明朝" panose="02020609040205080304" pitchFamily="17" charset="-128"/>
            </a:endParaRPr>
          </a:p>
        </p:txBody>
      </p:sp>
      <p:sp>
        <p:nvSpPr>
          <p:cNvPr id="5" name="タイトル 4"/>
          <p:cNvSpPr>
            <a:spLocks noGrp="1"/>
          </p:cNvSpPr>
          <p:nvPr>
            <p:ph type="title"/>
          </p:nvPr>
        </p:nvSpPr>
        <p:spPr/>
        <p:txBody>
          <a:bodyPr>
            <a:normAutofit/>
          </a:bodyPr>
          <a:lstStyle/>
          <a:p>
            <a:r>
              <a:rPr lang="en-US" altLang="ja-JP" dirty="0"/>
              <a:t>6. Lessons Learned (1)</a:t>
            </a:r>
            <a:endParaRPr kumimoji="1" lang="ja-JP"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a:spLocks noGrp="1"/>
          </p:cNvSpPr>
          <p:nvPr>
            <p:ph idx="14"/>
          </p:nvPr>
        </p:nvSpPr>
        <p:spPr>
          <a:xfrm>
            <a:off x="361593" y="1268760"/>
            <a:ext cx="8208000" cy="4104456"/>
          </a:xfrm>
        </p:spPr>
        <p:txBody>
          <a:bodyPr>
            <a:noAutofit/>
          </a:bodyPr>
          <a:lstStyle/>
          <a:p>
            <a:pPr marL="57785" lvl="2" indent="0">
              <a:buNone/>
            </a:pPr>
            <a:endParaRPr lang="en-US" altLang="ja-JP" sz="2000" b="1" dirty="0"/>
          </a:p>
          <a:p>
            <a:pPr marL="57785" lvl="2" indent="0">
              <a:buNone/>
            </a:pPr>
            <a:endParaRPr lang="en-US" altLang="ja-JP" sz="2000" b="1" dirty="0"/>
          </a:p>
        </p:txBody>
      </p:sp>
      <p:sp>
        <p:nvSpPr>
          <p:cNvPr id="5" name="タイトル 4"/>
          <p:cNvSpPr>
            <a:spLocks noGrp="1"/>
          </p:cNvSpPr>
          <p:nvPr>
            <p:ph type="title"/>
          </p:nvPr>
        </p:nvSpPr>
        <p:spPr/>
        <p:txBody>
          <a:bodyPr>
            <a:normAutofit/>
          </a:bodyPr>
          <a:lstStyle/>
          <a:p>
            <a:r>
              <a:rPr lang="en-US" altLang="ja-JP"/>
              <a:t>8. Lessons Learned (2)</a:t>
            </a:r>
            <a:endParaRPr kumimoji="1" lang="ja-JP" altLang="en-US" dirty="0"/>
          </a:p>
        </p:txBody>
      </p:sp>
      <p:sp>
        <p:nvSpPr>
          <p:cNvPr id="4" name="コンテンツ プレースホルダー 4"/>
          <p:cNvSpPr txBox="1"/>
          <p:nvPr/>
        </p:nvSpPr>
        <p:spPr>
          <a:xfrm>
            <a:off x="360000" y="972000"/>
            <a:ext cx="8208000" cy="3985706"/>
          </a:xfrm>
          <a:prstGeom prst="rect">
            <a:avLst/>
          </a:prstGeom>
        </p:spPr>
        <p:txBody>
          <a:bodyPr vert="horz" wrap="square" lIns="72000" tIns="0" rIns="0" bIns="0" rtlCol="0">
            <a:sp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719138" lvl="1" indent="-630238" algn="just">
              <a:lnSpc>
                <a:spcPct val="100000"/>
              </a:lnSpc>
              <a:spcBef>
                <a:spcPts val="0"/>
              </a:spcBef>
              <a:spcAft>
                <a:spcPts val="600"/>
              </a:spcAft>
              <a:buNone/>
            </a:pPr>
            <a:r>
              <a:rPr lang="en-US" altLang="ja-JP" sz="1800" kern="100" dirty="0">
                <a:ea typeface="ＭＳ 明朝" panose="02020609040205080304" pitchFamily="17" charset="-128"/>
              </a:rPr>
              <a:t>(3)</a:t>
            </a:r>
            <a:r>
              <a:rPr lang="ja-JP" altLang="en-US" sz="1800" kern="100" dirty="0">
                <a:ea typeface="ＭＳ 明朝" panose="02020609040205080304" pitchFamily="17" charset="-128"/>
              </a:rPr>
              <a:t> </a:t>
            </a:r>
            <a:r>
              <a:rPr lang="en-US" altLang="ja-JP" sz="1800" kern="100" dirty="0">
                <a:ea typeface="ＭＳ 明朝" panose="02020609040205080304" pitchFamily="17" charset="-128"/>
              </a:rPr>
              <a:t>	</a:t>
            </a:r>
            <a:r>
              <a:rPr lang="en-US" altLang="ja-JP" sz="1800" kern="100" dirty="0">
                <a:solidFill>
                  <a:schemeClr val="accent2">
                    <a:lumMod val="75000"/>
                  </a:schemeClr>
                </a:solidFill>
                <a:ea typeface="ＭＳ 明朝" panose="02020609040205080304" pitchFamily="17" charset="-128"/>
              </a:rPr>
              <a:t>To mitigate the flood damage in urban areas, comprehensive measures should be taken.</a:t>
            </a:r>
          </a:p>
          <a:p>
            <a:pPr marL="723900" lvl="1" indent="0" algn="just">
              <a:lnSpc>
                <a:spcPct val="100000"/>
              </a:lnSpc>
              <a:spcBef>
                <a:spcPts val="0"/>
              </a:spcBef>
              <a:spcAft>
                <a:spcPts val="600"/>
              </a:spcAft>
              <a:buNone/>
            </a:pPr>
            <a:r>
              <a:rPr lang="en-US" altLang="ja-JP" sz="1800" kern="100" dirty="0">
                <a:ea typeface="ＭＳ 明朝" panose="02020609040205080304" pitchFamily="17" charset="-128"/>
              </a:rPr>
              <a:t>Urbanization caused a decline in water retention capacity and an increase in peak flood discharge. Flood risk is increased by climate change. Thus, integrated approaches to improve river facilities, river basins, and flood damage mitigation should be undertaken. Cooperation among related organizations should also be consolidated.</a:t>
            </a:r>
            <a:endParaRPr lang="ja-JP" altLang="ja-JP" sz="1800" kern="100" dirty="0">
              <a:ea typeface="ＭＳ 明朝" panose="02020609040205080304" pitchFamily="17" charset="-128"/>
            </a:endParaRPr>
          </a:p>
          <a:p>
            <a:pPr marL="719138" lvl="1" indent="-630238" algn="just">
              <a:lnSpc>
                <a:spcPct val="100000"/>
              </a:lnSpc>
              <a:spcBef>
                <a:spcPts val="1200"/>
              </a:spcBef>
              <a:spcAft>
                <a:spcPts val="600"/>
              </a:spcAft>
              <a:buNone/>
            </a:pPr>
            <a:r>
              <a:rPr lang="en-US" altLang="ja-JP" sz="1800" kern="100" dirty="0">
                <a:ea typeface="ＭＳ 明朝" panose="02020609040205080304" pitchFamily="17" charset="-128"/>
              </a:rPr>
              <a:t>(4)	</a:t>
            </a:r>
            <a:r>
              <a:rPr lang="en-US" altLang="ja-JP" sz="1800" kern="100" dirty="0">
                <a:solidFill>
                  <a:schemeClr val="accent2">
                    <a:lumMod val="75000"/>
                  </a:schemeClr>
                </a:solidFill>
                <a:ea typeface="ＭＳ 明朝" panose="02020609040205080304" pitchFamily="17" charset="-128"/>
              </a:rPr>
              <a:t>To conduct efficient development, the private sector’s expertise should be utilized.</a:t>
            </a:r>
          </a:p>
          <a:p>
            <a:pPr marL="719138" lvl="1" indent="-360363" algn="just">
              <a:lnSpc>
                <a:spcPct val="100000"/>
              </a:lnSpc>
              <a:spcBef>
                <a:spcPts val="0"/>
              </a:spcBef>
              <a:spcAft>
                <a:spcPts val="600"/>
              </a:spcAft>
              <a:buNone/>
            </a:pPr>
            <a:r>
              <a:rPr lang="en-US" altLang="ja-JP" sz="1800" kern="100" dirty="0">
                <a:solidFill>
                  <a:schemeClr val="accent2">
                    <a:lumMod val="50000"/>
                  </a:schemeClr>
                </a:solidFill>
                <a:effectLst/>
                <a:latin typeface="ＭＳ 明朝" panose="02020609040205080304" pitchFamily="17" charset="-128"/>
                <a:ea typeface="ＭＳ 明朝" panose="02020609040205080304" pitchFamily="17" charset="-128"/>
              </a:rPr>
              <a:t>	</a:t>
            </a:r>
            <a:r>
              <a:rPr lang="en-US" altLang="ja-JP" sz="1800" kern="100" dirty="0">
                <a:ea typeface="ＭＳ 明朝" panose="02020609040205080304" pitchFamily="17" charset="-128"/>
              </a:rPr>
              <a:t>For example, parks and </a:t>
            </a:r>
            <a:r>
              <a:rPr lang="en-US" altLang="ja-JP" sz="1800" kern="100" dirty="0" err="1">
                <a:ea typeface="ＭＳ 明朝" panose="02020609040205080304" pitchFamily="17" charset="-128"/>
              </a:rPr>
              <a:t>piloti</a:t>
            </a:r>
            <a:r>
              <a:rPr lang="en-US" altLang="ja-JP" sz="1800" kern="100" dirty="0">
                <a:ea typeface="ＭＳ 明朝" panose="02020609040205080304" pitchFamily="17" charset="-128"/>
              </a:rPr>
              <a:t>-type housing complexes were developed above regulation ponds to store floodwaters in Tokyo. The government organizations provided incentives to the private sector. This has enabled the effective use of expensive land in urban areas.</a:t>
            </a:r>
            <a:endParaRPr lang="ja-JP" altLang="ja-JP" sz="1800" kern="100" dirty="0">
              <a:ea typeface="ＭＳ 明朝" panose="02020609040205080304" pitchFamily="17"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362712" y="116374"/>
            <a:ext cx="8208000" cy="720000"/>
          </a:xfrm>
        </p:spPr>
        <p:txBody>
          <a:bodyPr>
            <a:normAutofit/>
          </a:bodyPr>
          <a:lstStyle/>
          <a:p>
            <a:r>
              <a:rPr lang="en-US" altLang="ja-JP" dirty="0"/>
              <a:t>8. Lessons Learned (3)</a:t>
            </a:r>
            <a:endParaRPr kumimoji="1" lang="ja-JP" altLang="en-US" dirty="0"/>
          </a:p>
        </p:txBody>
      </p:sp>
      <p:sp>
        <p:nvSpPr>
          <p:cNvPr id="4" name="コンテンツ プレースホルダー 4"/>
          <p:cNvSpPr txBox="1"/>
          <p:nvPr/>
        </p:nvSpPr>
        <p:spPr>
          <a:xfrm>
            <a:off x="360000" y="972000"/>
            <a:ext cx="8208000" cy="3400931"/>
          </a:xfrm>
          <a:prstGeom prst="rect">
            <a:avLst/>
          </a:prstGeom>
        </p:spPr>
        <p:txBody>
          <a:bodyPr vert="horz" wrap="square" lIns="72000" tIns="0" rIns="0" bIns="0" rtlCol="0">
            <a:sp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719138" lvl="1" indent="-630238" algn="just">
              <a:lnSpc>
                <a:spcPct val="100000"/>
              </a:lnSpc>
              <a:spcBef>
                <a:spcPts val="0"/>
              </a:spcBef>
              <a:spcAft>
                <a:spcPts val="600"/>
              </a:spcAft>
              <a:buNone/>
            </a:pPr>
            <a:r>
              <a:rPr lang="en-US" altLang="ja-JP" sz="1800" kern="100" dirty="0">
                <a:ea typeface="ＭＳ 明朝" panose="02020609040205080304" pitchFamily="17" charset="-128"/>
              </a:rPr>
              <a:t>(5) 	</a:t>
            </a:r>
            <a:r>
              <a:rPr lang="en-US" altLang="ja-JP" sz="1800" kern="100" dirty="0">
                <a:solidFill>
                  <a:schemeClr val="accent2">
                    <a:lumMod val="75000"/>
                  </a:schemeClr>
                </a:solidFill>
                <a:ea typeface="ＭＳ 明朝" panose="02020609040205080304" pitchFamily="17" charset="-128"/>
              </a:rPr>
              <a:t>To improve the water environment, multiple approaches should be taken in terms of water quality, discharge, ecosystems, and recreation.</a:t>
            </a:r>
          </a:p>
          <a:p>
            <a:pPr marL="723900" lvl="1" indent="0" algn="just">
              <a:lnSpc>
                <a:spcPct val="100000"/>
              </a:lnSpc>
              <a:spcBef>
                <a:spcPts val="0"/>
              </a:spcBef>
              <a:spcAft>
                <a:spcPts val="600"/>
              </a:spcAft>
              <a:buNone/>
            </a:pPr>
            <a:r>
              <a:rPr lang="en-US" altLang="ja-JP" sz="1800" kern="100" dirty="0">
                <a:ea typeface="ＭＳ 明朝" panose="02020609040205080304" pitchFamily="17" charset="-128"/>
              </a:rPr>
              <a:t>A decline in water quality during high economic growth in Japan has resulted in ecosystem deterioration, and residents have avoided access to rivers. Various efforts to improve the water environment have been implemented to integrate “river space” and “town space,” improve the waterfront environment, and conserve the ecosystem. Flood protection facilities have also contributed to urban development by providing recreational functions. Involving the local community and private organizations in implementing these initiatives was necessary. This collaboration led to the creation of a good space uniting the “river” and “town,” which promoted tourism and rejuvenated the area. </a:t>
            </a:r>
          </a:p>
        </p:txBody>
      </p:sp>
    </p:spTree>
    <p:extLst>
      <p:ext uri="{BB962C8B-B14F-4D97-AF65-F5344CB8AC3E}">
        <p14:creationId xmlns:p14="http://schemas.microsoft.com/office/powerpoint/2010/main" val="858276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p:cNvSpPr>
            <a:spLocks noGrp="1"/>
          </p:cNvSpPr>
          <p:nvPr>
            <p:ph idx="14"/>
          </p:nvPr>
        </p:nvSpPr>
        <p:spPr>
          <a:xfrm>
            <a:off x="360000" y="1268760"/>
            <a:ext cx="8208000" cy="4104456"/>
          </a:xfrm>
        </p:spPr>
        <p:txBody>
          <a:bodyPr>
            <a:noAutofit/>
          </a:bodyPr>
          <a:lstStyle/>
          <a:p>
            <a:pPr marL="57785" lvl="2" indent="0">
              <a:buNone/>
            </a:pPr>
            <a:endParaRPr lang="en-US" altLang="ja-JP" sz="2000" b="1" dirty="0"/>
          </a:p>
          <a:p>
            <a:pPr marL="57785" lvl="2" indent="0">
              <a:buNone/>
            </a:pPr>
            <a:endParaRPr lang="en-US" altLang="ja-JP" sz="2000" b="1" dirty="0"/>
          </a:p>
        </p:txBody>
      </p:sp>
      <p:sp>
        <p:nvSpPr>
          <p:cNvPr id="5" name="タイトル 4"/>
          <p:cNvSpPr>
            <a:spLocks noGrp="1"/>
          </p:cNvSpPr>
          <p:nvPr>
            <p:ph type="title"/>
          </p:nvPr>
        </p:nvSpPr>
        <p:spPr>
          <a:xfrm>
            <a:off x="362712" y="116374"/>
            <a:ext cx="8208000" cy="720000"/>
          </a:xfrm>
        </p:spPr>
        <p:txBody>
          <a:bodyPr>
            <a:normAutofit/>
          </a:bodyPr>
          <a:lstStyle/>
          <a:p>
            <a:r>
              <a:rPr lang="en-US" altLang="ja-JP" dirty="0"/>
              <a:t>8. Lessons Learned (4)</a:t>
            </a:r>
            <a:endParaRPr kumimoji="1" lang="ja-JP" altLang="en-US" dirty="0"/>
          </a:p>
        </p:txBody>
      </p:sp>
      <p:sp>
        <p:nvSpPr>
          <p:cNvPr id="4" name="コンテンツ プレースホルダー 4"/>
          <p:cNvSpPr txBox="1"/>
          <p:nvPr/>
        </p:nvSpPr>
        <p:spPr>
          <a:xfrm>
            <a:off x="360000" y="972000"/>
            <a:ext cx="8208000" cy="4062651"/>
          </a:xfrm>
          <a:prstGeom prst="rect">
            <a:avLst/>
          </a:prstGeom>
        </p:spPr>
        <p:txBody>
          <a:bodyPr vert="horz" wrap="square" lIns="72000" tIns="0" rIns="0" bIns="0" rtlCol="0">
            <a:sp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719138" lvl="1" indent="-630238" algn="just">
              <a:lnSpc>
                <a:spcPct val="100000"/>
              </a:lnSpc>
              <a:spcBef>
                <a:spcPts val="0"/>
              </a:spcBef>
              <a:spcAft>
                <a:spcPts val="600"/>
              </a:spcAft>
              <a:buNone/>
            </a:pPr>
            <a:r>
              <a:rPr lang="en-US" altLang="ja-JP" sz="1800" kern="100" dirty="0">
                <a:ea typeface="ＭＳ 明朝" panose="02020609040205080304" pitchFamily="17" charset="-128"/>
              </a:rPr>
              <a:t>(6)	</a:t>
            </a:r>
            <a:r>
              <a:rPr lang="en-US" altLang="ja-JP" sz="1800" kern="100" dirty="0">
                <a:solidFill>
                  <a:schemeClr val="accent2">
                    <a:lumMod val="75000"/>
                  </a:schemeClr>
                </a:solidFill>
                <a:ea typeface="ＭＳ 明朝" panose="02020609040205080304" pitchFamily="17" charset="-128"/>
              </a:rPr>
              <a:t> Developing green infrastructure can achieve multiple benefits.</a:t>
            </a:r>
          </a:p>
          <a:p>
            <a:pPr marL="723900" lvl="1" indent="0" algn="just">
              <a:lnSpc>
                <a:spcPct val="100000"/>
              </a:lnSpc>
              <a:spcBef>
                <a:spcPts val="0"/>
              </a:spcBef>
              <a:spcAft>
                <a:spcPts val="600"/>
              </a:spcAft>
              <a:buNone/>
            </a:pPr>
            <a:r>
              <a:rPr lang="en-US" altLang="ja-JP" sz="1800" kern="100" dirty="0">
                <a:ea typeface="ＭＳ 明朝" panose="02020609040205080304" pitchFamily="17" charset="-128"/>
              </a:rPr>
              <a:t>Flood protection works contribute to achieving various objectives using natural functions. These objectives include disaster management, improvement of the living environment and waterfront, conservation of ecosystems, promotion of regional development, and mitigation of climate change. </a:t>
            </a:r>
          </a:p>
          <a:p>
            <a:pPr marL="719138" lvl="1" indent="-630238" algn="just">
              <a:lnSpc>
                <a:spcPct val="100000"/>
              </a:lnSpc>
              <a:spcBef>
                <a:spcPts val="1200"/>
              </a:spcBef>
              <a:spcAft>
                <a:spcPts val="600"/>
              </a:spcAft>
              <a:buNone/>
            </a:pPr>
            <a:r>
              <a:rPr lang="en-US" altLang="ja-JP" sz="1800" kern="100" dirty="0">
                <a:ea typeface="ＭＳ 明朝" panose="02020609040205080304" pitchFamily="17" charset="-128"/>
              </a:rPr>
              <a:t>(7)</a:t>
            </a:r>
            <a:r>
              <a:rPr lang="en-US" altLang="ja-JP" sz="1800" kern="100" dirty="0">
                <a:solidFill>
                  <a:schemeClr val="accent2">
                    <a:lumMod val="75000"/>
                  </a:schemeClr>
                </a:solidFill>
                <a:ea typeface="ＭＳ 明朝" panose="02020609040205080304" pitchFamily="17" charset="-128"/>
              </a:rPr>
              <a:t>	To improve issues of the urban poor in rivers public housing should be provided with river improvement works.</a:t>
            </a:r>
          </a:p>
          <a:p>
            <a:pPr marL="723900" lvl="1" indent="0" algn="just">
              <a:lnSpc>
                <a:spcPct val="100000"/>
              </a:lnSpc>
              <a:spcBef>
                <a:spcPts val="0"/>
              </a:spcBef>
              <a:spcAft>
                <a:spcPts val="600"/>
              </a:spcAft>
              <a:buNone/>
            </a:pPr>
            <a:r>
              <a:rPr lang="en-US" altLang="ja-JP" sz="1800" kern="100">
                <a:ea typeface="ＭＳ 明朝" panose="02020609040205080304" pitchFamily="17" charset="-128"/>
              </a:rPr>
              <a:t>There </a:t>
            </a:r>
            <a:r>
              <a:rPr lang="en-US" altLang="ja-JP" sz="1800" kern="100" dirty="0">
                <a:ea typeface="ＭＳ 明朝" panose="02020609040205080304" pitchFamily="17" charset="-128"/>
              </a:rPr>
              <a:t>were many slum areas along rivers in urban areas in Japan during post-WWII periods. Japan resolved these problems by providing affordable public housing for the urban poor with implementing flood protection works.</a:t>
            </a:r>
          </a:p>
          <a:p>
            <a:pPr marL="723900" lvl="1" indent="0" algn="just">
              <a:lnSpc>
                <a:spcPct val="100000"/>
              </a:lnSpc>
              <a:spcBef>
                <a:spcPts val="0"/>
              </a:spcBef>
              <a:spcAft>
                <a:spcPts val="600"/>
              </a:spcAft>
              <a:buNone/>
            </a:pPr>
            <a:endParaRPr lang="en-US" altLang="ja-JP" sz="1800" kern="100" dirty="0">
              <a:ea typeface="ＭＳ 明朝" panose="02020609040205080304" pitchFamily="17" charset="-128"/>
            </a:endParaRPr>
          </a:p>
        </p:txBody>
      </p:sp>
    </p:spTree>
    <p:extLst>
      <p:ext uri="{BB962C8B-B14F-4D97-AF65-F5344CB8AC3E}">
        <p14:creationId xmlns:p14="http://schemas.microsoft.com/office/powerpoint/2010/main" val="22723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Impacts of Human Activities on the Water Cycle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Wate</a:t>
            </a:r>
            <a:r>
              <a:rPr lang="en-US" altLang="ja-JP" sz="2800" dirty="0"/>
              <a:t>r Cycle in Urban Area</a:t>
            </a:r>
            <a:endParaRPr kumimoji="1" lang="ja-JP" altLang="en-US" sz="2800" dirty="0"/>
          </a:p>
        </p:txBody>
      </p:sp>
      <p:sp>
        <p:nvSpPr>
          <p:cNvPr id="11" name="コンテンツ プレースホルダー 3">
            <a:extLst>
              <a:ext uri="{FF2B5EF4-FFF2-40B4-BE49-F238E27FC236}">
                <a16:creationId xmlns:a16="http://schemas.microsoft.com/office/drawing/2014/main" id="{5B4A6C50-602D-40CA-89BE-215361185969}"/>
              </a:ext>
            </a:extLst>
          </p:cNvPr>
          <p:cNvSpPr txBox="1"/>
          <p:nvPr/>
        </p:nvSpPr>
        <p:spPr>
          <a:xfrm>
            <a:off x="2153012" y="6174438"/>
            <a:ext cx="4932548" cy="20518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a:t>Impacts of Human Activities on the Water Cycle</a:t>
            </a:r>
            <a:endParaRPr lang="ja-JP" altLang="en-US" sz="1600" dirty="0"/>
          </a:p>
        </p:txBody>
      </p:sp>
      <p:sp>
        <p:nvSpPr>
          <p:cNvPr id="6" name="テキスト ボックス 6">
            <a:extLst>
              <a:ext uri="{FF2B5EF4-FFF2-40B4-BE49-F238E27FC236}">
                <a16:creationId xmlns:a16="http://schemas.microsoft.com/office/drawing/2014/main" id="{86C7EDA9-16E9-48A7-8A24-18DE45FEC4A4}"/>
              </a:ext>
            </a:extLst>
          </p:cNvPr>
          <p:cNvSpPr txBox="1"/>
          <p:nvPr/>
        </p:nvSpPr>
        <p:spPr>
          <a:xfrm>
            <a:off x="1232755" y="5703639"/>
            <a:ext cx="6773062" cy="461665"/>
          </a:xfrm>
          <a:prstGeom prst="rect">
            <a:avLst/>
          </a:prstGeom>
          <a:noFill/>
        </p:spPr>
        <p:txBody>
          <a:bodyPr wrap="square">
            <a:spAutoFit/>
          </a:bodyPr>
          <a:lstStyle/>
          <a:p>
            <a:r>
              <a:rPr lang="en-US" sz="1200" dirty="0">
                <a:effectLst/>
                <a:ea typeface="ＭＳ 明朝" panose="02020609040205080304" pitchFamily="17" charset="-128"/>
              </a:rPr>
              <a:t>Source</a:t>
            </a:r>
            <a:r>
              <a:rPr lang="en-US" sz="1200" dirty="0">
                <a:ea typeface="ＭＳ 明朝" panose="02020609040205080304" pitchFamily="17" charset="-128"/>
              </a:rPr>
              <a:t>: “Toward the Creation of a Sound Water Cycle System”, Liaison meeting of related ministries and agencies regarding the development of a healthy water environment, October 2003</a:t>
            </a:r>
          </a:p>
        </p:txBody>
      </p:sp>
      <p:pic>
        <p:nvPicPr>
          <p:cNvPr id="3" name="Picture 2">
            <a:extLst>
              <a:ext uri="{FF2B5EF4-FFF2-40B4-BE49-F238E27FC236}">
                <a16:creationId xmlns:a16="http://schemas.microsoft.com/office/drawing/2014/main" id="{8E7D6A36-0129-424D-A015-E6DDD6FFB560}"/>
              </a:ext>
            </a:extLst>
          </p:cNvPr>
          <p:cNvPicPr>
            <a:picLocks noChangeAspect="1"/>
          </p:cNvPicPr>
          <p:nvPr/>
        </p:nvPicPr>
        <p:blipFill>
          <a:blip r:embed="rId3"/>
          <a:stretch>
            <a:fillRect/>
          </a:stretch>
        </p:blipFill>
        <p:spPr>
          <a:xfrm>
            <a:off x="1232755" y="1402030"/>
            <a:ext cx="6678488" cy="4387457"/>
          </a:xfrm>
          <a:prstGeom prst="rect">
            <a:avLst/>
          </a:prstGeom>
        </p:spPr>
      </p:pic>
    </p:spTree>
    <p:extLst>
      <p:ext uri="{BB962C8B-B14F-4D97-AF65-F5344CB8AC3E}">
        <p14:creationId xmlns:p14="http://schemas.microsoft.com/office/powerpoint/2010/main" val="329008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
            <a:extLst>
              <a:ext uri="{FF2B5EF4-FFF2-40B4-BE49-F238E27FC236}">
                <a16:creationId xmlns:a16="http://schemas.microsoft.com/office/drawing/2014/main" id="{9DFBBC4A-9A48-4E77-AEB0-E26522155358}"/>
              </a:ext>
            </a:extLst>
          </p:cNvPr>
          <p:cNvSpPr/>
          <p:nvPr/>
        </p:nvSpPr>
        <p:spPr>
          <a:xfrm>
            <a:off x="145911" y="1976353"/>
            <a:ext cx="3083465" cy="3684895"/>
          </a:xfrm>
          <a:prstGeom prst="roundRect">
            <a:avLst/>
          </a:prstGeom>
          <a:solidFill>
            <a:srgbClr val="EFF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Measures to address Problems related to Water Sources</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Wate</a:t>
            </a:r>
            <a:r>
              <a:rPr lang="en-US" altLang="ja-JP" sz="2800" dirty="0"/>
              <a:t>r Cycle in Urban Area</a:t>
            </a:r>
            <a:endParaRPr kumimoji="1" lang="ja-JP" altLang="en-US" sz="2800" dirty="0"/>
          </a:p>
        </p:txBody>
      </p:sp>
      <p:sp>
        <p:nvSpPr>
          <p:cNvPr id="13" name="円/楕円 11">
            <a:extLst>
              <a:ext uri="{FF2B5EF4-FFF2-40B4-BE49-F238E27FC236}">
                <a16:creationId xmlns:a16="http://schemas.microsoft.com/office/drawing/2014/main" id="{90DE094F-2947-42DD-888F-B7B2C76BF398}"/>
              </a:ext>
            </a:extLst>
          </p:cNvPr>
          <p:cNvSpPr/>
          <p:nvPr/>
        </p:nvSpPr>
        <p:spPr>
          <a:xfrm>
            <a:off x="185158" y="2318027"/>
            <a:ext cx="1289431" cy="732528"/>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Water supply fee system</a:t>
            </a:r>
            <a:endParaRPr kumimoji="1" lang="ja-JP" altLang="en-US" sz="1600" dirty="0">
              <a:solidFill>
                <a:schemeClr val="tx1"/>
              </a:solidFill>
            </a:endParaRPr>
          </a:p>
        </p:txBody>
      </p:sp>
      <p:sp>
        <p:nvSpPr>
          <p:cNvPr id="15" name="円/楕円 11">
            <a:extLst>
              <a:ext uri="{FF2B5EF4-FFF2-40B4-BE49-F238E27FC236}">
                <a16:creationId xmlns:a16="http://schemas.microsoft.com/office/drawing/2014/main" id="{C9D95702-921F-46A7-8763-825370718191}"/>
              </a:ext>
            </a:extLst>
          </p:cNvPr>
          <p:cNvSpPr/>
          <p:nvPr/>
        </p:nvSpPr>
        <p:spPr>
          <a:xfrm>
            <a:off x="1161963" y="3661019"/>
            <a:ext cx="1430222" cy="768300"/>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Treated wastewater</a:t>
            </a:r>
            <a:endParaRPr kumimoji="1" lang="ja-JP" altLang="en-US" sz="1600" dirty="0">
              <a:solidFill>
                <a:schemeClr val="tx1"/>
              </a:solidFill>
            </a:endParaRPr>
          </a:p>
        </p:txBody>
      </p:sp>
      <p:sp>
        <p:nvSpPr>
          <p:cNvPr id="16" name="円/楕円 11">
            <a:extLst>
              <a:ext uri="{FF2B5EF4-FFF2-40B4-BE49-F238E27FC236}">
                <a16:creationId xmlns:a16="http://schemas.microsoft.com/office/drawing/2014/main" id="{885981FD-379A-43BB-A70D-1A7C6CD6E99C}"/>
              </a:ext>
            </a:extLst>
          </p:cNvPr>
          <p:cNvSpPr/>
          <p:nvPr/>
        </p:nvSpPr>
        <p:spPr>
          <a:xfrm>
            <a:off x="175305" y="3194279"/>
            <a:ext cx="1169647" cy="794037"/>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Reduce leakage ratio</a:t>
            </a:r>
            <a:endParaRPr kumimoji="1" lang="ja-JP" altLang="en-US" sz="1600" dirty="0">
              <a:solidFill>
                <a:schemeClr val="tx1"/>
              </a:solidFill>
            </a:endParaRPr>
          </a:p>
        </p:txBody>
      </p:sp>
      <p:sp>
        <p:nvSpPr>
          <p:cNvPr id="17" name="円/楕円 11">
            <a:extLst>
              <a:ext uri="{FF2B5EF4-FFF2-40B4-BE49-F238E27FC236}">
                <a16:creationId xmlns:a16="http://schemas.microsoft.com/office/drawing/2014/main" id="{96848A82-1761-4B6B-A89D-D3AB7EE2BFAD}"/>
              </a:ext>
            </a:extLst>
          </p:cNvPr>
          <p:cNvSpPr/>
          <p:nvPr/>
        </p:nvSpPr>
        <p:spPr>
          <a:xfrm>
            <a:off x="1486397" y="2230949"/>
            <a:ext cx="1621676" cy="663378"/>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Water saving faucet spindle</a:t>
            </a:r>
            <a:endParaRPr kumimoji="1" lang="ja-JP" altLang="en-US" sz="1600" dirty="0">
              <a:solidFill>
                <a:schemeClr val="tx1"/>
              </a:solidFill>
            </a:endParaRPr>
          </a:p>
        </p:txBody>
      </p:sp>
      <p:sp>
        <p:nvSpPr>
          <p:cNvPr id="18" name="円/楕円 11">
            <a:extLst>
              <a:ext uri="{FF2B5EF4-FFF2-40B4-BE49-F238E27FC236}">
                <a16:creationId xmlns:a16="http://schemas.microsoft.com/office/drawing/2014/main" id="{BEFB1C05-43AD-4756-8C9C-DF93A55E810B}"/>
              </a:ext>
            </a:extLst>
          </p:cNvPr>
          <p:cNvSpPr/>
          <p:nvPr/>
        </p:nvSpPr>
        <p:spPr>
          <a:xfrm>
            <a:off x="1848870" y="4432279"/>
            <a:ext cx="1275507" cy="557393"/>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Rainwater storage</a:t>
            </a:r>
            <a:endParaRPr kumimoji="1" lang="ja-JP" altLang="en-US" sz="1600" dirty="0">
              <a:solidFill>
                <a:schemeClr val="tx1"/>
              </a:solidFill>
            </a:endParaRPr>
          </a:p>
        </p:txBody>
      </p:sp>
      <p:sp>
        <p:nvSpPr>
          <p:cNvPr id="22" name="円/楕円 11">
            <a:extLst>
              <a:ext uri="{FF2B5EF4-FFF2-40B4-BE49-F238E27FC236}">
                <a16:creationId xmlns:a16="http://schemas.microsoft.com/office/drawing/2014/main" id="{CAB14197-B237-4BCF-8920-A976756FAE2B}"/>
              </a:ext>
            </a:extLst>
          </p:cNvPr>
          <p:cNvSpPr/>
          <p:nvPr/>
        </p:nvSpPr>
        <p:spPr>
          <a:xfrm>
            <a:off x="1763688" y="3011537"/>
            <a:ext cx="1360689" cy="663379"/>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Reuse grey water</a:t>
            </a:r>
            <a:endParaRPr kumimoji="1" lang="ja-JP" altLang="en-US" sz="1600" dirty="0">
              <a:solidFill>
                <a:schemeClr val="tx1"/>
              </a:solidFill>
            </a:endParaRPr>
          </a:p>
        </p:txBody>
      </p:sp>
      <p:sp>
        <p:nvSpPr>
          <p:cNvPr id="26" name="円/楕円 11">
            <a:extLst>
              <a:ext uri="{FF2B5EF4-FFF2-40B4-BE49-F238E27FC236}">
                <a16:creationId xmlns:a16="http://schemas.microsoft.com/office/drawing/2014/main" id="{0DA4D8BC-1805-4CE7-AC5C-BD802DEFF7D9}"/>
              </a:ext>
            </a:extLst>
          </p:cNvPr>
          <p:cNvSpPr/>
          <p:nvPr/>
        </p:nvSpPr>
        <p:spPr>
          <a:xfrm>
            <a:off x="675559" y="5027580"/>
            <a:ext cx="1621676" cy="557393"/>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Desalination</a:t>
            </a:r>
            <a:endParaRPr kumimoji="1" lang="ja-JP" altLang="en-US" sz="1600" dirty="0">
              <a:solidFill>
                <a:schemeClr val="tx1"/>
              </a:solidFill>
            </a:endParaRPr>
          </a:p>
        </p:txBody>
      </p:sp>
      <p:sp>
        <p:nvSpPr>
          <p:cNvPr id="21" name="Rectangle: Rounded Corners 20">
            <a:extLst>
              <a:ext uri="{FF2B5EF4-FFF2-40B4-BE49-F238E27FC236}">
                <a16:creationId xmlns:a16="http://schemas.microsoft.com/office/drawing/2014/main" id="{77197128-3C02-406E-B81E-5BBB79DD66DE}"/>
              </a:ext>
            </a:extLst>
          </p:cNvPr>
          <p:cNvSpPr/>
          <p:nvPr/>
        </p:nvSpPr>
        <p:spPr>
          <a:xfrm>
            <a:off x="414368" y="1716508"/>
            <a:ext cx="1731836" cy="519690"/>
          </a:xfrm>
          <a:prstGeom prst="roundRect">
            <a:avLst>
              <a:gd name="adj" fmla="val 29177"/>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CAE2FF">
                  <a:lumMod val="50000"/>
                </a:srgbClr>
              </a:buClr>
              <a:buSzPct val="75000"/>
            </a:pPr>
            <a:r>
              <a:rPr lang="en-US" altLang="ja-JP" b="1" dirty="0">
                <a:solidFill>
                  <a:schemeClr val="tx1"/>
                </a:solidFill>
              </a:rPr>
              <a:t>Water Use</a:t>
            </a:r>
            <a:endParaRPr lang="en-US" altLang="ja-JP" b="1" dirty="0">
              <a:solidFill>
                <a:srgbClr val="FF0000"/>
              </a:solidFill>
            </a:endParaRPr>
          </a:p>
          <a:p>
            <a:pPr>
              <a:lnSpc>
                <a:spcPct val="100000"/>
              </a:lnSpc>
              <a:spcAft>
                <a:spcPts val="600"/>
              </a:spcAft>
              <a:buClr>
                <a:srgbClr val="CAE2FF">
                  <a:lumMod val="50000"/>
                </a:srgbClr>
              </a:buClr>
              <a:buSzPct val="75000"/>
            </a:pPr>
            <a:endParaRPr lang="en-US" altLang="ja-JP" dirty="0">
              <a:solidFill>
                <a:srgbClr val="FF0000"/>
              </a:solidFill>
            </a:endParaRPr>
          </a:p>
        </p:txBody>
      </p:sp>
      <p:sp>
        <p:nvSpPr>
          <p:cNvPr id="27" name="円/楕円 11">
            <a:extLst>
              <a:ext uri="{FF2B5EF4-FFF2-40B4-BE49-F238E27FC236}">
                <a16:creationId xmlns:a16="http://schemas.microsoft.com/office/drawing/2014/main" id="{3191EDDB-02F2-4236-9211-BAE22B60482C}"/>
              </a:ext>
            </a:extLst>
          </p:cNvPr>
          <p:cNvSpPr/>
          <p:nvPr/>
        </p:nvSpPr>
        <p:spPr>
          <a:xfrm>
            <a:off x="252273" y="4388081"/>
            <a:ext cx="1447603" cy="546105"/>
          </a:xfrm>
          <a:prstGeom prst="ellipse">
            <a:avLst/>
          </a:prstGeom>
          <a:solidFill>
            <a:srgbClr val="CCEC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Reuse industrial water</a:t>
            </a:r>
            <a:endParaRPr kumimoji="1" lang="ja-JP" altLang="en-US" sz="1600" dirty="0">
              <a:solidFill>
                <a:schemeClr val="tx1"/>
              </a:solidFill>
            </a:endParaRPr>
          </a:p>
        </p:txBody>
      </p:sp>
      <p:sp>
        <p:nvSpPr>
          <p:cNvPr id="29" name="四角形: 角を丸くする 2">
            <a:extLst>
              <a:ext uri="{FF2B5EF4-FFF2-40B4-BE49-F238E27FC236}">
                <a16:creationId xmlns:a16="http://schemas.microsoft.com/office/drawing/2014/main" id="{F74E7818-5B69-40E7-B06C-565F934BFAD3}"/>
              </a:ext>
            </a:extLst>
          </p:cNvPr>
          <p:cNvSpPr/>
          <p:nvPr/>
        </p:nvSpPr>
        <p:spPr>
          <a:xfrm>
            <a:off x="3425219" y="1987306"/>
            <a:ext cx="2926685" cy="3684895"/>
          </a:xfrm>
          <a:prstGeom prst="roundRect">
            <a:avLst/>
          </a:prstGeom>
          <a:solidFill>
            <a:srgbClr val="FFFFE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Rectangle: Rounded Corners 27">
            <a:extLst>
              <a:ext uri="{FF2B5EF4-FFF2-40B4-BE49-F238E27FC236}">
                <a16:creationId xmlns:a16="http://schemas.microsoft.com/office/drawing/2014/main" id="{DAF437BD-8098-42DF-849A-417D4EC827AE}"/>
              </a:ext>
            </a:extLst>
          </p:cNvPr>
          <p:cNvSpPr/>
          <p:nvPr/>
        </p:nvSpPr>
        <p:spPr>
          <a:xfrm>
            <a:off x="3752837" y="1716508"/>
            <a:ext cx="2259323" cy="519690"/>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CAE2FF">
                  <a:lumMod val="50000"/>
                </a:srgbClr>
              </a:buClr>
              <a:buSzPct val="75000"/>
            </a:pPr>
            <a:r>
              <a:rPr lang="en-US" altLang="ja-JP" b="1" dirty="0">
                <a:solidFill>
                  <a:schemeClr val="tx1"/>
                </a:solidFill>
              </a:rPr>
              <a:t>Flood Protection</a:t>
            </a:r>
            <a:endParaRPr lang="en-US" altLang="ja-JP" b="1" dirty="0">
              <a:solidFill>
                <a:srgbClr val="FF0000"/>
              </a:solidFill>
            </a:endParaRPr>
          </a:p>
        </p:txBody>
      </p:sp>
      <p:sp>
        <p:nvSpPr>
          <p:cNvPr id="30" name="四角形: 角を丸くする 2">
            <a:extLst>
              <a:ext uri="{FF2B5EF4-FFF2-40B4-BE49-F238E27FC236}">
                <a16:creationId xmlns:a16="http://schemas.microsoft.com/office/drawing/2014/main" id="{32086875-DEBB-45D7-83B9-1F44FC3C42E1}"/>
              </a:ext>
            </a:extLst>
          </p:cNvPr>
          <p:cNvSpPr/>
          <p:nvPr/>
        </p:nvSpPr>
        <p:spPr>
          <a:xfrm>
            <a:off x="6538047" y="1987306"/>
            <a:ext cx="2485016" cy="3684895"/>
          </a:xfrm>
          <a:prstGeom prst="roundRect">
            <a:avLst/>
          </a:prstGeom>
          <a:solidFill>
            <a:srgbClr val="E8F2D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Rectangle: Rounded Corners 30">
            <a:extLst>
              <a:ext uri="{FF2B5EF4-FFF2-40B4-BE49-F238E27FC236}">
                <a16:creationId xmlns:a16="http://schemas.microsoft.com/office/drawing/2014/main" id="{1094A386-EEB1-4FD9-8117-51C4708719AC}"/>
              </a:ext>
            </a:extLst>
          </p:cNvPr>
          <p:cNvSpPr/>
          <p:nvPr/>
        </p:nvSpPr>
        <p:spPr>
          <a:xfrm>
            <a:off x="6808072" y="1727461"/>
            <a:ext cx="1773390" cy="519690"/>
          </a:xfrm>
          <a:prstGeom prst="roundRect">
            <a:avLst>
              <a:gd name="adj" fmla="val 291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CAE2FF">
                  <a:lumMod val="50000"/>
                </a:srgbClr>
              </a:buClr>
              <a:buSzPct val="75000"/>
            </a:pPr>
            <a:r>
              <a:rPr lang="en-US" altLang="ja-JP" b="1" dirty="0">
                <a:solidFill>
                  <a:schemeClr val="tx1"/>
                </a:solidFill>
              </a:rPr>
              <a:t>Environment</a:t>
            </a:r>
            <a:endParaRPr lang="en-US" altLang="ja-JP" b="1" dirty="0">
              <a:solidFill>
                <a:srgbClr val="FF0000"/>
              </a:solidFill>
            </a:endParaRPr>
          </a:p>
          <a:p>
            <a:pPr>
              <a:lnSpc>
                <a:spcPct val="100000"/>
              </a:lnSpc>
              <a:spcAft>
                <a:spcPts val="600"/>
              </a:spcAft>
              <a:buClr>
                <a:srgbClr val="CAE2FF">
                  <a:lumMod val="50000"/>
                </a:srgbClr>
              </a:buClr>
              <a:buSzPct val="75000"/>
            </a:pPr>
            <a:endParaRPr lang="en-US" altLang="ja-JP" dirty="0">
              <a:solidFill>
                <a:srgbClr val="FF0000"/>
              </a:solidFill>
            </a:endParaRPr>
          </a:p>
        </p:txBody>
      </p:sp>
      <p:sp>
        <p:nvSpPr>
          <p:cNvPr id="32" name="円/楕円 11">
            <a:extLst>
              <a:ext uri="{FF2B5EF4-FFF2-40B4-BE49-F238E27FC236}">
                <a16:creationId xmlns:a16="http://schemas.microsoft.com/office/drawing/2014/main" id="{37541F44-31FD-43E0-8F83-E6A09D55B43C}"/>
              </a:ext>
            </a:extLst>
          </p:cNvPr>
          <p:cNvSpPr/>
          <p:nvPr/>
        </p:nvSpPr>
        <p:spPr>
          <a:xfrm>
            <a:off x="3485352" y="2341146"/>
            <a:ext cx="1694745"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River improvement</a:t>
            </a:r>
            <a:endParaRPr kumimoji="1" lang="ja-JP" altLang="en-US" sz="1600" dirty="0">
              <a:solidFill>
                <a:schemeClr val="tx1"/>
              </a:solidFill>
            </a:endParaRPr>
          </a:p>
        </p:txBody>
      </p:sp>
      <p:sp>
        <p:nvSpPr>
          <p:cNvPr id="33" name="円/楕円 11">
            <a:extLst>
              <a:ext uri="{FF2B5EF4-FFF2-40B4-BE49-F238E27FC236}">
                <a16:creationId xmlns:a16="http://schemas.microsoft.com/office/drawing/2014/main" id="{E9A12211-E8E2-489A-BAA9-A9393C68C388}"/>
              </a:ext>
            </a:extLst>
          </p:cNvPr>
          <p:cNvSpPr/>
          <p:nvPr/>
        </p:nvSpPr>
        <p:spPr>
          <a:xfrm>
            <a:off x="4916008" y="2774550"/>
            <a:ext cx="1314349" cy="1137352"/>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lang="en-US" altLang="ja-JP" sz="1600" dirty="0">
                <a:solidFill>
                  <a:schemeClr val="tx1"/>
                </a:solidFill>
              </a:rPr>
              <a:t>Multi-purpose detention basin</a:t>
            </a:r>
            <a:endParaRPr kumimoji="1" lang="ja-JP" altLang="en-US" sz="1600" dirty="0">
              <a:solidFill>
                <a:schemeClr val="tx1"/>
              </a:solidFill>
            </a:endParaRPr>
          </a:p>
        </p:txBody>
      </p:sp>
      <p:sp>
        <p:nvSpPr>
          <p:cNvPr id="34" name="円/楕円 11">
            <a:extLst>
              <a:ext uri="{FF2B5EF4-FFF2-40B4-BE49-F238E27FC236}">
                <a16:creationId xmlns:a16="http://schemas.microsoft.com/office/drawing/2014/main" id="{A28238AB-2E43-4020-9B73-8A01C825EFD9}"/>
              </a:ext>
            </a:extLst>
          </p:cNvPr>
          <p:cNvSpPr/>
          <p:nvPr/>
        </p:nvSpPr>
        <p:spPr>
          <a:xfrm>
            <a:off x="3493888" y="4509120"/>
            <a:ext cx="1416113"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lang="en-US" altLang="ja-JP" sz="1600" dirty="0">
                <a:solidFill>
                  <a:schemeClr val="tx1"/>
                </a:solidFill>
              </a:rPr>
              <a:t>Underground Water Storage</a:t>
            </a:r>
            <a:endParaRPr kumimoji="1" lang="ja-JP" altLang="en-US" sz="1600" dirty="0">
              <a:solidFill>
                <a:schemeClr val="tx1"/>
              </a:solidFill>
            </a:endParaRPr>
          </a:p>
        </p:txBody>
      </p:sp>
      <p:sp>
        <p:nvSpPr>
          <p:cNvPr id="35" name="円/楕円 11">
            <a:extLst>
              <a:ext uri="{FF2B5EF4-FFF2-40B4-BE49-F238E27FC236}">
                <a16:creationId xmlns:a16="http://schemas.microsoft.com/office/drawing/2014/main" id="{4442B9BA-F16C-4990-AD89-B66B5A3487CB}"/>
              </a:ext>
            </a:extLst>
          </p:cNvPr>
          <p:cNvSpPr/>
          <p:nvPr/>
        </p:nvSpPr>
        <p:spPr>
          <a:xfrm>
            <a:off x="3585903" y="3709497"/>
            <a:ext cx="1694746"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lang="en-US" altLang="ja-JP" sz="1600" dirty="0">
                <a:solidFill>
                  <a:schemeClr val="tx1"/>
                </a:solidFill>
              </a:rPr>
              <a:t>Underground River</a:t>
            </a:r>
            <a:endParaRPr kumimoji="1" lang="ja-JP" altLang="en-US" sz="1600" dirty="0">
              <a:solidFill>
                <a:schemeClr val="tx1"/>
              </a:solidFill>
            </a:endParaRPr>
          </a:p>
        </p:txBody>
      </p:sp>
      <p:sp>
        <p:nvSpPr>
          <p:cNvPr id="36" name="円/楕円 11">
            <a:extLst>
              <a:ext uri="{FF2B5EF4-FFF2-40B4-BE49-F238E27FC236}">
                <a16:creationId xmlns:a16="http://schemas.microsoft.com/office/drawing/2014/main" id="{AC5CBC98-57DD-43B6-81D8-17DCEA231790}"/>
              </a:ext>
            </a:extLst>
          </p:cNvPr>
          <p:cNvSpPr/>
          <p:nvPr/>
        </p:nvSpPr>
        <p:spPr>
          <a:xfrm>
            <a:off x="4888561" y="4746159"/>
            <a:ext cx="1314349"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lang="en-US" altLang="ja-JP" sz="1600" dirty="0">
                <a:solidFill>
                  <a:schemeClr val="tx1"/>
                </a:solidFill>
              </a:rPr>
              <a:t>Permeable pavement</a:t>
            </a:r>
            <a:endParaRPr kumimoji="1" lang="ja-JP" altLang="en-US" sz="1600" dirty="0">
              <a:solidFill>
                <a:schemeClr val="tx1"/>
              </a:solidFill>
            </a:endParaRPr>
          </a:p>
        </p:txBody>
      </p:sp>
      <p:sp>
        <p:nvSpPr>
          <p:cNvPr id="37" name="円/楕円 11">
            <a:extLst>
              <a:ext uri="{FF2B5EF4-FFF2-40B4-BE49-F238E27FC236}">
                <a16:creationId xmlns:a16="http://schemas.microsoft.com/office/drawing/2014/main" id="{B5483126-E6F6-4D50-8CE3-D3866F9A4931}"/>
              </a:ext>
            </a:extLst>
          </p:cNvPr>
          <p:cNvSpPr/>
          <p:nvPr/>
        </p:nvSpPr>
        <p:spPr>
          <a:xfrm>
            <a:off x="6677909" y="2389915"/>
            <a:ext cx="1494491" cy="663378"/>
          </a:xfrm>
          <a:prstGeom prst="ellipse">
            <a:avLst/>
          </a:prstGeom>
          <a:solidFill>
            <a:srgbClr val="CBE1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Nature-oriented river</a:t>
            </a:r>
            <a:endParaRPr kumimoji="1" lang="ja-JP" altLang="en-US" sz="1600" dirty="0">
              <a:solidFill>
                <a:schemeClr val="tx1"/>
              </a:solidFill>
            </a:endParaRPr>
          </a:p>
        </p:txBody>
      </p:sp>
      <p:sp>
        <p:nvSpPr>
          <p:cNvPr id="38" name="円/楕円 11">
            <a:extLst>
              <a:ext uri="{FF2B5EF4-FFF2-40B4-BE49-F238E27FC236}">
                <a16:creationId xmlns:a16="http://schemas.microsoft.com/office/drawing/2014/main" id="{A66993EF-7C0B-4FF6-8746-FC16E7F0CB90}"/>
              </a:ext>
            </a:extLst>
          </p:cNvPr>
          <p:cNvSpPr/>
          <p:nvPr/>
        </p:nvSpPr>
        <p:spPr>
          <a:xfrm>
            <a:off x="7332197" y="3099105"/>
            <a:ext cx="1636498" cy="663378"/>
          </a:xfrm>
          <a:prstGeom prst="ellipse">
            <a:avLst/>
          </a:prstGeom>
          <a:solidFill>
            <a:srgbClr val="CBE1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Sewerage Maintenance</a:t>
            </a:r>
            <a:endParaRPr kumimoji="1" lang="ja-JP" altLang="en-US" sz="1600" dirty="0">
              <a:solidFill>
                <a:schemeClr val="tx1"/>
              </a:solidFill>
            </a:endParaRPr>
          </a:p>
        </p:txBody>
      </p:sp>
      <p:sp>
        <p:nvSpPr>
          <p:cNvPr id="39" name="円/楕円 11">
            <a:extLst>
              <a:ext uri="{FF2B5EF4-FFF2-40B4-BE49-F238E27FC236}">
                <a16:creationId xmlns:a16="http://schemas.microsoft.com/office/drawing/2014/main" id="{02095933-4F60-4A8D-BA77-57DFF91E68BD}"/>
              </a:ext>
            </a:extLst>
          </p:cNvPr>
          <p:cNvSpPr/>
          <p:nvPr/>
        </p:nvSpPr>
        <p:spPr>
          <a:xfrm>
            <a:off x="6614165" y="3734423"/>
            <a:ext cx="1369452" cy="853720"/>
          </a:xfrm>
          <a:prstGeom prst="ellipse">
            <a:avLst/>
          </a:prstGeom>
          <a:solidFill>
            <a:srgbClr val="CBE1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Awareness raising activities</a:t>
            </a:r>
            <a:endParaRPr kumimoji="1" lang="ja-JP" altLang="en-US" sz="1600" dirty="0">
              <a:solidFill>
                <a:schemeClr val="tx1"/>
              </a:solidFill>
            </a:endParaRPr>
          </a:p>
        </p:txBody>
      </p:sp>
      <p:sp>
        <p:nvSpPr>
          <p:cNvPr id="40" name="円/楕円 11">
            <a:extLst>
              <a:ext uri="{FF2B5EF4-FFF2-40B4-BE49-F238E27FC236}">
                <a16:creationId xmlns:a16="http://schemas.microsoft.com/office/drawing/2014/main" id="{5901A771-36E5-4DF2-AFD6-BBBECA047C32}"/>
              </a:ext>
            </a:extLst>
          </p:cNvPr>
          <p:cNvSpPr/>
          <p:nvPr/>
        </p:nvSpPr>
        <p:spPr>
          <a:xfrm>
            <a:off x="7020272" y="4588143"/>
            <a:ext cx="1787421" cy="853720"/>
          </a:xfrm>
          <a:prstGeom prst="ellipse">
            <a:avLst/>
          </a:prstGeom>
          <a:solidFill>
            <a:srgbClr val="CBE1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Nature-oriented River Works</a:t>
            </a:r>
            <a:endParaRPr kumimoji="1" lang="ja-JP" altLang="en-US" sz="1600" dirty="0">
              <a:solidFill>
                <a:schemeClr val="tx1"/>
              </a:solidFill>
            </a:endParaRPr>
          </a:p>
        </p:txBody>
      </p:sp>
    </p:spTree>
    <p:extLst>
      <p:ext uri="{BB962C8B-B14F-4D97-AF65-F5344CB8AC3E}">
        <p14:creationId xmlns:p14="http://schemas.microsoft.com/office/powerpoint/2010/main" val="79458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Development of Hachioji </a:t>
            </a:r>
            <a:r>
              <a:rPr lang="en-US" altLang="ja-JP" sz="2000" dirty="0" err="1"/>
              <a:t>Minamino</a:t>
            </a:r>
            <a:r>
              <a:rPr lang="en-US" altLang="ja-JP" sz="2000" dirty="0"/>
              <a:t> City</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Wate</a:t>
            </a:r>
            <a:r>
              <a:rPr lang="en-US" altLang="ja-JP" sz="2800" dirty="0"/>
              <a:t>r Cycle in Urban Area</a:t>
            </a:r>
            <a:endParaRPr kumimoji="1" lang="ja-JP" altLang="en-US" sz="2800" dirty="0"/>
          </a:p>
        </p:txBody>
      </p:sp>
      <p:sp>
        <p:nvSpPr>
          <p:cNvPr id="41" name="コンテンツ プレースホルダー 3">
            <a:extLst>
              <a:ext uri="{FF2B5EF4-FFF2-40B4-BE49-F238E27FC236}">
                <a16:creationId xmlns:a16="http://schemas.microsoft.com/office/drawing/2014/main" id="{F2EC823F-FFF2-422C-985F-E82153D58A21}"/>
              </a:ext>
            </a:extLst>
          </p:cNvPr>
          <p:cNvSpPr txBox="1"/>
          <p:nvPr/>
        </p:nvSpPr>
        <p:spPr>
          <a:xfrm>
            <a:off x="-108520" y="5975233"/>
            <a:ext cx="6170878"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Hachioji </a:t>
            </a:r>
            <a:r>
              <a:rPr lang="en-US" altLang="ja-JP" sz="1600" dirty="0" err="1"/>
              <a:t>Minamino</a:t>
            </a:r>
            <a:r>
              <a:rPr lang="en-US" altLang="ja-JP" sz="1600" dirty="0"/>
              <a:t> City Water Cycle Regeneration System</a:t>
            </a:r>
            <a:endParaRPr lang="ja-JP" altLang="en-US" sz="1600" dirty="0"/>
          </a:p>
        </p:txBody>
      </p:sp>
      <p:sp>
        <p:nvSpPr>
          <p:cNvPr id="42" name="Rectangle: Rounded Corners 41">
            <a:extLst>
              <a:ext uri="{FF2B5EF4-FFF2-40B4-BE49-F238E27FC236}">
                <a16:creationId xmlns:a16="http://schemas.microsoft.com/office/drawing/2014/main" id="{ED9B17DE-B6E0-491E-8FF1-FC883D2750AE}"/>
              </a:ext>
            </a:extLst>
          </p:cNvPr>
          <p:cNvSpPr/>
          <p:nvPr/>
        </p:nvSpPr>
        <p:spPr>
          <a:xfrm>
            <a:off x="5148064" y="1584582"/>
            <a:ext cx="4104964" cy="1916426"/>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dirty="0">
                <a:solidFill>
                  <a:schemeClr val="tx1"/>
                </a:solidFill>
              </a:rPr>
              <a:t>Flood peak discharge reduced by 20~40%</a:t>
            </a:r>
          </a:p>
          <a:p>
            <a:pPr>
              <a:spcAft>
                <a:spcPts val="600"/>
              </a:spcAft>
              <a:buClr>
                <a:srgbClr val="CAE2FF">
                  <a:lumMod val="50000"/>
                </a:srgbClr>
              </a:buClr>
              <a:buSzPct val="75000"/>
            </a:pPr>
            <a:r>
              <a:rPr lang="en-US" altLang="ja-JP" dirty="0">
                <a:solidFill>
                  <a:schemeClr val="tx1"/>
                </a:solidFill>
              </a:rPr>
              <a:t>Drought discharge increased by 1.5 ~ 2 times</a:t>
            </a:r>
            <a:endParaRPr lang="en-US" altLang="ja-JP" dirty="0">
              <a:solidFill>
                <a:srgbClr val="FF0000"/>
              </a:solidFill>
            </a:endParaRPr>
          </a:p>
          <a:p>
            <a:pPr>
              <a:spcAft>
                <a:spcPts val="600"/>
              </a:spcAft>
              <a:buClr>
                <a:srgbClr val="CAE2FF">
                  <a:lumMod val="50000"/>
                </a:srgbClr>
              </a:buClr>
              <a:buSzPct val="75000"/>
            </a:pPr>
            <a:endParaRPr lang="en-US" altLang="ja-JP" dirty="0">
              <a:solidFill>
                <a:srgbClr val="FF0000"/>
              </a:solidFill>
            </a:endParaRPr>
          </a:p>
        </p:txBody>
      </p:sp>
      <p:sp>
        <p:nvSpPr>
          <p:cNvPr id="7" name="テキスト ボックス 6">
            <a:extLst>
              <a:ext uri="{FF2B5EF4-FFF2-40B4-BE49-F238E27FC236}">
                <a16:creationId xmlns:a16="http://schemas.microsoft.com/office/drawing/2014/main" id="{B5101C12-650D-4925-AECF-F4A5667E853A}"/>
              </a:ext>
            </a:extLst>
          </p:cNvPr>
          <p:cNvSpPr txBox="1"/>
          <p:nvPr/>
        </p:nvSpPr>
        <p:spPr>
          <a:xfrm>
            <a:off x="252932" y="5696357"/>
            <a:ext cx="4766169"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UR x Green Infrastructure Case Studies UR Agency </a:t>
            </a:r>
          </a:p>
        </p:txBody>
      </p:sp>
      <p:pic>
        <p:nvPicPr>
          <p:cNvPr id="5" name="Picture 4">
            <a:extLst>
              <a:ext uri="{FF2B5EF4-FFF2-40B4-BE49-F238E27FC236}">
                <a16:creationId xmlns:a16="http://schemas.microsoft.com/office/drawing/2014/main" id="{BCDC76E7-29BB-452C-BF07-40D8CB8F1AED}"/>
              </a:ext>
            </a:extLst>
          </p:cNvPr>
          <p:cNvPicPr>
            <a:picLocks noChangeAspect="1"/>
          </p:cNvPicPr>
          <p:nvPr/>
        </p:nvPicPr>
        <p:blipFill>
          <a:blip r:embed="rId3"/>
          <a:stretch>
            <a:fillRect/>
          </a:stretch>
        </p:blipFill>
        <p:spPr>
          <a:xfrm>
            <a:off x="360000" y="1470628"/>
            <a:ext cx="4552035" cy="4374745"/>
          </a:xfrm>
          <a:prstGeom prst="rect">
            <a:avLst/>
          </a:prstGeom>
        </p:spPr>
      </p:pic>
    </p:spTree>
    <p:extLst>
      <p:ext uri="{BB962C8B-B14F-4D97-AF65-F5344CB8AC3E}">
        <p14:creationId xmlns:p14="http://schemas.microsoft.com/office/powerpoint/2010/main" val="85713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Controlling Water Use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15" name="コンテンツ プレースホルダー 3">
            <a:extLst>
              <a:ext uri="{FF2B5EF4-FFF2-40B4-BE49-F238E27FC236}">
                <a16:creationId xmlns:a16="http://schemas.microsoft.com/office/drawing/2014/main" id="{98A70032-6982-4C89-9308-56247A899283}"/>
              </a:ext>
            </a:extLst>
          </p:cNvPr>
          <p:cNvSpPr txBox="1"/>
          <p:nvPr/>
        </p:nvSpPr>
        <p:spPr>
          <a:xfrm>
            <a:off x="1655676" y="5851554"/>
            <a:ext cx="5832648"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Wide-area Water Resources Utilization</a:t>
            </a:r>
          </a:p>
        </p:txBody>
      </p:sp>
      <p:pic>
        <p:nvPicPr>
          <p:cNvPr id="4" name="Picture 3">
            <a:extLst>
              <a:ext uri="{FF2B5EF4-FFF2-40B4-BE49-F238E27FC236}">
                <a16:creationId xmlns:a16="http://schemas.microsoft.com/office/drawing/2014/main" id="{6B86DD9F-C997-4299-8843-5664EE37CB1E}"/>
              </a:ext>
            </a:extLst>
          </p:cNvPr>
          <p:cNvPicPr>
            <a:picLocks noChangeAspect="1"/>
          </p:cNvPicPr>
          <p:nvPr/>
        </p:nvPicPr>
        <p:blipFill>
          <a:blip r:embed="rId3"/>
          <a:stretch>
            <a:fillRect/>
          </a:stretch>
        </p:blipFill>
        <p:spPr>
          <a:xfrm>
            <a:off x="1650068" y="1529931"/>
            <a:ext cx="5811398" cy="3978572"/>
          </a:xfrm>
          <a:prstGeom prst="rect">
            <a:avLst/>
          </a:prstGeom>
          <a:ln>
            <a:solidFill>
              <a:schemeClr val="tx1"/>
            </a:solidFill>
          </a:ln>
        </p:spPr>
      </p:pic>
      <p:sp>
        <p:nvSpPr>
          <p:cNvPr id="8" name="テキスト ボックス 6">
            <a:extLst>
              <a:ext uri="{FF2B5EF4-FFF2-40B4-BE49-F238E27FC236}">
                <a16:creationId xmlns:a16="http://schemas.microsoft.com/office/drawing/2014/main" id="{BDC54969-DC91-4494-9C04-48A1896E55ED}"/>
              </a:ext>
            </a:extLst>
          </p:cNvPr>
          <p:cNvSpPr txBox="1"/>
          <p:nvPr/>
        </p:nvSpPr>
        <p:spPr>
          <a:xfrm>
            <a:off x="1569101" y="5543777"/>
            <a:ext cx="5811398"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Tokyo Metropolitan Government Bureau of Waterworks website</a:t>
            </a:r>
          </a:p>
        </p:txBody>
      </p:sp>
    </p:spTree>
    <p:extLst>
      <p:ext uri="{BB962C8B-B14F-4D97-AF65-F5344CB8AC3E}">
        <p14:creationId xmlns:p14="http://schemas.microsoft.com/office/powerpoint/2010/main" val="411222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Controlling Water Use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17" name="コンテンツ プレースホルダー 3">
            <a:extLst>
              <a:ext uri="{FF2B5EF4-FFF2-40B4-BE49-F238E27FC236}">
                <a16:creationId xmlns:a16="http://schemas.microsoft.com/office/drawing/2014/main" id="{55AD80E0-D623-4062-A4C4-B6813F971679}"/>
              </a:ext>
            </a:extLst>
          </p:cNvPr>
          <p:cNvSpPr txBox="1"/>
          <p:nvPr/>
        </p:nvSpPr>
        <p:spPr>
          <a:xfrm>
            <a:off x="606931" y="5107031"/>
            <a:ext cx="4078172"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Two-part Tariff System</a:t>
            </a:r>
          </a:p>
        </p:txBody>
      </p:sp>
      <p:sp>
        <p:nvSpPr>
          <p:cNvPr id="19" name="コンテンツ プレースホルダー 3">
            <a:extLst>
              <a:ext uri="{FF2B5EF4-FFF2-40B4-BE49-F238E27FC236}">
                <a16:creationId xmlns:a16="http://schemas.microsoft.com/office/drawing/2014/main" id="{B2D2CF8F-817B-4311-8B1E-F5E39D3CB466}"/>
              </a:ext>
            </a:extLst>
          </p:cNvPr>
          <p:cNvSpPr txBox="1"/>
          <p:nvPr/>
        </p:nvSpPr>
        <p:spPr>
          <a:xfrm>
            <a:off x="5023612" y="5113315"/>
            <a:ext cx="3792258"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Water Saving Tap</a:t>
            </a:r>
          </a:p>
        </p:txBody>
      </p:sp>
      <p:pic>
        <p:nvPicPr>
          <p:cNvPr id="3" name="Picture 2">
            <a:extLst>
              <a:ext uri="{FF2B5EF4-FFF2-40B4-BE49-F238E27FC236}">
                <a16:creationId xmlns:a16="http://schemas.microsoft.com/office/drawing/2014/main" id="{7B5391F6-1E7D-4354-AE94-3AD508033DD0}"/>
              </a:ext>
            </a:extLst>
          </p:cNvPr>
          <p:cNvPicPr>
            <a:picLocks noChangeAspect="1"/>
          </p:cNvPicPr>
          <p:nvPr/>
        </p:nvPicPr>
        <p:blipFill>
          <a:blip r:embed="rId3"/>
          <a:stretch>
            <a:fillRect/>
          </a:stretch>
        </p:blipFill>
        <p:spPr>
          <a:xfrm>
            <a:off x="339115" y="1591763"/>
            <a:ext cx="4613804" cy="3024336"/>
          </a:xfrm>
          <a:prstGeom prst="rect">
            <a:avLst/>
          </a:prstGeom>
          <a:ln>
            <a:solidFill>
              <a:schemeClr val="tx1"/>
            </a:solidFill>
          </a:ln>
        </p:spPr>
      </p:pic>
      <p:sp>
        <p:nvSpPr>
          <p:cNvPr id="9" name="テキスト ボックス 6">
            <a:extLst>
              <a:ext uri="{FF2B5EF4-FFF2-40B4-BE49-F238E27FC236}">
                <a16:creationId xmlns:a16="http://schemas.microsoft.com/office/drawing/2014/main" id="{36B58CD3-EFA6-4CCC-B3F6-1BD1ACEE49F1}"/>
              </a:ext>
            </a:extLst>
          </p:cNvPr>
          <p:cNvSpPr txBox="1"/>
          <p:nvPr/>
        </p:nvSpPr>
        <p:spPr>
          <a:xfrm>
            <a:off x="325977" y="4616099"/>
            <a:ext cx="2742074"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PRT</a:t>
            </a:r>
          </a:p>
        </p:txBody>
      </p:sp>
      <p:sp>
        <p:nvSpPr>
          <p:cNvPr id="10" name="テキスト ボックス 6">
            <a:extLst>
              <a:ext uri="{FF2B5EF4-FFF2-40B4-BE49-F238E27FC236}">
                <a16:creationId xmlns:a16="http://schemas.microsoft.com/office/drawing/2014/main" id="{CC531754-17F1-44AC-8ED1-2AB881FC6AF7}"/>
              </a:ext>
            </a:extLst>
          </p:cNvPr>
          <p:cNvSpPr txBox="1"/>
          <p:nvPr/>
        </p:nvSpPr>
        <p:spPr>
          <a:xfrm>
            <a:off x="5148064" y="4626329"/>
            <a:ext cx="3467398" cy="523220"/>
          </a:xfrm>
          <a:prstGeom prst="rect">
            <a:avLst/>
          </a:prstGeom>
          <a:noFill/>
        </p:spPr>
        <p:txBody>
          <a:bodyPr wrap="square">
            <a:spAutoFit/>
          </a:bodyPr>
          <a:lstStyle/>
          <a:p>
            <a:r>
              <a:rPr lang="en-US" sz="1400" dirty="0">
                <a:effectLst/>
                <a:ea typeface="ＭＳ 明朝" panose="02020609040205080304" pitchFamily="17" charset="-128"/>
              </a:rPr>
              <a:t>Source: </a:t>
            </a:r>
            <a:r>
              <a:rPr lang="en-US" sz="1400" dirty="0">
                <a:ea typeface="ＭＳ 明朝" panose="02020609040205080304" pitchFamily="17" charset="-128"/>
              </a:rPr>
              <a:t>Tokyo Metropolitan Government, Bureau of Waterworks</a:t>
            </a:r>
          </a:p>
        </p:txBody>
      </p:sp>
      <p:pic>
        <p:nvPicPr>
          <p:cNvPr id="4" name="Picture 3">
            <a:extLst>
              <a:ext uri="{FF2B5EF4-FFF2-40B4-BE49-F238E27FC236}">
                <a16:creationId xmlns:a16="http://schemas.microsoft.com/office/drawing/2014/main" id="{AD0EB8EA-AD03-401F-854A-648EB068B6EC}"/>
              </a:ext>
            </a:extLst>
          </p:cNvPr>
          <p:cNvPicPr>
            <a:picLocks noChangeAspect="1"/>
          </p:cNvPicPr>
          <p:nvPr/>
        </p:nvPicPr>
        <p:blipFill rotWithShape="1">
          <a:blip r:embed="rId4"/>
          <a:srcRect b="8286"/>
          <a:stretch/>
        </p:blipFill>
        <p:spPr>
          <a:xfrm>
            <a:off x="5224021" y="1597272"/>
            <a:ext cx="3391441" cy="3018826"/>
          </a:xfrm>
          <a:prstGeom prst="rect">
            <a:avLst/>
          </a:prstGeom>
          <a:ln>
            <a:solidFill>
              <a:schemeClr val="tx1"/>
            </a:solidFill>
          </a:ln>
        </p:spPr>
      </p:pic>
    </p:spTree>
    <p:extLst>
      <p:ext uri="{BB962C8B-B14F-4D97-AF65-F5344CB8AC3E}">
        <p14:creationId xmlns:p14="http://schemas.microsoft.com/office/powerpoint/2010/main" val="56325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Controlling Water Use</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3</a:t>
            </a:r>
            <a:r>
              <a:rPr lang="en-US" altLang="ja-JP" sz="2800" dirty="0">
                <a:solidFill>
                  <a:schemeClr val="bg1">
                    <a:lumMod val="50000"/>
                  </a:schemeClr>
                </a:solidFill>
              </a:rPr>
              <a:t>. Wate</a:t>
            </a:r>
            <a:r>
              <a:rPr lang="en-US" altLang="ja-JP" sz="2800" dirty="0"/>
              <a:t>r Utilization Efforts</a:t>
            </a:r>
            <a:endParaRPr kumimoji="1" lang="ja-JP" altLang="en-US" sz="2800" dirty="0"/>
          </a:p>
        </p:txBody>
      </p:sp>
      <p:sp>
        <p:nvSpPr>
          <p:cNvPr id="27" name="四角形: 角を丸くする 2">
            <a:extLst>
              <a:ext uri="{FF2B5EF4-FFF2-40B4-BE49-F238E27FC236}">
                <a16:creationId xmlns:a16="http://schemas.microsoft.com/office/drawing/2014/main" id="{75CAB211-6B20-4B4F-869C-A2A18CE98CCD}"/>
              </a:ext>
            </a:extLst>
          </p:cNvPr>
          <p:cNvSpPr/>
          <p:nvPr/>
        </p:nvSpPr>
        <p:spPr>
          <a:xfrm>
            <a:off x="179512" y="1848870"/>
            <a:ext cx="3637068" cy="3303327"/>
          </a:xfrm>
          <a:prstGeom prst="roundRect">
            <a:avLst/>
          </a:prstGeom>
          <a:solidFill>
            <a:srgbClr val="FFFFEB"/>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11">
            <a:extLst>
              <a:ext uri="{FF2B5EF4-FFF2-40B4-BE49-F238E27FC236}">
                <a16:creationId xmlns:a16="http://schemas.microsoft.com/office/drawing/2014/main" id="{7C198E0F-7E77-40A0-839D-F90F3A9868C4}"/>
              </a:ext>
            </a:extLst>
          </p:cNvPr>
          <p:cNvSpPr/>
          <p:nvPr/>
        </p:nvSpPr>
        <p:spPr>
          <a:xfrm>
            <a:off x="1337887" y="2921333"/>
            <a:ext cx="1281230" cy="586190"/>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Mascot character</a:t>
            </a:r>
            <a:endParaRPr kumimoji="1" lang="ja-JP" altLang="en-US" sz="1600" dirty="0">
              <a:solidFill>
                <a:schemeClr val="tx1"/>
              </a:solidFill>
            </a:endParaRPr>
          </a:p>
        </p:txBody>
      </p:sp>
      <p:pic>
        <p:nvPicPr>
          <p:cNvPr id="22" name="図 87" descr="節水ちゃん">
            <a:extLst>
              <a:ext uri="{FF2B5EF4-FFF2-40B4-BE49-F238E27FC236}">
                <a16:creationId xmlns:a16="http://schemas.microsoft.com/office/drawing/2014/main" id="{3825DF87-10AF-4AEC-906D-5F8F62F53A70}"/>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78" y="2124711"/>
            <a:ext cx="1029335" cy="1511300"/>
          </a:xfrm>
          <a:prstGeom prst="rect">
            <a:avLst/>
          </a:prstGeom>
          <a:noFill/>
          <a:ln>
            <a:noFill/>
          </a:ln>
        </p:spPr>
      </p:pic>
      <p:sp>
        <p:nvSpPr>
          <p:cNvPr id="23" name="円/楕円 11">
            <a:extLst>
              <a:ext uri="{FF2B5EF4-FFF2-40B4-BE49-F238E27FC236}">
                <a16:creationId xmlns:a16="http://schemas.microsoft.com/office/drawing/2014/main" id="{5FA54844-A0FB-4B95-B6A3-8695FFF04247}"/>
              </a:ext>
            </a:extLst>
          </p:cNvPr>
          <p:cNvSpPr/>
          <p:nvPr/>
        </p:nvSpPr>
        <p:spPr>
          <a:xfrm>
            <a:off x="2692409" y="3281562"/>
            <a:ext cx="921791" cy="646171"/>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Water Day</a:t>
            </a:r>
            <a:endParaRPr kumimoji="1" lang="ja-JP" altLang="en-US" sz="1600" dirty="0">
              <a:solidFill>
                <a:schemeClr val="tx1"/>
              </a:solidFill>
            </a:endParaRPr>
          </a:p>
        </p:txBody>
      </p:sp>
      <p:sp>
        <p:nvSpPr>
          <p:cNvPr id="24" name="円/楕円 11">
            <a:extLst>
              <a:ext uri="{FF2B5EF4-FFF2-40B4-BE49-F238E27FC236}">
                <a16:creationId xmlns:a16="http://schemas.microsoft.com/office/drawing/2014/main" id="{FCCBD528-CBC9-49F5-8A59-0B841FAA44D3}"/>
              </a:ext>
            </a:extLst>
          </p:cNvPr>
          <p:cNvSpPr/>
          <p:nvPr/>
        </p:nvSpPr>
        <p:spPr>
          <a:xfrm>
            <a:off x="431234" y="4315866"/>
            <a:ext cx="1627447"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Water Saving Campaigns</a:t>
            </a:r>
            <a:endParaRPr kumimoji="1" lang="ja-JP" altLang="en-US" sz="1600" dirty="0">
              <a:solidFill>
                <a:schemeClr val="tx1"/>
              </a:solidFill>
            </a:endParaRPr>
          </a:p>
        </p:txBody>
      </p:sp>
      <p:sp>
        <p:nvSpPr>
          <p:cNvPr id="25" name="円/楕円 11">
            <a:extLst>
              <a:ext uri="{FF2B5EF4-FFF2-40B4-BE49-F238E27FC236}">
                <a16:creationId xmlns:a16="http://schemas.microsoft.com/office/drawing/2014/main" id="{E68531FC-7DB4-485C-BC06-1E1F5B676352}"/>
              </a:ext>
            </a:extLst>
          </p:cNvPr>
          <p:cNvSpPr/>
          <p:nvPr/>
        </p:nvSpPr>
        <p:spPr>
          <a:xfrm>
            <a:off x="1326513" y="2226156"/>
            <a:ext cx="1108331" cy="410112"/>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err="1">
                <a:solidFill>
                  <a:schemeClr val="tx1"/>
                </a:solidFill>
              </a:rPr>
              <a:t>Mizu-iku</a:t>
            </a:r>
            <a:endParaRPr kumimoji="1" lang="ja-JP" altLang="en-US" sz="1600" dirty="0">
              <a:solidFill>
                <a:schemeClr val="tx1"/>
              </a:solidFill>
            </a:endParaRPr>
          </a:p>
        </p:txBody>
      </p:sp>
      <p:sp>
        <p:nvSpPr>
          <p:cNvPr id="26" name="円/楕円 11">
            <a:extLst>
              <a:ext uri="{FF2B5EF4-FFF2-40B4-BE49-F238E27FC236}">
                <a16:creationId xmlns:a16="http://schemas.microsoft.com/office/drawing/2014/main" id="{50F17645-DADB-4E91-BDA4-A48166A23FA9}"/>
              </a:ext>
            </a:extLst>
          </p:cNvPr>
          <p:cNvSpPr/>
          <p:nvPr/>
        </p:nvSpPr>
        <p:spPr>
          <a:xfrm>
            <a:off x="2168244" y="4052346"/>
            <a:ext cx="1281230"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Eco-Mark System</a:t>
            </a:r>
            <a:endParaRPr kumimoji="1" lang="ja-JP" altLang="en-US" sz="1600" dirty="0">
              <a:solidFill>
                <a:schemeClr val="tx1"/>
              </a:solidFill>
            </a:endParaRPr>
          </a:p>
        </p:txBody>
      </p:sp>
      <p:sp>
        <p:nvSpPr>
          <p:cNvPr id="20" name="Rectangle: Rounded Corners 19">
            <a:extLst>
              <a:ext uri="{FF2B5EF4-FFF2-40B4-BE49-F238E27FC236}">
                <a16:creationId xmlns:a16="http://schemas.microsoft.com/office/drawing/2014/main" id="{CC09CFE7-2492-4DF9-8345-6449D13250C9}"/>
              </a:ext>
            </a:extLst>
          </p:cNvPr>
          <p:cNvSpPr/>
          <p:nvPr/>
        </p:nvSpPr>
        <p:spPr>
          <a:xfrm>
            <a:off x="497758" y="1606634"/>
            <a:ext cx="2843847" cy="435760"/>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CAE2FF">
                  <a:lumMod val="50000"/>
                </a:srgbClr>
              </a:buClr>
              <a:buSzPct val="75000"/>
            </a:pPr>
            <a:r>
              <a:rPr lang="en-US" altLang="ja-JP" sz="1600" dirty="0">
                <a:solidFill>
                  <a:schemeClr val="tx1"/>
                </a:solidFill>
              </a:rPr>
              <a:t>Awareness-raising activities</a:t>
            </a:r>
            <a:endParaRPr lang="en-US" altLang="ja-JP" sz="1600" dirty="0">
              <a:solidFill>
                <a:srgbClr val="FF0000"/>
              </a:solidFill>
            </a:endParaRPr>
          </a:p>
          <a:p>
            <a:pPr>
              <a:lnSpc>
                <a:spcPct val="100000"/>
              </a:lnSpc>
              <a:spcAft>
                <a:spcPts val="600"/>
              </a:spcAft>
              <a:buClr>
                <a:srgbClr val="CAE2FF">
                  <a:lumMod val="50000"/>
                </a:srgbClr>
              </a:buClr>
              <a:buSzPct val="75000"/>
            </a:pPr>
            <a:endParaRPr lang="en-US" altLang="ja-JP" sz="1600" dirty="0">
              <a:solidFill>
                <a:srgbClr val="FF0000"/>
              </a:solidFill>
            </a:endParaRPr>
          </a:p>
        </p:txBody>
      </p:sp>
      <p:sp>
        <p:nvSpPr>
          <p:cNvPr id="29" name="コンテンツ プレースホルダー 3">
            <a:extLst>
              <a:ext uri="{FF2B5EF4-FFF2-40B4-BE49-F238E27FC236}">
                <a16:creationId xmlns:a16="http://schemas.microsoft.com/office/drawing/2014/main" id="{6C7DFB8A-D762-492B-8A3D-CE088F0A9239}"/>
              </a:ext>
            </a:extLst>
          </p:cNvPr>
          <p:cNvSpPr txBox="1"/>
          <p:nvPr/>
        </p:nvSpPr>
        <p:spPr>
          <a:xfrm>
            <a:off x="3731345" y="5183673"/>
            <a:ext cx="5265796" cy="246221"/>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600" dirty="0"/>
              <a:t>Trends in Rainwater and Recycled Water Use</a:t>
            </a:r>
            <a:endParaRPr lang="ja-JP" altLang="en-US" sz="1600" dirty="0"/>
          </a:p>
        </p:txBody>
      </p:sp>
      <p:sp>
        <p:nvSpPr>
          <p:cNvPr id="30" name="円/楕円 11">
            <a:extLst>
              <a:ext uri="{FF2B5EF4-FFF2-40B4-BE49-F238E27FC236}">
                <a16:creationId xmlns:a16="http://schemas.microsoft.com/office/drawing/2014/main" id="{01B84C5A-992F-44C5-90B1-C61B9F67FC4D}"/>
              </a:ext>
            </a:extLst>
          </p:cNvPr>
          <p:cNvSpPr/>
          <p:nvPr/>
        </p:nvSpPr>
        <p:spPr>
          <a:xfrm>
            <a:off x="2518308" y="2409665"/>
            <a:ext cx="1213037" cy="663378"/>
          </a:xfrm>
          <a:prstGeom prst="ellipse">
            <a:avLst/>
          </a:prstGeom>
          <a:solidFill>
            <a:srgbClr val="FFFFA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Public Relations Activities</a:t>
            </a:r>
            <a:endParaRPr kumimoji="1" lang="ja-JP" altLang="en-US" sz="1600" dirty="0">
              <a:solidFill>
                <a:schemeClr val="tx1"/>
              </a:solidFill>
            </a:endParaRPr>
          </a:p>
        </p:txBody>
      </p:sp>
      <p:sp>
        <p:nvSpPr>
          <p:cNvPr id="15" name="テキスト ボックス 6">
            <a:extLst>
              <a:ext uri="{FF2B5EF4-FFF2-40B4-BE49-F238E27FC236}">
                <a16:creationId xmlns:a16="http://schemas.microsoft.com/office/drawing/2014/main" id="{6B798617-DD2E-43DC-8893-9A1C48202213}"/>
              </a:ext>
            </a:extLst>
          </p:cNvPr>
          <p:cNvSpPr txBox="1"/>
          <p:nvPr/>
        </p:nvSpPr>
        <p:spPr>
          <a:xfrm>
            <a:off x="179512" y="3608884"/>
            <a:ext cx="1661669"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Kumamoto City Website</a:t>
            </a:r>
          </a:p>
        </p:txBody>
      </p:sp>
      <p:pic>
        <p:nvPicPr>
          <p:cNvPr id="4" name="Picture 3">
            <a:extLst>
              <a:ext uri="{FF2B5EF4-FFF2-40B4-BE49-F238E27FC236}">
                <a16:creationId xmlns:a16="http://schemas.microsoft.com/office/drawing/2014/main" id="{2FB1E826-0BEA-4462-8040-EA3DE741E05E}"/>
              </a:ext>
            </a:extLst>
          </p:cNvPr>
          <p:cNvPicPr>
            <a:picLocks noChangeAspect="1"/>
          </p:cNvPicPr>
          <p:nvPr/>
        </p:nvPicPr>
        <p:blipFill rotWithShape="1">
          <a:blip r:embed="rId4"/>
          <a:srcRect t="-4341" r="-1405" b="-1"/>
          <a:stretch/>
        </p:blipFill>
        <p:spPr>
          <a:xfrm>
            <a:off x="3926143" y="1791741"/>
            <a:ext cx="5110353" cy="3109090"/>
          </a:xfrm>
          <a:prstGeom prst="rect">
            <a:avLst/>
          </a:prstGeom>
          <a:ln>
            <a:solidFill>
              <a:schemeClr val="tx1"/>
            </a:solidFill>
          </a:ln>
        </p:spPr>
      </p:pic>
      <p:sp>
        <p:nvSpPr>
          <p:cNvPr id="18" name="テキスト ボックス 6">
            <a:extLst>
              <a:ext uri="{FF2B5EF4-FFF2-40B4-BE49-F238E27FC236}">
                <a16:creationId xmlns:a16="http://schemas.microsoft.com/office/drawing/2014/main" id="{C3CF41DC-1E08-445D-B62E-E451B8B36285}"/>
              </a:ext>
            </a:extLst>
          </p:cNvPr>
          <p:cNvSpPr txBox="1"/>
          <p:nvPr/>
        </p:nvSpPr>
        <p:spPr>
          <a:xfrm>
            <a:off x="3926142" y="4900831"/>
            <a:ext cx="3886217"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Japan’s Water Resources (2013), MLIT</a:t>
            </a:r>
          </a:p>
        </p:txBody>
      </p:sp>
    </p:spTree>
    <p:extLst>
      <p:ext uri="{BB962C8B-B14F-4D97-AF65-F5344CB8AC3E}">
        <p14:creationId xmlns:p14="http://schemas.microsoft.com/office/powerpoint/2010/main" val="481496464"/>
      </p:ext>
    </p:extLst>
  </p:cSld>
  <p:clrMapOvr>
    <a:masterClrMapping/>
  </p:clrMapOvr>
</p:sld>
</file>

<file path=ppt/theme/theme1.xml><?xml version="1.0" encoding="utf-8"?>
<a:theme xmlns:a="http://schemas.openxmlformats.org/drawingml/2006/main" name="2_X0-00">
  <a:themeElements>
    <a:clrScheme name="UDex0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X0">
      <a:majorFont>
        <a:latin typeface="Arial"/>
        <a:ea typeface="Meiryo UI"/>
        <a:cs typeface=""/>
      </a:majorFont>
      <a:minorFont>
        <a:latin typeface="Cambria"/>
        <a:ea typeface="Meiryo UI"/>
        <a:cs typeface=""/>
      </a:minorFont>
    </a:fontScheme>
    <a:fmtScheme name="アング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aa3d84-848c-46d8-aeab-0b2f57596b58" xsi:nil="true"/>
    <lcf76f155ced4ddcb4097134ff3c332f xmlns="7a6451db-056d-48fa-bfcb-902fbd171f1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CCC27DD398E4D4191FD01605E945602" ma:contentTypeVersion="14" ma:contentTypeDescription="新しいドキュメントを作成します。" ma:contentTypeScope="" ma:versionID="f4b6bd7d00d2b16cab21652b2349a8bf">
  <xsd:schema xmlns:xsd="http://www.w3.org/2001/XMLSchema" xmlns:xs="http://www.w3.org/2001/XMLSchema" xmlns:p="http://schemas.microsoft.com/office/2006/metadata/properties" xmlns:ns2="7a6451db-056d-48fa-bfcb-902fbd171f1b" xmlns:ns3="60aa3d84-848c-46d8-aeab-0b2f57596b58" targetNamespace="http://schemas.microsoft.com/office/2006/metadata/properties" ma:root="true" ma:fieldsID="bbf498cd2bb1bfd86cfa9d086870fe94" ns2:_="" ns3:_="">
    <xsd:import namespace="7a6451db-056d-48fa-bfcb-902fbd171f1b"/>
    <xsd:import namespace="60aa3d84-848c-46d8-aeab-0b2f57596b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451db-056d-48fa-bfcb-902fbd171f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7e32e000-d71a-4941-98f3-c6f5b59317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aa3d84-848c-46d8-aeab-0b2f57596b5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543c776-b08c-4003-9a7c-746c9fe5707b}" ma:internalName="TaxCatchAll" ma:showField="CatchAllData" ma:web="60aa3d84-848c-46d8-aeab-0b2f57596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90D50D-0922-4570-BCD8-F3135B0651CF}">
  <ds:schemaRefs>
    <ds:schemaRef ds:uri="http://schemas.microsoft.com/sharepoint/v3/contenttype/forms"/>
  </ds:schemaRefs>
</ds:datastoreItem>
</file>

<file path=customXml/itemProps2.xml><?xml version="1.0" encoding="utf-8"?>
<ds:datastoreItem xmlns:ds="http://schemas.openxmlformats.org/officeDocument/2006/customXml" ds:itemID="{D5A31A28-2DD7-41A5-86BD-03BFE35BE7A8}">
  <ds:schemaRefs>
    <ds:schemaRef ds:uri="http://schemas.microsoft.com/office/2006/metadata/properties"/>
    <ds:schemaRef ds:uri="b56652ab-dc59-4635-a713-c4c2ef59bd7c"/>
    <ds:schemaRef ds:uri="http://purl.org/dc/elements/1.1/"/>
    <ds:schemaRef ds:uri="http://schemas.openxmlformats.org/package/2006/metadata/core-properties"/>
    <ds:schemaRef ds:uri="http://purl.org/dc/dcmitype/"/>
    <ds:schemaRef ds:uri="http://purl.org/dc/terms/"/>
    <ds:schemaRef ds:uri="http://schemas.microsoft.com/office/infopath/2007/PartnerControls"/>
    <ds:schemaRef ds:uri="http://schemas.microsoft.com/office/2006/documentManagement/types"/>
    <ds:schemaRef ds:uri="8bee4b5a-797e-4090-846b-e0b2c160cba4"/>
    <ds:schemaRef ds:uri="http://www.w3.org/XML/1998/namespace"/>
    <ds:schemaRef ds:uri="60aa3d84-848c-46d8-aeab-0b2f57596b58"/>
    <ds:schemaRef ds:uri="7a6451db-056d-48fa-bfcb-902fbd171f1b"/>
  </ds:schemaRefs>
</ds:datastoreItem>
</file>

<file path=customXml/itemProps3.xml><?xml version="1.0" encoding="utf-8"?>
<ds:datastoreItem xmlns:ds="http://schemas.openxmlformats.org/officeDocument/2006/customXml" ds:itemID="{DF706500-B9F3-4309-9AF5-A9FB5CA511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451db-056d-48fa-bfcb-902fbd171f1b"/>
    <ds:schemaRef ds:uri="60aa3d84-848c-46d8-aeab-0b2f57596b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3930</TotalTime>
  <Words>2158</Words>
  <PresentationFormat>画面に合わせる (4:3)</PresentationFormat>
  <Paragraphs>272</Paragraphs>
  <Slides>33</Slides>
  <Notes>32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33</vt:i4>
      </vt:variant>
    </vt:vector>
  </HeadingPairs>
  <TitlesOfParts>
    <vt:vector size="40" baseType="lpstr">
      <vt:lpstr>ＭＳ 明朝</vt:lpstr>
      <vt:lpstr>Arial</vt:lpstr>
      <vt:lpstr>Calibri</vt:lpstr>
      <vt:lpstr>Calisto MT</vt:lpstr>
      <vt:lpstr>Cambria</vt:lpstr>
      <vt:lpstr>Wingdings</vt:lpstr>
      <vt:lpstr>2_X0-00</vt:lpstr>
      <vt:lpstr>Theme 5 Urban Water Management Integrated Response to Complex Problems</vt:lpstr>
      <vt:lpstr>Contents</vt:lpstr>
      <vt:lpstr>1. Introduction</vt:lpstr>
      <vt:lpstr>2. Water Cycle in Urban Area</vt:lpstr>
      <vt:lpstr>2. Water Cycle in Urban Area</vt:lpstr>
      <vt:lpstr>2. Water Cycle in Urban Area</vt:lpstr>
      <vt:lpstr>3. Water Utilization Efforts</vt:lpstr>
      <vt:lpstr>3. Water Utilization Efforts</vt:lpstr>
      <vt:lpstr>3. Water Utilization Efforts</vt:lpstr>
      <vt:lpstr>3. Water Utilization Efforts</vt:lpstr>
      <vt:lpstr>3. Water Utilization Efforts</vt:lpstr>
      <vt:lpstr>3. Water Utilization Efforts</vt:lpstr>
      <vt:lpstr>3. Water Utilization Efforts</vt:lpstr>
      <vt:lpstr>3. Water Utilization Efforts</vt:lpstr>
      <vt:lpstr>3. Water Utilization Efforts</vt:lpstr>
      <vt:lpstr>4. Flood Protection Efforts</vt:lpstr>
      <vt:lpstr>4. Flood Protection Efforts</vt:lpstr>
      <vt:lpstr>4. Flood Protection Efforts</vt:lpstr>
      <vt:lpstr>4. Flood Protection Efforts</vt:lpstr>
      <vt:lpstr>4. Flood Protection Efforts</vt:lpstr>
      <vt:lpstr>4. Flood Protection Efforts</vt:lpstr>
      <vt:lpstr>4. Flood Protection Efforts</vt:lpstr>
      <vt:lpstr>4. Flood Protection Efforts</vt:lpstr>
      <vt:lpstr>5. Improving Water Environment</vt:lpstr>
      <vt:lpstr>5. Improving the Water Environment</vt:lpstr>
      <vt:lpstr>5. Improving Water Environment</vt:lpstr>
      <vt:lpstr>5. Improving Water Environment</vt:lpstr>
      <vt:lpstr>5. Improving Water Environment</vt:lpstr>
      <vt:lpstr>5. Improving Water Environment</vt:lpstr>
      <vt:lpstr>6. Lessons Learned (1)</vt:lpstr>
      <vt:lpstr>8. Lessons Learned (2)</vt:lpstr>
      <vt:lpstr>8. Lessons Learned (3)</vt:lpstr>
      <vt:lpstr>8. Lessons Learned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2022-03-31T11:11:55Z</cp:lastPrinted>
  <dcterms:created xsi:type="dcterms:W3CDTF">2016-03-24T01:37:00Z</dcterms:created>
  <dcterms:modified xsi:type="dcterms:W3CDTF">2022-12-15T05:05:19Z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1041-10.8.0.5727</vt:lpwstr>
  </property>
  <property fmtid="{D5CDD505-2E9C-101B-9397-08002B2CF9AE}" pid="3" name="ContentTypeId">
    <vt:lpwstr>0x010100CDAE8486B2A06C46ACDC6963B1CA8EC7</vt:lpwstr>
  </property>
  <property fmtid="{D5CDD505-2E9C-101B-9397-08002B2CF9AE}" pid="4" name="MediaServiceImageTags">
    <vt:lpwstr/>
  </property>
</Properties>
</file>