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4"/>
  </p:sldMasterIdLst>
  <p:notesMasterIdLst>
    <p:notesMasterId r:id="rId31"/>
  </p:notesMasterIdLst>
  <p:handoutMasterIdLst>
    <p:handoutMasterId r:id="rId32"/>
  </p:handoutMasterIdLst>
  <p:sldIdLst>
    <p:sldId id="256" r:id="rId5"/>
    <p:sldId id="325" r:id="rId6"/>
    <p:sldId id="304" r:id="rId7"/>
    <p:sldId id="357" r:id="rId8"/>
    <p:sldId id="453" r:id="rId9"/>
    <p:sldId id="455" r:id="rId10"/>
    <p:sldId id="458" r:id="rId11"/>
    <p:sldId id="438" r:id="rId12"/>
    <p:sldId id="456" r:id="rId13"/>
    <p:sldId id="462" r:id="rId14"/>
    <p:sldId id="461" r:id="rId15"/>
    <p:sldId id="463" r:id="rId16"/>
    <p:sldId id="445" r:id="rId17"/>
    <p:sldId id="459" r:id="rId18"/>
    <p:sldId id="447" r:id="rId19"/>
    <p:sldId id="448" r:id="rId20"/>
    <p:sldId id="460" r:id="rId21"/>
    <p:sldId id="451" r:id="rId22"/>
    <p:sldId id="439" r:id="rId23"/>
    <p:sldId id="464" r:id="rId24"/>
    <p:sldId id="417" r:id="rId25"/>
    <p:sldId id="440" r:id="rId26"/>
    <p:sldId id="442" r:id="rId27"/>
    <p:sldId id="429" r:id="rId28"/>
    <p:sldId id="430" r:id="rId29"/>
    <p:sldId id="457" r:id="rId30"/>
  </p:sldIdLst>
  <p:sldSz cx="9144000" cy="6858000" type="screen4x3"/>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222"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sahiro Sakata" initials="MS" lastIdx="1" clrIdx="0"/>
  <p:cmAuthor id="2" name="藪内礼子" initials="藪内礼子"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E5"/>
    <a:srgbClr val="CCECFF"/>
    <a:srgbClr val="FFCCFF"/>
    <a:srgbClr val="CCFFCC"/>
    <a:srgbClr val="FFFF99"/>
    <a:srgbClr val="FFFFCC"/>
    <a:srgbClr val="CCCCFF"/>
    <a:srgbClr val="99CC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410F67-6E30-4CA5-884E-1BB0A1215A2C}" v="2" dt="2022-03-07T10:18:43.14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1" autoAdjust="0"/>
    <p:restoredTop sz="92923" autoAdjust="0"/>
  </p:normalViewPr>
  <p:slideViewPr>
    <p:cSldViewPr>
      <p:cViewPr varScale="1">
        <p:scale>
          <a:sx n="69" d="100"/>
          <a:sy n="69" d="100"/>
        </p:scale>
        <p:origin x="1168" y="44"/>
      </p:cViewPr>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48" d="100"/>
          <a:sy n="48" d="100"/>
        </p:scale>
        <p:origin x="2704" y="52"/>
      </p:cViewPr>
      <p:guideLst>
        <p:guide orient="horz" pos="3222"/>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suke Kato(加藤　佑介)" userId="596533c6-00bc-40af-9215-a6b229120e50" providerId="ADAL" clId="{8BFA350E-6168-4E38-97CB-1D8196DA48F8}"/>
    <pc:docChg chg="custSel modSld">
      <pc:chgData name="Yusuke Kato(加藤　佑介)" userId="596533c6-00bc-40af-9215-a6b229120e50" providerId="ADAL" clId="{8BFA350E-6168-4E38-97CB-1D8196DA48F8}" dt="2022-02-07T03:43:19.480" v="10" actId="1076"/>
      <pc:docMkLst>
        <pc:docMk/>
      </pc:docMkLst>
      <pc:sldChg chg="modSp mod">
        <pc:chgData name="Yusuke Kato(加藤　佑介)" userId="596533c6-00bc-40af-9215-a6b229120e50" providerId="ADAL" clId="{8BFA350E-6168-4E38-97CB-1D8196DA48F8}" dt="2022-02-07T03:42:44.604" v="2" actId="1076"/>
        <pc:sldMkLst>
          <pc:docMk/>
          <pc:sldMk cId="3137296140" sldId="429"/>
        </pc:sldMkLst>
        <pc:spChg chg="mod">
          <ac:chgData name="Yusuke Kato(加藤　佑介)" userId="596533c6-00bc-40af-9215-a6b229120e50" providerId="ADAL" clId="{8BFA350E-6168-4E38-97CB-1D8196DA48F8}" dt="2022-02-07T03:42:44.604" v="2" actId="1076"/>
          <ac:spMkLst>
            <pc:docMk/>
            <pc:sldMk cId="3137296140" sldId="429"/>
            <ac:spMk id="7" creationId="{B05F658C-3359-4F71-81CB-C1D1E130B0F2}"/>
          </ac:spMkLst>
        </pc:spChg>
      </pc:sldChg>
      <pc:sldChg chg="modSp mod">
        <pc:chgData name="Yusuke Kato(加藤　佑介)" userId="596533c6-00bc-40af-9215-a6b229120e50" providerId="ADAL" clId="{8BFA350E-6168-4E38-97CB-1D8196DA48F8}" dt="2022-02-07T03:42:55.676" v="5" actId="1076"/>
        <pc:sldMkLst>
          <pc:docMk/>
          <pc:sldMk cId="539504716" sldId="430"/>
        </pc:sldMkLst>
        <pc:spChg chg="mod">
          <ac:chgData name="Yusuke Kato(加藤　佑介)" userId="596533c6-00bc-40af-9215-a6b229120e50" providerId="ADAL" clId="{8BFA350E-6168-4E38-97CB-1D8196DA48F8}" dt="2022-02-07T03:42:55.676" v="5" actId="1076"/>
          <ac:spMkLst>
            <pc:docMk/>
            <pc:sldMk cId="539504716" sldId="430"/>
            <ac:spMk id="6" creationId="{B4E93074-1388-423B-B60B-8D910125BEE5}"/>
          </ac:spMkLst>
        </pc:spChg>
      </pc:sldChg>
      <pc:sldChg chg="addSp delSp modSp mod">
        <pc:chgData name="Yusuke Kato(加藤　佑介)" userId="596533c6-00bc-40af-9215-a6b229120e50" providerId="ADAL" clId="{8BFA350E-6168-4E38-97CB-1D8196DA48F8}" dt="2022-02-07T03:43:19.480" v="10" actId="1076"/>
        <pc:sldMkLst>
          <pc:docMk/>
          <pc:sldMk cId="524957240" sldId="457"/>
        </pc:sldMkLst>
        <pc:spChg chg="add del mod">
          <ac:chgData name="Yusuke Kato(加藤　佑介)" userId="596533c6-00bc-40af-9215-a6b229120e50" providerId="ADAL" clId="{8BFA350E-6168-4E38-97CB-1D8196DA48F8}" dt="2022-02-07T03:43:13.513" v="7" actId="478"/>
          <ac:spMkLst>
            <pc:docMk/>
            <pc:sldMk cId="524957240" sldId="457"/>
            <ac:spMk id="3" creationId="{7B3FF957-62ED-45C1-A234-BB3CA8390AB8}"/>
          </ac:spMkLst>
        </pc:spChg>
        <pc:spChg chg="mod">
          <ac:chgData name="Yusuke Kato(加藤　佑介)" userId="596533c6-00bc-40af-9215-a6b229120e50" providerId="ADAL" clId="{8BFA350E-6168-4E38-97CB-1D8196DA48F8}" dt="2022-02-07T03:43:19.480" v="10" actId="1076"/>
          <ac:spMkLst>
            <pc:docMk/>
            <pc:sldMk cId="524957240" sldId="457"/>
            <ac:spMk id="6" creationId="{9D03617C-FFD5-42C6-B131-8783E427287D}"/>
          </ac:spMkLst>
        </pc:spChg>
        <pc:spChg chg="del">
          <ac:chgData name="Yusuke Kato(加藤　佑介)" userId="596533c6-00bc-40af-9215-a6b229120e50" providerId="ADAL" clId="{8BFA350E-6168-4E38-97CB-1D8196DA48F8}" dt="2022-02-07T03:43:08.538" v="6" actId="478"/>
          <ac:spMkLst>
            <pc:docMk/>
            <pc:sldMk cId="524957240" sldId="457"/>
            <ac:spMk id="7" creationId="{00000000-0000-0000-0000-000000000000}"/>
          </ac:spMkLst>
        </pc:spChg>
      </pc:sldChg>
    </pc:docChg>
  </pc:docChgLst>
  <pc:docChgLst>
    <pc:chgData name="Akio Katayama(片山　陽夫)" userId="d90eafaa-c802-4856-8b99-08da538a03e6" providerId="ADAL" clId="{85410F67-6E30-4CA5-884E-1BB0A1215A2C}"/>
    <pc:docChg chg="undo custSel modSld">
      <pc:chgData name="Akio Katayama(片山　陽夫)" userId="d90eafaa-c802-4856-8b99-08da538a03e6" providerId="ADAL" clId="{85410F67-6E30-4CA5-884E-1BB0A1215A2C}" dt="2022-03-07T10:20:34.422" v="109" actId="14100"/>
      <pc:docMkLst>
        <pc:docMk/>
      </pc:docMkLst>
      <pc:sldChg chg="addSp delSp modSp mod">
        <pc:chgData name="Akio Katayama(片山　陽夫)" userId="d90eafaa-c802-4856-8b99-08da538a03e6" providerId="ADAL" clId="{85410F67-6E30-4CA5-884E-1BB0A1215A2C}" dt="2022-03-07T10:20:34.422" v="109" actId="14100"/>
        <pc:sldMkLst>
          <pc:docMk/>
          <pc:sldMk cId="1035127107" sldId="456"/>
        </pc:sldMkLst>
        <pc:spChg chg="mod">
          <ac:chgData name="Akio Katayama(片山　陽夫)" userId="d90eafaa-c802-4856-8b99-08da538a03e6" providerId="ADAL" clId="{85410F67-6E30-4CA5-884E-1BB0A1215A2C}" dt="2022-03-07T10:20:34.422" v="109" actId="14100"/>
          <ac:spMkLst>
            <pc:docMk/>
            <pc:sldMk cId="1035127107" sldId="456"/>
            <ac:spMk id="15" creationId="{60241E3A-AAC6-4DE4-9C0E-449F1C79F83E}"/>
          </ac:spMkLst>
        </pc:spChg>
        <pc:spChg chg="add mod">
          <ac:chgData name="Akio Katayama(片山　陽夫)" userId="d90eafaa-c802-4856-8b99-08da538a03e6" providerId="ADAL" clId="{85410F67-6E30-4CA5-884E-1BB0A1215A2C}" dt="2022-03-07T10:19:31.933" v="89" actId="14100"/>
          <ac:spMkLst>
            <pc:docMk/>
            <pc:sldMk cId="1035127107" sldId="456"/>
            <ac:spMk id="16" creationId="{B7B7881B-2607-4088-9A72-691D52B7AB89}"/>
          </ac:spMkLst>
        </pc:spChg>
        <pc:picChg chg="mod">
          <ac:chgData name="Akio Katayama(片山　陽夫)" userId="d90eafaa-c802-4856-8b99-08da538a03e6" providerId="ADAL" clId="{85410F67-6E30-4CA5-884E-1BB0A1215A2C}" dt="2022-03-07T10:18:48.849" v="45" actId="1076"/>
          <ac:picMkLst>
            <pc:docMk/>
            <pc:sldMk cId="1035127107" sldId="456"/>
            <ac:picMk id="9" creationId="{94835FEE-0E84-4F67-A9C7-14B7D5AA1EB3}"/>
          </ac:picMkLst>
        </pc:picChg>
        <pc:picChg chg="add del mod">
          <ac:chgData name="Akio Katayama(片山　陽夫)" userId="d90eafaa-c802-4856-8b99-08da538a03e6" providerId="ADAL" clId="{85410F67-6E30-4CA5-884E-1BB0A1215A2C}" dt="2022-03-07T10:18:38.497" v="42" actId="478"/>
          <ac:picMkLst>
            <pc:docMk/>
            <pc:sldMk cId="1035127107" sldId="456"/>
            <ac:picMk id="12" creationId="{0F9D6BA6-1D27-491C-9061-1214EAFC0D54}"/>
          </ac:picMkLst>
        </pc:picChg>
      </pc:sldChg>
    </pc:docChg>
  </pc:docChgLst>
  <pc:docChgLst>
    <pc:chgData name="Preeti Sah(サハ　ピリティ)" userId="8d282ded-a309-460d-a382-e08feb2c397a" providerId="ADAL" clId="{1A03670B-C953-4B2C-ABF4-558B9CEF4388}"/>
    <pc:docChg chg="undo redo custSel modSld">
      <pc:chgData name="Preeti Sah(サハ　ピリティ)" userId="8d282ded-a309-460d-a382-e08feb2c397a" providerId="ADAL" clId="{1A03670B-C953-4B2C-ABF4-558B9CEF4388}" dt="2022-02-02T08:31:05.227" v="283" actId="14100"/>
      <pc:docMkLst>
        <pc:docMk/>
      </pc:docMkLst>
      <pc:sldChg chg="addSp modSp mod">
        <pc:chgData name="Preeti Sah(サハ　ピリティ)" userId="8d282ded-a309-460d-a382-e08feb2c397a" providerId="ADAL" clId="{1A03670B-C953-4B2C-ABF4-558B9CEF4388}" dt="2022-02-02T07:41:28.394" v="172" actId="20577"/>
        <pc:sldMkLst>
          <pc:docMk/>
          <pc:sldMk cId="0" sldId="304"/>
        </pc:sldMkLst>
        <pc:spChg chg="add mod">
          <ac:chgData name="Preeti Sah(サハ　ピリティ)" userId="8d282ded-a309-460d-a382-e08feb2c397a" providerId="ADAL" clId="{1A03670B-C953-4B2C-ABF4-558B9CEF4388}" dt="2022-02-02T07:41:28.212" v="171" actId="20577"/>
          <ac:spMkLst>
            <pc:docMk/>
            <pc:sldMk cId="0" sldId="304"/>
            <ac:spMk id="8" creationId="{312DA6EB-0CFE-4923-B9FE-FD9A378FDA38}"/>
          </ac:spMkLst>
        </pc:spChg>
        <pc:spChg chg="add mod">
          <ac:chgData name="Preeti Sah(サハ　ピリティ)" userId="8d282ded-a309-460d-a382-e08feb2c397a" providerId="ADAL" clId="{1A03670B-C953-4B2C-ABF4-558B9CEF4388}" dt="2022-02-02T07:41:28.394" v="172" actId="20577"/>
          <ac:spMkLst>
            <pc:docMk/>
            <pc:sldMk cId="0" sldId="304"/>
            <ac:spMk id="9" creationId="{C0DC2F85-EA0E-45E0-AB7E-6E88F36F4AEF}"/>
          </ac:spMkLst>
        </pc:spChg>
      </pc:sldChg>
      <pc:sldChg chg="addSp delSp modSp mod">
        <pc:chgData name="Preeti Sah(サハ　ピリティ)" userId="8d282ded-a309-460d-a382-e08feb2c397a" providerId="ADAL" clId="{1A03670B-C953-4B2C-ABF4-558B9CEF4388}" dt="2022-02-02T07:41:28.063" v="170" actId="20577"/>
        <pc:sldMkLst>
          <pc:docMk/>
          <pc:sldMk cId="0" sldId="357"/>
        </pc:sldMkLst>
        <pc:spChg chg="add mod">
          <ac:chgData name="Preeti Sah(サハ　ピリティ)" userId="8d282ded-a309-460d-a382-e08feb2c397a" providerId="ADAL" clId="{1A03670B-C953-4B2C-ABF4-558B9CEF4388}" dt="2022-02-02T07:41:28.063" v="170" actId="20577"/>
          <ac:spMkLst>
            <pc:docMk/>
            <pc:sldMk cId="0" sldId="357"/>
            <ac:spMk id="10" creationId="{2B838DFB-AE65-49EF-98A7-3A7BC38A4812}"/>
          </ac:spMkLst>
        </pc:spChg>
        <pc:picChg chg="mod">
          <ac:chgData name="Preeti Sah(サハ　ピリティ)" userId="8d282ded-a309-460d-a382-e08feb2c397a" providerId="ADAL" clId="{1A03670B-C953-4B2C-ABF4-558B9CEF4388}" dt="2022-02-02T07:27:34.077" v="33" actId="1076"/>
          <ac:picMkLst>
            <pc:docMk/>
            <pc:sldMk cId="0" sldId="357"/>
            <ac:picMk id="3" creationId="{6CCFC721-92D9-4C3F-A1D6-57B64062EF3D}"/>
          </ac:picMkLst>
        </pc:picChg>
        <pc:picChg chg="del">
          <ac:chgData name="Preeti Sah(サハ　ピリティ)" userId="8d282ded-a309-460d-a382-e08feb2c397a" providerId="ADAL" clId="{1A03670B-C953-4B2C-ABF4-558B9CEF4388}" dt="2022-02-02T07:26:26.123" v="24" actId="478"/>
          <ac:picMkLst>
            <pc:docMk/>
            <pc:sldMk cId="0" sldId="357"/>
            <ac:picMk id="9" creationId="{DA58CDFF-559A-4788-BE3F-C3FE7B6EA52A}"/>
          </ac:picMkLst>
        </pc:picChg>
      </pc:sldChg>
      <pc:sldChg chg="addSp delSp modSp mod">
        <pc:chgData name="Preeti Sah(サハ　ピリティ)" userId="8d282ded-a309-460d-a382-e08feb2c397a" providerId="ADAL" clId="{1A03670B-C953-4B2C-ABF4-558B9CEF4388}" dt="2022-02-02T08:28:42.651" v="271" actId="1076"/>
        <pc:sldMkLst>
          <pc:docMk/>
          <pc:sldMk cId="4101345374" sldId="417"/>
        </pc:sldMkLst>
        <pc:spChg chg="add mod">
          <ac:chgData name="Preeti Sah(サハ　ピリティ)" userId="8d282ded-a309-460d-a382-e08feb2c397a" providerId="ADAL" clId="{1A03670B-C953-4B2C-ABF4-558B9CEF4388}" dt="2022-02-02T08:28:24.937" v="268" actId="14100"/>
          <ac:spMkLst>
            <pc:docMk/>
            <pc:sldMk cId="4101345374" sldId="417"/>
            <ac:spMk id="11" creationId="{A289FAA6-3FB2-43C6-8ED9-1B8355A83E65}"/>
          </ac:spMkLst>
        </pc:spChg>
        <pc:spChg chg="mod">
          <ac:chgData name="Preeti Sah(サハ　ピリティ)" userId="8d282ded-a309-460d-a382-e08feb2c397a" providerId="ADAL" clId="{1A03670B-C953-4B2C-ABF4-558B9CEF4388}" dt="2022-02-02T08:28:33.450" v="269" actId="1076"/>
          <ac:spMkLst>
            <pc:docMk/>
            <pc:sldMk cId="4101345374" sldId="417"/>
            <ac:spMk id="12" creationId="{830D437F-E2AD-4BF6-A984-E8FF4386A450}"/>
          </ac:spMkLst>
        </pc:spChg>
        <pc:spChg chg="mod">
          <ac:chgData name="Preeti Sah(サハ　ピリティ)" userId="8d282ded-a309-460d-a382-e08feb2c397a" providerId="ADAL" clId="{1A03670B-C953-4B2C-ABF4-558B9CEF4388}" dt="2022-02-02T08:28:33.450" v="269" actId="1076"/>
          <ac:spMkLst>
            <pc:docMk/>
            <pc:sldMk cId="4101345374" sldId="417"/>
            <ac:spMk id="13" creationId="{65926A87-DF90-482F-A9B8-567560CB6F2B}"/>
          </ac:spMkLst>
        </pc:spChg>
        <pc:spChg chg="mod">
          <ac:chgData name="Preeti Sah(サハ　ピリティ)" userId="8d282ded-a309-460d-a382-e08feb2c397a" providerId="ADAL" clId="{1A03670B-C953-4B2C-ABF4-558B9CEF4388}" dt="2022-02-02T08:28:42.651" v="271" actId="1076"/>
          <ac:spMkLst>
            <pc:docMk/>
            <pc:sldMk cId="4101345374" sldId="417"/>
            <ac:spMk id="14" creationId="{4F578070-DBA7-4A1D-9E45-3462DD73664B}"/>
          </ac:spMkLst>
        </pc:spChg>
        <pc:spChg chg="mod">
          <ac:chgData name="Preeti Sah(サハ　ピリティ)" userId="8d282ded-a309-460d-a382-e08feb2c397a" providerId="ADAL" clId="{1A03670B-C953-4B2C-ABF4-558B9CEF4388}" dt="2022-02-02T08:28:33.450" v="269" actId="1076"/>
          <ac:spMkLst>
            <pc:docMk/>
            <pc:sldMk cId="4101345374" sldId="417"/>
            <ac:spMk id="15" creationId="{EFCA9BEA-E3A2-407F-895B-FB954588B577}"/>
          </ac:spMkLst>
        </pc:spChg>
        <pc:spChg chg="mod">
          <ac:chgData name="Preeti Sah(サハ　ピリティ)" userId="8d282ded-a309-460d-a382-e08feb2c397a" providerId="ADAL" clId="{1A03670B-C953-4B2C-ABF4-558B9CEF4388}" dt="2022-02-02T08:28:33.450" v="269" actId="1076"/>
          <ac:spMkLst>
            <pc:docMk/>
            <pc:sldMk cId="4101345374" sldId="417"/>
            <ac:spMk id="16" creationId="{D248669E-B08C-4E90-91A3-5DB62D9A344C}"/>
          </ac:spMkLst>
        </pc:spChg>
        <pc:picChg chg="mod ord modCrop">
          <ac:chgData name="Preeti Sah(サハ　ピリティ)" userId="8d282ded-a309-460d-a382-e08feb2c397a" providerId="ADAL" clId="{1A03670B-C953-4B2C-ABF4-558B9CEF4388}" dt="2022-02-02T08:28:37.363" v="270" actId="167"/>
          <ac:picMkLst>
            <pc:docMk/>
            <pc:sldMk cId="4101345374" sldId="417"/>
            <ac:picMk id="3" creationId="{823280F3-306B-4377-A6DA-CF283A3F97E3}"/>
          </ac:picMkLst>
        </pc:picChg>
        <pc:picChg chg="del">
          <ac:chgData name="Preeti Sah(サハ　ピリティ)" userId="8d282ded-a309-460d-a382-e08feb2c397a" providerId="ADAL" clId="{1A03670B-C953-4B2C-ABF4-558B9CEF4388}" dt="2022-02-02T08:27:06.277" v="257" actId="478"/>
          <ac:picMkLst>
            <pc:docMk/>
            <pc:sldMk cId="4101345374" sldId="417"/>
            <ac:picMk id="6" creationId="{603F6391-756F-4BA9-B579-B8B3F803946A}"/>
          </ac:picMkLst>
        </pc:picChg>
      </pc:sldChg>
      <pc:sldChg chg="addSp delSp modSp mod">
        <pc:chgData name="Preeti Sah(サハ　ピリティ)" userId="8d282ded-a309-460d-a382-e08feb2c397a" providerId="ADAL" clId="{1A03670B-C953-4B2C-ABF4-558B9CEF4388}" dt="2022-02-02T08:26:18.136" v="256" actId="1076"/>
        <pc:sldMkLst>
          <pc:docMk/>
          <pc:sldMk cId="650400942" sldId="439"/>
        </pc:sldMkLst>
        <pc:spChg chg="add mod">
          <ac:chgData name="Preeti Sah(サハ　ピリティ)" userId="8d282ded-a309-460d-a382-e08feb2c397a" providerId="ADAL" clId="{1A03670B-C953-4B2C-ABF4-558B9CEF4388}" dt="2022-02-02T08:26:12.405" v="255" actId="1076"/>
          <ac:spMkLst>
            <pc:docMk/>
            <pc:sldMk cId="650400942" sldId="439"/>
            <ac:spMk id="6" creationId="{E33EB6BB-1F72-4874-974F-DC0F7107A642}"/>
          </ac:spMkLst>
        </pc:spChg>
        <pc:picChg chg="mod">
          <ac:chgData name="Preeti Sah(サハ　ピリティ)" userId="8d282ded-a309-460d-a382-e08feb2c397a" providerId="ADAL" clId="{1A03670B-C953-4B2C-ABF4-558B9CEF4388}" dt="2022-02-02T08:26:18.136" v="256" actId="1076"/>
          <ac:picMkLst>
            <pc:docMk/>
            <pc:sldMk cId="650400942" sldId="439"/>
            <ac:picMk id="3" creationId="{9388B757-999E-41AA-BF2B-387F24120031}"/>
          </ac:picMkLst>
        </pc:picChg>
        <pc:picChg chg="del">
          <ac:chgData name="Preeti Sah(サハ　ピリティ)" userId="8d282ded-a309-460d-a382-e08feb2c397a" providerId="ADAL" clId="{1A03670B-C953-4B2C-ABF4-558B9CEF4388}" dt="2022-02-02T08:25:59.183" v="251" actId="478"/>
          <ac:picMkLst>
            <pc:docMk/>
            <pc:sldMk cId="650400942" sldId="439"/>
            <ac:picMk id="10" creationId="{E75B1983-B8DF-4971-8CD5-C4414DD6592A}"/>
          </ac:picMkLst>
        </pc:picChg>
      </pc:sldChg>
      <pc:sldChg chg="addSp delSp modSp mod">
        <pc:chgData name="Preeti Sah(サハ　ピリティ)" userId="8d282ded-a309-460d-a382-e08feb2c397a" providerId="ADAL" clId="{1A03670B-C953-4B2C-ABF4-558B9CEF4388}" dt="2022-02-02T08:30:22.795" v="279" actId="1076"/>
        <pc:sldMkLst>
          <pc:docMk/>
          <pc:sldMk cId="373241984" sldId="442"/>
        </pc:sldMkLst>
        <pc:spChg chg="add mod">
          <ac:chgData name="Preeti Sah(サハ　ピリティ)" userId="8d282ded-a309-460d-a382-e08feb2c397a" providerId="ADAL" clId="{1A03670B-C953-4B2C-ABF4-558B9CEF4388}" dt="2022-02-02T08:30:22.795" v="279" actId="1076"/>
          <ac:spMkLst>
            <pc:docMk/>
            <pc:sldMk cId="373241984" sldId="442"/>
            <ac:spMk id="7" creationId="{3E9B6185-A5EE-4CCE-99FE-ACABA63C33DA}"/>
          </ac:spMkLst>
        </pc:spChg>
        <pc:picChg chg="mod">
          <ac:chgData name="Preeti Sah(サハ　ピリティ)" userId="8d282ded-a309-460d-a382-e08feb2c397a" providerId="ADAL" clId="{1A03670B-C953-4B2C-ABF4-558B9CEF4388}" dt="2022-02-02T08:29:20.121" v="274" actId="1076"/>
          <ac:picMkLst>
            <pc:docMk/>
            <pc:sldMk cId="373241984" sldId="442"/>
            <ac:picMk id="2" creationId="{6B4975ED-F322-4A77-89E8-214A68F8B982}"/>
          </ac:picMkLst>
        </pc:picChg>
        <pc:picChg chg="del">
          <ac:chgData name="Preeti Sah(サハ　ピリティ)" userId="8d282ded-a309-460d-a382-e08feb2c397a" providerId="ADAL" clId="{1A03670B-C953-4B2C-ABF4-558B9CEF4388}" dt="2022-02-02T08:29:11.509" v="272" actId="478"/>
          <ac:picMkLst>
            <pc:docMk/>
            <pc:sldMk cId="373241984" sldId="442"/>
            <ac:picMk id="23" creationId="{D48D830C-0FC0-49ED-8041-359EE250C148}"/>
          </ac:picMkLst>
        </pc:picChg>
      </pc:sldChg>
      <pc:sldChg chg="addSp delSp modSp mod">
        <pc:chgData name="Preeti Sah(サハ　ピリティ)" userId="8d282ded-a309-460d-a382-e08feb2c397a" providerId="ADAL" clId="{1A03670B-C953-4B2C-ABF4-558B9CEF4388}" dt="2022-02-02T07:41:27.352" v="165" actId="20577"/>
        <pc:sldMkLst>
          <pc:docMk/>
          <pc:sldMk cId="3098931446" sldId="445"/>
        </pc:sldMkLst>
        <pc:spChg chg="add mod">
          <ac:chgData name="Preeti Sah(サハ　ピリティ)" userId="8d282ded-a309-460d-a382-e08feb2c397a" providerId="ADAL" clId="{1A03670B-C953-4B2C-ABF4-558B9CEF4388}" dt="2022-02-02T07:41:27.352" v="165" actId="20577"/>
          <ac:spMkLst>
            <pc:docMk/>
            <pc:sldMk cId="3098931446" sldId="445"/>
            <ac:spMk id="10" creationId="{9EEF37F2-8B8E-4B0F-8927-9660A56D4EF1}"/>
          </ac:spMkLst>
        </pc:spChg>
        <pc:picChg chg="mod ord">
          <ac:chgData name="Preeti Sah(サハ　ピリティ)" userId="8d282ded-a309-460d-a382-e08feb2c397a" providerId="ADAL" clId="{1A03670B-C953-4B2C-ABF4-558B9CEF4388}" dt="2022-02-02T07:31:18.093" v="65" actId="167"/>
          <ac:picMkLst>
            <pc:docMk/>
            <pc:sldMk cId="3098931446" sldId="445"/>
            <ac:picMk id="3" creationId="{F1449329-D3A3-4372-8F22-E72B5A82F6D4}"/>
          </ac:picMkLst>
        </pc:picChg>
        <pc:picChg chg="del">
          <ac:chgData name="Preeti Sah(サハ　ピリティ)" userId="8d282ded-a309-460d-a382-e08feb2c397a" providerId="ADAL" clId="{1A03670B-C953-4B2C-ABF4-558B9CEF4388}" dt="2022-02-02T07:30:38.062" v="57" actId="478"/>
          <ac:picMkLst>
            <pc:docMk/>
            <pc:sldMk cId="3098931446" sldId="445"/>
            <ac:picMk id="4" creationId="{5E33758C-EE27-4D66-B2FB-CB0A90D7DB02}"/>
          </ac:picMkLst>
        </pc:picChg>
      </pc:sldChg>
      <pc:sldChg chg="addSp delSp modSp mod">
        <pc:chgData name="Preeti Sah(サハ　ピリティ)" userId="8d282ded-a309-460d-a382-e08feb2c397a" providerId="ADAL" clId="{1A03670B-C953-4B2C-ABF4-558B9CEF4388}" dt="2022-02-02T07:35:01.850" v="111" actId="1076"/>
        <pc:sldMkLst>
          <pc:docMk/>
          <pc:sldMk cId="524393284" sldId="447"/>
        </pc:sldMkLst>
        <pc:spChg chg="mod">
          <ac:chgData name="Preeti Sah(サハ　ピリティ)" userId="8d282ded-a309-460d-a382-e08feb2c397a" providerId="ADAL" clId="{1A03670B-C953-4B2C-ABF4-558B9CEF4388}" dt="2022-02-02T07:33:41.637" v="90" actId="1076"/>
          <ac:spMkLst>
            <pc:docMk/>
            <pc:sldMk cId="524393284" sldId="447"/>
            <ac:spMk id="3" creationId="{25CD6E78-C2A3-4CED-B5CD-5D4801C2E4D8}"/>
          </ac:spMkLst>
        </pc:spChg>
        <pc:spChg chg="mod">
          <ac:chgData name="Preeti Sah(サハ　ピリティ)" userId="8d282ded-a309-460d-a382-e08feb2c397a" providerId="ADAL" clId="{1A03670B-C953-4B2C-ABF4-558B9CEF4388}" dt="2022-02-02T07:35:01.850" v="111" actId="1076"/>
          <ac:spMkLst>
            <pc:docMk/>
            <pc:sldMk cId="524393284" sldId="447"/>
            <ac:spMk id="6" creationId="{070C40B4-7BAB-43B7-8E41-0BCAD1AEF1FD}"/>
          </ac:spMkLst>
        </pc:spChg>
        <pc:spChg chg="mod">
          <ac:chgData name="Preeti Sah(サハ　ピリティ)" userId="8d282ded-a309-460d-a382-e08feb2c397a" providerId="ADAL" clId="{1A03670B-C953-4B2C-ABF4-558B9CEF4388}" dt="2022-02-02T07:33:45.242" v="92" actId="1076"/>
          <ac:spMkLst>
            <pc:docMk/>
            <pc:sldMk cId="524393284" sldId="447"/>
            <ac:spMk id="9" creationId="{8B3B6E18-0EB2-4BFF-9968-695CC03DC13D}"/>
          </ac:spMkLst>
        </pc:spChg>
        <pc:spChg chg="mod">
          <ac:chgData name="Preeti Sah(サハ　ピリティ)" userId="8d282ded-a309-460d-a382-e08feb2c397a" providerId="ADAL" clId="{1A03670B-C953-4B2C-ABF4-558B9CEF4388}" dt="2022-02-02T07:33:46.941" v="93" actId="1076"/>
          <ac:spMkLst>
            <pc:docMk/>
            <pc:sldMk cId="524393284" sldId="447"/>
            <ac:spMk id="10" creationId="{4EEEC371-6D94-4610-BB45-7EDFD06BBEF7}"/>
          </ac:spMkLst>
        </pc:spChg>
        <pc:spChg chg="mod">
          <ac:chgData name="Preeti Sah(サハ　ピリティ)" userId="8d282ded-a309-460d-a382-e08feb2c397a" providerId="ADAL" clId="{1A03670B-C953-4B2C-ABF4-558B9CEF4388}" dt="2022-02-02T07:33:49.521" v="94" actId="1076"/>
          <ac:spMkLst>
            <pc:docMk/>
            <pc:sldMk cId="524393284" sldId="447"/>
            <ac:spMk id="11" creationId="{6F07FE38-3A37-4FBF-ADE9-9C99CF622001}"/>
          </ac:spMkLst>
        </pc:spChg>
        <pc:spChg chg="mod">
          <ac:chgData name="Preeti Sah(サハ　ピリティ)" userId="8d282ded-a309-460d-a382-e08feb2c397a" providerId="ADAL" clId="{1A03670B-C953-4B2C-ABF4-558B9CEF4388}" dt="2022-02-02T07:34:41.431" v="107" actId="164"/>
          <ac:spMkLst>
            <pc:docMk/>
            <pc:sldMk cId="524393284" sldId="447"/>
            <ac:spMk id="12" creationId="{5B7DD6CC-F29C-46E6-BDB1-7F86D18A1CA1}"/>
          </ac:spMkLst>
        </pc:spChg>
        <pc:spChg chg="mod">
          <ac:chgData name="Preeti Sah(サハ　ピリティ)" userId="8d282ded-a309-460d-a382-e08feb2c397a" providerId="ADAL" clId="{1A03670B-C953-4B2C-ABF4-558B9CEF4388}" dt="2022-02-02T07:34:41.431" v="107" actId="164"/>
          <ac:spMkLst>
            <pc:docMk/>
            <pc:sldMk cId="524393284" sldId="447"/>
            <ac:spMk id="13" creationId="{14F99D36-77A0-49AC-AD5E-7FE648B48B91}"/>
          </ac:spMkLst>
        </pc:spChg>
        <pc:spChg chg="mod">
          <ac:chgData name="Preeti Sah(サハ　ピリティ)" userId="8d282ded-a309-460d-a382-e08feb2c397a" providerId="ADAL" clId="{1A03670B-C953-4B2C-ABF4-558B9CEF4388}" dt="2022-02-02T07:34:41.431" v="107" actId="164"/>
          <ac:spMkLst>
            <pc:docMk/>
            <pc:sldMk cId="524393284" sldId="447"/>
            <ac:spMk id="14" creationId="{E9A7E961-4E3B-458D-B801-EAAD195F7833}"/>
          </ac:spMkLst>
        </pc:spChg>
        <pc:spChg chg="mod">
          <ac:chgData name="Preeti Sah(サハ　ピリティ)" userId="8d282ded-a309-460d-a382-e08feb2c397a" providerId="ADAL" clId="{1A03670B-C953-4B2C-ABF4-558B9CEF4388}" dt="2022-02-02T07:34:41.431" v="107" actId="164"/>
          <ac:spMkLst>
            <pc:docMk/>
            <pc:sldMk cId="524393284" sldId="447"/>
            <ac:spMk id="15" creationId="{7BA372A6-4801-4473-B792-A55C32AD46BB}"/>
          </ac:spMkLst>
        </pc:spChg>
        <pc:spChg chg="add mod">
          <ac:chgData name="Preeti Sah(サハ　ピリティ)" userId="8d282ded-a309-460d-a382-e08feb2c397a" providerId="ADAL" clId="{1A03670B-C953-4B2C-ABF4-558B9CEF4388}" dt="2022-02-02T07:34:31.067" v="105" actId="1076"/>
          <ac:spMkLst>
            <pc:docMk/>
            <pc:sldMk cId="524393284" sldId="447"/>
            <ac:spMk id="16" creationId="{7C0E4027-12F7-4949-8F53-26FE93FAE38A}"/>
          </ac:spMkLst>
        </pc:spChg>
        <pc:grpChg chg="add mod">
          <ac:chgData name="Preeti Sah(サハ　ピリティ)" userId="8d282ded-a309-460d-a382-e08feb2c397a" providerId="ADAL" clId="{1A03670B-C953-4B2C-ABF4-558B9CEF4388}" dt="2022-02-02T07:34:47.017" v="110" actId="1035"/>
          <ac:grpSpMkLst>
            <pc:docMk/>
            <pc:sldMk cId="524393284" sldId="447"/>
            <ac:grpSpMk id="17" creationId="{8F285723-AF1E-4620-A18C-95AE18EA0F7F}"/>
          </ac:grpSpMkLst>
        </pc:grpChg>
        <pc:picChg chg="mod">
          <ac:chgData name="Preeti Sah(サハ　ピリティ)" userId="8d282ded-a309-460d-a382-e08feb2c397a" providerId="ADAL" clId="{1A03670B-C953-4B2C-ABF4-558B9CEF4388}" dt="2022-02-02T07:34:35.764" v="106" actId="1076"/>
          <ac:picMkLst>
            <pc:docMk/>
            <pc:sldMk cId="524393284" sldId="447"/>
            <ac:picMk id="4" creationId="{64B9DC2F-675A-4CBC-BE77-1C0A60287F5C}"/>
          </ac:picMkLst>
        </pc:picChg>
        <pc:picChg chg="del">
          <ac:chgData name="Preeti Sah(サハ　ピリティ)" userId="8d282ded-a309-460d-a382-e08feb2c397a" providerId="ADAL" clId="{1A03670B-C953-4B2C-ABF4-558B9CEF4388}" dt="2022-02-02T07:31:50.286" v="69" actId="478"/>
          <ac:picMkLst>
            <pc:docMk/>
            <pc:sldMk cId="524393284" sldId="447"/>
            <ac:picMk id="5" creationId="{759DEDA0-11E3-4197-92BB-E7A35C2B69EE}"/>
          </ac:picMkLst>
        </pc:picChg>
      </pc:sldChg>
      <pc:sldChg chg="addSp delSp modSp mod">
        <pc:chgData name="Preeti Sah(サハ　ピリティ)" userId="8d282ded-a309-460d-a382-e08feb2c397a" providerId="ADAL" clId="{1A03670B-C953-4B2C-ABF4-558B9CEF4388}" dt="2022-02-02T08:31:05.227" v="283" actId="14100"/>
        <pc:sldMkLst>
          <pc:docMk/>
          <pc:sldMk cId="3701678108" sldId="448"/>
        </pc:sldMkLst>
        <pc:spChg chg="add del mod">
          <ac:chgData name="Preeti Sah(サハ　ピリティ)" userId="8d282ded-a309-460d-a382-e08feb2c397a" providerId="ADAL" clId="{1A03670B-C953-4B2C-ABF4-558B9CEF4388}" dt="2022-02-02T08:31:02.280" v="282" actId="1076"/>
          <ac:spMkLst>
            <pc:docMk/>
            <pc:sldMk cId="3701678108" sldId="448"/>
            <ac:spMk id="10" creationId="{D272152F-612A-4240-A1AA-FED678AED9AF}"/>
          </ac:spMkLst>
        </pc:spChg>
        <pc:picChg chg="del">
          <ac:chgData name="Preeti Sah(サハ　ピリティ)" userId="8d282ded-a309-460d-a382-e08feb2c397a" providerId="ADAL" clId="{1A03670B-C953-4B2C-ABF4-558B9CEF4388}" dt="2022-02-02T07:38:26.260" v="112" actId="478"/>
          <ac:picMkLst>
            <pc:docMk/>
            <pc:sldMk cId="3701678108" sldId="448"/>
            <ac:picMk id="9" creationId="{72885349-64AB-4FA6-814C-B9BC74F18DD5}"/>
          </ac:picMkLst>
        </pc:picChg>
        <pc:picChg chg="add mod">
          <ac:chgData name="Preeti Sah(サハ　ピリティ)" userId="8d282ded-a309-460d-a382-e08feb2c397a" providerId="ADAL" clId="{1A03670B-C953-4B2C-ABF4-558B9CEF4388}" dt="2022-02-02T08:31:05.227" v="283" actId="14100"/>
          <ac:picMkLst>
            <pc:docMk/>
            <pc:sldMk cId="3701678108" sldId="448"/>
            <ac:picMk id="11" creationId="{14C2109E-D8D3-4AD7-BB34-507757997DFB}"/>
          </ac:picMkLst>
        </pc:picChg>
      </pc:sldChg>
      <pc:sldChg chg="addSp delSp modSp mod">
        <pc:chgData name="Preeti Sah(サハ　ピリティ)" userId="8d282ded-a309-460d-a382-e08feb2c397a" providerId="ADAL" clId="{1A03670B-C953-4B2C-ABF4-558B9CEF4388}" dt="2022-02-02T08:24:38.671" v="244" actId="1076"/>
        <pc:sldMkLst>
          <pc:docMk/>
          <pc:sldMk cId="461275116" sldId="451"/>
        </pc:sldMkLst>
        <pc:spChg chg="mod">
          <ac:chgData name="Preeti Sah(サハ　ピリティ)" userId="8d282ded-a309-460d-a382-e08feb2c397a" providerId="ADAL" clId="{1A03670B-C953-4B2C-ABF4-558B9CEF4388}" dt="2022-02-02T08:11:28.942" v="226" actId="14100"/>
          <ac:spMkLst>
            <pc:docMk/>
            <pc:sldMk cId="461275116" sldId="451"/>
            <ac:spMk id="4" creationId="{B28CFF14-F071-4794-8593-E3995BFC8F84}"/>
          </ac:spMkLst>
        </pc:spChg>
        <pc:spChg chg="mod">
          <ac:chgData name="Preeti Sah(サハ　ピリティ)" userId="8d282ded-a309-460d-a382-e08feb2c397a" providerId="ADAL" clId="{1A03670B-C953-4B2C-ABF4-558B9CEF4388}" dt="2022-02-02T08:11:24.853" v="225" actId="1076"/>
          <ac:spMkLst>
            <pc:docMk/>
            <pc:sldMk cId="461275116" sldId="451"/>
            <ac:spMk id="6" creationId="{5057CD0A-1927-4B88-8709-82ECCE87A85E}"/>
          </ac:spMkLst>
        </pc:spChg>
        <pc:spChg chg="mod">
          <ac:chgData name="Preeti Sah(サハ　ピリティ)" userId="8d282ded-a309-460d-a382-e08feb2c397a" providerId="ADAL" clId="{1A03670B-C953-4B2C-ABF4-558B9CEF4388}" dt="2022-02-02T08:10:27.787" v="214" actId="1076"/>
          <ac:spMkLst>
            <pc:docMk/>
            <pc:sldMk cId="461275116" sldId="451"/>
            <ac:spMk id="12" creationId="{529E0506-C834-41B5-A3A6-417953353A8D}"/>
          </ac:spMkLst>
        </pc:spChg>
        <pc:spChg chg="mod">
          <ac:chgData name="Preeti Sah(サハ　ピリティ)" userId="8d282ded-a309-460d-a382-e08feb2c397a" providerId="ADAL" clId="{1A03670B-C953-4B2C-ABF4-558B9CEF4388}" dt="2022-02-02T08:10:01.897" v="209" actId="14100"/>
          <ac:spMkLst>
            <pc:docMk/>
            <pc:sldMk cId="461275116" sldId="451"/>
            <ac:spMk id="14" creationId="{527501DE-59BF-4E4C-8642-6B2AA664F91C}"/>
          </ac:spMkLst>
        </pc:spChg>
        <pc:spChg chg="mod">
          <ac:chgData name="Preeti Sah(サハ　ピリティ)" userId="8d282ded-a309-460d-a382-e08feb2c397a" providerId="ADAL" clId="{1A03670B-C953-4B2C-ABF4-558B9CEF4388}" dt="2022-02-02T08:09:26.505" v="186" actId="1076"/>
          <ac:spMkLst>
            <pc:docMk/>
            <pc:sldMk cId="461275116" sldId="451"/>
            <ac:spMk id="15" creationId="{E29C06BA-3805-4D8B-BA8F-0E0382F1E859}"/>
          </ac:spMkLst>
        </pc:spChg>
        <pc:spChg chg="add mod">
          <ac:chgData name="Preeti Sah(サハ　ピリティ)" userId="8d282ded-a309-460d-a382-e08feb2c397a" providerId="ADAL" clId="{1A03670B-C953-4B2C-ABF4-558B9CEF4388}" dt="2022-02-02T08:11:35.311" v="227" actId="1076"/>
          <ac:spMkLst>
            <pc:docMk/>
            <pc:sldMk cId="461275116" sldId="451"/>
            <ac:spMk id="17" creationId="{180D74FF-C138-4D56-AC42-4BBBA4F81306}"/>
          </ac:spMkLst>
        </pc:spChg>
        <pc:spChg chg="add mod">
          <ac:chgData name="Preeti Sah(サハ　ピリティ)" userId="8d282ded-a309-460d-a382-e08feb2c397a" providerId="ADAL" clId="{1A03670B-C953-4B2C-ABF4-558B9CEF4388}" dt="2022-02-02T08:24:38.671" v="244" actId="1076"/>
          <ac:spMkLst>
            <pc:docMk/>
            <pc:sldMk cId="461275116" sldId="451"/>
            <ac:spMk id="18" creationId="{0098C354-FB64-4F83-A989-5E0D8129F945}"/>
          </ac:spMkLst>
        </pc:spChg>
        <pc:picChg chg="mod">
          <ac:chgData name="Preeti Sah(サハ　ピリティ)" userId="8d282ded-a309-460d-a382-e08feb2c397a" providerId="ADAL" clId="{1A03670B-C953-4B2C-ABF4-558B9CEF4388}" dt="2022-02-02T08:22:38.831" v="233" actId="1076"/>
          <ac:picMkLst>
            <pc:docMk/>
            <pc:sldMk cId="461275116" sldId="451"/>
            <ac:picMk id="3" creationId="{8BD0A3B2-7058-49DD-8D5F-DB1F09916A81}"/>
          </ac:picMkLst>
        </pc:picChg>
        <pc:picChg chg="del mod">
          <ac:chgData name="Preeti Sah(サハ　ピリティ)" userId="8d282ded-a309-460d-a382-e08feb2c397a" providerId="ADAL" clId="{1A03670B-C953-4B2C-ABF4-558B9CEF4388}" dt="2022-02-02T08:22:15.315" v="228" actId="478"/>
          <ac:picMkLst>
            <pc:docMk/>
            <pc:sldMk cId="461275116" sldId="451"/>
            <ac:picMk id="11" creationId="{DCDBD537-C375-4A66-BE01-0D230BA73EA5}"/>
          </ac:picMkLst>
        </pc:picChg>
        <pc:picChg chg="mod modCrop">
          <ac:chgData name="Preeti Sah(サハ　ピリティ)" userId="8d282ded-a309-460d-a382-e08feb2c397a" providerId="ADAL" clId="{1A03670B-C953-4B2C-ABF4-558B9CEF4388}" dt="2022-02-02T08:24:30.724" v="243" actId="1076"/>
          <ac:picMkLst>
            <pc:docMk/>
            <pc:sldMk cId="461275116" sldId="451"/>
            <ac:picMk id="19" creationId="{56C311AC-DE03-432A-8D0D-AE555A407C47}"/>
          </ac:picMkLst>
        </pc:picChg>
      </pc:sldChg>
      <pc:sldChg chg="addSp delSp modSp mod">
        <pc:chgData name="Preeti Sah(サハ　ピリティ)" userId="8d282ded-a309-460d-a382-e08feb2c397a" providerId="ADAL" clId="{1A03670B-C953-4B2C-ABF4-558B9CEF4388}" dt="2022-02-02T07:41:27.914" v="169" actId="20577"/>
        <pc:sldMkLst>
          <pc:docMk/>
          <pc:sldMk cId="2235325256" sldId="453"/>
        </pc:sldMkLst>
        <pc:spChg chg="add del mod">
          <ac:chgData name="Preeti Sah(サハ　ピリティ)" userId="8d282ded-a309-460d-a382-e08feb2c397a" providerId="ADAL" clId="{1A03670B-C953-4B2C-ABF4-558B9CEF4388}" dt="2022-02-02T07:28:01.237" v="38" actId="478"/>
          <ac:spMkLst>
            <pc:docMk/>
            <pc:sldMk cId="2235325256" sldId="453"/>
            <ac:spMk id="9" creationId="{6B568572-2727-4EF4-B763-4233E1C541A8}"/>
          </ac:spMkLst>
        </pc:spChg>
        <pc:spChg chg="add mod">
          <ac:chgData name="Preeti Sah(サハ　ピリティ)" userId="8d282ded-a309-460d-a382-e08feb2c397a" providerId="ADAL" clId="{1A03670B-C953-4B2C-ABF4-558B9CEF4388}" dt="2022-02-02T07:41:27.914" v="169" actId="20577"/>
          <ac:spMkLst>
            <pc:docMk/>
            <pc:sldMk cId="2235325256" sldId="453"/>
            <ac:spMk id="12" creationId="{9ADE7669-118D-42ED-9647-11FA69F443EB}"/>
          </ac:spMkLst>
        </pc:spChg>
        <pc:picChg chg="mod">
          <ac:chgData name="Preeti Sah(サハ　ピリティ)" userId="8d282ded-a309-460d-a382-e08feb2c397a" providerId="ADAL" clId="{1A03670B-C953-4B2C-ABF4-558B9CEF4388}" dt="2022-02-02T07:27:53.974" v="36" actId="1076"/>
          <ac:picMkLst>
            <pc:docMk/>
            <pc:sldMk cId="2235325256" sldId="453"/>
            <ac:picMk id="3" creationId="{9C66D167-AA0A-47ED-AA0D-2EEF87DEAF20}"/>
          </ac:picMkLst>
        </pc:picChg>
        <pc:picChg chg="del">
          <ac:chgData name="Preeti Sah(サハ　ピリティ)" userId="8d282ded-a309-460d-a382-e08feb2c397a" providerId="ADAL" clId="{1A03670B-C953-4B2C-ABF4-558B9CEF4388}" dt="2022-02-02T07:27:45.758" v="34" actId="478"/>
          <ac:picMkLst>
            <pc:docMk/>
            <pc:sldMk cId="2235325256" sldId="453"/>
            <ac:picMk id="10" creationId="{72001C7A-B7F9-4283-B2D0-4BD5CBD289C2}"/>
          </ac:picMkLst>
        </pc:picChg>
      </pc:sldChg>
      <pc:sldChg chg="addSp delSp modSp mod">
        <pc:chgData name="Preeti Sah(サハ　ピリティ)" userId="8d282ded-a309-460d-a382-e08feb2c397a" providerId="ADAL" clId="{1A03670B-C953-4B2C-ABF4-558B9CEF4388}" dt="2022-02-02T07:41:27.784" v="168" actId="20577"/>
        <pc:sldMkLst>
          <pc:docMk/>
          <pc:sldMk cId="4262534430" sldId="455"/>
        </pc:sldMkLst>
        <pc:spChg chg="add mod">
          <ac:chgData name="Preeti Sah(サハ　ピリティ)" userId="8d282ded-a309-460d-a382-e08feb2c397a" providerId="ADAL" clId="{1A03670B-C953-4B2C-ABF4-558B9CEF4388}" dt="2022-02-02T07:41:27.784" v="168" actId="20577"/>
          <ac:spMkLst>
            <pc:docMk/>
            <pc:sldMk cId="4262534430" sldId="455"/>
            <ac:spMk id="9" creationId="{FCCEC10C-5D45-4E21-8315-850165229D20}"/>
          </ac:spMkLst>
        </pc:spChg>
        <pc:picChg chg="mod">
          <ac:chgData name="Preeti Sah(サハ　ピリティ)" userId="8d282ded-a309-460d-a382-e08feb2c397a" providerId="ADAL" clId="{1A03670B-C953-4B2C-ABF4-558B9CEF4388}" dt="2022-02-02T07:28:41.375" v="43" actId="1076"/>
          <ac:picMkLst>
            <pc:docMk/>
            <pc:sldMk cId="4262534430" sldId="455"/>
            <ac:picMk id="3" creationId="{00E7DAA4-3AE6-4471-9876-909018E0AD63}"/>
          </ac:picMkLst>
        </pc:picChg>
        <pc:picChg chg="del">
          <ac:chgData name="Preeti Sah(サハ　ピリティ)" userId="8d282ded-a309-460d-a382-e08feb2c397a" providerId="ADAL" clId="{1A03670B-C953-4B2C-ABF4-558B9CEF4388}" dt="2022-02-02T07:28:30.220" v="40" actId="478"/>
          <ac:picMkLst>
            <pc:docMk/>
            <pc:sldMk cId="4262534430" sldId="455"/>
            <ac:picMk id="12" creationId="{B84ED142-78E4-4D4B-BFBF-8705D888609D}"/>
          </ac:picMkLst>
        </pc:picChg>
      </pc:sldChg>
      <pc:sldChg chg="addSp modSp mod">
        <pc:chgData name="Preeti Sah(サハ　ピリティ)" userId="8d282ded-a309-460d-a382-e08feb2c397a" providerId="ADAL" clId="{1A03670B-C953-4B2C-ABF4-558B9CEF4388}" dt="2022-02-02T07:41:27.623" v="167" actId="20577"/>
        <pc:sldMkLst>
          <pc:docMk/>
          <pc:sldMk cId="1035127107" sldId="456"/>
        </pc:sldMkLst>
        <pc:spChg chg="mod">
          <ac:chgData name="Preeti Sah(サハ　ピリティ)" userId="8d282ded-a309-460d-a382-e08feb2c397a" providerId="ADAL" clId="{1A03670B-C953-4B2C-ABF4-558B9CEF4388}" dt="2022-02-02T07:29:24.870" v="51" actId="1076"/>
          <ac:spMkLst>
            <pc:docMk/>
            <pc:sldMk cId="1035127107" sldId="456"/>
            <ac:spMk id="10" creationId="{F3CB6E42-8554-445B-BBE2-486964862790}"/>
          </ac:spMkLst>
        </pc:spChg>
        <pc:spChg chg="add mod">
          <ac:chgData name="Preeti Sah(サハ　ピリティ)" userId="8d282ded-a309-460d-a382-e08feb2c397a" providerId="ADAL" clId="{1A03670B-C953-4B2C-ABF4-558B9CEF4388}" dt="2022-02-02T07:41:27.623" v="167" actId="20577"/>
          <ac:spMkLst>
            <pc:docMk/>
            <pc:sldMk cId="1035127107" sldId="456"/>
            <ac:spMk id="11" creationId="{6746EE9B-1F95-4988-9A82-1623F43E3E0A}"/>
          </ac:spMkLst>
        </pc:spChg>
      </pc:sldChg>
    </pc:docChg>
  </pc:docChgLst>
  <pc:docChgLst>
    <pc:chgData name="Yuka Nidegawa(二出川　祐香)" userId="387a2dd8-a2b4-4111-846b-661d0864b33e" providerId="ADAL" clId="{FAF56224-7E98-4583-A1EA-90DD72095F9D}"/>
    <pc:docChg chg="undo custSel modSld">
      <pc:chgData name="Yuka Nidegawa(二出川　祐香)" userId="387a2dd8-a2b4-4111-846b-661d0864b33e" providerId="ADAL" clId="{FAF56224-7E98-4583-A1EA-90DD72095F9D}" dt="2022-03-06T08:22:53.284" v="60"/>
      <pc:docMkLst>
        <pc:docMk/>
      </pc:docMkLst>
      <pc:sldChg chg="modSp mod">
        <pc:chgData name="Yuka Nidegawa(二出川　祐香)" userId="387a2dd8-a2b4-4111-846b-661d0864b33e" providerId="ADAL" clId="{FAF56224-7E98-4583-A1EA-90DD72095F9D}" dt="2022-03-06T08:22:53.284" v="60"/>
        <pc:sldMkLst>
          <pc:docMk/>
          <pc:sldMk cId="3137296140" sldId="429"/>
        </pc:sldMkLst>
        <pc:spChg chg="mod">
          <ac:chgData name="Yuka Nidegawa(二出川　祐香)" userId="387a2dd8-a2b4-4111-846b-661d0864b33e" providerId="ADAL" clId="{FAF56224-7E98-4583-A1EA-90DD72095F9D}" dt="2022-03-06T08:22:53.284" v="60"/>
          <ac:spMkLst>
            <pc:docMk/>
            <pc:sldMk cId="3137296140" sldId="429"/>
            <ac:spMk id="7" creationId="{B05F658C-3359-4F71-81CB-C1D1E130B0F2}"/>
          </ac:spMkLst>
        </pc:spChg>
      </pc:sldChg>
      <pc:sldChg chg="modSp mod">
        <pc:chgData name="Yuka Nidegawa(二出川　祐香)" userId="387a2dd8-a2b4-4111-846b-661d0864b33e" providerId="ADAL" clId="{FAF56224-7E98-4583-A1EA-90DD72095F9D}" dt="2022-03-06T08:21:06.074" v="34" actId="20577"/>
        <pc:sldMkLst>
          <pc:docMk/>
          <pc:sldMk cId="539504716" sldId="430"/>
        </pc:sldMkLst>
        <pc:spChg chg="mod">
          <ac:chgData name="Yuka Nidegawa(二出川　祐香)" userId="387a2dd8-a2b4-4111-846b-661d0864b33e" providerId="ADAL" clId="{FAF56224-7E98-4583-A1EA-90DD72095F9D}" dt="2022-03-06T08:21:06.074" v="34" actId="20577"/>
          <ac:spMkLst>
            <pc:docMk/>
            <pc:sldMk cId="539504716" sldId="430"/>
            <ac:spMk id="6" creationId="{B4E93074-1388-423B-B60B-8D910125BEE5}"/>
          </ac:spMkLst>
        </pc:spChg>
      </pc:sldChg>
      <pc:sldChg chg="modSp mod">
        <pc:chgData name="Yuka Nidegawa(二出川　祐香)" userId="387a2dd8-a2b4-4111-846b-661d0864b33e" providerId="ADAL" clId="{FAF56224-7E98-4583-A1EA-90DD72095F9D}" dt="2022-03-06T08:22:00.014" v="57" actId="20578"/>
        <pc:sldMkLst>
          <pc:docMk/>
          <pc:sldMk cId="524957240" sldId="457"/>
        </pc:sldMkLst>
        <pc:spChg chg="mod">
          <ac:chgData name="Yuka Nidegawa(二出川　祐香)" userId="387a2dd8-a2b4-4111-846b-661d0864b33e" providerId="ADAL" clId="{FAF56224-7E98-4583-A1EA-90DD72095F9D}" dt="2022-03-06T08:22:00.014" v="57" actId="20578"/>
          <ac:spMkLst>
            <pc:docMk/>
            <pc:sldMk cId="524957240" sldId="457"/>
            <ac:spMk id="6" creationId="{9D03617C-FFD5-42C6-B131-8783E427287D}"/>
          </ac:spMkLst>
        </pc:spChg>
      </pc:sldChg>
    </pc:docChg>
  </pc:docChgLst>
  <pc:docChgLst>
    <pc:chgData name="Junichi Fukuwatari(福渡　淳一)" userId="S::a4874@n-koei.co.jp::179fd2d4-b94b-484f-ab55-6edbae0d4de1" providerId="AD" clId="Web-{78AA9185-C1DE-4581-9EC8-7932D1572F5A}"/>
    <pc:docChg chg="modSld">
      <pc:chgData name="Junichi Fukuwatari(福渡　淳一)" userId="S::a4874@n-koei.co.jp::179fd2d4-b94b-484f-ab55-6edbae0d4de1" providerId="AD" clId="Web-{78AA9185-C1DE-4581-9EC8-7932D1572F5A}" dt="2022-02-05T11:42:29.839" v="0" actId="20577"/>
      <pc:docMkLst>
        <pc:docMk/>
      </pc:docMkLst>
      <pc:sldChg chg="modSp">
        <pc:chgData name="Junichi Fukuwatari(福渡　淳一)" userId="S::a4874@n-koei.co.jp::179fd2d4-b94b-484f-ab55-6edbae0d4de1" providerId="AD" clId="Web-{78AA9185-C1DE-4581-9EC8-7932D1572F5A}" dt="2022-02-05T11:42:29.839" v="0" actId="20577"/>
        <pc:sldMkLst>
          <pc:docMk/>
          <pc:sldMk cId="0" sldId="325"/>
        </pc:sldMkLst>
        <pc:spChg chg="mod">
          <ac:chgData name="Junichi Fukuwatari(福渡　淳一)" userId="S::a4874@n-koei.co.jp::179fd2d4-b94b-484f-ab55-6edbae0d4de1" providerId="AD" clId="Web-{78AA9185-C1DE-4581-9EC8-7932D1572F5A}" dt="2022-02-05T11:42:29.839" v="0" actId="20577"/>
          <ac:spMkLst>
            <pc:docMk/>
            <pc:sldMk cId="0" sldId="325"/>
            <ac:spMk id="5" creationId="{00000000-0000-0000-0000-000000000000}"/>
          </ac:spMkLst>
        </pc:spChg>
      </pc:sldChg>
    </pc:docChg>
  </pc:docChgLst>
  <pc:docChgLst>
    <pc:chgData name="Preeti Sah(サハ　ピリティ)" userId="8d282ded-a309-460d-a382-e08feb2c397a" providerId="ADAL" clId="{B5EA35D7-1C1B-4FF7-BC30-0549FC8522C7}"/>
    <pc:docChg chg="undo redo custSel modSld">
      <pc:chgData name="Preeti Sah(サハ　ピリティ)" userId="8d282ded-a309-460d-a382-e08feb2c397a" providerId="ADAL" clId="{B5EA35D7-1C1B-4FF7-BC30-0549FC8522C7}" dt="2022-02-07T05:57:54.985" v="233" actId="1036"/>
      <pc:docMkLst>
        <pc:docMk/>
      </pc:docMkLst>
      <pc:sldChg chg="modSp mod">
        <pc:chgData name="Preeti Sah(サハ　ピリティ)" userId="8d282ded-a309-460d-a382-e08feb2c397a" providerId="ADAL" clId="{B5EA35D7-1C1B-4FF7-BC30-0549FC8522C7}" dt="2022-02-07T05:51:44.621" v="5" actId="20577"/>
        <pc:sldMkLst>
          <pc:docMk/>
          <pc:sldMk cId="0" sldId="357"/>
        </pc:sldMkLst>
        <pc:spChg chg="mod">
          <ac:chgData name="Preeti Sah(サハ　ピリティ)" userId="8d282ded-a309-460d-a382-e08feb2c397a" providerId="ADAL" clId="{B5EA35D7-1C1B-4FF7-BC30-0549FC8522C7}" dt="2022-02-07T05:51:44.621" v="5" actId="20577"/>
          <ac:spMkLst>
            <pc:docMk/>
            <pc:sldMk cId="0" sldId="357"/>
            <ac:spMk id="2" creationId="{00000000-0000-0000-0000-000000000000}"/>
          </ac:spMkLst>
        </pc:spChg>
      </pc:sldChg>
      <pc:sldChg chg="addSp delSp modSp mod">
        <pc:chgData name="Preeti Sah(サハ　ピリティ)" userId="8d282ded-a309-460d-a382-e08feb2c397a" providerId="ADAL" clId="{B5EA35D7-1C1B-4FF7-BC30-0549FC8522C7}" dt="2022-02-07T05:53:20.365" v="95"/>
        <pc:sldMkLst>
          <pc:docMk/>
          <pc:sldMk cId="2218149607" sldId="438"/>
        </pc:sldMkLst>
        <pc:spChg chg="mod">
          <ac:chgData name="Preeti Sah(サハ　ピリティ)" userId="8d282ded-a309-460d-a382-e08feb2c397a" providerId="ADAL" clId="{B5EA35D7-1C1B-4FF7-BC30-0549FC8522C7}" dt="2022-02-07T05:52:42.605" v="32" actId="20577"/>
          <ac:spMkLst>
            <pc:docMk/>
            <pc:sldMk cId="2218149607" sldId="438"/>
            <ac:spMk id="2" creationId="{00000000-0000-0000-0000-000000000000}"/>
          </ac:spMkLst>
        </pc:spChg>
        <pc:spChg chg="del">
          <ac:chgData name="Preeti Sah(サハ　ピリティ)" userId="8d282ded-a309-460d-a382-e08feb2c397a" providerId="ADAL" clId="{B5EA35D7-1C1B-4FF7-BC30-0549FC8522C7}" dt="2022-02-07T05:53:19.757" v="94" actId="478"/>
          <ac:spMkLst>
            <pc:docMk/>
            <pc:sldMk cId="2218149607" sldId="438"/>
            <ac:spMk id="7" creationId="{CB2CE14E-50B5-4F93-9568-8AB49BD67E7D}"/>
          </ac:spMkLst>
        </pc:spChg>
        <pc:spChg chg="add mod">
          <ac:chgData name="Preeti Sah(サハ　ピリティ)" userId="8d282ded-a309-460d-a382-e08feb2c397a" providerId="ADAL" clId="{B5EA35D7-1C1B-4FF7-BC30-0549FC8522C7}" dt="2022-02-07T05:53:20.365" v="95"/>
          <ac:spMkLst>
            <pc:docMk/>
            <pc:sldMk cId="2218149607" sldId="438"/>
            <ac:spMk id="9" creationId="{23133F40-314C-4C27-A4BF-5231871E6372}"/>
          </ac:spMkLst>
        </pc:spChg>
        <pc:spChg chg="mod">
          <ac:chgData name="Preeti Sah(サハ　ピリティ)" userId="8d282ded-a309-460d-a382-e08feb2c397a" providerId="ADAL" clId="{B5EA35D7-1C1B-4FF7-BC30-0549FC8522C7}" dt="2022-02-07T05:52:33.797" v="27" actId="14100"/>
          <ac:spMkLst>
            <pc:docMk/>
            <pc:sldMk cId="2218149607" sldId="438"/>
            <ac:spMk id="19" creationId="{92F3F7BE-2CA4-4E97-8D3B-87F6B59BCD37}"/>
          </ac:spMkLst>
        </pc:spChg>
        <pc:spChg chg="mod">
          <ac:chgData name="Preeti Sah(サハ　ピリティ)" userId="8d282ded-a309-460d-a382-e08feb2c397a" providerId="ADAL" clId="{B5EA35D7-1C1B-4FF7-BC30-0549FC8522C7}" dt="2022-02-07T05:52:36.466" v="28" actId="14100"/>
          <ac:spMkLst>
            <pc:docMk/>
            <pc:sldMk cId="2218149607" sldId="438"/>
            <ac:spMk id="24" creationId="{087422F6-E21E-44A3-899F-9010A59F588B}"/>
          </ac:spMkLst>
        </pc:spChg>
      </pc:sldChg>
      <pc:sldChg chg="modSp mod">
        <pc:chgData name="Preeti Sah(サハ　ピリティ)" userId="8d282ded-a309-460d-a382-e08feb2c397a" providerId="ADAL" clId="{B5EA35D7-1C1B-4FF7-BC30-0549FC8522C7}" dt="2022-02-07T05:56:21.957" v="203" actId="20577"/>
        <pc:sldMkLst>
          <pc:docMk/>
          <pc:sldMk cId="650400942" sldId="439"/>
        </pc:sldMkLst>
        <pc:spChg chg="mod">
          <ac:chgData name="Preeti Sah(サハ　ピリティ)" userId="8d282ded-a309-460d-a382-e08feb2c397a" providerId="ADAL" clId="{B5EA35D7-1C1B-4FF7-BC30-0549FC8522C7}" dt="2022-02-07T05:56:02.770" v="196" actId="20577"/>
          <ac:spMkLst>
            <pc:docMk/>
            <pc:sldMk cId="650400942" sldId="439"/>
            <ac:spMk id="2" creationId="{00000000-0000-0000-0000-000000000000}"/>
          </ac:spMkLst>
        </pc:spChg>
        <pc:spChg chg="mod">
          <ac:chgData name="Preeti Sah(サハ　ピリティ)" userId="8d282ded-a309-460d-a382-e08feb2c397a" providerId="ADAL" clId="{B5EA35D7-1C1B-4FF7-BC30-0549FC8522C7}" dt="2022-02-07T05:56:21.957" v="203" actId="20577"/>
          <ac:spMkLst>
            <pc:docMk/>
            <pc:sldMk cId="650400942" sldId="439"/>
            <ac:spMk id="12" creationId="{88FC5A8B-AFA1-4089-A01C-7CE5ED1E1C42}"/>
          </ac:spMkLst>
        </pc:spChg>
      </pc:sldChg>
      <pc:sldChg chg="modSp mod">
        <pc:chgData name="Preeti Sah(サハ　ピリティ)" userId="8d282ded-a309-460d-a382-e08feb2c397a" providerId="ADAL" clId="{B5EA35D7-1C1B-4FF7-BC30-0549FC8522C7}" dt="2022-02-07T05:57:54.985" v="233" actId="1036"/>
        <pc:sldMkLst>
          <pc:docMk/>
          <pc:sldMk cId="834205812" sldId="440"/>
        </pc:sldMkLst>
        <pc:spChg chg="mod ord">
          <ac:chgData name="Preeti Sah(サハ　ピリティ)" userId="8d282ded-a309-460d-a382-e08feb2c397a" providerId="ADAL" clId="{B5EA35D7-1C1B-4FF7-BC30-0549FC8522C7}" dt="2022-02-07T05:57:48.900" v="232" actId="1036"/>
          <ac:spMkLst>
            <pc:docMk/>
            <pc:sldMk cId="834205812" sldId="440"/>
            <ac:spMk id="11" creationId="{5E805229-C936-44F9-8BA0-6BBFBEBD4D68}"/>
          </ac:spMkLst>
        </pc:spChg>
        <pc:spChg chg="mod">
          <ac:chgData name="Preeti Sah(サハ　ピリティ)" userId="8d282ded-a309-460d-a382-e08feb2c397a" providerId="ADAL" clId="{B5EA35D7-1C1B-4FF7-BC30-0549FC8522C7}" dt="2022-02-07T05:57:48.900" v="232" actId="1036"/>
          <ac:spMkLst>
            <pc:docMk/>
            <pc:sldMk cId="834205812" sldId="440"/>
            <ac:spMk id="12" creationId="{86D32413-1E64-4CEA-9764-CEE28975E13B}"/>
          </ac:spMkLst>
        </pc:spChg>
        <pc:spChg chg="mod">
          <ac:chgData name="Preeti Sah(サハ　ピリティ)" userId="8d282ded-a309-460d-a382-e08feb2c397a" providerId="ADAL" clId="{B5EA35D7-1C1B-4FF7-BC30-0549FC8522C7}" dt="2022-02-07T05:57:48.900" v="232" actId="1036"/>
          <ac:spMkLst>
            <pc:docMk/>
            <pc:sldMk cId="834205812" sldId="440"/>
            <ac:spMk id="17" creationId="{86022140-5B0A-4CFE-BE7B-E4080213B6E8}"/>
          </ac:spMkLst>
        </pc:spChg>
        <pc:spChg chg="mod">
          <ac:chgData name="Preeti Sah(サハ　ピリティ)" userId="8d282ded-a309-460d-a382-e08feb2c397a" providerId="ADAL" clId="{B5EA35D7-1C1B-4FF7-BC30-0549FC8522C7}" dt="2022-02-07T05:57:48.900" v="232" actId="1036"/>
          <ac:spMkLst>
            <pc:docMk/>
            <pc:sldMk cId="834205812" sldId="440"/>
            <ac:spMk id="18" creationId="{69CC95A0-CD39-4F6A-A55B-BEA03419C7EF}"/>
          </ac:spMkLst>
        </pc:spChg>
        <pc:spChg chg="mod ord">
          <ac:chgData name="Preeti Sah(サハ　ピリティ)" userId="8d282ded-a309-460d-a382-e08feb2c397a" providerId="ADAL" clId="{B5EA35D7-1C1B-4FF7-BC30-0549FC8522C7}" dt="2022-02-07T05:57:54.985" v="233" actId="1036"/>
          <ac:spMkLst>
            <pc:docMk/>
            <pc:sldMk cId="834205812" sldId="440"/>
            <ac:spMk id="19" creationId="{F99065F6-019C-4847-BE5B-D46B24ACD40A}"/>
          </ac:spMkLst>
        </pc:spChg>
        <pc:spChg chg="mod">
          <ac:chgData name="Preeti Sah(サハ　ピリティ)" userId="8d282ded-a309-460d-a382-e08feb2c397a" providerId="ADAL" clId="{B5EA35D7-1C1B-4FF7-BC30-0549FC8522C7}" dt="2022-02-07T05:57:54.985" v="233" actId="1036"/>
          <ac:spMkLst>
            <pc:docMk/>
            <pc:sldMk cId="834205812" sldId="440"/>
            <ac:spMk id="20" creationId="{61BFF014-4821-42B4-AA49-69F5382E073F}"/>
          </ac:spMkLst>
        </pc:spChg>
        <pc:spChg chg="mod">
          <ac:chgData name="Preeti Sah(サハ　ピリティ)" userId="8d282ded-a309-460d-a382-e08feb2c397a" providerId="ADAL" clId="{B5EA35D7-1C1B-4FF7-BC30-0549FC8522C7}" dt="2022-02-07T05:57:48.900" v="232" actId="1036"/>
          <ac:spMkLst>
            <pc:docMk/>
            <pc:sldMk cId="834205812" sldId="440"/>
            <ac:spMk id="21" creationId="{9952FDF7-F36F-4B6B-85A8-C200AB4A131E}"/>
          </ac:spMkLst>
        </pc:spChg>
        <pc:spChg chg="mod">
          <ac:chgData name="Preeti Sah(サハ　ピリティ)" userId="8d282ded-a309-460d-a382-e08feb2c397a" providerId="ADAL" clId="{B5EA35D7-1C1B-4FF7-BC30-0549FC8522C7}" dt="2022-02-07T05:57:54.985" v="233" actId="1036"/>
          <ac:spMkLst>
            <pc:docMk/>
            <pc:sldMk cId="834205812" sldId="440"/>
            <ac:spMk id="24" creationId="{24202896-8D04-4F92-8EE8-C5A9EA28AC2F}"/>
          </ac:spMkLst>
        </pc:spChg>
        <pc:spChg chg="mod">
          <ac:chgData name="Preeti Sah(サハ　ピリティ)" userId="8d282ded-a309-460d-a382-e08feb2c397a" providerId="ADAL" clId="{B5EA35D7-1C1B-4FF7-BC30-0549FC8522C7}" dt="2022-02-07T05:57:54.985" v="233" actId="1036"/>
          <ac:spMkLst>
            <pc:docMk/>
            <pc:sldMk cId="834205812" sldId="440"/>
            <ac:spMk id="26" creationId="{99AB564B-C7A8-4FB3-A77A-93C0224F950F}"/>
          </ac:spMkLst>
        </pc:spChg>
      </pc:sldChg>
      <pc:sldChg chg="addSp delSp modSp mod">
        <pc:chgData name="Preeti Sah(サハ　ピリティ)" userId="8d282ded-a309-460d-a382-e08feb2c397a" providerId="ADAL" clId="{B5EA35D7-1C1B-4FF7-BC30-0549FC8522C7}" dt="2022-02-07T05:53:37.659" v="106" actId="20577"/>
        <pc:sldMkLst>
          <pc:docMk/>
          <pc:sldMk cId="3098931446" sldId="445"/>
        </pc:sldMkLst>
        <pc:spChg chg="mod">
          <ac:chgData name="Preeti Sah(サハ　ピリティ)" userId="8d282ded-a309-460d-a382-e08feb2c397a" providerId="ADAL" clId="{B5EA35D7-1C1B-4FF7-BC30-0549FC8522C7}" dt="2022-02-07T05:53:37.659" v="106" actId="20577"/>
          <ac:spMkLst>
            <pc:docMk/>
            <pc:sldMk cId="3098931446" sldId="445"/>
            <ac:spMk id="2" creationId="{00000000-0000-0000-0000-000000000000}"/>
          </ac:spMkLst>
        </pc:spChg>
        <pc:spChg chg="del">
          <ac:chgData name="Preeti Sah(サハ　ピリティ)" userId="8d282ded-a309-460d-a382-e08feb2c397a" providerId="ADAL" clId="{B5EA35D7-1C1B-4FF7-BC30-0549FC8522C7}" dt="2022-02-07T05:53:34.574" v="101" actId="478"/>
          <ac:spMkLst>
            <pc:docMk/>
            <pc:sldMk cId="3098931446" sldId="445"/>
            <ac:spMk id="7" creationId="{CB2CE14E-50B5-4F93-9568-8AB49BD67E7D}"/>
          </ac:spMkLst>
        </pc:spChg>
        <pc:spChg chg="add mod">
          <ac:chgData name="Preeti Sah(サハ　ピリティ)" userId="8d282ded-a309-460d-a382-e08feb2c397a" providerId="ADAL" clId="{B5EA35D7-1C1B-4FF7-BC30-0549FC8522C7}" dt="2022-02-07T05:53:34.972" v="102"/>
          <ac:spMkLst>
            <pc:docMk/>
            <pc:sldMk cId="3098931446" sldId="445"/>
            <ac:spMk id="11" creationId="{2039CA35-00B2-449A-9875-C182813F0800}"/>
          </ac:spMkLst>
        </pc:spChg>
      </pc:sldChg>
      <pc:sldChg chg="addSp delSp modSp mod">
        <pc:chgData name="Preeti Sah(サハ　ピリティ)" userId="8d282ded-a309-460d-a382-e08feb2c397a" providerId="ADAL" clId="{B5EA35D7-1C1B-4FF7-BC30-0549FC8522C7}" dt="2022-02-07T05:55:05.328" v="177" actId="20577"/>
        <pc:sldMkLst>
          <pc:docMk/>
          <pc:sldMk cId="3701678108" sldId="448"/>
        </pc:sldMkLst>
        <pc:spChg chg="mod">
          <ac:chgData name="Preeti Sah(サハ　ピリティ)" userId="8d282ded-a309-460d-a382-e08feb2c397a" providerId="ADAL" clId="{B5EA35D7-1C1B-4FF7-BC30-0549FC8522C7}" dt="2022-02-07T05:54:33.291" v="124" actId="20577"/>
          <ac:spMkLst>
            <pc:docMk/>
            <pc:sldMk cId="3701678108" sldId="448"/>
            <ac:spMk id="2" creationId="{00000000-0000-0000-0000-000000000000}"/>
          </ac:spMkLst>
        </pc:spChg>
        <pc:spChg chg="mod">
          <ac:chgData name="Preeti Sah(サハ　ピリティ)" userId="8d282ded-a309-460d-a382-e08feb2c397a" providerId="ADAL" clId="{B5EA35D7-1C1B-4FF7-BC30-0549FC8522C7}" dt="2022-02-07T05:55:05.328" v="177" actId="20577"/>
          <ac:spMkLst>
            <pc:docMk/>
            <pc:sldMk cId="3701678108" sldId="448"/>
            <ac:spMk id="6" creationId="{5057CD0A-1927-4B88-8709-82ECCE87A85E}"/>
          </ac:spMkLst>
        </pc:spChg>
        <pc:spChg chg="del">
          <ac:chgData name="Preeti Sah(サハ　ピリティ)" userId="8d282ded-a309-460d-a382-e08feb2c397a" providerId="ADAL" clId="{B5EA35D7-1C1B-4FF7-BC30-0549FC8522C7}" dt="2022-02-07T05:54:35.084" v="125" actId="478"/>
          <ac:spMkLst>
            <pc:docMk/>
            <pc:sldMk cId="3701678108" sldId="448"/>
            <ac:spMk id="7" creationId="{CB2CE14E-50B5-4F93-9568-8AB49BD67E7D}"/>
          </ac:spMkLst>
        </pc:spChg>
        <pc:spChg chg="add mod">
          <ac:chgData name="Preeti Sah(サハ　ピリティ)" userId="8d282ded-a309-460d-a382-e08feb2c397a" providerId="ADAL" clId="{B5EA35D7-1C1B-4FF7-BC30-0549FC8522C7}" dt="2022-02-07T05:54:35.886" v="126"/>
          <ac:spMkLst>
            <pc:docMk/>
            <pc:sldMk cId="3701678108" sldId="448"/>
            <ac:spMk id="9" creationId="{317ABA6C-FE6B-494F-AA16-DD52C4CA5A26}"/>
          </ac:spMkLst>
        </pc:spChg>
      </pc:sldChg>
      <pc:sldChg chg="addSp delSp modSp mod">
        <pc:chgData name="Preeti Sah(サハ　ピリティ)" userId="8d282ded-a309-460d-a382-e08feb2c397a" providerId="ADAL" clId="{B5EA35D7-1C1B-4FF7-BC30-0549FC8522C7}" dt="2022-02-07T05:55:56.128" v="193"/>
        <pc:sldMkLst>
          <pc:docMk/>
          <pc:sldMk cId="461275116" sldId="451"/>
        </pc:sldMkLst>
        <pc:spChg chg="mod">
          <ac:chgData name="Preeti Sah(サハ　ピリティ)" userId="8d282ded-a309-460d-a382-e08feb2c397a" providerId="ADAL" clId="{B5EA35D7-1C1B-4FF7-BC30-0549FC8522C7}" dt="2022-02-07T05:55:53.755" v="191" actId="20577"/>
          <ac:spMkLst>
            <pc:docMk/>
            <pc:sldMk cId="461275116" sldId="451"/>
            <ac:spMk id="2" creationId="{00000000-0000-0000-0000-000000000000}"/>
          </ac:spMkLst>
        </pc:spChg>
        <pc:spChg chg="del">
          <ac:chgData name="Preeti Sah(サハ　ピリティ)" userId="8d282ded-a309-460d-a382-e08feb2c397a" providerId="ADAL" clId="{B5EA35D7-1C1B-4FF7-BC30-0549FC8522C7}" dt="2022-02-07T05:55:55.486" v="192" actId="478"/>
          <ac:spMkLst>
            <pc:docMk/>
            <pc:sldMk cId="461275116" sldId="451"/>
            <ac:spMk id="7" creationId="{CB2CE14E-50B5-4F93-9568-8AB49BD67E7D}"/>
          </ac:spMkLst>
        </pc:spChg>
        <pc:spChg chg="add mod">
          <ac:chgData name="Preeti Sah(サハ　ピリティ)" userId="8d282ded-a309-460d-a382-e08feb2c397a" providerId="ADAL" clId="{B5EA35D7-1C1B-4FF7-BC30-0549FC8522C7}" dt="2022-02-07T05:55:56.128" v="193"/>
          <ac:spMkLst>
            <pc:docMk/>
            <pc:sldMk cId="461275116" sldId="451"/>
            <ac:spMk id="9" creationId="{CCC3931D-CD07-44AE-BADE-173E3E44F05C}"/>
          </ac:spMkLst>
        </pc:spChg>
        <pc:spChg chg="mod">
          <ac:chgData name="Preeti Sah(サハ　ピリティ)" userId="8d282ded-a309-460d-a382-e08feb2c397a" providerId="ADAL" clId="{B5EA35D7-1C1B-4FF7-BC30-0549FC8522C7}" dt="2022-02-07T05:55:43.767" v="186" actId="14100"/>
          <ac:spMkLst>
            <pc:docMk/>
            <pc:sldMk cId="461275116" sldId="451"/>
            <ac:spMk id="14" creationId="{527501DE-59BF-4E4C-8642-6B2AA664F91C}"/>
          </ac:spMkLst>
        </pc:spChg>
      </pc:sldChg>
      <pc:sldChg chg="modSp mod">
        <pc:chgData name="Preeti Sah(サハ　ピリティ)" userId="8d282ded-a309-460d-a382-e08feb2c397a" providerId="ADAL" clId="{B5EA35D7-1C1B-4FF7-BC30-0549FC8522C7}" dt="2022-02-07T05:51:49.066" v="11" actId="20577"/>
        <pc:sldMkLst>
          <pc:docMk/>
          <pc:sldMk cId="2235325256" sldId="453"/>
        </pc:sldMkLst>
        <pc:spChg chg="mod">
          <ac:chgData name="Preeti Sah(サハ　ピリティ)" userId="8d282ded-a309-460d-a382-e08feb2c397a" providerId="ADAL" clId="{B5EA35D7-1C1B-4FF7-BC30-0549FC8522C7}" dt="2022-02-07T05:51:49.066" v="11" actId="20577"/>
          <ac:spMkLst>
            <pc:docMk/>
            <pc:sldMk cId="2235325256" sldId="453"/>
            <ac:spMk id="2" creationId="{00000000-0000-0000-0000-000000000000}"/>
          </ac:spMkLst>
        </pc:spChg>
      </pc:sldChg>
      <pc:sldChg chg="modSp mod">
        <pc:chgData name="Preeti Sah(サハ　ピリティ)" userId="8d282ded-a309-460d-a382-e08feb2c397a" providerId="ADAL" clId="{B5EA35D7-1C1B-4FF7-BC30-0549FC8522C7}" dt="2022-02-07T05:51:56.754" v="15" actId="20577"/>
        <pc:sldMkLst>
          <pc:docMk/>
          <pc:sldMk cId="4262534430" sldId="455"/>
        </pc:sldMkLst>
        <pc:spChg chg="mod">
          <ac:chgData name="Preeti Sah(サハ　ピリティ)" userId="8d282ded-a309-460d-a382-e08feb2c397a" providerId="ADAL" clId="{B5EA35D7-1C1B-4FF7-BC30-0549FC8522C7}" dt="2022-02-07T05:51:56.754" v="15" actId="20577"/>
          <ac:spMkLst>
            <pc:docMk/>
            <pc:sldMk cId="4262534430" sldId="455"/>
            <ac:spMk id="2" creationId="{00000000-0000-0000-0000-000000000000}"/>
          </ac:spMkLst>
        </pc:spChg>
      </pc:sldChg>
      <pc:sldChg chg="addSp delSp modSp mod">
        <pc:chgData name="Preeti Sah(サハ　ピリティ)" userId="8d282ded-a309-460d-a382-e08feb2c397a" providerId="ADAL" clId="{B5EA35D7-1C1B-4FF7-BC30-0549FC8522C7}" dt="2022-02-07T05:53:28.327" v="100"/>
        <pc:sldMkLst>
          <pc:docMk/>
          <pc:sldMk cId="1035127107" sldId="456"/>
        </pc:sldMkLst>
        <pc:spChg chg="mod">
          <ac:chgData name="Preeti Sah(サハ　ピリティ)" userId="8d282ded-a309-460d-a382-e08feb2c397a" providerId="ADAL" clId="{B5EA35D7-1C1B-4FF7-BC30-0549FC8522C7}" dt="2022-02-07T05:53:25.540" v="98" actId="20577"/>
          <ac:spMkLst>
            <pc:docMk/>
            <pc:sldMk cId="1035127107" sldId="456"/>
            <ac:spMk id="2" creationId="{00000000-0000-0000-0000-000000000000}"/>
          </ac:spMkLst>
        </pc:spChg>
        <pc:spChg chg="del">
          <ac:chgData name="Preeti Sah(サハ　ピリティ)" userId="8d282ded-a309-460d-a382-e08feb2c397a" providerId="ADAL" clId="{B5EA35D7-1C1B-4FF7-BC30-0549FC8522C7}" dt="2022-02-07T05:53:27.755" v="99" actId="478"/>
          <ac:spMkLst>
            <pc:docMk/>
            <pc:sldMk cId="1035127107" sldId="456"/>
            <ac:spMk id="7" creationId="{CB2CE14E-50B5-4F93-9568-8AB49BD67E7D}"/>
          </ac:spMkLst>
        </pc:spChg>
        <pc:spChg chg="add mod">
          <ac:chgData name="Preeti Sah(サハ　ピリティ)" userId="8d282ded-a309-460d-a382-e08feb2c397a" providerId="ADAL" clId="{B5EA35D7-1C1B-4FF7-BC30-0549FC8522C7}" dt="2022-02-07T05:53:28.327" v="100"/>
          <ac:spMkLst>
            <pc:docMk/>
            <pc:sldMk cId="1035127107" sldId="456"/>
            <ac:spMk id="12" creationId="{766531C1-D837-4BE4-B679-CA9B078495D4}"/>
          </ac:spMkLst>
        </pc:spChg>
      </pc:sldChg>
      <pc:sldChg chg="modSp mod">
        <pc:chgData name="Preeti Sah(サハ　ピリティ)" userId="8d282ded-a309-460d-a382-e08feb2c397a" providerId="ADAL" clId="{B5EA35D7-1C1B-4FF7-BC30-0549FC8522C7}" dt="2022-02-07T05:53:13.638" v="93" actId="20577"/>
        <pc:sldMkLst>
          <pc:docMk/>
          <pc:sldMk cId="1816198401" sldId="458"/>
        </pc:sldMkLst>
        <pc:spChg chg="mod">
          <ac:chgData name="Preeti Sah(サハ　ピリティ)" userId="8d282ded-a309-460d-a382-e08feb2c397a" providerId="ADAL" clId="{B5EA35D7-1C1B-4FF7-BC30-0549FC8522C7}" dt="2022-02-07T05:52:05.321" v="19" actId="20577"/>
          <ac:spMkLst>
            <pc:docMk/>
            <pc:sldMk cId="1816198401" sldId="458"/>
            <ac:spMk id="2" creationId="{00000000-0000-0000-0000-000000000000}"/>
          </ac:spMkLst>
        </pc:spChg>
        <pc:spChg chg="mod">
          <ac:chgData name="Preeti Sah(サハ　ピリティ)" userId="8d282ded-a309-460d-a382-e08feb2c397a" providerId="ADAL" clId="{B5EA35D7-1C1B-4FF7-BC30-0549FC8522C7}" dt="2022-02-07T05:52:28.818" v="25" actId="14100"/>
          <ac:spMkLst>
            <pc:docMk/>
            <pc:sldMk cId="1816198401" sldId="458"/>
            <ac:spMk id="5" creationId="{FAF4F824-4BDA-4E21-B014-852B7E4FD5A5}"/>
          </ac:spMkLst>
        </pc:spChg>
        <pc:spChg chg="mod">
          <ac:chgData name="Preeti Sah(サハ　ピリティ)" userId="8d282ded-a309-460d-a382-e08feb2c397a" providerId="ADAL" clId="{B5EA35D7-1C1B-4FF7-BC30-0549FC8522C7}" dt="2022-02-07T05:53:13.638" v="93" actId="20577"/>
          <ac:spMkLst>
            <pc:docMk/>
            <pc:sldMk cId="1816198401" sldId="458"/>
            <ac:spMk id="7" creationId="{CB2CE14E-50B5-4F93-9568-8AB49BD67E7D}"/>
          </ac:spMkLst>
        </pc:spChg>
        <pc:spChg chg="mod">
          <ac:chgData name="Preeti Sah(サハ　ピリティ)" userId="8d282ded-a309-460d-a382-e08feb2c397a" providerId="ADAL" clId="{B5EA35D7-1C1B-4FF7-BC30-0549FC8522C7}" dt="2022-02-07T05:52:31.286" v="26" actId="14100"/>
          <ac:spMkLst>
            <pc:docMk/>
            <pc:sldMk cId="1816198401" sldId="458"/>
            <ac:spMk id="14" creationId="{CA91F91F-97BD-486C-B4E5-D2D38B7643F0}"/>
          </ac:spMkLst>
        </pc:spChg>
      </pc:sldChg>
      <pc:sldChg chg="addSp delSp modSp mod">
        <pc:chgData name="Preeti Sah(サハ　ピリティ)" userId="8d282ded-a309-460d-a382-e08feb2c397a" providerId="ADAL" clId="{B5EA35D7-1C1B-4FF7-BC30-0549FC8522C7}" dt="2022-02-07T05:54:17.091" v="121" actId="14100"/>
        <pc:sldMkLst>
          <pc:docMk/>
          <pc:sldMk cId="1878787021" sldId="459"/>
        </pc:sldMkLst>
        <pc:spChg chg="mod">
          <ac:chgData name="Preeti Sah(サハ　ピリティ)" userId="8d282ded-a309-460d-a382-e08feb2c397a" providerId="ADAL" clId="{B5EA35D7-1C1B-4FF7-BC30-0549FC8522C7}" dt="2022-02-07T05:53:48.627" v="109" actId="20577"/>
          <ac:spMkLst>
            <pc:docMk/>
            <pc:sldMk cId="1878787021" sldId="459"/>
            <ac:spMk id="2" creationId="{00000000-0000-0000-0000-000000000000}"/>
          </ac:spMkLst>
        </pc:spChg>
        <pc:spChg chg="mod">
          <ac:chgData name="Preeti Sah(サハ　ピリティ)" userId="8d282ded-a309-460d-a382-e08feb2c397a" providerId="ADAL" clId="{B5EA35D7-1C1B-4FF7-BC30-0549FC8522C7}" dt="2022-02-07T05:54:17.091" v="121" actId="14100"/>
          <ac:spMkLst>
            <pc:docMk/>
            <pc:sldMk cId="1878787021" sldId="459"/>
            <ac:spMk id="3" creationId="{25CD6E78-C2A3-4CED-B5CD-5D4801C2E4D8}"/>
          </ac:spMkLst>
        </pc:spChg>
        <pc:spChg chg="del">
          <ac:chgData name="Preeti Sah(サハ　ピリティ)" userId="8d282ded-a309-460d-a382-e08feb2c397a" providerId="ADAL" clId="{B5EA35D7-1C1B-4FF7-BC30-0549FC8522C7}" dt="2022-02-07T05:53:51.367" v="110" actId="478"/>
          <ac:spMkLst>
            <pc:docMk/>
            <pc:sldMk cId="1878787021" sldId="459"/>
            <ac:spMk id="7" creationId="{CB2CE14E-50B5-4F93-9568-8AB49BD67E7D}"/>
          </ac:spMkLst>
        </pc:spChg>
        <pc:spChg chg="mod">
          <ac:chgData name="Preeti Sah(サハ　ピリティ)" userId="8d282ded-a309-460d-a382-e08feb2c397a" providerId="ADAL" clId="{B5EA35D7-1C1B-4FF7-BC30-0549FC8522C7}" dt="2022-02-07T05:54:15.376" v="120" actId="14100"/>
          <ac:spMkLst>
            <pc:docMk/>
            <pc:sldMk cId="1878787021" sldId="459"/>
            <ac:spMk id="9" creationId="{8B3B6E18-0EB2-4BFF-9968-695CC03DC13D}"/>
          </ac:spMkLst>
        </pc:spChg>
        <pc:spChg chg="mod">
          <ac:chgData name="Preeti Sah(サハ　ピリティ)" userId="8d282ded-a309-460d-a382-e08feb2c397a" providerId="ADAL" clId="{B5EA35D7-1C1B-4FF7-BC30-0549FC8522C7}" dt="2022-02-07T05:54:12.016" v="118" actId="14100"/>
          <ac:spMkLst>
            <pc:docMk/>
            <pc:sldMk cId="1878787021" sldId="459"/>
            <ac:spMk id="10" creationId="{4EEEC371-6D94-4610-BB45-7EDFD06BBEF7}"/>
          </ac:spMkLst>
        </pc:spChg>
        <pc:spChg chg="mod">
          <ac:chgData name="Preeti Sah(サハ　ピリティ)" userId="8d282ded-a309-460d-a382-e08feb2c397a" providerId="ADAL" clId="{B5EA35D7-1C1B-4FF7-BC30-0549FC8522C7}" dt="2022-02-07T05:54:10.126" v="117" actId="14100"/>
          <ac:spMkLst>
            <pc:docMk/>
            <pc:sldMk cId="1878787021" sldId="459"/>
            <ac:spMk id="11" creationId="{6F07FE38-3A37-4FBF-ADE9-9C99CF622001}"/>
          </ac:spMkLst>
        </pc:spChg>
        <pc:spChg chg="add mod">
          <ac:chgData name="Preeti Sah(サハ　ピリティ)" userId="8d282ded-a309-460d-a382-e08feb2c397a" providerId="ADAL" clId="{B5EA35D7-1C1B-4FF7-BC30-0549FC8522C7}" dt="2022-02-07T05:53:51.753" v="111"/>
          <ac:spMkLst>
            <pc:docMk/>
            <pc:sldMk cId="1878787021" sldId="459"/>
            <ac:spMk id="12" creationId="{612A7158-CC5E-45AC-8DAC-BBAF79963C3F}"/>
          </ac:spMkLst>
        </pc:spChg>
      </pc:sldChg>
      <pc:sldChg chg="addSp delSp modSp mod">
        <pc:chgData name="Preeti Sah(サハ　ピリティ)" userId="8d282ded-a309-460d-a382-e08feb2c397a" providerId="ADAL" clId="{B5EA35D7-1C1B-4FF7-BC30-0549FC8522C7}" dt="2022-02-07T05:55:35.875" v="184" actId="14100"/>
        <pc:sldMkLst>
          <pc:docMk/>
          <pc:sldMk cId="1378932831" sldId="460"/>
        </pc:sldMkLst>
        <pc:spChg chg="mod">
          <ac:chgData name="Preeti Sah(サハ　ピリティ)" userId="8d282ded-a309-460d-a382-e08feb2c397a" providerId="ADAL" clId="{B5EA35D7-1C1B-4FF7-BC30-0549FC8522C7}" dt="2022-02-07T05:55:24.092" v="180" actId="20577"/>
          <ac:spMkLst>
            <pc:docMk/>
            <pc:sldMk cId="1378932831" sldId="460"/>
            <ac:spMk id="2" creationId="{00000000-0000-0000-0000-000000000000}"/>
          </ac:spMkLst>
        </pc:spChg>
        <pc:spChg chg="mod">
          <ac:chgData name="Preeti Sah(サハ　ピリティ)" userId="8d282ded-a309-460d-a382-e08feb2c397a" providerId="ADAL" clId="{B5EA35D7-1C1B-4FF7-BC30-0549FC8522C7}" dt="2022-02-07T05:55:35.875" v="184" actId="14100"/>
          <ac:spMkLst>
            <pc:docMk/>
            <pc:sldMk cId="1378932831" sldId="460"/>
            <ac:spMk id="4" creationId="{B28CFF14-F071-4794-8593-E3995BFC8F84}"/>
          </ac:spMkLst>
        </pc:spChg>
        <pc:spChg chg="del">
          <ac:chgData name="Preeti Sah(サハ　ピリティ)" userId="8d282ded-a309-460d-a382-e08feb2c397a" providerId="ADAL" clId="{B5EA35D7-1C1B-4FF7-BC30-0549FC8522C7}" dt="2022-02-07T05:55:25.644" v="181" actId="478"/>
          <ac:spMkLst>
            <pc:docMk/>
            <pc:sldMk cId="1378932831" sldId="460"/>
            <ac:spMk id="7" creationId="{CB2CE14E-50B5-4F93-9568-8AB49BD67E7D}"/>
          </ac:spMkLst>
        </pc:spChg>
        <pc:spChg chg="add mod">
          <ac:chgData name="Preeti Sah(サハ　ピリティ)" userId="8d282ded-a309-460d-a382-e08feb2c397a" providerId="ADAL" clId="{B5EA35D7-1C1B-4FF7-BC30-0549FC8522C7}" dt="2022-02-07T05:55:25.995" v="182"/>
          <ac:spMkLst>
            <pc:docMk/>
            <pc:sldMk cId="1378932831" sldId="460"/>
            <ac:spMk id="9" creationId="{2D75B862-44D5-4F38-8A4B-CE5A6BF0111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7092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3077740" cy="511652"/>
          </a:xfrm>
          <a:prstGeom prst="rect">
            <a:avLst/>
          </a:prstGeom>
        </p:spPr>
        <p:txBody>
          <a:bodyPr vert="horz" lIns="94644" tIns="47323" rIns="94644" bIns="47323"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5" y="3"/>
            <a:ext cx="3077740" cy="511652"/>
          </a:xfrm>
          <a:prstGeom prst="rect">
            <a:avLst/>
          </a:prstGeom>
        </p:spPr>
        <p:txBody>
          <a:bodyPr vert="horz" lIns="94644" tIns="47323" rIns="94644" bIns="47323" rtlCol="0"/>
          <a:lstStyle>
            <a:lvl1pPr algn="r">
              <a:defRPr sz="1300"/>
            </a:lvl1pPr>
          </a:lstStyle>
          <a:p>
            <a:fld id="{FCD2423D-9EBC-40AE-B4DC-564BAC5C6197}" type="datetimeFigureOut">
              <a:rPr kumimoji="1" lang="ja-JP" altLang="en-US" smtClean="0"/>
              <a:t>2022/4/1</a:t>
            </a:fld>
            <a:endParaRPr kumimoji="1" lang="ja-JP" altLang="en-US"/>
          </a:p>
        </p:txBody>
      </p:sp>
      <p:sp>
        <p:nvSpPr>
          <p:cNvPr id="4" name="スライド イメージ プレースホルダー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4644" tIns="47323" rIns="94644" bIns="47323" rtlCol="0" anchor="ctr"/>
          <a:lstStyle/>
          <a:p>
            <a:endParaRPr lang="ja-JP" altLang="en-US"/>
          </a:p>
        </p:txBody>
      </p:sp>
      <p:sp>
        <p:nvSpPr>
          <p:cNvPr id="5" name="ノート プレースホルダー 4"/>
          <p:cNvSpPr>
            <a:spLocks noGrp="1"/>
          </p:cNvSpPr>
          <p:nvPr>
            <p:ph type="body" sz="quarter" idx="3"/>
          </p:nvPr>
        </p:nvSpPr>
        <p:spPr>
          <a:xfrm>
            <a:off x="710248" y="4860687"/>
            <a:ext cx="5681980" cy="4604862"/>
          </a:xfrm>
          <a:prstGeom prst="rect">
            <a:avLst/>
          </a:prstGeom>
        </p:spPr>
        <p:txBody>
          <a:bodyPr vert="horz" lIns="94644" tIns="47323" rIns="94644" bIns="4732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19599"/>
            <a:ext cx="3077740" cy="511652"/>
          </a:xfrm>
          <a:prstGeom prst="rect">
            <a:avLst/>
          </a:prstGeom>
        </p:spPr>
        <p:txBody>
          <a:bodyPr vert="horz" lIns="94644" tIns="47323" rIns="94644" bIns="4732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5" y="9719599"/>
            <a:ext cx="3077740" cy="511652"/>
          </a:xfrm>
          <a:prstGeom prst="rect">
            <a:avLst/>
          </a:prstGeom>
        </p:spPr>
        <p:txBody>
          <a:bodyPr vert="horz" lIns="94644" tIns="47323" rIns="94644" bIns="47323" rtlCol="0" anchor="b"/>
          <a:lstStyle>
            <a:lvl1pPr algn="r">
              <a:defRPr sz="1300"/>
            </a:lvl1pPr>
          </a:lstStyle>
          <a:p>
            <a:fld id="{8208B556-BF28-49CE-8564-E87885FA5E32}" type="slidenum">
              <a:rPr kumimoji="1" lang="ja-JP" altLang="en-US" smtClean="0"/>
              <a:t>‹#›</a:t>
            </a:fld>
            <a:endParaRPr kumimoji="1" lang="ja-JP" altLang="en-US"/>
          </a:p>
        </p:txBody>
      </p:sp>
    </p:spTree>
    <p:extLst>
      <p:ext uri="{BB962C8B-B14F-4D97-AF65-F5344CB8AC3E}">
        <p14:creationId xmlns:p14="http://schemas.microsoft.com/office/powerpoint/2010/main" val="21896270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542">
              <a:defRPr/>
            </a:pPr>
            <a:endParaRPr lang="en-US" altLang="ja-JP" sz="1900" b="1" kern="100" dirty="0">
              <a:latin typeface="Times New Roman" panose="02020603050405020304" pitchFamily="18" charset="0"/>
              <a:ea typeface="ＭＳ 明朝" panose="02020609040205080304" pitchFamily="17" charset="-128"/>
              <a:cs typeface="ＭＳ 明朝" panose="02020609040205080304" pitchFamily="17" charset="-128"/>
            </a:endParaRPr>
          </a:p>
          <a:p>
            <a:pPr defTabSz="954542">
              <a:defRPr/>
            </a:pPr>
            <a:endParaRPr lang="ja-JP" altLang="ja-JP" sz="1900" kern="100" dirty="0">
              <a:latin typeface="Times New Roman" panose="02020603050405020304" pitchFamily="18" charset="0"/>
              <a:ea typeface="ＭＳ 明朝" panose="02020609040205080304" pitchFamily="17" charset="-128"/>
              <a:cs typeface="ＭＳ 明朝" panose="02020609040205080304" pitchFamily="17" charset="-128"/>
            </a:endParaRPr>
          </a:p>
          <a:p>
            <a:pPr defTabSz="954542">
              <a:defRPr/>
            </a:pPr>
            <a:endParaRPr lang="ja-JP" altLang="ja-JP" sz="1900" kern="100" dirty="0">
              <a:latin typeface="Times New Roman" panose="02020603050405020304" pitchFamily="18" charset="0"/>
              <a:ea typeface="ＭＳ 明朝" panose="02020609040205080304" pitchFamily="17" charset="-128"/>
              <a:cs typeface="ＭＳ 明朝" panose="02020609040205080304" pitchFamily="17" charset="-128"/>
            </a:endParaRPr>
          </a:p>
          <a:p>
            <a:endParaRPr lang="en-US" altLang="ja-JP" b="1"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11</a:t>
            </a:fld>
            <a:endParaRPr kumimoji="1" lang="ja-JP" altLang="en-US"/>
          </a:p>
        </p:txBody>
      </p:sp>
    </p:spTree>
    <p:extLst>
      <p:ext uri="{BB962C8B-B14F-4D97-AF65-F5344CB8AC3E}">
        <p14:creationId xmlns:p14="http://schemas.microsoft.com/office/powerpoint/2010/main" val="3169264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542">
              <a:defRPr/>
            </a:pPr>
            <a:endParaRPr lang="en-US" altLang="ja-JP" sz="1900" b="1" kern="100" dirty="0">
              <a:latin typeface="Times New Roman" panose="02020603050405020304" pitchFamily="18" charset="0"/>
              <a:ea typeface="ＭＳ 明朝" panose="02020609040205080304" pitchFamily="17" charset="-128"/>
              <a:cs typeface="ＭＳ 明朝" panose="02020609040205080304" pitchFamily="17" charset="-128"/>
            </a:endParaRPr>
          </a:p>
          <a:p>
            <a:pPr defTabSz="954542">
              <a:defRPr/>
            </a:pPr>
            <a:endParaRPr lang="ja-JP" altLang="ja-JP" sz="1900" kern="100" dirty="0">
              <a:latin typeface="Times New Roman" panose="02020603050405020304" pitchFamily="18" charset="0"/>
              <a:ea typeface="ＭＳ 明朝" panose="02020609040205080304" pitchFamily="17" charset="-128"/>
              <a:cs typeface="ＭＳ 明朝" panose="02020609040205080304" pitchFamily="17" charset="-128"/>
            </a:endParaRPr>
          </a:p>
          <a:p>
            <a:pPr defTabSz="954542">
              <a:defRPr/>
            </a:pPr>
            <a:endParaRPr lang="ja-JP" altLang="ja-JP" sz="1900" kern="100" dirty="0">
              <a:latin typeface="Times New Roman" panose="02020603050405020304" pitchFamily="18" charset="0"/>
              <a:ea typeface="ＭＳ 明朝" panose="02020609040205080304" pitchFamily="17" charset="-128"/>
              <a:cs typeface="ＭＳ 明朝" panose="02020609040205080304" pitchFamily="17" charset="-128"/>
            </a:endParaRPr>
          </a:p>
          <a:p>
            <a:endParaRPr lang="en-US" altLang="ja-JP" b="1"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12</a:t>
            </a:fld>
            <a:endParaRPr kumimoji="1" lang="ja-JP" altLang="en-US"/>
          </a:p>
        </p:txBody>
      </p:sp>
    </p:spTree>
    <p:extLst>
      <p:ext uri="{BB962C8B-B14F-4D97-AF65-F5344CB8AC3E}">
        <p14:creationId xmlns:p14="http://schemas.microsoft.com/office/powerpoint/2010/main" val="3260500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1"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13</a:t>
            </a:fld>
            <a:endParaRPr kumimoji="1" lang="ja-JP" altLang="en-US"/>
          </a:p>
        </p:txBody>
      </p:sp>
    </p:spTree>
    <p:extLst>
      <p:ext uri="{BB962C8B-B14F-4D97-AF65-F5344CB8AC3E}">
        <p14:creationId xmlns:p14="http://schemas.microsoft.com/office/powerpoint/2010/main" val="46577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1"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14</a:t>
            </a:fld>
            <a:endParaRPr kumimoji="1" lang="ja-JP" altLang="en-US"/>
          </a:p>
        </p:txBody>
      </p:sp>
    </p:spTree>
    <p:extLst>
      <p:ext uri="{BB962C8B-B14F-4D97-AF65-F5344CB8AC3E}">
        <p14:creationId xmlns:p14="http://schemas.microsoft.com/office/powerpoint/2010/main" val="1747666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1"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15</a:t>
            </a:fld>
            <a:endParaRPr kumimoji="1" lang="ja-JP" altLang="en-US"/>
          </a:p>
        </p:txBody>
      </p:sp>
    </p:spTree>
    <p:extLst>
      <p:ext uri="{BB962C8B-B14F-4D97-AF65-F5344CB8AC3E}">
        <p14:creationId xmlns:p14="http://schemas.microsoft.com/office/powerpoint/2010/main" val="2285212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0"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16</a:t>
            </a:fld>
            <a:endParaRPr kumimoji="1" lang="ja-JP" altLang="en-US"/>
          </a:p>
        </p:txBody>
      </p:sp>
    </p:spTree>
    <p:extLst>
      <p:ext uri="{BB962C8B-B14F-4D97-AF65-F5344CB8AC3E}">
        <p14:creationId xmlns:p14="http://schemas.microsoft.com/office/powerpoint/2010/main" val="2959554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1"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17</a:t>
            </a:fld>
            <a:endParaRPr kumimoji="1" lang="ja-JP" altLang="en-US"/>
          </a:p>
        </p:txBody>
      </p:sp>
    </p:spTree>
    <p:extLst>
      <p:ext uri="{BB962C8B-B14F-4D97-AF65-F5344CB8AC3E}">
        <p14:creationId xmlns:p14="http://schemas.microsoft.com/office/powerpoint/2010/main" val="1917198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1"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18</a:t>
            </a:fld>
            <a:endParaRPr kumimoji="1" lang="ja-JP" altLang="en-US"/>
          </a:p>
        </p:txBody>
      </p:sp>
    </p:spTree>
    <p:extLst>
      <p:ext uri="{BB962C8B-B14F-4D97-AF65-F5344CB8AC3E}">
        <p14:creationId xmlns:p14="http://schemas.microsoft.com/office/powerpoint/2010/main" val="637302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2088"/>
              </a:lnSpc>
              <a:buClr>
                <a:schemeClr val="accent5">
                  <a:lumMod val="50000"/>
                </a:schemeClr>
              </a:buClr>
              <a:buSzPct val="75000"/>
            </a:pPr>
            <a:endParaRPr lang="en-US" altLang="ja-JP" sz="1300" b="1" dirty="0">
              <a:solidFill>
                <a:srgbClr val="FF0000"/>
              </a:solidFill>
            </a:endParaRPr>
          </a:p>
          <a:p>
            <a:endParaRPr lang="en-US" altLang="ja-JP" b="1" dirty="0">
              <a:highlight>
                <a:srgbClr val="99CCFF"/>
              </a:highlight>
            </a:endParaRPr>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19</a:t>
            </a:fld>
            <a:endParaRPr kumimoji="1" lang="ja-JP" altLang="en-US"/>
          </a:p>
        </p:txBody>
      </p:sp>
    </p:spTree>
    <p:extLst>
      <p:ext uri="{BB962C8B-B14F-4D97-AF65-F5344CB8AC3E}">
        <p14:creationId xmlns:p14="http://schemas.microsoft.com/office/powerpoint/2010/main" val="3278395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2088"/>
              </a:lnSpc>
              <a:buClr>
                <a:schemeClr val="accent5">
                  <a:lumMod val="50000"/>
                </a:schemeClr>
              </a:buClr>
              <a:buSzPct val="75000"/>
            </a:pPr>
            <a:endParaRPr lang="en-US" altLang="ja-JP" sz="1300" b="1" dirty="0">
              <a:solidFill>
                <a:srgbClr val="FF0000"/>
              </a:solidFill>
            </a:endParaRPr>
          </a:p>
          <a:p>
            <a:endParaRPr lang="en-US" altLang="ja-JP" b="1" dirty="0">
              <a:highlight>
                <a:srgbClr val="99CCFF"/>
              </a:highlight>
            </a:endParaRPr>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20</a:t>
            </a:fld>
            <a:endParaRPr kumimoji="1" lang="ja-JP" altLang="en-US"/>
          </a:p>
        </p:txBody>
      </p:sp>
    </p:spTree>
    <p:extLst>
      <p:ext uri="{BB962C8B-B14F-4D97-AF65-F5344CB8AC3E}">
        <p14:creationId xmlns:p14="http://schemas.microsoft.com/office/powerpoint/2010/main" val="1928231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3</a:t>
            </a:fld>
            <a:endParaRPr kumimoji="1" lang="ja-JP" altLang="en-US"/>
          </a:p>
        </p:txBody>
      </p:sp>
    </p:spTree>
    <p:extLst>
      <p:ext uri="{BB962C8B-B14F-4D97-AF65-F5344CB8AC3E}">
        <p14:creationId xmlns:p14="http://schemas.microsoft.com/office/powerpoint/2010/main" val="3312180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542">
              <a:defRPr/>
            </a:pPr>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21</a:t>
            </a:fld>
            <a:endParaRPr kumimoji="1" lang="ja-JP" altLang="en-US"/>
          </a:p>
        </p:txBody>
      </p:sp>
    </p:spTree>
    <p:extLst>
      <p:ext uri="{BB962C8B-B14F-4D97-AF65-F5344CB8AC3E}">
        <p14:creationId xmlns:p14="http://schemas.microsoft.com/office/powerpoint/2010/main" val="970879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1"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22</a:t>
            </a:fld>
            <a:endParaRPr kumimoji="1" lang="ja-JP" altLang="en-US"/>
          </a:p>
        </p:txBody>
      </p:sp>
    </p:spTree>
    <p:extLst>
      <p:ext uri="{BB962C8B-B14F-4D97-AF65-F5344CB8AC3E}">
        <p14:creationId xmlns:p14="http://schemas.microsoft.com/office/powerpoint/2010/main" val="3547261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highlight>
                <a:srgbClr val="FFFF00"/>
              </a:highlight>
            </a:endParaRPr>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23</a:t>
            </a:fld>
            <a:endParaRPr kumimoji="1" lang="ja-JP" altLang="en-US"/>
          </a:p>
        </p:txBody>
      </p:sp>
    </p:spTree>
    <p:extLst>
      <p:ext uri="{BB962C8B-B14F-4D97-AF65-F5344CB8AC3E}">
        <p14:creationId xmlns:p14="http://schemas.microsoft.com/office/powerpoint/2010/main" val="556655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24</a:t>
            </a:fld>
            <a:endParaRPr kumimoji="1" lang="ja-JP" altLang="en-US"/>
          </a:p>
        </p:txBody>
      </p:sp>
    </p:spTree>
    <p:extLst>
      <p:ext uri="{BB962C8B-B14F-4D97-AF65-F5344CB8AC3E}">
        <p14:creationId xmlns:p14="http://schemas.microsoft.com/office/powerpoint/2010/main" val="410811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25</a:t>
            </a:fld>
            <a:endParaRPr kumimoji="1" lang="ja-JP" altLang="en-US"/>
          </a:p>
        </p:txBody>
      </p:sp>
    </p:spTree>
    <p:extLst>
      <p:ext uri="{BB962C8B-B14F-4D97-AF65-F5344CB8AC3E}">
        <p14:creationId xmlns:p14="http://schemas.microsoft.com/office/powerpoint/2010/main" val="1097969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26</a:t>
            </a:fld>
            <a:endParaRPr kumimoji="1" lang="ja-JP" altLang="en-US"/>
          </a:p>
        </p:txBody>
      </p:sp>
    </p:spTree>
    <p:extLst>
      <p:ext uri="{BB962C8B-B14F-4D97-AF65-F5344CB8AC3E}">
        <p14:creationId xmlns:p14="http://schemas.microsoft.com/office/powerpoint/2010/main" val="1802425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4</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5</a:t>
            </a:fld>
            <a:endParaRPr kumimoji="1" lang="ja-JP" altLang="en-US"/>
          </a:p>
        </p:txBody>
      </p:sp>
    </p:spTree>
    <p:extLst>
      <p:ext uri="{BB962C8B-B14F-4D97-AF65-F5344CB8AC3E}">
        <p14:creationId xmlns:p14="http://schemas.microsoft.com/office/powerpoint/2010/main" val="355719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542">
              <a:defRPr/>
            </a:pPr>
            <a:endParaRPr lang="ja-JP" altLang="ja-JP" sz="1900" kern="100" dirty="0">
              <a:latin typeface="Times New Roman" panose="02020603050405020304" pitchFamily="18" charset="0"/>
              <a:ea typeface="ＭＳ 明朝" panose="02020609040205080304" pitchFamily="17" charset="-128"/>
              <a:cs typeface="ＭＳ 明朝" panose="02020609040205080304" pitchFamily="17" charset="-128"/>
            </a:endParaRPr>
          </a:p>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6</a:t>
            </a:fld>
            <a:endParaRPr kumimoji="1" lang="ja-JP" altLang="en-US"/>
          </a:p>
        </p:txBody>
      </p:sp>
    </p:spTree>
    <p:extLst>
      <p:ext uri="{BB962C8B-B14F-4D97-AF65-F5344CB8AC3E}">
        <p14:creationId xmlns:p14="http://schemas.microsoft.com/office/powerpoint/2010/main" val="477053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542">
              <a:defRPr/>
            </a:pPr>
            <a:endParaRPr lang="en-US" altLang="ja-JP" sz="1900" b="1" kern="100" dirty="0">
              <a:latin typeface="Times New Roman" panose="02020603050405020304" pitchFamily="18" charset="0"/>
              <a:ea typeface="ＭＳ 明朝" panose="02020609040205080304" pitchFamily="17" charset="-128"/>
              <a:cs typeface="ＭＳ 明朝" panose="02020609040205080304" pitchFamily="17" charset="-128"/>
            </a:endParaRPr>
          </a:p>
          <a:p>
            <a:pPr defTabSz="954542">
              <a:defRPr/>
            </a:pPr>
            <a:endParaRPr lang="ja-JP" altLang="ja-JP" sz="1900" kern="100" dirty="0">
              <a:latin typeface="Times New Roman" panose="02020603050405020304" pitchFamily="18" charset="0"/>
              <a:ea typeface="ＭＳ 明朝" panose="02020609040205080304" pitchFamily="17" charset="-128"/>
              <a:cs typeface="ＭＳ 明朝" panose="02020609040205080304" pitchFamily="17" charset="-128"/>
            </a:endParaRPr>
          </a:p>
          <a:p>
            <a:pPr defTabSz="954542">
              <a:defRPr/>
            </a:pPr>
            <a:endParaRPr lang="ja-JP" altLang="ja-JP" sz="1900" kern="100" dirty="0">
              <a:latin typeface="Times New Roman" panose="02020603050405020304" pitchFamily="18" charset="0"/>
              <a:ea typeface="ＭＳ 明朝" panose="02020609040205080304" pitchFamily="17" charset="-128"/>
              <a:cs typeface="ＭＳ 明朝" panose="02020609040205080304" pitchFamily="17" charset="-128"/>
            </a:endParaRPr>
          </a:p>
          <a:p>
            <a:endParaRPr lang="en-US" altLang="ja-JP" b="1"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7</a:t>
            </a:fld>
            <a:endParaRPr kumimoji="1" lang="ja-JP" altLang="en-US"/>
          </a:p>
        </p:txBody>
      </p:sp>
    </p:spTree>
    <p:extLst>
      <p:ext uri="{BB962C8B-B14F-4D97-AF65-F5344CB8AC3E}">
        <p14:creationId xmlns:p14="http://schemas.microsoft.com/office/powerpoint/2010/main" val="3243444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542">
              <a:defRPr/>
            </a:pPr>
            <a:endParaRPr lang="en-US" altLang="ja-JP" sz="1900" b="1" kern="100" dirty="0">
              <a:latin typeface="Times New Roman" panose="02020603050405020304" pitchFamily="18" charset="0"/>
              <a:ea typeface="ＭＳ 明朝" panose="02020609040205080304" pitchFamily="17" charset="-128"/>
              <a:cs typeface="ＭＳ 明朝" panose="02020609040205080304" pitchFamily="17" charset="-128"/>
            </a:endParaRPr>
          </a:p>
          <a:p>
            <a:pPr defTabSz="954542">
              <a:defRPr/>
            </a:pPr>
            <a:endParaRPr lang="ja-JP" altLang="ja-JP" sz="1900" kern="100" dirty="0">
              <a:latin typeface="Times New Roman" panose="02020603050405020304" pitchFamily="18" charset="0"/>
              <a:ea typeface="ＭＳ 明朝" panose="02020609040205080304" pitchFamily="17" charset="-128"/>
              <a:cs typeface="ＭＳ 明朝" panose="02020609040205080304" pitchFamily="17" charset="-128"/>
            </a:endParaRPr>
          </a:p>
          <a:p>
            <a:pPr defTabSz="954542">
              <a:defRPr/>
            </a:pPr>
            <a:endParaRPr lang="ja-JP" altLang="ja-JP" sz="1900" kern="100" dirty="0">
              <a:latin typeface="Times New Roman" panose="02020603050405020304" pitchFamily="18" charset="0"/>
              <a:ea typeface="ＭＳ 明朝" panose="02020609040205080304" pitchFamily="17" charset="-128"/>
              <a:cs typeface="ＭＳ 明朝" panose="02020609040205080304" pitchFamily="17" charset="-128"/>
            </a:endParaRPr>
          </a:p>
          <a:p>
            <a:endParaRPr lang="en-US" altLang="ja-JP" b="1"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8</a:t>
            </a:fld>
            <a:endParaRPr kumimoji="1" lang="ja-JP" altLang="en-US"/>
          </a:p>
        </p:txBody>
      </p:sp>
    </p:spTree>
    <p:extLst>
      <p:ext uri="{BB962C8B-B14F-4D97-AF65-F5344CB8AC3E}">
        <p14:creationId xmlns:p14="http://schemas.microsoft.com/office/powerpoint/2010/main" val="2293233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542">
              <a:defRPr/>
            </a:pPr>
            <a:endParaRPr lang="en-US" altLang="ja-JP" sz="1900" b="1" kern="100" dirty="0">
              <a:latin typeface="Times New Roman" panose="02020603050405020304" pitchFamily="18" charset="0"/>
              <a:ea typeface="ＭＳ 明朝" panose="02020609040205080304" pitchFamily="17" charset="-128"/>
              <a:cs typeface="ＭＳ 明朝" panose="02020609040205080304" pitchFamily="17" charset="-128"/>
            </a:endParaRPr>
          </a:p>
          <a:p>
            <a:pPr defTabSz="954542">
              <a:defRPr/>
            </a:pPr>
            <a:endParaRPr lang="ja-JP" altLang="ja-JP" sz="1900" kern="100" dirty="0">
              <a:latin typeface="Times New Roman" panose="02020603050405020304" pitchFamily="18" charset="0"/>
              <a:ea typeface="ＭＳ 明朝" panose="02020609040205080304" pitchFamily="17" charset="-128"/>
              <a:cs typeface="ＭＳ 明朝" panose="02020609040205080304" pitchFamily="17" charset="-128"/>
            </a:endParaRPr>
          </a:p>
          <a:p>
            <a:pPr defTabSz="954542">
              <a:defRPr/>
            </a:pPr>
            <a:endParaRPr lang="ja-JP" altLang="ja-JP" sz="1900" kern="100" dirty="0">
              <a:latin typeface="Times New Roman" panose="02020603050405020304" pitchFamily="18" charset="0"/>
              <a:ea typeface="ＭＳ 明朝" panose="02020609040205080304" pitchFamily="17" charset="-128"/>
              <a:cs typeface="ＭＳ 明朝" panose="02020609040205080304" pitchFamily="17" charset="-128"/>
            </a:endParaRPr>
          </a:p>
          <a:p>
            <a:endParaRPr lang="en-US" altLang="ja-JP" b="1"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9</a:t>
            </a:fld>
            <a:endParaRPr kumimoji="1" lang="ja-JP" altLang="en-US"/>
          </a:p>
        </p:txBody>
      </p:sp>
    </p:spTree>
    <p:extLst>
      <p:ext uri="{BB962C8B-B14F-4D97-AF65-F5344CB8AC3E}">
        <p14:creationId xmlns:p14="http://schemas.microsoft.com/office/powerpoint/2010/main" val="1158933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542">
              <a:defRPr/>
            </a:pPr>
            <a:endParaRPr lang="en-US" altLang="ja-JP" sz="1900" b="1" kern="100" dirty="0">
              <a:latin typeface="Times New Roman" panose="02020603050405020304" pitchFamily="18" charset="0"/>
              <a:ea typeface="ＭＳ 明朝" panose="02020609040205080304" pitchFamily="17" charset="-128"/>
              <a:cs typeface="ＭＳ 明朝" panose="02020609040205080304" pitchFamily="17" charset="-128"/>
            </a:endParaRPr>
          </a:p>
          <a:p>
            <a:pPr defTabSz="954542">
              <a:defRPr/>
            </a:pPr>
            <a:endParaRPr lang="ja-JP" altLang="ja-JP" sz="1900" kern="100" dirty="0">
              <a:latin typeface="Times New Roman" panose="02020603050405020304" pitchFamily="18" charset="0"/>
              <a:ea typeface="ＭＳ 明朝" panose="02020609040205080304" pitchFamily="17" charset="-128"/>
              <a:cs typeface="ＭＳ 明朝" panose="02020609040205080304" pitchFamily="17" charset="-128"/>
            </a:endParaRPr>
          </a:p>
          <a:p>
            <a:pPr defTabSz="954542">
              <a:defRPr/>
            </a:pPr>
            <a:endParaRPr lang="ja-JP" altLang="ja-JP" sz="1900" kern="100" dirty="0">
              <a:latin typeface="Times New Roman" panose="02020603050405020304" pitchFamily="18" charset="0"/>
              <a:ea typeface="ＭＳ 明朝" panose="02020609040205080304" pitchFamily="17" charset="-128"/>
              <a:cs typeface="ＭＳ 明朝" panose="02020609040205080304" pitchFamily="17" charset="-128"/>
            </a:endParaRPr>
          </a:p>
          <a:p>
            <a:endParaRPr lang="en-US" altLang="ja-JP" b="1"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10</a:t>
            </a:fld>
            <a:endParaRPr kumimoji="1" lang="ja-JP" altLang="en-US"/>
          </a:p>
        </p:txBody>
      </p:sp>
    </p:spTree>
    <p:extLst>
      <p:ext uri="{BB962C8B-B14F-4D97-AF65-F5344CB8AC3E}">
        <p14:creationId xmlns:p14="http://schemas.microsoft.com/office/powerpoint/2010/main" val="161765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dirty="0"/>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328876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2833891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339880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3103314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2562175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1163262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268310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2612806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1615297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dirty="0"/>
          </a:p>
        </p:txBody>
      </p:sp>
    </p:spTree>
    <p:extLst>
      <p:ext uri="{BB962C8B-B14F-4D97-AF65-F5344CB8AC3E}">
        <p14:creationId xmlns:p14="http://schemas.microsoft.com/office/powerpoint/2010/main" val="2252856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1041751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431799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6309320"/>
            <a:ext cx="9144000" cy="5486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userDrawn="1"/>
        </p:nvPicPr>
        <p:blipFill rotWithShape="1">
          <a:blip r:embed="rId24" cstate="print">
            <a:extLst>
              <a:ext uri="{28A0092B-C50C-407E-A947-70E740481C1C}">
                <a14:useLocalDpi xmlns:a14="http://schemas.microsoft.com/office/drawing/2010/main" val="0"/>
              </a:ext>
            </a:extLst>
          </a:blip>
          <a:srcRect l="11234" t="8034" b="6125"/>
          <a:stretch>
            <a:fillRect/>
          </a:stretch>
        </p:blipFill>
        <p:spPr>
          <a:xfrm>
            <a:off x="162000" y="6309320"/>
            <a:ext cx="645692" cy="548680"/>
          </a:xfrm>
          <a:prstGeom prst="rect">
            <a:avLst/>
          </a:prstGeom>
        </p:spPr>
      </p:pic>
      <p:sp>
        <p:nvSpPr>
          <p:cNvPr id="10" name="タイトル 1"/>
          <p:cNvSpPr txBox="1"/>
          <p:nvPr userDrawn="1"/>
        </p:nvSpPr>
        <p:spPr>
          <a:xfrm>
            <a:off x="648000" y="6506774"/>
            <a:ext cx="3028615" cy="3066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100" b="1" dirty="0">
                <a:latin typeface="Arial" panose="020B0604020202020204" pitchFamily="34" charset="0"/>
                <a:ea typeface="Arial Unicode MS" panose="020B0604020202020204" pitchFamily="50" charset="-128"/>
                <a:cs typeface="Arial" panose="020B0604020202020204" pitchFamily="34" charset="0"/>
              </a:rPr>
              <a:t>Japan International Cooperation Agency</a:t>
            </a:r>
            <a:endParaRPr lang="ja-JP" altLang="en-US" sz="1100" b="1" dirty="0">
              <a:latin typeface="Arial" panose="020B0604020202020204" pitchFamily="34" charset="0"/>
              <a:ea typeface="Arial Unicode MS" panose="020B0604020202020204" pitchFamily="50" charset="-128"/>
              <a:cs typeface="Arial" panose="020B0604020202020204" pitchFamily="34" charset="0"/>
            </a:endParaRPr>
          </a:p>
        </p:txBody>
      </p:sp>
      <p:sp>
        <p:nvSpPr>
          <p:cNvPr id="2" name="タイトル プレースホルダー 1"/>
          <p:cNvSpPr>
            <a:spLocks noGrp="1"/>
          </p:cNvSpPr>
          <p:nvPr>
            <p:ph type="title"/>
          </p:nvPr>
        </p:nvSpPr>
        <p:spPr>
          <a:xfrm>
            <a:off x="360000" y="252000"/>
            <a:ext cx="8208000" cy="1044000"/>
          </a:xfrm>
          <a:prstGeom prst="rect">
            <a:avLst/>
          </a:prstGeom>
        </p:spPr>
        <p:txBody>
          <a:bodyPr vert="horz" lIns="0" tIns="0" rIns="0" bIns="0" rtlCol="0" anchor="ctr">
            <a:normAutofit/>
          </a:bodyPr>
          <a:lstStyle/>
          <a:p>
            <a:r>
              <a:rPr kumimoji="1" lang="en-US" altLang="ja-JP" dirty="0"/>
              <a:t>Master Title_44pt</a:t>
            </a:r>
            <a:endParaRPr kumimoji="1" lang="ja-JP" altLang="en-US" dirty="0"/>
          </a:p>
        </p:txBody>
      </p:sp>
      <p:sp>
        <p:nvSpPr>
          <p:cNvPr id="3" name="テキスト プレースホルダー 2"/>
          <p:cNvSpPr>
            <a:spLocks noGrp="1"/>
          </p:cNvSpPr>
          <p:nvPr>
            <p:ph type="body" idx="1"/>
          </p:nvPr>
        </p:nvSpPr>
        <p:spPr>
          <a:xfrm>
            <a:off x="360000" y="1269280"/>
            <a:ext cx="8208000" cy="4680000"/>
          </a:xfrm>
          <a:prstGeom prst="rect">
            <a:avLst/>
          </a:prstGeom>
        </p:spPr>
        <p:txBody>
          <a:bodyPr vert="horz" lIns="0" tIns="0" rIns="0" bIns="0" rtlCol="0">
            <a:normAutofit/>
          </a:bodyPr>
          <a:lstStyle/>
          <a:p>
            <a:pPr lvl="1"/>
            <a:r>
              <a:rPr kumimoji="1" lang="en-US" altLang="ja-JP" dirty="0"/>
              <a:t>Body text1 _28pt</a:t>
            </a:r>
            <a:endParaRPr kumimoji="1" lang="ja-JP" altLang="en-US" dirty="0"/>
          </a:p>
          <a:p>
            <a:pPr lvl="3"/>
            <a:r>
              <a:rPr kumimoji="1" lang="en-US" altLang="ja-JP" dirty="0"/>
              <a:t>Body text2 _24pt</a:t>
            </a:r>
            <a:endParaRPr kumimoji="1" lang="ja-JP" altLang="en-US" dirty="0"/>
          </a:p>
          <a:p>
            <a:pPr lvl="4"/>
            <a:r>
              <a:rPr kumimoji="1" lang="en-US" altLang="ja-JP" dirty="0"/>
              <a:t>Body text3 _20pt</a:t>
            </a:r>
          </a:p>
          <a:p>
            <a:pPr lvl="4"/>
            <a:endParaRPr kumimoji="1" lang="ja-JP" altLang="en-US" dirty="0"/>
          </a:p>
        </p:txBody>
      </p:sp>
      <p:sp>
        <p:nvSpPr>
          <p:cNvPr id="4" name="日付プレースホルダー 3"/>
          <p:cNvSpPr>
            <a:spLocks noGrp="1"/>
          </p:cNvSpPr>
          <p:nvPr>
            <p:ph type="dt" sz="half" idx="2"/>
          </p:nvPr>
        </p:nvSpPr>
        <p:spPr>
          <a:xfrm>
            <a:off x="5940152" y="64800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dirty="0"/>
          </a:p>
        </p:txBody>
      </p:sp>
      <p:sp>
        <p:nvSpPr>
          <p:cNvPr id="5" name="フッター プレースホルダー 4"/>
          <p:cNvSpPr>
            <a:spLocks noGrp="1"/>
          </p:cNvSpPr>
          <p:nvPr>
            <p:ph type="ftr" sz="quarter" idx="3"/>
          </p:nvPr>
        </p:nvSpPr>
        <p:spPr>
          <a:xfrm>
            <a:off x="3563888" y="6480000"/>
            <a:ext cx="252028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4800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632B3-990E-4D3E-99A6-FBD255F286FB}" type="slidenum">
              <a:rPr kumimoji="1" lang="ja-JP" altLang="en-US" smtClean="0"/>
              <a:t>‹#›</a:t>
            </a:fld>
            <a:endParaRPr kumimoji="1" lang="ja-JP" altLang="en-US" dirty="0"/>
          </a:p>
        </p:txBody>
      </p:sp>
      <p:sp>
        <p:nvSpPr>
          <p:cNvPr id="11" name="テキスト ボックス 27"/>
          <p:cNvSpPr txBox="1"/>
          <p:nvPr userDrawn="1"/>
        </p:nvSpPr>
        <p:spPr>
          <a:xfrm>
            <a:off x="2484000" y="116632"/>
            <a:ext cx="6388927" cy="342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r" hangingPunct="0">
              <a:lnSpc>
                <a:spcPts val="1800"/>
              </a:lnSpc>
              <a:spcAft>
                <a:spcPts val="0"/>
              </a:spcAft>
            </a:pPr>
            <a:r>
              <a:rPr lang="en-US" altLang="ja-JP" sz="1100" b="1" kern="1000" dirty="0">
                <a:solidFill>
                  <a:srgbClr val="548DD4"/>
                </a:solidFill>
                <a:effectLst/>
                <a:latin typeface="Arial" panose="020B0604020202020204" pitchFamily="34" charset="0"/>
                <a:cs typeface="Arial" panose="020B0604020202020204" pitchFamily="34" charset="0"/>
              </a:rPr>
              <a:t>Japan’s Experience on Water Resources Management</a:t>
            </a:r>
            <a:endParaRPr lang="ja-JP" sz="1800" kern="1000" dirty="0">
              <a:effectLst/>
              <a:latin typeface="Arial" panose="020B0604020202020204" pitchFamily="34" charset="0"/>
              <a:cs typeface="Arial" panose="020B0604020202020204" pitchFamily="34" charset="0"/>
            </a:endParaRPr>
          </a:p>
        </p:txBody>
      </p:sp>
      <p:sp>
        <p:nvSpPr>
          <p:cNvPr id="13" name="テキスト ボックス 12"/>
          <p:cNvSpPr txBox="1"/>
          <p:nvPr userDrawn="1"/>
        </p:nvSpPr>
        <p:spPr>
          <a:xfrm>
            <a:off x="7524328" y="6525344"/>
            <a:ext cx="1440160" cy="261610"/>
          </a:xfrm>
          <a:prstGeom prst="rect">
            <a:avLst/>
          </a:prstGeom>
          <a:noFill/>
        </p:spPr>
        <p:txBody>
          <a:bodyPr wrap="square" rtlCol="0">
            <a:spAutoFit/>
          </a:bodyPr>
          <a:lstStyle/>
          <a:p>
            <a:pPr algn="r"/>
            <a:fld id="{8A0632B3-990E-4D3E-99A6-FBD255F286FB}" type="slidenum">
              <a:rPr kumimoji="1" lang="ja-JP" altLang="en-US" sz="1100" b="1" smtClean="0">
                <a:latin typeface="+mj-lt"/>
              </a:rPr>
              <a:t>‹#›</a:t>
            </a:fld>
            <a:endParaRPr kumimoji="1" lang="ja-JP" altLang="en-US" sz="1100" b="1" dirty="0">
              <a:latin typeface="+mj-lt"/>
            </a:endParaRPr>
          </a:p>
        </p:txBody>
      </p:sp>
    </p:spTree>
    <p:extLst>
      <p:ext uri="{BB962C8B-B14F-4D97-AF65-F5344CB8AC3E}">
        <p14:creationId xmlns:p14="http://schemas.microsoft.com/office/powerpoint/2010/main" val="119567656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49" r:id="rId13"/>
    <p:sldLayoutId id="2147483650" r:id="rId14"/>
    <p:sldLayoutId id="2147483651" r:id="rId15"/>
    <p:sldLayoutId id="2147483652" r:id="rId16"/>
    <p:sldLayoutId id="2147483653" r:id="rId17"/>
    <p:sldLayoutId id="2147483656" r:id="rId18"/>
    <p:sldLayoutId id="2147483657" r:id="rId19"/>
    <p:sldLayoutId id="2147483658" r:id="rId20"/>
    <p:sldLayoutId id="2147483659" r:id="rId21"/>
    <p:sldLayoutId id="2147483660" r:id="rId22"/>
  </p:sldLayoutIdLst>
  <p:hf sldNum="0" hdr="0" ftr="0" dt="0"/>
  <p:txStyles>
    <p:title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p:titleStyle>
    <p:body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27584" y="1340768"/>
            <a:ext cx="7935840" cy="2339102"/>
          </a:xfrm>
        </p:spPr>
        <p:txBody>
          <a:bodyPr/>
          <a:lstStyle/>
          <a:p>
            <a:r>
              <a:rPr lang="en-US" altLang="ja-JP" sz="4400" dirty="0"/>
              <a:t>Theme 7</a:t>
            </a:r>
            <a:br>
              <a:rPr lang="en-US" altLang="ja-JP" sz="4400" dirty="0"/>
            </a:br>
            <a:r>
              <a:rPr lang="en-US" altLang="ja-JP" sz="4400" dirty="0"/>
              <a:t>Groundwater</a:t>
            </a:r>
            <a:r>
              <a:rPr lang="ja-JP" altLang="en-US" sz="4400" dirty="0"/>
              <a:t>　</a:t>
            </a:r>
            <a:r>
              <a:rPr lang="en-US" altLang="ja-JP" sz="4400" dirty="0"/>
              <a:t>Management</a:t>
            </a:r>
            <a:br>
              <a:rPr lang="en-US" altLang="ja-JP" sz="4800" dirty="0"/>
            </a:br>
            <a:r>
              <a:rPr lang="en-US" altLang="ja-JP" sz="3200" dirty="0">
                <a:solidFill>
                  <a:schemeClr val="bg1">
                    <a:lumMod val="75000"/>
                  </a:schemeClr>
                </a:solidFill>
              </a:rPr>
              <a:t>Secure Alternative Water Sources along with Regulations</a:t>
            </a:r>
            <a:endParaRPr lang="ja-JP" altLang="en-US" sz="3200" dirty="0">
              <a:solidFill>
                <a:schemeClr val="bg1">
                  <a:lumMod val="75000"/>
                </a:schemeClr>
              </a:solidFill>
            </a:endParaRPr>
          </a:p>
        </p:txBody>
      </p:sp>
      <p:pic>
        <p:nvPicPr>
          <p:cNvPr id="3" name="図 2">
            <a:extLst>
              <a:ext uri="{FF2B5EF4-FFF2-40B4-BE49-F238E27FC236}">
                <a16:creationId xmlns:a16="http://schemas.microsoft.com/office/drawing/2014/main" id="{BED577C8-06C9-460E-94F7-6D80A627808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96259" y="5157192"/>
            <a:ext cx="720000" cy="720000"/>
          </a:xfrm>
          <a:prstGeom prst="rect">
            <a:avLst/>
          </a:prstGeom>
        </p:spPr>
      </p:pic>
      <p:pic>
        <p:nvPicPr>
          <p:cNvPr id="4" name="図 3">
            <a:extLst>
              <a:ext uri="{FF2B5EF4-FFF2-40B4-BE49-F238E27FC236}">
                <a16:creationId xmlns:a16="http://schemas.microsoft.com/office/drawing/2014/main" id="{320C66BB-B61B-40D1-91AA-6FF1D6AC1E2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452320" y="5157192"/>
            <a:ext cx="720000" cy="720000"/>
          </a:xfrm>
          <a:prstGeom prst="rect">
            <a:avLst/>
          </a:prstGeom>
        </p:spPr>
      </p:pic>
      <p:pic>
        <p:nvPicPr>
          <p:cNvPr id="5" name="図 4">
            <a:extLst>
              <a:ext uri="{FF2B5EF4-FFF2-40B4-BE49-F238E27FC236}">
                <a16:creationId xmlns:a16="http://schemas.microsoft.com/office/drawing/2014/main" id="{AD9633BD-88E2-48F1-A17A-ABEBC6C84CF9}"/>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8199960" y="5157192"/>
            <a:ext cx="720000" cy="72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676496" cy="720000"/>
          </a:xfrm>
        </p:spPr>
        <p:txBody>
          <a:bodyPr>
            <a:normAutofit/>
          </a:bodyPr>
          <a:lstStyle/>
          <a:p>
            <a:r>
              <a:rPr lang="en-US" altLang="ja-JP" sz="2800" dirty="0"/>
              <a:t>2. Groundwater Use</a:t>
            </a:r>
            <a:endParaRPr kumimoji="1" lang="ja-JP" altLang="en-US" sz="2800" dirty="0"/>
          </a:p>
        </p:txBody>
      </p:sp>
      <p:sp>
        <p:nvSpPr>
          <p:cNvPr id="19" name="テキスト ボックス 18">
            <a:extLst>
              <a:ext uri="{FF2B5EF4-FFF2-40B4-BE49-F238E27FC236}">
                <a16:creationId xmlns:a16="http://schemas.microsoft.com/office/drawing/2014/main" id="{92F3F7BE-2CA4-4E97-8D3B-87F6B59BCD37}"/>
              </a:ext>
            </a:extLst>
          </p:cNvPr>
          <p:cNvSpPr txBox="1"/>
          <p:nvPr/>
        </p:nvSpPr>
        <p:spPr>
          <a:xfrm>
            <a:off x="1297137" y="1893259"/>
            <a:ext cx="7128792" cy="1200329"/>
          </a:xfrm>
          <a:prstGeom prst="rect">
            <a:avLst/>
          </a:prstGeom>
          <a:solidFill>
            <a:srgbClr val="CCECFF"/>
          </a:solidFill>
        </p:spPr>
        <p:txBody>
          <a:bodyPr wrap="square" rtlCol="0">
            <a:spAutoFit/>
          </a:bodyPr>
          <a:lstStyle/>
          <a:p>
            <a:pPr marL="285750" indent="-285750">
              <a:buFont typeface="Wingdings" panose="05000000000000000000" pitchFamily="2" charset="2"/>
              <a:buChar char="l"/>
            </a:pPr>
            <a:r>
              <a:rPr lang="en-US" altLang="ja-JP" sz="1800" dirty="0">
                <a:effectLst/>
                <a:latin typeface="Times New Roman" panose="02020603050405020304" pitchFamily="18" charset="0"/>
                <a:ea typeface="ＭＳ 明朝" panose="02020609040205080304" pitchFamily="17" charset="-128"/>
              </a:rPr>
              <a:t>Salinization of groundwater is caused by seawater intrusion into an aquifer when the groundwater level is lowered below sea level owing to excessive water extraction. </a:t>
            </a:r>
          </a:p>
          <a:p>
            <a:pPr marL="285750" indent="-285750">
              <a:buFont typeface="Wingdings" panose="05000000000000000000" pitchFamily="2" charset="2"/>
              <a:buChar char="l"/>
            </a:pPr>
            <a:r>
              <a:rPr lang="en-US" altLang="ja-JP" sz="1800" dirty="0">
                <a:effectLst/>
                <a:latin typeface="Times New Roman" panose="02020603050405020304" pitchFamily="18" charset="0"/>
                <a:ea typeface="ＭＳ 明朝" panose="02020609040205080304" pitchFamily="17" charset="-128"/>
              </a:rPr>
              <a:t>Since 1960, salinization issues occurred in many coastal areas.</a:t>
            </a:r>
          </a:p>
        </p:txBody>
      </p:sp>
      <p:sp>
        <p:nvSpPr>
          <p:cNvPr id="7" name="テキスト プレースホルダー 7">
            <a:extLst>
              <a:ext uri="{FF2B5EF4-FFF2-40B4-BE49-F238E27FC236}">
                <a16:creationId xmlns:a16="http://schemas.microsoft.com/office/drawing/2014/main" id="{384363B4-503A-48ED-A9F8-521DDD623FBC}"/>
              </a:ext>
            </a:extLst>
          </p:cNvPr>
          <p:cNvSpPr txBox="1"/>
          <p:nvPr/>
        </p:nvSpPr>
        <p:spPr>
          <a:xfrm>
            <a:off x="330837" y="906201"/>
            <a:ext cx="8561643"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625475" indent="-568325">
              <a:buNone/>
            </a:pPr>
            <a:r>
              <a:rPr lang="en-US" altLang="ja-JP" sz="2000" dirty="0"/>
              <a:t>(2)	Regulation and Measures of Groundwater Use by Legislation</a:t>
            </a:r>
          </a:p>
        </p:txBody>
      </p:sp>
      <p:sp>
        <p:nvSpPr>
          <p:cNvPr id="8" name="テキスト ボックス 7">
            <a:extLst>
              <a:ext uri="{FF2B5EF4-FFF2-40B4-BE49-F238E27FC236}">
                <a16:creationId xmlns:a16="http://schemas.microsoft.com/office/drawing/2014/main" id="{8ADA906C-C8CA-4358-A6BE-A6EFD5A5F60F}"/>
              </a:ext>
            </a:extLst>
          </p:cNvPr>
          <p:cNvSpPr txBox="1"/>
          <p:nvPr/>
        </p:nvSpPr>
        <p:spPr>
          <a:xfrm>
            <a:off x="1297137" y="3431783"/>
            <a:ext cx="7128792" cy="2031325"/>
          </a:xfrm>
          <a:prstGeom prst="rect">
            <a:avLst/>
          </a:prstGeom>
          <a:solidFill>
            <a:srgbClr val="CCECFF"/>
          </a:solidFill>
        </p:spPr>
        <p:txBody>
          <a:bodyPr wrap="square" rtlCol="0">
            <a:spAutoFit/>
          </a:bodyPr>
          <a:lstStyle/>
          <a:p>
            <a:pPr marL="285750" indent="-285750">
              <a:buFont typeface="Wingdings" panose="05000000000000000000" pitchFamily="2" charset="2"/>
              <a:buChar char="l"/>
            </a:pPr>
            <a:r>
              <a:rPr lang="en-US" altLang="ja-JP" sz="1800" dirty="0">
                <a:effectLst/>
                <a:latin typeface="Times New Roman" panose="02020603050405020304" pitchFamily="18" charset="0"/>
                <a:ea typeface="ＭＳ 明朝" panose="02020609040205080304" pitchFamily="17" charset="-128"/>
              </a:rPr>
              <a:t>The groundwater level must be maintained above the sea level to prevent salinization through:</a:t>
            </a:r>
          </a:p>
          <a:p>
            <a:pPr marL="717550" indent="-358775"/>
            <a:r>
              <a:rPr lang="en-US" altLang="ja-JP" sz="1800" dirty="0">
                <a:effectLst/>
                <a:latin typeface="Times New Roman" panose="02020603050405020304" pitchFamily="18" charset="0"/>
                <a:ea typeface="ＭＳ 明朝" panose="02020609040205080304" pitchFamily="17" charset="-128"/>
              </a:rPr>
              <a:t>1)	restricting the amount of groundwater extraction, </a:t>
            </a:r>
          </a:p>
          <a:p>
            <a:pPr marL="717550" indent="-358775">
              <a:buAutoNum type="arabicParenR" startAt="2"/>
            </a:pPr>
            <a:r>
              <a:rPr lang="en-US" altLang="ja-JP" sz="1800" dirty="0">
                <a:effectLst/>
                <a:latin typeface="Times New Roman" panose="02020603050405020304" pitchFamily="18" charset="0"/>
                <a:ea typeface="ＭＳ 明朝" panose="02020609040205080304" pitchFamily="17" charset="-128"/>
              </a:rPr>
              <a:t>facilitating artificial recharge of groundwater,</a:t>
            </a:r>
          </a:p>
          <a:p>
            <a:pPr marL="717550" indent="-358775">
              <a:buAutoNum type="arabicParenR" startAt="2"/>
            </a:pPr>
            <a:r>
              <a:rPr lang="en-US" altLang="ja-JP" sz="1800" dirty="0">
                <a:effectLst/>
                <a:latin typeface="Times New Roman" panose="02020603050405020304" pitchFamily="18" charset="0"/>
                <a:ea typeface="ＭＳ 明朝" panose="02020609040205080304" pitchFamily="17" charset="-128"/>
              </a:rPr>
              <a:t>limiting the groundwater restriction zone to a coastal area and allowing saltwater intrusion in a limited zone, or</a:t>
            </a:r>
          </a:p>
          <a:p>
            <a:pPr marL="717550" indent="-358775">
              <a:buAutoNum type="arabicParenR" startAt="2"/>
            </a:pPr>
            <a:r>
              <a:rPr lang="en-US" altLang="ja-JP" sz="1800" dirty="0">
                <a:effectLst/>
                <a:latin typeface="Times New Roman" panose="02020603050405020304" pitchFamily="18" charset="0"/>
                <a:ea typeface="ＭＳ 明朝" panose="02020609040205080304" pitchFamily="17" charset="-128"/>
              </a:rPr>
              <a:t>building impermeable walls to prevent saltwater intrusion. </a:t>
            </a:r>
            <a:endParaRPr lang="ja-JP" altLang="en-US" sz="2000" dirty="0"/>
          </a:p>
        </p:txBody>
      </p:sp>
      <p:sp>
        <p:nvSpPr>
          <p:cNvPr id="9" name="テキスト ボックス 8">
            <a:extLst>
              <a:ext uri="{FF2B5EF4-FFF2-40B4-BE49-F238E27FC236}">
                <a16:creationId xmlns:a16="http://schemas.microsoft.com/office/drawing/2014/main" id="{FA8D7DC5-63C4-4580-9A9E-AC3C3E3A236F}"/>
              </a:ext>
            </a:extLst>
          </p:cNvPr>
          <p:cNvSpPr txBox="1"/>
          <p:nvPr/>
        </p:nvSpPr>
        <p:spPr>
          <a:xfrm>
            <a:off x="865089" y="1426146"/>
            <a:ext cx="7992888" cy="400110"/>
          </a:xfrm>
          <a:prstGeom prst="rect">
            <a:avLst/>
          </a:prstGeom>
          <a:noFill/>
        </p:spPr>
        <p:txBody>
          <a:bodyPr wrap="square" rtlCol="0">
            <a:spAutoFit/>
          </a:bodyPr>
          <a:lstStyle/>
          <a:p>
            <a:pPr marL="358775" indent="-358775"/>
            <a:r>
              <a:rPr lang="en-US" altLang="ja-JP" sz="2000" dirty="0"/>
              <a:t>2)	Salinization</a:t>
            </a:r>
          </a:p>
        </p:txBody>
      </p:sp>
    </p:spTree>
    <p:extLst>
      <p:ext uri="{BB962C8B-B14F-4D97-AF65-F5344CB8AC3E}">
        <p14:creationId xmlns:p14="http://schemas.microsoft.com/office/powerpoint/2010/main" val="3212549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676496" cy="720000"/>
          </a:xfrm>
        </p:spPr>
        <p:txBody>
          <a:bodyPr>
            <a:normAutofit/>
          </a:bodyPr>
          <a:lstStyle/>
          <a:p>
            <a:r>
              <a:rPr lang="en-US" altLang="ja-JP" sz="2800" dirty="0"/>
              <a:t>2. Groundwater Use</a:t>
            </a:r>
            <a:endParaRPr kumimoji="1" lang="ja-JP" altLang="en-US" sz="2800" dirty="0"/>
          </a:p>
        </p:txBody>
      </p:sp>
      <p:sp>
        <p:nvSpPr>
          <p:cNvPr id="19" name="テキスト ボックス 18">
            <a:extLst>
              <a:ext uri="{FF2B5EF4-FFF2-40B4-BE49-F238E27FC236}">
                <a16:creationId xmlns:a16="http://schemas.microsoft.com/office/drawing/2014/main" id="{92F3F7BE-2CA4-4E97-8D3B-87F6B59BCD37}"/>
              </a:ext>
            </a:extLst>
          </p:cNvPr>
          <p:cNvSpPr txBox="1"/>
          <p:nvPr/>
        </p:nvSpPr>
        <p:spPr>
          <a:xfrm>
            <a:off x="1331640" y="2020922"/>
            <a:ext cx="7128792" cy="2816156"/>
          </a:xfrm>
          <a:prstGeom prst="rect">
            <a:avLst/>
          </a:prstGeom>
          <a:solidFill>
            <a:srgbClr val="CCECFF"/>
          </a:solidFill>
        </p:spPr>
        <p:txBody>
          <a:bodyPr wrap="square" rtlCol="0">
            <a:spAutoFit/>
          </a:bodyPr>
          <a:lstStyle/>
          <a:p>
            <a:pPr marL="285750" indent="-285750" algn="just">
              <a:spcBef>
                <a:spcPts val="600"/>
              </a:spcBef>
              <a:buFont typeface="Arial" panose="020B0604020202020204" pitchFamily="34" charset="0"/>
              <a:buChar char="•"/>
            </a:pPr>
            <a:r>
              <a:rPr lang="en-US" altLang="ja-JP" sz="1800" dirty="0">
                <a:effectLst/>
                <a:latin typeface="Times New Roman" panose="02020603050405020304" pitchFamily="18" charset="0"/>
                <a:ea typeface="ＭＳ 明朝" panose="02020609040205080304" pitchFamily="17" charset="-128"/>
              </a:rPr>
              <a:t>The ordinances of local governments were more effective in  restricting groundwater extraction than national laws. </a:t>
            </a:r>
          </a:p>
          <a:p>
            <a:pPr marL="285750" indent="-285750" algn="just">
              <a:spcBef>
                <a:spcPts val="600"/>
              </a:spcBef>
              <a:buFont typeface="Arial" panose="020B0604020202020204" pitchFamily="34" charset="0"/>
              <a:buChar char="•"/>
            </a:pPr>
            <a:r>
              <a:rPr lang="en-US" altLang="ja-JP" sz="1800" dirty="0">
                <a:effectLst/>
                <a:latin typeface="Times New Roman" panose="02020603050405020304" pitchFamily="18" charset="0"/>
                <a:ea typeface="ＭＳ 明朝" panose="02020609040205080304" pitchFamily="17" charset="-128"/>
              </a:rPr>
              <a:t>In the 1970s, local governments established ordinances to regulate pollution as well as groundwater extraction in areas that National Acts could not cover. </a:t>
            </a:r>
          </a:p>
          <a:p>
            <a:pPr marL="285750" indent="-285750" algn="just">
              <a:spcBef>
                <a:spcPts val="600"/>
              </a:spcBef>
              <a:buFont typeface="Arial" panose="020B0604020202020204" pitchFamily="34" charset="0"/>
              <a:buChar char="•"/>
            </a:pPr>
            <a:r>
              <a:rPr lang="en-US" altLang="ja-JP" sz="1800" dirty="0">
                <a:effectLst/>
                <a:latin typeface="Times New Roman" panose="02020603050405020304" pitchFamily="18" charset="0"/>
                <a:ea typeface="ＭＳ 明朝" panose="02020609040205080304" pitchFamily="17" charset="-128"/>
              </a:rPr>
              <a:t>The ordinances covered groundwater extraction without limiting the purpose of water use. </a:t>
            </a:r>
          </a:p>
          <a:p>
            <a:pPr marL="285750" indent="-285750" algn="just">
              <a:spcBef>
                <a:spcPts val="600"/>
              </a:spcBef>
              <a:buFont typeface="Arial" panose="020B0604020202020204" pitchFamily="34" charset="0"/>
              <a:buChar char="•"/>
            </a:pPr>
            <a:r>
              <a:rPr lang="en-US" altLang="ja-JP" sz="1800" dirty="0">
                <a:effectLst/>
                <a:latin typeface="Times New Roman" panose="02020603050405020304" pitchFamily="18" charset="0"/>
                <a:ea typeface="ＭＳ 明朝" panose="02020609040205080304" pitchFamily="17" charset="-128"/>
              </a:rPr>
              <a:t>The ordinances also did not require the alternative development of water sources besides groundwater.</a:t>
            </a:r>
            <a:r>
              <a:rPr lang="ja-JP" altLang="ja-JP" dirty="0">
                <a:effectLst/>
              </a:rPr>
              <a:t> </a:t>
            </a:r>
            <a:endParaRPr lang="en-US" altLang="ja-JP" dirty="0">
              <a:effectLst/>
            </a:endParaRPr>
          </a:p>
        </p:txBody>
      </p:sp>
      <p:sp>
        <p:nvSpPr>
          <p:cNvPr id="7" name="テキスト プレースホルダー 7">
            <a:extLst>
              <a:ext uri="{FF2B5EF4-FFF2-40B4-BE49-F238E27FC236}">
                <a16:creationId xmlns:a16="http://schemas.microsoft.com/office/drawing/2014/main" id="{384363B4-503A-48ED-A9F8-521DDD623FBC}"/>
              </a:ext>
            </a:extLst>
          </p:cNvPr>
          <p:cNvSpPr txBox="1"/>
          <p:nvPr/>
        </p:nvSpPr>
        <p:spPr>
          <a:xfrm>
            <a:off x="330837" y="906201"/>
            <a:ext cx="8561643"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625475" indent="-568325">
              <a:buNone/>
            </a:pPr>
            <a:r>
              <a:rPr lang="en-US" altLang="ja-JP" sz="2000" dirty="0"/>
              <a:t>(2)	Regulation and Measures of Groundwater Use by Legislation</a:t>
            </a:r>
          </a:p>
        </p:txBody>
      </p:sp>
      <p:sp>
        <p:nvSpPr>
          <p:cNvPr id="9" name="テキスト ボックス 8">
            <a:extLst>
              <a:ext uri="{FF2B5EF4-FFF2-40B4-BE49-F238E27FC236}">
                <a16:creationId xmlns:a16="http://schemas.microsoft.com/office/drawing/2014/main" id="{600070B7-3D32-43A6-B9CF-5EA8FADBAFC4}"/>
              </a:ext>
            </a:extLst>
          </p:cNvPr>
          <p:cNvSpPr txBox="1"/>
          <p:nvPr/>
        </p:nvSpPr>
        <p:spPr>
          <a:xfrm>
            <a:off x="899592" y="1442452"/>
            <a:ext cx="7992888" cy="400110"/>
          </a:xfrm>
          <a:prstGeom prst="rect">
            <a:avLst/>
          </a:prstGeom>
          <a:noFill/>
        </p:spPr>
        <p:txBody>
          <a:bodyPr wrap="square" rtlCol="0">
            <a:spAutoFit/>
          </a:bodyPr>
          <a:lstStyle/>
          <a:p>
            <a:pPr marL="358775" indent="-358775"/>
            <a:r>
              <a:rPr lang="en-US" altLang="ja-JP" sz="2000" dirty="0"/>
              <a:t>3)	Legal Regulations against Land Subsidence</a:t>
            </a:r>
          </a:p>
        </p:txBody>
      </p:sp>
    </p:spTree>
    <p:extLst>
      <p:ext uri="{BB962C8B-B14F-4D97-AF65-F5344CB8AC3E}">
        <p14:creationId xmlns:p14="http://schemas.microsoft.com/office/powerpoint/2010/main" val="2718448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676496" cy="720000"/>
          </a:xfrm>
        </p:spPr>
        <p:txBody>
          <a:bodyPr>
            <a:normAutofit/>
          </a:bodyPr>
          <a:lstStyle/>
          <a:p>
            <a:r>
              <a:rPr lang="en-US" altLang="ja-JP" sz="2800" dirty="0"/>
              <a:t>2. Groundwater Use</a:t>
            </a:r>
            <a:endParaRPr kumimoji="1" lang="ja-JP" altLang="en-US" sz="2800" dirty="0"/>
          </a:p>
        </p:txBody>
      </p:sp>
      <p:sp>
        <p:nvSpPr>
          <p:cNvPr id="19" name="テキスト ボックス 18">
            <a:extLst>
              <a:ext uri="{FF2B5EF4-FFF2-40B4-BE49-F238E27FC236}">
                <a16:creationId xmlns:a16="http://schemas.microsoft.com/office/drawing/2014/main" id="{92F3F7BE-2CA4-4E97-8D3B-87F6B59BCD37}"/>
              </a:ext>
            </a:extLst>
          </p:cNvPr>
          <p:cNvSpPr txBox="1"/>
          <p:nvPr/>
        </p:nvSpPr>
        <p:spPr>
          <a:xfrm>
            <a:off x="1331640" y="1925630"/>
            <a:ext cx="7128792" cy="4001095"/>
          </a:xfrm>
          <a:prstGeom prst="rect">
            <a:avLst/>
          </a:prstGeom>
          <a:solidFill>
            <a:srgbClr val="CCECFF"/>
          </a:solidFill>
        </p:spPr>
        <p:txBody>
          <a:bodyPr wrap="square" rtlCol="0">
            <a:spAutoFit/>
          </a:bodyPr>
          <a:lstStyle/>
          <a:p>
            <a:pPr marL="285750" indent="-285750" algn="just">
              <a:spcBef>
                <a:spcPts val="600"/>
              </a:spcBef>
              <a:buFont typeface="Arial" panose="020B0604020202020204" pitchFamily="34" charset="0"/>
              <a:buChar char="•"/>
            </a:pPr>
            <a:r>
              <a:rPr lang="en-US" altLang="ja-JP" sz="1800" dirty="0">
                <a:effectLst/>
                <a:latin typeface="Times New Roman" panose="02020603050405020304" pitchFamily="18" charset="0"/>
                <a:ea typeface="ＭＳ 明朝" panose="02020609040205080304" pitchFamily="17" charset="-128"/>
              </a:rPr>
              <a:t>The groundwater extraction for industrial water use was regulated by the Industrial Water Act by restricting the use of existing wells.</a:t>
            </a:r>
          </a:p>
          <a:p>
            <a:pPr marL="285750" indent="-285750" algn="just">
              <a:spcBef>
                <a:spcPts val="600"/>
              </a:spcBef>
              <a:buFont typeface="Arial" panose="020B0604020202020204" pitchFamily="34" charset="0"/>
              <a:buChar char="•"/>
            </a:pPr>
            <a:r>
              <a:rPr lang="en-US" altLang="ja-JP" sz="1800" dirty="0">
                <a:effectLst/>
                <a:latin typeface="Times New Roman" panose="02020603050405020304" pitchFamily="18" charset="0"/>
                <a:ea typeface="ＭＳ 明朝" panose="02020609040205080304" pitchFamily="17" charset="-128"/>
              </a:rPr>
              <a:t>This promoted  converting water sources from groundwater to surface water.</a:t>
            </a:r>
          </a:p>
          <a:p>
            <a:pPr marL="285750" indent="-285750" algn="just">
              <a:spcBef>
                <a:spcPts val="600"/>
              </a:spcBef>
              <a:buFont typeface="Arial" panose="020B0604020202020204" pitchFamily="34" charset="0"/>
              <a:buChar char="•"/>
            </a:pPr>
            <a:r>
              <a:rPr lang="en-US" altLang="ja-JP" sz="1800" dirty="0">
                <a:effectLst/>
                <a:latin typeface="Times New Roman" panose="02020603050405020304" pitchFamily="18" charset="0"/>
                <a:ea typeface="ＭＳ 明朝" panose="02020609040205080304" pitchFamily="17" charset="-128"/>
              </a:rPr>
              <a:t>When local governments developed industrial water supply systems, industrial entities were instructed to abolish their own wells.</a:t>
            </a:r>
          </a:p>
          <a:p>
            <a:pPr marL="285750" indent="-285750" algn="just">
              <a:spcBef>
                <a:spcPts val="600"/>
              </a:spcBef>
              <a:buFont typeface="Arial" panose="020B0604020202020204" pitchFamily="34" charset="0"/>
              <a:buChar char="•"/>
            </a:pPr>
            <a:r>
              <a:rPr lang="en-US" altLang="ja-JP" sz="1800" dirty="0">
                <a:effectLst/>
                <a:latin typeface="Times New Roman" panose="02020603050405020304" pitchFamily="18" charset="0"/>
                <a:ea typeface="ＭＳ 明朝" panose="02020609040205080304" pitchFamily="17" charset="-128"/>
              </a:rPr>
              <a:t>The cost of groundwater extraction by industrial entities was JPY 1–3/m</a:t>
            </a:r>
            <a:r>
              <a:rPr lang="en-US" altLang="ja-JP" sz="1800" baseline="30000" dirty="0">
                <a:effectLst/>
                <a:latin typeface="Times New Roman" panose="02020603050405020304" pitchFamily="18" charset="0"/>
                <a:ea typeface="ＭＳ 明朝" panose="02020609040205080304" pitchFamily="17" charset="-128"/>
              </a:rPr>
              <a:t>3</a:t>
            </a:r>
            <a:r>
              <a:rPr lang="en-US" altLang="ja-JP" sz="1800" dirty="0">
                <a:effectLst/>
                <a:latin typeface="Times New Roman" panose="02020603050405020304" pitchFamily="18" charset="0"/>
                <a:ea typeface="ＭＳ 明朝" panose="02020609040205080304" pitchFamily="17" charset="-128"/>
              </a:rPr>
              <a:t>. The tariff of industrial water use provided by local governments was set at JPY 3.5/m</a:t>
            </a:r>
            <a:r>
              <a:rPr lang="en-US" altLang="ja-JP" sz="1800" baseline="30000" dirty="0">
                <a:effectLst/>
                <a:latin typeface="Times New Roman" panose="02020603050405020304" pitchFamily="18" charset="0"/>
                <a:ea typeface="ＭＳ 明朝" panose="02020609040205080304" pitchFamily="17" charset="-128"/>
              </a:rPr>
              <a:t>3</a:t>
            </a:r>
            <a:r>
              <a:rPr lang="en-US" altLang="ja-JP" sz="1800" dirty="0">
                <a:effectLst/>
                <a:latin typeface="Times New Roman" panose="02020603050405020304" pitchFamily="18" charset="0"/>
                <a:ea typeface="ＭＳ 明朝" panose="02020609040205080304" pitchFamily="17" charset="-128"/>
              </a:rPr>
              <a:t>. Subsidies were provided by the national government to avoid cost increases by changing water sources.</a:t>
            </a:r>
          </a:p>
          <a:p>
            <a:pPr marL="285750" indent="-285750" algn="just">
              <a:spcBef>
                <a:spcPts val="600"/>
              </a:spcBef>
              <a:buFont typeface="Arial" panose="020B0604020202020204" pitchFamily="34" charset="0"/>
              <a:buChar char="•"/>
            </a:pPr>
            <a:r>
              <a:rPr lang="en-US" altLang="ja-JP" sz="1800" dirty="0">
                <a:effectLst/>
                <a:latin typeface="Times New Roman" panose="02020603050405020304" pitchFamily="18" charset="0"/>
                <a:ea typeface="ＭＳ 明朝" panose="02020609040205080304" pitchFamily="17" charset="-128"/>
              </a:rPr>
              <a:t>In 2001, this tariff increased to 24.4 yen/m</a:t>
            </a:r>
            <a:r>
              <a:rPr lang="en-US" altLang="ja-JP" sz="1800" baseline="30000" dirty="0">
                <a:effectLst/>
                <a:latin typeface="Times New Roman" panose="02020603050405020304" pitchFamily="18" charset="0"/>
                <a:ea typeface="ＭＳ 明朝" panose="02020609040205080304" pitchFamily="17" charset="-128"/>
              </a:rPr>
              <a:t>3</a:t>
            </a:r>
            <a:r>
              <a:rPr lang="en-US" altLang="ja-JP" sz="1800" dirty="0">
                <a:effectLst/>
                <a:latin typeface="Times New Roman" panose="02020603050405020304" pitchFamily="18" charset="0"/>
                <a:ea typeface="ＭＳ 明朝" panose="02020609040205080304" pitchFamily="17" charset="-128"/>
              </a:rPr>
              <a:t>. However, it was still one-eighth of the unit cost of water supply by local governments.  </a:t>
            </a:r>
            <a:r>
              <a:rPr lang="en-US" altLang="ja-JP" sz="1800" dirty="0">
                <a:effectLst/>
                <a:latin typeface="Times New Roman" panose="02020603050405020304" pitchFamily="18" charset="0"/>
                <a:ea typeface="ＭＳ 明朝" panose="02020609040205080304" pitchFamily="17" charset="-128"/>
                <a:sym typeface="Wingdings" panose="05000000000000000000" pitchFamily="2" charset="2"/>
              </a:rPr>
              <a:t> Environmental costs to th</a:t>
            </a:r>
            <a:r>
              <a:rPr lang="en-US" altLang="ja-JP" dirty="0">
                <a:latin typeface="Times New Roman" panose="02020603050405020304" pitchFamily="18" charset="0"/>
                <a:ea typeface="ＭＳ 明朝" panose="02020609040205080304" pitchFamily="17" charset="-128"/>
                <a:sym typeface="Wingdings" panose="05000000000000000000" pitchFamily="2" charset="2"/>
              </a:rPr>
              <a:t>e industry and local government.</a:t>
            </a:r>
            <a:endParaRPr lang="en-US" altLang="ja-JP" dirty="0">
              <a:effectLst/>
            </a:endParaRPr>
          </a:p>
        </p:txBody>
      </p:sp>
      <p:sp>
        <p:nvSpPr>
          <p:cNvPr id="7" name="テキスト プレースホルダー 7">
            <a:extLst>
              <a:ext uri="{FF2B5EF4-FFF2-40B4-BE49-F238E27FC236}">
                <a16:creationId xmlns:a16="http://schemas.microsoft.com/office/drawing/2014/main" id="{384363B4-503A-48ED-A9F8-521DDD623FBC}"/>
              </a:ext>
            </a:extLst>
          </p:cNvPr>
          <p:cNvSpPr txBox="1"/>
          <p:nvPr/>
        </p:nvSpPr>
        <p:spPr>
          <a:xfrm>
            <a:off x="330837" y="906201"/>
            <a:ext cx="8561643"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625475" indent="-568325">
              <a:buNone/>
            </a:pPr>
            <a:r>
              <a:rPr lang="en-US" altLang="ja-JP" sz="2000" dirty="0"/>
              <a:t>(2)	Regulation and Measures of Groundwater Use by Legislation</a:t>
            </a:r>
          </a:p>
        </p:txBody>
      </p:sp>
      <p:sp>
        <p:nvSpPr>
          <p:cNvPr id="9" name="テキスト ボックス 8">
            <a:extLst>
              <a:ext uri="{FF2B5EF4-FFF2-40B4-BE49-F238E27FC236}">
                <a16:creationId xmlns:a16="http://schemas.microsoft.com/office/drawing/2014/main" id="{600070B7-3D32-43A6-B9CF-5EA8FADBAFC4}"/>
              </a:ext>
            </a:extLst>
          </p:cNvPr>
          <p:cNvSpPr txBox="1"/>
          <p:nvPr/>
        </p:nvSpPr>
        <p:spPr>
          <a:xfrm>
            <a:off x="899592" y="1442452"/>
            <a:ext cx="7992888" cy="400110"/>
          </a:xfrm>
          <a:prstGeom prst="rect">
            <a:avLst/>
          </a:prstGeom>
          <a:noFill/>
        </p:spPr>
        <p:txBody>
          <a:bodyPr wrap="square" rtlCol="0">
            <a:spAutoFit/>
          </a:bodyPr>
          <a:lstStyle/>
          <a:p>
            <a:pPr marL="358775" indent="-358775"/>
            <a:r>
              <a:rPr lang="en-US" altLang="ja-JP" sz="2000" dirty="0"/>
              <a:t>4)	Changing Water Sources for Industrial Water</a:t>
            </a:r>
          </a:p>
        </p:txBody>
      </p:sp>
    </p:spTree>
    <p:extLst>
      <p:ext uri="{BB962C8B-B14F-4D97-AF65-F5344CB8AC3E}">
        <p14:creationId xmlns:p14="http://schemas.microsoft.com/office/powerpoint/2010/main" val="3026909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676496" cy="720000"/>
          </a:xfrm>
        </p:spPr>
        <p:txBody>
          <a:bodyPr>
            <a:normAutofit/>
          </a:bodyPr>
          <a:lstStyle/>
          <a:p>
            <a:r>
              <a:rPr lang="en-US" altLang="ja-JP" sz="2800" dirty="0"/>
              <a:t>2. Groundwater Use</a:t>
            </a:r>
            <a:endParaRPr kumimoji="1" lang="ja-JP" altLang="en-US" sz="2800" dirty="0"/>
          </a:p>
        </p:txBody>
      </p:sp>
      <p:sp>
        <p:nvSpPr>
          <p:cNvPr id="9" name="コンテンツ プレースホルダー 3">
            <a:extLst>
              <a:ext uri="{FF2B5EF4-FFF2-40B4-BE49-F238E27FC236}">
                <a16:creationId xmlns:a16="http://schemas.microsoft.com/office/drawing/2014/main" id="{4F7F1BA5-96C3-4D06-A9A5-218960427F15}"/>
              </a:ext>
            </a:extLst>
          </p:cNvPr>
          <p:cNvSpPr txBox="1"/>
          <p:nvPr/>
        </p:nvSpPr>
        <p:spPr>
          <a:xfrm>
            <a:off x="1763688" y="6237312"/>
            <a:ext cx="5616624" cy="21223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ts val="1600"/>
              </a:lnSpc>
              <a:buNone/>
            </a:pPr>
            <a:r>
              <a:rPr lang="en-US" altLang="ja-JP" sz="2000" dirty="0"/>
              <a:t>Land Subsidence experienced countrywide</a:t>
            </a:r>
          </a:p>
        </p:txBody>
      </p:sp>
      <p:sp>
        <p:nvSpPr>
          <p:cNvPr id="10" name="テキスト ボックス 6">
            <a:extLst>
              <a:ext uri="{FF2B5EF4-FFF2-40B4-BE49-F238E27FC236}">
                <a16:creationId xmlns:a16="http://schemas.microsoft.com/office/drawing/2014/main" id="{9EEF37F2-8B8E-4B0F-8927-9660A56D4EF1}"/>
              </a:ext>
            </a:extLst>
          </p:cNvPr>
          <p:cNvSpPr txBox="1"/>
          <p:nvPr/>
        </p:nvSpPr>
        <p:spPr>
          <a:xfrm>
            <a:off x="179512" y="5871558"/>
            <a:ext cx="7992888" cy="246221"/>
          </a:xfrm>
          <a:prstGeom prst="rect">
            <a:avLst/>
          </a:prstGeom>
          <a:noFill/>
        </p:spPr>
        <p:txBody>
          <a:bodyPr wrap="square">
            <a:spAutoFit/>
          </a:bodyPr>
          <a:lstStyle/>
          <a:p>
            <a:r>
              <a:rPr lang="en-US" sz="1000" dirty="0">
                <a:effectLst/>
                <a:ea typeface="ＭＳ 明朝" panose="02020609040205080304" pitchFamily="17" charset="-128"/>
              </a:rPr>
              <a:t>Source</a:t>
            </a:r>
            <a:r>
              <a:rPr lang="en-US" sz="1000" dirty="0">
                <a:ea typeface="ＭＳ 明朝" panose="02020609040205080304" pitchFamily="17" charset="-128"/>
              </a:rPr>
              <a:t>: Overview of Land Subsidence in Japan in 2019, Ministry of the Environment, Water and Air Environment Bureau (2019 March)</a:t>
            </a:r>
          </a:p>
        </p:txBody>
      </p:sp>
      <p:sp>
        <p:nvSpPr>
          <p:cNvPr id="12" name="テキスト プレースホルダー 7">
            <a:extLst>
              <a:ext uri="{FF2B5EF4-FFF2-40B4-BE49-F238E27FC236}">
                <a16:creationId xmlns:a16="http://schemas.microsoft.com/office/drawing/2014/main" id="{7673CC9B-6382-492C-A59B-6A571E223360}"/>
              </a:ext>
            </a:extLst>
          </p:cNvPr>
          <p:cNvSpPr txBox="1"/>
          <p:nvPr/>
        </p:nvSpPr>
        <p:spPr>
          <a:xfrm>
            <a:off x="330837" y="906201"/>
            <a:ext cx="8561643"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625475" indent="-568325">
              <a:buNone/>
            </a:pPr>
            <a:r>
              <a:rPr lang="en-US" altLang="ja-JP" sz="2000" dirty="0"/>
              <a:t>(2)	Regulation and Measures of Groundwater Use by Legislation</a:t>
            </a:r>
          </a:p>
        </p:txBody>
      </p:sp>
      <p:sp>
        <p:nvSpPr>
          <p:cNvPr id="13" name="テキスト ボックス 12">
            <a:extLst>
              <a:ext uri="{FF2B5EF4-FFF2-40B4-BE49-F238E27FC236}">
                <a16:creationId xmlns:a16="http://schemas.microsoft.com/office/drawing/2014/main" id="{0A6AD6C0-55D3-4803-942E-BC2A6C42ECFD}"/>
              </a:ext>
            </a:extLst>
          </p:cNvPr>
          <p:cNvSpPr txBox="1"/>
          <p:nvPr/>
        </p:nvSpPr>
        <p:spPr>
          <a:xfrm>
            <a:off x="899592" y="1359384"/>
            <a:ext cx="7992888" cy="400110"/>
          </a:xfrm>
          <a:prstGeom prst="rect">
            <a:avLst/>
          </a:prstGeom>
          <a:noFill/>
        </p:spPr>
        <p:txBody>
          <a:bodyPr wrap="square" rtlCol="0">
            <a:spAutoFit/>
          </a:bodyPr>
          <a:lstStyle/>
          <a:p>
            <a:pPr marL="358775" indent="-358775"/>
            <a:r>
              <a:rPr lang="en-US" altLang="ja-JP" sz="2000" dirty="0"/>
              <a:t>5)	Land Subsidence</a:t>
            </a:r>
          </a:p>
        </p:txBody>
      </p:sp>
      <p:sp>
        <p:nvSpPr>
          <p:cNvPr id="14" name="テキスト ボックス 6">
            <a:extLst>
              <a:ext uri="{FF2B5EF4-FFF2-40B4-BE49-F238E27FC236}">
                <a16:creationId xmlns:a16="http://schemas.microsoft.com/office/drawing/2014/main" id="{E08C80FD-3C66-472F-BD87-D5260BE1FE7A}"/>
              </a:ext>
            </a:extLst>
          </p:cNvPr>
          <p:cNvSpPr txBox="1"/>
          <p:nvPr/>
        </p:nvSpPr>
        <p:spPr>
          <a:xfrm>
            <a:off x="6876256" y="1712964"/>
            <a:ext cx="1912836" cy="3785652"/>
          </a:xfrm>
          <a:prstGeom prst="rect">
            <a:avLst/>
          </a:prstGeom>
          <a:noFill/>
        </p:spPr>
        <p:txBody>
          <a:bodyPr wrap="square">
            <a:spAutoFit/>
          </a:bodyPr>
          <a:lstStyle/>
          <a:p>
            <a:r>
              <a:rPr lang="en-US" sz="2000" dirty="0">
                <a:solidFill>
                  <a:srgbClr val="3333FF"/>
                </a:solidFill>
                <a:effectLst/>
                <a:ea typeface="ＭＳ 明朝" panose="02020609040205080304" pitchFamily="17" charset="-128"/>
              </a:rPr>
              <a:t>Groundwater extraction is restricted by Acts and Ordinances, followed by the recovery of groundwater level. The land subsidence substantially stopped.</a:t>
            </a:r>
            <a:endParaRPr lang="en-US" sz="2000" dirty="0">
              <a:solidFill>
                <a:srgbClr val="3333FF"/>
              </a:solidFill>
              <a:ea typeface="ＭＳ 明朝" panose="02020609040205080304" pitchFamily="17" charset="-128"/>
            </a:endParaRPr>
          </a:p>
        </p:txBody>
      </p:sp>
      <p:pic>
        <p:nvPicPr>
          <p:cNvPr id="5" name="図 4" descr="グラフ が含まれている画像&#10;&#10;自動的に生成された説明">
            <a:extLst>
              <a:ext uri="{FF2B5EF4-FFF2-40B4-BE49-F238E27FC236}">
                <a16:creationId xmlns:a16="http://schemas.microsoft.com/office/drawing/2014/main" id="{B3053C87-6096-4531-A26F-CC1DA7DB33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849" y="1886699"/>
            <a:ext cx="6662364" cy="3865326"/>
          </a:xfrm>
          <a:prstGeom prst="rect">
            <a:avLst/>
          </a:prstGeom>
        </p:spPr>
      </p:pic>
    </p:spTree>
    <p:extLst>
      <p:ext uri="{BB962C8B-B14F-4D97-AF65-F5344CB8AC3E}">
        <p14:creationId xmlns:p14="http://schemas.microsoft.com/office/powerpoint/2010/main" val="3098931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676496" cy="720000"/>
          </a:xfrm>
        </p:spPr>
        <p:txBody>
          <a:bodyPr>
            <a:normAutofit/>
          </a:bodyPr>
          <a:lstStyle/>
          <a:p>
            <a:r>
              <a:rPr lang="en-US" altLang="ja-JP" sz="2800" dirty="0"/>
              <a:t>2. Groundwater Use</a:t>
            </a:r>
            <a:endParaRPr kumimoji="1" lang="ja-JP" altLang="en-US" sz="2800" dirty="0"/>
          </a:p>
        </p:txBody>
      </p:sp>
      <p:sp>
        <p:nvSpPr>
          <p:cNvPr id="8" name="テキスト ボックス 7">
            <a:extLst>
              <a:ext uri="{FF2B5EF4-FFF2-40B4-BE49-F238E27FC236}">
                <a16:creationId xmlns:a16="http://schemas.microsoft.com/office/drawing/2014/main" id="{D570D63E-F0AE-48EC-AD1F-577DF9A585E0}"/>
              </a:ext>
            </a:extLst>
          </p:cNvPr>
          <p:cNvSpPr txBox="1"/>
          <p:nvPr/>
        </p:nvSpPr>
        <p:spPr>
          <a:xfrm>
            <a:off x="899592" y="1420107"/>
            <a:ext cx="7992888" cy="400110"/>
          </a:xfrm>
          <a:prstGeom prst="rect">
            <a:avLst/>
          </a:prstGeom>
          <a:noFill/>
        </p:spPr>
        <p:txBody>
          <a:bodyPr wrap="square" rtlCol="0">
            <a:spAutoFit/>
          </a:bodyPr>
          <a:lstStyle/>
          <a:p>
            <a:pPr marL="358775" indent="-358775"/>
            <a:r>
              <a:rPr lang="en-US" altLang="ja-JP" sz="2000" dirty="0"/>
              <a:t>6)	Regulation by Tokyo Metropolitan Government </a:t>
            </a:r>
          </a:p>
        </p:txBody>
      </p:sp>
      <p:sp>
        <p:nvSpPr>
          <p:cNvPr id="3" name="四角形: 角を丸くする 2">
            <a:extLst>
              <a:ext uri="{FF2B5EF4-FFF2-40B4-BE49-F238E27FC236}">
                <a16:creationId xmlns:a16="http://schemas.microsoft.com/office/drawing/2014/main" id="{25CD6E78-C2A3-4CED-B5CD-5D4801C2E4D8}"/>
              </a:ext>
            </a:extLst>
          </p:cNvPr>
          <p:cNvSpPr/>
          <p:nvPr/>
        </p:nvSpPr>
        <p:spPr>
          <a:xfrm>
            <a:off x="680000" y="1881942"/>
            <a:ext cx="8064897" cy="1074109"/>
          </a:xfrm>
          <a:prstGeom prst="roundRect">
            <a:avLst/>
          </a:prstGeom>
          <a:solidFill>
            <a:srgbClr val="CCEC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36000" tIns="72000" rIns="36000" bIns="36000" rtlCol="0" anchor="ctr">
            <a:spAutoFit/>
          </a:bodyPr>
          <a:lstStyle/>
          <a:p>
            <a:pPr>
              <a:buClr>
                <a:schemeClr val="accent5">
                  <a:lumMod val="50000"/>
                </a:schemeClr>
              </a:buClr>
              <a:buSzPct val="75000"/>
            </a:pPr>
            <a:r>
              <a:rPr lang="en-US" altLang="ja-JP" sz="2000" b="1" dirty="0">
                <a:solidFill>
                  <a:schemeClr val="tx1"/>
                </a:solidFill>
              </a:rPr>
              <a:t>Stage 1 </a:t>
            </a:r>
            <a:r>
              <a:rPr lang="en-US" altLang="ja-JP" sz="2000" dirty="0">
                <a:solidFill>
                  <a:schemeClr val="tx1"/>
                </a:solidFill>
              </a:rPr>
              <a:t>(1900~1916)</a:t>
            </a:r>
            <a:endParaRPr kumimoji="1" lang="en-US" altLang="ja-JP" sz="2000" dirty="0">
              <a:solidFill>
                <a:schemeClr val="tx1"/>
              </a:solidFill>
            </a:endParaRPr>
          </a:p>
          <a:p>
            <a:pPr>
              <a:buClr>
                <a:schemeClr val="accent5">
                  <a:lumMod val="50000"/>
                </a:schemeClr>
              </a:buClr>
              <a:buSzPct val="75000"/>
            </a:pPr>
            <a:r>
              <a:rPr lang="en-US" altLang="ja-JP" dirty="0">
                <a:solidFill>
                  <a:schemeClr val="tx1"/>
                </a:solidFill>
              </a:rPr>
              <a:t>D</a:t>
            </a:r>
            <a:r>
              <a:rPr kumimoji="1" lang="en-US" altLang="ja-JP" dirty="0">
                <a:solidFill>
                  <a:schemeClr val="tx1"/>
                </a:solidFill>
              </a:rPr>
              <a:t>emand for daily water use depended on groundwater by more than 60%, but the land subsidence was not significant.</a:t>
            </a:r>
            <a:endParaRPr kumimoji="1" lang="ja-JP" altLang="en-US" dirty="0">
              <a:solidFill>
                <a:schemeClr val="tx1"/>
              </a:solidFill>
            </a:endParaRPr>
          </a:p>
        </p:txBody>
      </p:sp>
      <p:sp>
        <p:nvSpPr>
          <p:cNvPr id="9" name="四角形: 角を丸くする 8">
            <a:extLst>
              <a:ext uri="{FF2B5EF4-FFF2-40B4-BE49-F238E27FC236}">
                <a16:creationId xmlns:a16="http://schemas.microsoft.com/office/drawing/2014/main" id="{8B3B6E18-0EB2-4BFF-9968-695CC03DC13D}"/>
              </a:ext>
            </a:extLst>
          </p:cNvPr>
          <p:cNvSpPr/>
          <p:nvPr/>
        </p:nvSpPr>
        <p:spPr>
          <a:xfrm>
            <a:off x="680000" y="3072176"/>
            <a:ext cx="8064897" cy="1074109"/>
          </a:xfrm>
          <a:prstGeom prst="roundRect">
            <a:avLst/>
          </a:prstGeom>
          <a:solidFill>
            <a:srgbClr val="CCEC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36000" tIns="72000" rIns="36000" bIns="36000" rtlCol="0" anchor="ctr">
            <a:spAutoFit/>
          </a:bodyPr>
          <a:lstStyle/>
          <a:p>
            <a:pPr>
              <a:buClr>
                <a:schemeClr val="accent5">
                  <a:lumMod val="50000"/>
                </a:schemeClr>
              </a:buClr>
              <a:buSzPct val="75000"/>
            </a:pPr>
            <a:r>
              <a:rPr lang="en-US" altLang="ja-JP" sz="2000" b="1" dirty="0">
                <a:solidFill>
                  <a:schemeClr val="tx1"/>
                </a:solidFill>
              </a:rPr>
              <a:t>Stage 2 </a:t>
            </a:r>
            <a:r>
              <a:rPr lang="en-US" altLang="ja-JP" sz="2000" dirty="0">
                <a:solidFill>
                  <a:schemeClr val="tx1"/>
                </a:solidFill>
              </a:rPr>
              <a:t>(1916~1960)</a:t>
            </a:r>
            <a:endParaRPr kumimoji="1" lang="en-US" altLang="ja-JP" sz="2000" dirty="0">
              <a:solidFill>
                <a:schemeClr val="tx1"/>
              </a:solidFill>
            </a:endParaRPr>
          </a:p>
          <a:p>
            <a:pPr>
              <a:buClr>
                <a:schemeClr val="accent5">
                  <a:lumMod val="50000"/>
                </a:schemeClr>
              </a:buClr>
              <a:buSzPct val="75000"/>
            </a:pPr>
            <a:r>
              <a:rPr kumimoji="1" lang="en-US" altLang="ja-JP" dirty="0">
                <a:solidFill>
                  <a:schemeClr val="tx1"/>
                </a:solidFill>
              </a:rPr>
              <a:t>The land subsidence became significant and finally serious. No effective measure was taken.</a:t>
            </a:r>
            <a:endParaRPr kumimoji="1" lang="ja-JP" altLang="en-US" dirty="0">
              <a:solidFill>
                <a:schemeClr val="tx1"/>
              </a:solidFill>
            </a:endParaRPr>
          </a:p>
        </p:txBody>
      </p:sp>
      <p:sp>
        <p:nvSpPr>
          <p:cNvPr id="10" name="四角形: 角を丸くする 9">
            <a:extLst>
              <a:ext uri="{FF2B5EF4-FFF2-40B4-BE49-F238E27FC236}">
                <a16:creationId xmlns:a16="http://schemas.microsoft.com/office/drawing/2014/main" id="{4EEEC371-6D94-4610-BB45-7EDFD06BBEF7}"/>
              </a:ext>
            </a:extLst>
          </p:cNvPr>
          <p:cNvSpPr/>
          <p:nvPr/>
        </p:nvSpPr>
        <p:spPr>
          <a:xfrm>
            <a:off x="680001" y="4262410"/>
            <a:ext cx="8064897" cy="1074109"/>
          </a:xfrm>
          <a:prstGeom prst="roundRect">
            <a:avLst/>
          </a:prstGeom>
          <a:solidFill>
            <a:srgbClr val="CCEC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36000" tIns="72000" rIns="36000" bIns="36000" rtlCol="0" anchor="ctr">
            <a:spAutoFit/>
          </a:bodyPr>
          <a:lstStyle/>
          <a:p>
            <a:pPr>
              <a:buClr>
                <a:schemeClr val="accent5">
                  <a:lumMod val="50000"/>
                </a:schemeClr>
              </a:buClr>
              <a:buSzPct val="75000"/>
            </a:pPr>
            <a:r>
              <a:rPr lang="en-US" altLang="ja-JP" sz="2000" b="1" dirty="0">
                <a:solidFill>
                  <a:schemeClr val="tx1"/>
                </a:solidFill>
              </a:rPr>
              <a:t>Stage 3 </a:t>
            </a:r>
            <a:r>
              <a:rPr lang="en-US" altLang="ja-JP" sz="2000" dirty="0">
                <a:solidFill>
                  <a:schemeClr val="tx1"/>
                </a:solidFill>
              </a:rPr>
              <a:t>(1961~1974)</a:t>
            </a:r>
            <a:endParaRPr kumimoji="1" lang="en-US" altLang="ja-JP" sz="2000" dirty="0">
              <a:solidFill>
                <a:schemeClr val="tx1"/>
              </a:solidFill>
            </a:endParaRPr>
          </a:p>
          <a:p>
            <a:pPr>
              <a:buClr>
                <a:schemeClr val="accent5">
                  <a:lumMod val="50000"/>
                </a:schemeClr>
              </a:buClr>
              <a:buSzPct val="75000"/>
            </a:pPr>
            <a:r>
              <a:rPr kumimoji="1" lang="en-US" altLang="ja-JP" dirty="0">
                <a:solidFill>
                  <a:schemeClr val="tx1"/>
                </a:solidFill>
              </a:rPr>
              <a:t>Enacting the regulations of groundwater extraction based on the Industrial Water Act and the Building Water Act recovered the groundwater level gradually.</a:t>
            </a:r>
            <a:endParaRPr kumimoji="1" lang="ja-JP" altLang="en-US" dirty="0">
              <a:solidFill>
                <a:schemeClr val="tx1"/>
              </a:solidFill>
            </a:endParaRPr>
          </a:p>
        </p:txBody>
      </p:sp>
      <p:sp>
        <p:nvSpPr>
          <p:cNvPr id="11" name="四角形: 角を丸くする 10">
            <a:extLst>
              <a:ext uri="{FF2B5EF4-FFF2-40B4-BE49-F238E27FC236}">
                <a16:creationId xmlns:a16="http://schemas.microsoft.com/office/drawing/2014/main" id="{6F07FE38-3A37-4FBF-ADE9-9C99CF622001}"/>
              </a:ext>
            </a:extLst>
          </p:cNvPr>
          <p:cNvSpPr/>
          <p:nvPr/>
        </p:nvSpPr>
        <p:spPr>
          <a:xfrm>
            <a:off x="683567" y="5452644"/>
            <a:ext cx="8064896" cy="767642"/>
          </a:xfrm>
          <a:prstGeom prst="roundRect">
            <a:avLst/>
          </a:prstGeom>
          <a:solidFill>
            <a:srgbClr val="CCEC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36000" tIns="72000" rIns="36000" bIns="36000" rtlCol="0" anchor="ctr">
            <a:spAutoFit/>
          </a:bodyPr>
          <a:lstStyle/>
          <a:p>
            <a:pPr>
              <a:buClr>
                <a:schemeClr val="accent5">
                  <a:lumMod val="50000"/>
                </a:schemeClr>
              </a:buClr>
              <a:buSzPct val="75000"/>
            </a:pPr>
            <a:r>
              <a:rPr lang="en-US" altLang="ja-JP" sz="2000" b="1" dirty="0">
                <a:solidFill>
                  <a:schemeClr val="tx1"/>
                </a:solidFill>
              </a:rPr>
              <a:t>Stage 4 </a:t>
            </a:r>
            <a:r>
              <a:rPr lang="en-US" altLang="ja-JP" sz="2000" dirty="0">
                <a:solidFill>
                  <a:schemeClr val="tx1"/>
                </a:solidFill>
              </a:rPr>
              <a:t>(1975~)</a:t>
            </a:r>
            <a:endParaRPr kumimoji="1" lang="en-US" altLang="ja-JP" sz="2000" dirty="0">
              <a:solidFill>
                <a:schemeClr val="tx1"/>
              </a:solidFill>
            </a:endParaRPr>
          </a:p>
          <a:p>
            <a:pPr>
              <a:buClr>
                <a:schemeClr val="accent5">
                  <a:lumMod val="50000"/>
                </a:schemeClr>
              </a:buClr>
              <a:buSzPct val="75000"/>
            </a:pPr>
            <a:r>
              <a:rPr kumimoji="1" lang="en-US" altLang="ja-JP" dirty="0">
                <a:solidFill>
                  <a:schemeClr val="tx1"/>
                </a:solidFill>
              </a:rPr>
              <a:t>The groundwater level continued recovering, and land subsidence ceased.</a:t>
            </a:r>
            <a:endParaRPr kumimoji="1" lang="ja-JP" altLang="en-US" dirty="0">
              <a:solidFill>
                <a:schemeClr val="tx1"/>
              </a:solidFill>
            </a:endParaRPr>
          </a:p>
        </p:txBody>
      </p:sp>
      <p:sp>
        <p:nvSpPr>
          <p:cNvPr id="13" name="テキスト プレースホルダー 7">
            <a:extLst>
              <a:ext uri="{FF2B5EF4-FFF2-40B4-BE49-F238E27FC236}">
                <a16:creationId xmlns:a16="http://schemas.microsoft.com/office/drawing/2014/main" id="{C9C82506-FBDA-4280-B380-B497B7C472ED}"/>
              </a:ext>
            </a:extLst>
          </p:cNvPr>
          <p:cNvSpPr txBox="1"/>
          <p:nvPr/>
        </p:nvSpPr>
        <p:spPr>
          <a:xfrm>
            <a:off x="330837" y="906201"/>
            <a:ext cx="8561643"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625475" indent="-568325">
              <a:buNone/>
            </a:pPr>
            <a:r>
              <a:rPr lang="en-US" altLang="ja-JP" sz="2000" dirty="0"/>
              <a:t>(2)	Regulation and Measures of Groundwater Use by Legislation</a:t>
            </a:r>
          </a:p>
        </p:txBody>
      </p:sp>
    </p:spTree>
    <p:extLst>
      <p:ext uri="{BB962C8B-B14F-4D97-AF65-F5344CB8AC3E}">
        <p14:creationId xmlns:p14="http://schemas.microsoft.com/office/powerpoint/2010/main" val="1878787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ダイアグラム, 設計図&#10;&#10;自動的に生成された説明">
            <a:extLst>
              <a:ext uri="{FF2B5EF4-FFF2-40B4-BE49-F238E27FC236}">
                <a16:creationId xmlns:a16="http://schemas.microsoft.com/office/drawing/2014/main" id="{25C5F3F3-A744-4184-A20B-78D751C86E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9936" y="523439"/>
            <a:ext cx="4865273" cy="5517232"/>
          </a:xfrm>
          <a:prstGeom prst="rect">
            <a:avLst/>
          </a:prstGeom>
        </p:spPr>
      </p:pic>
      <p:sp>
        <p:nvSpPr>
          <p:cNvPr id="7" name="テキスト プレースホルダー 7">
            <a:extLst>
              <a:ext uri="{FF2B5EF4-FFF2-40B4-BE49-F238E27FC236}">
                <a16:creationId xmlns:a16="http://schemas.microsoft.com/office/drawing/2014/main" id="{BA8AD60B-579E-49D0-949E-71BDE1AEA0E0}"/>
              </a:ext>
            </a:extLst>
          </p:cNvPr>
          <p:cNvSpPr txBox="1"/>
          <p:nvPr/>
        </p:nvSpPr>
        <p:spPr>
          <a:xfrm>
            <a:off x="15911" y="188324"/>
            <a:ext cx="4772113" cy="1068736"/>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625475" indent="-568325">
              <a:buNone/>
            </a:pPr>
            <a:r>
              <a:rPr lang="en-US" altLang="ja-JP" sz="2000" dirty="0"/>
              <a:t>(2)	Regulation and Measures of Groundwater Use by Legislation</a:t>
            </a:r>
          </a:p>
        </p:txBody>
      </p:sp>
      <p:sp>
        <p:nvSpPr>
          <p:cNvPr id="10" name="テキスト ボックス 9">
            <a:extLst>
              <a:ext uri="{FF2B5EF4-FFF2-40B4-BE49-F238E27FC236}">
                <a16:creationId xmlns:a16="http://schemas.microsoft.com/office/drawing/2014/main" id="{CA7013F5-9626-4688-915C-F39DAF79AAED}"/>
              </a:ext>
            </a:extLst>
          </p:cNvPr>
          <p:cNvSpPr txBox="1"/>
          <p:nvPr/>
        </p:nvSpPr>
        <p:spPr>
          <a:xfrm>
            <a:off x="603188" y="1257060"/>
            <a:ext cx="4320480" cy="707886"/>
          </a:xfrm>
          <a:prstGeom prst="rect">
            <a:avLst/>
          </a:prstGeom>
          <a:noFill/>
        </p:spPr>
        <p:txBody>
          <a:bodyPr wrap="square" rtlCol="0">
            <a:spAutoFit/>
          </a:bodyPr>
          <a:lstStyle/>
          <a:p>
            <a:pPr marL="358775" indent="-358775"/>
            <a:r>
              <a:rPr lang="en-US" altLang="ja-JP" sz="2000" dirty="0"/>
              <a:t>6)	Regulation by Tokyo Metropolitan Government </a:t>
            </a:r>
          </a:p>
        </p:txBody>
      </p:sp>
      <p:sp>
        <p:nvSpPr>
          <p:cNvPr id="6" name="コンテンツ プレースホルダー 3">
            <a:extLst>
              <a:ext uri="{FF2B5EF4-FFF2-40B4-BE49-F238E27FC236}">
                <a16:creationId xmlns:a16="http://schemas.microsoft.com/office/drawing/2014/main" id="{070C40B4-7BAB-43B7-8E41-0BCAD1AEF1FD}"/>
              </a:ext>
            </a:extLst>
          </p:cNvPr>
          <p:cNvSpPr txBox="1"/>
          <p:nvPr/>
        </p:nvSpPr>
        <p:spPr>
          <a:xfrm>
            <a:off x="1828831" y="6261935"/>
            <a:ext cx="4320480" cy="21223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r">
              <a:lnSpc>
                <a:spcPts val="1600"/>
              </a:lnSpc>
              <a:buNone/>
            </a:pPr>
            <a:r>
              <a:rPr lang="en-US" altLang="ja-JP" sz="2000" dirty="0"/>
              <a:t>History of Land Subsidence in Tokyo</a:t>
            </a:r>
          </a:p>
        </p:txBody>
      </p:sp>
      <p:sp>
        <p:nvSpPr>
          <p:cNvPr id="16" name="テキスト ボックス 6">
            <a:extLst>
              <a:ext uri="{FF2B5EF4-FFF2-40B4-BE49-F238E27FC236}">
                <a16:creationId xmlns:a16="http://schemas.microsoft.com/office/drawing/2014/main" id="{7C0E4027-12F7-4949-8F53-26FE93FAE38A}"/>
              </a:ext>
            </a:extLst>
          </p:cNvPr>
          <p:cNvSpPr txBox="1"/>
          <p:nvPr/>
        </p:nvSpPr>
        <p:spPr>
          <a:xfrm>
            <a:off x="281821" y="5520033"/>
            <a:ext cx="4930868" cy="553998"/>
          </a:xfrm>
          <a:prstGeom prst="rect">
            <a:avLst/>
          </a:prstGeom>
          <a:noFill/>
        </p:spPr>
        <p:txBody>
          <a:bodyPr wrap="square">
            <a:spAutoFit/>
          </a:bodyPr>
          <a:lstStyle/>
          <a:p>
            <a:r>
              <a:rPr lang="en-US" sz="1000" dirty="0">
                <a:effectLst/>
                <a:ea typeface="ＭＳ 明朝" panose="02020609040205080304" pitchFamily="17" charset="-128"/>
              </a:rPr>
              <a:t>Source: </a:t>
            </a:r>
            <a:r>
              <a:rPr lang="en-US" sz="1000" dirty="0">
                <a:ea typeface="ＭＳ 明朝" panose="02020609040205080304" pitchFamily="17" charset="-128"/>
              </a:rPr>
              <a:t>Urbanization and Land Subsidence in the Case of Tokyo: A Stage-by-Stage Approach Using Long-term Indicators, </a:t>
            </a:r>
            <a:r>
              <a:rPr lang="en-US" sz="1000" dirty="0" err="1">
                <a:ea typeface="ＭＳ 明朝" panose="02020609040205080304" pitchFamily="17" charset="-128"/>
              </a:rPr>
              <a:t>Tomoyo</a:t>
            </a:r>
            <a:r>
              <a:rPr lang="en-US" sz="1000" dirty="0">
                <a:ea typeface="ＭＳ 明朝" panose="02020609040205080304" pitchFamily="17" charset="-128"/>
              </a:rPr>
              <a:t> Toyoda &amp; Shinji Kaneko, National Institutes for the Humanities, Institute for Global Environmental Studies </a:t>
            </a:r>
          </a:p>
        </p:txBody>
      </p:sp>
      <p:sp>
        <p:nvSpPr>
          <p:cNvPr id="11" name="テキスト ボックス 10">
            <a:extLst>
              <a:ext uri="{FF2B5EF4-FFF2-40B4-BE49-F238E27FC236}">
                <a16:creationId xmlns:a16="http://schemas.microsoft.com/office/drawing/2014/main" id="{EAB3E7AA-3C04-43A9-A993-ED2AAAC2A8C1}"/>
              </a:ext>
            </a:extLst>
          </p:cNvPr>
          <p:cNvSpPr txBox="1"/>
          <p:nvPr/>
        </p:nvSpPr>
        <p:spPr>
          <a:xfrm>
            <a:off x="532687" y="2132856"/>
            <a:ext cx="3456384" cy="3093154"/>
          </a:xfrm>
          <a:prstGeom prst="rect">
            <a:avLst/>
          </a:prstGeom>
          <a:solidFill>
            <a:schemeClr val="bg1"/>
          </a:solidFill>
        </p:spPr>
        <p:txBody>
          <a:bodyPr wrap="square" rtlCol="0">
            <a:spAutoFit/>
          </a:bodyPr>
          <a:lstStyle/>
          <a:p>
            <a:pPr marL="342900" lvl="0" indent="-342900" algn="just">
              <a:spcAft>
                <a:spcPts val="600"/>
              </a:spcAft>
              <a:buFont typeface="Wingdings" panose="05000000000000000000" pitchFamily="2" charset="2"/>
              <a:buChar char="l"/>
            </a:pPr>
            <a:r>
              <a:rPr lang="en-US" altLang="ja-JP" sz="1800" kern="100" dirty="0">
                <a:effectLst/>
                <a:latin typeface="Times New Roman" panose="02020603050405020304" pitchFamily="18" charset="0"/>
                <a:ea typeface="ＭＳ 明朝" panose="02020609040205080304" pitchFamily="17" charset="-128"/>
                <a:cs typeface="ＭＳ 明朝" panose="02020609040205080304" pitchFamily="17" charset="-128"/>
              </a:rPr>
              <a:t>1900-1916: Land subsidence was not significant.</a:t>
            </a:r>
            <a:endParaRPr lang="ja-JP" altLang="ja-JP" sz="1800" kern="100" dirty="0">
              <a:effectLst/>
              <a:latin typeface="Times New Roman" panose="02020603050405020304" pitchFamily="18" charset="0"/>
              <a:ea typeface="ＭＳ 明朝" panose="02020609040205080304" pitchFamily="17" charset="-128"/>
              <a:cs typeface="ＭＳ 明朝" panose="02020609040205080304" pitchFamily="17" charset="-128"/>
            </a:endParaRPr>
          </a:p>
          <a:p>
            <a:pPr marL="342900" lvl="0" indent="-342900" algn="just">
              <a:spcAft>
                <a:spcPts val="600"/>
              </a:spcAft>
              <a:buFont typeface="Wingdings" panose="05000000000000000000" pitchFamily="2" charset="2"/>
              <a:buChar char="l"/>
            </a:pPr>
            <a:r>
              <a:rPr lang="en-US" altLang="ja-JP" sz="1800" kern="100" dirty="0">
                <a:effectLst/>
                <a:latin typeface="Times New Roman" panose="02020603050405020304" pitchFamily="18" charset="0"/>
                <a:ea typeface="ＭＳ 明朝" panose="02020609040205080304" pitchFamily="17" charset="-128"/>
                <a:cs typeface="ＭＳ 明朝" panose="02020609040205080304" pitchFamily="17" charset="-128"/>
              </a:rPr>
              <a:t>1916-1960: Land subsidence became substantial and serious.</a:t>
            </a:r>
            <a:endParaRPr lang="ja-JP" altLang="ja-JP" sz="1800" kern="100" dirty="0">
              <a:effectLst/>
              <a:latin typeface="Times New Roman" panose="02020603050405020304" pitchFamily="18" charset="0"/>
              <a:ea typeface="ＭＳ 明朝" panose="02020609040205080304" pitchFamily="17" charset="-128"/>
              <a:cs typeface="ＭＳ 明朝" panose="02020609040205080304" pitchFamily="17" charset="-128"/>
            </a:endParaRPr>
          </a:p>
          <a:p>
            <a:pPr marL="342900" lvl="0" indent="-342900" algn="just">
              <a:spcAft>
                <a:spcPts val="600"/>
              </a:spcAft>
              <a:buFont typeface="Wingdings" panose="05000000000000000000" pitchFamily="2" charset="2"/>
              <a:buChar char="l"/>
            </a:pPr>
            <a:r>
              <a:rPr lang="en-US" altLang="ja-JP" sz="1800" kern="100" dirty="0">
                <a:effectLst/>
                <a:latin typeface="Times New Roman" panose="02020603050405020304" pitchFamily="18" charset="0"/>
                <a:ea typeface="ＭＳ 明朝" panose="02020609040205080304" pitchFamily="17" charset="-128"/>
                <a:cs typeface="ＭＳ 明朝" panose="02020609040205080304" pitchFamily="17" charset="-128"/>
              </a:rPr>
              <a:t>1961-1974: Enacted regulations on groundwater extraction. The groundwater level gradually recovered.</a:t>
            </a:r>
            <a:endParaRPr lang="ja-JP" altLang="ja-JP" sz="1800" kern="100" dirty="0">
              <a:effectLst/>
              <a:latin typeface="Times New Roman" panose="02020603050405020304" pitchFamily="18" charset="0"/>
              <a:ea typeface="ＭＳ 明朝" panose="02020609040205080304" pitchFamily="17" charset="-128"/>
              <a:cs typeface="ＭＳ 明朝" panose="02020609040205080304" pitchFamily="17" charset="-128"/>
            </a:endParaRPr>
          </a:p>
          <a:p>
            <a:pPr marL="342900" lvl="0" indent="-342900" algn="just">
              <a:spcAft>
                <a:spcPts val="600"/>
              </a:spcAft>
              <a:buFont typeface="Wingdings" panose="05000000000000000000" pitchFamily="2" charset="2"/>
              <a:buChar char="l"/>
            </a:pPr>
            <a:r>
              <a:rPr lang="en-US" altLang="ja-JP" sz="1800" kern="100" dirty="0">
                <a:effectLst/>
                <a:latin typeface="Times New Roman" panose="02020603050405020304" pitchFamily="18" charset="0"/>
                <a:ea typeface="ＭＳ 明朝" panose="02020609040205080304" pitchFamily="17" charset="-128"/>
                <a:cs typeface="ＭＳ 明朝" panose="02020609040205080304" pitchFamily="17" charset="-128"/>
              </a:rPr>
              <a:t>1975– : The land subsidence ceased.</a:t>
            </a:r>
            <a:endParaRPr lang="ja-JP" altLang="ja-JP" sz="1800" kern="100" dirty="0">
              <a:effectLst/>
              <a:latin typeface="Times New Roman" panose="02020603050405020304" pitchFamily="18" charset="0"/>
              <a:ea typeface="ＭＳ 明朝" panose="02020609040205080304" pitchFamily="17" charset="-128"/>
              <a:cs typeface="ＭＳ 明朝" panose="02020609040205080304" pitchFamily="17" charset="-128"/>
            </a:endParaRPr>
          </a:p>
        </p:txBody>
      </p:sp>
    </p:spTree>
    <p:extLst>
      <p:ext uri="{BB962C8B-B14F-4D97-AF65-F5344CB8AC3E}">
        <p14:creationId xmlns:p14="http://schemas.microsoft.com/office/powerpoint/2010/main" val="524393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676496" cy="720000"/>
          </a:xfrm>
        </p:spPr>
        <p:txBody>
          <a:bodyPr>
            <a:normAutofit/>
          </a:bodyPr>
          <a:lstStyle/>
          <a:p>
            <a:r>
              <a:rPr lang="en-US" altLang="ja-JP" sz="2800" dirty="0"/>
              <a:t>2. Groundwater Use</a:t>
            </a:r>
            <a:endParaRPr kumimoji="1" lang="ja-JP" altLang="en-US" sz="2800" dirty="0"/>
          </a:p>
        </p:txBody>
      </p:sp>
      <p:sp>
        <p:nvSpPr>
          <p:cNvPr id="8" name="テキスト ボックス 7">
            <a:extLst>
              <a:ext uri="{FF2B5EF4-FFF2-40B4-BE49-F238E27FC236}">
                <a16:creationId xmlns:a16="http://schemas.microsoft.com/office/drawing/2014/main" id="{D570D63E-F0AE-48EC-AD1F-577DF9A585E0}"/>
              </a:ext>
            </a:extLst>
          </p:cNvPr>
          <p:cNvSpPr txBox="1"/>
          <p:nvPr/>
        </p:nvSpPr>
        <p:spPr>
          <a:xfrm>
            <a:off x="791111" y="1271191"/>
            <a:ext cx="7992888" cy="400110"/>
          </a:xfrm>
          <a:prstGeom prst="rect">
            <a:avLst/>
          </a:prstGeom>
          <a:noFill/>
        </p:spPr>
        <p:txBody>
          <a:bodyPr wrap="square" rtlCol="0">
            <a:spAutoFit/>
          </a:bodyPr>
          <a:lstStyle/>
          <a:p>
            <a:pPr marL="450850" indent="-450850"/>
            <a:r>
              <a:rPr lang="en-US" altLang="ja-JP" sz="2000" dirty="0"/>
              <a:t>7)	Regulation in Osaka City</a:t>
            </a:r>
          </a:p>
        </p:txBody>
      </p:sp>
      <p:sp>
        <p:nvSpPr>
          <p:cNvPr id="6" name="コンテンツ プレースホルダー 3">
            <a:extLst>
              <a:ext uri="{FF2B5EF4-FFF2-40B4-BE49-F238E27FC236}">
                <a16:creationId xmlns:a16="http://schemas.microsoft.com/office/drawing/2014/main" id="{5057CD0A-1927-4B88-8709-82ECCE87A85E}"/>
              </a:ext>
            </a:extLst>
          </p:cNvPr>
          <p:cNvSpPr txBox="1"/>
          <p:nvPr/>
        </p:nvSpPr>
        <p:spPr>
          <a:xfrm>
            <a:off x="467544" y="6063806"/>
            <a:ext cx="8316455"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a:t>Groundwater Use and Land Subsidence in Osaka City</a:t>
            </a:r>
          </a:p>
        </p:txBody>
      </p:sp>
      <p:sp>
        <p:nvSpPr>
          <p:cNvPr id="10" name="テキスト ボックス 6">
            <a:extLst>
              <a:ext uri="{FF2B5EF4-FFF2-40B4-BE49-F238E27FC236}">
                <a16:creationId xmlns:a16="http://schemas.microsoft.com/office/drawing/2014/main" id="{D272152F-612A-4240-A1AA-FED678AED9AF}"/>
              </a:ext>
            </a:extLst>
          </p:cNvPr>
          <p:cNvSpPr txBox="1"/>
          <p:nvPr/>
        </p:nvSpPr>
        <p:spPr>
          <a:xfrm>
            <a:off x="478445" y="5639882"/>
            <a:ext cx="8305554" cy="400110"/>
          </a:xfrm>
          <a:prstGeom prst="rect">
            <a:avLst/>
          </a:prstGeom>
          <a:noFill/>
        </p:spPr>
        <p:txBody>
          <a:bodyPr wrap="square">
            <a:spAutoFit/>
          </a:bodyPr>
          <a:lstStyle/>
          <a:p>
            <a:r>
              <a:rPr lang="en-US" sz="1000" dirty="0">
                <a:ea typeface="ＭＳ 明朝" panose="02020609040205080304" pitchFamily="17" charset="-128"/>
              </a:rPr>
              <a:t>Source: "Report on the effective use of groundwater in consideration of the ground environment in the Osaka City area", Study Council on the Effective Use of Groundwater in Consideration of the Ground Environment in Osaka City Area (1991 February)</a:t>
            </a:r>
          </a:p>
        </p:txBody>
      </p:sp>
      <p:pic>
        <p:nvPicPr>
          <p:cNvPr id="11" name="図 2">
            <a:extLst>
              <a:ext uri="{FF2B5EF4-FFF2-40B4-BE49-F238E27FC236}">
                <a16:creationId xmlns:a16="http://schemas.microsoft.com/office/drawing/2014/main" id="{14C2109E-D8D3-4AD7-BB34-507757997DF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1695115"/>
            <a:ext cx="7089133" cy="3944767"/>
          </a:xfrm>
          <a:prstGeom prst="rect">
            <a:avLst/>
          </a:prstGeom>
          <a:noFill/>
          <a:ln>
            <a:noFill/>
          </a:ln>
        </p:spPr>
      </p:pic>
      <p:sp>
        <p:nvSpPr>
          <p:cNvPr id="12" name="テキスト プレースホルダー 7">
            <a:extLst>
              <a:ext uri="{FF2B5EF4-FFF2-40B4-BE49-F238E27FC236}">
                <a16:creationId xmlns:a16="http://schemas.microsoft.com/office/drawing/2014/main" id="{E1C99F5A-C4C0-4939-B919-392214857BFC}"/>
              </a:ext>
            </a:extLst>
          </p:cNvPr>
          <p:cNvSpPr txBox="1"/>
          <p:nvPr/>
        </p:nvSpPr>
        <p:spPr>
          <a:xfrm>
            <a:off x="291178" y="794194"/>
            <a:ext cx="8561643"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625475" indent="-568325">
              <a:buNone/>
            </a:pPr>
            <a:r>
              <a:rPr lang="en-US" altLang="ja-JP" sz="2000" dirty="0"/>
              <a:t>(2)	Regulation and Measures of Groundwater Use by Legislation</a:t>
            </a:r>
          </a:p>
        </p:txBody>
      </p:sp>
      <p:sp>
        <p:nvSpPr>
          <p:cNvPr id="13" name="テキスト ボックス 12">
            <a:extLst>
              <a:ext uri="{FF2B5EF4-FFF2-40B4-BE49-F238E27FC236}">
                <a16:creationId xmlns:a16="http://schemas.microsoft.com/office/drawing/2014/main" id="{54924059-B5C1-41A6-A1CC-29FC9100E9A3}"/>
              </a:ext>
            </a:extLst>
          </p:cNvPr>
          <p:cNvSpPr txBox="1"/>
          <p:nvPr/>
        </p:nvSpPr>
        <p:spPr>
          <a:xfrm>
            <a:off x="212504" y="1823452"/>
            <a:ext cx="1767208" cy="3139321"/>
          </a:xfrm>
          <a:prstGeom prst="rect">
            <a:avLst/>
          </a:prstGeom>
          <a:solidFill>
            <a:schemeClr val="bg1"/>
          </a:solidFill>
        </p:spPr>
        <p:txBody>
          <a:bodyPr wrap="square" rtlCol="0">
            <a:spAutoFit/>
          </a:bodyPr>
          <a:lstStyle/>
          <a:p>
            <a:pPr lvl="0">
              <a:spcAft>
                <a:spcPts val="600"/>
              </a:spcAft>
            </a:pPr>
            <a:r>
              <a:rPr lang="en-US" altLang="ja-JP" dirty="0">
                <a:latin typeface="Times New Roman" panose="02020603050405020304" pitchFamily="18" charset="0"/>
                <a:ea typeface="ＭＳ 明朝" panose="02020609040205080304" pitchFamily="17" charset="-128"/>
              </a:rPr>
              <a:t>Osaka City regulated g</a:t>
            </a:r>
            <a:r>
              <a:rPr lang="en-US" altLang="ja-JP" sz="1800" dirty="0">
                <a:effectLst/>
                <a:latin typeface="Times New Roman" panose="02020603050405020304" pitchFamily="18" charset="0"/>
                <a:ea typeface="ＭＳ 明朝" panose="02020609040205080304" pitchFamily="17" charset="-128"/>
              </a:rPr>
              <a:t>roundwater extraction rates. It allowed extractions only from deep layers, below -500 ~      -600 m. It made groundwater use difficult.</a:t>
            </a:r>
            <a:endParaRPr lang="ja-JP" altLang="ja-JP" sz="1800" kern="100" dirty="0">
              <a:effectLst/>
              <a:latin typeface="Times New Roman" panose="02020603050405020304" pitchFamily="18" charset="0"/>
              <a:ea typeface="ＭＳ 明朝" panose="02020609040205080304" pitchFamily="17" charset="-128"/>
              <a:cs typeface="ＭＳ 明朝" panose="02020609040205080304" pitchFamily="17" charset="-128"/>
            </a:endParaRPr>
          </a:p>
        </p:txBody>
      </p:sp>
    </p:spTree>
    <p:extLst>
      <p:ext uri="{BB962C8B-B14F-4D97-AF65-F5344CB8AC3E}">
        <p14:creationId xmlns:p14="http://schemas.microsoft.com/office/powerpoint/2010/main" val="3701678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B28CFF14-F071-4794-8593-E3995BFC8F84}"/>
              </a:ext>
            </a:extLst>
          </p:cNvPr>
          <p:cNvSpPr/>
          <p:nvPr/>
        </p:nvSpPr>
        <p:spPr>
          <a:xfrm>
            <a:off x="1382331" y="1932370"/>
            <a:ext cx="7366490" cy="1067942"/>
          </a:xfrm>
          <a:prstGeom prst="round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buClr>
                <a:schemeClr val="accent5">
                  <a:lumMod val="50000"/>
                </a:schemeClr>
              </a:buClr>
              <a:buSzPct val="75000"/>
            </a:pPr>
            <a:r>
              <a:rPr lang="en-US" altLang="ja-JP" b="1" dirty="0">
                <a:solidFill>
                  <a:schemeClr val="tx1"/>
                </a:solidFill>
              </a:rPr>
              <a:t>Drying of Wells in Snowfall Areas</a:t>
            </a:r>
          </a:p>
          <a:p>
            <a:pPr>
              <a:buClr>
                <a:schemeClr val="accent5">
                  <a:lumMod val="50000"/>
                </a:schemeClr>
              </a:buClr>
              <a:buSzPct val="75000"/>
            </a:pPr>
            <a:r>
              <a:rPr lang="en-US" altLang="ja-JP" sz="2000" dirty="0">
                <a:solidFill>
                  <a:schemeClr val="tx1"/>
                </a:solidFill>
              </a:rPr>
              <a:t>In snowfall areas, groundwater is used to melt &amp; remove snow on roads during snow season, which may cause drying of wells.</a:t>
            </a:r>
            <a:endParaRPr lang="ja-JP" altLang="en-US" sz="2000" dirty="0">
              <a:solidFill>
                <a:schemeClr val="tx1"/>
              </a:solidFill>
            </a:endParaRPr>
          </a:p>
        </p:txBody>
      </p:sp>
      <p:sp>
        <p:nvSpPr>
          <p:cNvPr id="2" name="タイトル 1"/>
          <p:cNvSpPr>
            <a:spLocks noGrp="1"/>
          </p:cNvSpPr>
          <p:nvPr>
            <p:ph type="title"/>
          </p:nvPr>
        </p:nvSpPr>
        <p:spPr>
          <a:xfrm>
            <a:off x="360000" y="251999"/>
            <a:ext cx="8676496" cy="720000"/>
          </a:xfrm>
        </p:spPr>
        <p:txBody>
          <a:bodyPr>
            <a:normAutofit/>
          </a:bodyPr>
          <a:lstStyle/>
          <a:p>
            <a:r>
              <a:rPr lang="en-US" altLang="ja-JP" sz="2800" dirty="0"/>
              <a:t>2. Groundwater Use</a:t>
            </a:r>
            <a:endParaRPr kumimoji="1" lang="ja-JP" altLang="en-US" sz="2800" dirty="0"/>
          </a:p>
        </p:txBody>
      </p:sp>
      <p:sp>
        <p:nvSpPr>
          <p:cNvPr id="8" name="テキスト ボックス 7">
            <a:extLst>
              <a:ext uri="{FF2B5EF4-FFF2-40B4-BE49-F238E27FC236}">
                <a16:creationId xmlns:a16="http://schemas.microsoft.com/office/drawing/2014/main" id="{D570D63E-F0AE-48EC-AD1F-577DF9A585E0}"/>
              </a:ext>
            </a:extLst>
          </p:cNvPr>
          <p:cNvSpPr txBox="1"/>
          <p:nvPr/>
        </p:nvSpPr>
        <p:spPr>
          <a:xfrm>
            <a:off x="827584" y="1454132"/>
            <a:ext cx="7992888" cy="400110"/>
          </a:xfrm>
          <a:prstGeom prst="rect">
            <a:avLst/>
          </a:prstGeom>
          <a:noFill/>
        </p:spPr>
        <p:txBody>
          <a:bodyPr wrap="square" rtlCol="0">
            <a:spAutoFit/>
          </a:bodyPr>
          <a:lstStyle/>
          <a:p>
            <a:pPr marL="450850" indent="-450850"/>
            <a:r>
              <a:rPr lang="en-US" altLang="ja-JP" sz="2000" dirty="0"/>
              <a:t>8)	Measures to counteract Drying of Wells in Snowfall Areas</a:t>
            </a:r>
          </a:p>
        </p:txBody>
      </p:sp>
      <p:pic>
        <p:nvPicPr>
          <p:cNvPr id="20" name="図 19">
            <a:extLst>
              <a:ext uri="{FF2B5EF4-FFF2-40B4-BE49-F238E27FC236}">
                <a16:creationId xmlns:a16="http://schemas.microsoft.com/office/drawing/2014/main" id="{E28AE6A7-BA2F-40EA-AF9C-40BB2EBD3C82}"/>
              </a:ext>
            </a:extLst>
          </p:cNvPr>
          <p:cNvPicPr>
            <a:picLocks noChangeAspect="1"/>
          </p:cNvPicPr>
          <p:nvPr/>
        </p:nvPicPr>
        <p:blipFill>
          <a:blip r:embed="rId3"/>
          <a:stretch>
            <a:fillRect/>
          </a:stretch>
        </p:blipFill>
        <p:spPr>
          <a:xfrm>
            <a:off x="1386005" y="3000312"/>
            <a:ext cx="6968341" cy="2774776"/>
          </a:xfrm>
          <a:prstGeom prst="rect">
            <a:avLst/>
          </a:prstGeom>
        </p:spPr>
      </p:pic>
      <p:sp>
        <p:nvSpPr>
          <p:cNvPr id="22" name="コンテンツ プレースホルダー 3">
            <a:extLst>
              <a:ext uri="{FF2B5EF4-FFF2-40B4-BE49-F238E27FC236}">
                <a16:creationId xmlns:a16="http://schemas.microsoft.com/office/drawing/2014/main" id="{4A0C90E9-A2BA-4D2B-86C8-5870E0FC70D4}"/>
              </a:ext>
            </a:extLst>
          </p:cNvPr>
          <p:cNvSpPr txBox="1"/>
          <p:nvPr/>
        </p:nvSpPr>
        <p:spPr>
          <a:xfrm>
            <a:off x="413772" y="6104136"/>
            <a:ext cx="8406700"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a:t>Seasonal Changes in Groundwater Level (</a:t>
            </a:r>
            <a:r>
              <a:rPr lang="en-US" altLang="ja-JP" sz="1600" dirty="0" err="1"/>
              <a:t>Kasuga</a:t>
            </a:r>
            <a:r>
              <a:rPr lang="en-US" altLang="ja-JP" sz="1600" dirty="0"/>
              <a:t> Park Observation Well)</a:t>
            </a:r>
          </a:p>
        </p:txBody>
      </p:sp>
      <p:sp>
        <p:nvSpPr>
          <p:cNvPr id="23" name="テキスト ボックス 6">
            <a:extLst>
              <a:ext uri="{FF2B5EF4-FFF2-40B4-BE49-F238E27FC236}">
                <a16:creationId xmlns:a16="http://schemas.microsoft.com/office/drawing/2014/main" id="{F45404FA-39C2-41E7-B204-7467E3262CE4}"/>
              </a:ext>
            </a:extLst>
          </p:cNvPr>
          <p:cNvSpPr txBox="1"/>
          <p:nvPr/>
        </p:nvSpPr>
        <p:spPr>
          <a:xfrm>
            <a:off x="1222362" y="5741162"/>
            <a:ext cx="7366490" cy="400110"/>
          </a:xfrm>
          <a:prstGeom prst="rect">
            <a:avLst/>
          </a:prstGeom>
          <a:noFill/>
        </p:spPr>
        <p:txBody>
          <a:bodyPr wrap="square">
            <a:spAutoFit/>
          </a:bodyPr>
          <a:lstStyle/>
          <a:p>
            <a:r>
              <a:rPr lang="en-US" sz="1000" dirty="0">
                <a:effectLst/>
                <a:ea typeface="ＭＳ 明朝" panose="02020609040205080304" pitchFamily="17" charset="-128"/>
              </a:rPr>
              <a:t>Source: Groundwater and Spring Water in “Echizen Ono, the Hometown of </a:t>
            </a:r>
            <a:r>
              <a:rPr lang="en-US" sz="1000" dirty="0" err="1">
                <a:effectLst/>
                <a:ea typeface="ＭＳ 明朝" panose="02020609040205080304" pitchFamily="17" charset="-128"/>
              </a:rPr>
              <a:t>Yui</a:t>
            </a:r>
            <a:r>
              <a:rPr lang="en-US" sz="1000" dirty="0">
                <a:effectLst/>
                <a:ea typeface="ＭＳ 明朝" panose="02020609040205080304" pitchFamily="17" charset="-128"/>
              </a:rPr>
              <a:t>” ~Revitalization of Spring Water Culture~ Ono City, Fukui Prefecture</a:t>
            </a:r>
            <a:endParaRPr lang="en-US" sz="1000" dirty="0">
              <a:ea typeface="ＭＳ 明朝" panose="02020609040205080304" pitchFamily="17" charset="-128"/>
            </a:endParaRPr>
          </a:p>
        </p:txBody>
      </p:sp>
      <p:sp>
        <p:nvSpPr>
          <p:cNvPr id="10" name="テキスト プレースホルダー 7">
            <a:extLst>
              <a:ext uri="{FF2B5EF4-FFF2-40B4-BE49-F238E27FC236}">
                <a16:creationId xmlns:a16="http://schemas.microsoft.com/office/drawing/2014/main" id="{5B8AFB0A-D598-4EF0-9FAE-BB6D298CB507}"/>
              </a:ext>
            </a:extLst>
          </p:cNvPr>
          <p:cNvSpPr txBox="1"/>
          <p:nvPr/>
        </p:nvSpPr>
        <p:spPr>
          <a:xfrm>
            <a:off x="330837" y="906201"/>
            <a:ext cx="8561643"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625475" indent="-568325">
              <a:buNone/>
            </a:pPr>
            <a:r>
              <a:rPr lang="en-US" altLang="ja-JP" sz="2000" dirty="0"/>
              <a:t>(2)	Regulation and Measures of Groundwater Use by Legislation</a:t>
            </a:r>
          </a:p>
        </p:txBody>
      </p:sp>
    </p:spTree>
    <p:extLst>
      <p:ext uri="{BB962C8B-B14F-4D97-AF65-F5344CB8AC3E}">
        <p14:creationId xmlns:p14="http://schemas.microsoft.com/office/powerpoint/2010/main" val="1378932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676496" cy="720000"/>
          </a:xfrm>
        </p:spPr>
        <p:txBody>
          <a:bodyPr>
            <a:normAutofit/>
          </a:bodyPr>
          <a:lstStyle/>
          <a:p>
            <a:r>
              <a:rPr lang="en-US" altLang="ja-JP" sz="2800" dirty="0"/>
              <a:t>2. Groundwater Use</a:t>
            </a:r>
            <a:endParaRPr kumimoji="1" lang="ja-JP" altLang="en-US" sz="2800" dirty="0"/>
          </a:p>
        </p:txBody>
      </p:sp>
      <p:sp>
        <p:nvSpPr>
          <p:cNvPr id="14" name="四角形: 角を丸くする 13">
            <a:extLst>
              <a:ext uri="{FF2B5EF4-FFF2-40B4-BE49-F238E27FC236}">
                <a16:creationId xmlns:a16="http://schemas.microsoft.com/office/drawing/2014/main" id="{527501DE-59BF-4E4C-8642-6B2AA664F91C}"/>
              </a:ext>
            </a:extLst>
          </p:cNvPr>
          <p:cNvSpPr/>
          <p:nvPr/>
        </p:nvSpPr>
        <p:spPr>
          <a:xfrm>
            <a:off x="96017" y="1929148"/>
            <a:ext cx="3300352" cy="2804588"/>
          </a:xfrm>
          <a:prstGeom prst="roundRect">
            <a:avLst/>
          </a:prstGeom>
          <a:solidFill>
            <a:srgbClr val="FFCC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buClr>
                <a:schemeClr val="accent5">
                  <a:lumMod val="50000"/>
                </a:schemeClr>
              </a:buClr>
              <a:buSzPct val="75000"/>
            </a:pPr>
            <a:r>
              <a:rPr lang="en-US" altLang="ja-JP" sz="2000" b="1" dirty="0">
                <a:solidFill>
                  <a:schemeClr val="tx1"/>
                </a:solidFill>
              </a:rPr>
              <a:t>Measures in Ono City (</a:t>
            </a:r>
            <a:r>
              <a:rPr lang="en-US" altLang="ja-JP" sz="2000" b="1" dirty="0" err="1">
                <a:solidFill>
                  <a:schemeClr val="tx1"/>
                </a:solidFill>
              </a:rPr>
              <a:t>Kasuga</a:t>
            </a:r>
            <a:r>
              <a:rPr lang="en-US" altLang="ja-JP" sz="2000" b="1" dirty="0">
                <a:solidFill>
                  <a:schemeClr val="tx1"/>
                </a:solidFill>
              </a:rPr>
              <a:t> Park) in Fukui Prefecture</a:t>
            </a:r>
            <a:endParaRPr lang="ja-JP" altLang="en-US" sz="2000" b="1" dirty="0">
              <a:solidFill>
                <a:schemeClr val="tx1"/>
              </a:solidFill>
            </a:endParaRPr>
          </a:p>
          <a:p>
            <a:pPr>
              <a:buClr>
                <a:schemeClr val="accent5">
                  <a:lumMod val="50000"/>
                </a:schemeClr>
              </a:buClr>
              <a:buSzPct val="75000"/>
            </a:pPr>
            <a:r>
              <a:rPr lang="en-US" altLang="ja-JP" sz="2000" dirty="0">
                <a:solidFill>
                  <a:schemeClr val="tx1"/>
                </a:solidFill>
              </a:rPr>
              <a:t>Groundwater is monitored. A warning is issued when a low groundwater level is observed.</a:t>
            </a:r>
            <a:endParaRPr lang="ja-JP" altLang="en-US" sz="2000" dirty="0">
              <a:solidFill>
                <a:schemeClr val="tx1"/>
              </a:solidFill>
            </a:endParaRPr>
          </a:p>
        </p:txBody>
      </p:sp>
      <p:sp>
        <p:nvSpPr>
          <p:cNvPr id="21" name="コンテンツ プレースホルダー 3">
            <a:extLst>
              <a:ext uri="{FF2B5EF4-FFF2-40B4-BE49-F238E27FC236}">
                <a16:creationId xmlns:a16="http://schemas.microsoft.com/office/drawing/2014/main" id="{E304EE4F-E3B1-432A-BBE4-DA532D18C4BE}"/>
              </a:ext>
            </a:extLst>
          </p:cNvPr>
          <p:cNvSpPr txBox="1"/>
          <p:nvPr/>
        </p:nvSpPr>
        <p:spPr>
          <a:xfrm>
            <a:off x="1710957" y="5438924"/>
            <a:ext cx="6204175" cy="21223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ts val="1600"/>
              </a:lnSpc>
              <a:buNone/>
            </a:pPr>
            <a:r>
              <a:rPr lang="en-US" altLang="ja-JP" sz="2000" dirty="0" err="1"/>
              <a:t>Kasuga</a:t>
            </a:r>
            <a:r>
              <a:rPr lang="en-US" altLang="ja-JP" sz="2000" dirty="0"/>
              <a:t> Park Observation Well and Warning Board</a:t>
            </a:r>
          </a:p>
        </p:txBody>
      </p:sp>
      <p:sp>
        <p:nvSpPr>
          <p:cNvPr id="18" name="テキスト ボックス 6">
            <a:extLst>
              <a:ext uri="{FF2B5EF4-FFF2-40B4-BE49-F238E27FC236}">
                <a16:creationId xmlns:a16="http://schemas.microsoft.com/office/drawing/2014/main" id="{0098C354-FB64-4F83-A989-5E0D8129F945}"/>
              </a:ext>
            </a:extLst>
          </p:cNvPr>
          <p:cNvSpPr txBox="1"/>
          <p:nvPr/>
        </p:nvSpPr>
        <p:spPr>
          <a:xfrm>
            <a:off x="4283968" y="4869160"/>
            <a:ext cx="3419871" cy="246221"/>
          </a:xfrm>
          <a:prstGeom prst="rect">
            <a:avLst/>
          </a:prstGeom>
          <a:noFill/>
        </p:spPr>
        <p:txBody>
          <a:bodyPr wrap="square">
            <a:spAutoFit/>
          </a:bodyPr>
          <a:lstStyle/>
          <a:p>
            <a:r>
              <a:rPr lang="en-US" sz="1000" dirty="0">
                <a:effectLst/>
                <a:ea typeface="ＭＳ 明朝" panose="02020609040205080304" pitchFamily="17" charset="-128"/>
              </a:rPr>
              <a:t>Source</a:t>
            </a:r>
            <a:r>
              <a:rPr lang="en-US" sz="1000" dirty="0">
                <a:ea typeface="ＭＳ 明朝" panose="02020609040205080304" pitchFamily="17" charset="-128"/>
              </a:rPr>
              <a:t>: </a:t>
            </a:r>
            <a:r>
              <a:rPr lang="en-US" altLang="ja-JP" sz="1000" dirty="0">
                <a:ea typeface="ＭＳ 明朝" panose="02020609040205080304" pitchFamily="17" charset="-128"/>
              </a:rPr>
              <a:t>Ono City</a:t>
            </a:r>
            <a:endParaRPr lang="en-US" sz="1000" dirty="0">
              <a:ea typeface="ＭＳ 明朝" panose="02020609040205080304" pitchFamily="17" charset="-128"/>
            </a:endParaRPr>
          </a:p>
        </p:txBody>
      </p:sp>
      <p:sp>
        <p:nvSpPr>
          <p:cNvPr id="10" name="テキスト プレースホルダー 7">
            <a:extLst>
              <a:ext uri="{FF2B5EF4-FFF2-40B4-BE49-F238E27FC236}">
                <a16:creationId xmlns:a16="http://schemas.microsoft.com/office/drawing/2014/main" id="{4080BC0A-BCCA-4953-A658-0235F9C79BF8}"/>
              </a:ext>
            </a:extLst>
          </p:cNvPr>
          <p:cNvSpPr txBox="1"/>
          <p:nvPr/>
        </p:nvSpPr>
        <p:spPr>
          <a:xfrm>
            <a:off x="330837" y="906201"/>
            <a:ext cx="8561643"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625475" indent="-568325">
              <a:buNone/>
            </a:pPr>
            <a:r>
              <a:rPr lang="en-US" altLang="ja-JP" sz="2000" dirty="0"/>
              <a:t>(2)	Regulation and Measures of Groundwater Use by Legislation</a:t>
            </a:r>
          </a:p>
        </p:txBody>
      </p:sp>
      <p:sp>
        <p:nvSpPr>
          <p:cNvPr id="11" name="テキスト ボックス 10">
            <a:extLst>
              <a:ext uri="{FF2B5EF4-FFF2-40B4-BE49-F238E27FC236}">
                <a16:creationId xmlns:a16="http://schemas.microsoft.com/office/drawing/2014/main" id="{2EB35AF3-CE9B-4984-8134-F7C8BAFC9DDF}"/>
              </a:ext>
            </a:extLst>
          </p:cNvPr>
          <p:cNvSpPr txBox="1"/>
          <p:nvPr/>
        </p:nvSpPr>
        <p:spPr>
          <a:xfrm>
            <a:off x="816601" y="1306636"/>
            <a:ext cx="7992888" cy="400110"/>
          </a:xfrm>
          <a:prstGeom prst="rect">
            <a:avLst/>
          </a:prstGeom>
          <a:noFill/>
        </p:spPr>
        <p:txBody>
          <a:bodyPr wrap="square" rtlCol="0">
            <a:spAutoFit/>
          </a:bodyPr>
          <a:lstStyle/>
          <a:p>
            <a:pPr marL="450850" indent="-450850"/>
            <a:r>
              <a:rPr lang="en-US" altLang="ja-JP" sz="2000" dirty="0"/>
              <a:t>8)	Measures to counteract Drying of Wells in Snowfall Areas</a:t>
            </a:r>
          </a:p>
        </p:txBody>
      </p:sp>
      <p:pic>
        <p:nvPicPr>
          <p:cNvPr id="9" name="図 8">
            <a:extLst>
              <a:ext uri="{FF2B5EF4-FFF2-40B4-BE49-F238E27FC236}">
                <a16:creationId xmlns:a16="http://schemas.microsoft.com/office/drawing/2014/main" id="{6B33A242-0A2A-4121-8F3C-10975EC4B35A}"/>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4355976" y="1844824"/>
            <a:ext cx="4453513" cy="3024336"/>
          </a:xfrm>
          <a:prstGeom prst="rect">
            <a:avLst/>
          </a:prstGeom>
          <a:noFill/>
          <a:ln>
            <a:noFill/>
          </a:ln>
        </p:spPr>
      </p:pic>
    </p:spTree>
    <p:extLst>
      <p:ext uri="{BB962C8B-B14F-4D97-AF65-F5344CB8AC3E}">
        <p14:creationId xmlns:p14="http://schemas.microsoft.com/office/powerpoint/2010/main" val="461275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676496" cy="720000"/>
          </a:xfrm>
        </p:spPr>
        <p:txBody>
          <a:bodyPr>
            <a:normAutofit/>
          </a:bodyPr>
          <a:lstStyle/>
          <a:p>
            <a:r>
              <a:rPr lang="en-US" altLang="ja-JP" sz="2800" dirty="0"/>
              <a:t>2. Groundwater Use</a:t>
            </a:r>
            <a:endParaRPr kumimoji="1" lang="ja-JP" altLang="en-US" sz="2800" dirty="0"/>
          </a:p>
        </p:txBody>
      </p:sp>
      <p:sp>
        <p:nvSpPr>
          <p:cNvPr id="7" name="テキスト プレースホルダー 7">
            <a:extLst>
              <a:ext uri="{FF2B5EF4-FFF2-40B4-BE49-F238E27FC236}">
                <a16:creationId xmlns:a16="http://schemas.microsoft.com/office/drawing/2014/main" id="{CB2CE14E-50B5-4F93-9568-8AB49BD67E7D}"/>
              </a:ext>
            </a:extLst>
          </p:cNvPr>
          <p:cNvSpPr txBox="1"/>
          <p:nvPr/>
        </p:nvSpPr>
        <p:spPr>
          <a:xfrm>
            <a:off x="360001" y="873657"/>
            <a:ext cx="4356016"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627063" indent="-569913">
              <a:buNone/>
            </a:pPr>
            <a:r>
              <a:rPr lang="en-US" altLang="ja-JP" sz="2000" dirty="0"/>
              <a:t>(3)	Groundwater Monitoring</a:t>
            </a:r>
          </a:p>
        </p:txBody>
      </p:sp>
      <p:sp>
        <p:nvSpPr>
          <p:cNvPr id="8" name="テキスト ボックス 7">
            <a:extLst>
              <a:ext uri="{FF2B5EF4-FFF2-40B4-BE49-F238E27FC236}">
                <a16:creationId xmlns:a16="http://schemas.microsoft.com/office/drawing/2014/main" id="{57C87CB5-2DC0-4844-9C73-9BC7BFDCF7FB}"/>
              </a:ext>
            </a:extLst>
          </p:cNvPr>
          <p:cNvSpPr txBox="1"/>
          <p:nvPr/>
        </p:nvSpPr>
        <p:spPr>
          <a:xfrm>
            <a:off x="827584" y="1337688"/>
            <a:ext cx="3774139" cy="400110"/>
          </a:xfrm>
          <a:prstGeom prst="rect">
            <a:avLst/>
          </a:prstGeom>
          <a:noFill/>
        </p:spPr>
        <p:txBody>
          <a:bodyPr wrap="square" rtlCol="0">
            <a:spAutoFit/>
          </a:bodyPr>
          <a:lstStyle/>
          <a:p>
            <a:pPr marL="450850" indent="-450850"/>
            <a:r>
              <a:rPr lang="en-US" altLang="ja-JP" sz="2000" dirty="0"/>
              <a:t>1)	Reporting Water Extraction</a:t>
            </a:r>
          </a:p>
        </p:txBody>
      </p:sp>
      <p:sp>
        <p:nvSpPr>
          <p:cNvPr id="9" name="テキスト ボックス 8">
            <a:extLst>
              <a:ext uri="{FF2B5EF4-FFF2-40B4-BE49-F238E27FC236}">
                <a16:creationId xmlns:a16="http://schemas.microsoft.com/office/drawing/2014/main" id="{71016603-A563-4F82-A231-35D77551A900}"/>
              </a:ext>
            </a:extLst>
          </p:cNvPr>
          <p:cNvSpPr txBox="1"/>
          <p:nvPr/>
        </p:nvSpPr>
        <p:spPr>
          <a:xfrm>
            <a:off x="834117" y="2708920"/>
            <a:ext cx="3774139" cy="400110"/>
          </a:xfrm>
          <a:prstGeom prst="rect">
            <a:avLst/>
          </a:prstGeom>
          <a:noFill/>
        </p:spPr>
        <p:txBody>
          <a:bodyPr wrap="square" rtlCol="0">
            <a:spAutoFit/>
          </a:bodyPr>
          <a:lstStyle/>
          <a:p>
            <a:pPr marL="450850" indent="-450850"/>
            <a:r>
              <a:rPr lang="en-US" altLang="ja-JP" sz="2000" dirty="0"/>
              <a:t>2)	Monitoring Land Subsidence</a:t>
            </a:r>
          </a:p>
        </p:txBody>
      </p:sp>
      <p:sp>
        <p:nvSpPr>
          <p:cNvPr id="11" name="四角形: 角を丸くする 10">
            <a:extLst>
              <a:ext uri="{FF2B5EF4-FFF2-40B4-BE49-F238E27FC236}">
                <a16:creationId xmlns:a16="http://schemas.microsoft.com/office/drawing/2014/main" id="{2FFCB762-57E5-4F8F-A09F-B4BC3B48C180}"/>
              </a:ext>
            </a:extLst>
          </p:cNvPr>
          <p:cNvSpPr/>
          <p:nvPr/>
        </p:nvSpPr>
        <p:spPr>
          <a:xfrm>
            <a:off x="1331640" y="1814149"/>
            <a:ext cx="7366490" cy="693371"/>
          </a:xfrm>
          <a:prstGeom prst="round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buClr>
                <a:schemeClr val="accent5">
                  <a:lumMod val="50000"/>
                </a:schemeClr>
              </a:buClr>
              <a:buSzPct val="75000"/>
            </a:pPr>
            <a:r>
              <a:rPr lang="en-US" altLang="ja-JP" dirty="0">
                <a:solidFill>
                  <a:schemeClr val="tx1"/>
                </a:solidFill>
              </a:rPr>
              <a:t>The ordinances by local governments require groundwater users to record their extraction volume and report it to the governors.</a:t>
            </a:r>
            <a:endParaRPr lang="ja-JP" altLang="en-US" sz="2000" dirty="0">
              <a:solidFill>
                <a:schemeClr val="tx1"/>
              </a:solidFill>
            </a:endParaRPr>
          </a:p>
        </p:txBody>
      </p:sp>
      <p:sp>
        <p:nvSpPr>
          <p:cNvPr id="13" name="四角形: 角を丸くする 12">
            <a:extLst>
              <a:ext uri="{FF2B5EF4-FFF2-40B4-BE49-F238E27FC236}">
                <a16:creationId xmlns:a16="http://schemas.microsoft.com/office/drawing/2014/main" id="{3A20501A-4429-49AA-B88B-F7EA22698A2F}"/>
              </a:ext>
            </a:extLst>
          </p:cNvPr>
          <p:cNvSpPr/>
          <p:nvPr/>
        </p:nvSpPr>
        <p:spPr>
          <a:xfrm>
            <a:off x="1304855" y="3109030"/>
            <a:ext cx="7366490" cy="1306305"/>
          </a:xfrm>
          <a:prstGeom prst="round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buClr>
                <a:schemeClr val="accent5">
                  <a:lumMod val="50000"/>
                </a:schemeClr>
              </a:buClr>
              <a:buSzPct val="75000"/>
            </a:pPr>
            <a:r>
              <a:rPr lang="en-US" altLang="ja-JP" dirty="0">
                <a:solidFill>
                  <a:schemeClr val="tx1"/>
                </a:solidFill>
              </a:rPr>
              <a:t>Monitoring Items:</a:t>
            </a:r>
          </a:p>
          <a:p>
            <a:pPr marL="285750" indent="-285750">
              <a:buClr>
                <a:schemeClr val="accent5">
                  <a:lumMod val="50000"/>
                </a:schemeClr>
              </a:buClr>
              <a:buSzPct val="75000"/>
              <a:buFont typeface="Wingdings" panose="05000000000000000000" pitchFamily="2" charset="2"/>
              <a:buChar char="l"/>
            </a:pPr>
            <a:r>
              <a:rPr lang="en-US" altLang="ja-JP" dirty="0">
                <a:solidFill>
                  <a:schemeClr val="tx1"/>
                </a:solidFill>
              </a:rPr>
              <a:t>Ground Level </a:t>
            </a:r>
          </a:p>
          <a:p>
            <a:pPr marL="285750" indent="-285750">
              <a:buClr>
                <a:schemeClr val="accent5">
                  <a:lumMod val="50000"/>
                </a:schemeClr>
              </a:buClr>
              <a:buSzPct val="75000"/>
              <a:buFont typeface="Wingdings" panose="05000000000000000000" pitchFamily="2" charset="2"/>
              <a:buChar char="l"/>
            </a:pPr>
            <a:r>
              <a:rPr lang="en-US" altLang="ja-JP" dirty="0">
                <a:solidFill>
                  <a:schemeClr val="tx1"/>
                </a:solidFill>
              </a:rPr>
              <a:t>Groundwater Level</a:t>
            </a:r>
          </a:p>
          <a:p>
            <a:pPr marL="285750" indent="-285750">
              <a:buClr>
                <a:schemeClr val="accent5">
                  <a:lumMod val="50000"/>
                </a:schemeClr>
              </a:buClr>
              <a:buSzPct val="75000"/>
              <a:buFont typeface="Wingdings" panose="05000000000000000000" pitchFamily="2" charset="2"/>
              <a:buChar char="l"/>
            </a:pPr>
            <a:r>
              <a:rPr lang="en-US" altLang="ja-JP" dirty="0">
                <a:solidFill>
                  <a:schemeClr val="tx1"/>
                </a:solidFill>
              </a:rPr>
              <a:t>Land Subsidence</a:t>
            </a:r>
          </a:p>
        </p:txBody>
      </p:sp>
      <p:sp>
        <p:nvSpPr>
          <p:cNvPr id="14" name="四角形: 角を丸くする 13">
            <a:extLst>
              <a:ext uri="{FF2B5EF4-FFF2-40B4-BE49-F238E27FC236}">
                <a16:creationId xmlns:a16="http://schemas.microsoft.com/office/drawing/2014/main" id="{B1FC462F-A8B5-4349-8A9E-99438B8C2650}"/>
              </a:ext>
            </a:extLst>
          </p:cNvPr>
          <p:cNvSpPr/>
          <p:nvPr/>
        </p:nvSpPr>
        <p:spPr>
          <a:xfrm>
            <a:off x="1304855" y="4734361"/>
            <a:ext cx="7366490" cy="999838"/>
          </a:xfrm>
          <a:prstGeom prst="round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buClr>
                <a:schemeClr val="accent5">
                  <a:lumMod val="50000"/>
                </a:schemeClr>
              </a:buClr>
              <a:buSzPct val="75000"/>
            </a:pPr>
            <a:r>
              <a:rPr lang="en-US" altLang="ja-JP" dirty="0">
                <a:solidFill>
                  <a:schemeClr val="tx1"/>
                </a:solidFill>
              </a:rPr>
              <a:t>Survey Items:</a:t>
            </a:r>
          </a:p>
          <a:p>
            <a:pPr marL="285750" indent="-285750">
              <a:buClr>
                <a:schemeClr val="accent5">
                  <a:lumMod val="50000"/>
                </a:schemeClr>
              </a:buClr>
              <a:buSzPct val="75000"/>
              <a:buFont typeface="Wingdings" panose="05000000000000000000" pitchFamily="2" charset="2"/>
              <a:buChar char="l"/>
            </a:pPr>
            <a:r>
              <a:rPr lang="en-US" altLang="ja-JP" dirty="0">
                <a:solidFill>
                  <a:schemeClr val="tx1"/>
                </a:solidFill>
              </a:rPr>
              <a:t>Geology</a:t>
            </a:r>
          </a:p>
          <a:p>
            <a:pPr marL="285750" indent="-285750">
              <a:buClr>
                <a:schemeClr val="accent5">
                  <a:lumMod val="50000"/>
                </a:schemeClr>
              </a:buClr>
              <a:buSzPct val="75000"/>
              <a:buFont typeface="Wingdings" panose="05000000000000000000" pitchFamily="2" charset="2"/>
              <a:buChar char="l"/>
            </a:pPr>
            <a:r>
              <a:rPr lang="en-US" altLang="ja-JP" dirty="0">
                <a:solidFill>
                  <a:schemeClr val="tx1"/>
                </a:solidFill>
              </a:rPr>
              <a:t>Amount of water extraction</a:t>
            </a:r>
          </a:p>
        </p:txBody>
      </p:sp>
    </p:spTree>
    <p:extLst>
      <p:ext uri="{BB962C8B-B14F-4D97-AF65-F5344CB8AC3E}">
        <p14:creationId xmlns:p14="http://schemas.microsoft.com/office/powerpoint/2010/main" val="650400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755576" y="810416"/>
            <a:ext cx="7812424" cy="677108"/>
          </a:xfrm>
        </p:spPr>
        <p:txBody>
          <a:bodyPr/>
          <a:lstStyle/>
          <a:p>
            <a:r>
              <a:rPr lang="en-US" altLang="ja-JP" dirty="0"/>
              <a:t>Contents</a:t>
            </a:r>
            <a:endParaRPr lang="ja-JP" altLang="en-US" dirty="0"/>
          </a:p>
        </p:txBody>
      </p:sp>
      <p:sp>
        <p:nvSpPr>
          <p:cNvPr id="5" name="テキスト プレースホルダー 4"/>
          <p:cNvSpPr>
            <a:spLocks noGrp="1"/>
          </p:cNvSpPr>
          <p:nvPr>
            <p:ph type="body" sz="quarter" idx="13"/>
          </p:nvPr>
        </p:nvSpPr>
        <p:spPr>
          <a:xfrm>
            <a:off x="763587" y="1844824"/>
            <a:ext cx="7812424" cy="2231380"/>
          </a:xfrm>
        </p:spPr>
        <p:txBody>
          <a:bodyPr vert="horz" lIns="0" tIns="0" rIns="0" bIns="0" rtlCol="0" anchor="t">
            <a:spAutoFit/>
          </a:bodyPr>
          <a:lstStyle/>
          <a:p>
            <a:pPr lvl="3">
              <a:lnSpc>
                <a:spcPts val="3000"/>
              </a:lnSpc>
            </a:pPr>
            <a:r>
              <a:rPr lang="en-US" altLang="ja-JP" sz="2800" dirty="0"/>
              <a:t>Introduction</a:t>
            </a:r>
          </a:p>
          <a:p>
            <a:pPr lvl="3">
              <a:lnSpc>
                <a:spcPts val="3000"/>
              </a:lnSpc>
            </a:pPr>
            <a:r>
              <a:rPr lang="en-US" altLang="ja-JP" sz="2800" dirty="0"/>
              <a:t>Groundwater Use</a:t>
            </a:r>
          </a:p>
          <a:p>
            <a:pPr lvl="3">
              <a:lnSpc>
                <a:spcPts val="3000"/>
              </a:lnSpc>
            </a:pPr>
            <a:r>
              <a:rPr lang="en-US" altLang="ja-JP" sz="2800" dirty="0"/>
              <a:t>Water Quality Management</a:t>
            </a:r>
          </a:p>
          <a:p>
            <a:pPr lvl="3">
              <a:lnSpc>
                <a:spcPts val="3000"/>
              </a:lnSpc>
            </a:pPr>
            <a:r>
              <a:rPr lang="en-US" altLang="ja-JP" sz="2800" dirty="0"/>
              <a:t>Comprehensive Groundwater Conservation</a:t>
            </a:r>
          </a:p>
          <a:p>
            <a:pPr lvl="3">
              <a:lnSpc>
                <a:spcPts val="3000"/>
              </a:lnSpc>
            </a:pPr>
            <a:r>
              <a:rPr lang="en-US" altLang="ja-JP" sz="2800" dirty="0"/>
              <a:t>Lessons Learned</a:t>
            </a:r>
            <a:endParaRPr lang="ja-JP" alt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676496" cy="720000"/>
          </a:xfrm>
        </p:spPr>
        <p:txBody>
          <a:bodyPr>
            <a:normAutofit/>
          </a:bodyPr>
          <a:lstStyle/>
          <a:p>
            <a:r>
              <a:rPr lang="en-US" altLang="ja-JP" sz="2800" dirty="0"/>
              <a:t>2. Groundwater Use</a:t>
            </a:r>
            <a:endParaRPr kumimoji="1" lang="ja-JP" altLang="en-US" sz="2800" dirty="0"/>
          </a:p>
        </p:txBody>
      </p:sp>
      <p:sp>
        <p:nvSpPr>
          <p:cNvPr id="7" name="テキスト プレースホルダー 7">
            <a:extLst>
              <a:ext uri="{FF2B5EF4-FFF2-40B4-BE49-F238E27FC236}">
                <a16:creationId xmlns:a16="http://schemas.microsoft.com/office/drawing/2014/main" id="{CB2CE14E-50B5-4F93-9568-8AB49BD67E7D}"/>
              </a:ext>
            </a:extLst>
          </p:cNvPr>
          <p:cNvSpPr txBox="1"/>
          <p:nvPr/>
        </p:nvSpPr>
        <p:spPr>
          <a:xfrm>
            <a:off x="360001" y="873657"/>
            <a:ext cx="4356016"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627063" indent="-569913">
              <a:buNone/>
            </a:pPr>
            <a:r>
              <a:rPr lang="en-US" altLang="ja-JP" sz="2000" dirty="0"/>
              <a:t>(3)	Groundwater Monitoring</a:t>
            </a:r>
          </a:p>
        </p:txBody>
      </p:sp>
      <p:sp>
        <p:nvSpPr>
          <p:cNvPr id="12" name="コンテンツ プレースホルダー 3">
            <a:extLst>
              <a:ext uri="{FF2B5EF4-FFF2-40B4-BE49-F238E27FC236}">
                <a16:creationId xmlns:a16="http://schemas.microsoft.com/office/drawing/2014/main" id="{88FC5A8B-AFA1-4089-A01C-7CE5ED1E1C42}"/>
              </a:ext>
            </a:extLst>
          </p:cNvPr>
          <p:cNvSpPr txBox="1"/>
          <p:nvPr/>
        </p:nvSpPr>
        <p:spPr>
          <a:xfrm>
            <a:off x="1043608" y="5779158"/>
            <a:ext cx="4032448" cy="410369"/>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ts val="1600"/>
              </a:lnSpc>
              <a:buNone/>
            </a:pPr>
            <a:r>
              <a:rPr lang="en-US" altLang="ja-JP" sz="1600" dirty="0"/>
              <a:t>Land Subsidence Monitoring by</a:t>
            </a:r>
            <a:br>
              <a:rPr lang="en-US" altLang="ja-JP" sz="1600" dirty="0"/>
            </a:br>
            <a:r>
              <a:rPr lang="en-US" altLang="ja-JP" sz="1600" dirty="0"/>
              <a:t>SAR Satellite</a:t>
            </a:r>
          </a:p>
        </p:txBody>
      </p:sp>
      <p:sp>
        <p:nvSpPr>
          <p:cNvPr id="6" name="テキスト ボックス 6">
            <a:extLst>
              <a:ext uri="{FF2B5EF4-FFF2-40B4-BE49-F238E27FC236}">
                <a16:creationId xmlns:a16="http://schemas.microsoft.com/office/drawing/2014/main" id="{E33EB6BB-1F72-4874-974F-DC0F7107A642}"/>
              </a:ext>
            </a:extLst>
          </p:cNvPr>
          <p:cNvSpPr txBox="1"/>
          <p:nvPr/>
        </p:nvSpPr>
        <p:spPr>
          <a:xfrm>
            <a:off x="971600" y="4838718"/>
            <a:ext cx="3581677" cy="738664"/>
          </a:xfrm>
          <a:prstGeom prst="rect">
            <a:avLst/>
          </a:prstGeom>
          <a:noFill/>
        </p:spPr>
        <p:txBody>
          <a:bodyPr wrap="square">
            <a:spAutoFit/>
          </a:bodyPr>
          <a:lstStyle/>
          <a:p>
            <a:r>
              <a:rPr lang="en-US" sz="1400" dirty="0">
                <a:effectLst/>
                <a:ea typeface="ＭＳ 明朝" panose="02020609040205080304" pitchFamily="17" charset="-128"/>
              </a:rPr>
              <a:t>Source</a:t>
            </a:r>
            <a:r>
              <a:rPr lang="en-US" sz="1400" dirty="0">
                <a:ea typeface="ＭＳ 明朝" panose="02020609040205080304" pitchFamily="17" charset="-128"/>
              </a:rPr>
              <a:t>: Manual for the Use of Satellite Observation for Land Subsidence, Ministry of the Environment</a:t>
            </a:r>
          </a:p>
        </p:txBody>
      </p:sp>
      <p:pic>
        <p:nvPicPr>
          <p:cNvPr id="3" name="Picture 2">
            <a:extLst>
              <a:ext uri="{FF2B5EF4-FFF2-40B4-BE49-F238E27FC236}">
                <a16:creationId xmlns:a16="http://schemas.microsoft.com/office/drawing/2014/main" id="{9388B757-999E-41AA-BF2B-387F24120031}"/>
              </a:ext>
            </a:extLst>
          </p:cNvPr>
          <p:cNvPicPr>
            <a:picLocks noChangeAspect="1"/>
          </p:cNvPicPr>
          <p:nvPr/>
        </p:nvPicPr>
        <p:blipFill>
          <a:blip r:embed="rId3"/>
          <a:stretch>
            <a:fillRect/>
          </a:stretch>
        </p:blipFill>
        <p:spPr>
          <a:xfrm>
            <a:off x="4416469" y="1369536"/>
            <a:ext cx="4727531" cy="4993314"/>
          </a:xfrm>
          <a:prstGeom prst="rect">
            <a:avLst/>
          </a:prstGeom>
        </p:spPr>
      </p:pic>
      <p:sp>
        <p:nvSpPr>
          <p:cNvPr id="10" name="テキスト ボックス 9">
            <a:extLst>
              <a:ext uri="{FF2B5EF4-FFF2-40B4-BE49-F238E27FC236}">
                <a16:creationId xmlns:a16="http://schemas.microsoft.com/office/drawing/2014/main" id="{BA47B005-3168-4FE0-B1E6-3CCD5B59D70F}"/>
              </a:ext>
            </a:extLst>
          </p:cNvPr>
          <p:cNvSpPr txBox="1"/>
          <p:nvPr/>
        </p:nvSpPr>
        <p:spPr>
          <a:xfrm>
            <a:off x="832424" y="1524322"/>
            <a:ext cx="3774139" cy="400110"/>
          </a:xfrm>
          <a:prstGeom prst="rect">
            <a:avLst/>
          </a:prstGeom>
          <a:noFill/>
        </p:spPr>
        <p:txBody>
          <a:bodyPr wrap="square" rtlCol="0">
            <a:spAutoFit/>
          </a:bodyPr>
          <a:lstStyle/>
          <a:p>
            <a:pPr marL="450850" indent="-450850"/>
            <a:r>
              <a:rPr lang="en-US" altLang="ja-JP" sz="2000" dirty="0"/>
              <a:t>3)	Monitoring by Satellite Data</a:t>
            </a:r>
          </a:p>
        </p:txBody>
      </p:sp>
      <p:sp>
        <p:nvSpPr>
          <p:cNvPr id="11" name="四角形: 角を丸くする 10">
            <a:extLst>
              <a:ext uri="{FF2B5EF4-FFF2-40B4-BE49-F238E27FC236}">
                <a16:creationId xmlns:a16="http://schemas.microsoft.com/office/drawing/2014/main" id="{C0131629-C56C-45C4-80CD-F6BFB23AA0A9}"/>
              </a:ext>
            </a:extLst>
          </p:cNvPr>
          <p:cNvSpPr/>
          <p:nvPr/>
        </p:nvSpPr>
        <p:spPr>
          <a:xfrm>
            <a:off x="971600" y="2121914"/>
            <a:ext cx="3389216" cy="2225706"/>
          </a:xfrm>
          <a:prstGeom prst="round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marL="285750" indent="-285750">
              <a:buClr>
                <a:schemeClr val="accent5">
                  <a:lumMod val="50000"/>
                </a:schemeClr>
              </a:buClr>
              <a:buSzPct val="75000"/>
              <a:buFont typeface="Wingdings" panose="05000000000000000000" pitchFamily="2" charset="2"/>
              <a:buChar char="l"/>
            </a:pPr>
            <a:r>
              <a:rPr lang="en-US" altLang="ja-JP" dirty="0">
                <a:solidFill>
                  <a:schemeClr val="tx1"/>
                </a:solidFill>
              </a:rPr>
              <a:t>MOE published "Manual for Utilization of Satellites in Land Subsidence Observation" (2017). </a:t>
            </a:r>
          </a:p>
          <a:p>
            <a:pPr marL="285750" indent="-285750">
              <a:buClr>
                <a:schemeClr val="accent5">
                  <a:lumMod val="50000"/>
                </a:schemeClr>
              </a:buClr>
              <a:buSzPct val="75000"/>
              <a:buFont typeface="Wingdings" panose="05000000000000000000" pitchFamily="2" charset="2"/>
              <a:buChar char="l"/>
            </a:pPr>
            <a:r>
              <a:rPr lang="en-US" altLang="ja-JP" dirty="0">
                <a:solidFill>
                  <a:schemeClr val="tx1"/>
                </a:solidFill>
              </a:rPr>
              <a:t>It uses Advanced Land Observing Satellite-2 "Daichi-2" (ALOS-2).</a:t>
            </a:r>
            <a:endParaRPr lang="ja-JP" altLang="en-US" sz="2000" dirty="0">
              <a:solidFill>
                <a:schemeClr val="tx1"/>
              </a:solidFill>
            </a:endParaRPr>
          </a:p>
        </p:txBody>
      </p:sp>
    </p:spTree>
    <p:extLst>
      <p:ext uri="{BB962C8B-B14F-4D97-AF65-F5344CB8AC3E}">
        <p14:creationId xmlns:p14="http://schemas.microsoft.com/office/powerpoint/2010/main" val="24062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3280F3-306B-4377-A6DA-CF283A3F97E3}"/>
              </a:ext>
            </a:extLst>
          </p:cNvPr>
          <p:cNvPicPr>
            <a:picLocks noChangeAspect="1"/>
          </p:cNvPicPr>
          <p:nvPr/>
        </p:nvPicPr>
        <p:blipFill rotWithShape="1">
          <a:blip r:embed="rId3"/>
          <a:srcRect r="10870"/>
          <a:stretch/>
        </p:blipFill>
        <p:spPr>
          <a:xfrm>
            <a:off x="35496" y="1623377"/>
            <a:ext cx="6220132" cy="3425560"/>
          </a:xfrm>
          <a:prstGeom prst="rect">
            <a:avLst/>
          </a:prstGeom>
        </p:spPr>
      </p:pic>
      <p:sp>
        <p:nvSpPr>
          <p:cNvPr id="2" name="タイトル 1"/>
          <p:cNvSpPr>
            <a:spLocks noGrp="1"/>
          </p:cNvSpPr>
          <p:nvPr>
            <p:ph type="title"/>
          </p:nvPr>
        </p:nvSpPr>
        <p:spPr>
          <a:xfrm>
            <a:off x="360000" y="251999"/>
            <a:ext cx="8676496" cy="720000"/>
          </a:xfrm>
        </p:spPr>
        <p:txBody>
          <a:bodyPr>
            <a:normAutofit/>
          </a:bodyPr>
          <a:lstStyle/>
          <a:p>
            <a:r>
              <a:rPr lang="en-US" altLang="ja-JP" sz="2800" dirty="0"/>
              <a:t>3. Water Quality Management</a:t>
            </a:r>
            <a:endParaRPr kumimoji="1" lang="ja-JP" altLang="en-US" sz="2800" dirty="0"/>
          </a:p>
        </p:txBody>
      </p:sp>
      <p:sp>
        <p:nvSpPr>
          <p:cNvPr id="7" name="テキスト プレースホルダー 7">
            <a:extLst>
              <a:ext uri="{FF2B5EF4-FFF2-40B4-BE49-F238E27FC236}">
                <a16:creationId xmlns:a16="http://schemas.microsoft.com/office/drawing/2014/main" id="{CB2CE14E-50B5-4F93-9568-8AB49BD67E7D}"/>
              </a:ext>
            </a:extLst>
          </p:cNvPr>
          <p:cNvSpPr txBox="1"/>
          <p:nvPr/>
        </p:nvSpPr>
        <p:spPr>
          <a:xfrm>
            <a:off x="360000" y="972000"/>
            <a:ext cx="8316455"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625475" indent="-568325">
              <a:buNone/>
            </a:pPr>
            <a:r>
              <a:rPr lang="en-US" altLang="ja-JP" sz="2000" dirty="0"/>
              <a:t>(1)	Groundwater Contamination Mechanism </a:t>
            </a:r>
          </a:p>
        </p:txBody>
      </p:sp>
      <p:sp>
        <p:nvSpPr>
          <p:cNvPr id="14" name="コンテンツ プレースホルダー 3">
            <a:extLst>
              <a:ext uri="{FF2B5EF4-FFF2-40B4-BE49-F238E27FC236}">
                <a16:creationId xmlns:a16="http://schemas.microsoft.com/office/drawing/2014/main" id="{4F578070-DBA7-4A1D-9E45-3462DD73664B}"/>
              </a:ext>
            </a:extLst>
          </p:cNvPr>
          <p:cNvSpPr txBox="1"/>
          <p:nvPr/>
        </p:nvSpPr>
        <p:spPr>
          <a:xfrm>
            <a:off x="360000" y="5361213"/>
            <a:ext cx="5131432"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a:t>Depiction of Groundwater Contamination</a:t>
            </a:r>
          </a:p>
        </p:txBody>
      </p:sp>
      <p:sp>
        <p:nvSpPr>
          <p:cNvPr id="12" name="正方形/長方形 11">
            <a:extLst>
              <a:ext uri="{FF2B5EF4-FFF2-40B4-BE49-F238E27FC236}">
                <a16:creationId xmlns:a16="http://schemas.microsoft.com/office/drawing/2014/main" id="{830D437F-E2AD-4BF6-A984-E8FF4386A450}"/>
              </a:ext>
            </a:extLst>
          </p:cNvPr>
          <p:cNvSpPr/>
          <p:nvPr/>
        </p:nvSpPr>
        <p:spPr>
          <a:xfrm>
            <a:off x="6228184" y="2447529"/>
            <a:ext cx="2808312" cy="1629543"/>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altLang="ja-JP" sz="2000" dirty="0">
                <a:solidFill>
                  <a:schemeClr val="tx1"/>
                </a:solidFill>
              </a:rPr>
              <a:t>volatile organic compounds (VOCs)</a:t>
            </a:r>
          </a:p>
          <a:p>
            <a:pPr marL="342900" indent="-342900">
              <a:buAutoNum type="arabicPeriod"/>
            </a:pPr>
            <a:r>
              <a:rPr lang="en-US" altLang="ja-JP" sz="2000" dirty="0">
                <a:solidFill>
                  <a:schemeClr val="tx1"/>
                </a:solidFill>
              </a:rPr>
              <a:t>Heavy metals</a:t>
            </a:r>
          </a:p>
          <a:p>
            <a:pPr marL="342900" indent="-342900">
              <a:buAutoNum type="arabicPeriod"/>
            </a:pPr>
            <a:r>
              <a:rPr lang="en-US" altLang="ja-JP" sz="2000" dirty="0">
                <a:solidFill>
                  <a:schemeClr val="tx1"/>
                </a:solidFill>
              </a:rPr>
              <a:t>Nitrate-nitrogen and nitrite-nitrogen</a:t>
            </a:r>
          </a:p>
        </p:txBody>
      </p:sp>
      <p:sp>
        <p:nvSpPr>
          <p:cNvPr id="13" name="テキスト ボックス 12">
            <a:extLst>
              <a:ext uri="{FF2B5EF4-FFF2-40B4-BE49-F238E27FC236}">
                <a16:creationId xmlns:a16="http://schemas.microsoft.com/office/drawing/2014/main" id="{65926A87-DF90-482F-A9B8-567560CB6F2B}"/>
              </a:ext>
            </a:extLst>
          </p:cNvPr>
          <p:cNvSpPr txBox="1"/>
          <p:nvPr/>
        </p:nvSpPr>
        <p:spPr>
          <a:xfrm>
            <a:off x="6156176" y="1847308"/>
            <a:ext cx="2580038" cy="605294"/>
          </a:xfrm>
          <a:prstGeom prst="rect">
            <a:avLst/>
          </a:prstGeom>
          <a:solidFill>
            <a:schemeClr val="bg1"/>
          </a:solidFill>
        </p:spPr>
        <p:txBody>
          <a:bodyPr wrap="square" rtlCol="0">
            <a:spAutoFit/>
          </a:bodyPr>
          <a:lstStyle/>
          <a:p>
            <a:pPr>
              <a:lnSpc>
                <a:spcPts val="2000"/>
              </a:lnSpc>
              <a:spcAft>
                <a:spcPts val="1200"/>
              </a:spcAft>
              <a:buClr>
                <a:schemeClr val="accent5">
                  <a:lumMod val="50000"/>
                </a:schemeClr>
              </a:buClr>
              <a:buSzPct val="75000"/>
            </a:pPr>
            <a:r>
              <a:rPr lang="en-US" altLang="ja-JP" sz="2000" b="1" dirty="0">
                <a:solidFill>
                  <a:schemeClr val="tx1"/>
                </a:solidFill>
              </a:rPr>
              <a:t>Main Substance of Contamination</a:t>
            </a:r>
          </a:p>
        </p:txBody>
      </p:sp>
      <p:sp>
        <p:nvSpPr>
          <p:cNvPr id="11" name="テキスト ボックス 6">
            <a:extLst>
              <a:ext uri="{FF2B5EF4-FFF2-40B4-BE49-F238E27FC236}">
                <a16:creationId xmlns:a16="http://schemas.microsoft.com/office/drawing/2014/main" id="{A289FAA6-3FB2-43C6-8ED9-1B8355A83E65}"/>
              </a:ext>
            </a:extLst>
          </p:cNvPr>
          <p:cNvSpPr txBox="1"/>
          <p:nvPr/>
        </p:nvSpPr>
        <p:spPr>
          <a:xfrm>
            <a:off x="216869" y="5043193"/>
            <a:ext cx="5795291" cy="307777"/>
          </a:xfrm>
          <a:prstGeom prst="rect">
            <a:avLst/>
          </a:prstGeom>
          <a:noFill/>
        </p:spPr>
        <p:txBody>
          <a:bodyPr wrap="square">
            <a:spAutoFit/>
          </a:bodyPr>
          <a:lstStyle/>
          <a:p>
            <a:r>
              <a:rPr lang="en-US" sz="1400" dirty="0">
                <a:effectLst/>
                <a:ea typeface="ＭＳ 明朝" panose="02020609040205080304" pitchFamily="17" charset="-128"/>
              </a:rPr>
              <a:t>Source</a:t>
            </a:r>
            <a:r>
              <a:rPr lang="en-US" sz="1400" dirty="0">
                <a:ea typeface="ＭＳ 明朝" panose="02020609040205080304" pitchFamily="17" charset="-128"/>
              </a:rPr>
              <a:t>: To clean up Groundwater, Ministry of the Environment (2004)</a:t>
            </a:r>
          </a:p>
        </p:txBody>
      </p:sp>
    </p:spTree>
    <p:extLst>
      <p:ext uri="{BB962C8B-B14F-4D97-AF65-F5344CB8AC3E}">
        <p14:creationId xmlns:p14="http://schemas.microsoft.com/office/powerpoint/2010/main" val="4101345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676496" cy="720000"/>
          </a:xfrm>
        </p:spPr>
        <p:txBody>
          <a:bodyPr>
            <a:normAutofit/>
          </a:bodyPr>
          <a:lstStyle/>
          <a:p>
            <a:r>
              <a:rPr lang="en-US" altLang="ja-JP" sz="2800" dirty="0"/>
              <a:t>3. Water Quality Management</a:t>
            </a:r>
            <a:endParaRPr kumimoji="1" lang="ja-JP" altLang="en-US" sz="2800" dirty="0"/>
          </a:p>
        </p:txBody>
      </p:sp>
      <p:sp>
        <p:nvSpPr>
          <p:cNvPr id="7" name="テキスト プレースホルダー 7">
            <a:extLst>
              <a:ext uri="{FF2B5EF4-FFF2-40B4-BE49-F238E27FC236}">
                <a16:creationId xmlns:a16="http://schemas.microsoft.com/office/drawing/2014/main" id="{CB2CE14E-50B5-4F93-9568-8AB49BD67E7D}"/>
              </a:ext>
            </a:extLst>
          </p:cNvPr>
          <p:cNvSpPr txBox="1"/>
          <p:nvPr/>
        </p:nvSpPr>
        <p:spPr>
          <a:xfrm>
            <a:off x="360000" y="972000"/>
            <a:ext cx="8316455"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625475" indent="-568325">
              <a:buNone/>
            </a:pPr>
            <a:r>
              <a:rPr lang="en-US" altLang="ja-JP" sz="2000" dirty="0"/>
              <a:t>(2)	Monitoring of Groundwater Quality</a:t>
            </a:r>
          </a:p>
        </p:txBody>
      </p:sp>
      <p:sp>
        <p:nvSpPr>
          <p:cNvPr id="12" name="正方形/長方形 11">
            <a:extLst>
              <a:ext uri="{FF2B5EF4-FFF2-40B4-BE49-F238E27FC236}">
                <a16:creationId xmlns:a16="http://schemas.microsoft.com/office/drawing/2014/main" id="{86D32413-1E64-4CEA-9764-CEE28975E13B}"/>
              </a:ext>
            </a:extLst>
          </p:cNvPr>
          <p:cNvSpPr/>
          <p:nvPr/>
        </p:nvSpPr>
        <p:spPr>
          <a:xfrm>
            <a:off x="1061309" y="2034161"/>
            <a:ext cx="7903179" cy="507561"/>
          </a:xfrm>
          <a:prstGeom prst="rect">
            <a:avLst/>
          </a:prstGeom>
          <a:solidFill>
            <a:srgbClr val="CCEC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l"/>
            </a:pPr>
            <a:r>
              <a:rPr lang="en-US" altLang="ja-JP" sz="2000" dirty="0">
                <a:solidFill>
                  <a:schemeClr val="tx1"/>
                </a:solidFill>
              </a:rPr>
              <a:t>1. Groundwater Environmental Standards (Basic Environment Act)</a:t>
            </a:r>
          </a:p>
        </p:txBody>
      </p:sp>
      <p:sp>
        <p:nvSpPr>
          <p:cNvPr id="13" name="テキスト ボックス 12">
            <a:extLst>
              <a:ext uri="{FF2B5EF4-FFF2-40B4-BE49-F238E27FC236}">
                <a16:creationId xmlns:a16="http://schemas.microsoft.com/office/drawing/2014/main" id="{0E312698-E842-4CD2-9D28-785594ABAEC8}"/>
              </a:ext>
            </a:extLst>
          </p:cNvPr>
          <p:cNvSpPr txBox="1"/>
          <p:nvPr/>
        </p:nvSpPr>
        <p:spPr>
          <a:xfrm>
            <a:off x="1259632" y="1496601"/>
            <a:ext cx="2837068" cy="348813"/>
          </a:xfrm>
          <a:prstGeom prst="rect">
            <a:avLst/>
          </a:prstGeom>
          <a:solidFill>
            <a:schemeClr val="bg1"/>
          </a:solidFill>
        </p:spPr>
        <p:txBody>
          <a:bodyPr wrap="square" rtlCol="0">
            <a:spAutoFit/>
          </a:bodyPr>
          <a:lstStyle/>
          <a:p>
            <a:pPr algn="ctr">
              <a:lnSpc>
                <a:spcPts val="2000"/>
              </a:lnSpc>
              <a:spcAft>
                <a:spcPts val="1200"/>
              </a:spcAft>
              <a:buClr>
                <a:schemeClr val="accent5">
                  <a:lumMod val="50000"/>
                </a:schemeClr>
              </a:buClr>
              <a:buSzPct val="75000"/>
            </a:pPr>
            <a:r>
              <a:rPr lang="en-US" altLang="ja-JP" sz="2000" b="1" dirty="0">
                <a:solidFill>
                  <a:schemeClr val="tx1"/>
                </a:solidFill>
              </a:rPr>
              <a:t>Established Standards</a:t>
            </a:r>
          </a:p>
        </p:txBody>
      </p:sp>
      <p:sp>
        <p:nvSpPr>
          <p:cNvPr id="17" name="正方形/長方形 16">
            <a:extLst>
              <a:ext uri="{FF2B5EF4-FFF2-40B4-BE49-F238E27FC236}">
                <a16:creationId xmlns:a16="http://schemas.microsoft.com/office/drawing/2014/main" id="{86022140-5B0A-4CFE-BE7B-E4080213B6E8}"/>
              </a:ext>
            </a:extLst>
          </p:cNvPr>
          <p:cNvSpPr/>
          <p:nvPr/>
        </p:nvSpPr>
        <p:spPr>
          <a:xfrm>
            <a:off x="1061309" y="2525809"/>
            <a:ext cx="7903179" cy="507561"/>
          </a:xfrm>
          <a:prstGeom prst="rect">
            <a:avLst/>
          </a:prstGeom>
          <a:solidFill>
            <a:srgbClr val="CCEC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l"/>
            </a:pPr>
            <a:r>
              <a:rPr lang="en-US" altLang="ja-JP" sz="2000" dirty="0">
                <a:solidFill>
                  <a:schemeClr val="tx1"/>
                </a:solidFill>
              </a:rPr>
              <a:t>2. Groundwater Purification Standard (Water Pollution Prevention Act)</a:t>
            </a:r>
          </a:p>
        </p:txBody>
      </p:sp>
      <p:sp>
        <p:nvSpPr>
          <p:cNvPr id="18" name="正方形/長方形 17">
            <a:extLst>
              <a:ext uri="{FF2B5EF4-FFF2-40B4-BE49-F238E27FC236}">
                <a16:creationId xmlns:a16="http://schemas.microsoft.com/office/drawing/2014/main" id="{69CC95A0-CD39-4F6A-A55B-BEA03419C7EF}"/>
              </a:ext>
            </a:extLst>
          </p:cNvPr>
          <p:cNvSpPr/>
          <p:nvPr/>
        </p:nvSpPr>
        <p:spPr>
          <a:xfrm>
            <a:off x="1061309" y="3017458"/>
            <a:ext cx="7903179" cy="507561"/>
          </a:xfrm>
          <a:prstGeom prst="rect">
            <a:avLst/>
          </a:prstGeom>
          <a:solidFill>
            <a:srgbClr val="CCEC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l"/>
            </a:pPr>
            <a:r>
              <a:rPr lang="en-US" altLang="ja-JP" sz="2000" dirty="0">
                <a:solidFill>
                  <a:schemeClr val="tx1"/>
                </a:solidFill>
              </a:rPr>
              <a:t>3. Underground Infiltration Standard (Water Pollution Prevention Act)</a:t>
            </a:r>
          </a:p>
        </p:txBody>
      </p:sp>
      <p:sp>
        <p:nvSpPr>
          <p:cNvPr id="20" name="正方形/長方形 19">
            <a:extLst>
              <a:ext uri="{FF2B5EF4-FFF2-40B4-BE49-F238E27FC236}">
                <a16:creationId xmlns:a16="http://schemas.microsoft.com/office/drawing/2014/main" id="{61BFF014-4821-42B4-AA49-69F5382E073F}"/>
              </a:ext>
            </a:extLst>
          </p:cNvPr>
          <p:cNvSpPr/>
          <p:nvPr/>
        </p:nvSpPr>
        <p:spPr>
          <a:xfrm>
            <a:off x="1090066" y="4327897"/>
            <a:ext cx="7730408" cy="384379"/>
          </a:xfrm>
          <a:prstGeom prst="rect">
            <a:avLst/>
          </a:prstGeom>
          <a:solidFill>
            <a:srgbClr val="CCEC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l"/>
            </a:pPr>
            <a:r>
              <a:rPr lang="en-US" altLang="ja-JP" sz="2000" dirty="0">
                <a:solidFill>
                  <a:schemeClr val="tx1"/>
                </a:solidFill>
              </a:rPr>
              <a:t>1. General survey</a:t>
            </a:r>
          </a:p>
        </p:txBody>
      </p:sp>
      <p:sp>
        <p:nvSpPr>
          <p:cNvPr id="21" name="テキスト ボックス 20">
            <a:extLst>
              <a:ext uri="{FF2B5EF4-FFF2-40B4-BE49-F238E27FC236}">
                <a16:creationId xmlns:a16="http://schemas.microsoft.com/office/drawing/2014/main" id="{9952FDF7-F36F-4B6B-85A8-C200AB4A131E}"/>
              </a:ext>
            </a:extLst>
          </p:cNvPr>
          <p:cNvSpPr txBox="1"/>
          <p:nvPr/>
        </p:nvSpPr>
        <p:spPr>
          <a:xfrm>
            <a:off x="1259632" y="3790058"/>
            <a:ext cx="4089961" cy="348813"/>
          </a:xfrm>
          <a:prstGeom prst="rect">
            <a:avLst/>
          </a:prstGeom>
          <a:solidFill>
            <a:schemeClr val="bg1"/>
          </a:solidFill>
        </p:spPr>
        <p:txBody>
          <a:bodyPr wrap="square" rtlCol="0">
            <a:spAutoFit/>
          </a:bodyPr>
          <a:lstStyle/>
          <a:p>
            <a:pPr>
              <a:lnSpc>
                <a:spcPts val="2000"/>
              </a:lnSpc>
              <a:spcAft>
                <a:spcPts val="1200"/>
              </a:spcAft>
              <a:buClr>
                <a:schemeClr val="accent5">
                  <a:lumMod val="50000"/>
                </a:schemeClr>
              </a:buClr>
              <a:buSzPct val="75000"/>
            </a:pPr>
            <a:r>
              <a:rPr lang="en-US" altLang="ja-JP" sz="2000" b="1" dirty="0">
                <a:solidFill>
                  <a:schemeClr val="tx1"/>
                </a:solidFill>
              </a:rPr>
              <a:t>The Groundwater Quality Survey</a:t>
            </a:r>
          </a:p>
        </p:txBody>
      </p:sp>
      <p:sp>
        <p:nvSpPr>
          <p:cNvPr id="24" name="正方形/長方形 23">
            <a:extLst>
              <a:ext uri="{FF2B5EF4-FFF2-40B4-BE49-F238E27FC236}">
                <a16:creationId xmlns:a16="http://schemas.microsoft.com/office/drawing/2014/main" id="{24202896-8D04-4F92-8EE8-C5A9EA28AC2F}"/>
              </a:ext>
            </a:extLst>
          </p:cNvPr>
          <p:cNvSpPr/>
          <p:nvPr/>
        </p:nvSpPr>
        <p:spPr>
          <a:xfrm>
            <a:off x="1090065" y="4805753"/>
            <a:ext cx="7730408" cy="384379"/>
          </a:xfrm>
          <a:prstGeom prst="rect">
            <a:avLst/>
          </a:prstGeom>
          <a:solidFill>
            <a:srgbClr val="CCEC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l"/>
            </a:pPr>
            <a:r>
              <a:rPr lang="en-US" altLang="ja-JP" sz="2000" dirty="0">
                <a:solidFill>
                  <a:schemeClr val="tx1"/>
                </a:solidFill>
              </a:rPr>
              <a:t>2. Survey of areas around contaminated wells</a:t>
            </a:r>
          </a:p>
        </p:txBody>
      </p:sp>
      <p:sp>
        <p:nvSpPr>
          <p:cNvPr id="26" name="正方形/長方形 25">
            <a:extLst>
              <a:ext uri="{FF2B5EF4-FFF2-40B4-BE49-F238E27FC236}">
                <a16:creationId xmlns:a16="http://schemas.microsoft.com/office/drawing/2014/main" id="{99AB564B-C7A8-4FB3-A77A-93C0224F950F}"/>
              </a:ext>
            </a:extLst>
          </p:cNvPr>
          <p:cNvSpPr/>
          <p:nvPr/>
        </p:nvSpPr>
        <p:spPr>
          <a:xfrm>
            <a:off x="1090066" y="5273849"/>
            <a:ext cx="7730408" cy="384379"/>
          </a:xfrm>
          <a:prstGeom prst="rect">
            <a:avLst/>
          </a:prstGeom>
          <a:solidFill>
            <a:srgbClr val="CCEC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l"/>
            </a:pPr>
            <a:r>
              <a:rPr lang="en-US" altLang="ja-JP" sz="2000" dirty="0">
                <a:solidFill>
                  <a:schemeClr val="tx1"/>
                </a:solidFill>
              </a:rPr>
              <a:t>3. Continuous monitoring survey</a:t>
            </a:r>
          </a:p>
        </p:txBody>
      </p:sp>
      <p:sp>
        <p:nvSpPr>
          <p:cNvPr id="11" name="角丸四角形 9">
            <a:extLst>
              <a:ext uri="{FF2B5EF4-FFF2-40B4-BE49-F238E27FC236}">
                <a16:creationId xmlns:a16="http://schemas.microsoft.com/office/drawing/2014/main" id="{5E805229-C936-44F9-8BA0-6BBFBEBD4D68}"/>
              </a:ext>
            </a:extLst>
          </p:cNvPr>
          <p:cNvSpPr/>
          <p:nvPr/>
        </p:nvSpPr>
        <p:spPr>
          <a:xfrm>
            <a:off x="845285" y="1850032"/>
            <a:ext cx="8208912" cy="1689584"/>
          </a:xfrm>
          <a:prstGeom prst="round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19" name="角丸四角形 9">
            <a:extLst>
              <a:ext uri="{FF2B5EF4-FFF2-40B4-BE49-F238E27FC236}">
                <a16:creationId xmlns:a16="http://schemas.microsoft.com/office/drawing/2014/main" id="{F99065F6-019C-4847-BE5B-D46B24ACD40A}"/>
              </a:ext>
            </a:extLst>
          </p:cNvPr>
          <p:cNvSpPr/>
          <p:nvPr/>
        </p:nvSpPr>
        <p:spPr>
          <a:xfrm>
            <a:off x="845286" y="4115680"/>
            <a:ext cx="8208911" cy="1689584"/>
          </a:xfrm>
          <a:prstGeom prst="round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Tree>
    <p:extLst>
      <p:ext uri="{BB962C8B-B14F-4D97-AF65-F5344CB8AC3E}">
        <p14:creationId xmlns:p14="http://schemas.microsoft.com/office/powerpoint/2010/main" val="834205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
            <a:extLst>
              <a:ext uri="{FF2B5EF4-FFF2-40B4-BE49-F238E27FC236}">
                <a16:creationId xmlns:a16="http://schemas.microsoft.com/office/drawing/2014/main" id="{03A5F673-1903-4AF4-9AE5-BA50F9B6F428}"/>
              </a:ext>
            </a:extLst>
          </p:cNvPr>
          <p:cNvSpPr>
            <a:spLocks noGrp="1"/>
          </p:cNvSpPr>
          <p:nvPr>
            <p:ph type="title"/>
          </p:nvPr>
        </p:nvSpPr>
        <p:spPr>
          <a:xfrm>
            <a:off x="360000" y="251999"/>
            <a:ext cx="8676496" cy="720000"/>
          </a:xfrm>
        </p:spPr>
        <p:txBody>
          <a:bodyPr>
            <a:normAutofit/>
          </a:bodyPr>
          <a:lstStyle/>
          <a:p>
            <a:r>
              <a:rPr lang="en-US" altLang="ja-JP" sz="2800" dirty="0"/>
              <a:t>4. Comprehensive Groundwater Conservation</a:t>
            </a:r>
            <a:endParaRPr kumimoji="1" lang="ja-JP" altLang="en-US" sz="2800" dirty="0"/>
          </a:p>
        </p:txBody>
      </p:sp>
      <p:sp>
        <p:nvSpPr>
          <p:cNvPr id="21" name="コンテンツ プレースホルダー 3">
            <a:extLst>
              <a:ext uri="{FF2B5EF4-FFF2-40B4-BE49-F238E27FC236}">
                <a16:creationId xmlns:a16="http://schemas.microsoft.com/office/drawing/2014/main" id="{74CBD9AE-ADBC-4D40-A2DD-727FB746B272}"/>
              </a:ext>
            </a:extLst>
          </p:cNvPr>
          <p:cNvSpPr txBox="1"/>
          <p:nvPr/>
        </p:nvSpPr>
        <p:spPr>
          <a:xfrm>
            <a:off x="1619672" y="6093296"/>
            <a:ext cx="6696744" cy="21364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2000" dirty="0">
                <a:effectLst/>
                <a:latin typeface="Times New Roman" panose="02020603050405020304" pitchFamily="18" charset="0"/>
                <a:ea typeface="ＭＳ 明朝" panose="02020609040205080304" pitchFamily="17" charset="-128"/>
              </a:rPr>
              <a:t>Activities of the Kumamoto Groundwater Foundation</a:t>
            </a:r>
            <a:endParaRPr lang="ja-JP" altLang="en-US" sz="2000" dirty="0"/>
          </a:p>
        </p:txBody>
      </p:sp>
      <p:sp>
        <p:nvSpPr>
          <p:cNvPr id="7" name="テキスト ボックス 6">
            <a:extLst>
              <a:ext uri="{FF2B5EF4-FFF2-40B4-BE49-F238E27FC236}">
                <a16:creationId xmlns:a16="http://schemas.microsoft.com/office/drawing/2014/main" id="{3E9B6185-A5EE-4CCE-99FE-ACABA63C33DA}"/>
              </a:ext>
            </a:extLst>
          </p:cNvPr>
          <p:cNvSpPr txBox="1"/>
          <p:nvPr/>
        </p:nvSpPr>
        <p:spPr>
          <a:xfrm>
            <a:off x="251520" y="5785519"/>
            <a:ext cx="8280920" cy="246221"/>
          </a:xfrm>
          <a:prstGeom prst="rect">
            <a:avLst/>
          </a:prstGeom>
          <a:noFill/>
        </p:spPr>
        <p:txBody>
          <a:bodyPr wrap="square">
            <a:spAutoFit/>
          </a:bodyPr>
          <a:lstStyle/>
          <a:p>
            <a:r>
              <a:rPr lang="en-US" sz="1000" dirty="0">
                <a:effectLst/>
                <a:ea typeface="ＭＳ 明朝" panose="02020609040205080304" pitchFamily="17" charset="-128"/>
              </a:rPr>
              <a:t>Source</a:t>
            </a:r>
            <a:r>
              <a:rPr lang="en-US" sz="1000" dirty="0">
                <a:ea typeface="ＭＳ 明朝" panose="02020609040205080304" pitchFamily="17" charset="-128"/>
              </a:rPr>
              <a:t>: Case Studies of Watershed Management, Water Cycle Production Headquarters Cabinet Secretary </a:t>
            </a:r>
          </a:p>
        </p:txBody>
      </p:sp>
      <p:pic>
        <p:nvPicPr>
          <p:cNvPr id="4" name="図 3" descr="タイムライン&#10;&#10;中程度の精度で自動的に生成された説明">
            <a:extLst>
              <a:ext uri="{FF2B5EF4-FFF2-40B4-BE49-F238E27FC236}">
                <a16:creationId xmlns:a16="http://schemas.microsoft.com/office/drawing/2014/main" id="{6973229C-FCCE-4D81-8179-88EA248F88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235" y="801966"/>
            <a:ext cx="8504025" cy="4983553"/>
          </a:xfrm>
          <a:prstGeom prst="rect">
            <a:avLst/>
          </a:prstGeom>
        </p:spPr>
      </p:pic>
    </p:spTree>
    <p:extLst>
      <p:ext uri="{BB962C8B-B14F-4D97-AF65-F5344CB8AC3E}">
        <p14:creationId xmlns:p14="http://schemas.microsoft.com/office/powerpoint/2010/main" val="373241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en-US" altLang="ja-JP" dirty="0"/>
              <a:t>8. Lessons Learned (1)</a:t>
            </a:r>
            <a:endParaRPr kumimoji="1" lang="ja-JP" altLang="en-US" dirty="0"/>
          </a:p>
        </p:txBody>
      </p:sp>
      <p:sp>
        <p:nvSpPr>
          <p:cNvPr id="7" name="コンテンツ プレースホルダー 4">
            <a:extLst>
              <a:ext uri="{FF2B5EF4-FFF2-40B4-BE49-F238E27FC236}">
                <a16:creationId xmlns:a16="http://schemas.microsoft.com/office/drawing/2014/main" id="{B05F658C-3359-4F71-81CB-C1D1E130B0F2}"/>
              </a:ext>
            </a:extLst>
          </p:cNvPr>
          <p:cNvSpPr>
            <a:spLocks noGrp="1"/>
          </p:cNvSpPr>
          <p:nvPr/>
        </p:nvSpPr>
        <p:spPr>
          <a:xfrm>
            <a:off x="360000" y="972000"/>
            <a:ext cx="8208000" cy="3321096"/>
          </a:xfrm>
          <a:prstGeom prst="rect">
            <a:avLst/>
          </a:prstGeom>
        </p:spPr>
        <p:txBody>
          <a:bodyPr vert="horz" lIns="72000" tIns="0" rIns="0" bIns="0" rtlCol="0">
            <a:noAutofit/>
          </a:bodyPr>
          <a:lstStyle>
            <a:lvl1pPr marL="342265" indent="-342900" algn="l" defTabSz="914400" rtl="0" eaLnBrk="1" latinLnBrk="0" hangingPunct="1">
              <a:spcBef>
                <a:spcPts val="1200"/>
              </a:spcBef>
              <a:buClr>
                <a:schemeClr val="accent5">
                  <a:lumMod val="50000"/>
                </a:schemeClr>
              </a:buClr>
              <a:buSzPct val="75000"/>
              <a:buFont typeface="Wingdings" panose="05000000000000000000" pitchFamily="2" charset="2"/>
              <a:buChar char="l"/>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SzPct val="75000"/>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Clr>
                <a:schemeClr val="accent5">
                  <a:lumMod val="50000"/>
                </a:schemeClr>
              </a:buClr>
              <a:buSzPct val="75000"/>
              <a:buFont typeface="Arial" panose="020B0604020202020204" pitchFamily="34" charset="0"/>
              <a:buChar char="•"/>
              <a:defRPr kumimoji="1" sz="2400" kern="1200">
                <a:solidFill>
                  <a:schemeClr val="tx1"/>
                </a:solidFill>
                <a:latin typeface="+mn-lt"/>
                <a:ea typeface="+mn-ea"/>
                <a:cs typeface="+mn-cs"/>
              </a:defRPr>
            </a:lvl3pPr>
            <a:lvl4pPr marL="57785" indent="0" algn="l" defTabSz="914400" rtl="0" eaLnBrk="1" latinLnBrk="0" hangingPunct="1">
              <a:lnSpc>
                <a:spcPts val="2200"/>
              </a:lnSpc>
              <a:spcBef>
                <a:spcPts val="600"/>
              </a:spcBef>
              <a:buClr>
                <a:schemeClr val="accent5">
                  <a:lumMod val="50000"/>
                </a:schemeClr>
              </a:buClr>
              <a:buSzPct val="75000"/>
              <a:buFont typeface="Arial" panose="020B0604020202020204" pitchFamily="34" charset="0"/>
              <a:buNone/>
              <a:defRPr kumimoji="1" sz="20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SzPct val="75000"/>
              <a:buFont typeface="Wingdings" panose="05000000000000000000" pitchFamily="2" charset="2"/>
              <a:buChar char="l"/>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719138" lvl="1" indent="-719138" algn="just">
              <a:lnSpc>
                <a:spcPct val="100000"/>
              </a:lnSpc>
              <a:spcBef>
                <a:spcPts val="0"/>
              </a:spcBef>
              <a:spcAft>
                <a:spcPts val="600"/>
              </a:spcAft>
              <a:buNone/>
            </a:pPr>
            <a:r>
              <a:rPr lang="en-GB" altLang="ja-JP" sz="1800" kern="100" dirty="0">
                <a:solidFill>
                  <a:schemeClr val="tx1">
                    <a:lumMod val="95000"/>
                    <a:lumOff val="5000"/>
                  </a:schemeClr>
                </a:solidFill>
                <a:effectLst/>
                <a:ea typeface="ＭＳ 明朝" panose="02020609040205080304" pitchFamily="17" charset="-128"/>
              </a:rPr>
              <a:t>(1)</a:t>
            </a:r>
            <a:r>
              <a:rPr lang="en-GB" altLang="ja-JP" sz="1800" kern="100" dirty="0">
                <a:solidFill>
                  <a:schemeClr val="accent2">
                    <a:lumMod val="50000"/>
                  </a:schemeClr>
                </a:solidFill>
                <a:effectLst/>
                <a:ea typeface="ＭＳ 明朝" panose="02020609040205080304" pitchFamily="17" charset="-128"/>
              </a:rPr>
              <a:t>	</a:t>
            </a:r>
            <a:r>
              <a:rPr lang="en-US" altLang="ja-JP" sz="1800" dirty="0">
                <a:solidFill>
                  <a:srgbClr val="3333FF"/>
                </a:solidFill>
                <a:effectLst/>
                <a:ea typeface="ＭＳ 明朝" panose="02020609040205080304" pitchFamily="17" charset="-128"/>
              </a:rPr>
              <a:t>Excessive extraction of groundwater lowers the groundwater level, which may induce land damage, structural damage, aggravated flood damage, and saltwater intrusion</a:t>
            </a:r>
            <a:r>
              <a:rPr lang="en-US" altLang="ja-JP" sz="1800" kern="100" dirty="0">
                <a:solidFill>
                  <a:srgbClr val="3333FF"/>
                </a:solidFill>
                <a:effectLst/>
                <a:ea typeface="ＭＳ 明朝" panose="02020609040205080304" pitchFamily="17" charset="-128"/>
              </a:rPr>
              <a:t>. </a:t>
            </a:r>
          </a:p>
          <a:p>
            <a:pPr marL="719138" lvl="1" indent="-719138" algn="just">
              <a:lnSpc>
                <a:spcPct val="100000"/>
              </a:lnSpc>
              <a:spcBef>
                <a:spcPts val="0"/>
              </a:spcBef>
              <a:spcAft>
                <a:spcPts val="600"/>
              </a:spcAft>
              <a:buNone/>
            </a:pPr>
            <a:r>
              <a:rPr lang="en-US" altLang="ja-JP" sz="1800" kern="100" dirty="0">
                <a:solidFill>
                  <a:schemeClr val="tx1">
                    <a:lumMod val="95000"/>
                    <a:lumOff val="5000"/>
                  </a:schemeClr>
                </a:solidFill>
                <a:effectLst/>
                <a:ea typeface="ＭＳ 明朝" panose="02020609040205080304" pitchFamily="17" charset="-128"/>
              </a:rPr>
              <a:t>              </a:t>
            </a:r>
            <a:r>
              <a:rPr lang="en-US" altLang="ja-JP" sz="1800" dirty="0">
                <a:effectLst/>
                <a:ea typeface="ＭＳ 明朝" panose="02020609040205080304" pitchFamily="17" charset="-128"/>
              </a:rPr>
              <a:t>Groundwater is a key component of a healthy water cycle. Land subsidence is an irreversible phenomenon resulting from the consolidation of underground clay layers owing to the drainage of water contained in the clay layers.. Excessive extraction of groundwater has caused land subsidence in major cities, including Osaka and Tokyo, at rates of over 20 cm per year and a total subsidence of more than 5 m. Coastal areas have experienced salinization in groundwater, which has precluded its usage for drinking and industrial purposes, and has caused salt damage to crop</a:t>
            </a:r>
            <a:r>
              <a:rPr lang="en-US" altLang="ja-JP" sz="1800" kern="100" dirty="0">
                <a:solidFill>
                  <a:schemeClr val="tx1">
                    <a:lumMod val="95000"/>
                    <a:lumOff val="5000"/>
                  </a:schemeClr>
                </a:solidFill>
                <a:effectLst/>
                <a:ea typeface="ＭＳ 明朝" panose="02020609040205080304" pitchFamily="17" charset="-128"/>
              </a:rPr>
              <a:t>s.</a:t>
            </a:r>
            <a:endParaRPr lang="en-GB" altLang="ja-JP" sz="1800" kern="100" dirty="0">
              <a:solidFill>
                <a:schemeClr val="accent2">
                  <a:lumMod val="50000"/>
                </a:schemeClr>
              </a:solidFill>
              <a:effectLst/>
              <a:ea typeface="ＭＳ 明朝" panose="02020609040205080304" pitchFamily="17" charset="-128"/>
            </a:endParaRPr>
          </a:p>
        </p:txBody>
      </p:sp>
    </p:spTree>
    <p:extLst>
      <p:ext uri="{BB962C8B-B14F-4D97-AF65-F5344CB8AC3E}">
        <p14:creationId xmlns:p14="http://schemas.microsoft.com/office/powerpoint/2010/main" val="3137296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en-US" altLang="ja-JP" dirty="0"/>
              <a:t>8. Lessons Learned (2)</a:t>
            </a:r>
            <a:endParaRPr kumimoji="1" lang="ja-JP" altLang="en-US" dirty="0"/>
          </a:p>
        </p:txBody>
      </p:sp>
      <p:sp>
        <p:nvSpPr>
          <p:cNvPr id="6" name="コンテンツ プレースホルダー 4">
            <a:extLst>
              <a:ext uri="{FF2B5EF4-FFF2-40B4-BE49-F238E27FC236}">
                <a16:creationId xmlns:a16="http://schemas.microsoft.com/office/drawing/2014/main" id="{B4E93074-1388-423B-B60B-8D910125BEE5}"/>
              </a:ext>
            </a:extLst>
          </p:cNvPr>
          <p:cNvSpPr>
            <a:spLocks noGrp="1"/>
          </p:cNvSpPr>
          <p:nvPr/>
        </p:nvSpPr>
        <p:spPr>
          <a:xfrm>
            <a:off x="360000" y="972000"/>
            <a:ext cx="8208000" cy="3321096"/>
          </a:xfrm>
          <a:prstGeom prst="rect">
            <a:avLst/>
          </a:prstGeom>
        </p:spPr>
        <p:txBody>
          <a:bodyPr vert="horz" lIns="72000" tIns="0" rIns="0" bIns="0" rtlCol="0">
            <a:noAutofit/>
          </a:bodyPr>
          <a:lstStyle>
            <a:lvl1pPr marL="342265" indent="-342900" algn="l" defTabSz="914400" rtl="0" eaLnBrk="1" latinLnBrk="0" hangingPunct="1">
              <a:spcBef>
                <a:spcPts val="1200"/>
              </a:spcBef>
              <a:buClr>
                <a:schemeClr val="accent5">
                  <a:lumMod val="50000"/>
                </a:schemeClr>
              </a:buClr>
              <a:buSzPct val="75000"/>
              <a:buFont typeface="Wingdings" panose="05000000000000000000" pitchFamily="2" charset="2"/>
              <a:buChar char="l"/>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SzPct val="75000"/>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Clr>
                <a:schemeClr val="accent5">
                  <a:lumMod val="50000"/>
                </a:schemeClr>
              </a:buClr>
              <a:buSzPct val="75000"/>
              <a:buFont typeface="Arial" panose="020B0604020202020204" pitchFamily="34" charset="0"/>
              <a:buChar char="•"/>
              <a:defRPr kumimoji="1" sz="2400" kern="1200">
                <a:solidFill>
                  <a:schemeClr val="tx1"/>
                </a:solidFill>
                <a:latin typeface="+mn-lt"/>
                <a:ea typeface="+mn-ea"/>
                <a:cs typeface="+mn-cs"/>
              </a:defRPr>
            </a:lvl3pPr>
            <a:lvl4pPr marL="57785" indent="0" algn="l" defTabSz="914400" rtl="0" eaLnBrk="1" latinLnBrk="0" hangingPunct="1">
              <a:lnSpc>
                <a:spcPts val="2200"/>
              </a:lnSpc>
              <a:spcBef>
                <a:spcPts val="600"/>
              </a:spcBef>
              <a:buClr>
                <a:schemeClr val="accent5">
                  <a:lumMod val="50000"/>
                </a:schemeClr>
              </a:buClr>
              <a:buSzPct val="75000"/>
              <a:buFont typeface="Arial" panose="020B0604020202020204" pitchFamily="34" charset="0"/>
              <a:buNone/>
              <a:defRPr kumimoji="1" sz="20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SzPct val="75000"/>
              <a:buFont typeface="Wingdings" panose="05000000000000000000" pitchFamily="2" charset="2"/>
              <a:buChar char="l"/>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719138" lvl="1" indent="-719138" algn="just">
              <a:lnSpc>
                <a:spcPct val="100000"/>
              </a:lnSpc>
              <a:spcBef>
                <a:spcPts val="0"/>
              </a:spcBef>
              <a:spcAft>
                <a:spcPts val="600"/>
              </a:spcAft>
              <a:buNone/>
            </a:pPr>
            <a:r>
              <a:rPr lang="en-GB" altLang="ja-JP" sz="1800" kern="100" dirty="0">
                <a:solidFill>
                  <a:schemeClr val="tx1">
                    <a:lumMod val="95000"/>
                    <a:lumOff val="5000"/>
                  </a:schemeClr>
                </a:solidFill>
                <a:effectLst/>
                <a:ea typeface="ＭＳ 明朝" panose="02020609040205080304" pitchFamily="17" charset="-128"/>
              </a:rPr>
              <a:t>(2)</a:t>
            </a:r>
            <a:r>
              <a:rPr lang="en-GB" altLang="ja-JP" sz="1800" kern="100" dirty="0">
                <a:solidFill>
                  <a:schemeClr val="accent2">
                    <a:lumMod val="50000"/>
                  </a:schemeClr>
                </a:solidFill>
                <a:effectLst/>
                <a:ea typeface="ＭＳ 明朝" panose="02020609040205080304" pitchFamily="17" charset="-128"/>
              </a:rPr>
              <a:t>	</a:t>
            </a:r>
            <a:r>
              <a:rPr lang="en-US" altLang="ja-JP" sz="1800" dirty="0">
                <a:solidFill>
                  <a:srgbClr val="3333FF"/>
                </a:solidFill>
                <a:effectLst/>
                <a:ea typeface="ＭＳ 明朝" panose="02020609040205080304" pitchFamily="17" charset="-128"/>
              </a:rPr>
              <a:t>Regulation of groundwater extraction and the development of alternative water sources are necessary for groundwater conservation</a:t>
            </a:r>
            <a:r>
              <a:rPr lang="en-US" altLang="ja-JP" sz="1800" kern="100" dirty="0">
                <a:solidFill>
                  <a:srgbClr val="3333FF"/>
                </a:solidFill>
                <a:effectLst/>
                <a:ea typeface="ＭＳ 明朝" panose="02020609040205080304" pitchFamily="17" charset="-128"/>
              </a:rPr>
              <a:t>.</a:t>
            </a:r>
          </a:p>
          <a:p>
            <a:pPr marL="719138" lvl="1" indent="-719138" algn="just">
              <a:lnSpc>
                <a:spcPct val="100000"/>
              </a:lnSpc>
              <a:spcBef>
                <a:spcPts val="0"/>
              </a:spcBef>
              <a:spcAft>
                <a:spcPts val="600"/>
              </a:spcAft>
              <a:buNone/>
            </a:pPr>
            <a:r>
              <a:rPr lang="en-US" altLang="ja-JP" sz="1800" kern="100" dirty="0">
                <a:solidFill>
                  <a:schemeClr val="tx1">
                    <a:lumMod val="95000"/>
                    <a:lumOff val="5000"/>
                  </a:schemeClr>
                </a:solidFill>
                <a:effectLst/>
                <a:ea typeface="ＭＳ 明朝" panose="02020609040205080304" pitchFamily="17" charset="-128"/>
              </a:rPr>
              <a:t>              </a:t>
            </a:r>
            <a:r>
              <a:rPr lang="en-US" altLang="ja-JP" sz="1800" dirty="0">
                <a:effectLst/>
                <a:ea typeface="ＭＳ 明朝" panose="02020609040205080304" pitchFamily="17" charset="-128"/>
              </a:rPr>
              <a:t>In Japan, acts and ordinances have been established by the national and local governments to regulate groundwater use. Governments developed industrial water supply systems that use surface water as an alternative source. Their acts and ordinances stipulate the criteria for groundwater use permits. Groundwater users have been registered and are required to record and report the amount of groundwater extracted. Local governments continuously monitor the groundwater situation and land subsidence.</a:t>
            </a:r>
            <a:endParaRPr lang="en-GB" altLang="ja-JP" sz="1800" kern="100" dirty="0">
              <a:solidFill>
                <a:schemeClr val="tx1">
                  <a:lumMod val="95000"/>
                  <a:lumOff val="5000"/>
                </a:schemeClr>
              </a:solidFill>
              <a:effectLst/>
              <a:ea typeface="ＭＳ 明朝" panose="02020609040205080304" pitchFamily="17" charset="-128"/>
            </a:endParaRPr>
          </a:p>
        </p:txBody>
      </p:sp>
    </p:spTree>
    <p:extLst>
      <p:ext uri="{BB962C8B-B14F-4D97-AF65-F5344CB8AC3E}">
        <p14:creationId xmlns:p14="http://schemas.microsoft.com/office/powerpoint/2010/main" val="539504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en-US" altLang="ja-JP" dirty="0"/>
              <a:t>8. Lessons Learned (3)</a:t>
            </a:r>
            <a:endParaRPr kumimoji="1" lang="ja-JP" altLang="en-US" dirty="0"/>
          </a:p>
        </p:txBody>
      </p:sp>
      <p:sp>
        <p:nvSpPr>
          <p:cNvPr id="6" name="コンテンツ プレースホルダー 4">
            <a:extLst>
              <a:ext uri="{FF2B5EF4-FFF2-40B4-BE49-F238E27FC236}">
                <a16:creationId xmlns:a16="http://schemas.microsoft.com/office/drawing/2014/main" id="{9D03617C-FFD5-42C6-B131-8783E427287D}"/>
              </a:ext>
            </a:extLst>
          </p:cNvPr>
          <p:cNvSpPr>
            <a:spLocks noGrp="1"/>
          </p:cNvSpPr>
          <p:nvPr/>
        </p:nvSpPr>
        <p:spPr>
          <a:xfrm>
            <a:off x="359899" y="1124744"/>
            <a:ext cx="8208000" cy="4833264"/>
          </a:xfrm>
          <a:prstGeom prst="rect">
            <a:avLst/>
          </a:prstGeom>
        </p:spPr>
        <p:txBody>
          <a:bodyPr vert="horz" lIns="72000" tIns="0" rIns="0" bIns="0" rtlCol="0">
            <a:noAutofit/>
          </a:bodyPr>
          <a:lstStyle>
            <a:lvl1pPr marL="342265" indent="-342900" algn="l" defTabSz="914400" rtl="0" eaLnBrk="1" latinLnBrk="0" hangingPunct="1">
              <a:spcBef>
                <a:spcPts val="1200"/>
              </a:spcBef>
              <a:buClr>
                <a:schemeClr val="accent5">
                  <a:lumMod val="50000"/>
                </a:schemeClr>
              </a:buClr>
              <a:buSzPct val="75000"/>
              <a:buFont typeface="Wingdings" panose="05000000000000000000" pitchFamily="2" charset="2"/>
              <a:buChar char="l"/>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SzPct val="75000"/>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Clr>
                <a:schemeClr val="accent5">
                  <a:lumMod val="50000"/>
                </a:schemeClr>
              </a:buClr>
              <a:buSzPct val="75000"/>
              <a:buFont typeface="Arial" panose="020B0604020202020204" pitchFamily="34" charset="0"/>
              <a:buChar char="•"/>
              <a:defRPr kumimoji="1" sz="2400" kern="1200">
                <a:solidFill>
                  <a:schemeClr val="tx1"/>
                </a:solidFill>
                <a:latin typeface="+mn-lt"/>
                <a:ea typeface="+mn-ea"/>
                <a:cs typeface="+mn-cs"/>
              </a:defRPr>
            </a:lvl3pPr>
            <a:lvl4pPr marL="57785" indent="0" algn="l" defTabSz="914400" rtl="0" eaLnBrk="1" latinLnBrk="0" hangingPunct="1">
              <a:lnSpc>
                <a:spcPts val="2200"/>
              </a:lnSpc>
              <a:spcBef>
                <a:spcPts val="600"/>
              </a:spcBef>
              <a:buClr>
                <a:schemeClr val="accent5">
                  <a:lumMod val="50000"/>
                </a:schemeClr>
              </a:buClr>
              <a:buSzPct val="75000"/>
              <a:buFont typeface="Arial" panose="020B0604020202020204" pitchFamily="34" charset="0"/>
              <a:buNone/>
              <a:defRPr kumimoji="1" sz="20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SzPct val="75000"/>
              <a:buFont typeface="Wingdings" panose="05000000000000000000" pitchFamily="2" charset="2"/>
              <a:buChar char="l"/>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720725" lvl="1" indent="-720725" algn="just">
              <a:lnSpc>
                <a:spcPct val="100000"/>
              </a:lnSpc>
              <a:spcBef>
                <a:spcPts val="0"/>
              </a:spcBef>
              <a:spcAft>
                <a:spcPts val="600"/>
              </a:spcAft>
              <a:buNone/>
            </a:pPr>
            <a:r>
              <a:rPr lang="en-US" altLang="ja-JP" sz="1800" kern="100" dirty="0">
                <a:ea typeface="ＭＳ 明朝" panose="02020609040205080304" pitchFamily="17" charset="-128"/>
              </a:rPr>
              <a:t>(3)</a:t>
            </a:r>
            <a:r>
              <a:rPr lang="en-US" altLang="ja-JP" sz="1800" kern="100" dirty="0">
                <a:solidFill>
                  <a:srgbClr val="0000E5"/>
                </a:solidFill>
                <a:ea typeface="ＭＳ 明朝" panose="02020609040205080304" pitchFamily="17" charset="-128"/>
              </a:rPr>
              <a:t>	Proper groundwater quality management is required to prevent the infiltration of hazardous substances into groundwater.</a:t>
            </a:r>
          </a:p>
          <a:p>
            <a:pPr marL="719138" lvl="1" indent="-719138" algn="just">
              <a:lnSpc>
                <a:spcPct val="100000"/>
              </a:lnSpc>
              <a:spcBef>
                <a:spcPts val="0"/>
              </a:spcBef>
              <a:spcAft>
                <a:spcPts val="1200"/>
              </a:spcAft>
              <a:buNone/>
            </a:pPr>
            <a:r>
              <a:rPr lang="en-US" altLang="ja-JP" sz="1800" kern="100" dirty="0">
                <a:solidFill>
                  <a:schemeClr val="tx1">
                    <a:lumMod val="95000"/>
                    <a:lumOff val="5000"/>
                  </a:schemeClr>
                </a:solidFill>
                <a:ea typeface="ＭＳ 明朝" panose="02020609040205080304" pitchFamily="17" charset="-128"/>
              </a:rPr>
              <a:t>	Once groundwater is contaminated and the contamination spreads, restoration of groundwater quality is difficult. Therefore, early monitoring and measures are necessary. Management systems require environmental standards for groundwater quality, annual monitoring plans, and a system that enables prompt responses to emergency situations.</a:t>
            </a:r>
          </a:p>
          <a:p>
            <a:pPr marL="720725" lvl="1" indent="-720725" algn="just">
              <a:lnSpc>
                <a:spcPct val="100000"/>
              </a:lnSpc>
              <a:spcBef>
                <a:spcPts val="0"/>
              </a:spcBef>
              <a:spcAft>
                <a:spcPts val="600"/>
              </a:spcAft>
              <a:buNone/>
            </a:pPr>
            <a:r>
              <a:rPr lang="en-US" altLang="ja-JP" sz="1800" kern="100" dirty="0">
                <a:ea typeface="ＭＳ 明朝" panose="02020609040205080304" pitchFamily="17" charset="-128"/>
              </a:rPr>
              <a:t>(4)	</a:t>
            </a:r>
            <a:r>
              <a:rPr lang="en-US" altLang="ja-JP" sz="1800" kern="100" dirty="0">
                <a:solidFill>
                  <a:srgbClr val="3333FF"/>
                </a:solidFill>
                <a:ea typeface="ＭＳ 明朝" panose="02020609040205080304" pitchFamily="17" charset="-128"/>
              </a:rPr>
              <a:t>To ensure sustainable conservation and usage of groundwater, a council of stakeholders should be established according to regional conditions. </a:t>
            </a:r>
          </a:p>
          <a:p>
            <a:pPr marL="720725" lvl="1" indent="0" algn="just">
              <a:lnSpc>
                <a:spcPct val="100000"/>
              </a:lnSpc>
              <a:spcBef>
                <a:spcPts val="0"/>
              </a:spcBef>
              <a:spcAft>
                <a:spcPts val="600"/>
              </a:spcAft>
              <a:buNone/>
            </a:pPr>
            <a:r>
              <a:rPr lang="en-US" altLang="ja-JP" sz="1800" kern="100" dirty="0">
                <a:solidFill>
                  <a:schemeClr val="tx1">
                    <a:lumMod val="95000"/>
                    <a:lumOff val="5000"/>
                  </a:schemeClr>
                </a:solidFill>
                <a:ea typeface="ＭＳ 明朝" panose="02020609040205080304" pitchFamily="17" charset="-128"/>
              </a:rPr>
              <a:t>Kumamoto City formulated mechanisms of groundwater management in collaboration with local governments, the private sector, residents, universities, and research institutions. Their management is supported by scientific evidence developed with universities and institutions in Kumamoto. </a:t>
            </a:r>
            <a:endParaRPr lang="en-GB" altLang="ja-JP" sz="1800" kern="100" dirty="0">
              <a:solidFill>
                <a:schemeClr val="tx1">
                  <a:lumMod val="95000"/>
                  <a:lumOff val="5000"/>
                </a:schemeClr>
              </a:solidFill>
              <a:ea typeface="ＭＳ 明朝" panose="02020609040205080304" pitchFamily="17" charset="-128"/>
            </a:endParaRPr>
          </a:p>
        </p:txBody>
      </p:sp>
    </p:spTree>
    <p:extLst>
      <p:ext uri="{BB962C8B-B14F-4D97-AF65-F5344CB8AC3E}">
        <p14:creationId xmlns:p14="http://schemas.microsoft.com/office/powerpoint/2010/main" val="524957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360000" y="252000"/>
            <a:ext cx="2736304" cy="720000"/>
          </a:xfrm>
        </p:spPr>
        <p:txBody>
          <a:bodyPr>
            <a:normAutofit/>
          </a:bodyPr>
          <a:lstStyle/>
          <a:p>
            <a:r>
              <a:rPr lang="en-US" altLang="ja-JP" dirty="0"/>
              <a:t>1. Introduction</a:t>
            </a:r>
            <a:endParaRPr kumimoji="1" lang="ja-JP" altLang="en-US" dirty="0"/>
          </a:p>
        </p:txBody>
      </p:sp>
      <p:pic>
        <p:nvPicPr>
          <p:cNvPr id="12" name="図 11">
            <a:extLst>
              <a:ext uri="{FF2B5EF4-FFF2-40B4-BE49-F238E27FC236}">
                <a16:creationId xmlns:a16="http://schemas.microsoft.com/office/drawing/2014/main" id="{1AB0E704-10D5-4F83-B514-413D867E044C}"/>
              </a:ext>
            </a:extLst>
          </p:cNvPr>
          <p:cNvPicPr>
            <a:picLocks noChangeAspect="1"/>
          </p:cNvPicPr>
          <p:nvPr/>
        </p:nvPicPr>
        <p:blipFill rotWithShape="1">
          <a:blip r:embed="rId3">
            <a:extLst>
              <a:ext uri="{28A0092B-C50C-407E-A947-70E740481C1C}">
                <a14:useLocalDpi xmlns:a14="http://schemas.microsoft.com/office/drawing/2010/main" val="0"/>
              </a:ext>
            </a:extLst>
          </a:blip>
          <a:srcRect l="19240"/>
          <a:stretch/>
        </p:blipFill>
        <p:spPr bwMode="auto">
          <a:xfrm>
            <a:off x="360000" y="1052736"/>
            <a:ext cx="3707944" cy="3707944"/>
          </a:xfrm>
          <a:prstGeom prst="rect">
            <a:avLst/>
          </a:prstGeom>
          <a:noFill/>
          <a:ln>
            <a:noFill/>
          </a:ln>
          <a:extLst>
            <a:ext uri="{53640926-AAD7-44D8-BBD7-CCE9431645EC}">
              <a14:shadowObscured xmlns:a14="http://schemas.microsoft.com/office/drawing/2010/main"/>
            </a:ext>
          </a:extLst>
        </p:spPr>
      </p:pic>
      <p:sp>
        <p:nvSpPr>
          <p:cNvPr id="6" name="テキスト ボックス 5">
            <a:extLst>
              <a:ext uri="{FF2B5EF4-FFF2-40B4-BE49-F238E27FC236}">
                <a16:creationId xmlns:a16="http://schemas.microsoft.com/office/drawing/2014/main" id="{7BC1F077-8104-464F-8787-0EFF61F355D7}"/>
              </a:ext>
            </a:extLst>
          </p:cNvPr>
          <p:cNvSpPr txBox="1"/>
          <p:nvPr/>
        </p:nvSpPr>
        <p:spPr>
          <a:xfrm>
            <a:off x="4644008" y="5228482"/>
            <a:ext cx="4032448" cy="338554"/>
          </a:xfrm>
          <a:prstGeom prst="rect">
            <a:avLst/>
          </a:prstGeom>
          <a:noFill/>
        </p:spPr>
        <p:txBody>
          <a:bodyPr wrap="square" rtlCol="0">
            <a:spAutoFit/>
          </a:bodyPr>
          <a:lstStyle/>
          <a:p>
            <a:r>
              <a:rPr kumimoji="1" lang="en-US" altLang="ja-JP" sz="1600" dirty="0"/>
              <a:t>Zero Meter Area </a:t>
            </a:r>
            <a:r>
              <a:rPr lang="en-US" altLang="ja-JP" sz="1600" dirty="0"/>
              <a:t>in Jakarta, Indonesia</a:t>
            </a:r>
            <a:endParaRPr kumimoji="1" lang="ja-JP" altLang="en-US" sz="1600" dirty="0"/>
          </a:p>
        </p:txBody>
      </p:sp>
      <p:pic>
        <p:nvPicPr>
          <p:cNvPr id="15" name="図 14">
            <a:extLst>
              <a:ext uri="{FF2B5EF4-FFF2-40B4-BE49-F238E27FC236}">
                <a16:creationId xmlns:a16="http://schemas.microsoft.com/office/drawing/2014/main" id="{3BABF041-F172-45BA-8A71-D8B5C6CB4EB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2206"/>
          <a:stretch/>
        </p:blipFill>
        <p:spPr bwMode="auto">
          <a:xfrm>
            <a:off x="4141828" y="1052735"/>
            <a:ext cx="4900789" cy="3707943"/>
          </a:xfrm>
          <a:prstGeom prst="rect">
            <a:avLst/>
          </a:prstGeom>
          <a:noFill/>
          <a:ln>
            <a:noFill/>
          </a:ln>
          <a:extLst>
            <a:ext uri="{53640926-AAD7-44D8-BBD7-CCE9431645EC}">
              <a14:shadowObscured xmlns:a14="http://schemas.microsoft.com/office/drawing/2010/main"/>
            </a:ext>
          </a:extLst>
        </p:spPr>
      </p:pic>
      <p:sp>
        <p:nvSpPr>
          <p:cNvPr id="16" name="テキスト ボックス 15">
            <a:extLst>
              <a:ext uri="{FF2B5EF4-FFF2-40B4-BE49-F238E27FC236}">
                <a16:creationId xmlns:a16="http://schemas.microsoft.com/office/drawing/2014/main" id="{657E38D8-2BA7-4434-A282-06E01B5B8402}"/>
              </a:ext>
            </a:extLst>
          </p:cNvPr>
          <p:cNvSpPr txBox="1"/>
          <p:nvPr/>
        </p:nvSpPr>
        <p:spPr>
          <a:xfrm>
            <a:off x="341999" y="5238388"/>
            <a:ext cx="4032448" cy="338554"/>
          </a:xfrm>
          <a:prstGeom prst="rect">
            <a:avLst/>
          </a:prstGeom>
          <a:noFill/>
        </p:spPr>
        <p:txBody>
          <a:bodyPr wrap="square" rtlCol="0">
            <a:spAutoFit/>
          </a:bodyPr>
          <a:lstStyle/>
          <a:p>
            <a:r>
              <a:rPr kumimoji="1" lang="en-US" altLang="ja-JP" sz="1600" dirty="0"/>
              <a:t>Zero</a:t>
            </a:r>
            <a:r>
              <a:rPr kumimoji="1" lang="ja-JP" altLang="en-US" sz="1600" dirty="0"/>
              <a:t> </a:t>
            </a:r>
            <a:r>
              <a:rPr kumimoji="1" lang="en-US" altLang="ja-JP" sz="1600" dirty="0"/>
              <a:t>Meter Area </a:t>
            </a:r>
            <a:r>
              <a:rPr lang="en-US" altLang="ja-JP" sz="1600" dirty="0"/>
              <a:t>alongside Arakawa River</a:t>
            </a:r>
            <a:endParaRPr kumimoji="1" lang="ja-JP" altLang="en-US" sz="1600" dirty="0"/>
          </a:p>
        </p:txBody>
      </p:sp>
      <p:sp>
        <p:nvSpPr>
          <p:cNvPr id="17" name="テキスト ボックス 16">
            <a:extLst>
              <a:ext uri="{FF2B5EF4-FFF2-40B4-BE49-F238E27FC236}">
                <a16:creationId xmlns:a16="http://schemas.microsoft.com/office/drawing/2014/main" id="{A99108B1-3019-4E80-A5B6-69A817A46F88}"/>
              </a:ext>
            </a:extLst>
          </p:cNvPr>
          <p:cNvSpPr txBox="1"/>
          <p:nvPr/>
        </p:nvSpPr>
        <p:spPr>
          <a:xfrm>
            <a:off x="3275856" y="5725809"/>
            <a:ext cx="4392488" cy="400110"/>
          </a:xfrm>
          <a:prstGeom prst="rect">
            <a:avLst/>
          </a:prstGeom>
          <a:noFill/>
        </p:spPr>
        <p:txBody>
          <a:bodyPr wrap="square" rtlCol="0">
            <a:spAutoFit/>
          </a:bodyPr>
          <a:lstStyle/>
          <a:p>
            <a:r>
              <a:rPr kumimoji="1" lang="en-US" altLang="ja-JP" sz="2000" b="1" dirty="0"/>
              <a:t>Land Subsidence</a:t>
            </a:r>
            <a:endParaRPr kumimoji="1" lang="ja-JP" altLang="en-US" sz="2000" b="1" dirty="0"/>
          </a:p>
        </p:txBody>
      </p:sp>
      <p:sp>
        <p:nvSpPr>
          <p:cNvPr id="8" name="テキスト ボックス 6">
            <a:extLst>
              <a:ext uri="{FF2B5EF4-FFF2-40B4-BE49-F238E27FC236}">
                <a16:creationId xmlns:a16="http://schemas.microsoft.com/office/drawing/2014/main" id="{312DA6EB-0CFE-4923-B9FE-FD9A378FDA38}"/>
              </a:ext>
            </a:extLst>
          </p:cNvPr>
          <p:cNvSpPr txBox="1"/>
          <p:nvPr/>
        </p:nvSpPr>
        <p:spPr>
          <a:xfrm>
            <a:off x="288850" y="4719140"/>
            <a:ext cx="3816036" cy="400110"/>
          </a:xfrm>
          <a:prstGeom prst="rect">
            <a:avLst/>
          </a:prstGeom>
          <a:noFill/>
        </p:spPr>
        <p:txBody>
          <a:bodyPr wrap="square">
            <a:spAutoFit/>
          </a:bodyPr>
          <a:lstStyle/>
          <a:p>
            <a:r>
              <a:rPr lang="en-US" sz="1000" dirty="0">
                <a:effectLst/>
                <a:ea typeface="ＭＳ 明朝" panose="02020609040205080304" pitchFamily="17" charset="-128"/>
              </a:rPr>
              <a:t>Source</a:t>
            </a:r>
            <a:r>
              <a:rPr lang="en-US" sz="1000" dirty="0">
                <a:ea typeface="ＭＳ 明朝" panose="02020609040205080304" pitchFamily="17" charset="-128"/>
              </a:rPr>
              <a:t>: Tokyo Metropolitan Government, Bureau of Environmental Website</a:t>
            </a:r>
          </a:p>
        </p:txBody>
      </p:sp>
      <p:sp>
        <p:nvSpPr>
          <p:cNvPr id="9" name="テキスト ボックス 6">
            <a:extLst>
              <a:ext uri="{FF2B5EF4-FFF2-40B4-BE49-F238E27FC236}">
                <a16:creationId xmlns:a16="http://schemas.microsoft.com/office/drawing/2014/main" id="{C0DC2F85-EA0E-45E0-AB7E-6E88F36F4AEF}"/>
              </a:ext>
            </a:extLst>
          </p:cNvPr>
          <p:cNvSpPr txBox="1"/>
          <p:nvPr/>
        </p:nvSpPr>
        <p:spPr>
          <a:xfrm>
            <a:off x="4104886" y="4727357"/>
            <a:ext cx="3816036" cy="246221"/>
          </a:xfrm>
          <a:prstGeom prst="rect">
            <a:avLst/>
          </a:prstGeom>
          <a:noFill/>
        </p:spPr>
        <p:txBody>
          <a:bodyPr wrap="square">
            <a:spAutoFit/>
          </a:bodyPr>
          <a:lstStyle/>
          <a:p>
            <a:r>
              <a:rPr lang="en-US" sz="1000" dirty="0">
                <a:effectLst/>
                <a:ea typeface="ＭＳ 明朝" panose="02020609040205080304" pitchFamily="17" charset="-128"/>
              </a:rPr>
              <a:t>Source</a:t>
            </a:r>
            <a:r>
              <a:rPr lang="en-US" sz="1000" dirty="0">
                <a:ea typeface="ＭＳ 明朝" panose="02020609040205080304" pitchFamily="17" charset="-128"/>
              </a:rPr>
              <a:t>: JICA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6767" y="122957"/>
            <a:ext cx="8676496" cy="720000"/>
          </a:xfrm>
        </p:spPr>
        <p:txBody>
          <a:bodyPr>
            <a:normAutofit/>
          </a:bodyPr>
          <a:lstStyle/>
          <a:p>
            <a:r>
              <a:rPr lang="en-US" altLang="ja-JP" sz="2800" dirty="0"/>
              <a:t>2. Groundwater Use</a:t>
            </a:r>
            <a:endParaRPr kumimoji="1" lang="ja-JP" altLang="en-US" sz="2800" dirty="0"/>
          </a:p>
        </p:txBody>
      </p:sp>
      <p:sp>
        <p:nvSpPr>
          <p:cNvPr id="7" name="テキスト プレースホルダー 7">
            <a:extLst>
              <a:ext uri="{FF2B5EF4-FFF2-40B4-BE49-F238E27FC236}">
                <a16:creationId xmlns:a16="http://schemas.microsoft.com/office/drawing/2014/main" id="{CB2CE14E-50B5-4F93-9568-8AB49BD67E7D}"/>
              </a:ext>
            </a:extLst>
          </p:cNvPr>
          <p:cNvSpPr txBox="1"/>
          <p:nvPr/>
        </p:nvSpPr>
        <p:spPr>
          <a:xfrm>
            <a:off x="362438" y="682625"/>
            <a:ext cx="8316455"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625475" indent="-568325">
              <a:buNone/>
            </a:pPr>
            <a:r>
              <a:rPr lang="en-US" altLang="ja-JP" sz="2000" dirty="0"/>
              <a:t>(1)	Current Status of Groundwater Use in Japan</a:t>
            </a:r>
          </a:p>
        </p:txBody>
      </p:sp>
      <p:sp>
        <p:nvSpPr>
          <p:cNvPr id="8" name="テキスト ボックス 7">
            <a:extLst>
              <a:ext uri="{FF2B5EF4-FFF2-40B4-BE49-F238E27FC236}">
                <a16:creationId xmlns:a16="http://schemas.microsoft.com/office/drawing/2014/main" id="{C0231FA3-A888-431C-8A7D-33BF4D58114D}"/>
              </a:ext>
            </a:extLst>
          </p:cNvPr>
          <p:cNvSpPr txBox="1"/>
          <p:nvPr/>
        </p:nvSpPr>
        <p:spPr>
          <a:xfrm>
            <a:off x="788674" y="1100675"/>
            <a:ext cx="7992888" cy="400110"/>
          </a:xfrm>
          <a:prstGeom prst="rect">
            <a:avLst/>
          </a:prstGeom>
          <a:noFill/>
        </p:spPr>
        <p:txBody>
          <a:bodyPr wrap="square" rtlCol="0">
            <a:spAutoFit/>
          </a:bodyPr>
          <a:lstStyle/>
          <a:p>
            <a:pPr marL="531813" indent="-531813"/>
            <a:r>
              <a:rPr lang="en-US" altLang="ja-JP" sz="2000" dirty="0"/>
              <a:t>1)	Groundwater in the Water Cycle</a:t>
            </a:r>
          </a:p>
        </p:txBody>
      </p:sp>
      <p:sp>
        <p:nvSpPr>
          <p:cNvPr id="11" name="コンテンツ プレースホルダー 3">
            <a:extLst>
              <a:ext uri="{FF2B5EF4-FFF2-40B4-BE49-F238E27FC236}">
                <a16:creationId xmlns:a16="http://schemas.microsoft.com/office/drawing/2014/main" id="{23BEF5F2-103D-44EE-B242-8A86CA0E6647}"/>
              </a:ext>
            </a:extLst>
          </p:cNvPr>
          <p:cNvSpPr txBox="1"/>
          <p:nvPr/>
        </p:nvSpPr>
        <p:spPr>
          <a:xfrm>
            <a:off x="2226714" y="6175375"/>
            <a:ext cx="4936602" cy="21223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2000" dirty="0"/>
              <a:t>Conceptual Diagram of the Water Cycle</a:t>
            </a:r>
          </a:p>
        </p:txBody>
      </p:sp>
      <p:sp>
        <p:nvSpPr>
          <p:cNvPr id="10" name="テキスト ボックス 6">
            <a:extLst>
              <a:ext uri="{FF2B5EF4-FFF2-40B4-BE49-F238E27FC236}">
                <a16:creationId xmlns:a16="http://schemas.microsoft.com/office/drawing/2014/main" id="{2B838DFB-AE65-49EF-98A7-3A7BC38A4812}"/>
              </a:ext>
            </a:extLst>
          </p:cNvPr>
          <p:cNvSpPr txBox="1"/>
          <p:nvPr/>
        </p:nvSpPr>
        <p:spPr>
          <a:xfrm>
            <a:off x="1187624" y="5745236"/>
            <a:ext cx="7309320" cy="400110"/>
          </a:xfrm>
          <a:prstGeom prst="rect">
            <a:avLst/>
          </a:prstGeom>
          <a:noFill/>
        </p:spPr>
        <p:txBody>
          <a:bodyPr wrap="square">
            <a:spAutoFit/>
          </a:bodyPr>
          <a:lstStyle/>
          <a:p>
            <a:pPr marL="717550" indent="-717550"/>
            <a:r>
              <a:rPr lang="en-US" sz="1000" dirty="0">
                <a:effectLst/>
                <a:ea typeface="ＭＳ 明朝" panose="02020609040205080304" pitchFamily="17" charset="-128"/>
              </a:rPr>
              <a:t>Source</a:t>
            </a:r>
            <a:r>
              <a:rPr lang="en-US" sz="1000" dirty="0">
                <a:ea typeface="ＭＳ 明朝" panose="02020609040205080304" pitchFamily="17" charset="-128"/>
              </a:rPr>
              <a:t>:	Toward the Conservation and Sound Use of Groundwater, Advisory Group on Future Groundwater Use, March 2007, MLIT</a:t>
            </a:r>
          </a:p>
        </p:txBody>
      </p:sp>
      <p:pic>
        <p:nvPicPr>
          <p:cNvPr id="3" name="Picture 2">
            <a:extLst>
              <a:ext uri="{FF2B5EF4-FFF2-40B4-BE49-F238E27FC236}">
                <a16:creationId xmlns:a16="http://schemas.microsoft.com/office/drawing/2014/main" id="{6CCFC721-92D9-4C3F-A1D6-57B64062EF3D}"/>
              </a:ext>
            </a:extLst>
          </p:cNvPr>
          <p:cNvPicPr>
            <a:picLocks noChangeAspect="1"/>
          </p:cNvPicPr>
          <p:nvPr/>
        </p:nvPicPr>
        <p:blipFill>
          <a:blip r:embed="rId3"/>
          <a:stretch>
            <a:fillRect/>
          </a:stretch>
        </p:blipFill>
        <p:spPr>
          <a:xfrm>
            <a:off x="1779029" y="1500785"/>
            <a:ext cx="5895980" cy="421923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35" descr="ダイアグラム, 概略図&#10;&#10;自動的に生成された説明">
            <a:extLst>
              <a:ext uri="{FF2B5EF4-FFF2-40B4-BE49-F238E27FC236}">
                <a16:creationId xmlns:a16="http://schemas.microsoft.com/office/drawing/2014/main" id="{7C1B42AD-11ED-42CD-A85A-29707FFEB895}"/>
              </a:ext>
            </a:extLst>
          </p:cNvPr>
          <p:cNvPicPr/>
          <p:nvPr/>
        </p:nvPicPr>
        <p:blipFill rotWithShape="1">
          <a:blip r:embed="rId3" cstate="print">
            <a:extLst>
              <a:ext uri="{28A0092B-C50C-407E-A947-70E740481C1C}">
                <a14:useLocalDpi xmlns:a14="http://schemas.microsoft.com/office/drawing/2010/main" val="0"/>
              </a:ext>
            </a:extLst>
          </a:blip>
          <a:srcRect l="3975"/>
          <a:stretch/>
        </p:blipFill>
        <p:spPr bwMode="auto">
          <a:xfrm>
            <a:off x="1237703" y="1802942"/>
            <a:ext cx="6551374" cy="3814853"/>
          </a:xfrm>
          <a:prstGeom prst="rect">
            <a:avLst/>
          </a:prstGeom>
          <a:ln>
            <a:noFill/>
          </a:ln>
          <a:extLst>
            <a:ext uri="{53640926-AAD7-44D8-BBD7-CCE9431645EC}">
              <a14:shadowObscured xmlns:a14="http://schemas.microsoft.com/office/drawing/2010/main"/>
            </a:ext>
          </a:extLst>
        </p:spPr>
      </p:pic>
      <p:sp>
        <p:nvSpPr>
          <p:cNvPr id="16" name="正方形/長方形 100">
            <a:extLst>
              <a:ext uri="{FF2B5EF4-FFF2-40B4-BE49-F238E27FC236}">
                <a16:creationId xmlns:a16="http://schemas.microsoft.com/office/drawing/2014/main" id="{0B8E3C96-C48E-4835-851D-05EBB3587BD1}"/>
              </a:ext>
            </a:extLst>
          </p:cNvPr>
          <p:cNvSpPr/>
          <p:nvPr/>
        </p:nvSpPr>
        <p:spPr>
          <a:xfrm>
            <a:off x="7012177" y="4209976"/>
            <a:ext cx="1012562" cy="228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360000" y="251999"/>
            <a:ext cx="8676496" cy="720000"/>
          </a:xfrm>
        </p:spPr>
        <p:txBody>
          <a:bodyPr>
            <a:normAutofit/>
          </a:bodyPr>
          <a:lstStyle/>
          <a:p>
            <a:r>
              <a:rPr lang="en-US" altLang="ja-JP" sz="2800" dirty="0"/>
              <a:t>2. Groundwater Use</a:t>
            </a:r>
            <a:endParaRPr kumimoji="1" lang="ja-JP" altLang="en-US" sz="2800" dirty="0"/>
          </a:p>
        </p:txBody>
      </p:sp>
      <p:sp>
        <p:nvSpPr>
          <p:cNvPr id="7" name="テキスト プレースホルダー 7">
            <a:extLst>
              <a:ext uri="{FF2B5EF4-FFF2-40B4-BE49-F238E27FC236}">
                <a16:creationId xmlns:a16="http://schemas.microsoft.com/office/drawing/2014/main" id="{CB2CE14E-50B5-4F93-9568-8AB49BD67E7D}"/>
              </a:ext>
            </a:extLst>
          </p:cNvPr>
          <p:cNvSpPr txBox="1"/>
          <p:nvPr/>
        </p:nvSpPr>
        <p:spPr>
          <a:xfrm>
            <a:off x="360000" y="869089"/>
            <a:ext cx="8316455"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625475" indent="-568325">
              <a:buNone/>
            </a:pPr>
            <a:r>
              <a:rPr lang="en-US" altLang="ja-JP" sz="2000" dirty="0"/>
              <a:t>(1)	Current Status of Groundwater Use in Japan</a:t>
            </a:r>
          </a:p>
        </p:txBody>
      </p:sp>
      <p:sp>
        <p:nvSpPr>
          <p:cNvPr id="11" name="コンテンツ プレースホルダー 3">
            <a:extLst>
              <a:ext uri="{FF2B5EF4-FFF2-40B4-BE49-F238E27FC236}">
                <a16:creationId xmlns:a16="http://schemas.microsoft.com/office/drawing/2014/main" id="{23BEF5F2-103D-44EE-B242-8A86CA0E6647}"/>
              </a:ext>
            </a:extLst>
          </p:cNvPr>
          <p:cNvSpPr txBox="1"/>
          <p:nvPr/>
        </p:nvSpPr>
        <p:spPr>
          <a:xfrm>
            <a:off x="802332" y="6309318"/>
            <a:ext cx="8019914" cy="21223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2000" dirty="0"/>
              <a:t>Conceptual Diagram of the Water Cycle</a:t>
            </a:r>
          </a:p>
        </p:txBody>
      </p:sp>
      <p:sp>
        <p:nvSpPr>
          <p:cNvPr id="12" name="テキスト ボックス 6">
            <a:extLst>
              <a:ext uri="{FF2B5EF4-FFF2-40B4-BE49-F238E27FC236}">
                <a16:creationId xmlns:a16="http://schemas.microsoft.com/office/drawing/2014/main" id="{9ADE7669-118D-42ED-9647-11FA69F443EB}"/>
              </a:ext>
            </a:extLst>
          </p:cNvPr>
          <p:cNvSpPr txBox="1"/>
          <p:nvPr/>
        </p:nvSpPr>
        <p:spPr>
          <a:xfrm>
            <a:off x="1011697" y="5891772"/>
            <a:ext cx="7416823" cy="400110"/>
          </a:xfrm>
          <a:prstGeom prst="rect">
            <a:avLst/>
          </a:prstGeom>
          <a:noFill/>
        </p:spPr>
        <p:txBody>
          <a:bodyPr wrap="square">
            <a:spAutoFit/>
          </a:bodyPr>
          <a:lstStyle/>
          <a:p>
            <a:pPr marL="717550" indent="-717550"/>
            <a:r>
              <a:rPr lang="en-US" sz="1000" dirty="0">
                <a:effectLst/>
                <a:ea typeface="ＭＳ 明朝" panose="02020609040205080304" pitchFamily="17" charset="-128"/>
              </a:rPr>
              <a:t>Source</a:t>
            </a:r>
            <a:r>
              <a:rPr lang="en-US" sz="1000" dirty="0">
                <a:ea typeface="ＭＳ 明朝" panose="02020609040205080304" pitchFamily="17" charset="-128"/>
              </a:rPr>
              <a:t>:	Toward the Conservation and Sound Use of Groundwater, Advisory Group on Future Groundwater Use, March 2007, MLIT</a:t>
            </a:r>
          </a:p>
        </p:txBody>
      </p:sp>
      <p:sp>
        <p:nvSpPr>
          <p:cNvPr id="9" name="テキスト ボックス 8">
            <a:extLst>
              <a:ext uri="{FF2B5EF4-FFF2-40B4-BE49-F238E27FC236}">
                <a16:creationId xmlns:a16="http://schemas.microsoft.com/office/drawing/2014/main" id="{1A76181D-C05C-4456-BD3D-F33FAFDA521A}"/>
              </a:ext>
            </a:extLst>
          </p:cNvPr>
          <p:cNvSpPr txBox="1"/>
          <p:nvPr/>
        </p:nvSpPr>
        <p:spPr>
          <a:xfrm>
            <a:off x="815845" y="1309865"/>
            <a:ext cx="7992888" cy="400110"/>
          </a:xfrm>
          <a:prstGeom prst="rect">
            <a:avLst/>
          </a:prstGeom>
          <a:noFill/>
        </p:spPr>
        <p:txBody>
          <a:bodyPr wrap="square" rtlCol="0">
            <a:spAutoFit/>
          </a:bodyPr>
          <a:lstStyle/>
          <a:p>
            <a:pPr marL="450850" indent="-450850"/>
            <a:r>
              <a:rPr lang="en-US" altLang="ja-JP" sz="2000" dirty="0"/>
              <a:t>1)	Groundwater in the Water Cycle</a:t>
            </a:r>
          </a:p>
        </p:txBody>
      </p:sp>
      <p:sp>
        <p:nvSpPr>
          <p:cNvPr id="17" name="正方形/長方形 66">
            <a:extLst>
              <a:ext uri="{FF2B5EF4-FFF2-40B4-BE49-F238E27FC236}">
                <a16:creationId xmlns:a16="http://schemas.microsoft.com/office/drawing/2014/main" id="{9B0B3ACE-9A15-4FAB-A598-3AEBBF5B1F1F}"/>
              </a:ext>
            </a:extLst>
          </p:cNvPr>
          <p:cNvSpPr/>
          <p:nvPr/>
        </p:nvSpPr>
        <p:spPr>
          <a:xfrm>
            <a:off x="3507519" y="1939362"/>
            <a:ext cx="509286" cy="25609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67">
            <a:extLst>
              <a:ext uri="{FF2B5EF4-FFF2-40B4-BE49-F238E27FC236}">
                <a16:creationId xmlns:a16="http://schemas.microsoft.com/office/drawing/2014/main" id="{2D2E23B5-37D7-4894-B406-0D7D6267BFA9}"/>
              </a:ext>
            </a:extLst>
          </p:cNvPr>
          <p:cNvSpPr/>
          <p:nvPr/>
        </p:nvSpPr>
        <p:spPr>
          <a:xfrm>
            <a:off x="3195591" y="2713327"/>
            <a:ext cx="445359" cy="256385"/>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68">
            <a:extLst>
              <a:ext uri="{FF2B5EF4-FFF2-40B4-BE49-F238E27FC236}">
                <a16:creationId xmlns:a16="http://schemas.microsoft.com/office/drawing/2014/main" id="{8426B182-5E14-4E39-9CDD-DB12E7207F93}"/>
              </a:ext>
            </a:extLst>
          </p:cNvPr>
          <p:cNvSpPr/>
          <p:nvPr/>
        </p:nvSpPr>
        <p:spPr>
          <a:xfrm>
            <a:off x="2640407" y="3025598"/>
            <a:ext cx="708277" cy="263009"/>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69">
            <a:extLst>
              <a:ext uri="{FF2B5EF4-FFF2-40B4-BE49-F238E27FC236}">
                <a16:creationId xmlns:a16="http://schemas.microsoft.com/office/drawing/2014/main" id="{58FB4202-5E7A-40FD-8E8B-3CCCE1F448AE}"/>
              </a:ext>
            </a:extLst>
          </p:cNvPr>
          <p:cNvSpPr/>
          <p:nvPr/>
        </p:nvSpPr>
        <p:spPr>
          <a:xfrm>
            <a:off x="6156176" y="2631692"/>
            <a:ext cx="1512168" cy="226395"/>
          </a:xfrm>
          <a:prstGeom prst="rect">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70">
            <a:extLst>
              <a:ext uri="{FF2B5EF4-FFF2-40B4-BE49-F238E27FC236}">
                <a16:creationId xmlns:a16="http://schemas.microsoft.com/office/drawing/2014/main" id="{0D0B390B-61C2-4E25-9C0B-0350C0181A7C}"/>
              </a:ext>
            </a:extLst>
          </p:cNvPr>
          <p:cNvSpPr/>
          <p:nvPr/>
        </p:nvSpPr>
        <p:spPr>
          <a:xfrm>
            <a:off x="4432838" y="5388841"/>
            <a:ext cx="2227394" cy="319055"/>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71">
            <a:extLst>
              <a:ext uri="{FF2B5EF4-FFF2-40B4-BE49-F238E27FC236}">
                <a16:creationId xmlns:a16="http://schemas.microsoft.com/office/drawing/2014/main" id="{D8A9C360-B396-469A-86C4-B59091A293EE}"/>
              </a:ext>
            </a:extLst>
          </p:cNvPr>
          <p:cNvSpPr/>
          <p:nvPr/>
        </p:nvSpPr>
        <p:spPr>
          <a:xfrm>
            <a:off x="1187900" y="4715037"/>
            <a:ext cx="575787" cy="386677"/>
          </a:xfrm>
          <a:prstGeom prst="rect">
            <a:avLst/>
          </a:pr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74">
            <a:extLst>
              <a:ext uri="{FF2B5EF4-FFF2-40B4-BE49-F238E27FC236}">
                <a16:creationId xmlns:a16="http://schemas.microsoft.com/office/drawing/2014/main" id="{DF70CF7A-1A04-4947-B692-462B49BEA243}"/>
              </a:ext>
            </a:extLst>
          </p:cNvPr>
          <p:cNvSpPr/>
          <p:nvPr/>
        </p:nvSpPr>
        <p:spPr>
          <a:xfrm>
            <a:off x="5503899" y="4614894"/>
            <a:ext cx="673038" cy="272559"/>
          </a:xfrm>
          <a:prstGeom prst="rect">
            <a:avLst/>
          </a:prstGeom>
          <a:solidFill>
            <a:srgbClr val="B4B4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75">
            <a:extLst>
              <a:ext uri="{FF2B5EF4-FFF2-40B4-BE49-F238E27FC236}">
                <a16:creationId xmlns:a16="http://schemas.microsoft.com/office/drawing/2014/main" id="{2F341883-8FA1-4EFF-A981-764C87893885}"/>
              </a:ext>
            </a:extLst>
          </p:cNvPr>
          <p:cNvSpPr/>
          <p:nvPr/>
        </p:nvSpPr>
        <p:spPr>
          <a:xfrm>
            <a:off x="4016805" y="4145068"/>
            <a:ext cx="219915" cy="215426"/>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76">
            <a:extLst>
              <a:ext uri="{FF2B5EF4-FFF2-40B4-BE49-F238E27FC236}">
                <a16:creationId xmlns:a16="http://schemas.microsoft.com/office/drawing/2014/main" id="{7E5EB8A0-0EAC-4627-89B9-866E4B518A16}"/>
              </a:ext>
            </a:extLst>
          </p:cNvPr>
          <p:cNvSpPr/>
          <p:nvPr/>
        </p:nvSpPr>
        <p:spPr>
          <a:xfrm>
            <a:off x="3101084" y="4346638"/>
            <a:ext cx="433520" cy="170174"/>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77">
            <a:extLst>
              <a:ext uri="{FF2B5EF4-FFF2-40B4-BE49-F238E27FC236}">
                <a16:creationId xmlns:a16="http://schemas.microsoft.com/office/drawing/2014/main" id="{C1CD8743-99D2-475B-B0FB-52607C061B15}"/>
              </a:ext>
            </a:extLst>
          </p:cNvPr>
          <p:cNvSpPr/>
          <p:nvPr/>
        </p:nvSpPr>
        <p:spPr>
          <a:xfrm>
            <a:off x="4959867" y="3736015"/>
            <a:ext cx="1196309" cy="244549"/>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78">
            <a:extLst>
              <a:ext uri="{FF2B5EF4-FFF2-40B4-BE49-F238E27FC236}">
                <a16:creationId xmlns:a16="http://schemas.microsoft.com/office/drawing/2014/main" id="{4834DF66-CC1A-4FD6-B114-6503E98F39CA}"/>
              </a:ext>
            </a:extLst>
          </p:cNvPr>
          <p:cNvSpPr/>
          <p:nvPr/>
        </p:nvSpPr>
        <p:spPr>
          <a:xfrm rot="20781800">
            <a:off x="4782278" y="4165426"/>
            <a:ext cx="1166720" cy="206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79">
            <a:extLst>
              <a:ext uri="{FF2B5EF4-FFF2-40B4-BE49-F238E27FC236}">
                <a16:creationId xmlns:a16="http://schemas.microsoft.com/office/drawing/2014/main" id="{77B71E10-62C7-4719-A020-8D67FE0311A0}"/>
              </a:ext>
            </a:extLst>
          </p:cNvPr>
          <p:cNvSpPr/>
          <p:nvPr/>
        </p:nvSpPr>
        <p:spPr>
          <a:xfrm rot="20760069">
            <a:off x="3550682" y="4769605"/>
            <a:ext cx="1030683" cy="1968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テキスト ボックス 107">
            <a:extLst>
              <a:ext uri="{FF2B5EF4-FFF2-40B4-BE49-F238E27FC236}">
                <a16:creationId xmlns:a16="http://schemas.microsoft.com/office/drawing/2014/main" id="{88112CCB-E213-4BB1-8D3C-52B9EF9A1A5F}"/>
              </a:ext>
            </a:extLst>
          </p:cNvPr>
          <p:cNvSpPr txBox="1"/>
          <p:nvPr/>
        </p:nvSpPr>
        <p:spPr>
          <a:xfrm>
            <a:off x="5672329" y="2409370"/>
            <a:ext cx="1846129" cy="512961"/>
          </a:xfrm>
          <a:prstGeom prst="rect">
            <a:avLst/>
          </a:prstGeom>
          <a:noFill/>
          <a:ln>
            <a:noFill/>
          </a:ln>
        </p:spPr>
        <p:txBody>
          <a:bodyPr wrap="square" lIns="36000" tIns="0" rIns="36000" bIns="0" rtlCol="0">
            <a:spAutoFit/>
          </a:bodyPr>
          <a:lstStyle/>
          <a:p>
            <a:pPr algn="ctr">
              <a:lnSpc>
                <a:spcPts val="2000"/>
              </a:lnSpc>
            </a:pPr>
            <a:r>
              <a:rPr kumimoji="1" lang="en-US" altLang="ja-JP" sz="2000" dirty="0">
                <a:effectLst>
                  <a:glow rad="63500">
                    <a:schemeClr val="bg1"/>
                  </a:glow>
                </a:effectLst>
              </a:rPr>
              <a:t>Mountain ground (rock)</a:t>
            </a:r>
            <a:endParaRPr kumimoji="1" lang="ja-JP" altLang="en-US" sz="2000" dirty="0">
              <a:effectLst>
                <a:glow rad="63500">
                  <a:schemeClr val="bg1"/>
                </a:glow>
              </a:effectLst>
            </a:endParaRPr>
          </a:p>
        </p:txBody>
      </p:sp>
      <p:sp>
        <p:nvSpPr>
          <p:cNvPr id="32" name="テキスト ボックス 108">
            <a:extLst>
              <a:ext uri="{FF2B5EF4-FFF2-40B4-BE49-F238E27FC236}">
                <a16:creationId xmlns:a16="http://schemas.microsoft.com/office/drawing/2014/main" id="{730C2210-4744-4B21-A2DC-B786EE152119}"/>
              </a:ext>
            </a:extLst>
          </p:cNvPr>
          <p:cNvSpPr txBox="1"/>
          <p:nvPr/>
        </p:nvSpPr>
        <p:spPr>
          <a:xfrm>
            <a:off x="3184122" y="2043094"/>
            <a:ext cx="962810" cy="164148"/>
          </a:xfrm>
          <a:prstGeom prst="rect">
            <a:avLst/>
          </a:prstGeom>
          <a:noFill/>
          <a:ln>
            <a:noFill/>
          </a:ln>
        </p:spPr>
        <p:txBody>
          <a:bodyPr wrap="square" lIns="36000" tIns="0" rIns="36000" bIns="0" rtlCol="0">
            <a:spAutoFit/>
          </a:bodyPr>
          <a:lstStyle/>
          <a:p>
            <a:pPr algn="ctr">
              <a:lnSpc>
                <a:spcPts val="1100"/>
              </a:lnSpc>
            </a:pPr>
            <a:r>
              <a:rPr kumimoji="1" lang="en-US" altLang="ja-JP" sz="2000" dirty="0">
                <a:effectLst>
                  <a:glow rad="63500">
                    <a:schemeClr val="bg1"/>
                  </a:glow>
                </a:effectLst>
              </a:rPr>
              <a:t>Cloud</a:t>
            </a:r>
            <a:endParaRPr kumimoji="1" lang="ja-JP" altLang="en-US" sz="2000" dirty="0">
              <a:effectLst>
                <a:glow rad="63500">
                  <a:schemeClr val="bg1"/>
                </a:glow>
              </a:effectLst>
            </a:endParaRPr>
          </a:p>
        </p:txBody>
      </p:sp>
      <p:sp>
        <p:nvSpPr>
          <p:cNvPr id="33" name="テキスト ボックス 109">
            <a:extLst>
              <a:ext uri="{FF2B5EF4-FFF2-40B4-BE49-F238E27FC236}">
                <a16:creationId xmlns:a16="http://schemas.microsoft.com/office/drawing/2014/main" id="{F54CB41E-638C-4C23-905B-3A573493FFA5}"/>
              </a:ext>
            </a:extLst>
          </p:cNvPr>
          <p:cNvSpPr txBox="1"/>
          <p:nvPr/>
        </p:nvSpPr>
        <p:spPr>
          <a:xfrm>
            <a:off x="2678140" y="2665851"/>
            <a:ext cx="962810" cy="164148"/>
          </a:xfrm>
          <a:prstGeom prst="rect">
            <a:avLst/>
          </a:prstGeom>
          <a:noFill/>
          <a:ln>
            <a:noFill/>
          </a:ln>
        </p:spPr>
        <p:txBody>
          <a:bodyPr wrap="square" lIns="36000" tIns="0" rIns="36000" bIns="0" rtlCol="0">
            <a:spAutoFit/>
          </a:bodyPr>
          <a:lstStyle/>
          <a:p>
            <a:pPr algn="ctr">
              <a:lnSpc>
                <a:spcPts val="1100"/>
              </a:lnSpc>
            </a:pPr>
            <a:r>
              <a:rPr kumimoji="1" lang="en-US" altLang="ja-JP" sz="2000" dirty="0">
                <a:effectLst>
                  <a:glow rad="63500">
                    <a:schemeClr val="bg1"/>
                  </a:glow>
                </a:effectLst>
              </a:rPr>
              <a:t>Rainfall</a:t>
            </a:r>
            <a:endParaRPr kumimoji="1" lang="ja-JP" altLang="en-US" sz="2000" dirty="0">
              <a:effectLst>
                <a:glow rad="63500">
                  <a:schemeClr val="bg1"/>
                </a:glow>
              </a:effectLst>
            </a:endParaRPr>
          </a:p>
        </p:txBody>
      </p:sp>
      <p:sp>
        <p:nvSpPr>
          <p:cNvPr id="34" name="テキスト ボックス 110">
            <a:extLst>
              <a:ext uri="{FF2B5EF4-FFF2-40B4-BE49-F238E27FC236}">
                <a16:creationId xmlns:a16="http://schemas.microsoft.com/office/drawing/2014/main" id="{C90BB15E-49A6-4C24-A9F9-CD347B356B13}"/>
              </a:ext>
            </a:extLst>
          </p:cNvPr>
          <p:cNvSpPr txBox="1"/>
          <p:nvPr/>
        </p:nvSpPr>
        <p:spPr>
          <a:xfrm>
            <a:off x="1222366" y="3157667"/>
            <a:ext cx="2393684" cy="144911"/>
          </a:xfrm>
          <a:prstGeom prst="rect">
            <a:avLst/>
          </a:prstGeom>
          <a:noFill/>
          <a:ln>
            <a:noFill/>
          </a:ln>
        </p:spPr>
        <p:txBody>
          <a:bodyPr wrap="square" lIns="36000" tIns="0" rIns="36000" bIns="0" rtlCol="0">
            <a:spAutoFit/>
          </a:bodyPr>
          <a:lstStyle/>
          <a:p>
            <a:pPr algn="ctr">
              <a:lnSpc>
                <a:spcPts val="900"/>
              </a:lnSpc>
            </a:pPr>
            <a:r>
              <a:rPr kumimoji="1" lang="en-US" altLang="ja-JP" sz="2000" dirty="0">
                <a:effectLst>
                  <a:glow rad="63500">
                    <a:schemeClr val="bg1"/>
                  </a:glow>
                </a:effectLst>
              </a:rPr>
              <a:t>Evapotranspiration</a:t>
            </a:r>
            <a:endParaRPr kumimoji="1" lang="ja-JP" altLang="en-US" sz="2000" dirty="0">
              <a:effectLst>
                <a:glow rad="63500">
                  <a:schemeClr val="bg1"/>
                </a:glow>
              </a:effectLst>
            </a:endParaRPr>
          </a:p>
        </p:txBody>
      </p:sp>
      <p:sp>
        <p:nvSpPr>
          <p:cNvPr id="35" name="テキスト ボックス 113">
            <a:extLst>
              <a:ext uri="{FF2B5EF4-FFF2-40B4-BE49-F238E27FC236}">
                <a16:creationId xmlns:a16="http://schemas.microsoft.com/office/drawing/2014/main" id="{A67B846C-EA5C-450E-81B7-D189CF0DB999}"/>
              </a:ext>
            </a:extLst>
          </p:cNvPr>
          <p:cNvSpPr txBox="1"/>
          <p:nvPr/>
        </p:nvSpPr>
        <p:spPr>
          <a:xfrm>
            <a:off x="4325827" y="5276955"/>
            <a:ext cx="2227394" cy="410369"/>
          </a:xfrm>
          <a:prstGeom prst="rect">
            <a:avLst/>
          </a:prstGeom>
          <a:noFill/>
          <a:ln>
            <a:noFill/>
          </a:ln>
        </p:spPr>
        <p:txBody>
          <a:bodyPr wrap="square" lIns="36000" tIns="0" rIns="36000" bIns="0" rtlCol="0">
            <a:spAutoFit/>
          </a:bodyPr>
          <a:lstStyle/>
          <a:p>
            <a:pPr algn="ctr">
              <a:lnSpc>
                <a:spcPts val="1600"/>
              </a:lnSpc>
            </a:pPr>
            <a:r>
              <a:rPr kumimoji="1" lang="en-US" altLang="ja-JP" sz="1600" dirty="0">
                <a:effectLst>
                  <a:glow rad="63500">
                    <a:schemeClr val="bg1"/>
                  </a:glow>
                </a:effectLst>
              </a:rPr>
              <a:t>Saltwater intrusion in coastal groundwater</a:t>
            </a:r>
            <a:endParaRPr kumimoji="1" lang="ja-JP" altLang="en-US" sz="1600" dirty="0">
              <a:effectLst>
                <a:glow rad="63500">
                  <a:schemeClr val="bg1"/>
                </a:glow>
              </a:effectLst>
            </a:endParaRPr>
          </a:p>
        </p:txBody>
      </p:sp>
      <p:sp>
        <p:nvSpPr>
          <p:cNvPr id="36" name="テキスト ボックス 114">
            <a:extLst>
              <a:ext uri="{FF2B5EF4-FFF2-40B4-BE49-F238E27FC236}">
                <a16:creationId xmlns:a16="http://schemas.microsoft.com/office/drawing/2014/main" id="{04EBD158-0320-4476-9C48-E1CA28FD7C6F}"/>
              </a:ext>
            </a:extLst>
          </p:cNvPr>
          <p:cNvSpPr txBox="1"/>
          <p:nvPr/>
        </p:nvSpPr>
        <p:spPr>
          <a:xfrm>
            <a:off x="3998951" y="4140323"/>
            <a:ext cx="590923" cy="164148"/>
          </a:xfrm>
          <a:prstGeom prst="rect">
            <a:avLst/>
          </a:prstGeom>
          <a:noFill/>
          <a:ln>
            <a:noFill/>
          </a:ln>
        </p:spPr>
        <p:txBody>
          <a:bodyPr wrap="none" lIns="36000" tIns="0" rIns="36000" bIns="0" rtlCol="0">
            <a:spAutoFit/>
          </a:bodyPr>
          <a:lstStyle/>
          <a:p>
            <a:pPr algn="ctr">
              <a:lnSpc>
                <a:spcPts val="1100"/>
              </a:lnSpc>
            </a:pPr>
            <a:r>
              <a:rPr kumimoji="1" lang="en-US" altLang="ja-JP" sz="2000" dirty="0">
                <a:effectLst>
                  <a:glow rad="63500">
                    <a:schemeClr val="bg1"/>
                  </a:glow>
                </a:effectLst>
              </a:rPr>
              <a:t>Lake</a:t>
            </a:r>
            <a:endParaRPr kumimoji="1" lang="ja-JP" altLang="en-US" sz="2000" dirty="0">
              <a:effectLst>
                <a:glow rad="63500">
                  <a:schemeClr val="bg1"/>
                </a:glow>
              </a:effectLst>
            </a:endParaRPr>
          </a:p>
        </p:txBody>
      </p:sp>
      <p:sp>
        <p:nvSpPr>
          <p:cNvPr id="37" name="テキスト ボックス 115">
            <a:extLst>
              <a:ext uri="{FF2B5EF4-FFF2-40B4-BE49-F238E27FC236}">
                <a16:creationId xmlns:a16="http://schemas.microsoft.com/office/drawing/2014/main" id="{61873BB0-67F7-4EE1-B758-5FE43C21C4A4}"/>
              </a:ext>
            </a:extLst>
          </p:cNvPr>
          <p:cNvSpPr txBox="1"/>
          <p:nvPr/>
        </p:nvSpPr>
        <p:spPr>
          <a:xfrm>
            <a:off x="3028331" y="4425521"/>
            <a:ext cx="652478" cy="164148"/>
          </a:xfrm>
          <a:prstGeom prst="rect">
            <a:avLst/>
          </a:prstGeom>
          <a:noFill/>
          <a:ln>
            <a:noFill/>
          </a:ln>
        </p:spPr>
        <p:txBody>
          <a:bodyPr wrap="none" lIns="36000" tIns="0" rIns="36000" bIns="0" rtlCol="0">
            <a:spAutoFit/>
          </a:bodyPr>
          <a:lstStyle/>
          <a:p>
            <a:pPr algn="ctr">
              <a:lnSpc>
                <a:spcPts val="1100"/>
              </a:lnSpc>
            </a:pPr>
            <a:r>
              <a:rPr kumimoji="1" lang="en-US" altLang="ja-JP" sz="2000" dirty="0">
                <a:effectLst>
                  <a:glow rad="63500">
                    <a:schemeClr val="bg1"/>
                  </a:glow>
                </a:effectLst>
              </a:rPr>
              <a:t>River</a:t>
            </a:r>
            <a:endParaRPr kumimoji="1" lang="ja-JP" altLang="en-US" sz="2000" dirty="0">
              <a:effectLst>
                <a:glow rad="63500">
                  <a:schemeClr val="bg1"/>
                </a:glow>
              </a:effectLst>
            </a:endParaRPr>
          </a:p>
        </p:txBody>
      </p:sp>
      <p:sp>
        <p:nvSpPr>
          <p:cNvPr id="38" name="テキスト ボックス 116">
            <a:extLst>
              <a:ext uri="{FF2B5EF4-FFF2-40B4-BE49-F238E27FC236}">
                <a16:creationId xmlns:a16="http://schemas.microsoft.com/office/drawing/2014/main" id="{8ABD8AD7-D17F-49A4-839B-7B150ED35431}"/>
              </a:ext>
            </a:extLst>
          </p:cNvPr>
          <p:cNvSpPr txBox="1"/>
          <p:nvPr/>
        </p:nvSpPr>
        <p:spPr>
          <a:xfrm>
            <a:off x="1229765" y="4839076"/>
            <a:ext cx="449409" cy="164148"/>
          </a:xfrm>
          <a:prstGeom prst="rect">
            <a:avLst/>
          </a:prstGeom>
          <a:noFill/>
          <a:ln>
            <a:noFill/>
          </a:ln>
        </p:spPr>
        <p:txBody>
          <a:bodyPr wrap="none" lIns="36000" tIns="0" rIns="36000" bIns="0" rtlCol="0">
            <a:spAutoFit/>
          </a:bodyPr>
          <a:lstStyle/>
          <a:p>
            <a:pPr algn="ctr">
              <a:lnSpc>
                <a:spcPts val="1100"/>
              </a:lnSpc>
            </a:pPr>
            <a:r>
              <a:rPr kumimoji="1" lang="en-US" altLang="ja-JP" sz="2000" dirty="0">
                <a:effectLst>
                  <a:glow rad="63500">
                    <a:schemeClr val="bg1"/>
                  </a:glow>
                </a:effectLst>
              </a:rPr>
              <a:t>Sea</a:t>
            </a:r>
            <a:endParaRPr kumimoji="1" lang="ja-JP" altLang="en-US" sz="2000" dirty="0">
              <a:effectLst>
                <a:glow rad="63500">
                  <a:schemeClr val="bg1"/>
                </a:glow>
              </a:effectLst>
            </a:endParaRPr>
          </a:p>
        </p:txBody>
      </p:sp>
      <p:sp>
        <p:nvSpPr>
          <p:cNvPr id="39" name="テキスト ボックス 117">
            <a:extLst>
              <a:ext uri="{FF2B5EF4-FFF2-40B4-BE49-F238E27FC236}">
                <a16:creationId xmlns:a16="http://schemas.microsoft.com/office/drawing/2014/main" id="{82485519-69F7-4B5C-867C-8FF1C18E1A33}"/>
              </a:ext>
            </a:extLst>
          </p:cNvPr>
          <p:cNvSpPr txBox="1"/>
          <p:nvPr/>
        </p:nvSpPr>
        <p:spPr>
          <a:xfrm>
            <a:off x="4069382" y="3438804"/>
            <a:ext cx="2107555" cy="512961"/>
          </a:xfrm>
          <a:prstGeom prst="rect">
            <a:avLst/>
          </a:prstGeom>
          <a:noFill/>
          <a:ln>
            <a:noFill/>
          </a:ln>
        </p:spPr>
        <p:txBody>
          <a:bodyPr wrap="none" lIns="36000" tIns="0" rIns="36000" bIns="0" rtlCol="0">
            <a:spAutoFit/>
          </a:bodyPr>
          <a:lstStyle/>
          <a:p>
            <a:pPr algn="ctr">
              <a:lnSpc>
                <a:spcPts val="2000"/>
              </a:lnSpc>
            </a:pPr>
            <a:r>
              <a:rPr lang="en-US" altLang="ja-JP" dirty="0">
                <a:effectLst>
                  <a:glow rad="63500">
                    <a:schemeClr val="bg1"/>
                  </a:glow>
                </a:effectLst>
              </a:rPr>
              <a:t>Plain </a:t>
            </a:r>
          </a:p>
          <a:p>
            <a:pPr algn="ctr">
              <a:lnSpc>
                <a:spcPts val="2000"/>
              </a:lnSpc>
            </a:pPr>
            <a:r>
              <a:rPr lang="en-US" altLang="ja-JP" dirty="0">
                <a:effectLst>
                  <a:glow rad="63500">
                    <a:schemeClr val="bg1"/>
                  </a:glow>
                </a:effectLst>
              </a:rPr>
              <a:t>(Sedimentary Layer)</a:t>
            </a:r>
            <a:endParaRPr kumimoji="1" lang="ja-JP" altLang="en-US" dirty="0">
              <a:effectLst>
                <a:glow rad="63500">
                  <a:schemeClr val="bg1"/>
                </a:glow>
              </a:effectLst>
            </a:endParaRPr>
          </a:p>
        </p:txBody>
      </p:sp>
      <p:sp>
        <p:nvSpPr>
          <p:cNvPr id="40" name="テキスト ボックス 118">
            <a:extLst>
              <a:ext uri="{FF2B5EF4-FFF2-40B4-BE49-F238E27FC236}">
                <a16:creationId xmlns:a16="http://schemas.microsoft.com/office/drawing/2014/main" id="{F3BF1903-E22A-43DB-B224-B23A06B0EB9E}"/>
              </a:ext>
            </a:extLst>
          </p:cNvPr>
          <p:cNvSpPr txBox="1"/>
          <p:nvPr/>
        </p:nvSpPr>
        <p:spPr>
          <a:xfrm rot="20688557">
            <a:off x="3505390" y="4695865"/>
            <a:ext cx="2429438" cy="158313"/>
          </a:xfrm>
          <a:prstGeom prst="rect">
            <a:avLst/>
          </a:prstGeom>
          <a:noFill/>
          <a:ln>
            <a:noFill/>
          </a:ln>
        </p:spPr>
        <p:txBody>
          <a:bodyPr wrap="none" lIns="36000" tIns="0" rIns="36000" bIns="0" rtlCol="0">
            <a:spAutoFit/>
          </a:bodyPr>
          <a:lstStyle/>
          <a:p>
            <a:pPr algn="ctr">
              <a:lnSpc>
                <a:spcPts val="1100"/>
              </a:lnSpc>
            </a:pPr>
            <a:r>
              <a:rPr kumimoji="1" lang="en-US" altLang="ja-JP" dirty="0">
                <a:effectLst>
                  <a:glow rad="63500">
                    <a:schemeClr val="bg1"/>
                  </a:glow>
                </a:effectLst>
              </a:rPr>
              <a:t>Pressured Groundwater</a:t>
            </a:r>
            <a:endParaRPr kumimoji="1" lang="ja-JP" altLang="en-US" dirty="0">
              <a:effectLst>
                <a:glow rad="63500">
                  <a:schemeClr val="bg1"/>
                </a:glow>
              </a:effectLst>
            </a:endParaRPr>
          </a:p>
        </p:txBody>
      </p:sp>
      <p:sp>
        <p:nvSpPr>
          <p:cNvPr id="41" name="テキスト ボックス 119">
            <a:extLst>
              <a:ext uri="{FF2B5EF4-FFF2-40B4-BE49-F238E27FC236}">
                <a16:creationId xmlns:a16="http://schemas.microsoft.com/office/drawing/2014/main" id="{09A8E881-1935-4F80-B2A4-CDCBFE11A540}"/>
              </a:ext>
            </a:extLst>
          </p:cNvPr>
          <p:cNvSpPr txBox="1"/>
          <p:nvPr/>
        </p:nvSpPr>
        <p:spPr>
          <a:xfrm rot="20688557">
            <a:off x="4778451" y="3993251"/>
            <a:ext cx="2703552" cy="158313"/>
          </a:xfrm>
          <a:prstGeom prst="rect">
            <a:avLst/>
          </a:prstGeom>
          <a:noFill/>
          <a:ln>
            <a:noFill/>
          </a:ln>
        </p:spPr>
        <p:txBody>
          <a:bodyPr wrap="none" lIns="36000" tIns="0" rIns="36000" bIns="0" rtlCol="0">
            <a:spAutoFit/>
          </a:bodyPr>
          <a:lstStyle/>
          <a:p>
            <a:pPr algn="ctr">
              <a:lnSpc>
                <a:spcPts val="1100"/>
              </a:lnSpc>
            </a:pPr>
            <a:r>
              <a:rPr lang="en-US" altLang="ja-JP" dirty="0">
                <a:effectLst>
                  <a:glow rad="63500">
                    <a:schemeClr val="bg1"/>
                  </a:glow>
                </a:effectLst>
              </a:rPr>
              <a:t>Un</a:t>
            </a:r>
            <a:r>
              <a:rPr kumimoji="1" lang="en-US" altLang="ja-JP" dirty="0">
                <a:effectLst>
                  <a:glow rad="63500">
                    <a:schemeClr val="bg1"/>
                  </a:glow>
                </a:effectLst>
              </a:rPr>
              <a:t>pressured Groundwater</a:t>
            </a:r>
            <a:endParaRPr kumimoji="1" lang="ja-JP" altLang="en-US" dirty="0">
              <a:effectLst>
                <a:glow rad="63500">
                  <a:schemeClr val="bg1"/>
                </a:glow>
              </a:effectLst>
            </a:endParaRPr>
          </a:p>
        </p:txBody>
      </p:sp>
      <p:sp>
        <p:nvSpPr>
          <p:cNvPr id="45" name="正方形/長方形 74">
            <a:extLst>
              <a:ext uri="{FF2B5EF4-FFF2-40B4-BE49-F238E27FC236}">
                <a16:creationId xmlns:a16="http://schemas.microsoft.com/office/drawing/2014/main" id="{B0314DC1-E44B-4E24-AB99-855CB623EE30}"/>
              </a:ext>
            </a:extLst>
          </p:cNvPr>
          <p:cNvSpPr/>
          <p:nvPr/>
        </p:nvSpPr>
        <p:spPr>
          <a:xfrm>
            <a:off x="6305910" y="4378546"/>
            <a:ext cx="829046" cy="382650"/>
          </a:xfrm>
          <a:prstGeom prst="rect">
            <a:avLst/>
          </a:prstGeom>
          <a:solidFill>
            <a:srgbClr val="B4B4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35325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676496" cy="720000"/>
          </a:xfrm>
        </p:spPr>
        <p:txBody>
          <a:bodyPr>
            <a:normAutofit/>
          </a:bodyPr>
          <a:lstStyle/>
          <a:p>
            <a:r>
              <a:rPr lang="en-US" altLang="ja-JP" sz="2800" dirty="0"/>
              <a:t>2. Groundwater Use</a:t>
            </a:r>
            <a:endParaRPr kumimoji="1" lang="ja-JP" altLang="en-US" sz="2800" dirty="0"/>
          </a:p>
        </p:txBody>
      </p:sp>
      <p:sp>
        <p:nvSpPr>
          <p:cNvPr id="10" name="コンテンツ プレースホルダー 3">
            <a:extLst>
              <a:ext uri="{FF2B5EF4-FFF2-40B4-BE49-F238E27FC236}">
                <a16:creationId xmlns:a16="http://schemas.microsoft.com/office/drawing/2014/main" id="{57EDECB1-7A28-40B8-BF70-8E6BABB2E234}"/>
              </a:ext>
            </a:extLst>
          </p:cNvPr>
          <p:cNvSpPr txBox="1"/>
          <p:nvPr/>
        </p:nvSpPr>
        <p:spPr>
          <a:xfrm>
            <a:off x="2087724" y="6237312"/>
            <a:ext cx="4968552" cy="21223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2000" dirty="0"/>
              <a:t>Annual Water Use by Source in Japan</a:t>
            </a:r>
          </a:p>
        </p:txBody>
      </p:sp>
      <p:sp>
        <p:nvSpPr>
          <p:cNvPr id="9" name="テキスト ボックス 6">
            <a:extLst>
              <a:ext uri="{FF2B5EF4-FFF2-40B4-BE49-F238E27FC236}">
                <a16:creationId xmlns:a16="http://schemas.microsoft.com/office/drawing/2014/main" id="{FCCEC10C-5D45-4E21-8315-850165229D20}"/>
              </a:ext>
            </a:extLst>
          </p:cNvPr>
          <p:cNvSpPr txBox="1"/>
          <p:nvPr/>
        </p:nvSpPr>
        <p:spPr>
          <a:xfrm>
            <a:off x="1529965" y="5727362"/>
            <a:ext cx="4104456" cy="246221"/>
          </a:xfrm>
          <a:prstGeom prst="rect">
            <a:avLst/>
          </a:prstGeom>
          <a:noFill/>
        </p:spPr>
        <p:txBody>
          <a:bodyPr wrap="square">
            <a:spAutoFit/>
          </a:bodyPr>
          <a:lstStyle/>
          <a:p>
            <a:r>
              <a:rPr lang="en-US" sz="1000" dirty="0">
                <a:effectLst/>
                <a:ea typeface="ＭＳ 明朝" panose="02020609040205080304" pitchFamily="17" charset="-128"/>
              </a:rPr>
              <a:t>Source</a:t>
            </a:r>
            <a:r>
              <a:rPr lang="en-US" sz="1000" dirty="0">
                <a:ea typeface="ＭＳ 明朝" panose="02020609040205080304" pitchFamily="17" charset="-128"/>
              </a:rPr>
              <a:t>: Japan’s Water Resources, data from MLIT</a:t>
            </a:r>
          </a:p>
        </p:txBody>
      </p:sp>
      <p:sp>
        <p:nvSpPr>
          <p:cNvPr id="11" name="テキスト ボックス 10">
            <a:extLst>
              <a:ext uri="{FF2B5EF4-FFF2-40B4-BE49-F238E27FC236}">
                <a16:creationId xmlns:a16="http://schemas.microsoft.com/office/drawing/2014/main" id="{4824C06E-7D19-404E-B9D1-A3B2237D6706}"/>
              </a:ext>
            </a:extLst>
          </p:cNvPr>
          <p:cNvSpPr txBox="1"/>
          <p:nvPr/>
        </p:nvSpPr>
        <p:spPr>
          <a:xfrm>
            <a:off x="827584" y="1288998"/>
            <a:ext cx="7992888" cy="400110"/>
          </a:xfrm>
          <a:prstGeom prst="rect">
            <a:avLst/>
          </a:prstGeom>
          <a:noFill/>
        </p:spPr>
        <p:txBody>
          <a:bodyPr wrap="square" rtlCol="0">
            <a:spAutoFit/>
          </a:bodyPr>
          <a:lstStyle/>
          <a:p>
            <a:pPr marL="450850" indent="-450850"/>
            <a:r>
              <a:rPr lang="en-US" altLang="ja-JP" sz="2000" dirty="0"/>
              <a:t>2)	Groundwater in Japan</a:t>
            </a:r>
          </a:p>
        </p:txBody>
      </p:sp>
      <p:pic>
        <p:nvPicPr>
          <p:cNvPr id="12" name="図 11">
            <a:extLst>
              <a:ext uri="{FF2B5EF4-FFF2-40B4-BE49-F238E27FC236}">
                <a16:creationId xmlns:a16="http://schemas.microsoft.com/office/drawing/2014/main" id="{8B8E8A26-EA83-41CB-881C-C3313C4C617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1681397"/>
            <a:ext cx="6110943" cy="4045965"/>
          </a:xfrm>
          <a:prstGeom prst="rect">
            <a:avLst/>
          </a:prstGeom>
          <a:noFill/>
          <a:ln>
            <a:noFill/>
          </a:ln>
        </p:spPr>
      </p:pic>
      <p:sp>
        <p:nvSpPr>
          <p:cNvPr id="8" name="テキスト プレースホルダー 7">
            <a:extLst>
              <a:ext uri="{FF2B5EF4-FFF2-40B4-BE49-F238E27FC236}">
                <a16:creationId xmlns:a16="http://schemas.microsoft.com/office/drawing/2014/main" id="{4D10A2C1-E526-4A8C-BD0E-D41915A9E83A}"/>
              </a:ext>
            </a:extLst>
          </p:cNvPr>
          <p:cNvSpPr txBox="1"/>
          <p:nvPr/>
        </p:nvSpPr>
        <p:spPr>
          <a:xfrm>
            <a:off x="360000" y="869089"/>
            <a:ext cx="8316455"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625475" indent="-568325">
              <a:buNone/>
            </a:pPr>
            <a:r>
              <a:rPr lang="en-US" altLang="ja-JP" sz="2000" dirty="0"/>
              <a:t>(1)	Current Status of Groundwater Use in Japan</a:t>
            </a:r>
          </a:p>
        </p:txBody>
      </p:sp>
    </p:spTree>
    <p:extLst>
      <p:ext uri="{BB962C8B-B14F-4D97-AF65-F5344CB8AC3E}">
        <p14:creationId xmlns:p14="http://schemas.microsoft.com/office/powerpoint/2010/main" val="4262534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676496" cy="720000"/>
          </a:xfrm>
        </p:spPr>
        <p:txBody>
          <a:bodyPr>
            <a:normAutofit/>
          </a:bodyPr>
          <a:lstStyle/>
          <a:p>
            <a:r>
              <a:rPr lang="en-US" altLang="ja-JP" sz="2800" dirty="0"/>
              <a:t>2. Groundwater Use</a:t>
            </a:r>
            <a:endParaRPr kumimoji="1" lang="ja-JP" altLang="en-US" sz="2800" dirty="0"/>
          </a:p>
        </p:txBody>
      </p:sp>
      <p:sp>
        <p:nvSpPr>
          <p:cNvPr id="7" name="テキスト プレースホルダー 7">
            <a:extLst>
              <a:ext uri="{FF2B5EF4-FFF2-40B4-BE49-F238E27FC236}">
                <a16:creationId xmlns:a16="http://schemas.microsoft.com/office/drawing/2014/main" id="{CB2CE14E-50B5-4F93-9568-8AB49BD67E7D}"/>
              </a:ext>
            </a:extLst>
          </p:cNvPr>
          <p:cNvSpPr txBox="1"/>
          <p:nvPr/>
        </p:nvSpPr>
        <p:spPr>
          <a:xfrm>
            <a:off x="330837" y="906201"/>
            <a:ext cx="8561643"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625475" indent="-568325">
              <a:buNone/>
            </a:pPr>
            <a:r>
              <a:rPr lang="en-US" altLang="ja-JP" sz="2000" dirty="0"/>
              <a:t>(2)	Regulation and Measures of Groundwater Use by Legislation</a:t>
            </a:r>
          </a:p>
        </p:txBody>
      </p:sp>
      <p:sp>
        <p:nvSpPr>
          <p:cNvPr id="8" name="テキスト ボックス 7">
            <a:extLst>
              <a:ext uri="{FF2B5EF4-FFF2-40B4-BE49-F238E27FC236}">
                <a16:creationId xmlns:a16="http://schemas.microsoft.com/office/drawing/2014/main" id="{D570D63E-F0AE-48EC-AD1F-577DF9A585E0}"/>
              </a:ext>
            </a:extLst>
          </p:cNvPr>
          <p:cNvSpPr txBox="1"/>
          <p:nvPr/>
        </p:nvSpPr>
        <p:spPr>
          <a:xfrm>
            <a:off x="899592" y="1433301"/>
            <a:ext cx="7992888" cy="400110"/>
          </a:xfrm>
          <a:prstGeom prst="rect">
            <a:avLst/>
          </a:prstGeom>
          <a:noFill/>
        </p:spPr>
        <p:txBody>
          <a:bodyPr wrap="square" rtlCol="0">
            <a:spAutoFit/>
          </a:bodyPr>
          <a:lstStyle/>
          <a:p>
            <a:pPr marL="358775" indent="-358775"/>
            <a:r>
              <a:rPr lang="en-US" altLang="ja-JP" sz="2000" dirty="0"/>
              <a:t>1)	Land Subsidence Problem</a:t>
            </a:r>
          </a:p>
        </p:txBody>
      </p:sp>
      <p:sp>
        <p:nvSpPr>
          <p:cNvPr id="5" name="テキスト ボックス 4">
            <a:extLst>
              <a:ext uri="{FF2B5EF4-FFF2-40B4-BE49-F238E27FC236}">
                <a16:creationId xmlns:a16="http://schemas.microsoft.com/office/drawing/2014/main" id="{FAF4F824-4BDA-4E21-B014-852B7E4FD5A5}"/>
              </a:ext>
            </a:extLst>
          </p:cNvPr>
          <p:cNvSpPr txBox="1"/>
          <p:nvPr/>
        </p:nvSpPr>
        <p:spPr>
          <a:xfrm>
            <a:off x="1259633" y="2024752"/>
            <a:ext cx="7056784" cy="1092607"/>
          </a:xfrm>
          <a:prstGeom prst="rect">
            <a:avLst/>
          </a:prstGeom>
          <a:solidFill>
            <a:srgbClr val="CCECFF"/>
          </a:solidFill>
        </p:spPr>
        <p:txBody>
          <a:bodyPr wrap="square" rtlCol="0">
            <a:spAutoFit/>
          </a:bodyPr>
          <a:lstStyle/>
          <a:p>
            <a:r>
              <a:rPr kumimoji="1" lang="en-US" altLang="ja-JP" sz="2000" b="1" dirty="0"/>
              <a:t>The Edo Period (1603-1868)</a:t>
            </a:r>
          </a:p>
          <a:p>
            <a:pPr marL="358775" indent="-358775">
              <a:spcBef>
                <a:spcPts val="600"/>
              </a:spcBef>
              <a:buClr>
                <a:schemeClr val="accent1">
                  <a:lumMod val="50000"/>
                </a:schemeClr>
              </a:buClr>
              <a:buSzPct val="75000"/>
              <a:buFont typeface="Wingdings" panose="05000000000000000000" pitchFamily="2" charset="2"/>
              <a:buChar char="l"/>
            </a:pPr>
            <a:r>
              <a:rPr kumimoji="1" lang="en-US" altLang="ja-JP" sz="2000" dirty="0"/>
              <a:t>Groundwater was used as common property of communities.</a:t>
            </a:r>
            <a:endParaRPr kumimoji="1" lang="ja-JP" altLang="en-US" sz="2000" dirty="0"/>
          </a:p>
        </p:txBody>
      </p:sp>
      <p:sp>
        <p:nvSpPr>
          <p:cNvPr id="14" name="テキスト ボックス 13">
            <a:extLst>
              <a:ext uri="{FF2B5EF4-FFF2-40B4-BE49-F238E27FC236}">
                <a16:creationId xmlns:a16="http://schemas.microsoft.com/office/drawing/2014/main" id="{CA91F91F-97BD-486C-B4E5-D2D38B7643F0}"/>
              </a:ext>
            </a:extLst>
          </p:cNvPr>
          <p:cNvSpPr txBox="1"/>
          <p:nvPr/>
        </p:nvSpPr>
        <p:spPr>
          <a:xfrm>
            <a:off x="1259633" y="3068960"/>
            <a:ext cx="7056784" cy="1862048"/>
          </a:xfrm>
          <a:prstGeom prst="rect">
            <a:avLst/>
          </a:prstGeom>
          <a:solidFill>
            <a:srgbClr val="CCECFF"/>
          </a:solidFill>
        </p:spPr>
        <p:txBody>
          <a:bodyPr wrap="square" rtlCol="0">
            <a:spAutoFit/>
          </a:bodyPr>
          <a:lstStyle/>
          <a:p>
            <a:r>
              <a:rPr kumimoji="1" lang="en-US" altLang="ja-JP" sz="2000" b="1" dirty="0"/>
              <a:t>The Meiji Period (1968-1912)</a:t>
            </a:r>
          </a:p>
          <a:p>
            <a:pPr marL="358775" indent="-358775">
              <a:spcBef>
                <a:spcPts val="600"/>
              </a:spcBef>
              <a:buClr>
                <a:schemeClr val="accent1">
                  <a:lumMod val="50000"/>
                </a:schemeClr>
              </a:buClr>
              <a:buSzPct val="75000"/>
              <a:buFont typeface="Wingdings" panose="05000000000000000000" pitchFamily="2" charset="2"/>
              <a:buChar char="l"/>
            </a:pPr>
            <a:r>
              <a:rPr lang="en-US" altLang="ja-JP" sz="2000" dirty="0"/>
              <a:t>Groundwater use for urban water supply increased.</a:t>
            </a:r>
          </a:p>
          <a:p>
            <a:pPr marL="358775" indent="-358775">
              <a:spcBef>
                <a:spcPts val="600"/>
              </a:spcBef>
              <a:buClr>
                <a:schemeClr val="accent1">
                  <a:lumMod val="50000"/>
                </a:schemeClr>
              </a:buClr>
              <a:buSzPct val="75000"/>
              <a:buFont typeface="Wingdings" panose="05000000000000000000" pitchFamily="2" charset="2"/>
              <a:buChar char="l"/>
            </a:pPr>
            <a:r>
              <a:rPr lang="en-US" altLang="ja-JP" sz="2000" dirty="0"/>
              <a:t>Groundwater use was accelerated since deeper and larger diameter wells became possible with mechanical drilling.</a:t>
            </a:r>
          </a:p>
          <a:p>
            <a:pPr marL="358775" indent="-358775">
              <a:spcBef>
                <a:spcPts val="600"/>
              </a:spcBef>
              <a:buClr>
                <a:schemeClr val="accent1">
                  <a:lumMod val="50000"/>
                </a:schemeClr>
              </a:buClr>
              <a:buSzPct val="75000"/>
              <a:buFont typeface="Wingdings" panose="05000000000000000000" pitchFamily="2" charset="2"/>
              <a:buChar char="l"/>
            </a:pPr>
            <a:r>
              <a:rPr lang="en-US" altLang="ja-JP" sz="2000" dirty="0"/>
              <a:t>No public regulation.</a:t>
            </a:r>
            <a:endParaRPr lang="ja-JP" altLang="en-US" sz="2000" dirty="0"/>
          </a:p>
        </p:txBody>
      </p:sp>
    </p:spTree>
    <p:extLst>
      <p:ext uri="{BB962C8B-B14F-4D97-AF65-F5344CB8AC3E}">
        <p14:creationId xmlns:p14="http://schemas.microsoft.com/office/powerpoint/2010/main" val="1816198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676496" cy="720000"/>
          </a:xfrm>
        </p:spPr>
        <p:txBody>
          <a:bodyPr>
            <a:normAutofit/>
          </a:bodyPr>
          <a:lstStyle/>
          <a:p>
            <a:r>
              <a:rPr lang="en-US" altLang="ja-JP" sz="2800" dirty="0"/>
              <a:t>2. Groundwater Use</a:t>
            </a:r>
            <a:endParaRPr kumimoji="1" lang="ja-JP" altLang="en-US" sz="2800" dirty="0"/>
          </a:p>
        </p:txBody>
      </p:sp>
      <p:sp>
        <p:nvSpPr>
          <p:cNvPr id="19" name="テキスト ボックス 18">
            <a:extLst>
              <a:ext uri="{FF2B5EF4-FFF2-40B4-BE49-F238E27FC236}">
                <a16:creationId xmlns:a16="http://schemas.microsoft.com/office/drawing/2014/main" id="{92F3F7BE-2CA4-4E97-8D3B-87F6B59BCD37}"/>
              </a:ext>
            </a:extLst>
          </p:cNvPr>
          <p:cNvSpPr txBox="1"/>
          <p:nvPr/>
        </p:nvSpPr>
        <p:spPr>
          <a:xfrm>
            <a:off x="1331641" y="2012894"/>
            <a:ext cx="7128792" cy="1092607"/>
          </a:xfrm>
          <a:prstGeom prst="rect">
            <a:avLst/>
          </a:prstGeom>
          <a:solidFill>
            <a:srgbClr val="CCECFF"/>
          </a:solidFill>
        </p:spPr>
        <p:txBody>
          <a:bodyPr wrap="square" rtlCol="0">
            <a:spAutoFit/>
          </a:bodyPr>
          <a:lstStyle/>
          <a:p>
            <a:r>
              <a:rPr kumimoji="1" lang="en-US" altLang="ja-JP" sz="2000" b="1" dirty="0"/>
              <a:t>From around 1930</a:t>
            </a:r>
          </a:p>
          <a:p>
            <a:pPr marL="358775" indent="-358775">
              <a:spcBef>
                <a:spcPts val="600"/>
              </a:spcBef>
              <a:buClr>
                <a:schemeClr val="accent1">
                  <a:lumMod val="50000"/>
                </a:schemeClr>
              </a:buClr>
              <a:buSzPct val="75000"/>
              <a:buFont typeface="Wingdings" panose="05000000000000000000" pitchFamily="2" charset="2"/>
              <a:buChar char="l"/>
            </a:pPr>
            <a:r>
              <a:rPr lang="en-US" altLang="ja-JP" sz="2000" dirty="0"/>
              <a:t>Land subsidence of locally 15 to 17 cm per year was observed.</a:t>
            </a:r>
            <a:endParaRPr lang="ja-JP" altLang="en-US" sz="2000" dirty="0"/>
          </a:p>
        </p:txBody>
      </p:sp>
      <p:sp>
        <p:nvSpPr>
          <p:cNvPr id="24" name="テキスト ボックス 23">
            <a:extLst>
              <a:ext uri="{FF2B5EF4-FFF2-40B4-BE49-F238E27FC236}">
                <a16:creationId xmlns:a16="http://schemas.microsoft.com/office/drawing/2014/main" id="{087422F6-E21E-44A3-899F-9010A59F588B}"/>
              </a:ext>
            </a:extLst>
          </p:cNvPr>
          <p:cNvSpPr txBox="1"/>
          <p:nvPr/>
        </p:nvSpPr>
        <p:spPr>
          <a:xfrm>
            <a:off x="1331641" y="3426774"/>
            <a:ext cx="7121748" cy="2092881"/>
          </a:xfrm>
          <a:prstGeom prst="rect">
            <a:avLst/>
          </a:prstGeom>
          <a:solidFill>
            <a:srgbClr val="CCECFF"/>
          </a:solidFill>
        </p:spPr>
        <p:txBody>
          <a:bodyPr wrap="square" rtlCol="0">
            <a:spAutoFit/>
          </a:bodyPr>
          <a:lstStyle/>
          <a:p>
            <a:r>
              <a:rPr kumimoji="1" lang="en-US" altLang="ja-JP" sz="2000" b="1" dirty="0"/>
              <a:t>From the post-WWII reconstruction period </a:t>
            </a:r>
            <a:r>
              <a:rPr lang="en-US" altLang="ja-JP" sz="2000" b="1" dirty="0"/>
              <a:t>until</a:t>
            </a:r>
            <a:r>
              <a:rPr kumimoji="1" lang="en-US" altLang="ja-JP" sz="2000" b="1" dirty="0"/>
              <a:t> the high economic growth (1955 -1973)</a:t>
            </a:r>
          </a:p>
          <a:p>
            <a:pPr marL="358775" indent="-358775">
              <a:spcBef>
                <a:spcPts val="600"/>
              </a:spcBef>
              <a:buClr>
                <a:schemeClr val="accent1">
                  <a:lumMod val="50000"/>
                </a:schemeClr>
              </a:buClr>
              <a:buSzPct val="75000"/>
              <a:buFont typeface="Wingdings" panose="05000000000000000000" pitchFamily="2" charset="2"/>
              <a:buChar char="l"/>
            </a:pPr>
            <a:r>
              <a:rPr lang="en-US" altLang="ja-JP" sz="2000" dirty="0"/>
              <a:t>Groundwater use increased rapidly. </a:t>
            </a:r>
          </a:p>
          <a:p>
            <a:pPr marL="358775" indent="-358775">
              <a:spcBef>
                <a:spcPts val="600"/>
              </a:spcBef>
              <a:buClr>
                <a:schemeClr val="accent1">
                  <a:lumMod val="50000"/>
                </a:schemeClr>
              </a:buClr>
              <a:buSzPct val="75000"/>
              <a:buFont typeface="Wingdings" panose="05000000000000000000" pitchFamily="2" charset="2"/>
              <a:buChar char="l"/>
            </a:pPr>
            <a:r>
              <a:rPr lang="en-US" altLang="ja-JP" sz="2000" dirty="0"/>
              <a:t>Depletion of groundwater and damages of land subsidence and saltwater intrusion became serious especially in Tokyo and Osaka.</a:t>
            </a:r>
          </a:p>
        </p:txBody>
      </p:sp>
      <p:sp>
        <p:nvSpPr>
          <p:cNvPr id="7" name="テキスト プレースホルダー 7">
            <a:extLst>
              <a:ext uri="{FF2B5EF4-FFF2-40B4-BE49-F238E27FC236}">
                <a16:creationId xmlns:a16="http://schemas.microsoft.com/office/drawing/2014/main" id="{384363B4-503A-48ED-A9F8-521DDD623FBC}"/>
              </a:ext>
            </a:extLst>
          </p:cNvPr>
          <p:cNvSpPr txBox="1"/>
          <p:nvPr/>
        </p:nvSpPr>
        <p:spPr>
          <a:xfrm>
            <a:off x="330837" y="906201"/>
            <a:ext cx="8561643"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625475" indent="-568325">
              <a:buNone/>
            </a:pPr>
            <a:r>
              <a:rPr lang="en-US" altLang="ja-JP" sz="2000" dirty="0"/>
              <a:t>(2)	Regulation and Measures of Groundwater Use by Legislation</a:t>
            </a:r>
          </a:p>
        </p:txBody>
      </p:sp>
      <p:sp>
        <p:nvSpPr>
          <p:cNvPr id="10" name="テキスト ボックス 9">
            <a:extLst>
              <a:ext uri="{FF2B5EF4-FFF2-40B4-BE49-F238E27FC236}">
                <a16:creationId xmlns:a16="http://schemas.microsoft.com/office/drawing/2014/main" id="{D435E185-9A4F-4010-8B09-B92379453704}"/>
              </a:ext>
            </a:extLst>
          </p:cNvPr>
          <p:cNvSpPr txBox="1"/>
          <p:nvPr/>
        </p:nvSpPr>
        <p:spPr>
          <a:xfrm>
            <a:off x="899592" y="1433301"/>
            <a:ext cx="7992888" cy="400110"/>
          </a:xfrm>
          <a:prstGeom prst="rect">
            <a:avLst/>
          </a:prstGeom>
          <a:noFill/>
        </p:spPr>
        <p:txBody>
          <a:bodyPr wrap="square" rtlCol="0">
            <a:spAutoFit/>
          </a:bodyPr>
          <a:lstStyle/>
          <a:p>
            <a:pPr marL="358775" indent="-358775"/>
            <a:r>
              <a:rPr lang="en-US" altLang="ja-JP" sz="2000" dirty="0"/>
              <a:t>1)	Land Subsidence Problem</a:t>
            </a:r>
          </a:p>
        </p:txBody>
      </p:sp>
    </p:spTree>
    <p:extLst>
      <p:ext uri="{BB962C8B-B14F-4D97-AF65-F5344CB8AC3E}">
        <p14:creationId xmlns:p14="http://schemas.microsoft.com/office/powerpoint/2010/main" val="2218149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94835FEE-0E84-4F67-A9C7-14B7D5AA1EB3}"/>
              </a:ext>
            </a:extLst>
          </p:cNvPr>
          <p:cNvPicPr>
            <a:picLocks noChangeAspect="1"/>
          </p:cNvPicPr>
          <p:nvPr/>
        </p:nvPicPr>
        <p:blipFill rotWithShape="1">
          <a:blip r:embed="rId3"/>
          <a:srcRect b="5486"/>
          <a:stretch/>
        </p:blipFill>
        <p:spPr>
          <a:xfrm>
            <a:off x="624492" y="1907328"/>
            <a:ext cx="8016552" cy="4053732"/>
          </a:xfrm>
          <a:prstGeom prst="rect">
            <a:avLst/>
          </a:prstGeom>
        </p:spPr>
      </p:pic>
      <p:sp>
        <p:nvSpPr>
          <p:cNvPr id="2" name="タイトル 1"/>
          <p:cNvSpPr>
            <a:spLocks noGrp="1"/>
          </p:cNvSpPr>
          <p:nvPr>
            <p:ph type="title"/>
          </p:nvPr>
        </p:nvSpPr>
        <p:spPr>
          <a:xfrm>
            <a:off x="360000" y="251999"/>
            <a:ext cx="8676496" cy="720000"/>
          </a:xfrm>
        </p:spPr>
        <p:txBody>
          <a:bodyPr>
            <a:normAutofit/>
          </a:bodyPr>
          <a:lstStyle/>
          <a:p>
            <a:r>
              <a:rPr lang="en-US" altLang="ja-JP" sz="2800" dirty="0"/>
              <a:t>2. Groundwater Use</a:t>
            </a:r>
            <a:endParaRPr kumimoji="1" lang="ja-JP" altLang="en-US" sz="2800" dirty="0"/>
          </a:p>
        </p:txBody>
      </p:sp>
      <p:sp>
        <p:nvSpPr>
          <p:cNvPr id="10" name="コンテンツ プレースホルダー 3">
            <a:extLst>
              <a:ext uri="{FF2B5EF4-FFF2-40B4-BE49-F238E27FC236}">
                <a16:creationId xmlns:a16="http://schemas.microsoft.com/office/drawing/2014/main" id="{F3CB6E42-8554-445B-BBE2-486964862790}"/>
              </a:ext>
            </a:extLst>
          </p:cNvPr>
          <p:cNvSpPr txBox="1"/>
          <p:nvPr/>
        </p:nvSpPr>
        <p:spPr>
          <a:xfrm>
            <a:off x="2267744" y="6267026"/>
            <a:ext cx="5742872" cy="21223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2000" dirty="0"/>
              <a:t>Damage by Land Subsidence in Tokyo Urban Area</a:t>
            </a:r>
          </a:p>
        </p:txBody>
      </p:sp>
      <p:sp>
        <p:nvSpPr>
          <p:cNvPr id="11" name="テキスト ボックス 6">
            <a:extLst>
              <a:ext uri="{FF2B5EF4-FFF2-40B4-BE49-F238E27FC236}">
                <a16:creationId xmlns:a16="http://schemas.microsoft.com/office/drawing/2014/main" id="{6746EE9B-1F95-4988-9A82-1623F43E3E0A}"/>
              </a:ext>
            </a:extLst>
          </p:cNvPr>
          <p:cNvSpPr txBox="1"/>
          <p:nvPr/>
        </p:nvSpPr>
        <p:spPr>
          <a:xfrm>
            <a:off x="743254" y="5883028"/>
            <a:ext cx="7560840" cy="246221"/>
          </a:xfrm>
          <a:prstGeom prst="rect">
            <a:avLst/>
          </a:prstGeom>
          <a:noFill/>
        </p:spPr>
        <p:txBody>
          <a:bodyPr wrap="square">
            <a:spAutoFit/>
          </a:bodyPr>
          <a:lstStyle/>
          <a:p>
            <a:r>
              <a:rPr lang="en-US" sz="1000" dirty="0">
                <a:effectLst/>
                <a:ea typeface="ＭＳ 明朝" panose="02020609040205080304" pitchFamily="17" charset="-128"/>
              </a:rPr>
              <a:t>Source</a:t>
            </a:r>
            <a:r>
              <a:rPr lang="en-US" sz="1000" dirty="0">
                <a:ea typeface="ＭＳ 明朝" panose="02020609040205080304" pitchFamily="17" charset="-128"/>
              </a:rPr>
              <a:t>: National Ground Environment Information Directory, Ministry of the Environment</a:t>
            </a:r>
          </a:p>
        </p:txBody>
      </p:sp>
      <p:sp>
        <p:nvSpPr>
          <p:cNvPr id="13" name="テキスト プレースホルダー 7">
            <a:extLst>
              <a:ext uri="{FF2B5EF4-FFF2-40B4-BE49-F238E27FC236}">
                <a16:creationId xmlns:a16="http://schemas.microsoft.com/office/drawing/2014/main" id="{46AACADB-AE03-41F6-9DD3-E1AB1F7CA553}"/>
              </a:ext>
            </a:extLst>
          </p:cNvPr>
          <p:cNvSpPr txBox="1"/>
          <p:nvPr/>
        </p:nvSpPr>
        <p:spPr>
          <a:xfrm>
            <a:off x="330837" y="906201"/>
            <a:ext cx="8561643"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625475" indent="-568325">
              <a:buNone/>
            </a:pPr>
            <a:r>
              <a:rPr lang="en-US" altLang="ja-JP" sz="2000" dirty="0"/>
              <a:t>(2)	Regulation and Measures of Groundwater Use by Legislation</a:t>
            </a:r>
          </a:p>
        </p:txBody>
      </p:sp>
      <p:sp>
        <p:nvSpPr>
          <p:cNvPr id="14" name="テキスト ボックス 13">
            <a:extLst>
              <a:ext uri="{FF2B5EF4-FFF2-40B4-BE49-F238E27FC236}">
                <a16:creationId xmlns:a16="http://schemas.microsoft.com/office/drawing/2014/main" id="{D861372D-5CD1-498F-A2BB-C54837A81DDF}"/>
              </a:ext>
            </a:extLst>
          </p:cNvPr>
          <p:cNvSpPr txBox="1"/>
          <p:nvPr/>
        </p:nvSpPr>
        <p:spPr>
          <a:xfrm>
            <a:off x="899592" y="1433301"/>
            <a:ext cx="7992888" cy="400110"/>
          </a:xfrm>
          <a:prstGeom prst="rect">
            <a:avLst/>
          </a:prstGeom>
          <a:noFill/>
        </p:spPr>
        <p:txBody>
          <a:bodyPr wrap="square" rtlCol="0">
            <a:spAutoFit/>
          </a:bodyPr>
          <a:lstStyle/>
          <a:p>
            <a:pPr marL="358775" indent="-358775"/>
            <a:r>
              <a:rPr lang="en-US" altLang="ja-JP" sz="2000" dirty="0"/>
              <a:t>1)	Land Subsidence Problem</a:t>
            </a:r>
          </a:p>
        </p:txBody>
      </p:sp>
      <p:sp>
        <p:nvSpPr>
          <p:cNvPr id="3" name="吹き出し: 線 2">
            <a:extLst>
              <a:ext uri="{FF2B5EF4-FFF2-40B4-BE49-F238E27FC236}">
                <a16:creationId xmlns:a16="http://schemas.microsoft.com/office/drawing/2014/main" id="{20F14AB6-AAF4-4E1A-8BB8-11C4D07543D3}"/>
              </a:ext>
            </a:extLst>
          </p:cNvPr>
          <p:cNvSpPr/>
          <p:nvPr/>
        </p:nvSpPr>
        <p:spPr>
          <a:xfrm>
            <a:off x="2722892" y="4888334"/>
            <a:ext cx="1888766" cy="811367"/>
          </a:xfrm>
          <a:prstGeom prst="borderCallout1">
            <a:avLst>
              <a:gd name="adj1" fmla="val -577"/>
              <a:gd name="adj2" fmla="val 47724"/>
              <a:gd name="adj3" fmla="val -146316"/>
              <a:gd name="adj4" fmla="val 113477"/>
            </a:avLst>
          </a:prstGeom>
          <a:solidFill>
            <a:schemeClr val="bg1"/>
          </a:solid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l">
              <a:spcBef>
                <a:spcPts val="600"/>
              </a:spcBef>
              <a:spcAft>
                <a:spcPts val="400"/>
              </a:spcAft>
              <a:buClr>
                <a:schemeClr val="accent5">
                  <a:lumMod val="50000"/>
                </a:schemeClr>
              </a:buClr>
              <a:buSzPct val="75000"/>
            </a:pPr>
            <a:r>
              <a:rPr kumimoji="1" lang="en-US" altLang="ja-JP" sz="1200" dirty="0">
                <a:solidFill>
                  <a:srgbClr val="FF0000"/>
                </a:solidFill>
              </a:rPr>
              <a:t>Hand-pump for  groundwater floated up above ground level, Tokyo</a:t>
            </a:r>
            <a:endParaRPr kumimoji="1" lang="ja-JP" altLang="en-US" sz="1200" dirty="0">
              <a:solidFill>
                <a:srgbClr val="FF0000"/>
              </a:solidFill>
            </a:endParaRPr>
          </a:p>
        </p:txBody>
      </p:sp>
      <p:sp>
        <p:nvSpPr>
          <p:cNvPr id="15" name="吹き出し: 線 14">
            <a:extLst>
              <a:ext uri="{FF2B5EF4-FFF2-40B4-BE49-F238E27FC236}">
                <a16:creationId xmlns:a16="http://schemas.microsoft.com/office/drawing/2014/main" id="{60241E3A-AAC6-4DE4-9C0E-449F1C79F83E}"/>
              </a:ext>
            </a:extLst>
          </p:cNvPr>
          <p:cNvSpPr/>
          <p:nvPr/>
        </p:nvSpPr>
        <p:spPr>
          <a:xfrm>
            <a:off x="755576" y="5124091"/>
            <a:ext cx="1728192" cy="626701"/>
          </a:xfrm>
          <a:prstGeom prst="borderCallout1">
            <a:avLst>
              <a:gd name="adj1" fmla="val -577"/>
              <a:gd name="adj2" fmla="val 47724"/>
              <a:gd name="adj3" fmla="val -328947"/>
              <a:gd name="adj4" fmla="val 91033"/>
            </a:avLst>
          </a:prstGeom>
          <a:solidFill>
            <a:schemeClr val="bg1"/>
          </a:solid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l">
              <a:spcBef>
                <a:spcPts val="600"/>
              </a:spcBef>
              <a:spcAft>
                <a:spcPts val="400"/>
              </a:spcAft>
              <a:buClr>
                <a:schemeClr val="accent5">
                  <a:lumMod val="50000"/>
                </a:schemeClr>
              </a:buClr>
              <a:buSzPct val="75000"/>
            </a:pPr>
            <a:r>
              <a:rPr kumimoji="1" lang="en-US" altLang="ja-JP" sz="1200" dirty="0">
                <a:solidFill>
                  <a:srgbClr val="FF0000"/>
                </a:solidFill>
              </a:rPr>
              <a:t>The rainwater pipe rose above ground level, Chiba pref.</a:t>
            </a:r>
            <a:endParaRPr kumimoji="1" lang="ja-JP" altLang="en-US" sz="1200" dirty="0">
              <a:solidFill>
                <a:srgbClr val="FF0000"/>
              </a:solidFill>
            </a:endParaRPr>
          </a:p>
        </p:txBody>
      </p:sp>
      <p:sp>
        <p:nvSpPr>
          <p:cNvPr id="17" name="吹き出し: 線 16">
            <a:extLst>
              <a:ext uri="{FF2B5EF4-FFF2-40B4-BE49-F238E27FC236}">
                <a16:creationId xmlns:a16="http://schemas.microsoft.com/office/drawing/2014/main" id="{1DCD668F-3084-4201-AF01-F8D677E4249A}"/>
              </a:ext>
            </a:extLst>
          </p:cNvPr>
          <p:cNvSpPr/>
          <p:nvPr/>
        </p:nvSpPr>
        <p:spPr>
          <a:xfrm>
            <a:off x="5940152" y="2278458"/>
            <a:ext cx="1338550" cy="811367"/>
          </a:xfrm>
          <a:prstGeom prst="borderCallout1">
            <a:avLst>
              <a:gd name="adj1" fmla="val 100790"/>
              <a:gd name="adj2" fmla="val 51524"/>
              <a:gd name="adj3" fmla="val 333998"/>
              <a:gd name="adj4" fmla="val 108938"/>
            </a:avLst>
          </a:prstGeom>
          <a:solidFill>
            <a:schemeClr val="bg1"/>
          </a:solid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l">
              <a:spcBef>
                <a:spcPts val="600"/>
              </a:spcBef>
              <a:spcAft>
                <a:spcPts val="400"/>
              </a:spcAft>
              <a:buClr>
                <a:schemeClr val="accent5">
                  <a:lumMod val="50000"/>
                </a:schemeClr>
              </a:buClr>
              <a:buSzPct val="75000"/>
            </a:pPr>
            <a:r>
              <a:rPr kumimoji="1" lang="en-US" altLang="ja-JP" sz="1200" dirty="0">
                <a:solidFill>
                  <a:srgbClr val="FF0000"/>
                </a:solidFill>
              </a:rPr>
              <a:t>Slopes between building side and garden side, Saitama pref.</a:t>
            </a:r>
            <a:endParaRPr kumimoji="1" lang="ja-JP" altLang="en-US" sz="1200" dirty="0">
              <a:solidFill>
                <a:srgbClr val="FF0000"/>
              </a:solidFill>
            </a:endParaRPr>
          </a:p>
        </p:txBody>
      </p:sp>
      <p:sp>
        <p:nvSpPr>
          <p:cNvPr id="16" name="吹き出し: 線 15">
            <a:extLst>
              <a:ext uri="{FF2B5EF4-FFF2-40B4-BE49-F238E27FC236}">
                <a16:creationId xmlns:a16="http://schemas.microsoft.com/office/drawing/2014/main" id="{B7B7881B-2607-4088-9A72-691D52B7AB89}"/>
              </a:ext>
            </a:extLst>
          </p:cNvPr>
          <p:cNvSpPr/>
          <p:nvPr/>
        </p:nvSpPr>
        <p:spPr>
          <a:xfrm>
            <a:off x="160512" y="4037972"/>
            <a:ext cx="1440160" cy="626701"/>
          </a:xfrm>
          <a:prstGeom prst="borderCallout1">
            <a:avLst>
              <a:gd name="adj1" fmla="val -577"/>
              <a:gd name="adj2" fmla="val 47724"/>
              <a:gd name="adj3" fmla="val -92164"/>
              <a:gd name="adj4" fmla="val 109944"/>
            </a:avLst>
          </a:prstGeom>
          <a:solidFill>
            <a:schemeClr val="bg1"/>
          </a:solidFill>
          <a:ln w="28575">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l">
              <a:spcBef>
                <a:spcPts val="600"/>
              </a:spcBef>
              <a:spcAft>
                <a:spcPts val="400"/>
              </a:spcAft>
              <a:buClr>
                <a:schemeClr val="accent5">
                  <a:lumMod val="50000"/>
                </a:schemeClr>
              </a:buClr>
              <a:buSzPct val="75000"/>
            </a:pPr>
            <a:r>
              <a:rPr kumimoji="1" lang="en-US" altLang="ja-JP" sz="1200" dirty="0">
                <a:solidFill>
                  <a:srgbClr val="FF0000"/>
                </a:solidFill>
              </a:rPr>
              <a:t>Column footing rose above ground level.</a:t>
            </a:r>
            <a:endParaRPr kumimoji="1" lang="ja-JP" altLang="en-US" sz="1200" dirty="0">
              <a:solidFill>
                <a:srgbClr val="FF0000"/>
              </a:solidFill>
            </a:endParaRPr>
          </a:p>
        </p:txBody>
      </p:sp>
    </p:spTree>
    <p:extLst>
      <p:ext uri="{BB962C8B-B14F-4D97-AF65-F5344CB8AC3E}">
        <p14:creationId xmlns:p14="http://schemas.microsoft.com/office/powerpoint/2010/main" val="1035127107"/>
      </p:ext>
    </p:extLst>
  </p:cSld>
  <p:clrMapOvr>
    <a:masterClrMapping/>
  </p:clrMapOvr>
</p:sld>
</file>

<file path=ppt/theme/theme1.xml><?xml version="1.0" encoding="utf-8"?>
<a:theme xmlns:a="http://schemas.openxmlformats.org/drawingml/2006/main" name="2_X0-00">
  <a:themeElements>
    <a:clrScheme name="UDex0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X0">
      <a:majorFont>
        <a:latin typeface="Arial"/>
        <a:ea typeface="Meiryo UI"/>
        <a:cs typeface=""/>
      </a:majorFont>
      <a:minorFont>
        <a:latin typeface="Cambria"/>
        <a:ea typeface="Meiryo UI"/>
        <a:cs typeface=""/>
      </a:minorFont>
    </a:fontScheme>
    <a:fmtScheme name="アングル">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a:solidFill>
            <a:schemeClr val="accent5">
              <a:lumMod val="50000"/>
            </a:schemeClr>
          </a:solidFill>
          <a:miter lim="800000"/>
        </a:ln>
      </a:spPr>
      <a:bodyPr wrap="square" lIns="180000" tIns="36000" rIns="108000" bIns="36000" rtlCol="0" anchor="ctr">
        <a:spAutoFit/>
      </a:bodyPr>
      <a:lstStyle>
        <a:defPPr marL="285750" indent="-285750" algn="l">
          <a:lnSpc>
            <a:spcPts val="1500"/>
          </a:lnSpc>
          <a:spcBef>
            <a:spcPts val="200"/>
          </a:spcBef>
          <a:spcAft>
            <a:spcPts val="400"/>
          </a:spcAft>
          <a:buClr>
            <a:schemeClr val="accent5">
              <a:lumMod val="50000"/>
            </a:schemeClr>
          </a:buClr>
          <a:buSzPct val="75000"/>
          <a:buFont typeface="Wingdings" panose="05000000000000000000" pitchFamily="2" charset="2"/>
          <a:buChar char="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kumimoji="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0aa3d84-848c-46d8-aeab-0b2f57596b58" xsi:nil="true"/>
    <lcf76f155ced4ddcb4097134ff3c332f xmlns="7a6451db-056d-48fa-bfcb-902fbd171f1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ECCC27DD398E4D4191FD01605E945602" ma:contentTypeVersion="14" ma:contentTypeDescription="新しいドキュメントを作成します。" ma:contentTypeScope="" ma:versionID="f4b6bd7d00d2b16cab21652b2349a8bf">
  <xsd:schema xmlns:xsd="http://www.w3.org/2001/XMLSchema" xmlns:xs="http://www.w3.org/2001/XMLSchema" xmlns:p="http://schemas.microsoft.com/office/2006/metadata/properties" xmlns:ns2="7a6451db-056d-48fa-bfcb-902fbd171f1b" xmlns:ns3="60aa3d84-848c-46d8-aeab-0b2f57596b58" targetNamespace="http://schemas.microsoft.com/office/2006/metadata/properties" ma:root="true" ma:fieldsID="bbf498cd2bb1bfd86cfa9d086870fe94" ns2:_="" ns3:_="">
    <xsd:import namespace="7a6451db-056d-48fa-bfcb-902fbd171f1b"/>
    <xsd:import namespace="60aa3d84-848c-46d8-aeab-0b2f57596b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6451db-056d-48fa-bfcb-902fbd171f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画像タグ" ma:readOnly="false" ma:fieldId="{5cf76f15-5ced-4ddc-b409-7134ff3c332f}" ma:taxonomyMulti="true" ma:sspId="7e32e000-d71a-4941-98f3-c6f5b59317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0aa3d84-848c-46d8-aeab-0b2f57596b5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543c776-b08c-4003-9a7c-746c9fe5707b}" ma:internalName="TaxCatchAll" ma:showField="CatchAllData" ma:web="60aa3d84-848c-46d8-aeab-0b2f57596b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0A3B40-F0DC-4E62-8057-68066F40501D}">
  <ds:schemaRefs>
    <ds:schemaRef ds:uri="http://schemas.microsoft.com/sharepoint/v3/contenttype/forms"/>
  </ds:schemaRefs>
</ds:datastoreItem>
</file>

<file path=customXml/itemProps2.xml><?xml version="1.0" encoding="utf-8"?>
<ds:datastoreItem xmlns:ds="http://schemas.openxmlformats.org/officeDocument/2006/customXml" ds:itemID="{D8695591-6F68-4FB5-A0A5-C8308B169258}">
  <ds:schemaRefs>
    <ds:schemaRef ds:uri="8bee4b5a-797e-4090-846b-e0b2c160cba4"/>
    <ds:schemaRef ds:uri="http://purl.org/dc/dcmitype/"/>
    <ds:schemaRef ds:uri="http://schemas.microsoft.com/office/infopath/2007/PartnerControls"/>
    <ds:schemaRef ds:uri="http://schemas.microsoft.com/office/2006/documentManagement/types"/>
    <ds:schemaRef ds:uri="http://schemas.microsoft.com/office/2006/metadata/properties"/>
    <ds:schemaRef ds:uri="b56652ab-dc59-4635-a713-c4c2ef59bd7c"/>
    <ds:schemaRef ds:uri="http://purl.org/dc/term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A533C45A-EBB1-4497-BF64-D0E475C00074}"/>
</file>

<file path=docProps/app.xml><?xml version="1.0" encoding="utf-8"?>
<Properties xmlns="http://schemas.openxmlformats.org/officeDocument/2006/extended-properties" xmlns:vt="http://schemas.openxmlformats.org/officeDocument/2006/docPropsVTypes">
  <Template/>
  <TotalTime>4037</TotalTime>
  <Words>2054</Words>
  <PresentationFormat>画面に合わせる (4:3)</PresentationFormat>
  <Paragraphs>224</Paragraphs>
  <Slides>26</Slides>
  <Notes>25</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26</vt:i4>
      </vt:variant>
    </vt:vector>
  </HeadingPairs>
  <TitlesOfParts>
    <vt:vector size="32" baseType="lpstr">
      <vt:lpstr>Arial</vt:lpstr>
      <vt:lpstr>Calibri</vt:lpstr>
      <vt:lpstr>Cambria</vt:lpstr>
      <vt:lpstr>Times New Roman</vt:lpstr>
      <vt:lpstr>Wingdings</vt:lpstr>
      <vt:lpstr>2_X0-00</vt:lpstr>
      <vt:lpstr>Theme 7 Groundwater　Management Secure Alternative Water Sources along with Regulations</vt:lpstr>
      <vt:lpstr>Contents</vt:lpstr>
      <vt:lpstr>1. Introduction</vt:lpstr>
      <vt:lpstr>2. Groundwater Use</vt:lpstr>
      <vt:lpstr>2. Groundwater Use</vt:lpstr>
      <vt:lpstr>2. Groundwater Use</vt:lpstr>
      <vt:lpstr>2. Groundwater Use</vt:lpstr>
      <vt:lpstr>2. Groundwater Use</vt:lpstr>
      <vt:lpstr>2. Groundwater Use</vt:lpstr>
      <vt:lpstr>2. Groundwater Use</vt:lpstr>
      <vt:lpstr>2. Groundwater Use</vt:lpstr>
      <vt:lpstr>2. Groundwater Use</vt:lpstr>
      <vt:lpstr>2. Groundwater Use</vt:lpstr>
      <vt:lpstr>2. Groundwater Use</vt:lpstr>
      <vt:lpstr>PowerPoint プレゼンテーション</vt:lpstr>
      <vt:lpstr>2. Groundwater Use</vt:lpstr>
      <vt:lpstr>2. Groundwater Use</vt:lpstr>
      <vt:lpstr>2. Groundwater Use</vt:lpstr>
      <vt:lpstr>2. Groundwater Use</vt:lpstr>
      <vt:lpstr>2. Groundwater Use</vt:lpstr>
      <vt:lpstr>3. Water Quality Management</vt:lpstr>
      <vt:lpstr>3. Water Quality Management</vt:lpstr>
      <vt:lpstr>4. Comprehensive Groundwater Conservation</vt:lpstr>
      <vt:lpstr>8. Lessons Learned (1)</vt:lpstr>
      <vt:lpstr>8. Lessons Learned (2)</vt:lpstr>
      <vt:lpstr>8. Lessons Learned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2022-04-01T07:52:07Z</cp:lastPrinted>
  <dcterms:created xsi:type="dcterms:W3CDTF">2016-03-24T01:37:00Z</dcterms:created>
  <dcterms:modified xsi:type="dcterms:W3CDTF">2022-04-01T07:52:37Z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1041-10.8.0.5727</vt:lpwstr>
  </property>
  <property fmtid="{D5CDD505-2E9C-101B-9397-08002B2CF9AE}" pid="3" name="ContentTypeId">
    <vt:lpwstr>0x010100CDAE8486B2A06C46ACDC6963B1CA8EC7</vt:lpwstr>
  </property>
  <property fmtid="{D5CDD505-2E9C-101B-9397-08002B2CF9AE}" pid="4" name="MediaServiceImageTags">
    <vt:lpwstr/>
  </property>
</Properties>
</file>