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30"/>
  </p:notesMasterIdLst>
  <p:handoutMasterIdLst>
    <p:handoutMasterId r:id="rId31"/>
  </p:handoutMasterIdLst>
  <p:sldIdLst>
    <p:sldId id="256" r:id="rId5"/>
    <p:sldId id="325" r:id="rId6"/>
    <p:sldId id="304" r:id="rId7"/>
    <p:sldId id="357" r:id="rId8"/>
    <p:sldId id="421" r:id="rId9"/>
    <p:sldId id="439" r:id="rId10"/>
    <p:sldId id="443" r:id="rId11"/>
    <p:sldId id="426" r:id="rId12"/>
    <p:sldId id="442" r:id="rId13"/>
    <p:sldId id="436" r:id="rId14"/>
    <p:sldId id="437" r:id="rId15"/>
    <p:sldId id="427" r:id="rId16"/>
    <p:sldId id="438" r:id="rId17"/>
    <p:sldId id="428" r:id="rId18"/>
    <p:sldId id="444" r:id="rId19"/>
    <p:sldId id="429" r:id="rId20"/>
    <p:sldId id="434" r:id="rId21"/>
    <p:sldId id="440" r:id="rId22"/>
    <p:sldId id="430" r:id="rId23"/>
    <p:sldId id="441" r:id="rId24"/>
    <p:sldId id="431" r:id="rId25"/>
    <p:sldId id="432" r:id="rId26"/>
    <p:sldId id="445" r:id="rId27"/>
    <p:sldId id="446" r:id="rId28"/>
    <p:sldId id="340" r:id="rId29"/>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2FF"/>
    <a:srgbClr val="CCFF99"/>
    <a:srgbClr val="92D050"/>
    <a:srgbClr val="FFCC99"/>
    <a:srgbClr val="FFC000"/>
    <a:srgbClr val="FFCCFF"/>
    <a:srgbClr val="E0E0FF"/>
    <a:srgbClr val="0000FF"/>
    <a:srgbClr val="FF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4B1A9-085A-465D-AE2C-434275EC0E62}" v="3" dt="2022-03-06T08:03:07.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87815" autoAdjust="0"/>
  </p:normalViewPr>
  <p:slideViewPr>
    <p:cSldViewPr>
      <p:cViewPr varScale="1">
        <p:scale>
          <a:sx n="71" d="100"/>
          <a:sy n="71" d="100"/>
        </p:scale>
        <p:origin x="509" y="58"/>
      </p:cViewPr>
      <p:guideLst>
        <p:guide orient="horz" pos="981"/>
        <p:guide pos="521"/>
      </p:guideLst>
    </p:cSldViewPr>
  </p:slideViewPr>
  <p:outlineViewPr>
    <p:cViewPr>
      <p:scale>
        <a:sx n="33" d="100"/>
        <a:sy n="33" d="100"/>
      </p:scale>
      <p:origin x="48"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57" d="100"/>
          <a:sy n="57" d="100"/>
        </p:scale>
        <p:origin x="2016" y="67"/>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eti Sah(サハ　ピリティ)" userId="8d282ded-a309-460d-a382-e08feb2c397a" providerId="ADAL" clId="{1A6960E5-DDC3-4C19-8697-EE2B71310A1D}"/>
    <pc:docChg chg="undo custSel modSld">
      <pc:chgData name="Preeti Sah(サハ　ピリティ)" userId="8d282ded-a309-460d-a382-e08feb2c397a" providerId="ADAL" clId="{1A6960E5-DDC3-4C19-8697-EE2B71310A1D}" dt="2022-02-07T06:17:10.830" v="429" actId="20577"/>
      <pc:docMkLst>
        <pc:docMk/>
      </pc:docMkLst>
      <pc:sldChg chg="addSp delSp modSp mod modNotesTx">
        <pc:chgData name="Preeti Sah(サハ　ピリティ)" userId="8d282ded-a309-460d-a382-e08feb2c397a" providerId="ADAL" clId="{1A6960E5-DDC3-4C19-8697-EE2B71310A1D}" dt="2022-02-07T06:17:10.830" v="429" actId="20577"/>
        <pc:sldMkLst>
          <pc:docMk/>
          <pc:sldMk cId="0" sldId="340"/>
        </pc:sldMkLst>
        <pc:spChg chg="add del mod">
          <ac:chgData name="Preeti Sah(サハ　ピリティ)" userId="8d282ded-a309-460d-a382-e08feb2c397a" providerId="ADAL" clId="{1A6960E5-DDC3-4C19-8697-EE2B71310A1D}" dt="2022-02-07T06:14:45.485" v="380" actId="478"/>
          <ac:spMkLst>
            <pc:docMk/>
            <pc:sldMk cId="0" sldId="340"/>
            <ac:spMk id="3" creationId="{FC395458-4103-4082-A482-195A38E23DFF}"/>
          </ac:spMkLst>
        </pc:spChg>
        <pc:spChg chg="mod">
          <ac:chgData name="Preeti Sah(サハ　ピリティ)" userId="8d282ded-a309-460d-a382-e08feb2c397a" providerId="ADAL" clId="{1A6960E5-DDC3-4C19-8697-EE2B71310A1D}" dt="2022-02-07T06:14:58.866" v="386" actId="20577"/>
          <ac:spMkLst>
            <pc:docMk/>
            <pc:sldMk cId="0" sldId="340"/>
            <ac:spMk id="5" creationId="{00000000-0000-0000-0000-000000000000}"/>
          </ac:spMkLst>
        </pc:spChg>
        <pc:spChg chg="del">
          <ac:chgData name="Preeti Sah(サハ　ピリティ)" userId="8d282ded-a309-460d-a382-e08feb2c397a" providerId="ADAL" clId="{1A6960E5-DDC3-4C19-8697-EE2B71310A1D}" dt="2022-02-07T06:14:43.473" v="379" actId="478"/>
          <ac:spMkLst>
            <pc:docMk/>
            <pc:sldMk cId="0" sldId="340"/>
            <ac:spMk id="6" creationId="{00000000-0000-0000-0000-000000000000}"/>
          </ac:spMkLst>
        </pc:spChg>
        <pc:spChg chg="add mod">
          <ac:chgData name="Preeti Sah(サハ　ピリティ)" userId="8d282ded-a309-460d-a382-e08feb2c397a" providerId="ADAL" clId="{1A6960E5-DDC3-4C19-8697-EE2B71310A1D}" dt="2022-02-07T06:17:07.179" v="428" actId="20577"/>
          <ac:spMkLst>
            <pc:docMk/>
            <pc:sldMk cId="0" sldId="340"/>
            <ac:spMk id="7" creationId="{520E4BF0-6F11-45B8-B689-34062A685AEC}"/>
          </ac:spMkLst>
        </pc:spChg>
      </pc:sldChg>
      <pc:sldChg chg="modSp mod">
        <pc:chgData name="Preeti Sah(サハ　ピリティ)" userId="8d282ded-a309-460d-a382-e08feb2c397a" providerId="ADAL" clId="{1A6960E5-DDC3-4C19-8697-EE2B71310A1D}" dt="2022-02-07T05:59:56.864" v="84" actId="1036"/>
        <pc:sldMkLst>
          <pc:docMk/>
          <pc:sldMk cId="0" sldId="357"/>
        </pc:sldMkLst>
        <pc:spChg chg="mod">
          <ac:chgData name="Preeti Sah(サハ　ピリティ)" userId="8d282ded-a309-460d-a382-e08feb2c397a" providerId="ADAL" clId="{1A6960E5-DDC3-4C19-8697-EE2B71310A1D}" dt="2022-02-07T05:59:52.962" v="82" actId="1036"/>
          <ac:spMkLst>
            <pc:docMk/>
            <pc:sldMk cId="0" sldId="357"/>
            <ac:spMk id="8" creationId="{7C91FC6D-98CB-46E7-8ECE-D405BBF8D926}"/>
          </ac:spMkLst>
        </pc:spChg>
        <pc:spChg chg="mod">
          <ac:chgData name="Preeti Sah(サハ　ピリティ)" userId="8d282ded-a309-460d-a382-e08feb2c397a" providerId="ADAL" clId="{1A6960E5-DDC3-4C19-8697-EE2B71310A1D}" dt="2022-02-07T05:59:45.300" v="79" actId="20577"/>
          <ac:spMkLst>
            <pc:docMk/>
            <pc:sldMk cId="0" sldId="357"/>
            <ac:spMk id="13" creationId="{98C3B69B-E385-4E55-B6F7-E25716EA7678}"/>
          </ac:spMkLst>
        </pc:spChg>
        <pc:spChg chg="mod">
          <ac:chgData name="Preeti Sah(サハ　ピリティ)" userId="8d282ded-a309-460d-a382-e08feb2c397a" providerId="ADAL" clId="{1A6960E5-DDC3-4C19-8697-EE2B71310A1D}" dt="2022-02-07T05:59:56.864" v="84" actId="1036"/>
          <ac:spMkLst>
            <pc:docMk/>
            <pc:sldMk cId="0" sldId="357"/>
            <ac:spMk id="23" creationId="{6FD62A69-81D7-4DCD-98B5-F49EE33DA901}"/>
          </ac:spMkLst>
        </pc:spChg>
      </pc:sldChg>
      <pc:sldChg chg="addSp delSp modSp mod">
        <pc:chgData name="Preeti Sah(サハ　ピリティ)" userId="8d282ded-a309-460d-a382-e08feb2c397a" providerId="ADAL" clId="{1A6960E5-DDC3-4C19-8697-EE2B71310A1D}" dt="2022-02-07T06:00:41.523" v="98" actId="1036"/>
        <pc:sldMkLst>
          <pc:docMk/>
          <pc:sldMk cId="2628855302" sldId="421"/>
        </pc:sldMkLst>
        <pc:spChg chg="mod">
          <ac:chgData name="Preeti Sah(サハ　ピリティ)" userId="8d282ded-a309-460d-a382-e08feb2c397a" providerId="ADAL" clId="{1A6960E5-DDC3-4C19-8697-EE2B71310A1D}" dt="2022-02-07T06:00:12.683" v="89" actId="1036"/>
          <ac:spMkLst>
            <pc:docMk/>
            <pc:sldMk cId="2628855302" sldId="421"/>
            <ac:spMk id="8" creationId="{7C91FC6D-98CB-46E7-8ECE-D405BBF8D926}"/>
          </ac:spMkLst>
        </pc:spChg>
        <pc:spChg chg="add mod">
          <ac:chgData name="Preeti Sah(サハ　ピリティ)" userId="8d282ded-a309-460d-a382-e08feb2c397a" providerId="ADAL" clId="{1A6960E5-DDC3-4C19-8697-EE2B71310A1D}" dt="2022-02-07T06:00:09.006" v="86"/>
          <ac:spMkLst>
            <pc:docMk/>
            <pc:sldMk cId="2628855302" sldId="421"/>
            <ac:spMk id="12" creationId="{B73B0DAE-9E9B-4775-8C1E-85D1E7106ACF}"/>
          </ac:spMkLst>
        </pc:spChg>
        <pc:spChg chg="del">
          <ac:chgData name="Preeti Sah(サハ　ピリティ)" userId="8d282ded-a309-460d-a382-e08feb2c397a" providerId="ADAL" clId="{1A6960E5-DDC3-4C19-8697-EE2B71310A1D}" dt="2022-02-07T06:00:08.638" v="85" actId="478"/>
          <ac:spMkLst>
            <pc:docMk/>
            <pc:sldMk cId="2628855302" sldId="421"/>
            <ac:spMk id="13" creationId="{98C3B69B-E385-4E55-B6F7-E25716EA7678}"/>
          </ac:spMkLst>
        </pc:spChg>
        <pc:spChg chg="mod">
          <ac:chgData name="Preeti Sah(サハ　ピリティ)" userId="8d282ded-a309-460d-a382-e08feb2c397a" providerId="ADAL" clId="{1A6960E5-DDC3-4C19-8697-EE2B71310A1D}" dt="2022-02-07T06:00:41.523" v="98" actId="1036"/>
          <ac:spMkLst>
            <pc:docMk/>
            <pc:sldMk cId="2628855302" sldId="421"/>
            <ac:spMk id="23" creationId="{6FD62A69-81D7-4DCD-98B5-F49EE33DA901}"/>
          </ac:spMkLst>
        </pc:spChg>
        <pc:picChg chg="mod">
          <ac:chgData name="Preeti Sah(サハ　ピリティ)" userId="8d282ded-a309-460d-a382-e08feb2c397a" providerId="ADAL" clId="{1A6960E5-DDC3-4C19-8697-EE2B71310A1D}" dt="2022-02-07T06:00:34.916" v="97" actId="1036"/>
          <ac:picMkLst>
            <pc:docMk/>
            <pc:sldMk cId="2628855302" sldId="421"/>
            <ac:picMk id="6" creationId="{2B1B0941-4249-48FC-87EE-E0E44D9043CC}"/>
          </ac:picMkLst>
        </pc:picChg>
        <pc:picChg chg="mod ord">
          <ac:chgData name="Preeti Sah(サハ　ピリティ)" userId="8d282ded-a309-460d-a382-e08feb2c397a" providerId="ADAL" clId="{1A6960E5-DDC3-4C19-8697-EE2B71310A1D}" dt="2022-02-07T06:00:34.916" v="97" actId="1036"/>
          <ac:picMkLst>
            <pc:docMk/>
            <pc:sldMk cId="2628855302" sldId="421"/>
            <ac:picMk id="11" creationId="{4AFBFBA7-D446-4935-98C5-4DB17A4240CC}"/>
          </ac:picMkLst>
        </pc:picChg>
      </pc:sldChg>
      <pc:sldChg chg="addSp delSp modSp mod">
        <pc:chgData name="Preeti Sah(サハ　ピリティ)" userId="8d282ded-a309-460d-a382-e08feb2c397a" providerId="ADAL" clId="{1A6960E5-DDC3-4C19-8697-EE2B71310A1D}" dt="2022-02-07T06:09:30.217" v="302"/>
        <pc:sldMkLst>
          <pc:docMk/>
          <pc:sldMk cId="1711266561" sldId="428"/>
        </pc:sldMkLst>
        <pc:spChg chg="add mod">
          <ac:chgData name="Preeti Sah(サハ　ピリティ)" userId="8d282ded-a309-460d-a382-e08feb2c397a" providerId="ADAL" clId="{1A6960E5-DDC3-4C19-8697-EE2B71310A1D}" dt="2022-02-07T06:09:30.217" v="302"/>
          <ac:spMkLst>
            <pc:docMk/>
            <pc:sldMk cId="1711266561" sldId="428"/>
            <ac:spMk id="12" creationId="{3348A4EC-F79D-4F36-98C1-23B5C29709E1}"/>
          </ac:spMkLst>
        </pc:spChg>
        <pc:spChg chg="del">
          <ac:chgData name="Preeti Sah(サハ　ピリティ)" userId="8d282ded-a309-460d-a382-e08feb2c397a" providerId="ADAL" clId="{1A6960E5-DDC3-4C19-8697-EE2B71310A1D}" dt="2022-02-07T06:09:29.653" v="301" actId="478"/>
          <ac:spMkLst>
            <pc:docMk/>
            <pc:sldMk cId="1711266561" sldId="428"/>
            <ac:spMk id="13" creationId="{98C3B69B-E385-4E55-B6F7-E25716EA7678}"/>
          </ac:spMkLst>
        </pc:spChg>
      </pc:sldChg>
      <pc:sldChg chg="modSp mod">
        <pc:chgData name="Preeti Sah(サハ　ピリティ)" userId="8d282ded-a309-460d-a382-e08feb2c397a" providerId="ADAL" clId="{1A6960E5-DDC3-4C19-8697-EE2B71310A1D}" dt="2022-02-07T06:09:12.729" v="300" actId="1076"/>
        <pc:sldMkLst>
          <pc:docMk/>
          <pc:sldMk cId="3537757474" sldId="438"/>
        </pc:sldMkLst>
        <pc:spChg chg="mod">
          <ac:chgData name="Preeti Sah(サハ　ピリティ)" userId="8d282ded-a309-460d-a382-e08feb2c397a" providerId="ADAL" clId="{1A6960E5-DDC3-4C19-8697-EE2B71310A1D}" dt="2022-02-07T06:08:42.752" v="286" actId="1035"/>
          <ac:spMkLst>
            <pc:docMk/>
            <pc:sldMk cId="3537757474" sldId="438"/>
            <ac:spMk id="5" creationId="{C7E98026-2EDD-4D8E-AD8D-E2030C890EA3}"/>
          </ac:spMkLst>
        </pc:spChg>
        <pc:spChg chg="mod">
          <ac:chgData name="Preeti Sah(サハ　ピリティ)" userId="8d282ded-a309-460d-a382-e08feb2c397a" providerId="ADAL" clId="{1A6960E5-DDC3-4C19-8697-EE2B71310A1D}" dt="2022-02-07T06:09:12.729" v="300" actId="1076"/>
          <ac:spMkLst>
            <pc:docMk/>
            <pc:sldMk cId="3537757474" sldId="438"/>
            <ac:spMk id="7" creationId="{BAAFD2FE-6FED-430C-BD98-CCFAB08CE858}"/>
          </ac:spMkLst>
        </pc:spChg>
        <pc:spChg chg="mod">
          <ac:chgData name="Preeti Sah(サハ　ピリティ)" userId="8d282ded-a309-460d-a382-e08feb2c397a" providerId="ADAL" clId="{1A6960E5-DDC3-4C19-8697-EE2B71310A1D}" dt="2022-02-07T06:08:34.500" v="281" actId="14100"/>
          <ac:spMkLst>
            <pc:docMk/>
            <pc:sldMk cId="3537757474" sldId="438"/>
            <ac:spMk id="10" creationId="{887F29B5-CFD9-4250-9021-D609A6CAF9D4}"/>
          </ac:spMkLst>
        </pc:spChg>
        <pc:spChg chg="mod">
          <ac:chgData name="Preeti Sah(サハ　ピリティ)" userId="8d282ded-a309-460d-a382-e08feb2c397a" providerId="ADAL" clId="{1A6960E5-DDC3-4C19-8697-EE2B71310A1D}" dt="2022-02-07T06:08:42.752" v="286" actId="1035"/>
          <ac:spMkLst>
            <pc:docMk/>
            <pc:sldMk cId="3537757474" sldId="438"/>
            <ac:spMk id="11" creationId="{9A6CCA09-B344-4AA0-9B7C-D83F63018749}"/>
          </ac:spMkLst>
        </pc:spChg>
        <pc:spChg chg="mod">
          <ac:chgData name="Preeti Sah(サハ　ピリティ)" userId="8d282ded-a309-460d-a382-e08feb2c397a" providerId="ADAL" clId="{1A6960E5-DDC3-4C19-8697-EE2B71310A1D}" dt="2022-02-07T06:08:23.296" v="280" actId="20577"/>
          <ac:spMkLst>
            <pc:docMk/>
            <pc:sldMk cId="3537757474" sldId="438"/>
            <ac:spMk id="13" creationId="{98C3B69B-E385-4E55-B6F7-E25716EA7678}"/>
          </ac:spMkLst>
        </pc:spChg>
        <pc:spChg chg="mod">
          <ac:chgData name="Preeti Sah(サハ　ピリティ)" userId="8d282ded-a309-460d-a382-e08feb2c397a" providerId="ADAL" clId="{1A6960E5-DDC3-4C19-8697-EE2B71310A1D}" dt="2022-02-07T06:09:06.529" v="299" actId="1038"/>
          <ac:spMkLst>
            <pc:docMk/>
            <pc:sldMk cId="3537757474" sldId="438"/>
            <ac:spMk id="14" creationId="{3B3DDA3C-1015-4551-941C-9C18C5A9043E}"/>
          </ac:spMkLst>
        </pc:spChg>
        <pc:picChg chg="mod">
          <ac:chgData name="Preeti Sah(サハ　ピリティ)" userId="8d282ded-a309-460d-a382-e08feb2c397a" providerId="ADAL" clId="{1A6960E5-DDC3-4C19-8697-EE2B71310A1D}" dt="2022-02-07T06:08:42.752" v="286" actId="1035"/>
          <ac:picMkLst>
            <pc:docMk/>
            <pc:sldMk cId="3537757474" sldId="438"/>
            <ac:picMk id="3" creationId="{8D5371AC-B6ED-48E0-9215-B430489C0116}"/>
          </ac:picMkLst>
        </pc:picChg>
        <pc:picChg chg="mod">
          <ac:chgData name="Preeti Sah(サハ　ピリティ)" userId="8d282ded-a309-460d-a382-e08feb2c397a" providerId="ADAL" clId="{1A6960E5-DDC3-4C19-8697-EE2B71310A1D}" dt="2022-02-07T06:08:42.752" v="286" actId="1035"/>
          <ac:picMkLst>
            <pc:docMk/>
            <pc:sldMk cId="3537757474" sldId="438"/>
            <ac:picMk id="8" creationId="{33A2AC25-769B-423C-BF5C-5676F584C52D}"/>
          </ac:picMkLst>
        </pc:picChg>
      </pc:sldChg>
      <pc:sldChg chg="addSp modSp mod">
        <pc:chgData name="Preeti Sah(サハ　ピリティ)" userId="8d282ded-a309-460d-a382-e08feb2c397a" providerId="ADAL" clId="{1A6960E5-DDC3-4C19-8697-EE2B71310A1D}" dt="2022-02-07T06:07:40.678" v="266" actId="1035"/>
        <pc:sldMkLst>
          <pc:docMk/>
          <pc:sldMk cId="3810430102" sldId="439"/>
        </pc:sldMkLst>
        <pc:spChg chg="mod">
          <ac:chgData name="Preeti Sah(サハ　ピリティ)" userId="8d282ded-a309-460d-a382-e08feb2c397a" providerId="ADAL" clId="{1A6960E5-DDC3-4C19-8697-EE2B71310A1D}" dt="2022-02-07T06:07:38.623" v="265" actId="14100"/>
          <ac:spMkLst>
            <pc:docMk/>
            <pc:sldMk cId="3810430102" sldId="439"/>
            <ac:spMk id="12" creationId="{39A949D6-44EB-4CD8-A859-25F4C6A15A9E}"/>
          </ac:spMkLst>
        </pc:spChg>
        <pc:spChg chg="mod">
          <ac:chgData name="Preeti Sah(サハ　ピリティ)" userId="8d282ded-a309-460d-a382-e08feb2c397a" providerId="ADAL" clId="{1A6960E5-DDC3-4C19-8697-EE2B71310A1D}" dt="2022-02-07T06:07:40.678" v="266" actId="1035"/>
          <ac:spMkLst>
            <pc:docMk/>
            <pc:sldMk cId="3810430102" sldId="439"/>
            <ac:spMk id="14" creationId="{0ED416FE-7F5A-4B0D-A00B-732074187F16}"/>
          </ac:spMkLst>
        </pc:spChg>
        <pc:spChg chg="mod">
          <ac:chgData name="Preeti Sah(サハ　ピリティ)" userId="8d282ded-a309-460d-a382-e08feb2c397a" providerId="ADAL" clId="{1A6960E5-DDC3-4C19-8697-EE2B71310A1D}" dt="2022-02-07T06:07:35.412" v="264" actId="14100"/>
          <ac:spMkLst>
            <pc:docMk/>
            <pc:sldMk cId="3810430102" sldId="439"/>
            <ac:spMk id="15" creationId="{D8A5AD57-2794-4B96-AB4A-60C20E949E24}"/>
          </ac:spMkLst>
        </pc:spChg>
        <pc:spChg chg="mod">
          <ac:chgData name="Preeti Sah(サハ　ピリティ)" userId="8d282ded-a309-460d-a382-e08feb2c397a" providerId="ADAL" clId="{1A6960E5-DDC3-4C19-8697-EE2B71310A1D}" dt="2022-02-07T06:07:20.475" v="262" actId="1076"/>
          <ac:spMkLst>
            <pc:docMk/>
            <pc:sldMk cId="3810430102" sldId="439"/>
            <ac:spMk id="16" creationId="{121C3986-096F-41F6-87EB-04B7D3CE9F05}"/>
          </ac:spMkLst>
        </pc:spChg>
        <pc:spChg chg="mod">
          <ac:chgData name="Preeti Sah(サハ　ピリティ)" userId="8d282ded-a309-460d-a382-e08feb2c397a" providerId="ADAL" clId="{1A6960E5-DDC3-4C19-8697-EE2B71310A1D}" dt="2022-02-07T06:06:50.832" v="256" actId="1036"/>
          <ac:spMkLst>
            <pc:docMk/>
            <pc:sldMk cId="3810430102" sldId="439"/>
            <ac:spMk id="19" creationId="{8898F05F-606B-4E65-99AD-47B401304FBB}"/>
          </ac:spMkLst>
        </pc:spChg>
        <pc:spChg chg="mod ord">
          <ac:chgData name="Preeti Sah(サハ　ピリティ)" userId="8d282ded-a309-460d-a382-e08feb2c397a" providerId="ADAL" clId="{1A6960E5-DDC3-4C19-8697-EE2B71310A1D}" dt="2022-02-07T06:06:50.832" v="256" actId="1036"/>
          <ac:spMkLst>
            <pc:docMk/>
            <pc:sldMk cId="3810430102" sldId="439"/>
            <ac:spMk id="20" creationId="{D8071736-B934-4E3D-AFBB-51DC93C22404}"/>
          </ac:spMkLst>
        </pc:spChg>
        <pc:spChg chg="mod">
          <ac:chgData name="Preeti Sah(サハ　ピリティ)" userId="8d282ded-a309-460d-a382-e08feb2c397a" providerId="ADAL" clId="{1A6960E5-DDC3-4C19-8697-EE2B71310A1D}" dt="2022-02-07T06:06:50.832" v="256" actId="1036"/>
          <ac:spMkLst>
            <pc:docMk/>
            <pc:sldMk cId="3810430102" sldId="439"/>
            <ac:spMk id="22" creationId="{CF1B333D-09F0-4896-AA0A-BE6254044509}"/>
          </ac:spMkLst>
        </pc:spChg>
        <pc:spChg chg="mod">
          <ac:chgData name="Preeti Sah(サハ　ピリティ)" userId="8d282ded-a309-460d-a382-e08feb2c397a" providerId="ADAL" clId="{1A6960E5-DDC3-4C19-8697-EE2B71310A1D}" dt="2022-02-07T06:06:50.832" v="256" actId="1036"/>
          <ac:spMkLst>
            <pc:docMk/>
            <pc:sldMk cId="3810430102" sldId="439"/>
            <ac:spMk id="24" creationId="{AA56E0A8-7089-4516-B242-C0C76CAFB99D}"/>
          </ac:spMkLst>
        </pc:spChg>
        <pc:spChg chg="mod">
          <ac:chgData name="Preeti Sah(サハ　ピリティ)" userId="8d282ded-a309-460d-a382-e08feb2c397a" providerId="ADAL" clId="{1A6960E5-DDC3-4C19-8697-EE2B71310A1D}" dt="2022-02-07T06:01:36.683" v="163" actId="20577"/>
          <ac:spMkLst>
            <pc:docMk/>
            <pc:sldMk cId="3810430102" sldId="439"/>
            <ac:spMk id="42" creationId="{615190FB-3409-46A2-94E0-EA23910F7F57}"/>
          </ac:spMkLst>
        </pc:spChg>
        <pc:spChg chg="mod">
          <ac:chgData name="Preeti Sah(サハ　ピリティ)" userId="8d282ded-a309-460d-a382-e08feb2c397a" providerId="ADAL" clId="{1A6960E5-DDC3-4C19-8697-EE2B71310A1D}" dt="2022-02-07T06:04:27.165" v="201" actId="1076"/>
          <ac:spMkLst>
            <pc:docMk/>
            <pc:sldMk cId="3810430102" sldId="439"/>
            <ac:spMk id="45" creationId="{26ED6CBA-ECAC-450D-A39D-5BFF764559A6}"/>
          </ac:spMkLst>
        </pc:spChg>
        <pc:spChg chg="mod">
          <ac:chgData name="Preeti Sah(サハ　ピリティ)" userId="8d282ded-a309-460d-a382-e08feb2c397a" providerId="ADAL" clId="{1A6960E5-DDC3-4C19-8697-EE2B71310A1D}" dt="2022-02-07T06:07:27.839" v="263" actId="1036"/>
          <ac:spMkLst>
            <pc:docMk/>
            <pc:sldMk cId="3810430102" sldId="439"/>
            <ac:spMk id="47" creationId="{D7AD5B9A-18BE-4617-BCEE-79BC6B269403}"/>
          </ac:spMkLst>
        </pc:spChg>
        <pc:spChg chg="mod">
          <ac:chgData name="Preeti Sah(サハ　ピリティ)" userId="8d282ded-a309-460d-a382-e08feb2c397a" providerId="ADAL" clId="{1A6960E5-DDC3-4C19-8697-EE2B71310A1D}" dt="2022-02-07T06:06:50.832" v="256" actId="1036"/>
          <ac:spMkLst>
            <pc:docMk/>
            <pc:sldMk cId="3810430102" sldId="439"/>
            <ac:spMk id="48" creationId="{29CC3B67-EF76-448D-8D0B-C081E53422F6}"/>
          </ac:spMkLst>
        </pc:spChg>
        <pc:spChg chg="mod">
          <ac:chgData name="Preeti Sah(サハ　ピリティ)" userId="8d282ded-a309-460d-a382-e08feb2c397a" providerId="ADAL" clId="{1A6960E5-DDC3-4C19-8697-EE2B71310A1D}" dt="2022-02-07T06:06:50.832" v="256" actId="1036"/>
          <ac:spMkLst>
            <pc:docMk/>
            <pc:sldMk cId="3810430102" sldId="439"/>
            <ac:spMk id="49" creationId="{B2E98DFA-2955-4BF9-B969-DCA95925BD58}"/>
          </ac:spMkLst>
        </pc:spChg>
        <pc:grpChg chg="add mod">
          <ac:chgData name="Preeti Sah(サハ　ピリティ)" userId="8d282ded-a309-460d-a382-e08feb2c397a" providerId="ADAL" clId="{1A6960E5-DDC3-4C19-8697-EE2B71310A1D}" dt="2022-02-07T06:05:29.071" v="223" actId="1076"/>
          <ac:grpSpMkLst>
            <pc:docMk/>
            <pc:sldMk cId="3810430102" sldId="439"/>
            <ac:grpSpMk id="3" creationId="{CDE4DED0-B82A-4200-9CE9-810D5EF007F7}"/>
          </ac:grpSpMkLst>
        </pc:grpChg>
        <pc:grpChg chg="mod">
          <ac:chgData name="Preeti Sah(サハ　ピリティ)" userId="8d282ded-a309-460d-a382-e08feb2c397a" providerId="ADAL" clId="{1A6960E5-DDC3-4C19-8697-EE2B71310A1D}" dt="2022-02-07T06:07:27.839" v="263" actId="1036"/>
          <ac:grpSpMkLst>
            <pc:docMk/>
            <pc:sldMk cId="3810430102" sldId="439"/>
            <ac:grpSpMk id="34" creationId="{9E7A907F-326B-4D6F-922B-C9FDEFDD4007}"/>
          </ac:grpSpMkLst>
        </pc:grpChg>
        <pc:picChg chg="mod ord">
          <ac:chgData name="Preeti Sah(サハ　ピリティ)" userId="8d282ded-a309-460d-a382-e08feb2c397a" providerId="ADAL" clId="{1A6960E5-DDC3-4C19-8697-EE2B71310A1D}" dt="2022-02-07T06:06:50.832" v="256" actId="1036"/>
          <ac:picMkLst>
            <pc:docMk/>
            <pc:sldMk cId="3810430102" sldId="439"/>
            <ac:picMk id="4" creationId="{4804E275-C105-43C0-97E0-4504C63F8750}"/>
          </ac:picMkLst>
        </pc:picChg>
        <pc:picChg chg="mod ord">
          <ac:chgData name="Preeti Sah(サハ　ピリティ)" userId="8d282ded-a309-460d-a382-e08feb2c397a" providerId="ADAL" clId="{1A6960E5-DDC3-4C19-8697-EE2B71310A1D}" dt="2022-02-07T06:06:50.832" v="256" actId="1036"/>
          <ac:picMkLst>
            <pc:docMk/>
            <pc:sldMk cId="3810430102" sldId="439"/>
            <ac:picMk id="6" creationId="{40C38999-8994-49D4-AB53-4E83833DAB8C}"/>
          </ac:picMkLst>
        </pc:picChg>
        <pc:picChg chg="mod">
          <ac:chgData name="Preeti Sah(サハ　ピリティ)" userId="8d282ded-a309-460d-a382-e08feb2c397a" providerId="ADAL" clId="{1A6960E5-DDC3-4C19-8697-EE2B71310A1D}" dt="2022-02-07T06:05:07.858" v="217" actId="1076"/>
          <ac:picMkLst>
            <pc:docMk/>
            <pc:sldMk cId="3810430102" sldId="439"/>
            <ac:picMk id="25" creationId="{9B222F95-4175-4A81-8C92-F0B9829B74DD}"/>
          </ac:picMkLst>
        </pc:picChg>
        <pc:picChg chg="mod">
          <ac:chgData name="Preeti Sah(サハ　ピリティ)" userId="8d282ded-a309-460d-a382-e08feb2c397a" providerId="ADAL" clId="{1A6960E5-DDC3-4C19-8697-EE2B71310A1D}" dt="2022-02-07T06:04:53.930" v="211" actId="1076"/>
          <ac:picMkLst>
            <pc:docMk/>
            <pc:sldMk cId="3810430102" sldId="439"/>
            <ac:picMk id="26" creationId="{84D4E208-D36D-4BEE-AC1F-550C5CEE24A3}"/>
          </ac:picMkLst>
        </pc:picChg>
        <pc:picChg chg="mod">
          <ac:chgData name="Preeti Sah(サハ　ピリティ)" userId="8d282ded-a309-460d-a382-e08feb2c397a" providerId="ADAL" clId="{1A6960E5-DDC3-4C19-8697-EE2B71310A1D}" dt="2022-02-07T06:04:56.564" v="212" actId="1076"/>
          <ac:picMkLst>
            <pc:docMk/>
            <pc:sldMk cId="3810430102" sldId="439"/>
            <ac:picMk id="27" creationId="{5B063C7A-FA7B-48E1-B482-DA3F898CC93E}"/>
          </ac:picMkLst>
        </pc:picChg>
        <pc:picChg chg="mod">
          <ac:chgData name="Preeti Sah(サハ　ピリティ)" userId="8d282ded-a309-460d-a382-e08feb2c397a" providerId="ADAL" clId="{1A6960E5-DDC3-4C19-8697-EE2B71310A1D}" dt="2022-02-07T06:05:24.486" v="222" actId="1076"/>
          <ac:picMkLst>
            <pc:docMk/>
            <pc:sldMk cId="3810430102" sldId="439"/>
            <ac:picMk id="28" creationId="{64138E38-C01C-4D9E-BE83-797CEFD69F45}"/>
          </ac:picMkLst>
        </pc:picChg>
        <pc:picChg chg="mod">
          <ac:chgData name="Preeti Sah(サハ　ピリティ)" userId="8d282ded-a309-460d-a382-e08feb2c397a" providerId="ADAL" clId="{1A6960E5-DDC3-4C19-8697-EE2B71310A1D}" dt="2022-02-07T06:05:24.486" v="222" actId="1076"/>
          <ac:picMkLst>
            <pc:docMk/>
            <pc:sldMk cId="3810430102" sldId="439"/>
            <ac:picMk id="29" creationId="{45032EB0-BD9C-4608-BECB-3C9F2EE57B12}"/>
          </ac:picMkLst>
        </pc:picChg>
        <pc:picChg chg="mod">
          <ac:chgData name="Preeti Sah(サハ　ピリティ)" userId="8d282ded-a309-460d-a382-e08feb2c397a" providerId="ADAL" clId="{1A6960E5-DDC3-4C19-8697-EE2B71310A1D}" dt="2022-02-07T06:05:24.486" v="222" actId="1076"/>
          <ac:picMkLst>
            <pc:docMk/>
            <pc:sldMk cId="3810430102" sldId="439"/>
            <ac:picMk id="30" creationId="{24F78DA7-35C4-4320-8EF3-E4E9BD8DDB08}"/>
          </ac:picMkLst>
        </pc:picChg>
        <pc:picChg chg="mod">
          <ac:chgData name="Preeti Sah(サハ　ピリティ)" userId="8d282ded-a309-460d-a382-e08feb2c397a" providerId="ADAL" clId="{1A6960E5-DDC3-4C19-8697-EE2B71310A1D}" dt="2022-02-07T06:05:31.337" v="224" actId="1076"/>
          <ac:picMkLst>
            <pc:docMk/>
            <pc:sldMk cId="3810430102" sldId="439"/>
            <ac:picMk id="31" creationId="{E2C20BEF-2092-40DE-9735-1B9BE093981D}"/>
          </ac:picMkLst>
        </pc:picChg>
        <pc:picChg chg="mod">
          <ac:chgData name="Preeti Sah(サハ　ピリティ)" userId="8d282ded-a309-460d-a382-e08feb2c397a" providerId="ADAL" clId="{1A6960E5-DDC3-4C19-8697-EE2B71310A1D}" dt="2022-02-07T06:03:21.612" v="187" actId="1035"/>
          <ac:picMkLst>
            <pc:docMk/>
            <pc:sldMk cId="3810430102" sldId="439"/>
            <ac:picMk id="32" creationId="{1C26F7E8-9187-4288-8E24-CD7679968150}"/>
          </ac:picMkLst>
        </pc:picChg>
        <pc:picChg chg="mod">
          <ac:chgData name="Preeti Sah(サハ　ピリティ)" userId="8d282ded-a309-460d-a382-e08feb2c397a" providerId="ADAL" clId="{1A6960E5-DDC3-4C19-8697-EE2B71310A1D}" dt="2022-02-07T06:07:27.839" v="263" actId="1036"/>
          <ac:picMkLst>
            <pc:docMk/>
            <pc:sldMk cId="3810430102" sldId="439"/>
            <ac:picMk id="33" creationId="{1B903371-C986-4FF0-B6CF-E41A25B3DA87}"/>
          </ac:picMkLst>
        </pc:picChg>
        <pc:picChg chg="mod">
          <ac:chgData name="Preeti Sah(サハ　ピリティ)" userId="8d282ded-a309-460d-a382-e08feb2c397a" providerId="ADAL" clId="{1A6960E5-DDC3-4C19-8697-EE2B71310A1D}" dt="2022-02-07T06:06:50.832" v="256" actId="1036"/>
          <ac:picMkLst>
            <pc:docMk/>
            <pc:sldMk cId="3810430102" sldId="439"/>
            <ac:picMk id="40" creationId="{29ACD004-027E-4BB0-96ED-0B35FC13053B}"/>
          </ac:picMkLst>
        </pc:picChg>
        <pc:picChg chg="mod">
          <ac:chgData name="Preeti Sah(サハ　ピリティ)" userId="8d282ded-a309-460d-a382-e08feb2c397a" providerId="ADAL" clId="{1A6960E5-DDC3-4C19-8697-EE2B71310A1D}" dt="2022-02-07T06:07:27.839" v="263" actId="1036"/>
          <ac:picMkLst>
            <pc:docMk/>
            <pc:sldMk cId="3810430102" sldId="439"/>
            <ac:picMk id="43" creationId="{89F2AF85-4960-42BA-9A06-5D4E7A1145B4}"/>
          </ac:picMkLst>
        </pc:picChg>
      </pc:sldChg>
      <pc:sldChg chg="addSp delSp modSp mod">
        <pc:chgData name="Preeti Sah(サハ　ピリティ)" userId="8d282ded-a309-460d-a382-e08feb2c397a" providerId="ADAL" clId="{1A6960E5-DDC3-4C19-8697-EE2B71310A1D}" dt="2022-02-07T06:07:50.469" v="268"/>
        <pc:sldMkLst>
          <pc:docMk/>
          <pc:sldMk cId="4273431008" sldId="443"/>
        </pc:sldMkLst>
        <pc:spChg chg="del">
          <ac:chgData name="Preeti Sah(サハ　ピリティ)" userId="8d282ded-a309-460d-a382-e08feb2c397a" providerId="ADAL" clId="{1A6960E5-DDC3-4C19-8697-EE2B71310A1D}" dt="2022-02-07T06:07:50.185" v="267" actId="478"/>
          <ac:spMkLst>
            <pc:docMk/>
            <pc:sldMk cId="4273431008" sldId="443"/>
            <ac:spMk id="7" creationId="{75FD54F5-22EC-4ADC-9603-D2F8A1A2D64E}"/>
          </ac:spMkLst>
        </pc:spChg>
        <pc:spChg chg="add mod">
          <ac:chgData name="Preeti Sah(サハ　ピリティ)" userId="8d282ded-a309-460d-a382-e08feb2c397a" providerId="ADAL" clId="{1A6960E5-DDC3-4C19-8697-EE2B71310A1D}" dt="2022-02-07T06:07:50.469" v="268"/>
          <ac:spMkLst>
            <pc:docMk/>
            <pc:sldMk cId="4273431008" sldId="443"/>
            <ac:spMk id="8" creationId="{67D432C4-6FE3-467E-8065-76F0DC0394D8}"/>
          </ac:spMkLst>
        </pc:spChg>
      </pc:sldChg>
      <pc:sldChg chg="addSp delSp modSp mod">
        <pc:chgData name="Preeti Sah(サハ　ピリティ)" userId="8d282ded-a309-460d-a382-e08feb2c397a" providerId="ADAL" clId="{1A6960E5-DDC3-4C19-8697-EE2B71310A1D}" dt="2022-02-07T06:09:38.488" v="304"/>
        <pc:sldMkLst>
          <pc:docMk/>
          <pc:sldMk cId="2028829053" sldId="444"/>
        </pc:sldMkLst>
        <pc:spChg chg="del">
          <ac:chgData name="Preeti Sah(サハ　ピリティ)" userId="8d282ded-a309-460d-a382-e08feb2c397a" providerId="ADAL" clId="{1A6960E5-DDC3-4C19-8697-EE2B71310A1D}" dt="2022-02-07T06:09:38.030" v="303" actId="478"/>
          <ac:spMkLst>
            <pc:docMk/>
            <pc:sldMk cId="2028829053" sldId="444"/>
            <ac:spMk id="13" creationId="{98C3B69B-E385-4E55-B6F7-E25716EA7678}"/>
          </ac:spMkLst>
        </pc:spChg>
        <pc:spChg chg="add mod">
          <ac:chgData name="Preeti Sah(サハ　ピリティ)" userId="8d282ded-a309-460d-a382-e08feb2c397a" providerId="ADAL" clId="{1A6960E5-DDC3-4C19-8697-EE2B71310A1D}" dt="2022-02-07T06:09:38.488" v="304"/>
          <ac:spMkLst>
            <pc:docMk/>
            <pc:sldMk cId="2028829053" sldId="444"/>
            <ac:spMk id="18" creationId="{C2452598-E7C6-452B-8957-6B964A9CA019}"/>
          </ac:spMkLst>
        </pc:spChg>
      </pc:sldChg>
      <pc:sldChg chg="addSp delSp modSp mod modNotesTx">
        <pc:chgData name="Preeti Sah(サハ　ピリティ)" userId="8d282ded-a309-460d-a382-e08feb2c397a" providerId="ADAL" clId="{1A6960E5-DDC3-4C19-8697-EE2B71310A1D}" dt="2022-02-07T06:16:03.804" v="408" actId="20577"/>
        <pc:sldMkLst>
          <pc:docMk/>
          <pc:sldMk cId="1541802713" sldId="445"/>
        </pc:sldMkLst>
        <pc:spChg chg="add del mod">
          <ac:chgData name="Preeti Sah(サハ　ピリティ)" userId="8d282ded-a309-460d-a382-e08feb2c397a" providerId="ADAL" clId="{1A6960E5-DDC3-4C19-8697-EE2B71310A1D}" dt="2022-02-07T06:11:08.260" v="312"/>
          <ac:spMkLst>
            <pc:docMk/>
            <pc:sldMk cId="1541802713" sldId="445"/>
            <ac:spMk id="4" creationId="{1307F068-31CE-45B8-9015-94F1440750DC}"/>
          </ac:spMkLst>
        </pc:spChg>
        <pc:spChg chg="del mod">
          <ac:chgData name="Preeti Sah(サハ　ピリティ)" userId="8d282ded-a309-460d-a382-e08feb2c397a" providerId="ADAL" clId="{1A6960E5-DDC3-4C19-8697-EE2B71310A1D}" dt="2022-02-07T06:11:16.681" v="314" actId="478"/>
          <ac:spMkLst>
            <pc:docMk/>
            <pc:sldMk cId="1541802713" sldId="445"/>
            <ac:spMk id="6" creationId="{00000000-0000-0000-0000-000000000000}"/>
          </ac:spMkLst>
        </pc:spChg>
        <pc:spChg chg="add mod">
          <ac:chgData name="Preeti Sah(サハ　ピリティ)" userId="8d282ded-a309-460d-a382-e08feb2c397a" providerId="ADAL" clId="{1A6960E5-DDC3-4C19-8697-EE2B71310A1D}" dt="2022-02-07T06:16:03.804" v="408" actId="20577"/>
          <ac:spMkLst>
            <pc:docMk/>
            <pc:sldMk cId="1541802713" sldId="445"/>
            <ac:spMk id="7" creationId="{FD3D0604-4BD7-4D80-8FB2-6D796E8A1E25}"/>
          </ac:spMkLst>
        </pc:spChg>
      </pc:sldChg>
      <pc:sldChg chg="addSp delSp modSp mod modNotesTx">
        <pc:chgData name="Preeti Sah(サハ　ピリティ)" userId="8d282ded-a309-460d-a382-e08feb2c397a" providerId="ADAL" clId="{1A6960E5-DDC3-4C19-8697-EE2B71310A1D}" dt="2022-02-07T06:14:09.278" v="376" actId="20577"/>
        <pc:sldMkLst>
          <pc:docMk/>
          <pc:sldMk cId="336045837" sldId="446"/>
        </pc:sldMkLst>
        <pc:spChg chg="add del mod">
          <ac:chgData name="Preeti Sah(サハ　ピリティ)" userId="8d282ded-a309-460d-a382-e08feb2c397a" providerId="ADAL" clId="{1A6960E5-DDC3-4C19-8697-EE2B71310A1D}" dt="2022-02-07T06:13:20.134" v="349" actId="478"/>
          <ac:spMkLst>
            <pc:docMk/>
            <pc:sldMk cId="336045837" sldId="446"/>
            <ac:spMk id="3" creationId="{A896D9D6-E6EE-4144-B08A-6EBD9E167DAA}"/>
          </ac:spMkLst>
        </pc:spChg>
        <pc:spChg chg="add mod">
          <ac:chgData name="Preeti Sah(サハ　ピリティ)" userId="8d282ded-a309-460d-a382-e08feb2c397a" providerId="ADAL" clId="{1A6960E5-DDC3-4C19-8697-EE2B71310A1D}" dt="2022-02-07T06:14:02.493" v="373" actId="20577"/>
          <ac:spMkLst>
            <pc:docMk/>
            <pc:sldMk cId="336045837" sldId="446"/>
            <ac:spMk id="4" creationId="{92D14B2B-469B-493F-A672-E886A15E145A}"/>
          </ac:spMkLst>
        </pc:spChg>
        <pc:spChg chg="mod">
          <ac:chgData name="Preeti Sah(サハ　ピリティ)" userId="8d282ded-a309-460d-a382-e08feb2c397a" providerId="ADAL" clId="{1A6960E5-DDC3-4C19-8697-EE2B71310A1D}" dt="2022-02-07T06:14:09.278" v="376" actId="20577"/>
          <ac:spMkLst>
            <pc:docMk/>
            <pc:sldMk cId="336045837" sldId="446"/>
            <ac:spMk id="5" creationId="{00000000-0000-0000-0000-000000000000}"/>
          </ac:spMkLst>
        </pc:spChg>
        <pc:spChg chg="del">
          <ac:chgData name="Preeti Sah(サハ　ピリティ)" userId="8d282ded-a309-460d-a382-e08feb2c397a" providerId="ADAL" clId="{1A6960E5-DDC3-4C19-8697-EE2B71310A1D}" dt="2022-02-07T06:13:13.166" v="348" actId="478"/>
          <ac:spMkLst>
            <pc:docMk/>
            <pc:sldMk cId="336045837" sldId="446"/>
            <ac:spMk id="6" creationId="{00000000-0000-0000-0000-000000000000}"/>
          </ac:spMkLst>
        </pc:spChg>
      </pc:sldChg>
    </pc:docChg>
  </pc:docChgLst>
  <pc:docChgLst>
    <pc:chgData name="Yuka Nidegawa(二出川　祐香)" userId="387a2dd8-a2b4-4111-846b-661d0864b33e" providerId="ADAL" clId="{41D4B1A9-085A-465D-AE2C-434275EC0E62}"/>
    <pc:docChg chg="undo redo custSel modSld modMainMaster">
      <pc:chgData name="Yuka Nidegawa(二出川　祐香)" userId="387a2dd8-a2b4-4111-846b-661d0864b33e" providerId="ADAL" clId="{41D4B1A9-085A-465D-AE2C-434275EC0E62}" dt="2022-03-06T08:09:51.125" v="330" actId="1076"/>
      <pc:docMkLst>
        <pc:docMk/>
      </pc:docMkLst>
      <pc:sldChg chg="modSp mod">
        <pc:chgData name="Yuka Nidegawa(二出川　祐香)" userId="387a2dd8-a2b4-4111-846b-661d0864b33e" providerId="ADAL" clId="{41D4B1A9-085A-465D-AE2C-434275EC0E62}" dt="2022-03-06T07:35:49.637" v="22" actId="21"/>
        <pc:sldMkLst>
          <pc:docMk/>
          <pc:sldMk cId="0" sldId="340"/>
        </pc:sldMkLst>
        <pc:spChg chg="mod">
          <ac:chgData name="Yuka Nidegawa(二出川　祐香)" userId="387a2dd8-a2b4-4111-846b-661d0864b33e" providerId="ADAL" clId="{41D4B1A9-085A-465D-AE2C-434275EC0E62}" dt="2022-03-06T07:35:49.637" v="22" actId="21"/>
          <ac:spMkLst>
            <pc:docMk/>
            <pc:sldMk cId="0" sldId="340"/>
            <ac:spMk id="7" creationId="{520E4BF0-6F11-45B8-B689-34062A685AEC}"/>
          </ac:spMkLst>
        </pc:spChg>
      </pc:sldChg>
      <pc:sldChg chg="modSp mod">
        <pc:chgData name="Yuka Nidegawa(二出川　祐香)" userId="387a2dd8-a2b4-4111-846b-661d0864b33e" providerId="ADAL" clId="{41D4B1A9-085A-465D-AE2C-434275EC0E62}" dt="2022-03-06T07:36:38.428" v="26" actId="14100"/>
        <pc:sldMkLst>
          <pc:docMk/>
          <pc:sldMk cId="0" sldId="357"/>
        </pc:sldMkLst>
        <pc:spChg chg="mod">
          <ac:chgData name="Yuka Nidegawa(二出川　祐香)" userId="387a2dd8-a2b4-4111-846b-661d0864b33e" providerId="ADAL" clId="{41D4B1A9-085A-465D-AE2C-434275EC0E62}" dt="2022-03-06T07:36:38.428" v="26" actId="14100"/>
          <ac:spMkLst>
            <pc:docMk/>
            <pc:sldMk cId="0" sldId="357"/>
            <ac:spMk id="3" creationId="{1CAE4EC8-75D7-43BA-BA04-045BCB9BA137}"/>
          </ac:spMkLst>
        </pc:spChg>
      </pc:sldChg>
      <pc:sldChg chg="modSp mod">
        <pc:chgData name="Yuka Nidegawa(二出川　祐香)" userId="387a2dd8-a2b4-4111-846b-661d0864b33e" providerId="ADAL" clId="{41D4B1A9-085A-465D-AE2C-434275EC0E62}" dt="2022-03-06T08:00:25.535" v="237" actId="20577"/>
        <pc:sldMkLst>
          <pc:docMk/>
          <pc:sldMk cId="2628855302" sldId="421"/>
        </pc:sldMkLst>
        <pc:spChg chg="mod">
          <ac:chgData name="Yuka Nidegawa(二出川　祐香)" userId="387a2dd8-a2b4-4111-846b-661d0864b33e" providerId="ADAL" clId="{41D4B1A9-085A-465D-AE2C-434275EC0E62}" dt="2022-03-06T08:00:25.535" v="237" actId="20577"/>
          <ac:spMkLst>
            <pc:docMk/>
            <pc:sldMk cId="2628855302" sldId="421"/>
            <ac:spMk id="23" creationId="{6FD62A69-81D7-4DCD-98B5-F49EE33DA901}"/>
          </ac:spMkLst>
        </pc:spChg>
      </pc:sldChg>
      <pc:sldChg chg="modSp mod">
        <pc:chgData name="Yuka Nidegawa(二出川　祐香)" userId="387a2dd8-a2b4-4111-846b-661d0864b33e" providerId="ADAL" clId="{41D4B1A9-085A-465D-AE2C-434275EC0E62}" dt="2022-03-06T08:01:11.186" v="256" actId="20577"/>
        <pc:sldMkLst>
          <pc:docMk/>
          <pc:sldMk cId="876714967" sldId="426"/>
        </pc:sldMkLst>
        <pc:spChg chg="mod">
          <ac:chgData name="Yuka Nidegawa(二出川　祐香)" userId="387a2dd8-a2b4-4111-846b-661d0864b33e" providerId="ADAL" clId="{41D4B1A9-085A-465D-AE2C-434275EC0E62}" dt="2022-03-06T07:41:06.843" v="80" actId="27636"/>
          <ac:spMkLst>
            <pc:docMk/>
            <pc:sldMk cId="876714967" sldId="426"/>
            <ac:spMk id="2" creationId="{00000000-0000-0000-0000-000000000000}"/>
          </ac:spMkLst>
        </pc:spChg>
        <pc:spChg chg="mod">
          <ac:chgData name="Yuka Nidegawa(二出川　祐香)" userId="387a2dd8-a2b4-4111-846b-661d0864b33e" providerId="ADAL" clId="{41D4B1A9-085A-465D-AE2C-434275EC0E62}" dt="2022-03-06T08:01:11.186" v="256" actId="20577"/>
          <ac:spMkLst>
            <pc:docMk/>
            <pc:sldMk cId="876714967" sldId="426"/>
            <ac:spMk id="8" creationId="{AF3345E6-3928-4C38-A65D-71AA069373E1}"/>
          </ac:spMkLst>
        </pc:spChg>
      </pc:sldChg>
      <pc:sldChg chg="modSp mod">
        <pc:chgData name="Yuka Nidegawa(二出川　祐香)" userId="387a2dd8-a2b4-4111-846b-661d0864b33e" providerId="ADAL" clId="{41D4B1A9-085A-465D-AE2C-434275EC0E62}" dt="2022-03-06T08:05:41.084" v="328" actId="207"/>
        <pc:sldMkLst>
          <pc:docMk/>
          <pc:sldMk cId="2737181884" sldId="427"/>
        </pc:sldMkLst>
        <pc:spChg chg="mod">
          <ac:chgData name="Yuka Nidegawa(二出川　祐香)" userId="387a2dd8-a2b4-4111-846b-661d0864b33e" providerId="ADAL" clId="{41D4B1A9-085A-465D-AE2C-434275EC0E62}" dt="2022-03-06T07:41:26.618" v="88" actId="27636"/>
          <ac:spMkLst>
            <pc:docMk/>
            <pc:sldMk cId="2737181884" sldId="427"/>
            <ac:spMk id="2" creationId="{00000000-0000-0000-0000-000000000000}"/>
          </ac:spMkLst>
        </pc:spChg>
        <pc:spChg chg="mod">
          <ac:chgData name="Yuka Nidegawa(二出川　祐香)" userId="387a2dd8-a2b4-4111-846b-661d0864b33e" providerId="ADAL" clId="{41D4B1A9-085A-465D-AE2C-434275EC0E62}" dt="2022-03-06T08:05:41.084" v="328" actId="207"/>
          <ac:spMkLst>
            <pc:docMk/>
            <pc:sldMk cId="2737181884" sldId="427"/>
            <ac:spMk id="15" creationId="{07A27467-2A51-4436-A493-ED59F514027E}"/>
          </ac:spMkLst>
        </pc:spChg>
      </pc:sldChg>
      <pc:sldChg chg="modSp mod">
        <pc:chgData name="Yuka Nidegawa(二出川　祐香)" userId="387a2dd8-a2b4-4111-846b-661d0864b33e" providerId="ADAL" clId="{41D4B1A9-085A-465D-AE2C-434275EC0E62}" dt="2022-03-06T07:41:35.061" v="92" actId="27636"/>
        <pc:sldMkLst>
          <pc:docMk/>
          <pc:sldMk cId="1711266561" sldId="428"/>
        </pc:sldMkLst>
        <pc:spChg chg="mod">
          <ac:chgData name="Yuka Nidegawa(二出川　祐香)" userId="387a2dd8-a2b4-4111-846b-661d0864b33e" providerId="ADAL" clId="{41D4B1A9-085A-465D-AE2C-434275EC0E62}" dt="2022-03-06T07:41:35.061" v="92" actId="27636"/>
          <ac:spMkLst>
            <pc:docMk/>
            <pc:sldMk cId="1711266561" sldId="428"/>
            <ac:spMk id="2" creationId="{00000000-0000-0000-0000-000000000000}"/>
          </ac:spMkLst>
        </pc:spChg>
      </pc:sldChg>
      <pc:sldChg chg="addSp delSp modSp mod">
        <pc:chgData name="Yuka Nidegawa(二出川　祐香)" userId="387a2dd8-a2b4-4111-846b-661d0864b33e" providerId="ADAL" clId="{41D4B1A9-085A-465D-AE2C-434275EC0E62}" dt="2022-03-06T07:53:16.602" v="144" actId="14100"/>
        <pc:sldMkLst>
          <pc:docMk/>
          <pc:sldMk cId="2689804466" sldId="430"/>
        </pc:sldMkLst>
        <pc:spChg chg="mod ord">
          <ac:chgData name="Yuka Nidegawa(二出川　祐香)" userId="387a2dd8-a2b4-4111-846b-661d0864b33e" providerId="ADAL" clId="{41D4B1A9-085A-465D-AE2C-434275EC0E62}" dt="2022-03-06T07:52:51.550" v="138" actId="1076"/>
          <ac:spMkLst>
            <pc:docMk/>
            <pc:sldMk cId="2689804466" sldId="430"/>
            <ac:spMk id="6" creationId="{61AA2035-D725-48D5-B054-481AE14C8500}"/>
          </ac:spMkLst>
        </pc:spChg>
        <pc:spChg chg="mod ord">
          <ac:chgData name="Yuka Nidegawa(二出川　祐香)" userId="387a2dd8-a2b4-4111-846b-661d0864b33e" providerId="ADAL" clId="{41D4B1A9-085A-465D-AE2C-434275EC0E62}" dt="2022-03-06T07:53:00.523" v="139" actId="1076"/>
          <ac:spMkLst>
            <pc:docMk/>
            <pc:sldMk cId="2689804466" sldId="430"/>
            <ac:spMk id="8" creationId="{6A159DA1-C992-4C28-B249-1F21BCC834EA}"/>
          </ac:spMkLst>
        </pc:spChg>
        <pc:spChg chg="add mod">
          <ac:chgData name="Yuka Nidegawa(二出川　祐香)" userId="387a2dd8-a2b4-4111-846b-661d0864b33e" providerId="ADAL" clId="{41D4B1A9-085A-465D-AE2C-434275EC0E62}" dt="2022-03-06T07:53:13.742" v="143" actId="1076"/>
          <ac:spMkLst>
            <pc:docMk/>
            <pc:sldMk cId="2689804466" sldId="430"/>
            <ac:spMk id="10" creationId="{59A035E7-9788-44E7-9A5C-FDE6D4C2A4B5}"/>
          </ac:spMkLst>
        </pc:spChg>
        <pc:spChg chg="add mod">
          <ac:chgData name="Yuka Nidegawa(二出川　祐香)" userId="387a2dd8-a2b4-4111-846b-661d0864b33e" providerId="ADAL" clId="{41D4B1A9-085A-465D-AE2C-434275EC0E62}" dt="2022-03-06T07:53:13.742" v="143" actId="1076"/>
          <ac:spMkLst>
            <pc:docMk/>
            <pc:sldMk cId="2689804466" sldId="430"/>
            <ac:spMk id="12" creationId="{680D41AE-5558-44AB-99F5-DB95B4399CC4}"/>
          </ac:spMkLst>
        </pc:spChg>
        <pc:spChg chg="add mod">
          <ac:chgData name="Yuka Nidegawa(二出川　祐香)" userId="387a2dd8-a2b4-4111-846b-661d0864b33e" providerId="ADAL" clId="{41D4B1A9-085A-465D-AE2C-434275EC0E62}" dt="2022-03-06T07:53:13.742" v="143" actId="1076"/>
          <ac:spMkLst>
            <pc:docMk/>
            <pc:sldMk cId="2689804466" sldId="430"/>
            <ac:spMk id="15" creationId="{F3C370DA-D53C-475F-98D1-AF1CA1C0152A}"/>
          </ac:spMkLst>
        </pc:spChg>
        <pc:spChg chg="add mod">
          <ac:chgData name="Yuka Nidegawa(二出川　祐香)" userId="387a2dd8-a2b4-4111-846b-661d0864b33e" providerId="ADAL" clId="{41D4B1A9-085A-465D-AE2C-434275EC0E62}" dt="2022-03-06T07:53:13.742" v="143" actId="1076"/>
          <ac:spMkLst>
            <pc:docMk/>
            <pc:sldMk cId="2689804466" sldId="430"/>
            <ac:spMk id="17" creationId="{998DF2FE-BEB4-4A26-A062-CA704E56105C}"/>
          </ac:spMkLst>
        </pc:spChg>
        <pc:spChg chg="add del mod">
          <ac:chgData name="Yuka Nidegawa(二出川　祐香)" userId="387a2dd8-a2b4-4111-846b-661d0864b33e" providerId="ADAL" clId="{41D4B1A9-085A-465D-AE2C-434275EC0E62}" dt="2022-03-06T07:51:01.219" v="103" actId="478"/>
          <ac:spMkLst>
            <pc:docMk/>
            <pc:sldMk cId="2689804466" sldId="430"/>
            <ac:spMk id="19" creationId="{702FA33E-227F-47D2-85A0-DFF1714EFE96}"/>
          </ac:spMkLst>
        </pc:spChg>
        <pc:spChg chg="add mod">
          <ac:chgData name="Yuka Nidegawa(二出川　祐香)" userId="387a2dd8-a2b4-4111-846b-661d0864b33e" providerId="ADAL" clId="{41D4B1A9-085A-465D-AE2C-434275EC0E62}" dt="2022-03-06T07:52:28.616" v="130" actId="14100"/>
          <ac:spMkLst>
            <pc:docMk/>
            <pc:sldMk cId="2689804466" sldId="430"/>
            <ac:spMk id="20" creationId="{AA9100BC-4581-4D0B-9E07-E03508322C6D}"/>
          </ac:spMkLst>
        </pc:spChg>
        <pc:spChg chg="add mod">
          <ac:chgData name="Yuka Nidegawa(二出川　祐香)" userId="387a2dd8-a2b4-4111-846b-661d0864b33e" providerId="ADAL" clId="{41D4B1A9-085A-465D-AE2C-434275EC0E62}" dt="2022-03-06T07:53:13.742" v="143" actId="1076"/>
          <ac:spMkLst>
            <pc:docMk/>
            <pc:sldMk cId="2689804466" sldId="430"/>
            <ac:spMk id="22" creationId="{8DA4762D-150C-4617-B750-851DA5AC7A5E}"/>
          </ac:spMkLst>
        </pc:spChg>
        <pc:spChg chg="add mod">
          <ac:chgData name="Yuka Nidegawa(二出川　祐香)" userId="387a2dd8-a2b4-4111-846b-661d0864b33e" providerId="ADAL" clId="{41D4B1A9-085A-465D-AE2C-434275EC0E62}" dt="2022-03-06T07:53:13.742" v="143" actId="1076"/>
          <ac:spMkLst>
            <pc:docMk/>
            <pc:sldMk cId="2689804466" sldId="430"/>
            <ac:spMk id="24" creationId="{78F244F7-1139-4BBC-AF26-23C80EB2D5F7}"/>
          </ac:spMkLst>
        </pc:spChg>
        <pc:spChg chg="add mod">
          <ac:chgData name="Yuka Nidegawa(二出川　祐香)" userId="387a2dd8-a2b4-4111-846b-661d0864b33e" providerId="ADAL" clId="{41D4B1A9-085A-465D-AE2C-434275EC0E62}" dt="2022-03-06T07:53:13.742" v="143" actId="1076"/>
          <ac:spMkLst>
            <pc:docMk/>
            <pc:sldMk cId="2689804466" sldId="430"/>
            <ac:spMk id="25" creationId="{E051E00C-0718-4173-9848-36A67015B053}"/>
          </ac:spMkLst>
        </pc:spChg>
        <pc:spChg chg="add mod">
          <ac:chgData name="Yuka Nidegawa(二出川　祐香)" userId="387a2dd8-a2b4-4111-846b-661d0864b33e" providerId="ADAL" clId="{41D4B1A9-085A-465D-AE2C-434275EC0E62}" dt="2022-03-06T07:53:13.742" v="143" actId="1076"/>
          <ac:spMkLst>
            <pc:docMk/>
            <pc:sldMk cId="2689804466" sldId="430"/>
            <ac:spMk id="26" creationId="{C5D5AB9B-44AA-4B01-B041-15051624790F}"/>
          </ac:spMkLst>
        </pc:spChg>
        <pc:spChg chg="add mod">
          <ac:chgData name="Yuka Nidegawa(二出川　祐香)" userId="387a2dd8-a2b4-4111-846b-661d0864b33e" providerId="ADAL" clId="{41D4B1A9-085A-465D-AE2C-434275EC0E62}" dt="2022-03-06T07:53:13.742" v="143" actId="1076"/>
          <ac:spMkLst>
            <pc:docMk/>
            <pc:sldMk cId="2689804466" sldId="430"/>
            <ac:spMk id="28" creationId="{576A1D09-D017-49AB-AF42-3B20D505E802}"/>
          </ac:spMkLst>
        </pc:spChg>
        <pc:spChg chg="add mod">
          <ac:chgData name="Yuka Nidegawa(二出川　祐香)" userId="387a2dd8-a2b4-4111-846b-661d0864b33e" providerId="ADAL" clId="{41D4B1A9-085A-465D-AE2C-434275EC0E62}" dt="2022-03-06T07:53:16.602" v="144" actId="14100"/>
          <ac:spMkLst>
            <pc:docMk/>
            <pc:sldMk cId="2689804466" sldId="430"/>
            <ac:spMk id="29" creationId="{90B9479F-1F3F-4F8C-B5B0-2D0F3C78571A}"/>
          </ac:spMkLst>
        </pc:spChg>
        <pc:spChg chg="add mod">
          <ac:chgData name="Yuka Nidegawa(二出川　祐香)" userId="387a2dd8-a2b4-4111-846b-661d0864b33e" providerId="ADAL" clId="{41D4B1A9-085A-465D-AE2C-434275EC0E62}" dt="2022-03-06T07:53:13.742" v="143" actId="1076"/>
          <ac:spMkLst>
            <pc:docMk/>
            <pc:sldMk cId="2689804466" sldId="430"/>
            <ac:spMk id="31" creationId="{E726E341-6BF1-4E93-9C57-344557232C8F}"/>
          </ac:spMkLst>
        </pc:spChg>
        <pc:picChg chg="del">
          <ac:chgData name="Yuka Nidegawa(二出川　祐香)" userId="387a2dd8-a2b4-4111-846b-661d0864b33e" providerId="ADAL" clId="{41D4B1A9-085A-465D-AE2C-434275EC0E62}" dt="2022-03-06T07:50:37.320" v="95" actId="478"/>
          <ac:picMkLst>
            <pc:docMk/>
            <pc:sldMk cId="2689804466" sldId="430"/>
            <ac:picMk id="3" creationId="{A5011717-8F61-43F5-9BE6-DF80497277AD}"/>
          </ac:picMkLst>
        </pc:picChg>
        <pc:picChg chg="add mod modCrop">
          <ac:chgData name="Yuka Nidegawa(二出川　祐香)" userId="387a2dd8-a2b4-4111-846b-661d0864b33e" providerId="ADAL" clId="{41D4B1A9-085A-465D-AE2C-434275EC0E62}" dt="2022-03-06T07:53:13.742" v="143" actId="1076"/>
          <ac:picMkLst>
            <pc:docMk/>
            <pc:sldMk cId="2689804466" sldId="430"/>
            <ac:picMk id="9" creationId="{CD839A46-E150-41C3-B469-2288B3FD1AF3}"/>
          </ac:picMkLst>
        </pc:picChg>
        <pc:picChg chg="add mod">
          <ac:chgData name="Yuka Nidegawa(二出川　祐香)" userId="387a2dd8-a2b4-4111-846b-661d0864b33e" providerId="ADAL" clId="{41D4B1A9-085A-465D-AE2C-434275EC0E62}" dt="2022-03-06T07:53:13.742" v="143" actId="1076"/>
          <ac:picMkLst>
            <pc:docMk/>
            <pc:sldMk cId="2689804466" sldId="430"/>
            <ac:picMk id="21" creationId="{8A6E67AA-0B91-4568-9B77-3884843030D3}"/>
          </ac:picMkLst>
        </pc:picChg>
        <pc:picChg chg="add mod">
          <ac:chgData name="Yuka Nidegawa(二出川　祐香)" userId="387a2dd8-a2b4-4111-846b-661d0864b33e" providerId="ADAL" clId="{41D4B1A9-085A-465D-AE2C-434275EC0E62}" dt="2022-03-06T07:53:13.742" v="143" actId="1076"/>
          <ac:picMkLst>
            <pc:docMk/>
            <pc:sldMk cId="2689804466" sldId="430"/>
            <ac:picMk id="23" creationId="{17D9E79B-C74C-411F-B022-AA1A48FEFE5A}"/>
          </ac:picMkLst>
        </pc:picChg>
        <pc:picChg chg="add mod">
          <ac:chgData name="Yuka Nidegawa(二出川　祐香)" userId="387a2dd8-a2b4-4111-846b-661d0864b33e" providerId="ADAL" clId="{41D4B1A9-085A-465D-AE2C-434275EC0E62}" dt="2022-03-06T07:53:13.742" v="143" actId="1076"/>
          <ac:picMkLst>
            <pc:docMk/>
            <pc:sldMk cId="2689804466" sldId="430"/>
            <ac:picMk id="27" creationId="{5D2498CA-AB80-485A-AEA1-7F63DF02BE94}"/>
          </ac:picMkLst>
        </pc:picChg>
        <pc:picChg chg="add mod">
          <ac:chgData name="Yuka Nidegawa(二出川　祐香)" userId="387a2dd8-a2b4-4111-846b-661d0864b33e" providerId="ADAL" clId="{41D4B1A9-085A-465D-AE2C-434275EC0E62}" dt="2022-03-06T07:53:13.742" v="143" actId="1076"/>
          <ac:picMkLst>
            <pc:docMk/>
            <pc:sldMk cId="2689804466" sldId="430"/>
            <ac:picMk id="30" creationId="{384CEF3B-03B5-45DF-B2BA-1B0B6FF749AF}"/>
          </ac:picMkLst>
        </pc:picChg>
        <pc:cxnChg chg="add mod">
          <ac:chgData name="Yuka Nidegawa(二出川　祐香)" userId="387a2dd8-a2b4-4111-846b-661d0864b33e" providerId="ADAL" clId="{41D4B1A9-085A-465D-AE2C-434275EC0E62}" dt="2022-03-06T07:53:13.742" v="143" actId="1076"/>
          <ac:cxnSpMkLst>
            <pc:docMk/>
            <pc:sldMk cId="2689804466" sldId="430"/>
            <ac:cxnSpMk id="11" creationId="{87C6364C-26C7-4D5E-B7A0-FA95B77ECEA4}"/>
          </ac:cxnSpMkLst>
        </pc:cxnChg>
        <pc:cxnChg chg="add mod">
          <ac:chgData name="Yuka Nidegawa(二出川　祐香)" userId="387a2dd8-a2b4-4111-846b-661d0864b33e" providerId="ADAL" clId="{41D4B1A9-085A-465D-AE2C-434275EC0E62}" dt="2022-03-06T07:53:13.742" v="143" actId="1076"/>
          <ac:cxnSpMkLst>
            <pc:docMk/>
            <pc:sldMk cId="2689804466" sldId="430"/>
            <ac:cxnSpMk id="14" creationId="{C666FC9D-DCCB-4468-BD0F-987C46CB3546}"/>
          </ac:cxnSpMkLst>
        </pc:cxnChg>
        <pc:cxnChg chg="add mod">
          <ac:chgData name="Yuka Nidegawa(二出川　祐香)" userId="387a2dd8-a2b4-4111-846b-661d0864b33e" providerId="ADAL" clId="{41D4B1A9-085A-465D-AE2C-434275EC0E62}" dt="2022-03-06T07:53:13.742" v="143" actId="1076"/>
          <ac:cxnSpMkLst>
            <pc:docMk/>
            <pc:sldMk cId="2689804466" sldId="430"/>
            <ac:cxnSpMk id="16" creationId="{DF4A3DD4-FAB4-44F9-8C37-8CB9DE650F39}"/>
          </ac:cxnSpMkLst>
        </pc:cxnChg>
        <pc:cxnChg chg="add mod">
          <ac:chgData name="Yuka Nidegawa(二出川　祐香)" userId="387a2dd8-a2b4-4111-846b-661d0864b33e" providerId="ADAL" clId="{41D4B1A9-085A-465D-AE2C-434275EC0E62}" dt="2022-03-06T07:53:13.742" v="143" actId="1076"/>
          <ac:cxnSpMkLst>
            <pc:docMk/>
            <pc:sldMk cId="2689804466" sldId="430"/>
            <ac:cxnSpMk id="18" creationId="{8933DE6D-3187-4812-A06C-05600283A3F4}"/>
          </ac:cxnSpMkLst>
        </pc:cxnChg>
      </pc:sldChg>
      <pc:sldChg chg="modSp mod">
        <pc:chgData name="Yuka Nidegawa(二出川　祐香)" userId="387a2dd8-a2b4-4111-846b-661d0864b33e" providerId="ADAL" clId="{41D4B1A9-085A-465D-AE2C-434275EC0E62}" dt="2022-03-06T08:09:51.125" v="330" actId="1076"/>
        <pc:sldMkLst>
          <pc:docMk/>
          <pc:sldMk cId="197163378" sldId="432"/>
        </pc:sldMkLst>
        <pc:picChg chg="mod">
          <ac:chgData name="Yuka Nidegawa(二出川　祐香)" userId="387a2dd8-a2b4-4111-846b-661d0864b33e" providerId="ADAL" clId="{41D4B1A9-085A-465D-AE2C-434275EC0E62}" dt="2022-03-06T08:09:51.125" v="330" actId="1076"/>
          <ac:picMkLst>
            <pc:docMk/>
            <pc:sldMk cId="197163378" sldId="432"/>
            <ac:picMk id="3" creationId="{7C1BBA0F-A10F-4116-8D72-0292744CE66E}"/>
          </ac:picMkLst>
        </pc:picChg>
      </pc:sldChg>
      <pc:sldChg chg="modSp mod">
        <pc:chgData name="Yuka Nidegawa(二出川　祐香)" userId="387a2dd8-a2b4-4111-846b-661d0864b33e" providerId="ADAL" clId="{41D4B1A9-085A-465D-AE2C-434275EC0E62}" dt="2022-03-06T07:41:14.956" v="84" actId="27636"/>
        <pc:sldMkLst>
          <pc:docMk/>
          <pc:sldMk cId="3067802050" sldId="436"/>
        </pc:sldMkLst>
        <pc:spChg chg="mod">
          <ac:chgData name="Yuka Nidegawa(二出川　祐香)" userId="387a2dd8-a2b4-4111-846b-661d0864b33e" providerId="ADAL" clId="{41D4B1A9-085A-465D-AE2C-434275EC0E62}" dt="2022-03-06T07:41:14.956" v="84" actId="27636"/>
          <ac:spMkLst>
            <pc:docMk/>
            <pc:sldMk cId="3067802050" sldId="436"/>
            <ac:spMk id="2" creationId="{00000000-0000-0000-0000-000000000000}"/>
          </ac:spMkLst>
        </pc:spChg>
      </pc:sldChg>
      <pc:sldChg chg="addSp delSp modSp mod">
        <pc:chgData name="Yuka Nidegawa(二出川　祐香)" userId="387a2dd8-a2b4-4111-846b-661d0864b33e" providerId="ADAL" clId="{41D4B1A9-085A-465D-AE2C-434275EC0E62}" dt="2022-03-06T08:04:42.022" v="322" actId="1076"/>
        <pc:sldMkLst>
          <pc:docMk/>
          <pc:sldMk cId="2351697537" sldId="437"/>
        </pc:sldMkLst>
        <pc:spChg chg="mod">
          <ac:chgData name="Yuka Nidegawa(二出川　祐香)" userId="387a2dd8-a2b4-4111-846b-661d0864b33e" providerId="ADAL" clId="{41D4B1A9-085A-465D-AE2C-434275EC0E62}" dt="2022-03-06T07:41:22.940" v="86" actId="27636"/>
          <ac:spMkLst>
            <pc:docMk/>
            <pc:sldMk cId="2351697537" sldId="437"/>
            <ac:spMk id="2" creationId="{00000000-0000-0000-0000-000000000000}"/>
          </ac:spMkLst>
        </pc:spChg>
        <pc:spChg chg="mod ord">
          <ac:chgData name="Yuka Nidegawa(二出川　祐香)" userId="387a2dd8-a2b4-4111-846b-661d0864b33e" providerId="ADAL" clId="{41D4B1A9-085A-465D-AE2C-434275EC0E62}" dt="2022-03-06T08:04:42.022" v="322" actId="1076"/>
          <ac:spMkLst>
            <pc:docMk/>
            <pc:sldMk cId="2351697537" sldId="437"/>
            <ac:spMk id="3" creationId="{3529A9AD-CA41-437C-BE47-E89C3A92FD59}"/>
          </ac:spMkLst>
        </pc:spChg>
        <pc:spChg chg="del">
          <ac:chgData name="Yuka Nidegawa(二出川　祐香)" userId="387a2dd8-a2b4-4111-846b-661d0864b33e" providerId="ADAL" clId="{41D4B1A9-085A-465D-AE2C-434275EC0E62}" dt="2022-03-06T08:03:41.989" v="306" actId="478"/>
          <ac:spMkLst>
            <pc:docMk/>
            <pc:sldMk cId="2351697537" sldId="437"/>
            <ac:spMk id="10" creationId="{A0F0EF52-4657-45CC-B609-898818E8B9BC}"/>
          </ac:spMkLst>
        </pc:spChg>
        <pc:spChg chg="del mod">
          <ac:chgData name="Yuka Nidegawa(二出川　祐香)" userId="387a2dd8-a2b4-4111-846b-661d0864b33e" providerId="ADAL" clId="{41D4B1A9-085A-465D-AE2C-434275EC0E62}" dt="2022-03-06T08:03:39.905" v="305" actId="478"/>
          <ac:spMkLst>
            <pc:docMk/>
            <pc:sldMk cId="2351697537" sldId="437"/>
            <ac:spMk id="11" creationId="{F7780478-0FB5-4655-A187-05D70BF68E8E}"/>
          </ac:spMkLst>
        </pc:spChg>
        <pc:spChg chg="mod">
          <ac:chgData name="Yuka Nidegawa(二出川　祐香)" userId="387a2dd8-a2b4-4111-846b-661d0864b33e" providerId="ADAL" clId="{41D4B1A9-085A-465D-AE2C-434275EC0E62}" dt="2022-03-06T08:04:22.809" v="316" actId="1076"/>
          <ac:spMkLst>
            <pc:docMk/>
            <pc:sldMk cId="2351697537" sldId="437"/>
            <ac:spMk id="12" creationId="{DDA150D2-D0FA-452A-BCF1-24E181DFE343}"/>
          </ac:spMkLst>
        </pc:spChg>
        <pc:spChg chg="add mod">
          <ac:chgData name="Yuka Nidegawa(二出川　祐香)" userId="387a2dd8-a2b4-4111-846b-661d0864b33e" providerId="ADAL" clId="{41D4B1A9-085A-465D-AE2C-434275EC0E62}" dt="2022-03-06T08:04:42.022" v="322" actId="1076"/>
          <ac:spMkLst>
            <pc:docMk/>
            <pc:sldMk cId="2351697537" sldId="437"/>
            <ac:spMk id="16" creationId="{1B571629-8BAE-414A-A6CD-1EA28F5334E0}"/>
          </ac:spMkLst>
        </pc:spChg>
        <pc:spChg chg="add mod">
          <ac:chgData name="Yuka Nidegawa(二出川　祐香)" userId="387a2dd8-a2b4-4111-846b-661d0864b33e" providerId="ADAL" clId="{41D4B1A9-085A-465D-AE2C-434275EC0E62}" dt="2022-03-06T08:04:42.022" v="322" actId="1076"/>
          <ac:spMkLst>
            <pc:docMk/>
            <pc:sldMk cId="2351697537" sldId="437"/>
            <ac:spMk id="17" creationId="{EDB5399B-0F61-4D23-A180-82FEEBA40856}"/>
          </ac:spMkLst>
        </pc:spChg>
        <pc:spChg chg="add mod">
          <ac:chgData name="Yuka Nidegawa(二出川　祐香)" userId="387a2dd8-a2b4-4111-846b-661d0864b33e" providerId="ADAL" clId="{41D4B1A9-085A-465D-AE2C-434275EC0E62}" dt="2022-03-06T08:04:42.022" v="322" actId="1076"/>
          <ac:spMkLst>
            <pc:docMk/>
            <pc:sldMk cId="2351697537" sldId="437"/>
            <ac:spMk id="18" creationId="{F493F257-EAB8-4CE1-A8FC-9C1F42C6E7E7}"/>
          </ac:spMkLst>
        </pc:spChg>
        <pc:spChg chg="mod">
          <ac:chgData name="Yuka Nidegawa(二出川　祐香)" userId="387a2dd8-a2b4-4111-846b-661d0864b33e" providerId="ADAL" clId="{41D4B1A9-085A-465D-AE2C-434275EC0E62}" dt="2022-03-06T08:04:42.022" v="322" actId="1076"/>
          <ac:spMkLst>
            <pc:docMk/>
            <pc:sldMk cId="2351697537" sldId="437"/>
            <ac:spMk id="19" creationId="{B211F013-B7F3-484F-9911-E739D5C8D96B}"/>
          </ac:spMkLst>
        </pc:spChg>
        <pc:spChg chg="del">
          <ac:chgData name="Yuka Nidegawa(二出川　祐香)" userId="387a2dd8-a2b4-4111-846b-661d0864b33e" providerId="ADAL" clId="{41D4B1A9-085A-465D-AE2C-434275EC0E62}" dt="2022-03-06T08:03:41.989" v="306" actId="478"/>
          <ac:spMkLst>
            <pc:docMk/>
            <pc:sldMk cId="2351697537" sldId="437"/>
            <ac:spMk id="20" creationId="{FAC208C9-7577-4598-A145-A9A37FDF726B}"/>
          </ac:spMkLst>
        </pc:spChg>
        <pc:spChg chg="mod">
          <ac:chgData name="Yuka Nidegawa(二出川　祐香)" userId="387a2dd8-a2b4-4111-846b-661d0864b33e" providerId="ADAL" clId="{41D4B1A9-085A-465D-AE2C-434275EC0E62}" dt="2022-03-06T08:04:20.785" v="315" actId="1076"/>
          <ac:spMkLst>
            <pc:docMk/>
            <pc:sldMk cId="2351697537" sldId="437"/>
            <ac:spMk id="21" creationId="{C74C3074-1DBE-478C-AFFF-85F991743FA3}"/>
          </ac:spMkLst>
        </pc:spChg>
        <pc:spChg chg="add mod">
          <ac:chgData name="Yuka Nidegawa(二出川　祐香)" userId="387a2dd8-a2b4-4111-846b-661d0864b33e" providerId="ADAL" clId="{41D4B1A9-085A-465D-AE2C-434275EC0E62}" dt="2022-03-06T08:04:42.022" v="322" actId="1076"/>
          <ac:spMkLst>
            <pc:docMk/>
            <pc:sldMk cId="2351697537" sldId="437"/>
            <ac:spMk id="22" creationId="{D54CB362-EACB-4B83-B31A-D273C37ECE45}"/>
          </ac:spMkLst>
        </pc:spChg>
        <pc:spChg chg="add mod">
          <ac:chgData name="Yuka Nidegawa(二出川　祐香)" userId="387a2dd8-a2b4-4111-846b-661d0864b33e" providerId="ADAL" clId="{41D4B1A9-085A-465D-AE2C-434275EC0E62}" dt="2022-03-06T08:04:42.022" v="322" actId="1076"/>
          <ac:spMkLst>
            <pc:docMk/>
            <pc:sldMk cId="2351697537" sldId="437"/>
            <ac:spMk id="23" creationId="{C9F65693-FC73-4160-8DAC-6E58CEFDD593}"/>
          </ac:spMkLst>
        </pc:spChg>
        <pc:spChg chg="add mod">
          <ac:chgData name="Yuka Nidegawa(二出川　祐香)" userId="387a2dd8-a2b4-4111-846b-661d0864b33e" providerId="ADAL" clId="{41D4B1A9-085A-465D-AE2C-434275EC0E62}" dt="2022-03-06T08:04:42.022" v="322" actId="1076"/>
          <ac:spMkLst>
            <pc:docMk/>
            <pc:sldMk cId="2351697537" sldId="437"/>
            <ac:spMk id="24" creationId="{9B265855-6EA1-4544-9C6C-353223A8711F}"/>
          </ac:spMkLst>
        </pc:spChg>
        <pc:spChg chg="add mod">
          <ac:chgData name="Yuka Nidegawa(二出川　祐香)" userId="387a2dd8-a2b4-4111-846b-661d0864b33e" providerId="ADAL" clId="{41D4B1A9-085A-465D-AE2C-434275EC0E62}" dt="2022-03-06T08:04:42.022" v="322" actId="1076"/>
          <ac:spMkLst>
            <pc:docMk/>
            <pc:sldMk cId="2351697537" sldId="437"/>
            <ac:spMk id="25" creationId="{F21ADCA0-28C4-4877-8D7A-226C8F5C4DBC}"/>
          </ac:spMkLst>
        </pc:spChg>
        <pc:spChg chg="add mod">
          <ac:chgData name="Yuka Nidegawa(二出川　祐香)" userId="387a2dd8-a2b4-4111-846b-661d0864b33e" providerId="ADAL" clId="{41D4B1A9-085A-465D-AE2C-434275EC0E62}" dt="2022-03-06T08:04:42.022" v="322" actId="1076"/>
          <ac:spMkLst>
            <pc:docMk/>
            <pc:sldMk cId="2351697537" sldId="437"/>
            <ac:spMk id="26" creationId="{1C0FEC38-8DD7-4548-8445-0FF30A5653C4}"/>
          </ac:spMkLst>
        </pc:spChg>
        <pc:spChg chg="add mod">
          <ac:chgData name="Yuka Nidegawa(二出川　祐香)" userId="387a2dd8-a2b4-4111-846b-661d0864b33e" providerId="ADAL" clId="{41D4B1A9-085A-465D-AE2C-434275EC0E62}" dt="2022-03-06T08:04:42.022" v="322" actId="1076"/>
          <ac:spMkLst>
            <pc:docMk/>
            <pc:sldMk cId="2351697537" sldId="437"/>
            <ac:spMk id="27" creationId="{29A3D08D-A759-4D37-84CD-D2462AADA986}"/>
          </ac:spMkLst>
        </pc:spChg>
        <pc:spChg chg="add mod">
          <ac:chgData name="Yuka Nidegawa(二出川　祐香)" userId="387a2dd8-a2b4-4111-846b-661d0864b33e" providerId="ADAL" clId="{41D4B1A9-085A-465D-AE2C-434275EC0E62}" dt="2022-03-06T08:04:42.022" v="322" actId="1076"/>
          <ac:spMkLst>
            <pc:docMk/>
            <pc:sldMk cId="2351697537" sldId="437"/>
            <ac:spMk id="28" creationId="{DBF6BEAA-5929-447B-B628-F449FAEBCA16}"/>
          </ac:spMkLst>
        </pc:spChg>
        <pc:spChg chg="add mod">
          <ac:chgData name="Yuka Nidegawa(二出川　祐香)" userId="387a2dd8-a2b4-4111-846b-661d0864b33e" providerId="ADAL" clId="{41D4B1A9-085A-465D-AE2C-434275EC0E62}" dt="2022-03-06T08:04:42.022" v="322" actId="1076"/>
          <ac:spMkLst>
            <pc:docMk/>
            <pc:sldMk cId="2351697537" sldId="437"/>
            <ac:spMk id="29" creationId="{F3E08A8E-9002-46FF-A831-CC3580331833}"/>
          </ac:spMkLst>
        </pc:spChg>
        <pc:spChg chg="add mod">
          <ac:chgData name="Yuka Nidegawa(二出川　祐香)" userId="387a2dd8-a2b4-4111-846b-661d0864b33e" providerId="ADAL" clId="{41D4B1A9-085A-465D-AE2C-434275EC0E62}" dt="2022-03-06T08:04:42.022" v="322" actId="1076"/>
          <ac:spMkLst>
            <pc:docMk/>
            <pc:sldMk cId="2351697537" sldId="437"/>
            <ac:spMk id="30" creationId="{BEA26923-4144-4BDF-AEC7-FF0AEDCB4E9E}"/>
          </ac:spMkLst>
        </pc:spChg>
        <pc:spChg chg="add mod">
          <ac:chgData name="Yuka Nidegawa(二出川　祐香)" userId="387a2dd8-a2b4-4111-846b-661d0864b33e" providerId="ADAL" clId="{41D4B1A9-085A-465D-AE2C-434275EC0E62}" dt="2022-03-06T08:04:42.022" v="322" actId="1076"/>
          <ac:spMkLst>
            <pc:docMk/>
            <pc:sldMk cId="2351697537" sldId="437"/>
            <ac:spMk id="31" creationId="{AADC2FC6-45E6-47B1-AE3D-353B836BA82F}"/>
          </ac:spMkLst>
        </pc:spChg>
        <pc:spChg chg="add mod">
          <ac:chgData name="Yuka Nidegawa(二出川　祐香)" userId="387a2dd8-a2b4-4111-846b-661d0864b33e" providerId="ADAL" clId="{41D4B1A9-085A-465D-AE2C-434275EC0E62}" dt="2022-03-06T08:04:42.022" v="322" actId="1076"/>
          <ac:spMkLst>
            <pc:docMk/>
            <pc:sldMk cId="2351697537" sldId="437"/>
            <ac:spMk id="32" creationId="{18BF9282-E423-4B98-A581-A50F1921EB0F}"/>
          </ac:spMkLst>
        </pc:spChg>
        <pc:spChg chg="add mod">
          <ac:chgData name="Yuka Nidegawa(二出川　祐香)" userId="387a2dd8-a2b4-4111-846b-661d0864b33e" providerId="ADAL" clId="{41D4B1A9-085A-465D-AE2C-434275EC0E62}" dt="2022-03-06T08:04:42.022" v="322" actId="1076"/>
          <ac:spMkLst>
            <pc:docMk/>
            <pc:sldMk cId="2351697537" sldId="437"/>
            <ac:spMk id="33" creationId="{7291159F-5BDC-424E-81FE-CF67A33D82F8}"/>
          </ac:spMkLst>
        </pc:spChg>
        <pc:spChg chg="add mod">
          <ac:chgData name="Yuka Nidegawa(二出川　祐香)" userId="387a2dd8-a2b4-4111-846b-661d0864b33e" providerId="ADAL" clId="{41D4B1A9-085A-465D-AE2C-434275EC0E62}" dt="2022-03-06T08:04:42.022" v="322" actId="1076"/>
          <ac:spMkLst>
            <pc:docMk/>
            <pc:sldMk cId="2351697537" sldId="437"/>
            <ac:spMk id="34" creationId="{BA7A0C27-2CCD-4FCA-915C-08D3F7F8447D}"/>
          </ac:spMkLst>
        </pc:spChg>
        <pc:spChg chg="add mod">
          <ac:chgData name="Yuka Nidegawa(二出川　祐香)" userId="387a2dd8-a2b4-4111-846b-661d0864b33e" providerId="ADAL" clId="{41D4B1A9-085A-465D-AE2C-434275EC0E62}" dt="2022-03-06T08:04:42.022" v="322" actId="1076"/>
          <ac:spMkLst>
            <pc:docMk/>
            <pc:sldMk cId="2351697537" sldId="437"/>
            <ac:spMk id="35" creationId="{9BD6DBDA-29E2-4E68-9F0C-CD100C517321}"/>
          </ac:spMkLst>
        </pc:spChg>
        <pc:spChg chg="add mod">
          <ac:chgData name="Yuka Nidegawa(二出川　祐香)" userId="387a2dd8-a2b4-4111-846b-661d0864b33e" providerId="ADAL" clId="{41D4B1A9-085A-465D-AE2C-434275EC0E62}" dt="2022-03-06T08:04:42.022" v="322" actId="1076"/>
          <ac:spMkLst>
            <pc:docMk/>
            <pc:sldMk cId="2351697537" sldId="437"/>
            <ac:spMk id="36" creationId="{22D9BAC4-5A0D-4C93-9996-88114AF72FDD}"/>
          </ac:spMkLst>
        </pc:spChg>
        <pc:spChg chg="add mod">
          <ac:chgData name="Yuka Nidegawa(二出川　祐香)" userId="387a2dd8-a2b4-4111-846b-661d0864b33e" providerId="ADAL" clId="{41D4B1A9-085A-465D-AE2C-434275EC0E62}" dt="2022-03-06T08:04:42.022" v="322" actId="1076"/>
          <ac:spMkLst>
            <pc:docMk/>
            <pc:sldMk cId="2351697537" sldId="437"/>
            <ac:spMk id="37" creationId="{9630487A-4F4D-444D-953E-39BE4697A73D}"/>
          </ac:spMkLst>
        </pc:spChg>
        <pc:spChg chg="add mod">
          <ac:chgData name="Yuka Nidegawa(二出川　祐香)" userId="387a2dd8-a2b4-4111-846b-661d0864b33e" providerId="ADAL" clId="{41D4B1A9-085A-465D-AE2C-434275EC0E62}" dt="2022-03-06T08:04:42.022" v="322" actId="1076"/>
          <ac:spMkLst>
            <pc:docMk/>
            <pc:sldMk cId="2351697537" sldId="437"/>
            <ac:spMk id="38" creationId="{3D987C00-3EDB-40B5-87E7-C0A5FBDEB51D}"/>
          </ac:spMkLst>
        </pc:spChg>
        <pc:spChg chg="add mod">
          <ac:chgData name="Yuka Nidegawa(二出川　祐香)" userId="387a2dd8-a2b4-4111-846b-661d0864b33e" providerId="ADAL" clId="{41D4B1A9-085A-465D-AE2C-434275EC0E62}" dt="2022-03-06T08:04:42.022" v="322" actId="1076"/>
          <ac:spMkLst>
            <pc:docMk/>
            <pc:sldMk cId="2351697537" sldId="437"/>
            <ac:spMk id="39" creationId="{A2E6A91B-747E-4792-BBB6-2B16DE327CB6}"/>
          </ac:spMkLst>
        </pc:spChg>
        <pc:spChg chg="add mod">
          <ac:chgData name="Yuka Nidegawa(二出川　祐香)" userId="387a2dd8-a2b4-4111-846b-661d0864b33e" providerId="ADAL" clId="{41D4B1A9-085A-465D-AE2C-434275EC0E62}" dt="2022-03-06T08:04:42.022" v="322" actId="1076"/>
          <ac:spMkLst>
            <pc:docMk/>
            <pc:sldMk cId="2351697537" sldId="437"/>
            <ac:spMk id="40" creationId="{181714DD-E363-4EE7-BE8F-150B7BA7E327}"/>
          </ac:spMkLst>
        </pc:spChg>
        <pc:spChg chg="add mod">
          <ac:chgData name="Yuka Nidegawa(二出川　祐香)" userId="387a2dd8-a2b4-4111-846b-661d0864b33e" providerId="ADAL" clId="{41D4B1A9-085A-465D-AE2C-434275EC0E62}" dt="2022-03-06T08:04:42.022" v="322" actId="1076"/>
          <ac:spMkLst>
            <pc:docMk/>
            <pc:sldMk cId="2351697537" sldId="437"/>
            <ac:spMk id="41" creationId="{71BB27E2-66A1-4441-8E41-C275089B83FC}"/>
          </ac:spMkLst>
        </pc:spChg>
        <pc:spChg chg="add mod">
          <ac:chgData name="Yuka Nidegawa(二出川　祐香)" userId="387a2dd8-a2b4-4111-846b-661d0864b33e" providerId="ADAL" clId="{41D4B1A9-085A-465D-AE2C-434275EC0E62}" dt="2022-03-06T08:04:42.022" v="322" actId="1076"/>
          <ac:spMkLst>
            <pc:docMk/>
            <pc:sldMk cId="2351697537" sldId="437"/>
            <ac:spMk id="42" creationId="{28C1F5BB-51E8-4399-B290-EA644A05FB5D}"/>
          </ac:spMkLst>
        </pc:spChg>
        <pc:spChg chg="add mod">
          <ac:chgData name="Yuka Nidegawa(二出川　祐香)" userId="387a2dd8-a2b4-4111-846b-661d0864b33e" providerId="ADAL" clId="{41D4B1A9-085A-465D-AE2C-434275EC0E62}" dt="2022-03-06T08:04:42.022" v="322" actId="1076"/>
          <ac:spMkLst>
            <pc:docMk/>
            <pc:sldMk cId="2351697537" sldId="437"/>
            <ac:spMk id="43" creationId="{E4A5B53E-76FA-47DE-8CEA-819544FB9699}"/>
          </ac:spMkLst>
        </pc:spChg>
        <pc:spChg chg="add mod">
          <ac:chgData name="Yuka Nidegawa(二出川　祐香)" userId="387a2dd8-a2b4-4111-846b-661d0864b33e" providerId="ADAL" clId="{41D4B1A9-085A-465D-AE2C-434275EC0E62}" dt="2022-03-06T08:04:42.022" v="322" actId="1076"/>
          <ac:spMkLst>
            <pc:docMk/>
            <pc:sldMk cId="2351697537" sldId="437"/>
            <ac:spMk id="44" creationId="{211212D2-D163-4C68-AA35-1E42F4E65DD4}"/>
          </ac:spMkLst>
        </pc:spChg>
        <pc:spChg chg="add mod">
          <ac:chgData name="Yuka Nidegawa(二出川　祐香)" userId="387a2dd8-a2b4-4111-846b-661d0864b33e" providerId="ADAL" clId="{41D4B1A9-085A-465D-AE2C-434275EC0E62}" dt="2022-03-06T08:04:42.022" v="322" actId="1076"/>
          <ac:spMkLst>
            <pc:docMk/>
            <pc:sldMk cId="2351697537" sldId="437"/>
            <ac:spMk id="45" creationId="{05E7D69E-812A-47F6-8E4E-A854F69959F4}"/>
          </ac:spMkLst>
        </pc:spChg>
        <pc:spChg chg="add mod">
          <ac:chgData name="Yuka Nidegawa(二出川　祐香)" userId="387a2dd8-a2b4-4111-846b-661d0864b33e" providerId="ADAL" clId="{41D4B1A9-085A-465D-AE2C-434275EC0E62}" dt="2022-03-06T08:04:42.022" v="322" actId="1076"/>
          <ac:spMkLst>
            <pc:docMk/>
            <pc:sldMk cId="2351697537" sldId="437"/>
            <ac:spMk id="46" creationId="{2422C05E-A94A-41A0-B3EA-D22BF3446E1D}"/>
          </ac:spMkLst>
        </pc:spChg>
        <pc:spChg chg="add mod">
          <ac:chgData name="Yuka Nidegawa(二出川　祐香)" userId="387a2dd8-a2b4-4111-846b-661d0864b33e" providerId="ADAL" clId="{41D4B1A9-085A-465D-AE2C-434275EC0E62}" dt="2022-03-06T08:04:42.022" v="322" actId="1076"/>
          <ac:spMkLst>
            <pc:docMk/>
            <pc:sldMk cId="2351697537" sldId="437"/>
            <ac:spMk id="49" creationId="{C9FF20D9-9CA7-4BEB-8B8E-F2B2DE16CE63}"/>
          </ac:spMkLst>
        </pc:spChg>
        <pc:spChg chg="add mod">
          <ac:chgData name="Yuka Nidegawa(二出川　祐香)" userId="387a2dd8-a2b4-4111-846b-661d0864b33e" providerId="ADAL" clId="{41D4B1A9-085A-465D-AE2C-434275EC0E62}" dt="2022-03-06T08:04:42.022" v="322" actId="1076"/>
          <ac:spMkLst>
            <pc:docMk/>
            <pc:sldMk cId="2351697537" sldId="437"/>
            <ac:spMk id="50" creationId="{887E6E76-92D1-49D7-9E4C-957814149D4E}"/>
          </ac:spMkLst>
        </pc:spChg>
        <pc:picChg chg="del mod">
          <ac:chgData name="Yuka Nidegawa(二出川　祐香)" userId="387a2dd8-a2b4-4111-846b-661d0864b33e" providerId="ADAL" clId="{41D4B1A9-085A-465D-AE2C-434275EC0E62}" dt="2022-03-06T08:04:07.383" v="310" actId="478"/>
          <ac:picMkLst>
            <pc:docMk/>
            <pc:sldMk cId="2351697537" sldId="437"/>
            <ac:picMk id="4" creationId="{CADE2171-681C-4490-B408-5CF8FB658997}"/>
          </ac:picMkLst>
        </pc:picChg>
        <pc:picChg chg="del mod">
          <ac:chgData name="Yuka Nidegawa(二出川　祐香)" userId="387a2dd8-a2b4-4111-846b-661d0864b33e" providerId="ADAL" clId="{41D4B1A9-085A-465D-AE2C-434275EC0E62}" dt="2022-03-06T08:03:39.905" v="305" actId="478"/>
          <ac:picMkLst>
            <pc:docMk/>
            <pc:sldMk cId="2351697537" sldId="437"/>
            <ac:picMk id="5" creationId="{7CD87C7A-3FA0-4F19-9A71-C0A26584855A}"/>
          </ac:picMkLst>
        </pc:picChg>
        <pc:picChg chg="del mod">
          <ac:chgData name="Yuka Nidegawa(二出川　祐香)" userId="387a2dd8-a2b4-4111-846b-661d0864b33e" providerId="ADAL" clId="{41D4B1A9-085A-465D-AE2C-434275EC0E62}" dt="2022-03-06T08:03:39.905" v="305" actId="478"/>
          <ac:picMkLst>
            <pc:docMk/>
            <pc:sldMk cId="2351697537" sldId="437"/>
            <ac:picMk id="7" creationId="{C4829C5C-CBE8-42F9-A189-2B234C77D86E}"/>
          </ac:picMkLst>
        </pc:picChg>
        <pc:cxnChg chg="add mod">
          <ac:chgData name="Yuka Nidegawa(二出川　祐香)" userId="387a2dd8-a2b4-4111-846b-661d0864b33e" providerId="ADAL" clId="{41D4B1A9-085A-465D-AE2C-434275EC0E62}" dt="2022-03-06T08:04:42.022" v="322" actId="1076"/>
          <ac:cxnSpMkLst>
            <pc:docMk/>
            <pc:sldMk cId="2351697537" sldId="437"/>
            <ac:cxnSpMk id="47" creationId="{3F6D1352-0BEB-4EBD-B797-09CA994C8275}"/>
          </ac:cxnSpMkLst>
        </pc:cxnChg>
        <pc:cxnChg chg="add mod">
          <ac:chgData name="Yuka Nidegawa(二出川　祐香)" userId="387a2dd8-a2b4-4111-846b-661d0864b33e" providerId="ADAL" clId="{41D4B1A9-085A-465D-AE2C-434275EC0E62}" dt="2022-03-06T08:04:42.022" v="322" actId="1076"/>
          <ac:cxnSpMkLst>
            <pc:docMk/>
            <pc:sldMk cId="2351697537" sldId="437"/>
            <ac:cxnSpMk id="48" creationId="{D95EF78D-8CEA-4D28-83C8-8169A5176882}"/>
          </ac:cxnSpMkLst>
        </pc:cxnChg>
      </pc:sldChg>
      <pc:sldChg chg="modSp mod">
        <pc:chgData name="Yuka Nidegawa(二出川　祐香)" userId="387a2dd8-a2b4-4111-846b-661d0864b33e" providerId="ADAL" clId="{41D4B1A9-085A-465D-AE2C-434275EC0E62}" dt="2022-03-06T07:41:30.531" v="90" actId="27636"/>
        <pc:sldMkLst>
          <pc:docMk/>
          <pc:sldMk cId="3537757474" sldId="438"/>
        </pc:sldMkLst>
        <pc:spChg chg="mod">
          <ac:chgData name="Yuka Nidegawa(二出川　祐香)" userId="387a2dd8-a2b4-4111-846b-661d0864b33e" providerId="ADAL" clId="{41D4B1A9-085A-465D-AE2C-434275EC0E62}" dt="2022-03-06T07:41:30.531" v="90" actId="27636"/>
          <ac:spMkLst>
            <pc:docMk/>
            <pc:sldMk cId="3537757474" sldId="438"/>
            <ac:spMk id="2" creationId="{00000000-0000-0000-0000-000000000000}"/>
          </ac:spMkLst>
        </pc:spChg>
      </pc:sldChg>
      <pc:sldChg chg="modSp mod">
        <pc:chgData name="Yuka Nidegawa(二出川　祐香)" userId="387a2dd8-a2b4-4111-846b-661d0864b33e" providerId="ADAL" clId="{41D4B1A9-085A-465D-AE2C-434275EC0E62}" dt="2022-03-06T07:40:47.947" v="76" actId="27636"/>
        <pc:sldMkLst>
          <pc:docMk/>
          <pc:sldMk cId="3810430102" sldId="439"/>
        </pc:sldMkLst>
        <pc:spChg chg="mod">
          <ac:chgData name="Yuka Nidegawa(二出川　祐香)" userId="387a2dd8-a2b4-4111-846b-661d0864b33e" providerId="ADAL" clId="{41D4B1A9-085A-465D-AE2C-434275EC0E62}" dt="2022-03-06T07:40:47.947" v="76" actId="27636"/>
          <ac:spMkLst>
            <pc:docMk/>
            <pc:sldMk cId="3810430102" sldId="439"/>
            <ac:spMk id="2" creationId="{00000000-0000-0000-0000-000000000000}"/>
          </ac:spMkLst>
        </pc:spChg>
        <pc:spChg chg="mod">
          <ac:chgData name="Yuka Nidegawa(二出川　祐香)" userId="387a2dd8-a2b4-4111-846b-661d0864b33e" providerId="ADAL" clId="{41D4B1A9-085A-465D-AE2C-434275EC0E62}" dt="2022-03-06T07:38:15.443" v="47" actId="1076"/>
          <ac:spMkLst>
            <pc:docMk/>
            <pc:sldMk cId="3810430102" sldId="439"/>
            <ac:spMk id="45" creationId="{26ED6CBA-ECAC-450D-A39D-5BFF764559A6}"/>
          </ac:spMkLst>
        </pc:spChg>
        <pc:spChg chg="mod">
          <ac:chgData name="Yuka Nidegawa(二出川　祐香)" userId="387a2dd8-a2b4-4111-846b-661d0864b33e" providerId="ADAL" clId="{41D4B1A9-085A-465D-AE2C-434275EC0E62}" dt="2022-03-06T07:38:53.365" v="58" actId="1076"/>
          <ac:spMkLst>
            <pc:docMk/>
            <pc:sldMk cId="3810430102" sldId="439"/>
            <ac:spMk id="47" creationId="{D7AD5B9A-18BE-4617-BCEE-79BC6B269403}"/>
          </ac:spMkLst>
        </pc:spChg>
        <pc:spChg chg="mod">
          <ac:chgData name="Yuka Nidegawa(二出川　祐香)" userId="387a2dd8-a2b4-4111-846b-661d0864b33e" providerId="ADAL" clId="{41D4B1A9-085A-465D-AE2C-434275EC0E62}" dt="2022-03-06T07:39:55.298" v="60" actId="1076"/>
          <ac:spMkLst>
            <pc:docMk/>
            <pc:sldMk cId="3810430102" sldId="439"/>
            <ac:spMk id="48" creationId="{29CC3B67-EF76-448D-8D0B-C081E53422F6}"/>
          </ac:spMkLst>
        </pc:spChg>
        <pc:spChg chg="mod">
          <ac:chgData name="Yuka Nidegawa(二出川　祐香)" userId="387a2dd8-a2b4-4111-846b-661d0864b33e" providerId="ADAL" clId="{41D4B1A9-085A-465D-AE2C-434275EC0E62}" dt="2022-03-06T07:37:27.713" v="36" actId="1076"/>
          <ac:spMkLst>
            <pc:docMk/>
            <pc:sldMk cId="3810430102" sldId="439"/>
            <ac:spMk id="49" creationId="{B2E98DFA-2955-4BF9-B969-DCA95925BD58}"/>
          </ac:spMkLst>
        </pc:spChg>
        <pc:picChg chg="mod">
          <ac:chgData name="Yuka Nidegawa(二出川　祐香)" userId="387a2dd8-a2b4-4111-846b-661d0864b33e" providerId="ADAL" clId="{41D4B1A9-085A-465D-AE2C-434275EC0E62}" dt="2022-03-06T07:37:43.534" v="42" actId="1076"/>
          <ac:picMkLst>
            <pc:docMk/>
            <pc:sldMk cId="3810430102" sldId="439"/>
            <ac:picMk id="4" creationId="{4804E275-C105-43C0-97E0-4504C63F8750}"/>
          </ac:picMkLst>
        </pc:picChg>
        <pc:picChg chg="mod">
          <ac:chgData name="Yuka Nidegawa(二出川　祐香)" userId="387a2dd8-a2b4-4111-846b-661d0864b33e" providerId="ADAL" clId="{41D4B1A9-085A-465D-AE2C-434275EC0E62}" dt="2022-03-06T07:39:59.527" v="62" actId="1076"/>
          <ac:picMkLst>
            <pc:docMk/>
            <pc:sldMk cId="3810430102" sldId="439"/>
            <ac:picMk id="6" creationId="{40C38999-8994-49D4-AB53-4E83833DAB8C}"/>
          </ac:picMkLst>
        </pc:picChg>
        <pc:picChg chg="mod">
          <ac:chgData name="Yuka Nidegawa(二出川　祐香)" userId="387a2dd8-a2b4-4111-846b-661d0864b33e" providerId="ADAL" clId="{41D4B1A9-085A-465D-AE2C-434275EC0E62}" dt="2022-03-06T07:38:26.294" v="53" actId="1076"/>
          <ac:picMkLst>
            <pc:docMk/>
            <pc:sldMk cId="3810430102" sldId="439"/>
            <ac:picMk id="25" creationId="{9B222F95-4175-4A81-8C92-F0B9829B74DD}"/>
          </ac:picMkLst>
        </pc:picChg>
        <pc:picChg chg="mod">
          <ac:chgData name="Yuka Nidegawa(二出川　祐香)" userId="387a2dd8-a2b4-4111-846b-661d0864b33e" providerId="ADAL" clId="{41D4B1A9-085A-465D-AE2C-434275EC0E62}" dt="2022-03-06T07:38:29.351" v="54" actId="1076"/>
          <ac:picMkLst>
            <pc:docMk/>
            <pc:sldMk cId="3810430102" sldId="439"/>
            <ac:picMk id="26" creationId="{84D4E208-D36D-4BEE-AC1F-550C5CEE24A3}"/>
          </ac:picMkLst>
        </pc:picChg>
        <pc:picChg chg="mod">
          <ac:chgData name="Yuka Nidegawa(二出川　祐香)" userId="387a2dd8-a2b4-4111-846b-661d0864b33e" providerId="ADAL" clId="{41D4B1A9-085A-465D-AE2C-434275EC0E62}" dt="2022-03-06T07:38:23.508" v="52" actId="1076"/>
          <ac:picMkLst>
            <pc:docMk/>
            <pc:sldMk cId="3810430102" sldId="439"/>
            <ac:picMk id="27" creationId="{5B063C7A-FA7B-48E1-B482-DA3F898CC93E}"/>
          </ac:picMkLst>
        </pc:picChg>
        <pc:picChg chg="mod">
          <ac:chgData name="Yuka Nidegawa(二出川　祐香)" userId="387a2dd8-a2b4-4111-846b-661d0864b33e" providerId="ADAL" clId="{41D4B1A9-085A-465D-AE2C-434275EC0E62}" dt="2022-03-06T07:38:20.561" v="49" actId="1076"/>
          <ac:picMkLst>
            <pc:docMk/>
            <pc:sldMk cId="3810430102" sldId="439"/>
            <ac:picMk id="28" creationId="{64138E38-C01C-4D9E-BE83-797CEFD69F45}"/>
          </ac:picMkLst>
        </pc:picChg>
        <pc:picChg chg="mod">
          <ac:chgData name="Yuka Nidegawa(二出川　祐香)" userId="387a2dd8-a2b4-4111-846b-661d0864b33e" providerId="ADAL" clId="{41D4B1A9-085A-465D-AE2C-434275EC0E62}" dt="2022-03-06T07:38:20.561" v="49" actId="1076"/>
          <ac:picMkLst>
            <pc:docMk/>
            <pc:sldMk cId="3810430102" sldId="439"/>
            <ac:picMk id="30" creationId="{24F78DA7-35C4-4320-8EF3-E4E9BD8DDB08}"/>
          </ac:picMkLst>
        </pc:picChg>
        <pc:picChg chg="mod">
          <ac:chgData name="Yuka Nidegawa(二出川　祐香)" userId="387a2dd8-a2b4-4111-846b-661d0864b33e" providerId="ADAL" clId="{41D4B1A9-085A-465D-AE2C-434275EC0E62}" dt="2022-03-06T07:38:33.556" v="55" actId="14100"/>
          <ac:picMkLst>
            <pc:docMk/>
            <pc:sldMk cId="3810430102" sldId="439"/>
            <ac:picMk id="31" creationId="{E2C20BEF-2092-40DE-9735-1B9BE093981D}"/>
          </ac:picMkLst>
        </pc:picChg>
        <pc:picChg chg="mod">
          <ac:chgData name="Yuka Nidegawa(二出川　祐香)" userId="387a2dd8-a2b4-4111-846b-661d0864b33e" providerId="ADAL" clId="{41D4B1A9-085A-465D-AE2C-434275EC0E62}" dt="2022-03-06T07:37:25.309" v="35" actId="1076"/>
          <ac:picMkLst>
            <pc:docMk/>
            <pc:sldMk cId="3810430102" sldId="439"/>
            <ac:picMk id="40" creationId="{29ACD004-027E-4BB0-96ED-0B35FC13053B}"/>
          </ac:picMkLst>
        </pc:picChg>
        <pc:picChg chg="mod">
          <ac:chgData name="Yuka Nidegawa(二出川　祐香)" userId="387a2dd8-a2b4-4111-846b-661d0864b33e" providerId="ADAL" clId="{41D4B1A9-085A-465D-AE2C-434275EC0E62}" dt="2022-03-06T07:37:11.145" v="28" actId="1076"/>
          <ac:picMkLst>
            <pc:docMk/>
            <pc:sldMk cId="3810430102" sldId="439"/>
            <ac:picMk id="43" creationId="{89F2AF85-4960-42BA-9A06-5D4E7A1145B4}"/>
          </ac:picMkLst>
        </pc:picChg>
      </pc:sldChg>
      <pc:sldChg chg="modSp mod">
        <pc:chgData name="Yuka Nidegawa(二出川　祐香)" userId="387a2dd8-a2b4-4111-846b-661d0864b33e" providerId="ADAL" clId="{41D4B1A9-085A-465D-AE2C-434275EC0E62}" dt="2022-03-06T07:53:44.052" v="149" actId="1076"/>
        <pc:sldMkLst>
          <pc:docMk/>
          <pc:sldMk cId="3227150737" sldId="441"/>
        </pc:sldMkLst>
        <pc:spChg chg="mod">
          <ac:chgData name="Yuka Nidegawa(二出川　祐香)" userId="387a2dd8-a2b4-4111-846b-661d0864b33e" providerId="ADAL" clId="{41D4B1A9-085A-465D-AE2C-434275EC0E62}" dt="2022-03-06T07:53:44.052" v="149" actId="1076"/>
          <ac:spMkLst>
            <pc:docMk/>
            <pc:sldMk cId="3227150737" sldId="441"/>
            <ac:spMk id="6" creationId="{61AA2035-D725-48D5-B054-481AE14C8500}"/>
          </ac:spMkLst>
        </pc:spChg>
        <pc:spChg chg="mod">
          <ac:chgData name="Yuka Nidegawa(二出川　祐香)" userId="387a2dd8-a2b4-4111-846b-661d0864b33e" providerId="ADAL" clId="{41D4B1A9-085A-465D-AE2C-434275EC0E62}" dt="2022-03-06T07:53:44.052" v="149" actId="1076"/>
          <ac:spMkLst>
            <pc:docMk/>
            <pc:sldMk cId="3227150737" sldId="441"/>
            <ac:spMk id="18" creationId="{0853A344-26CC-41A0-9739-3EBEBCA48400}"/>
          </ac:spMkLst>
        </pc:spChg>
        <pc:spChg chg="mod">
          <ac:chgData name="Yuka Nidegawa(二出川　祐香)" userId="387a2dd8-a2b4-4111-846b-661d0864b33e" providerId="ADAL" clId="{41D4B1A9-085A-465D-AE2C-434275EC0E62}" dt="2022-03-06T07:53:44.052" v="149" actId="1076"/>
          <ac:spMkLst>
            <pc:docMk/>
            <pc:sldMk cId="3227150737" sldId="441"/>
            <ac:spMk id="20" creationId="{D2F593BF-CDDA-41B3-BF20-2AFFB6DBE97C}"/>
          </ac:spMkLst>
        </pc:spChg>
        <pc:spChg chg="mod">
          <ac:chgData name="Yuka Nidegawa(二出川　祐香)" userId="387a2dd8-a2b4-4111-846b-661d0864b33e" providerId="ADAL" clId="{41D4B1A9-085A-465D-AE2C-434275EC0E62}" dt="2022-03-06T07:53:44.052" v="149" actId="1076"/>
          <ac:spMkLst>
            <pc:docMk/>
            <pc:sldMk cId="3227150737" sldId="441"/>
            <ac:spMk id="21" creationId="{FB0611BF-8A87-45C0-8DAD-83D0C1E87D61}"/>
          </ac:spMkLst>
        </pc:spChg>
        <pc:picChg chg="mod">
          <ac:chgData name="Yuka Nidegawa(二出川　祐香)" userId="387a2dd8-a2b4-4111-846b-661d0864b33e" providerId="ADAL" clId="{41D4B1A9-085A-465D-AE2C-434275EC0E62}" dt="2022-03-06T07:53:44.052" v="149" actId="1076"/>
          <ac:picMkLst>
            <pc:docMk/>
            <pc:sldMk cId="3227150737" sldId="441"/>
            <ac:picMk id="11" creationId="{D5CD74C0-997F-4FC0-BADF-5BA2926A8555}"/>
          </ac:picMkLst>
        </pc:picChg>
        <pc:picChg chg="mod">
          <ac:chgData name="Yuka Nidegawa(二出川　祐香)" userId="387a2dd8-a2b4-4111-846b-661d0864b33e" providerId="ADAL" clId="{41D4B1A9-085A-465D-AE2C-434275EC0E62}" dt="2022-03-06T07:53:44.052" v="149" actId="1076"/>
          <ac:picMkLst>
            <pc:docMk/>
            <pc:sldMk cId="3227150737" sldId="441"/>
            <ac:picMk id="12" creationId="{CC0E6D76-67F3-424E-957D-680C85C1A3B2}"/>
          </ac:picMkLst>
        </pc:picChg>
        <pc:picChg chg="mod">
          <ac:chgData name="Yuka Nidegawa(二出川　祐香)" userId="387a2dd8-a2b4-4111-846b-661d0864b33e" providerId="ADAL" clId="{41D4B1A9-085A-465D-AE2C-434275EC0E62}" dt="2022-03-06T07:53:44.052" v="149" actId="1076"/>
          <ac:picMkLst>
            <pc:docMk/>
            <pc:sldMk cId="3227150737" sldId="441"/>
            <ac:picMk id="14" creationId="{4E7CD737-A5AC-4580-970A-77DBB5CF0FB7}"/>
          </ac:picMkLst>
        </pc:picChg>
        <pc:picChg chg="mod">
          <ac:chgData name="Yuka Nidegawa(二出川　祐香)" userId="387a2dd8-a2b4-4111-846b-661d0864b33e" providerId="ADAL" clId="{41D4B1A9-085A-465D-AE2C-434275EC0E62}" dt="2022-03-06T07:53:44.052" v="149" actId="1076"/>
          <ac:picMkLst>
            <pc:docMk/>
            <pc:sldMk cId="3227150737" sldId="441"/>
            <ac:picMk id="15" creationId="{D0B11144-6CDE-4B38-8451-CF71A787095B}"/>
          </ac:picMkLst>
        </pc:picChg>
        <pc:picChg chg="mod">
          <ac:chgData name="Yuka Nidegawa(二出川　祐香)" userId="387a2dd8-a2b4-4111-846b-661d0864b33e" providerId="ADAL" clId="{41D4B1A9-085A-465D-AE2C-434275EC0E62}" dt="2022-03-06T07:53:39.136" v="148" actId="1076"/>
          <ac:picMkLst>
            <pc:docMk/>
            <pc:sldMk cId="3227150737" sldId="441"/>
            <ac:picMk id="16" creationId="{19029F75-D596-4405-A2DC-B56A536BB994}"/>
          </ac:picMkLst>
        </pc:picChg>
      </pc:sldChg>
      <pc:sldChg chg="modSp mod">
        <pc:chgData name="Yuka Nidegawa(二出川　祐香)" userId="387a2dd8-a2b4-4111-846b-661d0864b33e" providerId="ADAL" clId="{41D4B1A9-085A-465D-AE2C-434275EC0E62}" dt="2022-03-06T08:01:41.559" v="260" actId="113"/>
        <pc:sldMkLst>
          <pc:docMk/>
          <pc:sldMk cId="28932880" sldId="442"/>
        </pc:sldMkLst>
        <pc:spChg chg="mod">
          <ac:chgData name="Yuka Nidegawa(二出川　祐香)" userId="387a2dd8-a2b4-4111-846b-661d0864b33e" providerId="ADAL" clId="{41D4B1A9-085A-465D-AE2C-434275EC0E62}" dt="2022-03-06T07:41:11.087" v="82" actId="27636"/>
          <ac:spMkLst>
            <pc:docMk/>
            <pc:sldMk cId="28932880" sldId="442"/>
            <ac:spMk id="2" creationId="{00000000-0000-0000-0000-000000000000}"/>
          </ac:spMkLst>
        </pc:spChg>
        <pc:spChg chg="mod">
          <ac:chgData name="Yuka Nidegawa(二出川　祐香)" userId="387a2dd8-a2b4-4111-846b-661d0864b33e" providerId="ADAL" clId="{41D4B1A9-085A-465D-AE2C-434275EC0E62}" dt="2022-03-06T08:01:41.559" v="260" actId="113"/>
          <ac:spMkLst>
            <pc:docMk/>
            <pc:sldMk cId="28932880" sldId="442"/>
            <ac:spMk id="9" creationId="{B0EE5688-C765-4606-8B79-8FC8E0441757}"/>
          </ac:spMkLst>
        </pc:spChg>
      </pc:sldChg>
      <pc:sldChg chg="addSp delSp modSp mod">
        <pc:chgData name="Yuka Nidegawa(二出川　祐香)" userId="387a2dd8-a2b4-4111-846b-661d0864b33e" providerId="ADAL" clId="{41D4B1A9-085A-465D-AE2C-434275EC0E62}" dt="2022-03-06T08:00:13.572" v="236" actId="1076"/>
        <pc:sldMkLst>
          <pc:docMk/>
          <pc:sldMk cId="4273431008" sldId="443"/>
        </pc:sldMkLst>
        <pc:spChg chg="mod">
          <ac:chgData name="Yuka Nidegawa(二出川　祐香)" userId="387a2dd8-a2b4-4111-846b-661d0864b33e" providerId="ADAL" clId="{41D4B1A9-085A-465D-AE2C-434275EC0E62}" dt="2022-03-06T07:41:03.502" v="78" actId="27636"/>
          <ac:spMkLst>
            <pc:docMk/>
            <pc:sldMk cId="4273431008" sldId="443"/>
            <ac:spMk id="2" creationId="{00000000-0000-0000-0000-000000000000}"/>
          </ac:spMkLst>
        </pc:spChg>
        <pc:spChg chg="mod">
          <ac:chgData name="Yuka Nidegawa(二出川　祐香)" userId="387a2dd8-a2b4-4111-846b-661d0864b33e" providerId="ADAL" clId="{41D4B1A9-085A-465D-AE2C-434275EC0E62}" dt="2022-03-06T07:57:34.195" v="201" actId="1076"/>
          <ac:spMkLst>
            <pc:docMk/>
            <pc:sldMk cId="4273431008" sldId="443"/>
            <ac:spMk id="9" creationId="{4C068345-4FDA-4F57-B9DC-4F4D0A93D629}"/>
          </ac:spMkLst>
        </pc:spChg>
        <pc:spChg chg="del mod topLvl">
          <ac:chgData name="Yuka Nidegawa(二出川　祐香)" userId="387a2dd8-a2b4-4111-846b-661d0864b33e" providerId="ADAL" clId="{41D4B1A9-085A-465D-AE2C-434275EC0E62}" dt="2022-03-06T07:55:35.768" v="158" actId="478"/>
          <ac:spMkLst>
            <pc:docMk/>
            <pc:sldMk cId="4273431008" sldId="443"/>
            <ac:spMk id="11" creationId="{C724E3BE-3855-415D-B881-F9299368312D}"/>
          </ac:spMkLst>
        </pc:spChg>
        <pc:spChg chg="del mod topLvl">
          <ac:chgData name="Yuka Nidegawa(二出川　祐香)" userId="387a2dd8-a2b4-4111-846b-661d0864b33e" providerId="ADAL" clId="{41D4B1A9-085A-465D-AE2C-434275EC0E62}" dt="2022-03-06T07:55:35.077" v="157" actId="478"/>
          <ac:spMkLst>
            <pc:docMk/>
            <pc:sldMk cId="4273431008" sldId="443"/>
            <ac:spMk id="12" creationId="{B8084CF4-A9C3-4356-AD51-267135DB278A}"/>
          </ac:spMkLst>
        </pc:spChg>
        <pc:spChg chg="del mod topLvl">
          <ac:chgData name="Yuka Nidegawa(二出川　祐香)" userId="387a2dd8-a2b4-4111-846b-661d0864b33e" providerId="ADAL" clId="{41D4B1A9-085A-465D-AE2C-434275EC0E62}" dt="2022-03-06T07:55:34.030" v="156" actId="478"/>
          <ac:spMkLst>
            <pc:docMk/>
            <pc:sldMk cId="4273431008" sldId="443"/>
            <ac:spMk id="14" creationId="{725BEE40-B6C4-4D61-B7C7-81D6E0922AD5}"/>
          </ac:spMkLst>
        </pc:spChg>
        <pc:spChg chg="del mod topLvl">
          <ac:chgData name="Yuka Nidegawa(二出川　祐香)" userId="387a2dd8-a2b4-4111-846b-661d0864b33e" providerId="ADAL" clId="{41D4B1A9-085A-465D-AE2C-434275EC0E62}" dt="2022-03-06T07:55:33.312" v="155" actId="478"/>
          <ac:spMkLst>
            <pc:docMk/>
            <pc:sldMk cId="4273431008" sldId="443"/>
            <ac:spMk id="15" creationId="{52F55AD3-2E0E-4765-BD45-1590363E359C}"/>
          </ac:spMkLst>
        </pc:spChg>
        <pc:spChg chg="add mod">
          <ac:chgData name="Yuka Nidegawa(二出川　祐香)" userId="387a2dd8-a2b4-4111-846b-661d0864b33e" providerId="ADAL" clId="{41D4B1A9-085A-465D-AE2C-434275EC0E62}" dt="2022-03-06T08:00:13.572" v="236" actId="1076"/>
          <ac:spMkLst>
            <pc:docMk/>
            <pc:sldMk cId="4273431008" sldId="443"/>
            <ac:spMk id="16" creationId="{B84CE033-7522-4B27-9875-817D2D885D3E}"/>
          </ac:spMkLst>
        </pc:spChg>
        <pc:spChg chg="add mod">
          <ac:chgData name="Yuka Nidegawa(二出川　祐香)" userId="387a2dd8-a2b4-4111-846b-661d0864b33e" providerId="ADAL" clId="{41D4B1A9-085A-465D-AE2C-434275EC0E62}" dt="2022-03-06T07:57:19.515" v="194" actId="1076"/>
          <ac:spMkLst>
            <pc:docMk/>
            <pc:sldMk cId="4273431008" sldId="443"/>
            <ac:spMk id="17" creationId="{13E341CE-4469-422E-81F7-E0B906561072}"/>
          </ac:spMkLst>
        </pc:spChg>
        <pc:spChg chg="add mod">
          <ac:chgData name="Yuka Nidegawa(二出川　祐香)" userId="387a2dd8-a2b4-4111-846b-661d0864b33e" providerId="ADAL" clId="{41D4B1A9-085A-465D-AE2C-434275EC0E62}" dt="2022-03-06T08:00:01.733" v="231" actId="1076"/>
          <ac:spMkLst>
            <pc:docMk/>
            <pc:sldMk cId="4273431008" sldId="443"/>
            <ac:spMk id="18" creationId="{8F30D597-FE7A-432B-890D-0627D589C353}"/>
          </ac:spMkLst>
        </pc:spChg>
        <pc:spChg chg="mod topLvl">
          <ac:chgData name="Yuka Nidegawa(二出川　祐香)" userId="387a2dd8-a2b4-4111-846b-661d0864b33e" providerId="ADAL" clId="{41D4B1A9-085A-465D-AE2C-434275EC0E62}" dt="2022-03-06T07:59:55.284" v="230" actId="1076"/>
          <ac:spMkLst>
            <pc:docMk/>
            <pc:sldMk cId="4273431008" sldId="443"/>
            <ac:spMk id="21" creationId="{91CE5701-F289-4A07-A734-C4EA8018BAD9}"/>
          </ac:spMkLst>
        </pc:spChg>
        <pc:spChg chg="del mod topLvl">
          <ac:chgData name="Yuka Nidegawa(二出川　祐香)" userId="387a2dd8-a2b4-4111-846b-661d0864b33e" providerId="ADAL" clId="{41D4B1A9-085A-465D-AE2C-434275EC0E62}" dt="2022-03-06T07:55:32.318" v="154" actId="478"/>
          <ac:spMkLst>
            <pc:docMk/>
            <pc:sldMk cId="4273431008" sldId="443"/>
            <ac:spMk id="22" creationId="{A7324706-BE2B-4009-A152-09674E4BA872}"/>
          </ac:spMkLst>
        </pc:spChg>
        <pc:spChg chg="del mod">
          <ac:chgData name="Yuka Nidegawa(二出川　祐香)" userId="387a2dd8-a2b4-4111-846b-661d0864b33e" providerId="ADAL" clId="{41D4B1A9-085A-465D-AE2C-434275EC0E62}" dt="2022-03-06T07:55:31.325" v="153" actId="478"/>
          <ac:spMkLst>
            <pc:docMk/>
            <pc:sldMk cId="4273431008" sldId="443"/>
            <ac:spMk id="23" creationId="{EE587102-8DC3-4DB3-81FA-53BEB1A95DB2}"/>
          </ac:spMkLst>
        </pc:spChg>
        <pc:spChg chg="mod topLvl">
          <ac:chgData name="Yuka Nidegawa(二出川　祐香)" userId="387a2dd8-a2b4-4111-846b-661d0864b33e" providerId="ADAL" clId="{41D4B1A9-085A-465D-AE2C-434275EC0E62}" dt="2022-03-06T08:00:13.274" v="235" actId="1076"/>
          <ac:spMkLst>
            <pc:docMk/>
            <pc:sldMk cId="4273431008" sldId="443"/>
            <ac:spMk id="26" creationId="{2E721633-268C-4890-AD76-8340E8C5BEEA}"/>
          </ac:spMkLst>
        </pc:spChg>
        <pc:spChg chg="del mod topLvl">
          <ac:chgData name="Yuka Nidegawa(二出川　祐香)" userId="387a2dd8-a2b4-4111-846b-661d0864b33e" providerId="ADAL" clId="{41D4B1A9-085A-465D-AE2C-434275EC0E62}" dt="2022-03-06T07:55:39.764" v="160" actId="478"/>
          <ac:spMkLst>
            <pc:docMk/>
            <pc:sldMk cId="4273431008" sldId="443"/>
            <ac:spMk id="27" creationId="{4B2B32B8-9ECB-43FA-AE2C-E1E2F2CED8A3}"/>
          </ac:spMkLst>
        </pc:spChg>
        <pc:spChg chg="del mod">
          <ac:chgData name="Yuka Nidegawa(二出川　祐香)" userId="387a2dd8-a2b4-4111-846b-661d0864b33e" providerId="ADAL" clId="{41D4B1A9-085A-465D-AE2C-434275EC0E62}" dt="2022-03-06T07:55:37.807" v="159" actId="478"/>
          <ac:spMkLst>
            <pc:docMk/>
            <pc:sldMk cId="4273431008" sldId="443"/>
            <ac:spMk id="28" creationId="{0C5183D1-8515-4665-8817-5BA9A83B13ED}"/>
          </ac:spMkLst>
        </pc:spChg>
        <pc:spChg chg="del mod topLvl">
          <ac:chgData name="Yuka Nidegawa(二出川　祐香)" userId="387a2dd8-a2b4-4111-846b-661d0864b33e" providerId="ADAL" clId="{41D4B1A9-085A-465D-AE2C-434275EC0E62}" dt="2022-03-06T07:55:41.847" v="163" actId="478"/>
          <ac:spMkLst>
            <pc:docMk/>
            <pc:sldMk cId="4273431008" sldId="443"/>
            <ac:spMk id="30" creationId="{C3AD1082-B5C7-4E35-8031-389403419739}"/>
          </ac:spMkLst>
        </pc:spChg>
        <pc:spChg chg="del mod topLvl">
          <ac:chgData name="Yuka Nidegawa(二出川　祐香)" userId="387a2dd8-a2b4-4111-846b-661d0864b33e" providerId="ADAL" clId="{41D4B1A9-085A-465D-AE2C-434275EC0E62}" dt="2022-03-06T07:55:41.245" v="162" actId="478"/>
          <ac:spMkLst>
            <pc:docMk/>
            <pc:sldMk cId="4273431008" sldId="443"/>
            <ac:spMk id="31" creationId="{73BA8F50-37F3-49AE-BF8B-A65B692355DE}"/>
          </ac:spMkLst>
        </pc:spChg>
        <pc:spChg chg="add mod">
          <ac:chgData name="Yuka Nidegawa(二出川　祐香)" userId="387a2dd8-a2b4-4111-846b-661d0864b33e" providerId="ADAL" clId="{41D4B1A9-085A-465D-AE2C-434275EC0E62}" dt="2022-03-06T08:00:11.046" v="234" actId="1076"/>
          <ac:spMkLst>
            <pc:docMk/>
            <pc:sldMk cId="4273431008" sldId="443"/>
            <ac:spMk id="32" creationId="{C0B6B422-ED11-4B99-81B7-C5866FCF21FC}"/>
          </ac:spMkLst>
        </pc:spChg>
        <pc:spChg chg="mod">
          <ac:chgData name="Yuka Nidegawa(二出川　祐香)" userId="387a2dd8-a2b4-4111-846b-661d0864b33e" providerId="ADAL" clId="{41D4B1A9-085A-465D-AE2C-434275EC0E62}" dt="2022-03-06T07:55:22.723" v="151"/>
          <ac:spMkLst>
            <pc:docMk/>
            <pc:sldMk cId="4273431008" sldId="443"/>
            <ac:spMk id="35" creationId="{F396C385-5DA7-4E57-B2AF-D2361C9599B9}"/>
          </ac:spMkLst>
        </pc:spChg>
        <pc:spChg chg="mod">
          <ac:chgData name="Yuka Nidegawa(二出川　祐香)" userId="387a2dd8-a2b4-4111-846b-661d0864b33e" providerId="ADAL" clId="{41D4B1A9-085A-465D-AE2C-434275EC0E62}" dt="2022-03-06T07:55:22.723" v="151"/>
          <ac:spMkLst>
            <pc:docMk/>
            <pc:sldMk cId="4273431008" sldId="443"/>
            <ac:spMk id="37" creationId="{DA8C67AB-E3CE-42A4-9FAC-8B2A7DDB3D98}"/>
          </ac:spMkLst>
        </pc:spChg>
        <pc:spChg chg="mod">
          <ac:chgData name="Yuka Nidegawa(二出川　祐香)" userId="387a2dd8-a2b4-4111-846b-661d0864b33e" providerId="ADAL" clId="{41D4B1A9-085A-465D-AE2C-434275EC0E62}" dt="2022-03-06T07:55:22.723" v="151"/>
          <ac:spMkLst>
            <pc:docMk/>
            <pc:sldMk cId="4273431008" sldId="443"/>
            <ac:spMk id="40" creationId="{5A5082AE-2740-49CF-B269-8A00F8F1C3B4}"/>
          </ac:spMkLst>
        </pc:spChg>
        <pc:spChg chg="mod">
          <ac:chgData name="Yuka Nidegawa(二出川　祐香)" userId="387a2dd8-a2b4-4111-846b-661d0864b33e" providerId="ADAL" clId="{41D4B1A9-085A-465D-AE2C-434275EC0E62}" dt="2022-03-06T07:55:22.723" v="151"/>
          <ac:spMkLst>
            <pc:docMk/>
            <pc:sldMk cId="4273431008" sldId="443"/>
            <ac:spMk id="42" creationId="{DFA97642-1E8D-48E9-AE88-AE2DF6FA68EF}"/>
          </ac:spMkLst>
        </pc:spChg>
        <pc:spChg chg="mod">
          <ac:chgData name="Yuka Nidegawa(二出川　祐香)" userId="387a2dd8-a2b4-4111-846b-661d0864b33e" providerId="ADAL" clId="{41D4B1A9-085A-465D-AE2C-434275EC0E62}" dt="2022-03-06T07:55:22.723" v="151"/>
          <ac:spMkLst>
            <pc:docMk/>
            <pc:sldMk cId="4273431008" sldId="443"/>
            <ac:spMk id="44" creationId="{8B198E3F-F735-4BEC-BE04-8CA3CA0D4A66}"/>
          </ac:spMkLst>
        </pc:spChg>
        <pc:spChg chg="mod">
          <ac:chgData name="Yuka Nidegawa(二出川　祐香)" userId="387a2dd8-a2b4-4111-846b-661d0864b33e" providerId="ADAL" clId="{41D4B1A9-085A-465D-AE2C-434275EC0E62}" dt="2022-03-06T07:55:22.723" v="151"/>
          <ac:spMkLst>
            <pc:docMk/>
            <pc:sldMk cId="4273431008" sldId="443"/>
            <ac:spMk id="46" creationId="{58D7D070-A7C2-42DD-8470-3FD380963786}"/>
          </ac:spMkLst>
        </pc:spChg>
        <pc:spChg chg="mod">
          <ac:chgData name="Yuka Nidegawa(二出川　祐香)" userId="387a2dd8-a2b4-4111-846b-661d0864b33e" providerId="ADAL" clId="{41D4B1A9-085A-465D-AE2C-434275EC0E62}" dt="2022-03-06T07:55:22.723" v="151"/>
          <ac:spMkLst>
            <pc:docMk/>
            <pc:sldMk cId="4273431008" sldId="443"/>
            <ac:spMk id="48" creationId="{1F4BF69C-338A-40DA-9F85-66C1796DFF8C}"/>
          </ac:spMkLst>
        </pc:spChg>
        <pc:spChg chg="mod">
          <ac:chgData name="Yuka Nidegawa(二出川　祐香)" userId="387a2dd8-a2b4-4111-846b-661d0864b33e" providerId="ADAL" clId="{41D4B1A9-085A-465D-AE2C-434275EC0E62}" dt="2022-03-06T07:55:22.723" v="151"/>
          <ac:spMkLst>
            <pc:docMk/>
            <pc:sldMk cId="4273431008" sldId="443"/>
            <ac:spMk id="50" creationId="{361A1499-A34F-4A41-89AB-94B4313A383B}"/>
          </ac:spMkLst>
        </pc:spChg>
        <pc:spChg chg="mod">
          <ac:chgData name="Yuka Nidegawa(二出川　祐香)" userId="387a2dd8-a2b4-4111-846b-661d0864b33e" providerId="ADAL" clId="{41D4B1A9-085A-465D-AE2C-434275EC0E62}" dt="2022-03-06T07:55:22.723" v="151"/>
          <ac:spMkLst>
            <pc:docMk/>
            <pc:sldMk cId="4273431008" sldId="443"/>
            <ac:spMk id="51" creationId="{AE7C6DB4-73B4-4CD8-BE1D-B8FF717B5071}"/>
          </ac:spMkLst>
        </pc:spChg>
        <pc:spChg chg="mod">
          <ac:chgData name="Yuka Nidegawa(二出川　祐香)" userId="387a2dd8-a2b4-4111-846b-661d0864b33e" providerId="ADAL" clId="{41D4B1A9-085A-465D-AE2C-434275EC0E62}" dt="2022-03-06T07:55:22.723" v="151"/>
          <ac:spMkLst>
            <pc:docMk/>
            <pc:sldMk cId="4273431008" sldId="443"/>
            <ac:spMk id="52" creationId="{2DAFACB8-E101-48C0-9D48-967E788FC68F}"/>
          </ac:spMkLst>
        </pc:spChg>
        <pc:spChg chg="mod">
          <ac:chgData name="Yuka Nidegawa(二出川　祐香)" userId="387a2dd8-a2b4-4111-846b-661d0864b33e" providerId="ADAL" clId="{41D4B1A9-085A-465D-AE2C-434275EC0E62}" dt="2022-03-06T07:55:22.723" v="151"/>
          <ac:spMkLst>
            <pc:docMk/>
            <pc:sldMk cId="4273431008" sldId="443"/>
            <ac:spMk id="53" creationId="{F1AD1908-3773-4546-93FD-2A9068A67D5A}"/>
          </ac:spMkLst>
        </pc:spChg>
        <pc:spChg chg="mod">
          <ac:chgData name="Yuka Nidegawa(二出川　祐香)" userId="387a2dd8-a2b4-4111-846b-661d0864b33e" providerId="ADAL" clId="{41D4B1A9-085A-465D-AE2C-434275EC0E62}" dt="2022-03-06T07:55:22.723" v="151"/>
          <ac:spMkLst>
            <pc:docMk/>
            <pc:sldMk cId="4273431008" sldId="443"/>
            <ac:spMk id="54" creationId="{7024D286-0711-4527-92D0-BF15B97F61CE}"/>
          </ac:spMkLst>
        </pc:spChg>
        <pc:spChg chg="add mod">
          <ac:chgData name="Yuka Nidegawa(二出川　祐香)" userId="387a2dd8-a2b4-4111-846b-661d0864b33e" providerId="ADAL" clId="{41D4B1A9-085A-465D-AE2C-434275EC0E62}" dt="2022-03-06T08:00:07.894" v="233" actId="1076"/>
          <ac:spMkLst>
            <pc:docMk/>
            <pc:sldMk cId="4273431008" sldId="443"/>
            <ac:spMk id="55" creationId="{30F7BAD1-28D3-4C8A-A263-D68A0FDFC257}"/>
          </ac:spMkLst>
        </pc:spChg>
        <pc:spChg chg="mod">
          <ac:chgData name="Yuka Nidegawa(二出川　祐香)" userId="387a2dd8-a2b4-4111-846b-661d0864b33e" providerId="ADAL" clId="{41D4B1A9-085A-465D-AE2C-434275EC0E62}" dt="2022-03-06T07:55:22.723" v="151"/>
          <ac:spMkLst>
            <pc:docMk/>
            <pc:sldMk cId="4273431008" sldId="443"/>
            <ac:spMk id="57" creationId="{2E5AD6E1-752C-4484-A329-1035CF602118}"/>
          </ac:spMkLst>
        </pc:spChg>
        <pc:spChg chg="mod">
          <ac:chgData name="Yuka Nidegawa(二出川　祐香)" userId="387a2dd8-a2b4-4111-846b-661d0864b33e" providerId="ADAL" clId="{41D4B1A9-085A-465D-AE2C-434275EC0E62}" dt="2022-03-06T07:55:22.723" v="151"/>
          <ac:spMkLst>
            <pc:docMk/>
            <pc:sldMk cId="4273431008" sldId="443"/>
            <ac:spMk id="58" creationId="{7DAB4717-FCB5-4EAD-AF85-F41F920E94C6}"/>
          </ac:spMkLst>
        </pc:spChg>
        <pc:spChg chg="mod">
          <ac:chgData name="Yuka Nidegawa(二出川　祐香)" userId="387a2dd8-a2b4-4111-846b-661d0864b33e" providerId="ADAL" clId="{41D4B1A9-085A-465D-AE2C-434275EC0E62}" dt="2022-03-06T07:55:22.723" v="151"/>
          <ac:spMkLst>
            <pc:docMk/>
            <pc:sldMk cId="4273431008" sldId="443"/>
            <ac:spMk id="59" creationId="{060C6DF9-986F-47F2-A61E-356AF2434390}"/>
          </ac:spMkLst>
        </pc:spChg>
        <pc:spChg chg="mod">
          <ac:chgData name="Yuka Nidegawa(二出川　祐香)" userId="387a2dd8-a2b4-4111-846b-661d0864b33e" providerId="ADAL" clId="{41D4B1A9-085A-465D-AE2C-434275EC0E62}" dt="2022-03-06T07:55:22.723" v="151"/>
          <ac:spMkLst>
            <pc:docMk/>
            <pc:sldMk cId="4273431008" sldId="443"/>
            <ac:spMk id="60" creationId="{4A734C19-75B0-4633-B771-0799ACF73333}"/>
          </ac:spMkLst>
        </pc:spChg>
        <pc:spChg chg="mod">
          <ac:chgData name="Yuka Nidegawa(二出川　祐香)" userId="387a2dd8-a2b4-4111-846b-661d0864b33e" providerId="ADAL" clId="{41D4B1A9-085A-465D-AE2C-434275EC0E62}" dt="2022-03-06T07:55:22.723" v="151"/>
          <ac:spMkLst>
            <pc:docMk/>
            <pc:sldMk cId="4273431008" sldId="443"/>
            <ac:spMk id="61" creationId="{0BD4A60A-A849-4970-B471-26F52737931C}"/>
          </ac:spMkLst>
        </pc:spChg>
        <pc:spChg chg="mod">
          <ac:chgData name="Yuka Nidegawa(二出川　祐香)" userId="387a2dd8-a2b4-4111-846b-661d0864b33e" providerId="ADAL" clId="{41D4B1A9-085A-465D-AE2C-434275EC0E62}" dt="2022-03-06T07:55:22.723" v="151"/>
          <ac:spMkLst>
            <pc:docMk/>
            <pc:sldMk cId="4273431008" sldId="443"/>
            <ac:spMk id="62" creationId="{71E6B606-477A-4EBE-AC73-E3593A0219EA}"/>
          </ac:spMkLst>
        </pc:spChg>
        <pc:spChg chg="mod">
          <ac:chgData name="Yuka Nidegawa(二出川　祐香)" userId="387a2dd8-a2b4-4111-846b-661d0864b33e" providerId="ADAL" clId="{41D4B1A9-085A-465D-AE2C-434275EC0E62}" dt="2022-03-06T07:55:22.723" v="151"/>
          <ac:spMkLst>
            <pc:docMk/>
            <pc:sldMk cId="4273431008" sldId="443"/>
            <ac:spMk id="63" creationId="{DC01C670-E67F-4157-9407-310A85F0D024}"/>
          </ac:spMkLst>
        </pc:spChg>
        <pc:spChg chg="mod">
          <ac:chgData name="Yuka Nidegawa(二出川　祐香)" userId="387a2dd8-a2b4-4111-846b-661d0864b33e" providerId="ADAL" clId="{41D4B1A9-085A-465D-AE2C-434275EC0E62}" dt="2022-03-06T07:55:22.723" v="151"/>
          <ac:spMkLst>
            <pc:docMk/>
            <pc:sldMk cId="4273431008" sldId="443"/>
            <ac:spMk id="64" creationId="{3F866DAC-29A8-46A9-84C8-13D2BB40E981}"/>
          </ac:spMkLst>
        </pc:spChg>
        <pc:spChg chg="mod">
          <ac:chgData name="Yuka Nidegawa(二出川　祐香)" userId="387a2dd8-a2b4-4111-846b-661d0864b33e" providerId="ADAL" clId="{41D4B1A9-085A-465D-AE2C-434275EC0E62}" dt="2022-03-06T07:55:22.723" v="151"/>
          <ac:spMkLst>
            <pc:docMk/>
            <pc:sldMk cId="4273431008" sldId="443"/>
            <ac:spMk id="65" creationId="{CCBFF1AC-60EB-4DB7-8CF0-436B69EA7570}"/>
          </ac:spMkLst>
        </pc:spChg>
        <pc:spChg chg="mod">
          <ac:chgData name="Yuka Nidegawa(二出川　祐香)" userId="387a2dd8-a2b4-4111-846b-661d0864b33e" providerId="ADAL" clId="{41D4B1A9-085A-465D-AE2C-434275EC0E62}" dt="2022-03-06T07:55:22.723" v="151"/>
          <ac:spMkLst>
            <pc:docMk/>
            <pc:sldMk cId="4273431008" sldId="443"/>
            <ac:spMk id="66" creationId="{4A60943A-3D49-429C-8B45-4AFFC06DC552}"/>
          </ac:spMkLst>
        </pc:spChg>
        <pc:spChg chg="mod">
          <ac:chgData name="Yuka Nidegawa(二出川　祐香)" userId="387a2dd8-a2b4-4111-846b-661d0864b33e" providerId="ADAL" clId="{41D4B1A9-085A-465D-AE2C-434275EC0E62}" dt="2022-03-06T07:55:22.723" v="151"/>
          <ac:spMkLst>
            <pc:docMk/>
            <pc:sldMk cId="4273431008" sldId="443"/>
            <ac:spMk id="67" creationId="{6AA50F4F-5CE2-480E-8DC5-22AE51EF1FEC}"/>
          </ac:spMkLst>
        </pc:spChg>
        <pc:spChg chg="mod">
          <ac:chgData name="Yuka Nidegawa(二出川　祐香)" userId="387a2dd8-a2b4-4111-846b-661d0864b33e" providerId="ADAL" clId="{41D4B1A9-085A-465D-AE2C-434275EC0E62}" dt="2022-03-06T07:55:22.723" v="151"/>
          <ac:spMkLst>
            <pc:docMk/>
            <pc:sldMk cId="4273431008" sldId="443"/>
            <ac:spMk id="68" creationId="{B79F020D-3389-4CA6-9733-C3C750C2CBDE}"/>
          </ac:spMkLst>
        </pc:spChg>
        <pc:spChg chg="mod">
          <ac:chgData name="Yuka Nidegawa(二出川　祐香)" userId="387a2dd8-a2b4-4111-846b-661d0864b33e" providerId="ADAL" clId="{41D4B1A9-085A-465D-AE2C-434275EC0E62}" dt="2022-03-06T07:55:22.723" v="151"/>
          <ac:spMkLst>
            <pc:docMk/>
            <pc:sldMk cId="4273431008" sldId="443"/>
            <ac:spMk id="69" creationId="{9EBEE0A2-A6D5-4A4C-8E05-72523072E366}"/>
          </ac:spMkLst>
        </pc:spChg>
        <pc:spChg chg="mod">
          <ac:chgData name="Yuka Nidegawa(二出川　祐香)" userId="387a2dd8-a2b4-4111-846b-661d0864b33e" providerId="ADAL" clId="{41D4B1A9-085A-465D-AE2C-434275EC0E62}" dt="2022-03-06T07:55:22.723" v="151"/>
          <ac:spMkLst>
            <pc:docMk/>
            <pc:sldMk cId="4273431008" sldId="443"/>
            <ac:spMk id="70" creationId="{FA72E65F-EC71-41E2-8062-575BDAB2B132}"/>
          </ac:spMkLst>
        </pc:spChg>
        <pc:spChg chg="mod">
          <ac:chgData name="Yuka Nidegawa(二出川　祐香)" userId="387a2dd8-a2b4-4111-846b-661d0864b33e" providerId="ADAL" clId="{41D4B1A9-085A-465D-AE2C-434275EC0E62}" dt="2022-03-06T07:55:22.723" v="151"/>
          <ac:spMkLst>
            <pc:docMk/>
            <pc:sldMk cId="4273431008" sldId="443"/>
            <ac:spMk id="71" creationId="{02516B52-90D8-4A5C-8266-B0F585EB4844}"/>
          </ac:spMkLst>
        </pc:spChg>
        <pc:spChg chg="mod">
          <ac:chgData name="Yuka Nidegawa(二出川　祐香)" userId="387a2dd8-a2b4-4111-846b-661d0864b33e" providerId="ADAL" clId="{41D4B1A9-085A-465D-AE2C-434275EC0E62}" dt="2022-03-06T07:55:22.723" v="151"/>
          <ac:spMkLst>
            <pc:docMk/>
            <pc:sldMk cId="4273431008" sldId="443"/>
            <ac:spMk id="72" creationId="{42A9BC7B-2626-498A-9339-1A24D2EB6409}"/>
          </ac:spMkLst>
        </pc:spChg>
        <pc:spChg chg="mod">
          <ac:chgData name="Yuka Nidegawa(二出川　祐香)" userId="387a2dd8-a2b4-4111-846b-661d0864b33e" providerId="ADAL" clId="{41D4B1A9-085A-465D-AE2C-434275EC0E62}" dt="2022-03-06T07:55:22.723" v="151"/>
          <ac:spMkLst>
            <pc:docMk/>
            <pc:sldMk cId="4273431008" sldId="443"/>
            <ac:spMk id="73" creationId="{0FFB6576-546E-4F67-A794-4ADE352F3587}"/>
          </ac:spMkLst>
        </pc:spChg>
        <pc:spChg chg="mod">
          <ac:chgData name="Yuka Nidegawa(二出川　祐香)" userId="387a2dd8-a2b4-4111-846b-661d0864b33e" providerId="ADAL" clId="{41D4B1A9-085A-465D-AE2C-434275EC0E62}" dt="2022-03-06T07:55:22.723" v="151"/>
          <ac:spMkLst>
            <pc:docMk/>
            <pc:sldMk cId="4273431008" sldId="443"/>
            <ac:spMk id="74" creationId="{854EC00E-BD6C-49E8-B201-F1950177ECA5}"/>
          </ac:spMkLst>
        </pc:spChg>
        <pc:spChg chg="mod">
          <ac:chgData name="Yuka Nidegawa(二出川　祐香)" userId="387a2dd8-a2b4-4111-846b-661d0864b33e" providerId="ADAL" clId="{41D4B1A9-085A-465D-AE2C-434275EC0E62}" dt="2022-03-06T07:55:22.723" v="151"/>
          <ac:spMkLst>
            <pc:docMk/>
            <pc:sldMk cId="4273431008" sldId="443"/>
            <ac:spMk id="75" creationId="{377B2D63-40ED-45D3-840C-D7951696904B}"/>
          </ac:spMkLst>
        </pc:spChg>
        <pc:grpChg chg="add del mod">
          <ac:chgData name="Yuka Nidegawa(二出川　祐香)" userId="387a2dd8-a2b4-4111-846b-661d0864b33e" providerId="ADAL" clId="{41D4B1A9-085A-465D-AE2C-434275EC0E62}" dt="2022-03-06T07:55:35.077" v="157" actId="478"/>
          <ac:grpSpMkLst>
            <pc:docMk/>
            <pc:sldMk cId="4273431008" sldId="443"/>
            <ac:grpSpMk id="10" creationId="{E6C1B8FB-5C20-4343-B2D6-41F04E4E5E0A}"/>
          </ac:grpSpMkLst>
        </pc:grpChg>
        <pc:grpChg chg="add del mod">
          <ac:chgData name="Yuka Nidegawa(二出川　祐香)" userId="387a2dd8-a2b4-4111-846b-661d0864b33e" providerId="ADAL" clId="{41D4B1A9-085A-465D-AE2C-434275EC0E62}" dt="2022-03-06T07:55:33.312" v="155" actId="478"/>
          <ac:grpSpMkLst>
            <pc:docMk/>
            <pc:sldMk cId="4273431008" sldId="443"/>
            <ac:grpSpMk id="13" creationId="{61998B05-BB57-4331-AED0-4C17E69AE352}"/>
          </ac:grpSpMkLst>
        </pc:grpChg>
        <pc:grpChg chg="add del mod">
          <ac:chgData name="Yuka Nidegawa(二出川　祐香)" userId="387a2dd8-a2b4-4111-846b-661d0864b33e" providerId="ADAL" clId="{41D4B1A9-085A-465D-AE2C-434275EC0E62}" dt="2022-03-06T07:55:32.318" v="154" actId="478"/>
          <ac:grpSpMkLst>
            <pc:docMk/>
            <pc:sldMk cId="4273431008" sldId="443"/>
            <ac:grpSpMk id="19" creationId="{85FAF746-C43C-4ED5-9ADD-EE42A0C74CDB}"/>
          </ac:grpSpMkLst>
        </pc:grpChg>
        <pc:grpChg chg="del mod">
          <ac:chgData name="Yuka Nidegawa(二出川　祐香)" userId="387a2dd8-a2b4-4111-846b-661d0864b33e" providerId="ADAL" clId="{41D4B1A9-085A-465D-AE2C-434275EC0E62}" dt="2022-03-06T07:55:31.325" v="153" actId="478"/>
          <ac:grpSpMkLst>
            <pc:docMk/>
            <pc:sldMk cId="4273431008" sldId="443"/>
            <ac:grpSpMk id="20" creationId="{2B5D75F9-DDFD-4A98-A21D-7814088B1313}"/>
          </ac:grpSpMkLst>
        </pc:grpChg>
        <pc:grpChg chg="add del mod">
          <ac:chgData name="Yuka Nidegawa(二出川　祐香)" userId="387a2dd8-a2b4-4111-846b-661d0864b33e" providerId="ADAL" clId="{41D4B1A9-085A-465D-AE2C-434275EC0E62}" dt="2022-03-06T07:55:39.764" v="160" actId="478"/>
          <ac:grpSpMkLst>
            <pc:docMk/>
            <pc:sldMk cId="4273431008" sldId="443"/>
            <ac:grpSpMk id="24" creationId="{ECF2A4F6-FC19-48C4-B0D4-4AC9CDC892AB}"/>
          </ac:grpSpMkLst>
        </pc:grpChg>
        <pc:grpChg chg="del mod">
          <ac:chgData name="Yuka Nidegawa(二出川　祐香)" userId="387a2dd8-a2b4-4111-846b-661d0864b33e" providerId="ADAL" clId="{41D4B1A9-085A-465D-AE2C-434275EC0E62}" dt="2022-03-06T07:55:37.807" v="159" actId="478"/>
          <ac:grpSpMkLst>
            <pc:docMk/>
            <pc:sldMk cId="4273431008" sldId="443"/>
            <ac:grpSpMk id="25" creationId="{67D66F9D-3DA5-4A55-8F65-E2CE0BB4652D}"/>
          </ac:grpSpMkLst>
        </pc:grpChg>
        <pc:grpChg chg="add del mod">
          <ac:chgData name="Yuka Nidegawa(二出川　祐香)" userId="387a2dd8-a2b4-4111-846b-661d0864b33e" providerId="ADAL" clId="{41D4B1A9-085A-465D-AE2C-434275EC0E62}" dt="2022-03-06T07:55:41.245" v="162" actId="478"/>
          <ac:grpSpMkLst>
            <pc:docMk/>
            <pc:sldMk cId="4273431008" sldId="443"/>
            <ac:grpSpMk id="29" creationId="{D89E2695-22FA-42C2-B2E4-BFF06D1A2B1C}"/>
          </ac:grpSpMkLst>
        </pc:grpChg>
        <pc:grpChg chg="add del mod">
          <ac:chgData name="Yuka Nidegawa(二出川　祐香)" userId="387a2dd8-a2b4-4111-846b-661d0864b33e" providerId="ADAL" clId="{41D4B1A9-085A-465D-AE2C-434275EC0E62}" dt="2022-03-06T07:56:23.021" v="175" actId="478"/>
          <ac:grpSpMkLst>
            <pc:docMk/>
            <pc:sldMk cId="4273431008" sldId="443"/>
            <ac:grpSpMk id="33" creationId="{85BE6346-A151-4CC9-96B1-A630C6464B5C}"/>
          </ac:grpSpMkLst>
        </pc:grpChg>
        <pc:grpChg chg="add mod">
          <ac:chgData name="Yuka Nidegawa(二出川　祐香)" userId="387a2dd8-a2b4-4111-846b-661d0864b33e" providerId="ADAL" clId="{41D4B1A9-085A-465D-AE2C-434275EC0E62}" dt="2022-03-06T07:59:52.780" v="229" actId="1076"/>
          <ac:grpSpMkLst>
            <pc:docMk/>
            <pc:sldMk cId="4273431008" sldId="443"/>
            <ac:grpSpMk id="49" creationId="{2D3F2035-0DED-420E-975C-4B6111639BA6}"/>
          </ac:grpSpMkLst>
        </pc:grpChg>
        <pc:grpChg chg="add mod">
          <ac:chgData name="Yuka Nidegawa(二出川　祐香)" userId="387a2dd8-a2b4-4111-846b-661d0864b33e" providerId="ADAL" clId="{41D4B1A9-085A-465D-AE2C-434275EC0E62}" dt="2022-03-06T07:57:37.500" v="203" actId="1076"/>
          <ac:grpSpMkLst>
            <pc:docMk/>
            <pc:sldMk cId="4273431008" sldId="443"/>
            <ac:grpSpMk id="56" creationId="{62148191-80B9-4588-87E4-0CD262CC6DCD}"/>
          </ac:grpSpMkLst>
        </pc:grpChg>
        <pc:picChg chg="add mod ord">
          <ac:chgData name="Yuka Nidegawa(二出川　祐香)" userId="387a2dd8-a2b4-4111-846b-661d0864b33e" providerId="ADAL" clId="{41D4B1A9-085A-465D-AE2C-434275EC0E62}" dt="2022-03-06T07:57:27.704" v="199" actId="1076"/>
          <ac:picMkLst>
            <pc:docMk/>
            <pc:sldMk cId="4273431008" sldId="443"/>
            <ac:picMk id="4" creationId="{01640925-5E5E-47A4-ADD1-770C326CDB6C}"/>
          </ac:picMkLst>
        </pc:picChg>
        <pc:picChg chg="del">
          <ac:chgData name="Yuka Nidegawa(二出川　祐香)" userId="387a2dd8-a2b4-4111-846b-661d0864b33e" providerId="ADAL" clId="{41D4B1A9-085A-465D-AE2C-434275EC0E62}" dt="2022-03-06T07:55:22.459" v="150" actId="478"/>
          <ac:picMkLst>
            <pc:docMk/>
            <pc:sldMk cId="4273431008" sldId="443"/>
            <ac:picMk id="5" creationId="{41469082-395A-480B-87F4-C2FDC39C202B}"/>
          </ac:picMkLst>
        </pc:picChg>
        <pc:picChg chg="add del mod">
          <ac:chgData name="Yuka Nidegawa(二出川　祐香)" userId="387a2dd8-a2b4-4111-846b-661d0864b33e" providerId="ADAL" clId="{41D4B1A9-085A-465D-AE2C-434275EC0E62}" dt="2022-03-06T07:56:23.021" v="175" actId="478"/>
          <ac:picMkLst>
            <pc:docMk/>
            <pc:sldMk cId="4273431008" sldId="443"/>
            <ac:picMk id="7" creationId="{E2FFBB8A-0FE5-4B82-9682-B4FFDB4A0168}"/>
          </ac:picMkLst>
        </pc:picChg>
        <pc:cxnChg chg="mod">
          <ac:chgData name="Yuka Nidegawa(二出川　祐香)" userId="387a2dd8-a2b4-4111-846b-661d0864b33e" providerId="ADAL" clId="{41D4B1A9-085A-465D-AE2C-434275EC0E62}" dt="2022-03-06T07:55:22.723" v="151"/>
          <ac:cxnSpMkLst>
            <pc:docMk/>
            <pc:sldMk cId="4273431008" sldId="443"/>
            <ac:cxnSpMk id="34" creationId="{601E1BF0-D9BC-44B5-B67E-CECF335EE500}"/>
          </ac:cxnSpMkLst>
        </pc:cxnChg>
        <pc:cxnChg chg="mod">
          <ac:chgData name="Yuka Nidegawa(二出川　祐香)" userId="387a2dd8-a2b4-4111-846b-661d0864b33e" providerId="ADAL" clId="{41D4B1A9-085A-465D-AE2C-434275EC0E62}" dt="2022-03-06T07:55:22.723" v="151"/>
          <ac:cxnSpMkLst>
            <pc:docMk/>
            <pc:sldMk cId="4273431008" sldId="443"/>
            <ac:cxnSpMk id="36" creationId="{E912922C-8B03-4176-9AF4-F85CCBD2B014}"/>
          </ac:cxnSpMkLst>
        </pc:cxnChg>
        <pc:cxnChg chg="mod">
          <ac:chgData name="Yuka Nidegawa(二出川　祐香)" userId="387a2dd8-a2b4-4111-846b-661d0864b33e" providerId="ADAL" clId="{41D4B1A9-085A-465D-AE2C-434275EC0E62}" dt="2022-03-06T07:55:22.723" v="151"/>
          <ac:cxnSpMkLst>
            <pc:docMk/>
            <pc:sldMk cId="4273431008" sldId="443"/>
            <ac:cxnSpMk id="38" creationId="{7821BC0A-6209-4FAB-8D45-040F0BCD35CA}"/>
          </ac:cxnSpMkLst>
        </pc:cxnChg>
        <pc:cxnChg chg="mod">
          <ac:chgData name="Yuka Nidegawa(二出川　祐香)" userId="387a2dd8-a2b4-4111-846b-661d0864b33e" providerId="ADAL" clId="{41D4B1A9-085A-465D-AE2C-434275EC0E62}" dt="2022-03-06T07:55:22.723" v="151"/>
          <ac:cxnSpMkLst>
            <pc:docMk/>
            <pc:sldMk cId="4273431008" sldId="443"/>
            <ac:cxnSpMk id="41" creationId="{D93D9879-0920-405A-942A-3AF57361633F}"/>
          </ac:cxnSpMkLst>
        </pc:cxnChg>
        <pc:cxnChg chg="mod">
          <ac:chgData name="Yuka Nidegawa(二出川　祐香)" userId="387a2dd8-a2b4-4111-846b-661d0864b33e" providerId="ADAL" clId="{41D4B1A9-085A-465D-AE2C-434275EC0E62}" dt="2022-03-06T07:55:22.723" v="151"/>
          <ac:cxnSpMkLst>
            <pc:docMk/>
            <pc:sldMk cId="4273431008" sldId="443"/>
            <ac:cxnSpMk id="43" creationId="{221E5899-A260-44A4-A6F5-D92D3C65B509}"/>
          </ac:cxnSpMkLst>
        </pc:cxnChg>
        <pc:cxnChg chg="mod">
          <ac:chgData name="Yuka Nidegawa(二出川　祐香)" userId="387a2dd8-a2b4-4111-846b-661d0864b33e" providerId="ADAL" clId="{41D4B1A9-085A-465D-AE2C-434275EC0E62}" dt="2022-03-06T07:55:22.723" v="151"/>
          <ac:cxnSpMkLst>
            <pc:docMk/>
            <pc:sldMk cId="4273431008" sldId="443"/>
            <ac:cxnSpMk id="45" creationId="{151693C6-9C12-4FDF-9A4D-BFBBD40943C1}"/>
          </ac:cxnSpMkLst>
        </pc:cxnChg>
        <pc:cxnChg chg="mod">
          <ac:chgData name="Yuka Nidegawa(二出川　祐香)" userId="387a2dd8-a2b4-4111-846b-661d0864b33e" providerId="ADAL" clId="{41D4B1A9-085A-465D-AE2C-434275EC0E62}" dt="2022-03-06T07:55:22.723" v="151"/>
          <ac:cxnSpMkLst>
            <pc:docMk/>
            <pc:sldMk cId="4273431008" sldId="443"/>
            <ac:cxnSpMk id="47" creationId="{310BF5A1-FC96-4417-9B15-645BC85D31F7}"/>
          </ac:cxnSpMkLst>
        </pc:cxnChg>
      </pc:sldChg>
      <pc:sldChg chg="modSp mod">
        <pc:chgData name="Yuka Nidegawa(二出川　祐香)" userId="387a2dd8-a2b4-4111-846b-661d0864b33e" providerId="ADAL" clId="{41D4B1A9-085A-465D-AE2C-434275EC0E62}" dt="2022-03-06T07:41:39.451" v="94" actId="27636"/>
        <pc:sldMkLst>
          <pc:docMk/>
          <pc:sldMk cId="2028829053" sldId="444"/>
        </pc:sldMkLst>
        <pc:spChg chg="mod">
          <ac:chgData name="Yuka Nidegawa(二出川　祐香)" userId="387a2dd8-a2b4-4111-846b-661d0864b33e" providerId="ADAL" clId="{41D4B1A9-085A-465D-AE2C-434275EC0E62}" dt="2022-03-06T07:41:39.451" v="94" actId="27636"/>
          <ac:spMkLst>
            <pc:docMk/>
            <pc:sldMk cId="2028829053" sldId="444"/>
            <ac:spMk id="2" creationId="{00000000-0000-0000-0000-000000000000}"/>
          </ac:spMkLst>
        </pc:spChg>
      </pc:sldChg>
      <pc:sldChg chg="modSp mod">
        <pc:chgData name="Yuka Nidegawa(二出川　祐香)" userId="387a2dd8-a2b4-4111-846b-661d0864b33e" providerId="ADAL" clId="{41D4B1A9-085A-465D-AE2C-434275EC0E62}" dt="2022-03-06T07:33:43.964" v="4" actId="20577"/>
        <pc:sldMkLst>
          <pc:docMk/>
          <pc:sldMk cId="1541802713" sldId="445"/>
        </pc:sldMkLst>
        <pc:spChg chg="mod">
          <ac:chgData name="Yuka Nidegawa(二出川　祐香)" userId="387a2dd8-a2b4-4111-846b-661d0864b33e" providerId="ADAL" clId="{41D4B1A9-085A-465D-AE2C-434275EC0E62}" dt="2022-03-06T07:33:43.964" v="4" actId="20577"/>
          <ac:spMkLst>
            <pc:docMk/>
            <pc:sldMk cId="1541802713" sldId="445"/>
            <ac:spMk id="7" creationId="{FD3D0604-4BD7-4D80-8FB2-6D796E8A1E25}"/>
          </ac:spMkLst>
        </pc:spChg>
      </pc:sldChg>
      <pc:sldChg chg="modSp mod">
        <pc:chgData name="Yuka Nidegawa(二出川　祐香)" userId="387a2dd8-a2b4-4111-846b-661d0864b33e" providerId="ADAL" clId="{41D4B1A9-085A-465D-AE2C-434275EC0E62}" dt="2022-03-06T07:35:54.863" v="24" actId="20577"/>
        <pc:sldMkLst>
          <pc:docMk/>
          <pc:sldMk cId="336045837" sldId="446"/>
        </pc:sldMkLst>
        <pc:spChg chg="mod">
          <ac:chgData name="Yuka Nidegawa(二出川　祐香)" userId="387a2dd8-a2b4-4111-846b-661d0864b33e" providerId="ADAL" clId="{41D4B1A9-085A-465D-AE2C-434275EC0E62}" dt="2022-03-06T07:35:54.863" v="24" actId="20577"/>
          <ac:spMkLst>
            <pc:docMk/>
            <pc:sldMk cId="336045837" sldId="446"/>
            <ac:spMk id="4" creationId="{92D14B2B-469B-493F-A672-E886A15E145A}"/>
          </ac:spMkLst>
        </pc:spChg>
      </pc:sldChg>
      <pc:sldMasterChg chg="modSp mod">
        <pc:chgData name="Yuka Nidegawa(二出川　祐香)" userId="387a2dd8-a2b4-4111-846b-661d0864b33e" providerId="ADAL" clId="{41D4B1A9-085A-465D-AE2C-434275EC0E62}" dt="2022-03-06T07:32:33.485" v="0"/>
        <pc:sldMasterMkLst>
          <pc:docMk/>
          <pc:sldMasterMk cId="1195676564" sldId="2147483661"/>
        </pc:sldMasterMkLst>
        <pc:spChg chg="mod">
          <ac:chgData name="Yuka Nidegawa(二出川　祐香)" userId="387a2dd8-a2b4-4111-846b-661d0864b33e" providerId="ADAL" clId="{41D4B1A9-085A-465D-AE2C-434275EC0E62}" dt="2022-03-06T07:32:33.485" v="0"/>
          <ac:spMkLst>
            <pc:docMk/>
            <pc:sldMasterMk cId="1195676564" sldId="2147483661"/>
            <ac:spMk id="11" creationId="{00000000-0000-0000-0000-000000000000}"/>
          </ac:spMkLst>
        </pc:spChg>
      </pc:sldMasterChg>
    </pc:docChg>
  </pc:docChgLst>
  <pc:docChgLst>
    <pc:chgData name="Preeti Sah(サハ　ピリティ)" userId="8d282ded-a309-460d-a382-e08feb2c397a" providerId="ADAL" clId="{6D71DF21-F277-4C86-9E7C-C24F76D66DDE}"/>
    <pc:docChg chg="undo redo custSel modSld sldOrd">
      <pc:chgData name="Preeti Sah(サハ　ピリティ)" userId="8d282ded-a309-460d-a382-e08feb2c397a" providerId="ADAL" clId="{6D71DF21-F277-4C86-9E7C-C24F76D66DDE}" dt="2022-02-02T09:29:22.811" v="513" actId="1076"/>
      <pc:docMkLst>
        <pc:docMk/>
      </pc:docMkLst>
      <pc:sldChg chg="addSp delSp modSp mod ord">
        <pc:chgData name="Preeti Sah(サハ　ピリティ)" userId="8d282ded-a309-460d-a382-e08feb2c397a" providerId="ADAL" clId="{6D71DF21-F277-4C86-9E7C-C24F76D66DDE}" dt="2022-02-02T08:40:32.018" v="75" actId="1076"/>
        <pc:sldMkLst>
          <pc:docMk/>
          <pc:sldMk cId="0" sldId="357"/>
        </pc:sldMkLst>
        <pc:spChg chg="mod ord">
          <ac:chgData name="Preeti Sah(サハ　ピリティ)" userId="8d282ded-a309-460d-a382-e08feb2c397a" providerId="ADAL" clId="{6D71DF21-F277-4C86-9E7C-C24F76D66DDE}" dt="2022-02-02T08:39:11.922" v="18" actId="1076"/>
          <ac:spMkLst>
            <pc:docMk/>
            <pc:sldMk cId="0" sldId="357"/>
            <ac:spMk id="3" creationId="{1CAE4EC8-75D7-43BA-BA04-045BCB9BA137}"/>
          </ac:spMkLst>
        </pc:spChg>
        <pc:spChg chg="add mod">
          <ac:chgData name="Preeti Sah(サハ　ピリティ)" userId="8d282ded-a309-460d-a382-e08feb2c397a" providerId="ADAL" clId="{6D71DF21-F277-4C86-9E7C-C24F76D66DDE}" dt="2022-02-02T08:40:26.240" v="74" actId="1076"/>
          <ac:spMkLst>
            <pc:docMk/>
            <pc:sldMk cId="0" sldId="357"/>
            <ac:spMk id="9" creationId="{007EA331-2E10-40CE-A8EC-F994BB98AF19}"/>
          </ac:spMkLst>
        </pc:spChg>
        <pc:spChg chg="mod">
          <ac:chgData name="Preeti Sah(サハ　ピリティ)" userId="8d282ded-a309-460d-a382-e08feb2c397a" providerId="ADAL" clId="{6D71DF21-F277-4C86-9E7C-C24F76D66DDE}" dt="2022-02-02T08:40:32.018" v="75" actId="1076"/>
          <ac:spMkLst>
            <pc:docMk/>
            <pc:sldMk cId="0" sldId="357"/>
            <ac:spMk id="19" creationId="{376BB9A5-B430-4FDC-9997-4BF30F38F7C1}"/>
          </ac:spMkLst>
        </pc:spChg>
        <pc:picChg chg="mod">
          <ac:chgData name="Preeti Sah(サハ　ピリティ)" userId="8d282ded-a309-460d-a382-e08feb2c397a" providerId="ADAL" clId="{6D71DF21-F277-4C86-9E7C-C24F76D66DDE}" dt="2022-02-02T08:39:11.922" v="18" actId="1076"/>
          <ac:picMkLst>
            <pc:docMk/>
            <pc:sldMk cId="0" sldId="357"/>
            <ac:picMk id="4" creationId="{ACCEC314-843A-4FD7-8273-966FC4F517DD}"/>
          </ac:picMkLst>
        </pc:picChg>
        <pc:picChg chg="add del">
          <ac:chgData name="Preeti Sah(サハ　ピリティ)" userId="8d282ded-a309-460d-a382-e08feb2c397a" providerId="ADAL" clId="{6D71DF21-F277-4C86-9E7C-C24F76D66DDE}" dt="2022-02-02T08:36:26.162" v="12" actId="478"/>
          <ac:picMkLst>
            <pc:docMk/>
            <pc:sldMk cId="0" sldId="357"/>
            <ac:picMk id="7" creationId="{B5587307-0A6C-42A3-925C-B682AC079EE5}"/>
          </ac:picMkLst>
        </pc:picChg>
      </pc:sldChg>
      <pc:sldChg chg="addSp delSp modSp mod">
        <pc:chgData name="Preeti Sah(サハ　ピリティ)" userId="8d282ded-a309-460d-a382-e08feb2c397a" providerId="ADAL" clId="{6D71DF21-F277-4C86-9E7C-C24F76D66DDE}" dt="2022-02-02T08:47:42.927" v="121" actId="1076"/>
        <pc:sldMkLst>
          <pc:docMk/>
          <pc:sldMk cId="2628855302" sldId="421"/>
        </pc:sldMkLst>
        <pc:spChg chg="add mod">
          <ac:chgData name="Preeti Sah(サハ　ピリティ)" userId="8d282ded-a309-460d-a382-e08feb2c397a" providerId="ADAL" clId="{6D71DF21-F277-4C86-9E7C-C24F76D66DDE}" dt="2022-02-02T08:47:42.927" v="121" actId="1076"/>
          <ac:spMkLst>
            <pc:docMk/>
            <pc:sldMk cId="2628855302" sldId="421"/>
            <ac:spMk id="15" creationId="{03113BF6-733E-40AB-8FCB-CBDFB3718F23}"/>
          </ac:spMkLst>
        </pc:spChg>
        <pc:spChg chg="mod">
          <ac:chgData name="Preeti Sah(サハ　ピリティ)" userId="8d282ded-a309-460d-a382-e08feb2c397a" providerId="ADAL" clId="{6D71DF21-F277-4C86-9E7C-C24F76D66DDE}" dt="2022-02-02T08:47:04.543" v="115" actId="1076"/>
          <ac:spMkLst>
            <pc:docMk/>
            <pc:sldMk cId="2628855302" sldId="421"/>
            <ac:spMk id="17" creationId="{4F762E21-9D08-4ECB-8F60-24DBFF8EBCF5}"/>
          </ac:spMkLst>
        </pc:spChg>
        <pc:picChg chg="del mod modCrop">
          <ac:chgData name="Preeti Sah(サハ　ピリティ)" userId="8d282ded-a309-460d-a382-e08feb2c397a" providerId="ADAL" clId="{6D71DF21-F277-4C86-9E7C-C24F76D66DDE}" dt="2022-02-02T08:42:51.823" v="83" actId="478"/>
          <ac:picMkLst>
            <pc:docMk/>
            <pc:sldMk cId="2628855302" sldId="421"/>
            <ac:picMk id="3" creationId="{D9A45297-CA25-44FE-AEB7-DBE8C3733158}"/>
          </ac:picMkLst>
        </pc:picChg>
        <pc:picChg chg="del">
          <ac:chgData name="Preeti Sah(サハ　ピリティ)" userId="8d282ded-a309-460d-a382-e08feb2c397a" providerId="ADAL" clId="{6D71DF21-F277-4C86-9E7C-C24F76D66DDE}" dt="2022-02-02T08:44:26.395" v="88" actId="478"/>
          <ac:picMkLst>
            <pc:docMk/>
            <pc:sldMk cId="2628855302" sldId="421"/>
            <ac:picMk id="4" creationId="{29700B6F-3B74-4AB2-9C42-19FC57580F61}"/>
          </ac:picMkLst>
        </pc:picChg>
        <pc:picChg chg="del mod modCrop">
          <ac:chgData name="Preeti Sah(サハ　ピリティ)" userId="8d282ded-a309-460d-a382-e08feb2c397a" providerId="ADAL" clId="{6D71DF21-F277-4C86-9E7C-C24F76D66DDE}" dt="2022-02-02T08:46:51.293" v="111" actId="478"/>
          <ac:picMkLst>
            <pc:docMk/>
            <pc:sldMk cId="2628855302" sldId="421"/>
            <ac:picMk id="5" creationId="{97362880-771B-4BC0-8977-BFDF058ABB3B}"/>
          </ac:picMkLst>
        </pc:picChg>
        <pc:picChg chg="mod">
          <ac:chgData name="Preeti Sah(サハ　ピリティ)" userId="8d282ded-a309-460d-a382-e08feb2c397a" providerId="ADAL" clId="{6D71DF21-F277-4C86-9E7C-C24F76D66DDE}" dt="2022-02-02T08:47:02.139" v="114" actId="1076"/>
          <ac:picMkLst>
            <pc:docMk/>
            <pc:sldMk cId="2628855302" sldId="421"/>
            <ac:picMk id="6" creationId="{2B1B0941-4249-48FC-87EE-E0E44D9043CC}"/>
          </ac:picMkLst>
        </pc:picChg>
        <pc:picChg chg="add del mod modCrop">
          <ac:chgData name="Preeti Sah(サハ　ピリティ)" userId="8d282ded-a309-460d-a382-e08feb2c397a" providerId="ADAL" clId="{6D71DF21-F277-4C86-9E7C-C24F76D66DDE}" dt="2022-02-02T08:46:28.925" v="106" actId="478"/>
          <ac:picMkLst>
            <pc:docMk/>
            <pc:sldMk cId="2628855302" sldId="421"/>
            <ac:picMk id="10" creationId="{1B51D567-E644-49F4-9AAA-CAD1445057FF}"/>
          </ac:picMkLst>
        </pc:picChg>
        <pc:picChg chg="mod">
          <ac:chgData name="Preeti Sah(サハ　ピリティ)" userId="8d282ded-a309-460d-a382-e08feb2c397a" providerId="ADAL" clId="{6D71DF21-F277-4C86-9E7C-C24F76D66DDE}" dt="2022-02-02T08:46:58.379" v="113" actId="1076"/>
          <ac:picMkLst>
            <pc:docMk/>
            <pc:sldMk cId="2628855302" sldId="421"/>
            <ac:picMk id="11" creationId="{4AFBFBA7-D446-4935-98C5-4DB17A4240CC}"/>
          </ac:picMkLst>
        </pc:picChg>
        <pc:picChg chg="add del mod">
          <ac:chgData name="Preeti Sah(サハ　ピリティ)" userId="8d282ded-a309-460d-a382-e08feb2c397a" providerId="ADAL" clId="{6D71DF21-F277-4C86-9E7C-C24F76D66DDE}" dt="2022-02-02T08:44:21.150" v="87"/>
          <ac:picMkLst>
            <pc:docMk/>
            <pc:sldMk cId="2628855302" sldId="421"/>
            <ac:picMk id="12" creationId="{6AD73DE8-F2FB-4A86-9FA3-C986B42D9331}"/>
          </ac:picMkLst>
        </pc:picChg>
        <pc:picChg chg="add del mod modCrop">
          <ac:chgData name="Preeti Sah(サハ　ピリティ)" userId="8d282ded-a309-460d-a382-e08feb2c397a" providerId="ADAL" clId="{6D71DF21-F277-4C86-9E7C-C24F76D66DDE}" dt="2022-02-02T08:46:48.616" v="110" actId="478"/>
          <ac:picMkLst>
            <pc:docMk/>
            <pc:sldMk cId="2628855302" sldId="421"/>
            <ac:picMk id="14" creationId="{0CBFFA0F-2369-46E3-AEA9-293E2EF84897}"/>
          </ac:picMkLst>
        </pc:picChg>
      </pc:sldChg>
      <pc:sldChg chg="addSp delSp modSp mod">
        <pc:chgData name="Preeti Sah(サハ　ピリティ)" userId="8d282ded-a309-460d-a382-e08feb2c397a" providerId="ADAL" clId="{6D71DF21-F277-4C86-9E7C-C24F76D66DDE}" dt="2022-02-02T09:04:08.055" v="173" actId="20577"/>
        <pc:sldMkLst>
          <pc:docMk/>
          <pc:sldMk cId="876714967" sldId="426"/>
        </pc:sldMkLst>
        <pc:spChg chg="add mod">
          <ac:chgData name="Preeti Sah(サハ　ピリティ)" userId="8d282ded-a309-460d-a382-e08feb2c397a" providerId="ADAL" clId="{6D71DF21-F277-4C86-9E7C-C24F76D66DDE}" dt="2022-02-02T09:04:08.055" v="173" actId="20577"/>
          <ac:spMkLst>
            <pc:docMk/>
            <pc:sldMk cId="876714967" sldId="426"/>
            <ac:spMk id="9" creationId="{838EB935-E445-4354-8E8E-6ECDFE491661}"/>
          </ac:spMkLst>
        </pc:spChg>
        <pc:picChg chg="mod">
          <ac:chgData name="Preeti Sah(サハ　ピリティ)" userId="8d282ded-a309-460d-a382-e08feb2c397a" providerId="ADAL" clId="{6D71DF21-F277-4C86-9E7C-C24F76D66DDE}" dt="2022-02-02T09:03:50.103" v="168" actId="1076"/>
          <ac:picMkLst>
            <pc:docMk/>
            <pc:sldMk cId="876714967" sldId="426"/>
            <ac:picMk id="3" creationId="{8140B2A5-D113-4FEE-9880-04C08A8CBE02}"/>
          </ac:picMkLst>
        </pc:picChg>
        <pc:picChg chg="del mod">
          <ac:chgData name="Preeti Sah(サハ　ピリティ)" userId="8d282ded-a309-460d-a382-e08feb2c397a" providerId="ADAL" clId="{6D71DF21-F277-4C86-9E7C-C24F76D66DDE}" dt="2022-02-02T09:03:46.364" v="167" actId="478"/>
          <ac:picMkLst>
            <pc:docMk/>
            <pc:sldMk cId="876714967" sldId="426"/>
            <ac:picMk id="5" creationId="{9BF8628C-0069-43C1-9A83-F24EBE04D741}"/>
          </ac:picMkLst>
        </pc:picChg>
      </pc:sldChg>
      <pc:sldChg chg="addSp delSp modSp mod">
        <pc:chgData name="Preeti Sah(サハ　ピリティ)" userId="8d282ded-a309-460d-a382-e08feb2c397a" providerId="ADAL" clId="{6D71DF21-F277-4C86-9E7C-C24F76D66DDE}" dt="2022-02-02T09:16:03.933" v="363" actId="313"/>
        <pc:sldMkLst>
          <pc:docMk/>
          <pc:sldMk cId="1711266561" sldId="428"/>
        </pc:sldMkLst>
        <pc:spChg chg="mod">
          <ac:chgData name="Preeti Sah(サハ　ピリティ)" userId="8d282ded-a309-460d-a382-e08feb2c397a" providerId="ADAL" clId="{6D71DF21-F277-4C86-9E7C-C24F76D66DDE}" dt="2022-02-02T09:16:03.933" v="363" actId="313"/>
          <ac:spMkLst>
            <pc:docMk/>
            <pc:sldMk cId="1711266561" sldId="428"/>
            <ac:spMk id="10" creationId="{9E1A8F27-CA29-48B8-8AAB-B7776F8D16BA}"/>
          </ac:spMkLst>
        </pc:spChg>
        <pc:spChg chg="add mod">
          <ac:chgData name="Preeti Sah(サハ　ピリティ)" userId="8d282ded-a309-460d-a382-e08feb2c397a" providerId="ADAL" clId="{6D71DF21-F277-4C86-9E7C-C24F76D66DDE}" dt="2022-02-02T09:15:13.073" v="351" actId="1076"/>
          <ac:spMkLst>
            <pc:docMk/>
            <pc:sldMk cId="1711266561" sldId="428"/>
            <ac:spMk id="11" creationId="{F090FAF1-D69F-4479-8D41-9B23D3A63EFA}"/>
          </ac:spMkLst>
        </pc:spChg>
        <pc:spChg chg="mod">
          <ac:chgData name="Preeti Sah(サハ　ピリティ)" userId="8d282ded-a309-460d-a382-e08feb2c397a" providerId="ADAL" clId="{6D71DF21-F277-4C86-9E7C-C24F76D66DDE}" dt="2022-02-02T09:15:47.990" v="359" actId="1076"/>
          <ac:spMkLst>
            <pc:docMk/>
            <pc:sldMk cId="1711266561" sldId="428"/>
            <ac:spMk id="18" creationId="{E850C706-72DB-4EA4-8109-234EC33545AF}"/>
          </ac:spMkLst>
        </pc:spChg>
        <pc:picChg chg="mod">
          <ac:chgData name="Preeti Sah(サハ　ピリティ)" userId="8d282ded-a309-460d-a382-e08feb2c397a" providerId="ADAL" clId="{6D71DF21-F277-4C86-9E7C-C24F76D66DDE}" dt="2022-02-02T09:15:42.241" v="357" actId="1076"/>
          <ac:picMkLst>
            <pc:docMk/>
            <pc:sldMk cId="1711266561" sldId="428"/>
            <ac:picMk id="3" creationId="{C8E4D4DD-32F3-4110-8726-8F8590889661}"/>
          </ac:picMkLst>
        </pc:picChg>
        <pc:picChg chg="mod">
          <ac:chgData name="Preeti Sah(サハ　ピリティ)" userId="8d282ded-a309-460d-a382-e08feb2c397a" providerId="ADAL" clId="{6D71DF21-F277-4C86-9E7C-C24F76D66DDE}" dt="2022-02-02T09:15:44.816" v="358" actId="1076"/>
          <ac:picMkLst>
            <pc:docMk/>
            <pc:sldMk cId="1711266561" sldId="428"/>
            <ac:picMk id="4" creationId="{6B4125D0-CA9F-4ADA-89B4-72085D419657}"/>
          </ac:picMkLst>
        </pc:picChg>
        <pc:picChg chg="del">
          <ac:chgData name="Preeti Sah(サハ　ピリティ)" userId="8d282ded-a309-460d-a382-e08feb2c397a" providerId="ADAL" clId="{6D71DF21-F277-4C86-9E7C-C24F76D66DDE}" dt="2022-02-02T09:12:45.873" v="319" actId="478"/>
          <ac:picMkLst>
            <pc:docMk/>
            <pc:sldMk cId="1711266561" sldId="428"/>
            <ac:picMk id="6" creationId="{E0935730-9B53-4808-8165-1E9203CE6F73}"/>
          </ac:picMkLst>
        </pc:picChg>
        <pc:picChg chg="del mod">
          <ac:chgData name="Preeti Sah(サハ　ピリティ)" userId="8d282ded-a309-460d-a382-e08feb2c397a" providerId="ADAL" clId="{6D71DF21-F277-4C86-9E7C-C24F76D66DDE}" dt="2022-02-02T09:13:18.548" v="327" actId="478"/>
          <ac:picMkLst>
            <pc:docMk/>
            <pc:sldMk cId="1711266561" sldId="428"/>
            <ac:picMk id="7" creationId="{A63C9E56-B17C-40ED-91DE-7A93B7579A89}"/>
          </ac:picMkLst>
        </pc:picChg>
      </pc:sldChg>
      <pc:sldChg chg="addSp delSp modSp mod">
        <pc:chgData name="Preeti Sah(サハ　ピリティ)" userId="8d282ded-a309-460d-a382-e08feb2c397a" providerId="ADAL" clId="{6D71DF21-F277-4C86-9E7C-C24F76D66DDE}" dt="2022-02-02T09:23:15.216" v="464" actId="14100"/>
        <pc:sldMkLst>
          <pc:docMk/>
          <pc:sldMk cId="2689804466" sldId="430"/>
        </pc:sldMkLst>
        <pc:spChg chg="mod">
          <ac:chgData name="Preeti Sah(サハ　ピリティ)" userId="8d282ded-a309-460d-a382-e08feb2c397a" providerId="ADAL" clId="{6D71DF21-F277-4C86-9E7C-C24F76D66DDE}" dt="2022-02-02T09:23:05.181" v="462" actId="1076"/>
          <ac:spMkLst>
            <pc:docMk/>
            <pc:sldMk cId="2689804466" sldId="430"/>
            <ac:spMk id="6" creationId="{61AA2035-D725-48D5-B054-481AE14C8500}"/>
          </ac:spMkLst>
        </pc:spChg>
        <pc:spChg chg="add mod">
          <ac:chgData name="Preeti Sah(サハ　ピリティ)" userId="8d282ded-a309-460d-a382-e08feb2c397a" providerId="ADAL" clId="{6D71DF21-F277-4C86-9E7C-C24F76D66DDE}" dt="2022-02-02T09:23:15.216" v="464" actId="14100"/>
          <ac:spMkLst>
            <pc:docMk/>
            <pc:sldMk cId="2689804466" sldId="430"/>
            <ac:spMk id="8" creationId="{6A159DA1-C992-4C28-B249-1F21BCC834EA}"/>
          </ac:spMkLst>
        </pc:spChg>
        <pc:picChg chg="mod">
          <ac:chgData name="Preeti Sah(サハ　ピリティ)" userId="8d282ded-a309-460d-a382-e08feb2c397a" providerId="ADAL" clId="{6D71DF21-F277-4C86-9E7C-C24F76D66DDE}" dt="2022-02-02T09:22:26.553" v="456" actId="1076"/>
          <ac:picMkLst>
            <pc:docMk/>
            <pc:sldMk cId="2689804466" sldId="430"/>
            <ac:picMk id="3" creationId="{A5011717-8F61-43F5-9BE6-DF80497277AD}"/>
          </ac:picMkLst>
        </pc:picChg>
        <pc:picChg chg="del">
          <ac:chgData name="Preeti Sah(サハ　ピリティ)" userId="8d282ded-a309-460d-a382-e08feb2c397a" providerId="ADAL" clId="{6D71DF21-F277-4C86-9E7C-C24F76D66DDE}" dt="2022-02-02T09:22:16.901" v="453" actId="478"/>
          <ac:picMkLst>
            <pc:docMk/>
            <pc:sldMk cId="2689804466" sldId="430"/>
            <ac:picMk id="5" creationId="{EED25EF8-BBF1-4283-84CC-DAF470737ABF}"/>
          </ac:picMkLst>
        </pc:picChg>
      </pc:sldChg>
      <pc:sldChg chg="addSp delSp modSp mod">
        <pc:chgData name="Preeti Sah(サハ　ピリティ)" userId="8d282ded-a309-460d-a382-e08feb2c397a" providerId="ADAL" clId="{6D71DF21-F277-4C86-9E7C-C24F76D66DDE}" dt="2022-02-02T09:27:53.722" v="499" actId="1076"/>
        <pc:sldMkLst>
          <pc:docMk/>
          <pc:sldMk cId="4198343553" sldId="431"/>
        </pc:sldMkLst>
        <pc:spChg chg="mod">
          <ac:chgData name="Preeti Sah(サハ　ピリティ)" userId="8d282ded-a309-460d-a382-e08feb2c397a" providerId="ADAL" clId="{6D71DF21-F277-4C86-9E7C-C24F76D66DDE}" dt="2022-02-02T09:27:38.757" v="496" actId="1076"/>
          <ac:spMkLst>
            <pc:docMk/>
            <pc:sldMk cId="4198343553" sldId="431"/>
            <ac:spMk id="9" creationId="{F8B35304-DD2E-4A24-8680-D9D38FAB4297}"/>
          </ac:spMkLst>
        </pc:spChg>
        <pc:spChg chg="add mod">
          <ac:chgData name="Preeti Sah(サハ　ピリティ)" userId="8d282ded-a309-460d-a382-e08feb2c397a" providerId="ADAL" clId="{6D71DF21-F277-4C86-9E7C-C24F76D66DDE}" dt="2022-02-02T09:27:50.442" v="498" actId="1076"/>
          <ac:spMkLst>
            <pc:docMk/>
            <pc:sldMk cId="4198343553" sldId="431"/>
            <ac:spMk id="10" creationId="{DBCECF38-F5E6-4A4D-9B64-8074849794C9}"/>
          </ac:spMkLst>
        </pc:spChg>
        <pc:spChg chg="mod">
          <ac:chgData name="Preeti Sah(サハ　ピリティ)" userId="8d282ded-a309-460d-a382-e08feb2c397a" providerId="ADAL" clId="{6D71DF21-F277-4C86-9E7C-C24F76D66DDE}" dt="2022-02-02T09:27:44.150" v="497" actId="1076"/>
          <ac:spMkLst>
            <pc:docMk/>
            <pc:sldMk cId="4198343553" sldId="431"/>
            <ac:spMk id="11" creationId="{40E1ACB9-1CDA-4402-ADED-E3CB5066E3F0}"/>
          </ac:spMkLst>
        </pc:spChg>
        <pc:spChg chg="mod">
          <ac:chgData name="Preeti Sah(サハ　ピリティ)" userId="8d282ded-a309-460d-a382-e08feb2c397a" providerId="ADAL" clId="{6D71DF21-F277-4C86-9E7C-C24F76D66DDE}" dt="2022-02-02T09:27:53.722" v="499" actId="1076"/>
          <ac:spMkLst>
            <pc:docMk/>
            <pc:sldMk cId="4198343553" sldId="431"/>
            <ac:spMk id="12" creationId="{C1E234EE-7F5F-4023-B634-0B603543296D}"/>
          </ac:spMkLst>
        </pc:spChg>
        <pc:picChg chg="mod">
          <ac:chgData name="Preeti Sah(サハ　ピリティ)" userId="8d282ded-a309-460d-a382-e08feb2c397a" providerId="ADAL" clId="{6D71DF21-F277-4C86-9E7C-C24F76D66DDE}" dt="2022-02-02T09:27:31.347" v="495" actId="1076"/>
          <ac:picMkLst>
            <pc:docMk/>
            <pc:sldMk cId="4198343553" sldId="431"/>
            <ac:picMk id="3" creationId="{9AD6ADA0-C67D-4EED-8918-EFFC1FD301FB}"/>
          </ac:picMkLst>
        </pc:picChg>
        <pc:picChg chg="del">
          <ac:chgData name="Preeti Sah(サハ　ピリティ)" userId="8d282ded-a309-460d-a382-e08feb2c397a" providerId="ADAL" clId="{6D71DF21-F277-4C86-9E7C-C24F76D66DDE}" dt="2022-02-02T09:27:21.450" v="492" actId="478"/>
          <ac:picMkLst>
            <pc:docMk/>
            <pc:sldMk cId="4198343553" sldId="431"/>
            <ac:picMk id="8" creationId="{93D12E36-03CE-496D-BEF0-0E0CC3B34193}"/>
          </ac:picMkLst>
        </pc:picChg>
      </pc:sldChg>
      <pc:sldChg chg="addSp delSp modSp mod">
        <pc:chgData name="Preeti Sah(サハ　ピリティ)" userId="8d282ded-a309-460d-a382-e08feb2c397a" providerId="ADAL" clId="{6D71DF21-F277-4C86-9E7C-C24F76D66DDE}" dt="2022-02-02T09:29:22.811" v="513" actId="1076"/>
        <pc:sldMkLst>
          <pc:docMk/>
          <pc:sldMk cId="197163378" sldId="432"/>
        </pc:sldMkLst>
        <pc:spChg chg="mod">
          <ac:chgData name="Preeti Sah(サハ　ピリティ)" userId="8d282ded-a309-460d-a382-e08feb2c397a" providerId="ADAL" clId="{6D71DF21-F277-4C86-9E7C-C24F76D66DDE}" dt="2022-02-02T09:29:22.811" v="513" actId="1076"/>
          <ac:spMkLst>
            <pc:docMk/>
            <pc:sldMk cId="197163378" sldId="432"/>
            <ac:spMk id="6" creationId="{E958B6FD-D4D0-4B3F-BE14-8CA8187E03EC}"/>
          </ac:spMkLst>
        </pc:spChg>
        <pc:spChg chg="add mod ord">
          <ac:chgData name="Preeti Sah(サハ　ピリティ)" userId="8d282ded-a309-460d-a382-e08feb2c397a" providerId="ADAL" clId="{6D71DF21-F277-4C86-9E7C-C24F76D66DDE}" dt="2022-02-02T09:29:11.115" v="507" actId="167"/>
          <ac:spMkLst>
            <pc:docMk/>
            <pc:sldMk cId="197163378" sldId="432"/>
            <ac:spMk id="9" creationId="{B34DAE08-B64F-4EFA-9484-BC774E229C4D}"/>
          </ac:spMkLst>
        </pc:spChg>
        <pc:picChg chg="mod">
          <ac:chgData name="Preeti Sah(サハ　ピリティ)" userId="8d282ded-a309-460d-a382-e08feb2c397a" providerId="ADAL" clId="{6D71DF21-F277-4C86-9E7C-C24F76D66DDE}" dt="2022-02-02T09:28:42.354" v="503" actId="1076"/>
          <ac:picMkLst>
            <pc:docMk/>
            <pc:sldMk cId="197163378" sldId="432"/>
            <ac:picMk id="3" creationId="{7C1BBA0F-A10F-4116-8D72-0292744CE66E}"/>
          </ac:picMkLst>
        </pc:picChg>
        <pc:picChg chg="del">
          <ac:chgData name="Preeti Sah(サハ　ピリティ)" userId="8d282ded-a309-460d-a382-e08feb2c397a" providerId="ADAL" clId="{6D71DF21-F277-4C86-9E7C-C24F76D66DDE}" dt="2022-02-02T09:28:34.832" v="500" actId="478"/>
          <ac:picMkLst>
            <pc:docMk/>
            <pc:sldMk cId="197163378" sldId="432"/>
            <ac:picMk id="5" creationId="{F70E1C98-8738-47BB-A11C-C827A300C005}"/>
          </ac:picMkLst>
        </pc:picChg>
      </pc:sldChg>
      <pc:sldChg chg="addSp delSp modSp mod">
        <pc:chgData name="Preeti Sah(サハ　ピリティ)" userId="8d282ded-a309-460d-a382-e08feb2c397a" providerId="ADAL" clId="{6D71DF21-F277-4C86-9E7C-C24F76D66DDE}" dt="2022-02-02T09:08:28.585" v="301" actId="20577"/>
        <pc:sldMkLst>
          <pc:docMk/>
          <pc:sldMk cId="2351697537" sldId="437"/>
        </pc:sldMkLst>
        <pc:spChg chg="mod">
          <ac:chgData name="Preeti Sah(サハ　ピリティ)" userId="8d282ded-a309-460d-a382-e08feb2c397a" providerId="ADAL" clId="{6D71DF21-F277-4C86-9E7C-C24F76D66DDE}" dt="2022-02-02T09:07:42.925" v="237" actId="14100"/>
          <ac:spMkLst>
            <pc:docMk/>
            <pc:sldMk cId="2351697537" sldId="437"/>
            <ac:spMk id="3" creationId="{3529A9AD-CA41-437C-BE47-E89C3A92FD59}"/>
          </ac:spMkLst>
        </pc:spChg>
        <pc:spChg chg="mod">
          <ac:chgData name="Preeti Sah(サハ　ピリティ)" userId="8d282ded-a309-460d-a382-e08feb2c397a" providerId="ADAL" clId="{6D71DF21-F277-4C86-9E7C-C24F76D66DDE}" dt="2022-02-02T09:05:33.235" v="183" actId="1076"/>
          <ac:spMkLst>
            <pc:docMk/>
            <pc:sldMk cId="2351697537" sldId="437"/>
            <ac:spMk id="9" creationId="{EC5D1F46-A3F7-4C0E-8CE4-CC642C0797EC}"/>
          </ac:spMkLst>
        </pc:spChg>
        <pc:spChg chg="mod">
          <ac:chgData name="Preeti Sah(サハ　ピリティ)" userId="8d282ded-a309-460d-a382-e08feb2c397a" providerId="ADAL" clId="{6D71DF21-F277-4C86-9E7C-C24F76D66DDE}" dt="2022-02-02T09:05:37.233" v="184" actId="1076"/>
          <ac:spMkLst>
            <pc:docMk/>
            <pc:sldMk cId="2351697537" sldId="437"/>
            <ac:spMk id="10" creationId="{A0F0EF52-4657-45CC-B609-898818E8B9BC}"/>
          </ac:spMkLst>
        </pc:spChg>
        <pc:spChg chg="mod">
          <ac:chgData name="Preeti Sah(サハ　ピリティ)" userId="8d282ded-a309-460d-a382-e08feb2c397a" providerId="ADAL" clId="{6D71DF21-F277-4C86-9E7C-C24F76D66DDE}" dt="2022-02-02T09:08:28.585" v="301" actId="20577"/>
          <ac:spMkLst>
            <pc:docMk/>
            <pc:sldMk cId="2351697537" sldId="437"/>
            <ac:spMk id="12" creationId="{DDA150D2-D0FA-452A-BCF1-24E181DFE343}"/>
          </ac:spMkLst>
        </pc:spChg>
        <pc:spChg chg="add del mod">
          <ac:chgData name="Preeti Sah(サハ　ピリティ)" userId="8d282ded-a309-460d-a382-e08feb2c397a" providerId="ADAL" clId="{6D71DF21-F277-4C86-9E7C-C24F76D66DDE}" dt="2022-02-02T09:06:05.589" v="211" actId="478"/>
          <ac:spMkLst>
            <pc:docMk/>
            <pc:sldMk cId="2351697537" sldId="437"/>
            <ac:spMk id="16" creationId="{9E0C790E-2627-4DB1-A01C-11799BBB5B14}"/>
          </ac:spMkLst>
        </pc:spChg>
        <pc:spChg chg="mod">
          <ac:chgData name="Preeti Sah(サハ　ピリティ)" userId="8d282ded-a309-460d-a382-e08feb2c397a" providerId="ADAL" clId="{6D71DF21-F277-4C86-9E7C-C24F76D66DDE}" dt="2022-02-02T09:05:29.226" v="182" actId="14100"/>
          <ac:spMkLst>
            <pc:docMk/>
            <pc:sldMk cId="2351697537" sldId="437"/>
            <ac:spMk id="18" creationId="{9018FF08-6820-4FAD-AB54-F4C449D9E9E6}"/>
          </ac:spMkLst>
        </pc:spChg>
        <pc:spChg chg="add mod">
          <ac:chgData name="Preeti Sah(サハ　ピリティ)" userId="8d282ded-a309-460d-a382-e08feb2c397a" providerId="ADAL" clId="{6D71DF21-F277-4C86-9E7C-C24F76D66DDE}" dt="2022-02-02T09:06:08.609" v="212" actId="1076"/>
          <ac:spMkLst>
            <pc:docMk/>
            <pc:sldMk cId="2351697537" sldId="437"/>
            <ac:spMk id="20" creationId="{FAC208C9-7577-4598-A145-A9A37FDF726B}"/>
          </ac:spMkLst>
        </pc:spChg>
        <pc:spChg chg="add mod">
          <ac:chgData name="Preeti Sah(サハ　ピリティ)" userId="8d282ded-a309-460d-a382-e08feb2c397a" providerId="ADAL" clId="{6D71DF21-F277-4C86-9E7C-C24F76D66DDE}" dt="2022-02-02T09:08:07.123" v="270" actId="1076"/>
          <ac:spMkLst>
            <pc:docMk/>
            <pc:sldMk cId="2351697537" sldId="437"/>
            <ac:spMk id="21" creationId="{C74C3074-1DBE-478C-AFFF-85F991743FA3}"/>
          </ac:spMkLst>
        </pc:spChg>
        <pc:picChg chg="add del mod ord">
          <ac:chgData name="Preeti Sah(サハ　ピリティ)" userId="8d282ded-a309-460d-a382-e08feb2c397a" providerId="ADAL" clId="{6D71DF21-F277-4C86-9E7C-C24F76D66DDE}" dt="2022-02-02T09:07:35.958" v="235" actId="1076"/>
          <ac:picMkLst>
            <pc:docMk/>
            <pc:sldMk cId="2351697537" sldId="437"/>
            <ac:picMk id="4" creationId="{CADE2171-681C-4490-B408-5CF8FB658997}"/>
          </ac:picMkLst>
        </pc:picChg>
        <pc:picChg chg="add del mod">
          <ac:chgData name="Preeti Sah(サハ　ピリティ)" userId="8d282ded-a309-460d-a382-e08feb2c397a" providerId="ADAL" clId="{6D71DF21-F277-4C86-9E7C-C24F76D66DDE}" dt="2022-02-02T09:07:21.138" v="227" actId="478"/>
          <ac:picMkLst>
            <pc:docMk/>
            <pc:sldMk cId="2351697537" sldId="437"/>
            <ac:picMk id="11" creationId="{9979A283-9774-4574-83C3-F586AF6EFF16}"/>
          </ac:picMkLst>
        </pc:picChg>
      </pc:sldChg>
      <pc:sldChg chg="addSp delSp modSp mod">
        <pc:chgData name="Preeti Sah(サハ　ピリティ)" userId="8d282ded-a309-460d-a382-e08feb2c397a" providerId="ADAL" clId="{6D71DF21-F277-4C86-9E7C-C24F76D66DDE}" dt="2022-02-02T09:11:57.438" v="318" actId="478"/>
        <pc:sldMkLst>
          <pc:docMk/>
          <pc:sldMk cId="3537757474" sldId="438"/>
        </pc:sldMkLst>
        <pc:spChg chg="mod">
          <ac:chgData name="Preeti Sah(サハ　ピリティ)" userId="8d282ded-a309-460d-a382-e08feb2c397a" providerId="ADAL" clId="{6D71DF21-F277-4C86-9E7C-C24F76D66DDE}" dt="2022-02-02T09:11:17.895" v="310" actId="1076"/>
          <ac:spMkLst>
            <pc:docMk/>
            <pc:sldMk cId="3537757474" sldId="438"/>
            <ac:spMk id="5" creationId="{C7E98026-2EDD-4D8E-AD8D-E2030C890EA3}"/>
          </ac:spMkLst>
        </pc:spChg>
        <pc:spChg chg="add mod">
          <ac:chgData name="Preeti Sah(サハ　ピリティ)" userId="8d282ded-a309-460d-a382-e08feb2c397a" providerId="ADAL" clId="{6D71DF21-F277-4C86-9E7C-C24F76D66DDE}" dt="2022-02-02T09:11:24.685" v="312" actId="1076"/>
          <ac:spMkLst>
            <pc:docMk/>
            <pc:sldMk cId="3537757474" sldId="438"/>
            <ac:spMk id="11" creationId="{9A6CCA09-B344-4AA0-9B7C-D83F63018749}"/>
          </ac:spMkLst>
        </pc:spChg>
        <pc:spChg chg="add del mod">
          <ac:chgData name="Preeti Sah(サハ　ピリティ)" userId="8d282ded-a309-460d-a382-e08feb2c397a" providerId="ADAL" clId="{6D71DF21-F277-4C86-9E7C-C24F76D66DDE}" dt="2022-02-02T09:11:57.438" v="318" actId="478"/>
          <ac:spMkLst>
            <pc:docMk/>
            <pc:sldMk cId="3537757474" sldId="438"/>
            <ac:spMk id="14" creationId="{1030AC68-7DED-427A-A973-CC0A53678D5E}"/>
          </ac:spMkLst>
        </pc:spChg>
        <pc:picChg chg="mod">
          <ac:chgData name="Preeti Sah(サハ　ピリティ)" userId="8d282ded-a309-460d-a382-e08feb2c397a" providerId="ADAL" clId="{6D71DF21-F277-4C86-9E7C-C24F76D66DDE}" dt="2022-02-02T09:11:29.973" v="314" actId="1076"/>
          <ac:picMkLst>
            <pc:docMk/>
            <pc:sldMk cId="3537757474" sldId="438"/>
            <ac:picMk id="3" creationId="{8D5371AC-B6ED-48E0-9215-B430489C0116}"/>
          </ac:picMkLst>
        </pc:picChg>
        <pc:picChg chg="del">
          <ac:chgData name="Preeti Sah(サハ　ピリティ)" userId="8d282ded-a309-460d-a382-e08feb2c397a" providerId="ADAL" clId="{6D71DF21-F277-4C86-9E7C-C24F76D66DDE}" dt="2022-02-02T09:10:39.726" v="304" actId="478"/>
          <ac:picMkLst>
            <pc:docMk/>
            <pc:sldMk cId="3537757474" sldId="438"/>
            <ac:picMk id="4" creationId="{AEE7B1D3-7C61-4AC0-AA7A-BA9AFA61941D}"/>
          </ac:picMkLst>
        </pc:picChg>
        <pc:picChg chg="mod">
          <ac:chgData name="Preeti Sah(サハ　ピリティ)" userId="8d282ded-a309-460d-a382-e08feb2c397a" providerId="ADAL" clId="{6D71DF21-F277-4C86-9E7C-C24F76D66DDE}" dt="2022-02-02T09:11:38.380" v="315" actId="1076"/>
          <ac:picMkLst>
            <pc:docMk/>
            <pc:sldMk cId="3537757474" sldId="438"/>
            <ac:picMk id="6" creationId="{ADA9AF5D-057E-4AC8-950C-774BFBD0C525}"/>
          </ac:picMkLst>
        </pc:picChg>
      </pc:sldChg>
      <pc:sldChg chg="addSp modSp mod">
        <pc:chgData name="Preeti Sah(サハ　ピリティ)" userId="8d282ded-a309-460d-a382-e08feb2c397a" providerId="ADAL" clId="{6D71DF21-F277-4C86-9E7C-C24F76D66DDE}" dt="2022-02-02T09:21:14.238" v="452" actId="1076"/>
        <pc:sldMkLst>
          <pc:docMk/>
          <pc:sldMk cId="3270380148" sldId="440"/>
        </pc:sldMkLst>
        <pc:spChg chg="mod">
          <ac:chgData name="Preeti Sah(サハ　ピリティ)" userId="8d282ded-a309-460d-a382-e08feb2c397a" providerId="ADAL" clId="{6D71DF21-F277-4C86-9E7C-C24F76D66DDE}" dt="2022-02-02T09:21:01.009" v="445" actId="1076"/>
          <ac:spMkLst>
            <pc:docMk/>
            <pc:sldMk cId="3270380148" sldId="440"/>
            <ac:spMk id="8" creationId="{3E2E3E4C-5FC3-47C8-9E7B-6A6B5047853F}"/>
          </ac:spMkLst>
        </pc:spChg>
        <pc:spChg chg="add mod">
          <ac:chgData name="Preeti Sah(サハ　ピリティ)" userId="8d282ded-a309-460d-a382-e08feb2c397a" providerId="ADAL" clId="{6D71DF21-F277-4C86-9E7C-C24F76D66DDE}" dt="2022-02-02T09:21:14.238" v="452" actId="1076"/>
          <ac:spMkLst>
            <pc:docMk/>
            <pc:sldMk cId="3270380148" sldId="440"/>
            <ac:spMk id="9" creationId="{966DFC99-9FCC-4D46-9744-CB01B6009B4B}"/>
          </ac:spMkLst>
        </pc:spChg>
      </pc:sldChg>
      <pc:sldChg chg="addSp delSp modSp mod">
        <pc:chgData name="Preeti Sah(サハ　ピリティ)" userId="8d282ded-a309-460d-a382-e08feb2c397a" providerId="ADAL" clId="{6D71DF21-F277-4C86-9E7C-C24F76D66DDE}" dt="2022-02-02T09:25:08.419" v="483" actId="1076"/>
        <pc:sldMkLst>
          <pc:docMk/>
          <pc:sldMk cId="3227150737" sldId="441"/>
        </pc:sldMkLst>
        <pc:spChg chg="add mod">
          <ac:chgData name="Preeti Sah(サハ　ピリティ)" userId="8d282ded-a309-460d-a382-e08feb2c397a" providerId="ADAL" clId="{6D71DF21-F277-4C86-9E7C-C24F76D66DDE}" dt="2022-02-02T09:25:08.419" v="483" actId="1076"/>
          <ac:spMkLst>
            <pc:docMk/>
            <pc:sldMk cId="3227150737" sldId="441"/>
            <ac:spMk id="17" creationId="{8D789ABD-2115-4441-80FA-47C93BC3B9CA}"/>
          </ac:spMkLst>
        </pc:spChg>
        <pc:spChg chg="mod">
          <ac:chgData name="Preeti Sah(サハ　ピリティ)" userId="8d282ded-a309-460d-a382-e08feb2c397a" providerId="ADAL" clId="{6D71DF21-F277-4C86-9E7C-C24F76D66DDE}" dt="2022-02-02T09:24:12.788" v="476" actId="1076"/>
          <ac:spMkLst>
            <pc:docMk/>
            <pc:sldMk cId="3227150737" sldId="441"/>
            <ac:spMk id="22" creationId="{BF16DE55-0476-4A0A-A844-290E53F6C64B}"/>
          </ac:spMkLst>
        </pc:spChg>
        <pc:picChg chg="del">
          <ac:chgData name="Preeti Sah(サハ　ピリティ)" userId="8d282ded-a309-460d-a382-e08feb2c397a" providerId="ADAL" clId="{6D71DF21-F277-4C86-9E7C-C24F76D66DDE}" dt="2022-02-02T09:23:49.984" v="472" actId="478"/>
          <ac:picMkLst>
            <pc:docMk/>
            <pc:sldMk cId="3227150737" sldId="441"/>
            <ac:picMk id="10" creationId="{48ACFA2F-21D0-45B1-BACA-F9F1D025C207}"/>
          </ac:picMkLst>
        </pc:picChg>
        <pc:picChg chg="mod">
          <ac:chgData name="Preeti Sah(サハ　ピリティ)" userId="8d282ded-a309-460d-a382-e08feb2c397a" providerId="ADAL" clId="{6D71DF21-F277-4C86-9E7C-C24F76D66DDE}" dt="2022-02-02T09:24:32.723" v="478" actId="1076"/>
          <ac:picMkLst>
            <pc:docMk/>
            <pc:sldMk cId="3227150737" sldId="441"/>
            <ac:picMk id="11" creationId="{D5CD74C0-997F-4FC0-BADF-5BA2926A8555}"/>
          </ac:picMkLst>
        </pc:picChg>
        <pc:picChg chg="mod">
          <ac:chgData name="Preeti Sah(サハ　ピリティ)" userId="8d282ded-a309-460d-a382-e08feb2c397a" providerId="ADAL" clId="{6D71DF21-F277-4C86-9E7C-C24F76D66DDE}" dt="2022-02-02T09:24:21.917" v="477" actId="14100"/>
          <ac:picMkLst>
            <pc:docMk/>
            <pc:sldMk cId="3227150737" sldId="441"/>
            <ac:picMk id="12" creationId="{CC0E6D76-67F3-424E-957D-680C85C1A3B2}"/>
          </ac:picMkLst>
        </pc:picChg>
        <pc:picChg chg="add mod">
          <ac:chgData name="Preeti Sah(サハ　ピリティ)" userId="8d282ded-a309-460d-a382-e08feb2c397a" providerId="ADAL" clId="{6D71DF21-F277-4C86-9E7C-C24F76D66DDE}" dt="2022-02-02T09:24:09.448" v="475" actId="1076"/>
          <ac:picMkLst>
            <pc:docMk/>
            <pc:sldMk cId="3227150737" sldId="441"/>
            <ac:picMk id="16" creationId="{19029F75-D596-4405-A2DC-B56A536BB994}"/>
          </ac:picMkLst>
        </pc:picChg>
      </pc:sldChg>
      <pc:sldChg chg="addSp delSp modSp mod">
        <pc:chgData name="Preeti Sah(サハ　ピリティ)" userId="8d282ded-a309-460d-a382-e08feb2c397a" providerId="ADAL" clId="{6D71DF21-F277-4C86-9E7C-C24F76D66DDE}" dt="2022-02-02T09:04:23.104" v="179" actId="20577"/>
        <pc:sldMkLst>
          <pc:docMk/>
          <pc:sldMk cId="4273431008" sldId="443"/>
        </pc:sldMkLst>
        <pc:spChg chg="add mod">
          <ac:chgData name="Preeti Sah(サハ　ピリティ)" userId="8d282ded-a309-460d-a382-e08feb2c397a" providerId="ADAL" clId="{6D71DF21-F277-4C86-9E7C-C24F76D66DDE}" dt="2022-02-02T09:04:23.104" v="179" actId="20577"/>
          <ac:spMkLst>
            <pc:docMk/>
            <pc:sldMk cId="4273431008" sldId="443"/>
            <ac:spMk id="9" creationId="{4C068345-4FDA-4F57-B9DC-4F4D0A93D629}"/>
          </ac:spMkLst>
        </pc:spChg>
        <pc:spChg chg="mod">
          <ac:chgData name="Preeti Sah(サハ　ピリティ)" userId="8d282ded-a309-460d-a382-e08feb2c397a" providerId="ADAL" clId="{6D71DF21-F277-4C86-9E7C-C24F76D66DDE}" dt="2022-02-02T09:02:17.358" v="165" actId="1076"/>
          <ac:spMkLst>
            <pc:docMk/>
            <pc:sldMk cId="4273431008" sldId="443"/>
            <ac:spMk id="39" creationId="{FC8301BF-7377-4BCA-93F3-29BC797903D4}"/>
          </ac:spMkLst>
        </pc:spChg>
        <pc:picChg chg="del mod">
          <ac:chgData name="Preeti Sah(サハ　ピリティ)" userId="8d282ded-a309-460d-a382-e08feb2c397a" providerId="ADAL" clId="{6D71DF21-F277-4C86-9E7C-C24F76D66DDE}" dt="2022-02-02T09:00:44.244" v="124" actId="478"/>
          <ac:picMkLst>
            <pc:docMk/>
            <pc:sldMk cId="4273431008" sldId="443"/>
            <ac:picMk id="3" creationId="{7C8E11D6-ABEF-404F-B373-D7149ABACE5B}"/>
          </ac:picMkLst>
        </pc:picChg>
        <pc:picChg chg="del mod">
          <ac:chgData name="Preeti Sah(サハ　ピリティ)" userId="8d282ded-a309-460d-a382-e08feb2c397a" providerId="ADAL" clId="{6D71DF21-F277-4C86-9E7C-C24F76D66DDE}" dt="2022-02-02T09:01:29.149" v="126" actId="478"/>
          <ac:picMkLst>
            <pc:docMk/>
            <pc:sldMk cId="4273431008" sldId="443"/>
            <ac:picMk id="4" creationId="{9136273A-DE18-43A6-9DAB-D7131857FCF1}"/>
          </ac:picMkLst>
        </pc:picChg>
        <pc:picChg chg="mod">
          <ac:chgData name="Preeti Sah(サハ　ピリティ)" userId="8d282ded-a309-460d-a382-e08feb2c397a" providerId="ADAL" clId="{6D71DF21-F277-4C86-9E7C-C24F76D66DDE}" dt="2022-02-02T09:01:35.324" v="127" actId="1076"/>
          <ac:picMkLst>
            <pc:docMk/>
            <pc:sldMk cId="4273431008" sldId="443"/>
            <ac:picMk id="5" creationId="{41469082-395A-480B-87F4-C2FDC39C202B}"/>
          </ac:picMkLst>
        </pc:picChg>
        <pc:picChg chg="del">
          <ac:chgData name="Preeti Sah(サハ　ピリティ)" userId="8d282ded-a309-460d-a382-e08feb2c397a" providerId="ADAL" clId="{6D71DF21-F277-4C86-9E7C-C24F76D66DDE}" dt="2022-02-02T08:51:49.193" v="122" actId="478"/>
          <ac:picMkLst>
            <pc:docMk/>
            <pc:sldMk cId="4273431008" sldId="443"/>
            <ac:picMk id="8" creationId="{6D0247B3-3889-4888-8715-790B7DA4E24E}"/>
          </ac:picMkLst>
        </pc:picChg>
      </pc:sldChg>
      <pc:sldChg chg="addSp modSp mod">
        <pc:chgData name="Preeti Sah(サハ　ピリティ)" userId="8d282ded-a309-460d-a382-e08feb2c397a" providerId="ADAL" clId="{6D71DF21-F277-4C86-9E7C-C24F76D66DDE}" dt="2022-02-02T09:19:21.348" v="442" actId="20577"/>
        <pc:sldMkLst>
          <pc:docMk/>
          <pc:sldMk cId="2028829053" sldId="444"/>
        </pc:sldMkLst>
        <pc:spChg chg="mod">
          <ac:chgData name="Preeti Sah(サハ　ピリティ)" userId="8d282ded-a309-460d-a382-e08feb2c397a" providerId="ADAL" clId="{6D71DF21-F277-4C86-9E7C-C24F76D66DDE}" dt="2022-02-02T09:17:58.206" v="385" actId="1076"/>
          <ac:spMkLst>
            <pc:docMk/>
            <pc:sldMk cId="2028829053" sldId="444"/>
            <ac:spMk id="12" creationId="{0BB8ACE2-3549-4A72-A334-64C03B68856E}"/>
          </ac:spMkLst>
        </pc:spChg>
        <pc:spChg chg="add mod">
          <ac:chgData name="Preeti Sah(サハ　ピリティ)" userId="8d282ded-a309-460d-a382-e08feb2c397a" providerId="ADAL" clId="{6D71DF21-F277-4C86-9E7C-C24F76D66DDE}" dt="2022-02-02T09:18:32.118" v="390" actId="14100"/>
          <ac:spMkLst>
            <pc:docMk/>
            <pc:sldMk cId="2028829053" sldId="444"/>
            <ac:spMk id="15" creationId="{5FFCD8E4-B69A-4C62-9C45-9E7F159984E2}"/>
          </ac:spMkLst>
        </pc:spChg>
        <pc:spChg chg="add mod">
          <ac:chgData name="Preeti Sah(サハ　ピリティ)" userId="8d282ded-a309-460d-a382-e08feb2c397a" providerId="ADAL" clId="{6D71DF21-F277-4C86-9E7C-C24F76D66DDE}" dt="2022-02-02T09:19:01.247" v="412" actId="1076"/>
          <ac:spMkLst>
            <pc:docMk/>
            <pc:sldMk cId="2028829053" sldId="444"/>
            <ac:spMk id="16" creationId="{485AEA7D-D287-4E41-A9AF-473E01FB50A4}"/>
          </ac:spMkLst>
        </pc:spChg>
        <pc:spChg chg="add mod">
          <ac:chgData name="Preeti Sah(サハ　ピリティ)" userId="8d282ded-a309-460d-a382-e08feb2c397a" providerId="ADAL" clId="{6D71DF21-F277-4C86-9E7C-C24F76D66DDE}" dt="2022-02-02T09:19:21.348" v="442" actId="20577"/>
          <ac:spMkLst>
            <pc:docMk/>
            <pc:sldMk cId="2028829053" sldId="444"/>
            <ac:spMk id="17" creationId="{31C6ACE9-D3BB-40B9-AEC7-415C07462CEC}"/>
          </ac:spMkLst>
        </pc:spChg>
        <pc:spChg chg="mod">
          <ac:chgData name="Preeti Sah(サハ　ピリティ)" userId="8d282ded-a309-460d-a382-e08feb2c397a" providerId="ADAL" clId="{6D71DF21-F277-4C86-9E7C-C24F76D66DDE}" dt="2022-02-02T09:18:13.002" v="387" actId="1076"/>
          <ac:spMkLst>
            <pc:docMk/>
            <pc:sldMk cId="2028829053" sldId="444"/>
            <ac:spMk id="19" creationId="{A368022C-16AA-47BB-B291-6A5C6269697E}"/>
          </ac:spMkLst>
        </pc:spChg>
        <pc:picChg chg="mod">
          <ac:chgData name="Preeti Sah(サハ　ピリティ)" userId="8d282ded-a309-460d-a382-e08feb2c397a" providerId="ADAL" clId="{6D71DF21-F277-4C86-9E7C-C24F76D66DDE}" dt="2022-02-02T09:19:07.755" v="415" actId="1076"/>
          <ac:picMkLst>
            <pc:docMk/>
            <pc:sldMk cId="2028829053" sldId="444"/>
            <ac:picMk id="8" creationId="{088226C5-7FAE-47F9-A9DB-A5F3DCB2C383}"/>
          </ac:picMkLst>
        </pc:picChg>
        <pc:picChg chg="mod">
          <ac:chgData name="Preeti Sah(サハ　ピリティ)" userId="8d282ded-a309-460d-a382-e08feb2c397a" providerId="ADAL" clId="{6D71DF21-F277-4C86-9E7C-C24F76D66DDE}" dt="2022-02-02T09:17:42.081" v="380" actId="1076"/>
          <ac:picMkLst>
            <pc:docMk/>
            <pc:sldMk cId="2028829053" sldId="444"/>
            <ac:picMk id="9" creationId="{CAAF9FB4-FB1F-43BE-A359-DFCD93A84F5A}"/>
          </ac:picMkLst>
        </pc:picChg>
        <pc:picChg chg="mod">
          <ac:chgData name="Preeti Sah(サハ　ピリティ)" userId="8d282ded-a309-460d-a382-e08feb2c397a" providerId="ADAL" clId="{6D71DF21-F277-4C86-9E7C-C24F76D66DDE}" dt="2022-02-02T09:17:43.965" v="381" actId="1076"/>
          <ac:picMkLst>
            <pc:docMk/>
            <pc:sldMk cId="2028829053" sldId="444"/>
            <ac:picMk id="10" creationId="{F97CAEE5-0F91-4B34-B0AA-9D9A49694109}"/>
          </ac:picMkLst>
        </pc:picChg>
        <pc:picChg chg="mod">
          <ac:chgData name="Preeti Sah(サハ　ピリティ)" userId="8d282ded-a309-460d-a382-e08feb2c397a" providerId="ADAL" clId="{6D71DF21-F277-4C86-9E7C-C24F76D66DDE}" dt="2022-02-02T09:17:47.498" v="382" actId="1076"/>
          <ac:picMkLst>
            <pc:docMk/>
            <pc:sldMk cId="2028829053" sldId="444"/>
            <ac:picMk id="11" creationId="{DD9DC742-B74E-4F48-AEED-CF79AEE6E0B2}"/>
          </ac:picMkLst>
        </pc:picChg>
      </pc:sldChg>
    </pc:docChg>
  </pc:docChgLst>
  <pc:docChgLst>
    <pc:chgData name="Yusuke Kato(加藤　佑介)" userId="596533c6-00bc-40af-9215-a6b229120e50" providerId="ADAL" clId="{7407BF4B-08A4-4AD8-9BE1-7605EF4EBD6E}"/>
    <pc:docChg chg="modSld">
      <pc:chgData name="Yusuke Kato(加藤　佑介)" userId="596533c6-00bc-40af-9215-a6b229120e50" providerId="ADAL" clId="{7407BF4B-08A4-4AD8-9BE1-7605EF4EBD6E}" dt="2022-02-07T06:49:48.941" v="71" actId="6549"/>
      <pc:docMkLst>
        <pc:docMk/>
      </pc:docMkLst>
      <pc:sldChg chg="modSp mod">
        <pc:chgData name="Yusuke Kato(加藤　佑介)" userId="596533c6-00bc-40af-9215-a6b229120e50" providerId="ADAL" clId="{7407BF4B-08A4-4AD8-9BE1-7605EF4EBD6E}" dt="2022-02-07T03:41:07.411" v="68" actId="1076"/>
        <pc:sldMkLst>
          <pc:docMk/>
          <pc:sldMk cId="0" sldId="340"/>
        </pc:sldMkLst>
        <pc:spChg chg="mod">
          <ac:chgData name="Yusuke Kato(加藤　佑介)" userId="596533c6-00bc-40af-9215-a6b229120e50" providerId="ADAL" clId="{7407BF4B-08A4-4AD8-9BE1-7605EF4EBD6E}" dt="2022-02-07T03:41:07.411" v="68" actId="1076"/>
          <ac:spMkLst>
            <pc:docMk/>
            <pc:sldMk cId="0" sldId="340"/>
            <ac:spMk id="6" creationId="{00000000-0000-0000-0000-000000000000}"/>
          </ac:spMkLst>
        </pc:spChg>
      </pc:sldChg>
      <pc:sldChg chg="modNotesTx">
        <pc:chgData name="Yusuke Kato(加藤　佑介)" userId="596533c6-00bc-40af-9215-a6b229120e50" providerId="ADAL" clId="{7407BF4B-08A4-4AD8-9BE1-7605EF4EBD6E}" dt="2022-02-07T06:49:46.302" v="70" actId="6549"/>
        <pc:sldMkLst>
          <pc:docMk/>
          <pc:sldMk cId="2737181884" sldId="427"/>
        </pc:sldMkLst>
      </pc:sldChg>
      <pc:sldChg chg="modNotesTx">
        <pc:chgData name="Yusuke Kato(加藤　佑介)" userId="596533c6-00bc-40af-9215-a6b229120e50" providerId="ADAL" clId="{7407BF4B-08A4-4AD8-9BE1-7605EF4EBD6E}" dt="2022-02-07T06:49:29.822" v="69" actId="6549"/>
        <pc:sldMkLst>
          <pc:docMk/>
          <pc:sldMk cId="3067802050" sldId="436"/>
        </pc:sldMkLst>
      </pc:sldChg>
      <pc:sldChg chg="modNotesTx">
        <pc:chgData name="Yusuke Kato(加藤　佑介)" userId="596533c6-00bc-40af-9215-a6b229120e50" providerId="ADAL" clId="{7407BF4B-08A4-4AD8-9BE1-7605EF4EBD6E}" dt="2022-02-07T06:49:48.941" v="71" actId="6549"/>
        <pc:sldMkLst>
          <pc:docMk/>
          <pc:sldMk cId="3537757474" sldId="438"/>
        </pc:sldMkLst>
      </pc:sldChg>
      <pc:sldChg chg="modSp mod">
        <pc:chgData name="Yusuke Kato(加藤　佑介)" userId="596533c6-00bc-40af-9215-a6b229120e50" providerId="ADAL" clId="{7407BF4B-08A4-4AD8-9BE1-7605EF4EBD6E}" dt="2022-02-07T03:40:43.844" v="30" actId="1076"/>
        <pc:sldMkLst>
          <pc:docMk/>
          <pc:sldMk cId="1541802713" sldId="445"/>
        </pc:sldMkLst>
        <pc:spChg chg="mod">
          <ac:chgData name="Yusuke Kato(加藤　佑介)" userId="596533c6-00bc-40af-9215-a6b229120e50" providerId="ADAL" clId="{7407BF4B-08A4-4AD8-9BE1-7605EF4EBD6E}" dt="2022-02-07T03:40:43.844" v="30" actId="1076"/>
          <ac:spMkLst>
            <pc:docMk/>
            <pc:sldMk cId="1541802713" sldId="445"/>
            <ac:spMk id="6" creationId="{00000000-0000-0000-0000-000000000000}"/>
          </ac:spMkLst>
        </pc:spChg>
      </pc:sldChg>
      <pc:sldChg chg="modSp mod">
        <pc:chgData name="Yusuke Kato(加藤　佑介)" userId="596533c6-00bc-40af-9215-a6b229120e50" providerId="ADAL" clId="{7407BF4B-08A4-4AD8-9BE1-7605EF4EBD6E}" dt="2022-02-07T03:40:55.891" v="49" actId="1076"/>
        <pc:sldMkLst>
          <pc:docMk/>
          <pc:sldMk cId="336045837" sldId="446"/>
        </pc:sldMkLst>
        <pc:spChg chg="mod">
          <ac:chgData name="Yusuke Kato(加藤　佑介)" userId="596533c6-00bc-40af-9215-a6b229120e50" providerId="ADAL" clId="{7407BF4B-08A4-4AD8-9BE1-7605EF4EBD6E}" dt="2022-02-07T03:40:55.891" v="49" actId="1076"/>
          <ac:spMkLst>
            <pc:docMk/>
            <pc:sldMk cId="336045837" sldId="44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F308DA-3EAB-4612-9D51-15A47986C33E}"/>
              </a:ext>
            </a:extLst>
          </p:cNvPr>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6E21C4C6-07C0-45CA-A02E-5D29E7A8A3F7}" type="slidenum">
              <a:rPr lang="en-US" smtClean="0"/>
              <a:t>‹#›</a:t>
            </a:fld>
            <a:endParaRPr lang="en-US"/>
          </a:p>
        </p:txBody>
      </p:sp>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3475"/>
          </a:xfrm>
          <a:prstGeom prst="rect">
            <a:avLst/>
          </a:prstGeom>
        </p:spPr>
        <p:txBody>
          <a:bodyPr vert="horz" lIns="90664" tIns="45333" rIns="90664" bIns="453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2"/>
            <a:ext cx="2918831" cy="493475"/>
          </a:xfrm>
          <a:prstGeom prst="rect">
            <a:avLst/>
          </a:prstGeom>
        </p:spPr>
        <p:txBody>
          <a:bodyPr vert="horz" lIns="90664" tIns="45333" rIns="90664" bIns="45333" rtlCol="0"/>
          <a:lstStyle>
            <a:lvl1pPr algn="r">
              <a:defRPr sz="12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01700" y="741363"/>
            <a:ext cx="4933950" cy="3700462"/>
          </a:xfrm>
          <a:prstGeom prst="rect">
            <a:avLst/>
          </a:prstGeom>
          <a:noFill/>
          <a:ln w="12700">
            <a:solidFill>
              <a:prstClr val="black"/>
            </a:solidFill>
          </a:ln>
        </p:spPr>
        <p:txBody>
          <a:bodyPr vert="horz" lIns="90664" tIns="45333" rIns="90664" bIns="45333" rtlCol="0" anchor="ctr"/>
          <a:lstStyle/>
          <a:p>
            <a:endParaRPr lang="ja-JP" altLang="en-US"/>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0664" tIns="45333" rIns="90664" bIns="453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3475"/>
          </a:xfrm>
          <a:prstGeom prst="rect">
            <a:avLst/>
          </a:prstGeom>
        </p:spPr>
        <p:txBody>
          <a:bodyPr vert="horz" lIns="90664" tIns="45333" rIns="90664" bIns="453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0664" tIns="45333" rIns="90664" bIns="45333"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334915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58222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414191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256187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2275532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3447607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303100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37705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159645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22856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2444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234947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963915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57348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273690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367926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116725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103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11503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53364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8511904" cy="3693319"/>
          </a:xfrm>
        </p:spPr>
        <p:txBody>
          <a:bodyPr/>
          <a:lstStyle/>
          <a:p>
            <a:r>
              <a:rPr lang="en-US" altLang="ja-JP" sz="4400" dirty="0"/>
              <a:t>Theme9</a:t>
            </a:r>
            <a:br>
              <a:rPr lang="en-US" altLang="ja-JP" sz="4400" dirty="0"/>
            </a:br>
            <a:r>
              <a:rPr lang="en-US" altLang="ja-JP" sz="4400" dirty="0"/>
              <a:t>Environmental and Social Consideration in Large-scale Projects</a:t>
            </a:r>
            <a:br>
              <a:rPr lang="en-US" altLang="ja-JP" sz="4800" dirty="0"/>
            </a:br>
            <a:r>
              <a:rPr lang="en-US" altLang="ja-JP" sz="3200" dirty="0">
                <a:solidFill>
                  <a:schemeClr val="bg1">
                    <a:lumMod val="75000"/>
                  </a:schemeClr>
                </a:solidFill>
              </a:rPr>
              <a:t>Supporting the Reconstruction of Submerged Communities</a:t>
            </a:r>
            <a:endParaRPr lang="ja-JP" altLang="en-US" sz="3200" dirty="0">
              <a:solidFill>
                <a:schemeClr val="bg1">
                  <a:lumMod val="75000"/>
                </a:schemeClr>
              </a:solidFill>
            </a:endParaRPr>
          </a:p>
        </p:txBody>
      </p:sp>
      <p:pic>
        <p:nvPicPr>
          <p:cNvPr id="3" name="図 2">
            <a:extLst>
              <a:ext uri="{FF2B5EF4-FFF2-40B4-BE49-F238E27FC236}">
                <a16:creationId xmlns:a16="http://schemas.microsoft.com/office/drawing/2014/main" id="{8559FF33-EB1E-4314-A21F-260E16A5EF2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81414" y="5235385"/>
            <a:ext cx="720000" cy="713855"/>
          </a:xfrm>
          <a:prstGeom prst="rect">
            <a:avLst/>
          </a:prstGeom>
        </p:spPr>
      </p:pic>
      <p:pic>
        <p:nvPicPr>
          <p:cNvPr id="4" name="図 3">
            <a:extLst>
              <a:ext uri="{FF2B5EF4-FFF2-40B4-BE49-F238E27FC236}">
                <a16:creationId xmlns:a16="http://schemas.microsoft.com/office/drawing/2014/main" id="{DCAD00AD-81EB-41EB-A34A-40AA47D6FCF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64513" y="5235385"/>
            <a:ext cx="720000" cy="720000"/>
          </a:xfrm>
          <a:prstGeom prst="rect">
            <a:avLst/>
          </a:prstGeom>
        </p:spPr>
      </p:pic>
      <p:pic>
        <p:nvPicPr>
          <p:cNvPr id="5" name="図 4">
            <a:extLst>
              <a:ext uri="{FF2B5EF4-FFF2-40B4-BE49-F238E27FC236}">
                <a16:creationId xmlns:a16="http://schemas.microsoft.com/office/drawing/2014/main" id="{DF7AF32F-6B3D-4840-B259-1F868CE3576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01414" y="5229240"/>
            <a:ext cx="720000" cy="720000"/>
          </a:xfrm>
          <a:prstGeom prst="rect">
            <a:avLst/>
          </a:prstGeom>
        </p:spPr>
      </p:pic>
      <p:pic>
        <p:nvPicPr>
          <p:cNvPr id="6" name="図 5">
            <a:extLst>
              <a:ext uri="{FF2B5EF4-FFF2-40B4-BE49-F238E27FC236}">
                <a16:creationId xmlns:a16="http://schemas.microsoft.com/office/drawing/2014/main" id="{23493D45-F7E6-4DE8-9B5F-8CF3A68C43D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100392" y="5229240"/>
            <a:ext cx="720000" cy="720000"/>
          </a:xfrm>
          <a:prstGeom prst="rect">
            <a:avLst/>
          </a:prstGeom>
        </p:spPr>
      </p:pic>
      <p:pic>
        <p:nvPicPr>
          <p:cNvPr id="7" name="図 6">
            <a:extLst>
              <a:ext uri="{FF2B5EF4-FFF2-40B4-BE49-F238E27FC236}">
                <a16:creationId xmlns:a16="http://schemas.microsoft.com/office/drawing/2014/main" id="{BB3E1715-CBE0-49D2-A987-05A1B40509C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247612" y="5235385"/>
            <a:ext cx="716901"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80157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Fair and Satisfactory Compensation Process</a:t>
            </a:r>
          </a:p>
        </p:txBody>
      </p:sp>
      <p:sp>
        <p:nvSpPr>
          <p:cNvPr id="6" name="テキスト ボックス 5">
            <a:extLst>
              <a:ext uri="{FF2B5EF4-FFF2-40B4-BE49-F238E27FC236}">
                <a16:creationId xmlns:a16="http://schemas.microsoft.com/office/drawing/2014/main" id="{A7A3D02A-CAD8-4A0C-A119-ABECFA01DC63}"/>
              </a:ext>
            </a:extLst>
          </p:cNvPr>
          <p:cNvSpPr txBox="1"/>
          <p:nvPr/>
        </p:nvSpPr>
        <p:spPr>
          <a:xfrm>
            <a:off x="642101" y="1537816"/>
            <a:ext cx="7386283" cy="400110"/>
          </a:xfrm>
          <a:prstGeom prst="rect">
            <a:avLst/>
          </a:prstGeom>
          <a:noFill/>
        </p:spPr>
        <p:txBody>
          <a:bodyPr wrap="square" rtlCol="0">
            <a:spAutoFit/>
          </a:bodyPr>
          <a:lstStyle/>
          <a:p>
            <a:r>
              <a:rPr lang="en-US" altLang="ja-JP" sz="2000" dirty="0"/>
              <a:t>3) Reservoir Area Development Fund</a:t>
            </a:r>
          </a:p>
        </p:txBody>
      </p:sp>
      <p:sp>
        <p:nvSpPr>
          <p:cNvPr id="5" name="角丸四角形 5">
            <a:extLst>
              <a:ext uri="{FF2B5EF4-FFF2-40B4-BE49-F238E27FC236}">
                <a16:creationId xmlns:a16="http://schemas.microsoft.com/office/drawing/2014/main" id="{5A7C9459-0311-4823-8FBD-6232C4C6E8E2}"/>
              </a:ext>
            </a:extLst>
          </p:cNvPr>
          <p:cNvSpPr/>
          <p:nvPr/>
        </p:nvSpPr>
        <p:spPr>
          <a:xfrm>
            <a:off x="1034716" y="2060848"/>
            <a:ext cx="7065676" cy="1080120"/>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The Fund is used for meticulous projects for </a:t>
            </a:r>
            <a:r>
              <a:rPr lang="en-US" altLang="ja-JP" dirty="0">
                <a:solidFill>
                  <a:srgbClr val="FF0000"/>
                </a:solidFill>
              </a:rPr>
              <a:t>reconstruction of residents’ livelihood and community development</a:t>
            </a:r>
            <a:endParaRPr kumimoji="1" lang="ja-JP" altLang="en-US" dirty="0">
              <a:solidFill>
                <a:srgbClr val="FF0000"/>
              </a:solidFill>
            </a:endParaRPr>
          </a:p>
        </p:txBody>
      </p:sp>
      <p:sp>
        <p:nvSpPr>
          <p:cNvPr id="7" name="角丸四角形吹き出し 10">
            <a:extLst>
              <a:ext uri="{FF2B5EF4-FFF2-40B4-BE49-F238E27FC236}">
                <a16:creationId xmlns:a16="http://schemas.microsoft.com/office/drawing/2014/main" id="{8DA7959A-71C2-4EF7-A8B9-AAC4F76E4A3B}"/>
              </a:ext>
            </a:extLst>
          </p:cNvPr>
          <p:cNvSpPr/>
          <p:nvPr/>
        </p:nvSpPr>
        <p:spPr>
          <a:xfrm>
            <a:off x="1033828" y="4005066"/>
            <a:ext cx="4371473" cy="1215500"/>
          </a:xfrm>
          <a:prstGeom prst="wedgeRoundRectCallout">
            <a:avLst>
              <a:gd name="adj1" fmla="val 27307"/>
              <a:gd name="adj2" fmla="val -21650"/>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ts val="2000"/>
              </a:lnSpc>
              <a:spcAft>
                <a:spcPts val="1200"/>
              </a:spcAft>
              <a:buClr>
                <a:schemeClr val="accent5">
                  <a:lumMod val="50000"/>
                </a:schemeClr>
              </a:buClr>
              <a:buSzPct val="75000"/>
            </a:pPr>
            <a:r>
              <a:rPr lang="en-US" altLang="ja-JP" dirty="0">
                <a:solidFill>
                  <a:schemeClr val="tx1"/>
                </a:solidFill>
              </a:rPr>
              <a:t>In the Tone River system, the community is revitalized through </a:t>
            </a:r>
            <a:r>
              <a:rPr lang="en-US" altLang="ja-JP" dirty="0">
                <a:solidFill>
                  <a:srgbClr val="FF0000"/>
                </a:solidFill>
              </a:rPr>
              <a:t>mutual exchange between people in upstream and downstream area</a:t>
            </a:r>
            <a:r>
              <a:rPr lang="en-US" altLang="ja-JP" dirty="0">
                <a:solidFill>
                  <a:schemeClr val="tx1"/>
                </a:solidFill>
              </a:rPr>
              <a:t>.</a:t>
            </a:r>
          </a:p>
        </p:txBody>
      </p:sp>
      <p:sp>
        <p:nvSpPr>
          <p:cNvPr id="8" name="角丸四角形 5">
            <a:extLst>
              <a:ext uri="{FF2B5EF4-FFF2-40B4-BE49-F238E27FC236}">
                <a16:creationId xmlns:a16="http://schemas.microsoft.com/office/drawing/2014/main" id="{0F2F1DAF-BC50-4DDF-9AD0-C8367003CA69}"/>
              </a:ext>
            </a:extLst>
          </p:cNvPr>
          <p:cNvSpPr/>
          <p:nvPr/>
        </p:nvSpPr>
        <p:spPr>
          <a:xfrm>
            <a:off x="1003018" y="3284985"/>
            <a:ext cx="7097374" cy="576064"/>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It is collected from beneficiaries located downstream area.</a:t>
            </a:r>
            <a:endParaRPr kumimoji="1" lang="ja-JP" altLang="en-US" dirty="0">
              <a:solidFill>
                <a:schemeClr val="tx1"/>
              </a:solidFill>
            </a:endParaRPr>
          </a:p>
        </p:txBody>
      </p:sp>
      <p:pic>
        <p:nvPicPr>
          <p:cNvPr id="4" name="図 3">
            <a:extLst>
              <a:ext uri="{FF2B5EF4-FFF2-40B4-BE49-F238E27FC236}">
                <a16:creationId xmlns:a16="http://schemas.microsoft.com/office/drawing/2014/main" id="{80A684FC-16A7-44D0-BC99-1DBD2D4E614B}"/>
              </a:ext>
            </a:extLst>
          </p:cNvPr>
          <p:cNvPicPr>
            <a:picLocks noChangeAspect="1"/>
          </p:cNvPicPr>
          <p:nvPr/>
        </p:nvPicPr>
        <p:blipFill>
          <a:blip r:embed="rId3"/>
          <a:stretch>
            <a:fillRect/>
          </a:stretch>
        </p:blipFill>
        <p:spPr>
          <a:xfrm>
            <a:off x="5587633" y="4067984"/>
            <a:ext cx="2605575" cy="1700969"/>
          </a:xfrm>
          <a:prstGeom prst="rect">
            <a:avLst/>
          </a:prstGeom>
        </p:spPr>
      </p:pic>
      <p:sp>
        <p:nvSpPr>
          <p:cNvPr id="11" name="コンテンツ プレースホルダー 3">
            <a:extLst>
              <a:ext uri="{FF2B5EF4-FFF2-40B4-BE49-F238E27FC236}">
                <a16:creationId xmlns:a16="http://schemas.microsoft.com/office/drawing/2014/main" id="{4EB8908E-892C-4CC4-92C9-D85FC1C30C87}"/>
              </a:ext>
            </a:extLst>
          </p:cNvPr>
          <p:cNvSpPr txBox="1"/>
          <p:nvPr/>
        </p:nvSpPr>
        <p:spPr>
          <a:xfrm>
            <a:off x="5220073" y="6149935"/>
            <a:ext cx="3550972"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Upstream</a:t>
            </a:r>
            <a:r>
              <a:rPr lang="ja-JP" altLang="en-US" sz="1600" dirty="0"/>
              <a:t> </a:t>
            </a:r>
            <a:r>
              <a:rPr lang="en-US" altLang="ja-JP" sz="1600" dirty="0"/>
              <a:t>and</a:t>
            </a:r>
            <a:r>
              <a:rPr lang="ja-JP" altLang="en-US" sz="1600" dirty="0"/>
              <a:t> </a:t>
            </a:r>
            <a:r>
              <a:rPr lang="en-US" altLang="ja-JP" sz="1600" dirty="0"/>
              <a:t>Downstream Exchange Project in Tone River</a:t>
            </a:r>
            <a:endParaRPr lang="ja-JP" altLang="en-US" sz="1600" dirty="0"/>
          </a:p>
        </p:txBody>
      </p:sp>
      <p:sp>
        <p:nvSpPr>
          <p:cNvPr id="10" name="テキスト ボックス 6">
            <a:extLst>
              <a:ext uri="{FF2B5EF4-FFF2-40B4-BE49-F238E27FC236}">
                <a16:creationId xmlns:a16="http://schemas.microsoft.com/office/drawing/2014/main" id="{7FC0641D-2B29-4701-90A2-18D328DD646F}"/>
              </a:ext>
            </a:extLst>
          </p:cNvPr>
          <p:cNvSpPr txBox="1"/>
          <p:nvPr/>
        </p:nvSpPr>
        <p:spPr>
          <a:xfrm>
            <a:off x="5148064" y="5821999"/>
            <a:ext cx="3812167"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a:t>
            </a:r>
            <a:r>
              <a:rPr lang="en-US" altLang="ja-JP" sz="1400" dirty="0">
                <a:ea typeface="ＭＳ 明朝" panose="02020609040205080304" pitchFamily="17" charset="-128"/>
              </a:rPr>
              <a:t>Tokyo and Gunma Prefecture Website</a:t>
            </a:r>
            <a:endParaRPr lang="en-US" sz="1400" dirty="0">
              <a:ea typeface="ＭＳ 明朝" panose="02020609040205080304" pitchFamily="17" charset="-128"/>
            </a:endParaRPr>
          </a:p>
        </p:txBody>
      </p:sp>
    </p:spTree>
    <p:extLst>
      <p:ext uri="{BB962C8B-B14F-4D97-AF65-F5344CB8AC3E}">
        <p14:creationId xmlns:p14="http://schemas.microsoft.com/office/powerpoint/2010/main" val="306780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80157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Fair and Satisfactory Compensation Process</a:t>
            </a:r>
          </a:p>
        </p:txBody>
      </p:sp>
      <p:sp>
        <p:nvSpPr>
          <p:cNvPr id="6" name="テキスト ボックス 5">
            <a:extLst>
              <a:ext uri="{FF2B5EF4-FFF2-40B4-BE49-F238E27FC236}">
                <a16:creationId xmlns:a16="http://schemas.microsoft.com/office/drawing/2014/main" id="{A7A3D02A-CAD8-4A0C-A119-ABECFA01DC63}"/>
              </a:ext>
            </a:extLst>
          </p:cNvPr>
          <p:cNvSpPr txBox="1"/>
          <p:nvPr/>
        </p:nvSpPr>
        <p:spPr>
          <a:xfrm>
            <a:off x="642101" y="1537816"/>
            <a:ext cx="7386283" cy="400110"/>
          </a:xfrm>
          <a:prstGeom prst="rect">
            <a:avLst/>
          </a:prstGeom>
          <a:noFill/>
        </p:spPr>
        <p:txBody>
          <a:bodyPr wrap="square" rtlCol="0">
            <a:spAutoFit/>
          </a:bodyPr>
          <a:lstStyle/>
          <a:p>
            <a:r>
              <a:rPr lang="en-US" altLang="ja-JP" sz="2000" dirty="0"/>
              <a:t>4) Financial Resources for Water Source Area Conservation</a:t>
            </a:r>
          </a:p>
        </p:txBody>
      </p:sp>
      <p:sp>
        <p:nvSpPr>
          <p:cNvPr id="8" name="テキスト プレースホルダー 2">
            <a:extLst>
              <a:ext uri="{FF2B5EF4-FFF2-40B4-BE49-F238E27FC236}">
                <a16:creationId xmlns:a16="http://schemas.microsoft.com/office/drawing/2014/main" id="{78776C33-B0F2-4728-A83F-16B91CCBC85B}"/>
              </a:ext>
            </a:extLst>
          </p:cNvPr>
          <p:cNvSpPr txBox="1">
            <a:spLocks/>
          </p:cNvSpPr>
          <p:nvPr/>
        </p:nvSpPr>
        <p:spPr>
          <a:xfrm>
            <a:off x="467544" y="1863312"/>
            <a:ext cx="8122056" cy="837904"/>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Act on Forest Environment Tax and Forest Environment Transfer</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Tax for Reservoir Area</a:t>
            </a:r>
          </a:p>
        </p:txBody>
      </p:sp>
      <p:sp>
        <p:nvSpPr>
          <p:cNvPr id="12" name="コンテンツ プレースホルダー 3">
            <a:extLst>
              <a:ext uri="{FF2B5EF4-FFF2-40B4-BE49-F238E27FC236}">
                <a16:creationId xmlns:a16="http://schemas.microsoft.com/office/drawing/2014/main" id="{DDA150D2-D0FA-452A-BCF1-24E181DFE343}"/>
              </a:ext>
            </a:extLst>
          </p:cNvPr>
          <p:cNvSpPr txBox="1"/>
          <p:nvPr/>
        </p:nvSpPr>
        <p:spPr>
          <a:xfrm>
            <a:off x="3392080" y="6471503"/>
            <a:ext cx="318341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Forest in Water Source Area</a:t>
            </a:r>
            <a:endParaRPr lang="ja-JP" altLang="en-US" sz="1600" dirty="0"/>
          </a:p>
        </p:txBody>
      </p:sp>
      <p:sp>
        <p:nvSpPr>
          <p:cNvPr id="19" name="角丸四角形吹き出し 43">
            <a:extLst>
              <a:ext uri="{FF2B5EF4-FFF2-40B4-BE49-F238E27FC236}">
                <a16:creationId xmlns:a16="http://schemas.microsoft.com/office/drawing/2014/main" id="{B211F013-B7F3-484F-9911-E739D5C8D96B}"/>
              </a:ext>
            </a:extLst>
          </p:cNvPr>
          <p:cNvSpPr/>
          <p:nvPr/>
        </p:nvSpPr>
        <p:spPr>
          <a:xfrm>
            <a:off x="296872" y="3400352"/>
            <a:ext cx="2193369" cy="766167"/>
          </a:xfrm>
          <a:prstGeom prst="wedgeRoundRectCallout">
            <a:avLst>
              <a:gd name="adj1" fmla="val 62399"/>
              <a:gd name="adj2" fmla="val 39783"/>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rgbClr val="FF0000"/>
                </a:solidFill>
              </a:rPr>
              <a:t>Water source forest</a:t>
            </a:r>
            <a:r>
              <a:rPr lang="en-US" altLang="ja-JP" dirty="0">
                <a:solidFill>
                  <a:schemeClr val="tx1"/>
                </a:solidFill>
              </a:rPr>
              <a:t> development in Kanagawa Pref</a:t>
            </a:r>
          </a:p>
        </p:txBody>
      </p:sp>
      <p:sp>
        <p:nvSpPr>
          <p:cNvPr id="21" name="テキスト ボックス 6">
            <a:extLst>
              <a:ext uri="{FF2B5EF4-FFF2-40B4-BE49-F238E27FC236}">
                <a16:creationId xmlns:a16="http://schemas.microsoft.com/office/drawing/2014/main" id="{C74C3074-1DBE-478C-AFFF-85F991743FA3}"/>
              </a:ext>
            </a:extLst>
          </p:cNvPr>
          <p:cNvSpPr txBox="1"/>
          <p:nvPr/>
        </p:nvSpPr>
        <p:spPr>
          <a:xfrm>
            <a:off x="1430804" y="6194876"/>
            <a:ext cx="3183411"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Kanagawa Prefecture website</a:t>
            </a:r>
          </a:p>
        </p:txBody>
      </p:sp>
      <p:sp>
        <p:nvSpPr>
          <p:cNvPr id="16" name="フリーフォーム: 図形 35">
            <a:extLst>
              <a:ext uri="{FF2B5EF4-FFF2-40B4-BE49-F238E27FC236}">
                <a16:creationId xmlns:a16="http://schemas.microsoft.com/office/drawing/2014/main" id="{1B571629-8BAE-414A-A6CD-1EA28F5334E0}"/>
              </a:ext>
            </a:extLst>
          </p:cNvPr>
          <p:cNvSpPr/>
          <p:nvPr/>
        </p:nvSpPr>
        <p:spPr>
          <a:xfrm>
            <a:off x="2858575" y="2744540"/>
            <a:ext cx="4913376" cy="3450336"/>
          </a:xfrm>
          <a:custGeom>
            <a:avLst/>
            <a:gdLst>
              <a:gd name="connsiteX0" fmla="*/ 445008 w 4913376"/>
              <a:gd name="connsiteY0" fmla="*/ 2340864 h 3450336"/>
              <a:gd name="connsiteX1" fmla="*/ 310896 w 4913376"/>
              <a:gd name="connsiteY1" fmla="*/ 2578608 h 3450336"/>
              <a:gd name="connsiteX2" fmla="*/ 329184 w 4913376"/>
              <a:gd name="connsiteY2" fmla="*/ 2791968 h 3450336"/>
              <a:gd name="connsiteX3" fmla="*/ 390144 w 4913376"/>
              <a:gd name="connsiteY3" fmla="*/ 2895600 h 3450336"/>
              <a:gd name="connsiteX4" fmla="*/ 390144 w 4913376"/>
              <a:gd name="connsiteY4" fmla="*/ 2974848 h 3450336"/>
              <a:gd name="connsiteX5" fmla="*/ 518160 w 4913376"/>
              <a:gd name="connsiteY5" fmla="*/ 3066288 h 3450336"/>
              <a:gd name="connsiteX6" fmla="*/ 591312 w 4913376"/>
              <a:gd name="connsiteY6" fmla="*/ 3096768 h 3450336"/>
              <a:gd name="connsiteX7" fmla="*/ 597408 w 4913376"/>
              <a:gd name="connsiteY7" fmla="*/ 3243072 h 3450336"/>
              <a:gd name="connsiteX8" fmla="*/ 701040 w 4913376"/>
              <a:gd name="connsiteY8" fmla="*/ 3297936 h 3450336"/>
              <a:gd name="connsiteX9" fmla="*/ 743712 w 4913376"/>
              <a:gd name="connsiteY9" fmla="*/ 3273552 h 3450336"/>
              <a:gd name="connsiteX10" fmla="*/ 969264 w 4913376"/>
              <a:gd name="connsiteY10" fmla="*/ 3364992 h 3450336"/>
              <a:gd name="connsiteX11" fmla="*/ 1078992 w 4913376"/>
              <a:gd name="connsiteY11" fmla="*/ 3352800 h 3450336"/>
              <a:gd name="connsiteX12" fmla="*/ 1182624 w 4913376"/>
              <a:gd name="connsiteY12" fmla="*/ 3273552 h 3450336"/>
              <a:gd name="connsiteX13" fmla="*/ 1335024 w 4913376"/>
              <a:gd name="connsiteY13" fmla="*/ 3352800 h 3450336"/>
              <a:gd name="connsiteX14" fmla="*/ 1274064 w 4913376"/>
              <a:gd name="connsiteY14" fmla="*/ 3218688 h 3450336"/>
              <a:gd name="connsiteX15" fmla="*/ 1286256 w 4913376"/>
              <a:gd name="connsiteY15" fmla="*/ 3163824 h 3450336"/>
              <a:gd name="connsiteX16" fmla="*/ 1255776 w 4913376"/>
              <a:gd name="connsiteY16" fmla="*/ 3078480 h 3450336"/>
              <a:gd name="connsiteX17" fmla="*/ 1304544 w 4913376"/>
              <a:gd name="connsiteY17" fmla="*/ 2712720 h 3450336"/>
              <a:gd name="connsiteX18" fmla="*/ 1566672 w 4913376"/>
              <a:gd name="connsiteY18" fmla="*/ 2554224 h 3450336"/>
              <a:gd name="connsiteX19" fmla="*/ 1804416 w 4913376"/>
              <a:gd name="connsiteY19" fmla="*/ 2438400 h 3450336"/>
              <a:gd name="connsiteX20" fmla="*/ 2170176 w 4913376"/>
              <a:gd name="connsiteY20" fmla="*/ 2346960 h 3450336"/>
              <a:gd name="connsiteX21" fmla="*/ 2596896 w 4913376"/>
              <a:gd name="connsiteY21" fmla="*/ 2292096 h 3450336"/>
              <a:gd name="connsiteX22" fmla="*/ 3017520 w 4913376"/>
              <a:gd name="connsiteY22" fmla="*/ 2310384 h 3450336"/>
              <a:gd name="connsiteX23" fmla="*/ 3230880 w 4913376"/>
              <a:gd name="connsiteY23" fmla="*/ 2353056 h 3450336"/>
              <a:gd name="connsiteX24" fmla="*/ 3425952 w 4913376"/>
              <a:gd name="connsiteY24" fmla="*/ 2420112 h 3450336"/>
              <a:gd name="connsiteX25" fmla="*/ 3529584 w 4913376"/>
              <a:gd name="connsiteY25" fmla="*/ 2389632 h 3450336"/>
              <a:gd name="connsiteX26" fmla="*/ 3553968 w 4913376"/>
              <a:gd name="connsiteY26" fmla="*/ 2371344 h 3450336"/>
              <a:gd name="connsiteX27" fmla="*/ 3608832 w 4913376"/>
              <a:gd name="connsiteY27" fmla="*/ 2438400 h 3450336"/>
              <a:gd name="connsiteX28" fmla="*/ 3627120 w 4913376"/>
              <a:gd name="connsiteY28" fmla="*/ 2462784 h 3450336"/>
              <a:gd name="connsiteX29" fmla="*/ 3688080 w 4913376"/>
              <a:gd name="connsiteY29" fmla="*/ 2468880 h 3450336"/>
              <a:gd name="connsiteX30" fmla="*/ 3675888 w 4913376"/>
              <a:gd name="connsiteY30" fmla="*/ 2633472 h 3450336"/>
              <a:gd name="connsiteX31" fmla="*/ 3742944 w 4913376"/>
              <a:gd name="connsiteY31" fmla="*/ 2663952 h 3450336"/>
              <a:gd name="connsiteX32" fmla="*/ 3742944 w 4913376"/>
              <a:gd name="connsiteY32" fmla="*/ 2663952 h 3450336"/>
              <a:gd name="connsiteX33" fmla="*/ 3742944 w 4913376"/>
              <a:gd name="connsiteY33" fmla="*/ 2663952 h 3450336"/>
              <a:gd name="connsiteX34" fmla="*/ 3730752 w 4913376"/>
              <a:gd name="connsiteY34" fmla="*/ 2724912 h 3450336"/>
              <a:gd name="connsiteX35" fmla="*/ 3816096 w 4913376"/>
              <a:gd name="connsiteY35" fmla="*/ 2773680 h 3450336"/>
              <a:gd name="connsiteX36" fmla="*/ 3864864 w 4913376"/>
              <a:gd name="connsiteY36" fmla="*/ 2895600 h 3450336"/>
              <a:gd name="connsiteX37" fmla="*/ 3895344 w 4913376"/>
              <a:gd name="connsiteY37" fmla="*/ 2919984 h 3450336"/>
              <a:gd name="connsiteX38" fmla="*/ 3944112 w 4913376"/>
              <a:gd name="connsiteY38" fmla="*/ 2968752 h 3450336"/>
              <a:gd name="connsiteX39" fmla="*/ 3822192 w 4913376"/>
              <a:gd name="connsiteY39" fmla="*/ 3035808 h 3450336"/>
              <a:gd name="connsiteX40" fmla="*/ 3864864 w 4913376"/>
              <a:gd name="connsiteY40" fmla="*/ 3078480 h 3450336"/>
              <a:gd name="connsiteX41" fmla="*/ 3950208 w 4913376"/>
              <a:gd name="connsiteY41" fmla="*/ 3133344 h 3450336"/>
              <a:gd name="connsiteX42" fmla="*/ 3913632 w 4913376"/>
              <a:gd name="connsiteY42" fmla="*/ 3151632 h 3450336"/>
              <a:gd name="connsiteX43" fmla="*/ 3913632 w 4913376"/>
              <a:gd name="connsiteY43" fmla="*/ 3249168 h 3450336"/>
              <a:gd name="connsiteX44" fmla="*/ 3895344 w 4913376"/>
              <a:gd name="connsiteY44" fmla="*/ 3334512 h 3450336"/>
              <a:gd name="connsiteX45" fmla="*/ 3895344 w 4913376"/>
              <a:gd name="connsiteY45" fmla="*/ 3334512 h 3450336"/>
              <a:gd name="connsiteX46" fmla="*/ 3938016 w 4913376"/>
              <a:gd name="connsiteY46" fmla="*/ 3401568 h 3450336"/>
              <a:gd name="connsiteX47" fmla="*/ 4157472 w 4913376"/>
              <a:gd name="connsiteY47" fmla="*/ 3425952 h 3450336"/>
              <a:gd name="connsiteX48" fmla="*/ 4224528 w 4913376"/>
              <a:gd name="connsiteY48" fmla="*/ 3425952 h 3450336"/>
              <a:gd name="connsiteX49" fmla="*/ 4303776 w 4913376"/>
              <a:gd name="connsiteY49" fmla="*/ 3450336 h 3450336"/>
              <a:gd name="connsiteX50" fmla="*/ 4297680 w 4913376"/>
              <a:gd name="connsiteY50" fmla="*/ 3340608 h 3450336"/>
              <a:gd name="connsiteX51" fmla="*/ 4175760 w 4913376"/>
              <a:gd name="connsiteY51" fmla="*/ 3279648 h 3450336"/>
              <a:gd name="connsiteX52" fmla="*/ 4139184 w 4913376"/>
              <a:gd name="connsiteY52" fmla="*/ 3169920 h 3450336"/>
              <a:gd name="connsiteX53" fmla="*/ 4212336 w 4913376"/>
              <a:gd name="connsiteY53" fmla="*/ 3084576 h 3450336"/>
              <a:gd name="connsiteX54" fmla="*/ 4511040 w 4913376"/>
              <a:gd name="connsiteY54" fmla="*/ 2993136 h 3450336"/>
              <a:gd name="connsiteX55" fmla="*/ 4602480 w 4913376"/>
              <a:gd name="connsiteY55" fmla="*/ 3017520 h 3450336"/>
              <a:gd name="connsiteX56" fmla="*/ 4578096 w 4913376"/>
              <a:gd name="connsiteY56" fmla="*/ 2962656 h 3450336"/>
              <a:gd name="connsiteX57" fmla="*/ 4535424 w 4913376"/>
              <a:gd name="connsiteY57" fmla="*/ 2913888 h 3450336"/>
              <a:gd name="connsiteX58" fmla="*/ 4535424 w 4913376"/>
              <a:gd name="connsiteY58" fmla="*/ 2804160 h 3450336"/>
              <a:gd name="connsiteX59" fmla="*/ 4675632 w 4913376"/>
              <a:gd name="connsiteY59" fmla="*/ 2798064 h 3450336"/>
              <a:gd name="connsiteX60" fmla="*/ 4712208 w 4913376"/>
              <a:gd name="connsiteY60" fmla="*/ 2767584 h 3450336"/>
              <a:gd name="connsiteX61" fmla="*/ 4712208 w 4913376"/>
              <a:gd name="connsiteY61" fmla="*/ 2700528 h 3450336"/>
              <a:gd name="connsiteX62" fmla="*/ 4626864 w 4913376"/>
              <a:gd name="connsiteY62" fmla="*/ 2663952 h 3450336"/>
              <a:gd name="connsiteX63" fmla="*/ 4389120 w 4913376"/>
              <a:gd name="connsiteY63" fmla="*/ 2670048 h 3450336"/>
              <a:gd name="connsiteX64" fmla="*/ 4273296 w 4913376"/>
              <a:gd name="connsiteY64" fmla="*/ 2578608 h 3450336"/>
              <a:gd name="connsiteX65" fmla="*/ 4285488 w 4913376"/>
              <a:gd name="connsiteY65" fmla="*/ 2474976 h 3450336"/>
              <a:gd name="connsiteX66" fmla="*/ 4255008 w 4913376"/>
              <a:gd name="connsiteY66" fmla="*/ 2444496 h 3450336"/>
              <a:gd name="connsiteX67" fmla="*/ 4236720 w 4913376"/>
              <a:gd name="connsiteY67" fmla="*/ 2438400 h 3450336"/>
              <a:gd name="connsiteX68" fmla="*/ 4200144 w 4913376"/>
              <a:gd name="connsiteY68" fmla="*/ 2511552 h 3450336"/>
              <a:gd name="connsiteX69" fmla="*/ 4114800 w 4913376"/>
              <a:gd name="connsiteY69" fmla="*/ 2511552 h 3450336"/>
              <a:gd name="connsiteX70" fmla="*/ 4108704 w 4913376"/>
              <a:gd name="connsiteY70" fmla="*/ 2487168 h 3450336"/>
              <a:gd name="connsiteX71" fmla="*/ 4133088 w 4913376"/>
              <a:gd name="connsiteY71" fmla="*/ 2444496 h 3450336"/>
              <a:gd name="connsiteX72" fmla="*/ 4126992 w 4913376"/>
              <a:gd name="connsiteY72" fmla="*/ 2426208 h 3450336"/>
              <a:gd name="connsiteX73" fmla="*/ 4072128 w 4913376"/>
              <a:gd name="connsiteY73" fmla="*/ 2414016 h 3450336"/>
              <a:gd name="connsiteX74" fmla="*/ 4151376 w 4913376"/>
              <a:gd name="connsiteY74" fmla="*/ 2359152 h 3450336"/>
              <a:gd name="connsiteX75" fmla="*/ 4151376 w 4913376"/>
              <a:gd name="connsiteY75" fmla="*/ 2359152 h 3450336"/>
              <a:gd name="connsiteX76" fmla="*/ 4187952 w 4913376"/>
              <a:gd name="connsiteY76" fmla="*/ 2310384 h 3450336"/>
              <a:gd name="connsiteX77" fmla="*/ 4181856 w 4913376"/>
              <a:gd name="connsiteY77" fmla="*/ 2279904 h 3450336"/>
              <a:gd name="connsiteX78" fmla="*/ 4066032 w 4913376"/>
              <a:gd name="connsiteY78" fmla="*/ 2261616 h 3450336"/>
              <a:gd name="connsiteX79" fmla="*/ 4023360 w 4913376"/>
              <a:gd name="connsiteY79" fmla="*/ 2249424 h 3450336"/>
              <a:gd name="connsiteX80" fmla="*/ 4059936 w 4913376"/>
              <a:gd name="connsiteY80" fmla="*/ 2188464 h 3450336"/>
              <a:gd name="connsiteX81" fmla="*/ 4139184 w 4913376"/>
              <a:gd name="connsiteY81" fmla="*/ 2231136 h 3450336"/>
              <a:gd name="connsiteX82" fmla="*/ 4151376 w 4913376"/>
              <a:gd name="connsiteY82" fmla="*/ 2200656 h 3450336"/>
              <a:gd name="connsiteX83" fmla="*/ 4133088 w 4913376"/>
              <a:gd name="connsiteY83" fmla="*/ 2029968 h 3450336"/>
              <a:gd name="connsiteX84" fmla="*/ 4084320 w 4913376"/>
              <a:gd name="connsiteY84" fmla="*/ 1944624 h 3450336"/>
              <a:gd name="connsiteX85" fmla="*/ 4059936 w 4913376"/>
              <a:gd name="connsiteY85" fmla="*/ 1908048 h 3450336"/>
              <a:gd name="connsiteX86" fmla="*/ 4059936 w 4913376"/>
              <a:gd name="connsiteY86" fmla="*/ 1908048 h 3450336"/>
              <a:gd name="connsiteX87" fmla="*/ 3968496 w 4913376"/>
              <a:gd name="connsiteY87" fmla="*/ 1853184 h 3450336"/>
              <a:gd name="connsiteX88" fmla="*/ 3986784 w 4913376"/>
              <a:gd name="connsiteY88" fmla="*/ 1792224 h 3450336"/>
              <a:gd name="connsiteX89" fmla="*/ 4072128 w 4913376"/>
              <a:gd name="connsiteY89" fmla="*/ 1749552 h 3450336"/>
              <a:gd name="connsiteX90" fmla="*/ 4175760 w 4913376"/>
              <a:gd name="connsiteY90" fmla="*/ 1767840 h 3450336"/>
              <a:gd name="connsiteX91" fmla="*/ 4230624 w 4913376"/>
              <a:gd name="connsiteY91" fmla="*/ 1798320 h 3450336"/>
              <a:gd name="connsiteX92" fmla="*/ 4315968 w 4913376"/>
              <a:gd name="connsiteY92" fmla="*/ 1798320 h 3450336"/>
              <a:gd name="connsiteX93" fmla="*/ 4291584 w 4913376"/>
              <a:gd name="connsiteY93" fmla="*/ 1706880 h 3450336"/>
              <a:gd name="connsiteX94" fmla="*/ 4334256 w 4913376"/>
              <a:gd name="connsiteY94" fmla="*/ 1664208 h 3450336"/>
              <a:gd name="connsiteX95" fmla="*/ 4358640 w 4913376"/>
              <a:gd name="connsiteY95" fmla="*/ 1603248 h 3450336"/>
              <a:gd name="connsiteX96" fmla="*/ 4334256 w 4913376"/>
              <a:gd name="connsiteY96" fmla="*/ 1584960 h 3450336"/>
              <a:gd name="connsiteX97" fmla="*/ 4279392 w 4913376"/>
              <a:gd name="connsiteY97" fmla="*/ 1584960 h 3450336"/>
              <a:gd name="connsiteX98" fmla="*/ 4218432 w 4913376"/>
              <a:gd name="connsiteY98" fmla="*/ 1530096 h 3450336"/>
              <a:gd name="connsiteX99" fmla="*/ 4194048 w 4913376"/>
              <a:gd name="connsiteY99" fmla="*/ 1505712 h 3450336"/>
              <a:gd name="connsiteX100" fmla="*/ 4108704 w 4913376"/>
              <a:gd name="connsiteY100" fmla="*/ 1536192 h 3450336"/>
              <a:gd name="connsiteX101" fmla="*/ 4072128 w 4913376"/>
              <a:gd name="connsiteY101" fmla="*/ 1438656 h 3450336"/>
              <a:gd name="connsiteX102" fmla="*/ 4133088 w 4913376"/>
              <a:gd name="connsiteY102" fmla="*/ 1347216 h 3450336"/>
              <a:gd name="connsiteX103" fmla="*/ 4267200 w 4913376"/>
              <a:gd name="connsiteY103" fmla="*/ 1365504 h 3450336"/>
              <a:gd name="connsiteX104" fmla="*/ 4285488 w 4913376"/>
              <a:gd name="connsiteY104" fmla="*/ 1408176 h 3450336"/>
              <a:gd name="connsiteX105" fmla="*/ 4364736 w 4913376"/>
              <a:gd name="connsiteY105" fmla="*/ 1322832 h 3450336"/>
              <a:gd name="connsiteX106" fmla="*/ 4498848 w 4913376"/>
              <a:gd name="connsiteY106" fmla="*/ 1267968 h 3450336"/>
              <a:gd name="connsiteX107" fmla="*/ 4785360 w 4913376"/>
              <a:gd name="connsiteY107" fmla="*/ 1139952 h 3450336"/>
              <a:gd name="connsiteX108" fmla="*/ 4870704 w 4913376"/>
              <a:gd name="connsiteY108" fmla="*/ 1158240 h 3450336"/>
              <a:gd name="connsiteX109" fmla="*/ 4913376 w 4913376"/>
              <a:gd name="connsiteY109" fmla="*/ 1060704 h 3450336"/>
              <a:gd name="connsiteX110" fmla="*/ 4693920 w 4913376"/>
              <a:gd name="connsiteY110" fmla="*/ 902208 h 3450336"/>
              <a:gd name="connsiteX111" fmla="*/ 4559808 w 4913376"/>
              <a:gd name="connsiteY111" fmla="*/ 932688 h 3450336"/>
              <a:gd name="connsiteX112" fmla="*/ 4431792 w 4913376"/>
              <a:gd name="connsiteY112" fmla="*/ 999744 h 3450336"/>
              <a:gd name="connsiteX113" fmla="*/ 4419600 w 4913376"/>
              <a:gd name="connsiteY113" fmla="*/ 896112 h 3450336"/>
              <a:gd name="connsiteX114" fmla="*/ 4425696 w 4913376"/>
              <a:gd name="connsiteY114" fmla="*/ 865632 h 3450336"/>
              <a:gd name="connsiteX115" fmla="*/ 4261104 w 4913376"/>
              <a:gd name="connsiteY115" fmla="*/ 792480 h 3450336"/>
              <a:gd name="connsiteX116" fmla="*/ 4255008 w 4913376"/>
              <a:gd name="connsiteY116" fmla="*/ 652272 h 3450336"/>
              <a:gd name="connsiteX117" fmla="*/ 4084320 w 4913376"/>
              <a:gd name="connsiteY117" fmla="*/ 597408 h 3450336"/>
              <a:gd name="connsiteX118" fmla="*/ 3962400 w 4913376"/>
              <a:gd name="connsiteY118" fmla="*/ 505968 h 3450336"/>
              <a:gd name="connsiteX119" fmla="*/ 3791712 w 4913376"/>
              <a:gd name="connsiteY119" fmla="*/ 438912 h 3450336"/>
              <a:gd name="connsiteX120" fmla="*/ 3669792 w 4913376"/>
              <a:gd name="connsiteY120" fmla="*/ 329184 h 3450336"/>
              <a:gd name="connsiteX121" fmla="*/ 3523488 w 4913376"/>
              <a:gd name="connsiteY121" fmla="*/ 310896 h 3450336"/>
              <a:gd name="connsiteX122" fmla="*/ 3432048 w 4913376"/>
              <a:gd name="connsiteY122" fmla="*/ 432816 h 3450336"/>
              <a:gd name="connsiteX123" fmla="*/ 3328416 w 4913376"/>
              <a:gd name="connsiteY123" fmla="*/ 402336 h 3450336"/>
              <a:gd name="connsiteX124" fmla="*/ 3340608 w 4913376"/>
              <a:gd name="connsiteY124" fmla="*/ 475488 h 3450336"/>
              <a:gd name="connsiteX125" fmla="*/ 3310128 w 4913376"/>
              <a:gd name="connsiteY125" fmla="*/ 518160 h 3450336"/>
              <a:gd name="connsiteX126" fmla="*/ 3230880 w 4913376"/>
              <a:gd name="connsiteY126" fmla="*/ 493776 h 3450336"/>
              <a:gd name="connsiteX127" fmla="*/ 3194304 w 4913376"/>
              <a:gd name="connsiteY127" fmla="*/ 408432 h 3450336"/>
              <a:gd name="connsiteX128" fmla="*/ 3108960 w 4913376"/>
              <a:gd name="connsiteY128" fmla="*/ 408432 h 3450336"/>
              <a:gd name="connsiteX129" fmla="*/ 3084576 w 4913376"/>
              <a:gd name="connsiteY129" fmla="*/ 475488 h 3450336"/>
              <a:gd name="connsiteX130" fmla="*/ 3108960 w 4913376"/>
              <a:gd name="connsiteY130" fmla="*/ 573024 h 3450336"/>
              <a:gd name="connsiteX131" fmla="*/ 3188208 w 4913376"/>
              <a:gd name="connsiteY131" fmla="*/ 579120 h 3450336"/>
              <a:gd name="connsiteX132" fmla="*/ 3243072 w 4913376"/>
              <a:gd name="connsiteY132" fmla="*/ 609600 h 3450336"/>
              <a:gd name="connsiteX133" fmla="*/ 3224784 w 4913376"/>
              <a:gd name="connsiteY133" fmla="*/ 682752 h 3450336"/>
              <a:gd name="connsiteX134" fmla="*/ 3127248 w 4913376"/>
              <a:gd name="connsiteY134" fmla="*/ 804672 h 3450336"/>
              <a:gd name="connsiteX135" fmla="*/ 3224784 w 4913376"/>
              <a:gd name="connsiteY135" fmla="*/ 841248 h 3450336"/>
              <a:gd name="connsiteX136" fmla="*/ 3218688 w 4913376"/>
              <a:gd name="connsiteY136" fmla="*/ 950976 h 3450336"/>
              <a:gd name="connsiteX137" fmla="*/ 3255264 w 4913376"/>
              <a:gd name="connsiteY137" fmla="*/ 999744 h 3450336"/>
              <a:gd name="connsiteX138" fmla="*/ 3236976 w 4913376"/>
              <a:gd name="connsiteY138" fmla="*/ 1097280 h 3450336"/>
              <a:gd name="connsiteX139" fmla="*/ 3200400 w 4913376"/>
              <a:gd name="connsiteY139" fmla="*/ 1158240 h 3450336"/>
              <a:gd name="connsiteX140" fmla="*/ 3115056 w 4913376"/>
              <a:gd name="connsiteY140" fmla="*/ 1115568 h 3450336"/>
              <a:gd name="connsiteX141" fmla="*/ 3115056 w 4913376"/>
              <a:gd name="connsiteY141" fmla="*/ 987552 h 3450336"/>
              <a:gd name="connsiteX142" fmla="*/ 3096768 w 4913376"/>
              <a:gd name="connsiteY142" fmla="*/ 890016 h 3450336"/>
              <a:gd name="connsiteX143" fmla="*/ 2968752 w 4913376"/>
              <a:gd name="connsiteY143" fmla="*/ 853440 h 3450336"/>
              <a:gd name="connsiteX144" fmla="*/ 2919984 w 4913376"/>
              <a:gd name="connsiteY144" fmla="*/ 725424 h 3450336"/>
              <a:gd name="connsiteX145" fmla="*/ 2804160 w 4913376"/>
              <a:gd name="connsiteY145" fmla="*/ 658368 h 3450336"/>
              <a:gd name="connsiteX146" fmla="*/ 2615184 w 4913376"/>
              <a:gd name="connsiteY146" fmla="*/ 536448 h 3450336"/>
              <a:gd name="connsiteX147" fmla="*/ 2444496 w 4913376"/>
              <a:gd name="connsiteY147" fmla="*/ 481584 h 3450336"/>
              <a:gd name="connsiteX148" fmla="*/ 2340864 w 4913376"/>
              <a:gd name="connsiteY148" fmla="*/ 451104 h 3450336"/>
              <a:gd name="connsiteX149" fmla="*/ 2243328 w 4913376"/>
              <a:gd name="connsiteY149" fmla="*/ 408432 h 3450336"/>
              <a:gd name="connsiteX150" fmla="*/ 2151888 w 4913376"/>
              <a:gd name="connsiteY150" fmla="*/ 377952 h 3450336"/>
              <a:gd name="connsiteX151" fmla="*/ 2060448 w 4913376"/>
              <a:gd name="connsiteY151" fmla="*/ 390144 h 3450336"/>
              <a:gd name="connsiteX152" fmla="*/ 1962912 w 4913376"/>
              <a:gd name="connsiteY152" fmla="*/ 432816 h 3450336"/>
              <a:gd name="connsiteX153" fmla="*/ 1908048 w 4913376"/>
              <a:gd name="connsiteY153" fmla="*/ 426720 h 3450336"/>
              <a:gd name="connsiteX154" fmla="*/ 1810512 w 4913376"/>
              <a:gd name="connsiteY154" fmla="*/ 195072 h 3450336"/>
              <a:gd name="connsiteX155" fmla="*/ 1731264 w 4913376"/>
              <a:gd name="connsiteY155" fmla="*/ 146304 h 3450336"/>
              <a:gd name="connsiteX156" fmla="*/ 1652016 w 4913376"/>
              <a:gd name="connsiteY156" fmla="*/ 170688 h 3450336"/>
              <a:gd name="connsiteX157" fmla="*/ 1572768 w 4913376"/>
              <a:gd name="connsiteY157" fmla="*/ 146304 h 3450336"/>
              <a:gd name="connsiteX158" fmla="*/ 1536192 w 4913376"/>
              <a:gd name="connsiteY158" fmla="*/ 60960 h 3450336"/>
              <a:gd name="connsiteX159" fmla="*/ 1536192 w 4913376"/>
              <a:gd name="connsiteY159" fmla="*/ 60960 h 3450336"/>
              <a:gd name="connsiteX160" fmla="*/ 1463040 w 4913376"/>
              <a:gd name="connsiteY160" fmla="*/ 42672 h 3450336"/>
              <a:gd name="connsiteX161" fmla="*/ 1426464 w 4913376"/>
              <a:gd name="connsiteY161" fmla="*/ 0 h 3450336"/>
              <a:gd name="connsiteX162" fmla="*/ 1353312 w 4913376"/>
              <a:gd name="connsiteY162" fmla="*/ 0 h 3450336"/>
              <a:gd name="connsiteX163" fmla="*/ 1298448 w 4913376"/>
              <a:gd name="connsiteY163" fmla="*/ 67056 h 3450336"/>
              <a:gd name="connsiteX164" fmla="*/ 1292352 w 4913376"/>
              <a:gd name="connsiteY164" fmla="*/ 128016 h 3450336"/>
              <a:gd name="connsiteX165" fmla="*/ 1310640 w 4913376"/>
              <a:gd name="connsiteY165" fmla="*/ 201168 h 3450336"/>
              <a:gd name="connsiteX166" fmla="*/ 1298448 w 4913376"/>
              <a:gd name="connsiteY166" fmla="*/ 286512 h 3450336"/>
              <a:gd name="connsiteX167" fmla="*/ 1353312 w 4913376"/>
              <a:gd name="connsiteY167" fmla="*/ 329184 h 3450336"/>
              <a:gd name="connsiteX168" fmla="*/ 1341120 w 4913376"/>
              <a:gd name="connsiteY168" fmla="*/ 384048 h 3450336"/>
              <a:gd name="connsiteX169" fmla="*/ 1322832 w 4913376"/>
              <a:gd name="connsiteY169" fmla="*/ 445008 h 3450336"/>
              <a:gd name="connsiteX170" fmla="*/ 1249680 w 4913376"/>
              <a:gd name="connsiteY170" fmla="*/ 493776 h 3450336"/>
              <a:gd name="connsiteX171" fmla="*/ 1255776 w 4913376"/>
              <a:gd name="connsiteY171" fmla="*/ 536448 h 3450336"/>
              <a:gd name="connsiteX172" fmla="*/ 1255776 w 4913376"/>
              <a:gd name="connsiteY172" fmla="*/ 585216 h 3450336"/>
              <a:gd name="connsiteX173" fmla="*/ 1267968 w 4913376"/>
              <a:gd name="connsiteY173" fmla="*/ 640080 h 3450336"/>
              <a:gd name="connsiteX174" fmla="*/ 1182624 w 4913376"/>
              <a:gd name="connsiteY174" fmla="*/ 731520 h 3450336"/>
              <a:gd name="connsiteX175" fmla="*/ 1176528 w 4913376"/>
              <a:gd name="connsiteY175" fmla="*/ 792480 h 3450336"/>
              <a:gd name="connsiteX176" fmla="*/ 1176528 w 4913376"/>
              <a:gd name="connsiteY176" fmla="*/ 822960 h 3450336"/>
              <a:gd name="connsiteX177" fmla="*/ 1060704 w 4913376"/>
              <a:gd name="connsiteY177" fmla="*/ 902208 h 3450336"/>
              <a:gd name="connsiteX178" fmla="*/ 999744 w 4913376"/>
              <a:gd name="connsiteY178" fmla="*/ 920496 h 3450336"/>
              <a:gd name="connsiteX179" fmla="*/ 890016 w 4913376"/>
              <a:gd name="connsiteY179" fmla="*/ 950976 h 3450336"/>
              <a:gd name="connsiteX180" fmla="*/ 804672 w 4913376"/>
              <a:gd name="connsiteY180" fmla="*/ 932688 h 3450336"/>
              <a:gd name="connsiteX181" fmla="*/ 798576 w 4913376"/>
              <a:gd name="connsiteY181" fmla="*/ 975360 h 3450336"/>
              <a:gd name="connsiteX182" fmla="*/ 768096 w 4913376"/>
              <a:gd name="connsiteY182" fmla="*/ 1018032 h 3450336"/>
              <a:gd name="connsiteX183" fmla="*/ 652272 w 4913376"/>
              <a:gd name="connsiteY183" fmla="*/ 1152144 h 3450336"/>
              <a:gd name="connsiteX184" fmla="*/ 524256 w 4913376"/>
              <a:gd name="connsiteY184" fmla="*/ 1146048 h 3450336"/>
              <a:gd name="connsiteX185" fmla="*/ 408432 w 4913376"/>
              <a:gd name="connsiteY185" fmla="*/ 1146048 h 3450336"/>
              <a:gd name="connsiteX186" fmla="*/ 365760 w 4913376"/>
              <a:gd name="connsiteY186" fmla="*/ 1176528 h 3450336"/>
              <a:gd name="connsiteX187" fmla="*/ 323088 w 4913376"/>
              <a:gd name="connsiteY187" fmla="*/ 1164336 h 3450336"/>
              <a:gd name="connsiteX188" fmla="*/ 268224 w 4913376"/>
              <a:gd name="connsiteY188" fmla="*/ 1170432 h 3450336"/>
              <a:gd name="connsiteX189" fmla="*/ 128016 w 4913376"/>
              <a:gd name="connsiteY189" fmla="*/ 1255776 h 3450336"/>
              <a:gd name="connsiteX190" fmla="*/ 85344 w 4913376"/>
              <a:gd name="connsiteY190" fmla="*/ 1353312 h 3450336"/>
              <a:gd name="connsiteX191" fmla="*/ 121920 w 4913376"/>
              <a:gd name="connsiteY191" fmla="*/ 1414272 h 3450336"/>
              <a:gd name="connsiteX192" fmla="*/ 0 w 4913376"/>
              <a:gd name="connsiteY192" fmla="*/ 1499616 h 3450336"/>
              <a:gd name="connsiteX193" fmla="*/ 0 w 4913376"/>
              <a:gd name="connsiteY193" fmla="*/ 1548384 h 3450336"/>
              <a:gd name="connsiteX194" fmla="*/ 73152 w 4913376"/>
              <a:gd name="connsiteY194" fmla="*/ 1566672 h 3450336"/>
              <a:gd name="connsiteX195" fmla="*/ 201168 w 4913376"/>
              <a:gd name="connsiteY195" fmla="*/ 1578864 h 3450336"/>
              <a:gd name="connsiteX196" fmla="*/ 243840 w 4913376"/>
              <a:gd name="connsiteY196" fmla="*/ 1578864 h 3450336"/>
              <a:gd name="connsiteX197" fmla="*/ 292608 w 4913376"/>
              <a:gd name="connsiteY197" fmla="*/ 1578864 h 3450336"/>
              <a:gd name="connsiteX198" fmla="*/ 384048 w 4913376"/>
              <a:gd name="connsiteY198" fmla="*/ 1554480 h 3450336"/>
              <a:gd name="connsiteX199" fmla="*/ 487680 w 4913376"/>
              <a:gd name="connsiteY199" fmla="*/ 1578864 h 3450336"/>
              <a:gd name="connsiteX200" fmla="*/ 457200 w 4913376"/>
              <a:gd name="connsiteY200" fmla="*/ 1737360 h 3450336"/>
              <a:gd name="connsiteX201" fmla="*/ 493776 w 4913376"/>
              <a:gd name="connsiteY201" fmla="*/ 1847088 h 3450336"/>
              <a:gd name="connsiteX202" fmla="*/ 499872 w 4913376"/>
              <a:gd name="connsiteY202" fmla="*/ 1944624 h 3450336"/>
              <a:gd name="connsiteX203" fmla="*/ 505968 w 4913376"/>
              <a:gd name="connsiteY203" fmla="*/ 2072640 h 3450336"/>
              <a:gd name="connsiteX204" fmla="*/ 463296 w 4913376"/>
              <a:gd name="connsiteY204" fmla="*/ 2097024 h 3450336"/>
              <a:gd name="connsiteX205" fmla="*/ 408432 w 4913376"/>
              <a:gd name="connsiteY205" fmla="*/ 2133600 h 3450336"/>
              <a:gd name="connsiteX206" fmla="*/ 414528 w 4913376"/>
              <a:gd name="connsiteY206" fmla="*/ 2261616 h 3450336"/>
              <a:gd name="connsiteX207" fmla="*/ 445008 w 4913376"/>
              <a:gd name="connsiteY207" fmla="*/ 2340864 h 3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4913376" h="3450336">
                <a:moveTo>
                  <a:pt x="445008" y="2340864"/>
                </a:moveTo>
                <a:lnTo>
                  <a:pt x="310896" y="2578608"/>
                </a:lnTo>
                <a:lnTo>
                  <a:pt x="329184" y="2791968"/>
                </a:lnTo>
                <a:lnTo>
                  <a:pt x="390144" y="2895600"/>
                </a:lnTo>
                <a:lnTo>
                  <a:pt x="390144" y="2974848"/>
                </a:lnTo>
                <a:lnTo>
                  <a:pt x="518160" y="3066288"/>
                </a:lnTo>
                <a:lnTo>
                  <a:pt x="591312" y="3096768"/>
                </a:lnTo>
                <a:lnTo>
                  <a:pt x="597408" y="3243072"/>
                </a:lnTo>
                <a:lnTo>
                  <a:pt x="701040" y="3297936"/>
                </a:lnTo>
                <a:lnTo>
                  <a:pt x="743712" y="3273552"/>
                </a:lnTo>
                <a:lnTo>
                  <a:pt x="969264" y="3364992"/>
                </a:lnTo>
                <a:lnTo>
                  <a:pt x="1078992" y="3352800"/>
                </a:lnTo>
                <a:lnTo>
                  <a:pt x="1182624" y="3273552"/>
                </a:lnTo>
                <a:lnTo>
                  <a:pt x="1335024" y="3352800"/>
                </a:lnTo>
                <a:lnTo>
                  <a:pt x="1274064" y="3218688"/>
                </a:lnTo>
                <a:lnTo>
                  <a:pt x="1286256" y="3163824"/>
                </a:lnTo>
                <a:lnTo>
                  <a:pt x="1255776" y="3078480"/>
                </a:lnTo>
                <a:lnTo>
                  <a:pt x="1304544" y="2712720"/>
                </a:lnTo>
                <a:lnTo>
                  <a:pt x="1566672" y="2554224"/>
                </a:lnTo>
                <a:lnTo>
                  <a:pt x="1804416" y="2438400"/>
                </a:lnTo>
                <a:lnTo>
                  <a:pt x="2170176" y="2346960"/>
                </a:lnTo>
                <a:lnTo>
                  <a:pt x="2596896" y="2292096"/>
                </a:lnTo>
                <a:lnTo>
                  <a:pt x="3017520" y="2310384"/>
                </a:lnTo>
                <a:lnTo>
                  <a:pt x="3230880" y="2353056"/>
                </a:lnTo>
                <a:lnTo>
                  <a:pt x="3425952" y="2420112"/>
                </a:lnTo>
                <a:lnTo>
                  <a:pt x="3529584" y="2389632"/>
                </a:lnTo>
                <a:lnTo>
                  <a:pt x="3553968" y="2371344"/>
                </a:lnTo>
                <a:lnTo>
                  <a:pt x="3608832" y="2438400"/>
                </a:lnTo>
                <a:lnTo>
                  <a:pt x="3627120" y="2462784"/>
                </a:lnTo>
                <a:lnTo>
                  <a:pt x="3688080" y="2468880"/>
                </a:lnTo>
                <a:lnTo>
                  <a:pt x="3675888" y="2633472"/>
                </a:lnTo>
                <a:lnTo>
                  <a:pt x="3742944" y="2663952"/>
                </a:lnTo>
                <a:lnTo>
                  <a:pt x="3742944" y="2663952"/>
                </a:lnTo>
                <a:lnTo>
                  <a:pt x="3742944" y="2663952"/>
                </a:lnTo>
                <a:lnTo>
                  <a:pt x="3730752" y="2724912"/>
                </a:lnTo>
                <a:lnTo>
                  <a:pt x="3816096" y="2773680"/>
                </a:lnTo>
                <a:lnTo>
                  <a:pt x="3864864" y="2895600"/>
                </a:lnTo>
                <a:lnTo>
                  <a:pt x="3895344" y="2919984"/>
                </a:lnTo>
                <a:lnTo>
                  <a:pt x="3944112" y="2968752"/>
                </a:lnTo>
                <a:lnTo>
                  <a:pt x="3822192" y="3035808"/>
                </a:lnTo>
                <a:lnTo>
                  <a:pt x="3864864" y="3078480"/>
                </a:lnTo>
                <a:lnTo>
                  <a:pt x="3950208" y="3133344"/>
                </a:lnTo>
                <a:lnTo>
                  <a:pt x="3913632" y="3151632"/>
                </a:lnTo>
                <a:lnTo>
                  <a:pt x="3913632" y="3249168"/>
                </a:lnTo>
                <a:lnTo>
                  <a:pt x="3895344" y="3334512"/>
                </a:lnTo>
                <a:lnTo>
                  <a:pt x="3895344" y="3334512"/>
                </a:lnTo>
                <a:lnTo>
                  <a:pt x="3938016" y="3401568"/>
                </a:lnTo>
                <a:lnTo>
                  <a:pt x="4157472" y="3425952"/>
                </a:lnTo>
                <a:lnTo>
                  <a:pt x="4224528" y="3425952"/>
                </a:lnTo>
                <a:lnTo>
                  <a:pt x="4303776" y="3450336"/>
                </a:lnTo>
                <a:lnTo>
                  <a:pt x="4297680" y="3340608"/>
                </a:lnTo>
                <a:lnTo>
                  <a:pt x="4175760" y="3279648"/>
                </a:lnTo>
                <a:lnTo>
                  <a:pt x="4139184" y="3169920"/>
                </a:lnTo>
                <a:lnTo>
                  <a:pt x="4212336" y="3084576"/>
                </a:lnTo>
                <a:lnTo>
                  <a:pt x="4511040" y="2993136"/>
                </a:lnTo>
                <a:lnTo>
                  <a:pt x="4602480" y="3017520"/>
                </a:lnTo>
                <a:lnTo>
                  <a:pt x="4578096" y="2962656"/>
                </a:lnTo>
                <a:lnTo>
                  <a:pt x="4535424" y="2913888"/>
                </a:lnTo>
                <a:lnTo>
                  <a:pt x="4535424" y="2804160"/>
                </a:lnTo>
                <a:lnTo>
                  <a:pt x="4675632" y="2798064"/>
                </a:lnTo>
                <a:lnTo>
                  <a:pt x="4712208" y="2767584"/>
                </a:lnTo>
                <a:lnTo>
                  <a:pt x="4712208" y="2700528"/>
                </a:lnTo>
                <a:lnTo>
                  <a:pt x="4626864" y="2663952"/>
                </a:lnTo>
                <a:lnTo>
                  <a:pt x="4389120" y="2670048"/>
                </a:lnTo>
                <a:lnTo>
                  <a:pt x="4273296" y="2578608"/>
                </a:lnTo>
                <a:lnTo>
                  <a:pt x="4285488" y="2474976"/>
                </a:lnTo>
                <a:lnTo>
                  <a:pt x="4255008" y="2444496"/>
                </a:lnTo>
                <a:lnTo>
                  <a:pt x="4236720" y="2438400"/>
                </a:lnTo>
                <a:lnTo>
                  <a:pt x="4200144" y="2511552"/>
                </a:lnTo>
                <a:lnTo>
                  <a:pt x="4114800" y="2511552"/>
                </a:lnTo>
                <a:lnTo>
                  <a:pt x="4108704" y="2487168"/>
                </a:lnTo>
                <a:lnTo>
                  <a:pt x="4133088" y="2444496"/>
                </a:lnTo>
                <a:lnTo>
                  <a:pt x="4126992" y="2426208"/>
                </a:lnTo>
                <a:lnTo>
                  <a:pt x="4072128" y="2414016"/>
                </a:lnTo>
                <a:lnTo>
                  <a:pt x="4151376" y="2359152"/>
                </a:lnTo>
                <a:lnTo>
                  <a:pt x="4151376" y="2359152"/>
                </a:lnTo>
                <a:lnTo>
                  <a:pt x="4187952" y="2310384"/>
                </a:lnTo>
                <a:lnTo>
                  <a:pt x="4181856" y="2279904"/>
                </a:lnTo>
                <a:lnTo>
                  <a:pt x="4066032" y="2261616"/>
                </a:lnTo>
                <a:lnTo>
                  <a:pt x="4023360" y="2249424"/>
                </a:lnTo>
                <a:lnTo>
                  <a:pt x="4059936" y="2188464"/>
                </a:lnTo>
                <a:lnTo>
                  <a:pt x="4139184" y="2231136"/>
                </a:lnTo>
                <a:lnTo>
                  <a:pt x="4151376" y="2200656"/>
                </a:lnTo>
                <a:lnTo>
                  <a:pt x="4133088" y="2029968"/>
                </a:lnTo>
                <a:lnTo>
                  <a:pt x="4084320" y="1944624"/>
                </a:lnTo>
                <a:lnTo>
                  <a:pt x="4059936" y="1908048"/>
                </a:lnTo>
                <a:lnTo>
                  <a:pt x="4059936" y="1908048"/>
                </a:lnTo>
                <a:lnTo>
                  <a:pt x="3968496" y="1853184"/>
                </a:lnTo>
                <a:lnTo>
                  <a:pt x="3986784" y="1792224"/>
                </a:lnTo>
                <a:lnTo>
                  <a:pt x="4072128" y="1749552"/>
                </a:lnTo>
                <a:lnTo>
                  <a:pt x="4175760" y="1767840"/>
                </a:lnTo>
                <a:lnTo>
                  <a:pt x="4230624" y="1798320"/>
                </a:lnTo>
                <a:lnTo>
                  <a:pt x="4315968" y="1798320"/>
                </a:lnTo>
                <a:lnTo>
                  <a:pt x="4291584" y="1706880"/>
                </a:lnTo>
                <a:lnTo>
                  <a:pt x="4334256" y="1664208"/>
                </a:lnTo>
                <a:lnTo>
                  <a:pt x="4358640" y="1603248"/>
                </a:lnTo>
                <a:lnTo>
                  <a:pt x="4334256" y="1584960"/>
                </a:lnTo>
                <a:lnTo>
                  <a:pt x="4279392" y="1584960"/>
                </a:lnTo>
                <a:lnTo>
                  <a:pt x="4218432" y="1530096"/>
                </a:lnTo>
                <a:lnTo>
                  <a:pt x="4194048" y="1505712"/>
                </a:lnTo>
                <a:lnTo>
                  <a:pt x="4108704" y="1536192"/>
                </a:lnTo>
                <a:lnTo>
                  <a:pt x="4072128" y="1438656"/>
                </a:lnTo>
                <a:lnTo>
                  <a:pt x="4133088" y="1347216"/>
                </a:lnTo>
                <a:lnTo>
                  <a:pt x="4267200" y="1365504"/>
                </a:lnTo>
                <a:lnTo>
                  <a:pt x="4285488" y="1408176"/>
                </a:lnTo>
                <a:lnTo>
                  <a:pt x="4364736" y="1322832"/>
                </a:lnTo>
                <a:lnTo>
                  <a:pt x="4498848" y="1267968"/>
                </a:lnTo>
                <a:lnTo>
                  <a:pt x="4785360" y="1139952"/>
                </a:lnTo>
                <a:lnTo>
                  <a:pt x="4870704" y="1158240"/>
                </a:lnTo>
                <a:lnTo>
                  <a:pt x="4913376" y="1060704"/>
                </a:lnTo>
                <a:lnTo>
                  <a:pt x="4693920" y="902208"/>
                </a:lnTo>
                <a:lnTo>
                  <a:pt x="4559808" y="932688"/>
                </a:lnTo>
                <a:lnTo>
                  <a:pt x="4431792" y="999744"/>
                </a:lnTo>
                <a:lnTo>
                  <a:pt x="4419600" y="896112"/>
                </a:lnTo>
                <a:lnTo>
                  <a:pt x="4425696" y="865632"/>
                </a:lnTo>
                <a:lnTo>
                  <a:pt x="4261104" y="792480"/>
                </a:lnTo>
                <a:lnTo>
                  <a:pt x="4255008" y="652272"/>
                </a:lnTo>
                <a:lnTo>
                  <a:pt x="4084320" y="597408"/>
                </a:lnTo>
                <a:lnTo>
                  <a:pt x="3962400" y="505968"/>
                </a:lnTo>
                <a:lnTo>
                  <a:pt x="3791712" y="438912"/>
                </a:lnTo>
                <a:lnTo>
                  <a:pt x="3669792" y="329184"/>
                </a:lnTo>
                <a:lnTo>
                  <a:pt x="3523488" y="310896"/>
                </a:lnTo>
                <a:lnTo>
                  <a:pt x="3432048" y="432816"/>
                </a:lnTo>
                <a:lnTo>
                  <a:pt x="3328416" y="402336"/>
                </a:lnTo>
                <a:lnTo>
                  <a:pt x="3340608" y="475488"/>
                </a:lnTo>
                <a:lnTo>
                  <a:pt x="3310128" y="518160"/>
                </a:lnTo>
                <a:lnTo>
                  <a:pt x="3230880" y="493776"/>
                </a:lnTo>
                <a:lnTo>
                  <a:pt x="3194304" y="408432"/>
                </a:lnTo>
                <a:lnTo>
                  <a:pt x="3108960" y="408432"/>
                </a:lnTo>
                <a:lnTo>
                  <a:pt x="3084576" y="475488"/>
                </a:lnTo>
                <a:lnTo>
                  <a:pt x="3108960" y="573024"/>
                </a:lnTo>
                <a:lnTo>
                  <a:pt x="3188208" y="579120"/>
                </a:lnTo>
                <a:lnTo>
                  <a:pt x="3243072" y="609600"/>
                </a:lnTo>
                <a:lnTo>
                  <a:pt x="3224784" y="682752"/>
                </a:lnTo>
                <a:lnTo>
                  <a:pt x="3127248" y="804672"/>
                </a:lnTo>
                <a:lnTo>
                  <a:pt x="3224784" y="841248"/>
                </a:lnTo>
                <a:lnTo>
                  <a:pt x="3218688" y="950976"/>
                </a:lnTo>
                <a:lnTo>
                  <a:pt x="3255264" y="999744"/>
                </a:lnTo>
                <a:lnTo>
                  <a:pt x="3236976" y="1097280"/>
                </a:lnTo>
                <a:lnTo>
                  <a:pt x="3200400" y="1158240"/>
                </a:lnTo>
                <a:lnTo>
                  <a:pt x="3115056" y="1115568"/>
                </a:lnTo>
                <a:lnTo>
                  <a:pt x="3115056" y="987552"/>
                </a:lnTo>
                <a:lnTo>
                  <a:pt x="3096768" y="890016"/>
                </a:lnTo>
                <a:lnTo>
                  <a:pt x="2968752" y="853440"/>
                </a:lnTo>
                <a:lnTo>
                  <a:pt x="2919984" y="725424"/>
                </a:lnTo>
                <a:lnTo>
                  <a:pt x="2804160" y="658368"/>
                </a:lnTo>
                <a:lnTo>
                  <a:pt x="2615184" y="536448"/>
                </a:lnTo>
                <a:lnTo>
                  <a:pt x="2444496" y="481584"/>
                </a:lnTo>
                <a:lnTo>
                  <a:pt x="2340864" y="451104"/>
                </a:lnTo>
                <a:lnTo>
                  <a:pt x="2243328" y="408432"/>
                </a:lnTo>
                <a:lnTo>
                  <a:pt x="2151888" y="377952"/>
                </a:lnTo>
                <a:lnTo>
                  <a:pt x="2060448" y="390144"/>
                </a:lnTo>
                <a:lnTo>
                  <a:pt x="1962912" y="432816"/>
                </a:lnTo>
                <a:lnTo>
                  <a:pt x="1908048" y="426720"/>
                </a:lnTo>
                <a:lnTo>
                  <a:pt x="1810512" y="195072"/>
                </a:lnTo>
                <a:lnTo>
                  <a:pt x="1731264" y="146304"/>
                </a:lnTo>
                <a:lnTo>
                  <a:pt x="1652016" y="170688"/>
                </a:lnTo>
                <a:lnTo>
                  <a:pt x="1572768" y="146304"/>
                </a:lnTo>
                <a:lnTo>
                  <a:pt x="1536192" y="60960"/>
                </a:lnTo>
                <a:lnTo>
                  <a:pt x="1536192" y="60960"/>
                </a:lnTo>
                <a:lnTo>
                  <a:pt x="1463040" y="42672"/>
                </a:lnTo>
                <a:lnTo>
                  <a:pt x="1426464" y="0"/>
                </a:lnTo>
                <a:lnTo>
                  <a:pt x="1353312" y="0"/>
                </a:lnTo>
                <a:lnTo>
                  <a:pt x="1298448" y="67056"/>
                </a:lnTo>
                <a:lnTo>
                  <a:pt x="1292352" y="128016"/>
                </a:lnTo>
                <a:lnTo>
                  <a:pt x="1310640" y="201168"/>
                </a:lnTo>
                <a:lnTo>
                  <a:pt x="1298448" y="286512"/>
                </a:lnTo>
                <a:lnTo>
                  <a:pt x="1353312" y="329184"/>
                </a:lnTo>
                <a:lnTo>
                  <a:pt x="1341120" y="384048"/>
                </a:lnTo>
                <a:lnTo>
                  <a:pt x="1322832" y="445008"/>
                </a:lnTo>
                <a:lnTo>
                  <a:pt x="1249680" y="493776"/>
                </a:lnTo>
                <a:lnTo>
                  <a:pt x="1255776" y="536448"/>
                </a:lnTo>
                <a:lnTo>
                  <a:pt x="1255776" y="585216"/>
                </a:lnTo>
                <a:lnTo>
                  <a:pt x="1267968" y="640080"/>
                </a:lnTo>
                <a:lnTo>
                  <a:pt x="1182624" y="731520"/>
                </a:lnTo>
                <a:lnTo>
                  <a:pt x="1176528" y="792480"/>
                </a:lnTo>
                <a:lnTo>
                  <a:pt x="1176528" y="822960"/>
                </a:lnTo>
                <a:lnTo>
                  <a:pt x="1060704" y="902208"/>
                </a:lnTo>
                <a:lnTo>
                  <a:pt x="999744" y="920496"/>
                </a:lnTo>
                <a:lnTo>
                  <a:pt x="890016" y="950976"/>
                </a:lnTo>
                <a:lnTo>
                  <a:pt x="804672" y="932688"/>
                </a:lnTo>
                <a:lnTo>
                  <a:pt x="798576" y="975360"/>
                </a:lnTo>
                <a:lnTo>
                  <a:pt x="768096" y="1018032"/>
                </a:lnTo>
                <a:lnTo>
                  <a:pt x="652272" y="1152144"/>
                </a:lnTo>
                <a:lnTo>
                  <a:pt x="524256" y="1146048"/>
                </a:lnTo>
                <a:lnTo>
                  <a:pt x="408432" y="1146048"/>
                </a:lnTo>
                <a:lnTo>
                  <a:pt x="365760" y="1176528"/>
                </a:lnTo>
                <a:lnTo>
                  <a:pt x="323088" y="1164336"/>
                </a:lnTo>
                <a:lnTo>
                  <a:pt x="268224" y="1170432"/>
                </a:lnTo>
                <a:lnTo>
                  <a:pt x="128016" y="1255776"/>
                </a:lnTo>
                <a:lnTo>
                  <a:pt x="85344" y="1353312"/>
                </a:lnTo>
                <a:lnTo>
                  <a:pt x="121920" y="1414272"/>
                </a:lnTo>
                <a:lnTo>
                  <a:pt x="0" y="1499616"/>
                </a:lnTo>
                <a:lnTo>
                  <a:pt x="0" y="1548384"/>
                </a:lnTo>
                <a:lnTo>
                  <a:pt x="73152" y="1566672"/>
                </a:lnTo>
                <a:lnTo>
                  <a:pt x="201168" y="1578864"/>
                </a:lnTo>
                <a:lnTo>
                  <a:pt x="243840" y="1578864"/>
                </a:lnTo>
                <a:lnTo>
                  <a:pt x="292608" y="1578864"/>
                </a:lnTo>
                <a:lnTo>
                  <a:pt x="384048" y="1554480"/>
                </a:lnTo>
                <a:lnTo>
                  <a:pt x="487680" y="1578864"/>
                </a:lnTo>
                <a:lnTo>
                  <a:pt x="457200" y="1737360"/>
                </a:lnTo>
                <a:lnTo>
                  <a:pt x="493776" y="1847088"/>
                </a:lnTo>
                <a:lnTo>
                  <a:pt x="499872" y="1944624"/>
                </a:lnTo>
                <a:lnTo>
                  <a:pt x="505968" y="2072640"/>
                </a:lnTo>
                <a:lnTo>
                  <a:pt x="463296" y="2097024"/>
                </a:lnTo>
                <a:cubicBezTo>
                  <a:pt x="416927" y="2130145"/>
                  <a:pt x="436259" y="2119687"/>
                  <a:pt x="408432" y="2133600"/>
                </a:cubicBezTo>
                <a:lnTo>
                  <a:pt x="414528" y="2261616"/>
                </a:lnTo>
                <a:lnTo>
                  <a:pt x="445008" y="2340864"/>
                </a:ln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36">
            <a:extLst>
              <a:ext uri="{FF2B5EF4-FFF2-40B4-BE49-F238E27FC236}">
                <a16:creationId xmlns:a16="http://schemas.microsoft.com/office/drawing/2014/main" id="{EDB5399B-0F61-4D23-A180-82FEEBA40856}"/>
              </a:ext>
            </a:extLst>
          </p:cNvPr>
          <p:cNvSpPr/>
          <p:nvPr/>
        </p:nvSpPr>
        <p:spPr>
          <a:xfrm>
            <a:off x="2829111" y="2737428"/>
            <a:ext cx="2484120" cy="2687320"/>
          </a:xfrm>
          <a:custGeom>
            <a:avLst/>
            <a:gdLst>
              <a:gd name="connsiteX0" fmla="*/ 0 w 2484120"/>
              <a:gd name="connsiteY0" fmla="*/ 1518920 h 2687320"/>
              <a:gd name="connsiteX1" fmla="*/ 137160 w 2484120"/>
              <a:gd name="connsiteY1" fmla="*/ 1437640 h 2687320"/>
              <a:gd name="connsiteX2" fmla="*/ 137160 w 2484120"/>
              <a:gd name="connsiteY2" fmla="*/ 1402080 h 2687320"/>
              <a:gd name="connsiteX3" fmla="*/ 111760 w 2484120"/>
              <a:gd name="connsiteY3" fmla="*/ 1371600 h 2687320"/>
              <a:gd name="connsiteX4" fmla="*/ 172720 w 2484120"/>
              <a:gd name="connsiteY4" fmla="*/ 1275080 h 2687320"/>
              <a:gd name="connsiteX5" fmla="*/ 330200 w 2484120"/>
              <a:gd name="connsiteY5" fmla="*/ 1168400 h 2687320"/>
              <a:gd name="connsiteX6" fmla="*/ 406400 w 2484120"/>
              <a:gd name="connsiteY6" fmla="*/ 1178560 h 2687320"/>
              <a:gd name="connsiteX7" fmla="*/ 472440 w 2484120"/>
              <a:gd name="connsiteY7" fmla="*/ 1148080 h 2687320"/>
              <a:gd name="connsiteX8" fmla="*/ 604520 w 2484120"/>
              <a:gd name="connsiteY8" fmla="*/ 1153160 h 2687320"/>
              <a:gd name="connsiteX9" fmla="*/ 670560 w 2484120"/>
              <a:gd name="connsiteY9" fmla="*/ 1122680 h 2687320"/>
              <a:gd name="connsiteX10" fmla="*/ 716280 w 2484120"/>
              <a:gd name="connsiteY10" fmla="*/ 1097280 h 2687320"/>
              <a:gd name="connsiteX11" fmla="*/ 797560 w 2484120"/>
              <a:gd name="connsiteY11" fmla="*/ 1026160 h 2687320"/>
              <a:gd name="connsiteX12" fmla="*/ 848360 w 2484120"/>
              <a:gd name="connsiteY12" fmla="*/ 960120 h 2687320"/>
              <a:gd name="connsiteX13" fmla="*/ 970280 w 2484120"/>
              <a:gd name="connsiteY13" fmla="*/ 949960 h 2687320"/>
              <a:gd name="connsiteX14" fmla="*/ 1076960 w 2484120"/>
              <a:gd name="connsiteY14" fmla="*/ 929640 h 2687320"/>
              <a:gd name="connsiteX15" fmla="*/ 1127760 w 2484120"/>
              <a:gd name="connsiteY15" fmla="*/ 878840 h 2687320"/>
              <a:gd name="connsiteX16" fmla="*/ 1198880 w 2484120"/>
              <a:gd name="connsiteY16" fmla="*/ 853440 h 2687320"/>
              <a:gd name="connsiteX17" fmla="*/ 1234440 w 2484120"/>
              <a:gd name="connsiteY17" fmla="*/ 716280 h 2687320"/>
              <a:gd name="connsiteX18" fmla="*/ 1310640 w 2484120"/>
              <a:gd name="connsiteY18" fmla="*/ 635000 h 2687320"/>
              <a:gd name="connsiteX19" fmla="*/ 1310640 w 2484120"/>
              <a:gd name="connsiteY19" fmla="*/ 553720 h 2687320"/>
              <a:gd name="connsiteX20" fmla="*/ 1280160 w 2484120"/>
              <a:gd name="connsiteY20" fmla="*/ 523240 h 2687320"/>
              <a:gd name="connsiteX21" fmla="*/ 1300480 w 2484120"/>
              <a:gd name="connsiteY21" fmla="*/ 497840 h 2687320"/>
              <a:gd name="connsiteX22" fmla="*/ 1356360 w 2484120"/>
              <a:gd name="connsiteY22" fmla="*/ 426720 h 2687320"/>
              <a:gd name="connsiteX23" fmla="*/ 1371600 w 2484120"/>
              <a:gd name="connsiteY23" fmla="*/ 340360 h 2687320"/>
              <a:gd name="connsiteX24" fmla="*/ 1320800 w 2484120"/>
              <a:gd name="connsiteY24" fmla="*/ 264160 h 2687320"/>
              <a:gd name="connsiteX25" fmla="*/ 1371600 w 2484120"/>
              <a:gd name="connsiteY25" fmla="*/ 177800 h 2687320"/>
              <a:gd name="connsiteX26" fmla="*/ 1305560 w 2484120"/>
              <a:gd name="connsiteY26" fmla="*/ 111760 h 2687320"/>
              <a:gd name="connsiteX27" fmla="*/ 1376680 w 2484120"/>
              <a:gd name="connsiteY27" fmla="*/ 20320 h 2687320"/>
              <a:gd name="connsiteX28" fmla="*/ 1417320 w 2484120"/>
              <a:gd name="connsiteY28" fmla="*/ 0 h 2687320"/>
              <a:gd name="connsiteX29" fmla="*/ 1483360 w 2484120"/>
              <a:gd name="connsiteY29" fmla="*/ 40640 h 2687320"/>
              <a:gd name="connsiteX30" fmla="*/ 1539240 w 2484120"/>
              <a:gd name="connsiteY30" fmla="*/ 66040 h 2687320"/>
              <a:gd name="connsiteX31" fmla="*/ 1574800 w 2484120"/>
              <a:gd name="connsiteY31" fmla="*/ 60960 h 2687320"/>
              <a:gd name="connsiteX32" fmla="*/ 1584960 w 2484120"/>
              <a:gd name="connsiteY32" fmla="*/ 111760 h 2687320"/>
              <a:gd name="connsiteX33" fmla="*/ 1605280 w 2484120"/>
              <a:gd name="connsiteY33" fmla="*/ 162560 h 2687320"/>
              <a:gd name="connsiteX34" fmla="*/ 1711960 w 2484120"/>
              <a:gd name="connsiteY34" fmla="*/ 177800 h 2687320"/>
              <a:gd name="connsiteX35" fmla="*/ 1742440 w 2484120"/>
              <a:gd name="connsiteY35" fmla="*/ 162560 h 2687320"/>
              <a:gd name="connsiteX36" fmla="*/ 1823720 w 2484120"/>
              <a:gd name="connsiteY36" fmla="*/ 172720 h 2687320"/>
              <a:gd name="connsiteX37" fmla="*/ 1854200 w 2484120"/>
              <a:gd name="connsiteY37" fmla="*/ 254000 h 2687320"/>
              <a:gd name="connsiteX38" fmla="*/ 1894840 w 2484120"/>
              <a:gd name="connsiteY38" fmla="*/ 325120 h 2687320"/>
              <a:gd name="connsiteX39" fmla="*/ 1910080 w 2484120"/>
              <a:gd name="connsiteY39" fmla="*/ 431800 h 2687320"/>
              <a:gd name="connsiteX40" fmla="*/ 2082800 w 2484120"/>
              <a:gd name="connsiteY40" fmla="*/ 462280 h 2687320"/>
              <a:gd name="connsiteX41" fmla="*/ 2174240 w 2484120"/>
              <a:gd name="connsiteY41" fmla="*/ 482600 h 2687320"/>
              <a:gd name="connsiteX42" fmla="*/ 2209800 w 2484120"/>
              <a:gd name="connsiteY42" fmla="*/ 563880 h 2687320"/>
              <a:gd name="connsiteX43" fmla="*/ 2164080 w 2484120"/>
              <a:gd name="connsiteY43" fmla="*/ 604520 h 2687320"/>
              <a:gd name="connsiteX44" fmla="*/ 2189480 w 2484120"/>
              <a:gd name="connsiteY44" fmla="*/ 629920 h 2687320"/>
              <a:gd name="connsiteX45" fmla="*/ 2240280 w 2484120"/>
              <a:gd name="connsiteY45" fmla="*/ 624840 h 2687320"/>
              <a:gd name="connsiteX46" fmla="*/ 2255520 w 2484120"/>
              <a:gd name="connsiteY46" fmla="*/ 670560 h 2687320"/>
              <a:gd name="connsiteX47" fmla="*/ 2235200 w 2484120"/>
              <a:gd name="connsiteY47" fmla="*/ 741680 h 2687320"/>
              <a:gd name="connsiteX48" fmla="*/ 2291080 w 2484120"/>
              <a:gd name="connsiteY48" fmla="*/ 751840 h 2687320"/>
              <a:gd name="connsiteX49" fmla="*/ 2346960 w 2484120"/>
              <a:gd name="connsiteY49" fmla="*/ 782320 h 2687320"/>
              <a:gd name="connsiteX50" fmla="*/ 2357120 w 2484120"/>
              <a:gd name="connsiteY50" fmla="*/ 863600 h 2687320"/>
              <a:gd name="connsiteX51" fmla="*/ 2336800 w 2484120"/>
              <a:gd name="connsiteY51" fmla="*/ 929640 h 2687320"/>
              <a:gd name="connsiteX52" fmla="*/ 2280920 w 2484120"/>
              <a:gd name="connsiteY52" fmla="*/ 899160 h 2687320"/>
              <a:gd name="connsiteX53" fmla="*/ 2204720 w 2484120"/>
              <a:gd name="connsiteY53" fmla="*/ 792480 h 2687320"/>
              <a:gd name="connsiteX54" fmla="*/ 2072640 w 2484120"/>
              <a:gd name="connsiteY54" fmla="*/ 848360 h 2687320"/>
              <a:gd name="connsiteX55" fmla="*/ 2016760 w 2484120"/>
              <a:gd name="connsiteY55" fmla="*/ 807720 h 2687320"/>
              <a:gd name="connsiteX56" fmla="*/ 1940560 w 2484120"/>
              <a:gd name="connsiteY56" fmla="*/ 863600 h 2687320"/>
              <a:gd name="connsiteX57" fmla="*/ 1991360 w 2484120"/>
              <a:gd name="connsiteY57" fmla="*/ 883920 h 2687320"/>
              <a:gd name="connsiteX58" fmla="*/ 2067560 w 2484120"/>
              <a:gd name="connsiteY58" fmla="*/ 848360 h 2687320"/>
              <a:gd name="connsiteX59" fmla="*/ 2138680 w 2484120"/>
              <a:gd name="connsiteY59" fmla="*/ 904240 h 2687320"/>
              <a:gd name="connsiteX60" fmla="*/ 2143760 w 2484120"/>
              <a:gd name="connsiteY60" fmla="*/ 944880 h 2687320"/>
              <a:gd name="connsiteX61" fmla="*/ 2143760 w 2484120"/>
              <a:gd name="connsiteY61" fmla="*/ 990600 h 2687320"/>
              <a:gd name="connsiteX62" fmla="*/ 2143760 w 2484120"/>
              <a:gd name="connsiteY62" fmla="*/ 990600 h 2687320"/>
              <a:gd name="connsiteX63" fmla="*/ 2270760 w 2484120"/>
              <a:gd name="connsiteY63" fmla="*/ 1000760 h 2687320"/>
              <a:gd name="connsiteX64" fmla="*/ 2341880 w 2484120"/>
              <a:gd name="connsiteY64" fmla="*/ 1137920 h 2687320"/>
              <a:gd name="connsiteX65" fmla="*/ 2280920 w 2484120"/>
              <a:gd name="connsiteY65" fmla="*/ 1188720 h 2687320"/>
              <a:gd name="connsiteX66" fmla="*/ 2336800 w 2484120"/>
              <a:gd name="connsiteY66" fmla="*/ 1249680 h 2687320"/>
              <a:gd name="connsiteX67" fmla="*/ 2443480 w 2484120"/>
              <a:gd name="connsiteY67" fmla="*/ 1325880 h 2687320"/>
              <a:gd name="connsiteX68" fmla="*/ 2443480 w 2484120"/>
              <a:gd name="connsiteY68" fmla="*/ 1325880 h 2687320"/>
              <a:gd name="connsiteX69" fmla="*/ 2458720 w 2484120"/>
              <a:gd name="connsiteY69" fmla="*/ 1381760 h 2687320"/>
              <a:gd name="connsiteX70" fmla="*/ 2301240 w 2484120"/>
              <a:gd name="connsiteY70" fmla="*/ 1290320 h 2687320"/>
              <a:gd name="connsiteX71" fmla="*/ 2255520 w 2484120"/>
              <a:gd name="connsiteY71" fmla="*/ 1229360 h 2687320"/>
              <a:gd name="connsiteX72" fmla="*/ 2153920 w 2484120"/>
              <a:gd name="connsiteY72" fmla="*/ 1178560 h 2687320"/>
              <a:gd name="connsiteX73" fmla="*/ 2153920 w 2484120"/>
              <a:gd name="connsiteY73" fmla="*/ 1178560 h 2687320"/>
              <a:gd name="connsiteX74" fmla="*/ 2026920 w 2484120"/>
              <a:gd name="connsiteY74" fmla="*/ 1224280 h 2687320"/>
              <a:gd name="connsiteX75" fmla="*/ 1986280 w 2484120"/>
              <a:gd name="connsiteY75" fmla="*/ 1330960 h 2687320"/>
              <a:gd name="connsiteX76" fmla="*/ 2011680 w 2484120"/>
              <a:gd name="connsiteY76" fmla="*/ 1356360 h 2687320"/>
              <a:gd name="connsiteX77" fmla="*/ 2153920 w 2484120"/>
              <a:gd name="connsiteY77" fmla="*/ 1376680 h 2687320"/>
              <a:gd name="connsiteX78" fmla="*/ 2179320 w 2484120"/>
              <a:gd name="connsiteY78" fmla="*/ 1503680 h 2687320"/>
              <a:gd name="connsiteX79" fmla="*/ 2377440 w 2484120"/>
              <a:gd name="connsiteY79" fmla="*/ 1600200 h 2687320"/>
              <a:gd name="connsiteX80" fmla="*/ 2484120 w 2484120"/>
              <a:gd name="connsiteY80" fmla="*/ 1666240 h 2687320"/>
              <a:gd name="connsiteX81" fmla="*/ 2413000 w 2484120"/>
              <a:gd name="connsiteY81" fmla="*/ 1661160 h 2687320"/>
              <a:gd name="connsiteX82" fmla="*/ 2311400 w 2484120"/>
              <a:gd name="connsiteY82" fmla="*/ 1600200 h 2687320"/>
              <a:gd name="connsiteX83" fmla="*/ 2245360 w 2484120"/>
              <a:gd name="connsiteY83" fmla="*/ 1605280 h 2687320"/>
              <a:gd name="connsiteX84" fmla="*/ 2209800 w 2484120"/>
              <a:gd name="connsiteY84" fmla="*/ 1564640 h 2687320"/>
              <a:gd name="connsiteX85" fmla="*/ 2103120 w 2484120"/>
              <a:gd name="connsiteY85" fmla="*/ 1564640 h 2687320"/>
              <a:gd name="connsiteX86" fmla="*/ 2047240 w 2484120"/>
              <a:gd name="connsiteY86" fmla="*/ 1625600 h 2687320"/>
              <a:gd name="connsiteX87" fmla="*/ 2037080 w 2484120"/>
              <a:gd name="connsiteY87" fmla="*/ 1717040 h 2687320"/>
              <a:gd name="connsiteX88" fmla="*/ 1833880 w 2484120"/>
              <a:gd name="connsiteY88" fmla="*/ 1722120 h 2687320"/>
              <a:gd name="connsiteX89" fmla="*/ 1762760 w 2484120"/>
              <a:gd name="connsiteY89" fmla="*/ 1732280 h 2687320"/>
              <a:gd name="connsiteX90" fmla="*/ 1584960 w 2484120"/>
              <a:gd name="connsiteY90" fmla="*/ 1610360 h 2687320"/>
              <a:gd name="connsiteX91" fmla="*/ 1529080 w 2484120"/>
              <a:gd name="connsiteY91" fmla="*/ 1584960 h 2687320"/>
              <a:gd name="connsiteX92" fmla="*/ 1478280 w 2484120"/>
              <a:gd name="connsiteY92" fmla="*/ 1640840 h 2687320"/>
              <a:gd name="connsiteX93" fmla="*/ 1407160 w 2484120"/>
              <a:gd name="connsiteY93" fmla="*/ 1625600 h 2687320"/>
              <a:gd name="connsiteX94" fmla="*/ 1437640 w 2484120"/>
              <a:gd name="connsiteY94" fmla="*/ 1808480 h 2687320"/>
              <a:gd name="connsiteX95" fmla="*/ 1381760 w 2484120"/>
              <a:gd name="connsiteY95" fmla="*/ 1889760 h 2687320"/>
              <a:gd name="connsiteX96" fmla="*/ 1259840 w 2484120"/>
              <a:gd name="connsiteY96" fmla="*/ 1925320 h 2687320"/>
              <a:gd name="connsiteX97" fmla="*/ 1198880 w 2484120"/>
              <a:gd name="connsiteY97" fmla="*/ 2037080 h 2687320"/>
              <a:gd name="connsiteX98" fmla="*/ 1102360 w 2484120"/>
              <a:gd name="connsiteY98" fmla="*/ 1965960 h 2687320"/>
              <a:gd name="connsiteX99" fmla="*/ 1031240 w 2484120"/>
              <a:gd name="connsiteY99" fmla="*/ 1910080 h 2687320"/>
              <a:gd name="connsiteX100" fmla="*/ 944880 w 2484120"/>
              <a:gd name="connsiteY100" fmla="*/ 1864360 h 2687320"/>
              <a:gd name="connsiteX101" fmla="*/ 848360 w 2484120"/>
              <a:gd name="connsiteY101" fmla="*/ 1915160 h 2687320"/>
              <a:gd name="connsiteX102" fmla="*/ 787400 w 2484120"/>
              <a:gd name="connsiteY102" fmla="*/ 1925320 h 2687320"/>
              <a:gd name="connsiteX103" fmla="*/ 858520 w 2484120"/>
              <a:gd name="connsiteY103" fmla="*/ 1960880 h 2687320"/>
              <a:gd name="connsiteX104" fmla="*/ 955040 w 2484120"/>
              <a:gd name="connsiteY104" fmla="*/ 1955800 h 2687320"/>
              <a:gd name="connsiteX105" fmla="*/ 960120 w 2484120"/>
              <a:gd name="connsiteY105" fmla="*/ 1986280 h 2687320"/>
              <a:gd name="connsiteX106" fmla="*/ 741680 w 2484120"/>
              <a:gd name="connsiteY106" fmla="*/ 2087880 h 2687320"/>
              <a:gd name="connsiteX107" fmla="*/ 838200 w 2484120"/>
              <a:gd name="connsiteY107" fmla="*/ 2077720 h 2687320"/>
              <a:gd name="connsiteX108" fmla="*/ 838200 w 2484120"/>
              <a:gd name="connsiteY108" fmla="*/ 2077720 h 2687320"/>
              <a:gd name="connsiteX109" fmla="*/ 934720 w 2484120"/>
              <a:gd name="connsiteY109" fmla="*/ 2077720 h 2687320"/>
              <a:gd name="connsiteX110" fmla="*/ 919480 w 2484120"/>
              <a:gd name="connsiteY110" fmla="*/ 2128520 h 2687320"/>
              <a:gd name="connsiteX111" fmla="*/ 965200 w 2484120"/>
              <a:gd name="connsiteY111" fmla="*/ 2153920 h 2687320"/>
              <a:gd name="connsiteX112" fmla="*/ 1092200 w 2484120"/>
              <a:gd name="connsiteY112" fmla="*/ 2209800 h 2687320"/>
              <a:gd name="connsiteX113" fmla="*/ 1127760 w 2484120"/>
              <a:gd name="connsiteY113" fmla="*/ 2286000 h 2687320"/>
              <a:gd name="connsiteX114" fmla="*/ 909320 w 2484120"/>
              <a:gd name="connsiteY114" fmla="*/ 2392680 h 2687320"/>
              <a:gd name="connsiteX115" fmla="*/ 1010920 w 2484120"/>
              <a:gd name="connsiteY115" fmla="*/ 2443480 h 2687320"/>
              <a:gd name="connsiteX116" fmla="*/ 1056640 w 2484120"/>
              <a:gd name="connsiteY116" fmla="*/ 2468880 h 2687320"/>
              <a:gd name="connsiteX117" fmla="*/ 1132840 w 2484120"/>
              <a:gd name="connsiteY117" fmla="*/ 2473960 h 2687320"/>
              <a:gd name="connsiteX118" fmla="*/ 990600 w 2484120"/>
              <a:gd name="connsiteY118" fmla="*/ 2575560 h 2687320"/>
              <a:gd name="connsiteX119" fmla="*/ 939800 w 2484120"/>
              <a:gd name="connsiteY119" fmla="*/ 2595880 h 2687320"/>
              <a:gd name="connsiteX120" fmla="*/ 919480 w 2484120"/>
              <a:gd name="connsiteY120" fmla="*/ 2687320 h 2687320"/>
              <a:gd name="connsiteX121" fmla="*/ 853440 w 2484120"/>
              <a:gd name="connsiteY121" fmla="*/ 2677160 h 2687320"/>
              <a:gd name="connsiteX122" fmla="*/ 746760 w 2484120"/>
              <a:gd name="connsiteY122" fmla="*/ 2667000 h 2687320"/>
              <a:gd name="connsiteX123" fmla="*/ 726440 w 2484120"/>
              <a:gd name="connsiteY123" fmla="*/ 2590800 h 2687320"/>
              <a:gd name="connsiteX124" fmla="*/ 756920 w 2484120"/>
              <a:gd name="connsiteY124" fmla="*/ 2545080 h 2687320"/>
              <a:gd name="connsiteX125" fmla="*/ 756920 w 2484120"/>
              <a:gd name="connsiteY125" fmla="*/ 2489200 h 2687320"/>
              <a:gd name="connsiteX126" fmla="*/ 670560 w 2484120"/>
              <a:gd name="connsiteY126" fmla="*/ 2357120 h 2687320"/>
              <a:gd name="connsiteX127" fmla="*/ 594360 w 2484120"/>
              <a:gd name="connsiteY127" fmla="*/ 2346960 h 2687320"/>
              <a:gd name="connsiteX128" fmla="*/ 589280 w 2484120"/>
              <a:gd name="connsiteY128" fmla="*/ 2397760 h 2687320"/>
              <a:gd name="connsiteX129" fmla="*/ 548640 w 2484120"/>
              <a:gd name="connsiteY129" fmla="*/ 2352040 h 2687320"/>
              <a:gd name="connsiteX130" fmla="*/ 436880 w 2484120"/>
              <a:gd name="connsiteY130" fmla="*/ 2275840 h 2687320"/>
              <a:gd name="connsiteX131" fmla="*/ 436880 w 2484120"/>
              <a:gd name="connsiteY131" fmla="*/ 2209800 h 2687320"/>
              <a:gd name="connsiteX132" fmla="*/ 467360 w 2484120"/>
              <a:gd name="connsiteY132" fmla="*/ 2148840 h 2687320"/>
              <a:gd name="connsiteX133" fmla="*/ 533400 w 2484120"/>
              <a:gd name="connsiteY133" fmla="*/ 2092960 h 2687320"/>
              <a:gd name="connsiteX134" fmla="*/ 508000 w 2484120"/>
              <a:gd name="connsiteY134" fmla="*/ 2032000 h 2687320"/>
              <a:gd name="connsiteX135" fmla="*/ 523240 w 2484120"/>
              <a:gd name="connsiteY135" fmla="*/ 1940560 h 2687320"/>
              <a:gd name="connsiteX136" fmla="*/ 487680 w 2484120"/>
              <a:gd name="connsiteY136" fmla="*/ 1783080 h 2687320"/>
              <a:gd name="connsiteX137" fmla="*/ 482600 w 2484120"/>
              <a:gd name="connsiteY137" fmla="*/ 1711960 h 2687320"/>
              <a:gd name="connsiteX138" fmla="*/ 497840 w 2484120"/>
              <a:gd name="connsiteY138" fmla="*/ 1595120 h 2687320"/>
              <a:gd name="connsiteX139" fmla="*/ 406400 w 2484120"/>
              <a:gd name="connsiteY139" fmla="*/ 1569720 h 2687320"/>
              <a:gd name="connsiteX140" fmla="*/ 365760 w 2484120"/>
              <a:gd name="connsiteY140" fmla="*/ 1564640 h 2687320"/>
              <a:gd name="connsiteX141" fmla="*/ 259080 w 2484120"/>
              <a:gd name="connsiteY141" fmla="*/ 1584960 h 2687320"/>
              <a:gd name="connsiteX142" fmla="*/ 81280 w 2484120"/>
              <a:gd name="connsiteY142" fmla="*/ 1584960 h 2687320"/>
              <a:gd name="connsiteX143" fmla="*/ 0 w 2484120"/>
              <a:gd name="connsiteY143" fmla="*/ 1518920 h 26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84120" h="2687320">
                <a:moveTo>
                  <a:pt x="0" y="1518920"/>
                </a:moveTo>
                <a:lnTo>
                  <a:pt x="137160" y="1437640"/>
                </a:lnTo>
                <a:lnTo>
                  <a:pt x="137160" y="1402080"/>
                </a:lnTo>
                <a:lnTo>
                  <a:pt x="111760" y="1371600"/>
                </a:lnTo>
                <a:lnTo>
                  <a:pt x="172720" y="1275080"/>
                </a:lnTo>
                <a:lnTo>
                  <a:pt x="330200" y="1168400"/>
                </a:lnTo>
                <a:lnTo>
                  <a:pt x="406400" y="1178560"/>
                </a:lnTo>
                <a:lnTo>
                  <a:pt x="472440" y="1148080"/>
                </a:lnTo>
                <a:lnTo>
                  <a:pt x="604520" y="1153160"/>
                </a:lnTo>
                <a:lnTo>
                  <a:pt x="670560" y="1122680"/>
                </a:lnTo>
                <a:lnTo>
                  <a:pt x="716280" y="1097280"/>
                </a:lnTo>
                <a:lnTo>
                  <a:pt x="797560" y="1026160"/>
                </a:lnTo>
                <a:lnTo>
                  <a:pt x="848360" y="960120"/>
                </a:lnTo>
                <a:lnTo>
                  <a:pt x="970280" y="949960"/>
                </a:lnTo>
                <a:lnTo>
                  <a:pt x="1076960" y="929640"/>
                </a:lnTo>
                <a:lnTo>
                  <a:pt x="1127760" y="878840"/>
                </a:lnTo>
                <a:lnTo>
                  <a:pt x="1198880" y="853440"/>
                </a:lnTo>
                <a:lnTo>
                  <a:pt x="1234440" y="716280"/>
                </a:lnTo>
                <a:lnTo>
                  <a:pt x="1310640" y="635000"/>
                </a:lnTo>
                <a:lnTo>
                  <a:pt x="1310640" y="553720"/>
                </a:lnTo>
                <a:lnTo>
                  <a:pt x="1280160" y="523240"/>
                </a:lnTo>
                <a:lnTo>
                  <a:pt x="1300480" y="497840"/>
                </a:lnTo>
                <a:lnTo>
                  <a:pt x="1356360" y="426720"/>
                </a:lnTo>
                <a:lnTo>
                  <a:pt x="1371600" y="340360"/>
                </a:lnTo>
                <a:lnTo>
                  <a:pt x="1320800" y="264160"/>
                </a:lnTo>
                <a:lnTo>
                  <a:pt x="1371600" y="177800"/>
                </a:lnTo>
                <a:lnTo>
                  <a:pt x="1305560" y="111760"/>
                </a:lnTo>
                <a:lnTo>
                  <a:pt x="1376680" y="20320"/>
                </a:lnTo>
                <a:lnTo>
                  <a:pt x="1417320" y="0"/>
                </a:lnTo>
                <a:lnTo>
                  <a:pt x="1483360" y="40640"/>
                </a:lnTo>
                <a:lnTo>
                  <a:pt x="1539240" y="66040"/>
                </a:lnTo>
                <a:lnTo>
                  <a:pt x="1574800" y="60960"/>
                </a:lnTo>
                <a:lnTo>
                  <a:pt x="1584960" y="111760"/>
                </a:lnTo>
                <a:lnTo>
                  <a:pt x="1605280" y="162560"/>
                </a:lnTo>
                <a:lnTo>
                  <a:pt x="1711960" y="177800"/>
                </a:lnTo>
                <a:lnTo>
                  <a:pt x="1742440" y="162560"/>
                </a:lnTo>
                <a:lnTo>
                  <a:pt x="1823720" y="172720"/>
                </a:lnTo>
                <a:lnTo>
                  <a:pt x="1854200" y="254000"/>
                </a:lnTo>
                <a:lnTo>
                  <a:pt x="1894840" y="325120"/>
                </a:lnTo>
                <a:lnTo>
                  <a:pt x="1910080" y="431800"/>
                </a:lnTo>
                <a:lnTo>
                  <a:pt x="2082800" y="462280"/>
                </a:lnTo>
                <a:lnTo>
                  <a:pt x="2174240" y="482600"/>
                </a:lnTo>
                <a:lnTo>
                  <a:pt x="2209800" y="563880"/>
                </a:lnTo>
                <a:lnTo>
                  <a:pt x="2164080" y="604520"/>
                </a:lnTo>
                <a:lnTo>
                  <a:pt x="2189480" y="629920"/>
                </a:lnTo>
                <a:lnTo>
                  <a:pt x="2240280" y="624840"/>
                </a:lnTo>
                <a:lnTo>
                  <a:pt x="2255520" y="670560"/>
                </a:lnTo>
                <a:lnTo>
                  <a:pt x="2235200" y="741680"/>
                </a:lnTo>
                <a:lnTo>
                  <a:pt x="2291080" y="751840"/>
                </a:lnTo>
                <a:lnTo>
                  <a:pt x="2346960" y="782320"/>
                </a:lnTo>
                <a:lnTo>
                  <a:pt x="2357120" y="863600"/>
                </a:lnTo>
                <a:lnTo>
                  <a:pt x="2336800" y="929640"/>
                </a:lnTo>
                <a:lnTo>
                  <a:pt x="2280920" y="899160"/>
                </a:lnTo>
                <a:lnTo>
                  <a:pt x="2204720" y="792480"/>
                </a:lnTo>
                <a:lnTo>
                  <a:pt x="2072640" y="848360"/>
                </a:lnTo>
                <a:lnTo>
                  <a:pt x="2016760" y="807720"/>
                </a:lnTo>
                <a:lnTo>
                  <a:pt x="1940560" y="863600"/>
                </a:lnTo>
                <a:lnTo>
                  <a:pt x="1991360" y="883920"/>
                </a:lnTo>
                <a:lnTo>
                  <a:pt x="2067560" y="848360"/>
                </a:lnTo>
                <a:lnTo>
                  <a:pt x="2138680" y="904240"/>
                </a:lnTo>
                <a:lnTo>
                  <a:pt x="2143760" y="944880"/>
                </a:lnTo>
                <a:lnTo>
                  <a:pt x="2143760" y="990600"/>
                </a:lnTo>
                <a:lnTo>
                  <a:pt x="2143760" y="990600"/>
                </a:lnTo>
                <a:lnTo>
                  <a:pt x="2270760" y="1000760"/>
                </a:lnTo>
                <a:lnTo>
                  <a:pt x="2341880" y="1137920"/>
                </a:lnTo>
                <a:lnTo>
                  <a:pt x="2280920" y="1188720"/>
                </a:lnTo>
                <a:lnTo>
                  <a:pt x="2336800" y="1249680"/>
                </a:lnTo>
                <a:lnTo>
                  <a:pt x="2443480" y="1325880"/>
                </a:lnTo>
                <a:lnTo>
                  <a:pt x="2443480" y="1325880"/>
                </a:lnTo>
                <a:lnTo>
                  <a:pt x="2458720" y="1381760"/>
                </a:lnTo>
                <a:lnTo>
                  <a:pt x="2301240" y="1290320"/>
                </a:lnTo>
                <a:lnTo>
                  <a:pt x="2255520" y="1229360"/>
                </a:lnTo>
                <a:lnTo>
                  <a:pt x="2153920" y="1178560"/>
                </a:lnTo>
                <a:lnTo>
                  <a:pt x="2153920" y="1178560"/>
                </a:lnTo>
                <a:lnTo>
                  <a:pt x="2026920" y="1224280"/>
                </a:lnTo>
                <a:lnTo>
                  <a:pt x="1986280" y="1330960"/>
                </a:lnTo>
                <a:lnTo>
                  <a:pt x="2011680" y="1356360"/>
                </a:lnTo>
                <a:lnTo>
                  <a:pt x="2153920" y="1376680"/>
                </a:lnTo>
                <a:lnTo>
                  <a:pt x="2179320" y="1503680"/>
                </a:lnTo>
                <a:lnTo>
                  <a:pt x="2377440" y="1600200"/>
                </a:lnTo>
                <a:lnTo>
                  <a:pt x="2484120" y="1666240"/>
                </a:lnTo>
                <a:lnTo>
                  <a:pt x="2413000" y="1661160"/>
                </a:lnTo>
                <a:lnTo>
                  <a:pt x="2311400" y="1600200"/>
                </a:lnTo>
                <a:lnTo>
                  <a:pt x="2245360" y="1605280"/>
                </a:lnTo>
                <a:lnTo>
                  <a:pt x="2209800" y="1564640"/>
                </a:lnTo>
                <a:lnTo>
                  <a:pt x="2103120" y="1564640"/>
                </a:lnTo>
                <a:lnTo>
                  <a:pt x="2047240" y="1625600"/>
                </a:lnTo>
                <a:lnTo>
                  <a:pt x="2037080" y="1717040"/>
                </a:lnTo>
                <a:lnTo>
                  <a:pt x="1833880" y="1722120"/>
                </a:lnTo>
                <a:lnTo>
                  <a:pt x="1762760" y="1732280"/>
                </a:lnTo>
                <a:lnTo>
                  <a:pt x="1584960" y="1610360"/>
                </a:lnTo>
                <a:lnTo>
                  <a:pt x="1529080" y="1584960"/>
                </a:lnTo>
                <a:lnTo>
                  <a:pt x="1478280" y="1640840"/>
                </a:lnTo>
                <a:lnTo>
                  <a:pt x="1407160" y="1625600"/>
                </a:lnTo>
                <a:lnTo>
                  <a:pt x="1437640" y="1808480"/>
                </a:lnTo>
                <a:lnTo>
                  <a:pt x="1381760" y="1889760"/>
                </a:lnTo>
                <a:lnTo>
                  <a:pt x="1259840" y="1925320"/>
                </a:lnTo>
                <a:lnTo>
                  <a:pt x="1198880" y="2037080"/>
                </a:lnTo>
                <a:lnTo>
                  <a:pt x="1102360" y="1965960"/>
                </a:lnTo>
                <a:lnTo>
                  <a:pt x="1031240" y="1910080"/>
                </a:lnTo>
                <a:lnTo>
                  <a:pt x="944880" y="1864360"/>
                </a:lnTo>
                <a:lnTo>
                  <a:pt x="848360" y="1915160"/>
                </a:lnTo>
                <a:lnTo>
                  <a:pt x="787400" y="1925320"/>
                </a:lnTo>
                <a:lnTo>
                  <a:pt x="858520" y="1960880"/>
                </a:lnTo>
                <a:lnTo>
                  <a:pt x="955040" y="1955800"/>
                </a:lnTo>
                <a:lnTo>
                  <a:pt x="960120" y="1986280"/>
                </a:lnTo>
                <a:lnTo>
                  <a:pt x="741680" y="2087880"/>
                </a:lnTo>
                <a:lnTo>
                  <a:pt x="838200" y="2077720"/>
                </a:lnTo>
                <a:lnTo>
                  <a:pt x="838200" y="2077720"/>
                </a:lnTo>
                <a:lnTo>
                  <a:pt x="934720" y="2077720"/>
                </a:lnTo>
                <a:lnTo>
                  <a:pt x="919480" y="2128520"/>
                </a:lnTo>
                <a:lnTo>
                  <a:pt x="965200" y="2153920"/>
                </a:lnTo>
                <a:lnTo>
                  <a:pt x="1092200" y="2209800"/>
                </a:lnTo>
                <a:lnTo>
                  <a:pt x="1127760" y="2286000"/>
                </a:lnTo>
                <a:lnTo>
                  <a:pt x="909320" y="2392680"/>
                </a:lnTo>
                <a:lnTo>
                  <a:pt x="1010920" y="2443480"/>
                </a:lnTo>
                <a:lnTo>
                  <a:pt x="1056640" y="2468880"/>
                </a:lnTo>
                <a:lnTo>
                  <a:pt x="1132840" y="2473960"/>
                </a:lnTo>
                <a:lnTo>
                  <a:pt x="990600" y="2575560"/>
                </a:lnTo>
                <a:lnTo>
                  <a:pt x="939800" y="2595880"/>
                </a:lnTo>
                <a:lnTo>
                  <a:pt x="919480" y="2687320"/>
                </a:lnTo>
                <a:lnTo>
                  <a:pt x="853440" y="2677160"/>
                </a:lnTo>
                <a:lnTo>
                  <a:pt x="746760" y="2667000"/>
                </a:lnTo>
                <a:lnTo>
                  <a:pt x="726440" y="2590800"/>
                </a:lnTo>
                <a:lnTo>
                  <a:pt x="756920" y="2545080"/>
                </a:lnTo>
                <a:lnTo>
                  <a:pt x="756920" y="2489200"/>
                </a:lnTo>
                <a:lnTo>
                  <a:pt x="670560" y="2357120"/>
                </a:lnTo>
                <a:lnTo>
                  <a:pt x="594360" y="2346960"/>
                </a:lnTo>
                <a:lnTo>
                  <a:pt x="589280" y="2397760"/>
                </a:lnTo>
                <a:lnTo>
                  <a:pt x="548640" y="2352040"/>
                </a:lnTo>
                <a:lnTo>
                  <a:pt x="436880" y="2275840"/>
                </a:lnTo>
                <a:lnTo>
                  <a:pt x="436880" y="2209800"/>
                </a:lnTo>
                <a:lnTo>
                  <a:pt x="467360" y="2148840"/>
                </a:lnTo>
                <a:lnTo>
                  <a:pt x="533400" y="2092960"/>
                </a:lnTo>
                <a:lnTo>
                  <a:pt x="508000" y="2032000"/>
                </a:lnTo>
                <a:lnTo>
                  <a:pt x="523240" y="1940560"/>
                </a:lnTo>
                <a:lnTo>
                  <a:pt x="487680" y="1783080"/>
                </a:lnTo>
                <a:lnTo>
                  <a:pt x="482600" y="1711960"/>
                </a:lnTo>
                <a:lnTo>
                  <a:pt x="497840" y="1595120"/>
                </a:lnTo>
                <a:lnTo>
                  <a:pt x="406400" y="1569720"/>
                </a:lnTo>
                <a:lnTo>
                  <a:pt x="365760" y="1564640"/>
                </a:lnTo>
                <a:lnTo>
                  <a:pt x="259080" y="1584960"/>
                </a:lnTo>
                <a:lnTo>
                  <a:pt x="81280" y="1584960"/>
                </a:lnTo>
                <a:lnTo>
                  <a:pt x="0" y="1518920"/>
                </a:lnTo>
                <a:close/>
              </a:path>
            </a:pathLst>
          </a:cu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37">
            <a:extLst>
              <a:ext uri="{FF2B5EF4-FFF2-40B4-BE49-F238E27FC236}">
                <a16:creationId xmlns:a16="http://schemas.microsoft.com/office/drawing/2014/main" id="{F493F257-EAB8-4CE1-A8FC-9C1F42C6E7E7}"/>
              </a:ext>
            </a:extLst>
          </p:cNvPr>
          <p:cNvSpPr txBox="1"/>
          <p:nvPr/>
        </p:nvSpPr>
        <p:spPr>
          <a:xfrm>
            <a:off x="4881195" y="5468392"/>
            <a:ext cx="1208985" cy="307777"/>
          </a:xfrm>
          <a:prstGeom prst="rect">
            <a:avLst/>
          </a:prstGeom>
          <a:noFill/>
        </p:spPr>
        <p:txBody>
          <a:bodyPr wrap="none" rtlCol="0">
            <a:spAutoFit/>
          </a:bodyPr>
          <a:lstStyle/>
          <a:p>
            <a:r>
              <a:rPr kumimoji="1" lang="en-US" altLang="ja-JP" sz="1400" b="1" dirty="0"/>
              <a:t>Sagami Bay</a:t>
            </a:r>
            <a:endParaRPr kumimoji="1" lang="ja-JP" altLang="en-US" sz="1400" b="1" dirty="0"/>
          </a:p>
        </p:txBody>
      </p:sp>
      <p:sp>
        <p:nvSpPr>
          <p:cNvPr id="22" name="テキスト ボックス 38">
            <a:extLst>
              <a:ext uri="{FF2B5EF4-FFF2-40B4-BE49-F238E27FC236}">
                <a16:creationId xmlns:a16="http://schemas.microsoft.com/office/drawing/2014/main" id="{D54CB362-EACB-4B83-B31A-D273C37ECE45}"/>
              </a:ext>
            </a:extLst>
          </p:cNvPr>
          <p:cNvSpPr txBox="1"/>
          <p:nvPr/>
        </p:nvSpPr>
        <p:spPr>
          <a:xfrm>
            <a:off x="1961389" y="4752353"/>
            <a:ext cx="1202573" cy="369332"/>
          </a:xfrm>
          <a:prstGeom prst="rect">
            <a:avLst/>
          </a:prstGeom>
          <a:noFill/>
        </p:spPr>
        <p:txBody>
          <a:bodyPr wrap="none" rtlCol="0">
            <a:spAutoFit/>
          </a:bodyPr>
          <a:lstStyle/>
          <a:p>
            <a:r>
              <a:rPr lang="en-US" altLang="ja-JP" b="1" dirty="0">
                <a:solidFill>
                  <a:srgbClr val="0070C0"/>
                </a:solidFill>
              </a:rPr>
              <a:t>Shizuoka</a:t>
            </a:r>
            <a:endParaRPr kumimoji="1" lang="ja-JP" altLang="en-US" b="1" dirty="0">
              <a:solidFill>
                <a:srgbClr val="0070C0"/>
              </a:solidFill>
            </a:endParaRPr>
          </a:p>
        </p:txBody>
      </p:sp>
      <p:sp>
        <p:nvSpPr>
          <p:cNvPr id="23" name="テキスト ボックス 39">
            <a:extLst>
              <a:ext uri="{FF2B5EF4-FFF2-40B4-BE49-F238E27FC236}">
                <a16:creationId xmlns:a16="http://schemas.microsoft.com/office/drawing/2014/main" id="{C9F65693-FC73-4160-8DAC-6E58CEFDD593}"/>
              </a:ext>
            </a:extLst>
          </p:cNvPr>
          <p:cNvSpPr txBox="1"/>
          <p:nvPr/>
        </p:nvSpPr>
        <p:spPr>
          <a:xfrm>
            <a:off x="2465376" y="3015527"/>
            <a:ext cx="1431802" cy="369332"/>
          </a:xfrm>
          <a:prstGeom prst="rect">
            <a:avLst/>
          </a:prstGeom>
          <a:noFill/>
        </p:spPr>
        <p:txBody>
          <a:bodyPr wrap="none" rtlCol="0">
            <a:spAutoFit/>
          </a:bodyPr>
          <a:lstStyle/>
          <a:p>
            <a:r>
              <a:rPr lang="en-US" altLang="ja-JP" b="1" dirty="0">
                <a:solidFill>
                  <a:srgbClr val="0070C0"/>
                </a:solidFill>
              </a:rPr>
              <a:t>Yamanashi</a:t>
            </a:r>
            <a:endParaRPr kumimoji="1" lang="ja-JP" altLang="en-US" b="1" dirty="0">
              <a:solidFill>
                <a:srgbClr val="0070C0"/>
              </a:solidFill>
            </a:endParaRPr>
          </a:p>
        </p:txBody>
      </p:sp>
      <p:sp>
        <p:nvSpPr>
          <p:cNvPr id="24" name="テキスト ボックス 40">
            <a:extLst>
              <a:ext uri="{FF2B5EF4-FFF2-40B4-BE49-F238E27FC236}">
                <a16:creationId xmlns:a16="http://schemas.microsoft.com/office/drawing/2014/main" id="{9B265855-6EA1-4544-9C6C-353223A8711F}"/>
              </a:ext>
            </a:extLst>
          </p:cNvPr>
          <p:cNvSpPr txBox="1"/>
          <p:nvPr/>
        </p:nvSpPr>
        <p:spPr>
          <a:xfrm>
            <a:off x="6180953" y="2606846"/>
            <a:ext cx="864339" cy="369332"/>
          </a:xfrm>
          <a:prstGeom prst="rect">
            <a:avLst/>
          </a:prstGeom>
          <a:noFill/>
        </p:spPr>
        <p:txBody>
          <a:bodyPr wrap="none" rtlCol="0">
            <a:spAutoFit/>
          </a:bodyPr>
          <a:lstStyle/>
          <a:p>
            <a:r>
              <a:rPr lang="en-US" altLang="ja-JP" b="1" dirty="0">
                <a:solidFill>
                  <a:srgbClr val="0070C0"/>
                </a:solidFill>
              </a:rPr>
              <a:t>Tokyo</a:t>
            </a:r>
            <a:endParaRPr kumimoji="1" lang="ja-JP" altLang="en-US" b="1" dirty="0">
              <a:solidFill>
                <a:srgbClr val="0070C0"/>
              </a:solidFill>
            </a:endParaRPr>
          </a:p>
        </p:txBody>
      </p:sp>
      <p:sp>
        <p:nvSpPr>
          <p:cNvPr id="25" name="テキスト ボックス 42">
            <a:extLst>
              <a:ext uri="{FF2B5EF4-FFF2-40B4-BE49-F238E27FC236}">
                <a16:creationId xmlns:a16="http://schemas.microsoft.com/office/drawing/2014/main" id="{F21ADCA0-28C4-4877-8D7A-226C8F5C4DBC}"/>
              </a:ext>
            </a:extLst>
          </p:cNvPr>
          <p:cNvSpPr txBox="1"/>
          <p:nvPr/>
        </p:nvSpPr>
        <p:spPr>
          <a:xfrm>
            <a:off x="4376685" y="2780301"/>
            <a:ext cx="1287532" cy="307777"/>
          </a:xfrm>
          <a:prstGeom prst="rect">
            <a:avLst/>
          </a:prstGeom>
          <a:noFill/>
        </p:spPr>
        <p:txBody>
          <a:bodyPr wrap="none" rtlCol="0">
            <a:spAutoFit/>
          </a:bodyPr>
          <a:lstStyle/>
          <a:p>
            <a:r>
              <a:rPr lang="en-US" altLang="ja-JP" sz="1400" b="1" dirty="0">
                <a:effectLst>
                  <a:glow rad="63500">
                    <a:schemeClr val="bg1"/>
                  </a:glow>
                </a:effectLst>
              </a:rPr>
              <a:t>Sagami Dam</a:t>
            </a:r>
            <a:endParaRPr kumimoji="1" lang="ja-JP" altLang="en-US" sz="1400" b="1" dirty="0">
              <a:effectLst>
                <a:glow rad="63500">
                  <a:schemeClr val="bg1"/>
                </a:glow>
              </a:effectLst>
            </a:endParaRPr>
          </a:p>
        </p:txBody>
      </p:sp>
      <p:sp>
        <p:nvSpPr>
          <p:cNvPr id="26" name="テキスト ボックス 43">
            <a:extLst>
              <a:ext uri="{FF2B5EF4-FFF2-40B4-BE49-F238E27FC236}">
                <a16:creationId xmlns:a16="http://schemas.microsoft.com/office/drawing/2014/main" id="{1C0FEC38-8DD7-4548-8445-0FF30A5653C4}"/>
              </a:ext>
            </a:extLst>
          </p:cNvPr>
          <p:cNvSpPr txBox="1"/>
          <p:nvPr/>
        </p:nvSpPr>
        <p:spPr>
          <a:xfrm>
            <a:off x="5034283" y="2982994"/>
            <a:ext cx="1566454" cy="307777"/>
          </a:xfrm>
          <a:prstGeom prst="rect">
            <a:avLst/>
          </a:prstGeom>
          <a:noFill/>
        </p:spPr>
        <p:txBody>
          <a:bodyPr wrap="none" rtlCol="0">
            <a:spAutoFit/>
          </a:bodyPr>
          <a:lstStyle/>
          <a:p>
            <a:r>
              <a:rPr lang="en-US" altLang="ja-JP" sz="1400" b="1" dirty="0">
                <a:effectLst>
                  <a:glow rad="63500">
                    <a:schemeClr val="bg1"/>
                  </a:glow>
                </a:effectLst>
              </a:rPr>
              <a:t>Shiroyama Dam</a:t>
            </a:r>
            <a:endParaRPr kumimoji="1" lang="ja-JP" altLang="en-US" sz="1400" b="1" dirty="0">
              <a:effectLst>
                <a:glow rad="63500">
                  <a:schemeClr val="bg1"/>
                </a:glow>
              </a:effectLst>
            </a:endParaRPr>
          </a:p>
        </p:txBody>
      </p:sp>
      <p:sp>
        <p:nvSpPr>
          <p:cNvPr id="27" name="テキスト ボックス 44">
            <a:extLst>
              <a:ext uri="{FF2B5EF4-FFF2-40B4-BE49-F238E27FC236}">
                <a16:creationId xmlns:a16="http://schemas.microsoft.com/office/drawing/2014/main" id="{29A3D08D-A759-4D37-84CD-D2462AADA986}"/>
              </a:ext>
            </a:extLst>
          </p:cNvPr>
          <p:cNvSpPr txBox="1"/>
          <p:nvPr/>
        </p:nvSpPr>
        <p:spPr>
          <a:xfrm>
            <a:off x="2758208" y="3582532"/>
            <a:ext cx="2395206" cy="646331"/>
          </a:xfrm>
          <a:prstGeom prst="rect">
            <a:avLst/>
          </a:prstGeom>
          <a:noFill/>
        </p:spPr>
        <p:txBody>
          <a:bodyPr wrap="none" rtlCol="0">
            <a:spAutoFit/>
          </a:bodyPr>
          <a:lstStyle/>
          <a:p>
            <a:pPr algn="ctr"/>
            <a:r>
              <a:rPr lang="en-US" altLang="ja-JP" b="1" dirty="0">
                <a:solidFill>
                  <a:srgbClr val="00B050"/>
                </a:solidFill>
                <a:effectLst>
                  <a:glow rad="63500">
                    <a:schemeClr val="bg1"/>
                  </a:glow>
                </a:effectLst>
              </a:rPr>
              <a:t>Water Conservation</a:t>
            </a:r>
          </a:p>
          <a:p>
            <a:pPr algn="ctr"/>
            <a:r>
              <a:rPr lang="en-US" altLang="ja-JP" b="1" dirty="0">
                <a:solidFill>
                  <a:srgbClr val="00B050"/>
                </a:solidFill>
                <a:effectLst>
                  <a:glow rad="63500">
                    <a:schemeClr val="bg1"/>
                  </a:glow>
                </a:effectLst>
              </a:rPr>
              <a:t>Forest</a:t>
            </a:r>
            <a:endParaRPr kumimoji="1" lang="ja-JP" altLang="en-US" b="1" dirty="0">
              <a:solidFill>
                <a:srgbClr val="00B050"/>
              </a:solidFill>
              <a:effectLst>
                <a:glow rad="63500">
                  <a:schemeClr val="bg1"/>
                </a:glow>
              </a:effectLst>
            </a:endParaRPr>
          </a:p>
        </p:txBody>
      </p:sp>
      <p:sp>
        <p:nvSpPr>
          <p:cNvPr id="28" name="テキスト ボックス 45">
            <a:extLst>
              <a:ext uri="{FF2B5EF4-FFF2-40B4-BE49-F238E27FC236}">
                <a16:creationId xmlns:a16="http://schemas.microsoft.com/office/drawing/2014/main" id="{DBF6BEAA-5929-447B-B628-F449FAEBCA16}"/>
              </a:ext>
            </a:extLst>
          </p:cNvPr>
          <p:cNvSpPr txBox="1"/>
          <p:nvPr/>
        </p:nvSpPr>
        <p:spPr>
          <a:xfrm>
            <a:off x="3619765" y="4193426"/>
            <a:ext cx="1080745" cy="307777"/>
          </a:xfrm>
          <a:prstGeom prst="rect">
            <a:avLst/>
          </a:prstGeom>
          <a:noFill/>
        </p:spPr>
        <p:txBody>
          <a:bodyPr wrap="none" rtlCol="0">
            <a:spAutoFit/>
          </a:bodyPr>
          <a:lstStyle/>
          <a:p>
            <a:r>
              <a:rPr lang="en-US" altLang="ja-JP" sz="1400" b="1" dirty="0">
                <a:effectLst>
                  <a:glow rad="63500">
                    <a:schemeClr val="bg1"/>
                  </a:glow>
                </a:effectLst>
              </a:rPr>
              <a:t>Miho Dam</a:t>
            </a:r>
            <a:endParaRPr kumimoji="1" lang="ja-JP" altLang="en-US" sz="1400" b="1" dirty="0">
              <a:effectLst>
                <a:glow rad="63500">
                  <a:schemeClr val="bg1"/>
                </a:glow>
              </a:effectLst>
            </a:endParaRPr>
          </a:p>
        </p:txBody>
      </p:sp>
      <p:sp>
        <p:nvSpPr>
          <p:cNvPr id="29" name="台形 46">
            <a:extLst>
              <a:ext uri="{FF2B5EF4-FFF2-40B4-BE49-F238E27FC236}">
                <a16:creationId xmlns:a16="http://schemas.microsoft.com/office/drawing/2014/main" id="{F3E08A8E-9002-46FF-A831-CC3580331833}"/>
              </a:ext>
            </a:extLst>
          </p:cNvPr>
          <p:cNvSpPr/>
          <p:nvPr/>
        </p:nvSpPr>
        <p:spPr>
          <a:xfrm>
            <a:off x="3480166" y="4302132"/>
            <a:ext cx="216000" cy="108000"/>
          </a:xfrm>
          <a:prstGeom prst="trapezoid">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47">
            <a:extLst>
              <a:ext uri="{FF2B5EF4-FFF2-40B4-BE49-F238E27FC236}">
                <a16:creationId xmlns:a16="http://schemas.microsoft.com/office/drawing/2014/main" id="{BEA26923-4144-4BDF-AEC7-FF0AEDCB4E9E}"/>
              </a:ext>
            </a:extLst>
          </p:cNvPr>
          <p:cNvSpPr/>
          <p:nvPr/>
        </p:nvSpPr>
        <p:spPr>
          <a:xfrm rot="17459999">
            <a:off x="4836526" y="3540450"/>
            <a:ext cx="216000" cy="108000"/>
          </a:xfrm>
          <a:prstGeom prst="trapezoid">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台形 48">
            <a:extLst>
              <a:ext uri="{FF2B5EF4-FFF2-40B4-BE49-F238E27FC236}">
                <a16:creationId xmlns:a16="http://schemas.microsoft.com/office/drawing/2014/main" id="{AADC2FC6-45E6-47B1-AE3D-353B836BA82F}"/>
              </a:ext>
            </a:extLst>
          </p:cNvPr>
          <p:cNvSpPr/>
          <p:nvPr/>
        </p:nvSpPr>
        <p:spPr>
          <a:xfrm rot="17459999">
            <a:off x="4925644" y="3227332"/>
            <a:ext cx="216000" cy="108000"/>
          </a:xfrm>
          <a:prstGeom prst="trapezoid">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49">
            <a:extLst>
              <a:ext uri="{FF2B5EF4-FFF2-40B4-BE49-F238E27FC236}">
                <a16:creationId xmlns:a16="http://schemas.microsoft.com/office/drawing/2014/main" id="{18BF9282-E423-4B98-A581-A50F1921EB0F}"/>
              </a:ext>
            </a:extLst>
          </p:cNvPr>
          <p:cNvSpPr/>
          <p:nvPr/>
        </p:nvSpPr>
        <p:spPr>
          <a:xfrm>
            <a:off x="4403911" y="3453708"/>
            <a:ext cx="424180" cy="299720"/>
          </a:xfrm>
          <a:custGeom>
            <a:avLst/>
            <a:gdLst>
              <a:gd name="connsiteX0" fmla="*/ 284480 w 424180"/>
              <a:gd name="connsiteY0" fmla="*/ 40640 h 299720"/>
              <a:gd name="connsiteX1" fmla="*/ 284480 w 424180"/>
              <a:gd name="connsiteY1" fmla="*/ 40640 h 299720"/>
              <a:gd name="connsiteX2" fmla="*/ 261620 w 424180"/>
              <a:gd name="connsiteY2" fmla="*/ 0 h 299720"/>
              <a:gd name="connsiteX3" fmla="*/ 223520 w 424180"/>
              <a:gd name="connsiteY3" fmla="*/ 0 h 299720"/>
              <a:gd name="connsiteX4" fmla="*/ 195580 w 424180"/>
              <a:gd name="connsiteY4" fmla="*/ 2540 h 299720"/>
              <a:gd name="connsiteX5" fmla="*/ 208280 w 424180"/>
              <a:gd name="connsiteY5" fmla="*/ 53340 h 299720"/>
              <a:gd name="connsiteX6" fmla="*/ 149860 w 424180"/>
              <a:gd name="connsiteY6" fmla="*/ 43180 h 299720"/>
              <a:gd name="connsiteX7" fmla="*/ 96520 w 424180"/>
              <a:gd name="connsiteY7" fmla="*/ 68580 h 299720"/>
              <a:gd name="connsiteX8" fmla="*/ 40640 w 424180"/>
              <a:gd name="connsiteY8" fmla="*/ 86360 h 299720"/>
              <a:gd name="connsiteX9" fmla="*/ 0 w 424180"/>
              <a:gd name="connsiteY9" fmla="*/ 144780 h 299720"/>
              <a:gd name="connsiteX10" fmla="*/ 63500 w 424180"/>
              <a:gd name="connsiteY10" fmla="*/ 111760 h 299720"/>
              <a:gd name="connsiteX11" fmla="*/ 142240 w 424180"/>
              <a:gd name="connsiteY11" fmla="*/ 101600 h 299720"/>
              <a:gd name="connsiteX12" fmla="*/ 170180 w 424180"/>
              <a:gd name="connsiteY12" fmla="*/ 96520 h 299720"/>
              <a:gd name="connsiteX13" fmla="*/ 182880 w 424180"/>
              <a:gd name="connsiteY13" fmla="*/ 137160 h 299720"/>
              <a:gd name="connsiteX14" fmla="*/ 190500 w 424180"/>
              <a:gd name="connsiteY14" fmla="*/ 154940 h 299720"/>
              <a:gd name="connsiteX15" fmla="*/ 218440 w 424180"/>
              <a:gd name="connsiteY15" fmla="*/ 154940 h 299720"/>
              <a:gd name="connsiteX16" fmla="*/ 236220 w 424180"/>
              <a:gd name="connsiteY16" fmla="*/ 132080 h 299720"/>
              <a:gd name="connsiteX17" fmla="*/ 236220 w 424180"/>
              <a:gd name="connsiteY17" fmla="*/ 198120 h 299720"/>
              <a:gd name="connsiteX18" fmla="*/ 231140 w 424180"/>
              <a:gd name="connsiteY18" fmla="*/ 299720 h 299720"/>
              <a:gd name="connsiteX19" fmla="*/ 284480 w 424180"/>
              <a:gd name="connsiteY19" fmla="*/ 167640 h 299720"/>
              <a:gd name="connsiteX20" fmla="*/ 312420 w 424180"/>
              <a:gd name="connsiteY20" fmla="*/ 220980 h 299720"/>
              <a:gd name="connsiteX21" fmla="*/ 332740 w 424180"/>
              <a:gd name="connsiteY21" fmla="*/ 254000 h 299720"/>
              <a:gd name="connsiteX22" fmla="*/ 355600 w 424180"/>
              <a:gd name="connsiteY22" fmla="*/ 208280 h 299720"/>
              <a:gd name="connsiteX23" fmla="*/ 322580 w 424180"/>
              <a:gd name="connsiteY23" fmla="*/ 175260 h 299720"/>
              <a:gd name="connsiteX24" fmla="*/ 320040 w 424180"/>
              <a:gd name="connsiteY24" fmla="*/ 147320 h 299720"/>
              <a:gd name="connsiteX25" fmla="*/ 330200 w 424180"/>
              <a:gd name="connsiteY25" fmla="*/ 99060 h 299720"/>
              <a:gd name="connsiteX26" fmla="*/ 363220 w 424180"/>
              <a:gd name="connsiteY26" fmla="*/ 132080 h 299720"/>
              <a:gd name="connsiteX27" fmla="*/ 386080 w 424180"/>
              <a:gd name="connsiteY27" fmla="*/ 93980 h 299720"/>
              <a:gd name="connsiteX28" fmla="*/ 416560 w 424180"/>
              <a:gd name="connsiteY28" fmla="*/ 93980 h 299720"/>
              <a:gd name="connsiteX29" fmla="*/ 424180 w 424180"/>
              <a:gd name="connsiteY29" fmla="*/ 50800 h 299720"/>
              <a:gd name="connsiteX30" fmla="*/ 406400 w 424180"/>
              <a:gd name="connsiteY30" fmla="*/ 38100 h 299720"/>
              <a:gd name="connsiteX31" fmla="*/ 370840 w 424180"/>
              <a:gd name="connsiteY31" fmla="*/ 27940 h 299720"/>
              <a:gd name="connsiteX32" fmla="*/ 284480 w 424180"/>
              <a:gd name="connsiteY32" fmla="*/ 40640 h 2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180" h="299720">
                <a:moveTo>
                  <a:pt x="284480" y="40640"/>
                </a:moveTo>
                <a:lnTo>
                  <a:pt x="284480" y="40640"/>
                </a:lnTo>
                <a:lnTo>
                  <a:pt x="261620" y="0"/>
                </a:lnTo>
                <a:lnTo>
                  <a:pt x="223520" y="0"/>
                </a:lnTo>
                <a:lnTo>
                  <a:pt x="195580" y="2540"/>
                </a:lnTo>
                <a:lnTo>
                  <a:pt x="208280" y="53340"/>
                </a:lnTo>
                <a:lnTo>
                  <a:pt x="149860" y="43180"/>
                </a:lnTo>
                <a:lnTo>
                  <a:pt x="96520" y="68580"/>
                </a:lnTo>
                <a:lnTo>
                  <a:pt x="40640" y="86360"/>
                </a:lnTo>
                <a:lnTo>
                  <a:pt x="0" y="144780"/>
                </a:lnTo>
                <a:lnTo>
                  <a:pt x="63500" y="111760"/>
                </a:lnTo>
                <a:lnTo>
                  <a:pt x="142240" y="101600"/>
                </a:lnTo>
                <a:lnTo>
                  <a:pt x="170180" y="96520"/>
                </a:lnTo>
                <a:lnTo>
                  <a:pt x="182880" y="137160"/>
                </a:lnTo>
                <a:lnTo>
                  <a:pt x="190500" y="154940"/>
                </a:lnTo>
                <a:lnTo>
                  <a:pt x="218440" y="154940"/>
                </a:lnTo>
                <a:cubicBezTo>
                  <a:pt x="224367" y="147320"/>
                  <a:pt x="215900" y="143933"/>
                  <a:pt x="236220" y="132080"/>
                </a:cubicBezTo>
                <a:lnTo>
                  <a:pt x="236220" y="198120"/>
                </a:lnTo>
                <a:lnTo>
                  <a:pt x="231140" y="299720"/>
                </a:lnTo>
                <a:lnTo>
                  <a:pt x="284480" y="167640"/>
                </a:lnTo>
                <a:lnTo>
                  <a:pt x="312420" y="220980"/>
                </a:lnTo>
                <a:lnTo>
                  <a:pt x="332740" y="254000"/>
                </a:lnTo>
                <a:lnTo>
                  <a:pt x="355600" y="208280"/>
                </a:lnTo>
                <a:lnTo>
                  <a:pt x="322580" y="175260"/>
                </a:lnTo>
                <a:lnTo>
                  <a:pt x="320040" y="147320"/>
                </a:lnTo>
                <a:lnTo>
                  <a:pt x="330200" y="99060"/>
                </a:lnTo>
                <a:lnTo>
                  <a:pt x="363220" y="132080"/>
                </a:lnTo>
                <a:lnTo>
                  <a:pt x="386080" y="93980"/>
                </a:lnTo>
                <a:lnTo>
                  <a:pt x="416560" y="93980"/>
                </a:lnTo>
                <a:lnTo>
                  <a:pt x="424180" y="50800"/>
                </a:lnTo>
                <a:lnTo>
                  <a:pt x="406400" y="38100"/>
                </a:lnTo>
                <a:lnTo>
                  <a:pt x="370840" y="27940"/>
                </a:lnTo>
                <a:lnTo>
                  <a:pt x="284480" y="4064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50">
            <a:extLst>
              <a:ext uri="{FF2B5EF4-FFF2-40B4-BE49-F238E27FC236}">
                <a16:creationId xmlns:a16="http://schemas.microsoft.com/office/drawing/2014/main" id="{7291159F-5BDC-424E-81FE-CF67A33D82F8}"/>
              </a:ext>
            </a:extLst>
          </p:cNvPr>
          <p:cNvSpPr/>
          <p:nvPr/>
        </p:nvSpPr>
        <p:spPr>
          <a:xfrm>
            <a:off x="4061011" y="3407988"/>
            <a:ext cx="167640" cy="96520"/>
          </a:xfrm>
          <a:custGeom>
            <a:avLst/>
            <a:gdLst>
              <a:gd name="connsiteX0" fmla="*/ 0 w 167640"/>
              <a:gd name="connsiteY0" fmla="*/ 30480 h 96520"/>
              <a:gd name="connsiteX1" fmla="*/ 88900 w 167640"/>
              <a:gd name="connsiteY1" fmla="*/ 0 h 96520"/>
              <a:gd name="connsiteX2" fmla="*/ 149860 w 167640"/>
              <a:gd name="connsiteY2" fmla="*/ 0 h 96520"/>
              <a:gd name="connsiteX3" fmla="*/ 167640 w 167640"/>
              <a:gd name="connsiteY3" fmla="*/ 12700 h 96520"/>
              <a:gd name="connsiteX4" fmla="*/ 154940 w 167640"/>
              <a:gd name="connsiteY4" fmla="*/ 58420 h 96520"/>
              <a:gd name="connsiteX5" fmla="*/ 91440 w 167640"/>
              <a:gd name="connsiteY5" fmla="*/ 96520 h 96520"/>
              <a:gd name="connsiteX6" fmla="*/ 27940 w 167640"/>
              <a:gd name="connsiteY6" fmla="*/ 91440 h 96520"/>
              <a:gd name="connsiteX7" fmla="*/ 0 w 167640"/>
              <a:gd name="connsiteY7" fmla="*/ 30480 h 96520"/>
              <a:gd name="connsiteX0" fmla="*/ 0 w 167640"/>
              <a:gd name="connsiteY0" fmla="*/ 30480 h 96520"/>
              <a:gd name="connsiteX1" fmla="*/ 88900 w 167640"/>
              <a:gd name="connsiteY1" fmla="*/ 0 h 96520"/>
              <a:gd name="connsiteX2" fmla="*/ 149860 w 167640"/>
              <a:gd name="connsiteY2" fmla="*/ 0 h 96520"/>
              <a:gd name="connsiteX3" fmla="*/ 167640 w 167640"/>
              <a:gd name="connsiteY3" fmla="*/ 12700 h 96520"/>
              <a:gd name="connsiteX4" fmla="*/ 154940 w 167640"/>
              <a:gd name="connsiteY4" fmla="*/ 58420 h 96520"/>
              <a:gd name="connsiteX5" fmla="*/ 91440 w 167640"/>
              <a:gd name="connsiteY5" fmla="*/ 96520 h 96520"/>
              <a:gd name="connsiteX6" fmla="*/ 0 w 167640"/>
              <a:gd name="connsiteY6" fmla="*/ 78740 h 96520"/>
              <a:gd name="connsiteX7" fmla="*/ 0 w 167640"/>
              <a:gd name="connsiteY7" fmla="*/ 30480 h 9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640" h="96520">
                <a:moveTo>
                  <a:pt x="0" y="30480"/>
                </a:moveTo>
                <a:lnTo>
                  <a:pt x="88900" y="0"/>
                </a:lnTo>
                <a:lnTo>
                  <a:pt x="149860" y="0"/>
                </a:lnTo>
                <a:lnTo>
                  <a:pt x="167640" y="12700"/>
                </a:lnTo>
                <a:lnTo>
                  <a:pt x="154940" y="58420"/>
                </a:lnTo>
                <a:lnTo>
                  <a:pt x="91440" y="96520"/>
                </a:lnTo>
                <a:lnTo>
                  <a:pt x="0" y="78740"/>
                </a:lnTo>
                <a:lnTo>
                  <a:pt x="0" y="304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51">
            <a:extLst>
              <a:ext uri="{FF2B5EF4-FFF2-40B4-BE49-F238E27FC236}">
                <a16:creationId xmlns:a16="http://schemas.microsoft.com/office/drawing/2014/main" id="{BA7A0C27-2CCD-4FCA-915C-08D3F7F8447D}"/>
              </a:ext>
            </a:extLst>
          </p:cNvPr>
          <p:cNvSpPr/>
          <p:nvPr/>
        </p:nvSpPr>
        <p:spPr>
          <a:xfrm>
            <a:off x="4726491" y="3209868"/>
            <a:ext cx="241300" cy="124460"/>
          </a:xfrm>
          <a:custGeom>
            <a:avLst/>
            <a:gdLst>
              <a:gd name="connsiteX0" fmla="*/ 241300 w 241300"/>
              <a:gd name="connsiteY0" fmla="*/ 5080 h 124460"/>
              <a:gd name="connsiteX1" fmla="*/ 152400 w 241300"/>
              <a:gd name="connsiteY1" fmla="*/ 22860 h 124460"/>
              <a:gd name="connsiteX2" fmla="*/ 76200 w 241300"/>
              <a:gd name="connsiteY2" fmla="*/ 0 h 124460"/>
              <a:gd name="connsiteX3" fmla="*/ 12700 w 241300"/>
              <a:gd name="connsiteY3" fmla="*/ 0 h 124460"/>
              <a:gd name="connsiteX4" fmla="*/ 30480 w 241300"/>
              <a:gd name="connsiteY4" fmla="*/ 43180 h 124460"/>
              <a:gd name="connsiteX5" fmla="*/ 30480 w 241300"/>
              <a:gd name="connsiteY5" fmla="*/ 93980 h 124460"/>
              <a:gd name="connsiteX6" fmla="*/ 0 w 241300"/>
              <a:gd name="connsiteY6" fmla="*/ 124460 h 124460"/>
              <a:gd name="connsiteX7" fmla="*/ 104140 w 241300"/>
              <a:gd name="connsiteY7" fmla="*/ 76200 h 124460"/>
              <a:gd name="connsiteX8" fmla="*/ 137160 w 241300"/>
              <a:gd name="connsiteY8" fmla="*/ 76200 h 124460"/>
              <a:gd name="connsiteX9" fmla="*/ 180340 w 241300"/>
              <a:gd name="connsiteY9" fmla="*/ 83820 h 124460"/>
              <a:gd name="connsiteX10" fmla="*/ 241300 w 241300"/>
              <a:gd name="connsiteY10" fmla="*/ 68580 h 124460"/>
              <a:gd name="connsiteX11" fmla="*/ 241300 w 241300"/>
              <a:gd name="connsiteY11" fmla="*/ 5080 h 12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300" h="124460">
                <a:moveTo>
                  <a:pt x="241300" y="5080"/>
                </a:moveTo>
                <a:lnTo>
                  <a:pt x="152400" y="22860"/>
                </a:lnTo>
                <a:lnTo>
                  <a:pt x="76200" y="0"/>
                </a:lnTo>
                <a:lnTo>
                  <a:pt x="12700" y="0"/>
                </a:lnTo>
                <a:lnTo>
                  <a:pt x="30480" y="43180"/>
                </a:lnTo>
                <a:lnTo>
                  <a:pt x="30480" y="93980"/>
                </a:lnTo>
                <a:lnTo>
                  <a:pt x="0" y="124460"/>
                </a:lnTo>
                <a:lnTo>
                  <a:pt x="104140" y="76200"/>
                </a:lnTo>
                <a:lnTo>
                  <a:pt x="137160" y="76200"/>
                </a:lnTo>
                <a:lnTo>
                  <a:pt x="180340" y="83820"/>
                </a:lnTo>
                <a:lnTo>
                  <a:pt x="241300" y="68580"/>
                </a:lnTo>
                <a:lnTo>
                  <a:pt x="241300" y="50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52">
            <a:extLst>
              <a:ext uri="{FF2B5EF4-FFF2-40B4-BE49-F238E27FC236}">
                <a16:creationId xmlns:a16="http://schemas.microsoft.com/office/drawing/2014/main" id="{9BD6DBDA-29E2-4E68-9F0C-CD100C517321}"/>
              </a:ext>
            </a:extLst>
          </p:cNvPr>
          <p:cNvSpPr/>
          <p:nvPr/>
        </p:nvSpPr>
        <p:spPr>
          <a:xfrm>
            <a:off x="4213411" y="3311468"/>
            <a:ext cx="552450" cy="114300"/>
          </a:xfrm>
          <a:custGeom>
            <a:avLst/>
            <a:gdLst>
              <a:gd name="connsiteX0" fmla="*/ 0 w 552450"/>
              <a:gd name="connsiteY0" fmla="*/ 106680 h 114300"/>
              <a:gd name="connsiteX1" fmla="*/ 228600 w 552450"/>
              <a:gd name="connsiteY1" fmla="*/ 114300 h 114300"/>
              <a:gd name="connsiteX2" fmla="*/ 262890 w 552450"/>
              <a:gd name="connsiteY2" fmla="*/ 91440 h 114300"/>
              <a:gd name="connsiteX3" fmla="*/ 365760 w 552450"/>
              <a:gd name="connsiteY3" fmla="*/ 49530 h 114300"/>
              <a:gd name="connsiteX4" fmla="*/ 426720 w 552450"/>
              <a:gd name="connsiteY4" fmla="*/ 22860 h 114300"/>
              <a:gd name="connsiteX5" fmla="*/ 487680 w 552450"/>
              <a:gd name="connsiteY5" fmla="*/ 41910 h 114300"/>
              <a:gd name="connsiteX6" fmla="*/ 552450 w 552450"/>
              <a:gd name="connsiteY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114300">
                <a:moveTo>
                  <a:pt x="0" y="106680"/>
                </a:moveTo>
                <a:lnTo>
                  <a:pt x="228600" y="114300"/>
                </a:lnTo>
                <a:lnTo>
                  <a:pt x="262890" y="91440"/>
                </a:lnTo>
                <a:lnTo>
                  <a:pt x="365760" y="49530"/>
                </a:lnTo>
                <a:lnTo>
                  <a:pt x="426720" y="22860"/>
                </a:lnTo>
                <a:lnTo>
                  <a:pt x="487680" y="41910"/>
                </a:lnTo>
                <a:lnTo>
                  <a:pt x="55245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53">
            <a:extLst>
              <a:ext uri="{FF2B5EF4-FFF2-40B4-BE49-F238E27FC236}">
                <a16:creationId xmlns:a16="http://schemas.microsoft.com/office/drawing/2014/main" id="{22D9BAC4-5A0D-4C93-9996-88114AF72FDD}"/>
              </a:ext>
            </a:extLst>
          </p:cNvPr>
          <p:cNvSpPr/>
          <p:nvPr/>
        </p:nvSpPr>
        <p:spPr>
          <a:xfrm>
            <a:off x="4182931" y="3079058"/>
            <a:ext cx="567690" cy="137160"/>
          </a:xfrm>
          <a:custGeom>
            <a:avLst/>
            <a:gdLst>
              <a:gd name="connsiteX0" fmla="*/ 0 w 567690"/>
              <a:gd name="connsiteY0" fmla="*/ 0 h 137160"/>
              <a:gd name="connsiteX1" fmla="*/ 99060 w 567690"/>
              <a:gd name="connsiteY1" fmla="*/ 11430 h 137160"/>
              <a:gd name="connsiteX2" fmla="*/ 190500 w 567690"/>
              <a:gd name="connsiteY2" fmla="*/ 22860 h 137160"/>
              <a:gd name="connsiteX3" fmla="*/ 335280 w 567690"/>
              <a:gd name="connsiteY3" fmla="*/ 64770 h 137160"/>
              <a:gd name="connsiteX4" fmla="*/ 445770 w 567690"/>
              <a:gd name="connsiteY4" fmla="*/ 121920 h 137160"/>
              <a:gd name="connsiteX5" fmla="*/ 567690 w 567690"/>
              <a:gd name="connsiteY5"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690" h="137160">
                <a:moveTo>
                  <a:pt x="0" y="0"/>
                </a:moveTo>
                <a:lnTo>
                  <a:pt x="99060" y="11430"/>
                </a:lnTo>
                <a:lnTo>
                  <a:pt x="190500" y="22860"/>
                </a:lnTo>
                <a:lnTo>
                  <a:pt x="335280" y="64770"/>
                </a:lnTo>
                <a:lnTo>
                  <a:pt x="445770" y="121920"/>
                </a:lnTo>
                <a:lnTo>
                  <a:pt x="567690" y="13716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台形 54">
            <a:extLst>
              <a:ext uri="{FF2B5EF4-FFF2-40B4-BE49-F238E27FC236}">
                <a16:creationId xmlns:a16="http://schemas.microsoft.com/office/drawing/2014/main" id="{9630487A-4F4D-444D-953E-39BE4697A73D}"/>
              </a:ext>
            </a:extLst>
          </p:cNvPr>
          <p:cNvSpPr/>
          <p:nvPr/>
        </p:nvSpPr>
        <p:spPr>
          <a:xfrm rot="17459999">
            <a:off x="4403929" y="3093114"/>
            <a:ext cx="216000" cy="108000"/>
          </a:xfrm>
          <a:prstGeom prst="trapezoid">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55">
            <a:extLst>
              <a:ext uri="{FF2B5EF4-FFF2-40B4-BE49-F238E27FC236}">
                <a16:creationId xmlns:a16="http://schemas.microsoft.com/office/drawing/2014/main" id="{3D987C00-3EDB-40B5-87E7-C0A5FBDEB51D}"/>
              </a:ext>
            </a:extLst>
          </p:cNvPr>
          <p:cNvSpPr/>
          <p:nvPr/>
        </p:nvSpPr>
        <p:spPr>
          <a:xfrm>
            <a:off x="4342951" y="3057468"/>
            <a:ext cx="116840" cy="88900"/>
          </a:xfrm>
          <a:custGeom>
            <a:avLst/>
            <a:gdLst>
              <a:gd name="connsiteX0" fmla="*/ 101600 w 116840"/>
              <a:gd name="connsiteY0" fmla="*/ 83820 h 88900"/>
              <a:gd name="connsiteX1" fmla="*/ 50800 w 116840"/>
              <a:gd name="connsiteY1" fmla="*/ 88900 h 88900"/>
              <a:gd name="connsiteX2" fmla="*/ 35560 w 116840"/>
              <a:gd name="connsiteY2" fmla="*/ 60960 h 88900"/>
              <a:gd name="connsiteX3" fmla="*/ 0 w 116840"/>
              <a:gd name="connsiteY3" fmla="*/ 35560 h 88900"/>
              <a:gd name="connsiteX4" fmla="*/ 15240 w 116840"/>
              <a:gd name="connsiteY4" fmla="*/ 7620 h 88900"/>
              <a:gd name="connsiteX5" fmla="*/ 58420 w 116840"/>
              <a:gd name="connsiteY5" fmla="*/ 0 h 88900"/>
              <a:gd name="connsiteX6" fmla="*/ 114300 w 116840"/>
              <a:gd name="connsiteY6" fmla="*/ 22860 h 88900"/>
              <a:gd name="connsiteX7" fmla="*/ 116840 w 116840"/>
              <a:gd name="connsiteY7" fmla="*/ 22860 h 88900"/>
              <a:gd name="connsiteX8" fmla="*/ 101600 w 116840"/>
              <a:gd name="connsiteY8" fmla="*/ 8382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 h="88900">
                <a:moveTo>
                  <a:pt x="101600" y="83820"/>
                </a:moveTo>
                <a:lnTo>
                  <a:pt x="50800" y="88900"/>
                </a:lnTo>
                <a:lnTo>
                  <a:pt x="35560" y="60960"/>
                </a:lnTo>
                <a:lnTo>
                  <a:pt x="0" y="35560"/>
                </a:lnTo>
                <a:lnTo>
                  <a:pt x="15240" y="7620"/>
                </a:lnTo>
                <a:lnTo>
                  <a:pt x="58420" y="0"/>
                </a:lnTo>
                <a:lnTo>
                  <a:pt x="114300" y="22860"/>
                </a:lnTo>
                <a:lnTo>
                  <a:pt x="116840" y="22860"/>
                </a:lnTo>
                <a:cubicBezTo>
                  <a:pt x="114207" y="46561"/>
                  <a:pt x="114300" y="38053"/>
                  <a:pt x="101600" y="8382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56">
            <a:extLst>
              <a:ext uri="{FF2B5EF4-FFF2-40B4-BE49-F238E27FC236}">
                <a16:creationId xmlns:a16="http://schemas.microsoft.com/office/drawing/2014/main" id="{A2E6A91B-747E-4792-BBB6-2B16DE327CB6}"/>
              </a:ext>
            </a:extLst>
          </p:cNvPr>
          <p:cNvSpPr/>
          <p:nvPr/>
        </p:nvSpPr>
        <p:spPr>
          <a:xfrm>
            <a:off x="5002081" y="3620078"/>
            <a:ext cx="453390" cy="1432560"/>
          </a:xfrm>
          <a:custGeom>
            <a:avLst/>
            <a:gdLst>
              <a:gd name="connsiteX0" fmla="*/ 0 w 453390"/>
              <a:gd name="connsiteY0" fmla="*/ 0 h 1432560"/>
              <a:gd name="connsiteX1" fmla="*/ 49530 w 453390"/>
              <a:gd name="connsiteY1" fmla="*/ 34290 h 1432560"/>
              <a:gd name="connsiteX2" fmla="*/ 95250 w 453390"/>
              <a:gd name="connsiteY2" fmla="*/ 38100 h 1432560"/>
              <a:gd name="connsiteX3" fmla="*/ 144780 w 453390"/>
              <a:gd name="connsiteY3" fmla="*/ 38100 h 1432560"/>
              <a:gd name="connsiteX4" fmla="*/ 182880 w 453390"/>
              <a:gd name="connsiteY4" fmla="*/ 57150 h 1432560"/>
              <a:gd name="connsiteX5" fmla="*/ 213360 w 453390"/>
              <a:gd name="connsiteY5" fmla="*/ 99060 h 1432560"/>
              <a:gd name="connsiteX6" fmla="*/ 232410 w 453390"/>
              <a:gd name="connsiteY6" fmla="*/ 190500 h 1432560"/>
              <a:gd name="connsiteX7" fmla="*/ 327660 w 453390"/>
              <a:gd name="connsiteY7" fmla="*/ 300990 h 1432560"/>
              <a:gd name="connsiteX8" fmla="*/ 373380 w 453390"/>
              <a:gd name="connsiteY8" fmla="*/ 483870 h 1432560"/>
              <a:gd name="connsiteX9" fmla="*/ 426720 w 453390"/>
              <a:gd name="connsiteY9" fmla="*/ 510540 h 1432560"/>
              <a:gd name="connsiteX10" fmla="*/ 426720 w 453390"/>
              <a:gd name="connsiteY10" fmla="*/ 590550 h 1432560"/>
              <a:gd name="connsiteX11" fmla="*/ 453390 w 453390"/>
              <a:gd name="connsiteY11" fmla="*/ 784860 h 1432560"/>
              <a:gd name="connsiteX12" fmla="*/ 415290 w 453390"/>
              <a:gd name="connsiteY12" fmla="*/ 857250 h 1432560"/>
              <a:gd name="connsiteX13" fmla="*/ 400050 w 453390"/>
              <a:gd name="connsiteY13" fmla="*/ 937260 h 1432560"/>
              <a:gd name="connsiteX14" fmla="*/ 422910 w 453390"/>
              <a:gd name="connsiteY14" fmla="*/ 1040130 h 1432560"/>
              <a:gd name="connsiteX15" fmla="*/ 419100 w 453390"/>
              <a:gd name="connsiteY15" fmla="*/ 1104900 h 1432560"/>
              <a:gd name="connsiteX16" fmla="*/ 396240 w 453390"/>
              <a:gd name="connsiteY16" fmla="*/ 1230630 h 1432560"/>
              <a:gd name="connsiteX17" fmla="*/ 434340 w 453390"/>
              <a:gd name="connsiteY17" fmla="*/ 1287780 h 1432560"/>
              <a:gd name="connsiteX18" fmla="*/ 411480 w 453390"/>
              <a:gd name="connsiteY18" fmla="*/ 1337310 h 1432560"/>
              <a:gd name="connsiteX19" fmla="*/ 403860 w 453390"/>
              <a:gd name="connsiteY19" fmla="*/ 1383030 h 1432560"/>
              <a:gd name="connsiteX20" fmla="*/ 422910 w 453390"/>
              <a:gd name="connsiteY20" fmla="*/ 1394460 h 1432560"/>
              <a:gd name="connsiteX21" fmla="*/ 422910 w 453390"/>
              <a:gd name="connsiteY21" fmla="*/ 143256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3390" h="1432560">
                <a:moveTo>
                  <a:pt x="0" y="0"/>
                </a:moveTo>
                <a:lnTo>
                  <a:pt x="49530" y="34290"/>
                </a:lnTo>
                <a:lnTo>
                  <a:pt x="95250" y="38100"/>
                </a:lnTo>
                <a:lnTo>
                  <a:pt x="144780" y="38100"/>
                </a:lnTo>
                <a:lnTo>
                  <a:pt x="182880" y="57150"/>
                </a:lnTo>
                <a:lnTo>
                  <a:pt x="213360" y="99060"/>
                </a:lnTo>
                <a:lnTo>
                  <a:pt x="232410" y="190500"/>
                </a:lnTo>
                <a:lnTo>
                  <a:pt x="327660" y="300990"/>
                </a:lnTo>
                <a:lnTo>
                  <a:pt x="373380" y="483870"/>
                </a:lnTo>
                <a:lnTo>
                  <a:pt x="426720" y="510540"/>
                </a:lnTo>
                <a:lnTo>
                  <a:pt x="426720" y="590550"/>
                </a:lnTo>
                <a:lnTo>
                  <a:pt x="453390" y="784860"/>
                </a:lnTo>
                <a:lnTo>
                  <a:pt x="415290" y="857250"/>
                </a:lnTo>
                <a:lnTo>
                  <a:pt x="400050" y="937260"/>
                </a:lnTo>
                <a:lnTo>
                  <a:pt x="422910" y="1040130"/>
                </a:lnTo>
                <a:lnTo>
                  <a:pt x="419100" y="1104900"/>
                </a:lnTo>
                <a:lnTo>
                  <a:pt x="396240" y="1230630"/>
                </a:lnTo>
                <a:lnTo>
                  <a:pt x="434340" y="1287780"/>
                </a:lnTo>
                <a:lnTo>
                  <a:pt x="411480" y="1337310"/>
                </a:lnTo>
                <a:lnTo>
                  <a:pt x="403860" y="1383030"/>
                </a:lnTo>
                <a:lnTo>
                  <a:pt x="422910" y="1394460"/>
                </a:lnTo>
                <a:lnTo>
                  <a:pt x="422910" y="143256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57">
            <a:extLst>
              <a:ext uri="{FF2B5EF4-FFF2-40B4-BE49-F238E27FC236}">
                <a16:creationId xmlns:a16="http://schemas.microsoft.com/office/drawing/2014/main" id="{181714DD-E363-4EE7-BE8F-150B7BA7E327}"/>
              </a:ext>
            </a:extLst>
          </p:cNvPr>
          <p:cNvSpPr/>
          <p:nvPr/>
        </p:nvSpPr>
        <p:spPr>
          <a:xfrm>
            <a:off x="5085901" y="3353378"/>
            <a:ext cx="407670" cy="777240"/>
          </a:xfrm>
          <a:custGeom>
            <a:avLst/>
            <a:gdLst>
              <a:gd name="connsiteX0" fmla="*/ 346710 w 407670"/>
              <a:gd name="connsiteY0" fmla="*/ 777240 h 777240"/>
              <a:gd name="connsiteX1" fmla="*/ 407670 w 407670"/>
              <a:gd name="connsiteY1" fmla="*/ 708660 h 777240"/>
              <a:gd name="connsiteX2" fmla="*/ 377190 w 407670"/>
              <a:gd name="connsiteY2" fmla="*/ 628650 h 777240"/>
              <a:gd name="connsiteX3" fmla="*/ 361950 w 407670"/>
              <a:gd name="connsiteY3" fmla="*/ 575310 h 777240"/>
              <a:gd name="connsiteX4" fmla="*/ 384810 w 407670"/>
              <a:gd name="connsiteY4" fmla="*/ 506730 h 777240"/>
              <a:gd name="connsiteX5" fmla="*/ 388620 w 407670"/>
              <a:gd name="connsiteY5" fmla="*/ 449580 h 777240"/>
              <a:gd name="connsiteX6" fmla="*/ 297180 w 407670"/>
              <a:gd name="connsiteY6" fmla="*/ 407670 h 777240"/>
              <a:gd name="connsiteX7" fmla="*/ 274320 w 407670"/>
              <a:gd name="connsiteY7" fmla="*/ 381000 h 777240"/>
              <a:gd name="connsiteX8" fmla="*/ 262890 w 407670"/>
              <a:gd name="connsiteY8" fmla="*/ 354330 h 777240"/>
              <a:gd name="connsiteX9" fmla="*/ 240030 w 407670"/>
              <a:gd name="connsiteY9" fmla="*/ 331470 h 777240"/>
              <a:gd name="connsiteX10" fmla="*/ 205740 w 407670"/>
              <a:gd name="connsiteY10" fmla="*/ 308610 h 777240"/>
              <a:gd name="connsiteX11" fmla="*/ 133350 w 407670"/>
              <a:gd name="connsiteY11" fmla="*/ 163830 h 777240"/>
              <a:gd name="connsiteX12" fmla="*/ 68580 w 407670"/>
              <a:gd name="connsiteY12" fmla="*/ 53340 h 777240"/>
              <a:gd name="connsiteX13" fmla="*/ 0 w 407670"/>
              <a:gd name="connsiteY13"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670" h="777240">
                <a:moveTo>
                  <a:pt x="346710" y="777240"/>
                </a:moveTo>
                <a:lnTo>
                  <a:pt x="407670" y="708660"/>
                </a:lnTo>
                <a:lnTo>
                  <a:pt x="377190" y="628650"/>
                </a:lnTo>
                <a:lnTo>
                  <a:pt x="361950" y="575310"/>
                </a:lnTo>
                <a:lnTo>
                  <a:pt x="384810" y="506730"/>
                </a:lnTo>
                <a:lnTo>
                  <a:pt x="388620" y="449580"/>
                </a:lnTo>
                <a:lnTo>
                  <a:pt x="297180" y="407670"/>
                </a:lnTo>
                <a:lnTo>
                  <a:pt x="274320" y="381000"/>
                </a:lnTo>
                <a:lnTo>
                  <a:pt x="262890" y="354330"/>
                </a:lnTo>
                <a:lnTo>
                  <a:pt x="240030" y="331470"/>
                </a:lnTo>
                <a:lnTo>
                  <a:pt x="205740" y="308610"/>
                </a:lnTo>
                <a:lnTo>
                  <a:pt x="133350" y="163830"/>
                </a:lnTo>
                <a:lnTo>
                  <a:pt x="68580" y="53340"/>
                </a:ln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58">
            <a:extLst>
              <a:ext uri="{FF2B5EF4-FFF2-40B4-BE49-F238E27FC236}">
                <a16:creationId xmlns:a16="http://schemas.microsoft.com/office/drawing/2014/main" id="{71BB27E2-66A1-4441-8E41-C275089B83FC}"/>
              </a:ext>
            </a:extLst>
          </p:cNvPr>
          <p:cNvSpPr txBox="1"/>
          <p:nvPr/>
        </p:nvSpPr>
        <p:spPr>
          <a:xfrm>
            <a:off x="4963822" y="3416348"/>
            <a:ext cx="1475084" cy="307777"/>
          </a:xfrm>
          <a:prstGeom prst="rect">
            <a:avLst/>
          </a:prstGeom>
          <a:noFill/>
        </p:spPr>
        <p:txBody>
          <a:bodyPr wrap="none" rtlCol="0">
            <a:spAutoFit/>
          </a:bodyPr>
          <a:lstStyle/>
          <a:p>
            <a:r>
              <a:rPr lang="en-US" altLang="ja-JP" sz="1400" b="1" dirty="0">
                <a:effectLst>
                  <a:glow rad="63500">
                    <a:schemeClr val="bg1"/>
                  </a:glow>
                </a:effectLst>
              </a:rPr>
              <a:t>Miyagase Dam</a:t>
            </a:r>
            <a:endParaRPr kumimoji="1" lang="ja-JP" altLang="en-US" sz="1400" b="1" dirty="0">
              <a:effectLst>
                <a:glow rad="63500">
                  <a:schemeClr val="bg1"/>
                </a:glow>
              </a:effectLst>
            </a:endParaRPr>
          </a:p>
        </p:txBody>
      </p:sp>
      <p:sp>
        <p:nvSpPr>
          <p:cNvPr id="42" name="フリーフォーム: 図形 59">
            <a:extLst>
              <a:ext uri="{FF2B5EF4-FFF2-40B4-BE49-F238E27FC236}">
                <a16:creationId xmlns:a16="http://schemas.microsoft.com/office/drawing/2014/main" id="{28C1F5BB-51E8-4399-B290-EA644A05FB5D}"/>
              </a:ext>
            </a:extLst>
          </p:cNvPr>
          <p:cNvSpPr/>
          <p:nvPr/>
        </p:nvSpPr>
        <p:spPr>
          <a:xfrm>
            <a:off x="3432361" y="4412558"/>
            <a:ext cx="152400" cy="156210"/>
          </a:xfrm>
          <a:custGeom>
            <a:avLst/>
            <a:gdLst>
              <a:gd name="connsiteX0" fmla="*/ 152400 w 152400"/>
              <a:gd name="connsiteY0" fmla="*/ 0 h 156210"/>
              <a:gd name="connsiteX1" fmla="*/ 152400 w 152400"/>
              <a:gd name="connsiteY1" fmla="*/ 106680 h 156210"/>
              <a:gd name="connsiteX2" fmla="*/ 0 w 152400"/>
              <a:gd name="connsiteY2" fmla="*/ 156210 h 156210"/>
            </a:gdLst>
            <a:ahLst/>
            <a:cxnLst>
              <a:cxn ang="0">
                <a:pos x="connsiteX0" y="connsiteY0"/>
              </a:cxn>
              <a:cxn ang="0">
                <a:pos x="connsiteX1" y="connsiteY1"/>
              </a:cxn>
              <a:cxn ang="0">
                <a:pos x="connsiteX2" y="connsiteY2"/>
              </a:cxn>
            </a:cxnLst>
            <a:rect l="l" t="t" r="r" b="b"/>
            <a:pathLst>
              <a:path w="152400" h="156210">
                <a:moveTo>
                  <a:pt x="152400" y="0"/>
                </a:moveTo>
                <a:lnTo>
                  <a:pt x="152400" y="106680"/>
                </a:lnTo>
                <a:lnTo>
                  <a:pt x="0" y="15621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60">
            <a:extLst>
              <a:ext uri="{FF2B5EF4-FFF2-40B4-BE49-F238E27FC236}">
                <a16:creationId xmlns:a16="http://schemas.microsoft.com/office/drawing/2014/main" id="{E4A5B53E-76FA-47DE-8CEA-819544FB9699}"/>
              </a:ext>
            </a:extLst>
          </p:cNvPr>
          <p:cNvSpPr/>
          <p:nvPr/>
        </p:nvSpPr>
        <p:spPr>
          <a:xfrm>
            <a:off x="3584761" y="4519238"/>
            <a:ext cx="388620" cy="171450"/>
          </a:xfrm>
          <a:custGeom>
            <a:avLst/>
            <a:gdLst>
              <a:gd name="connsiteX0" fmla="*/ 0 w 388620"/>
              <a:gd name="connsiteY0" fmla="*/ 0 h 171450"/>
              <a:gd name="connsiteX1" fmla="*/ 110490 w 388620"/>
              <a:gd name="connsiteY1" fmla="*/ 83820 h 171450"/>
              <a:gd name="connsiteX2" fmla="*/ 255270 w 388620"/>
              <a:gd name="connsiteY2" fmla="*/ 171450 h 171450"/>
              <a:gd name="connsiteX3" fmla="*/ 388620 w 388620"/>
              <a:gd name="connsiteY3" fmla="*/ 144780 h 171450"/>
            </a:gdLst>
            <a:ahLst/>
            <a:cxnLst>
              <a:cxn ang="0">
                <a:pos x="connsiteX0" y="connsiteY0"/>
              </a:cxn>
              <a:cxn ang="0">
                <a:pos x="connsiteX1" y="connsiteY1"/>
              </a:cxn>
              <a:cxn ang="0">
                <a:pos x="connsiteX2" y="connsiteY2"/>
              </a:cxn>
              <a:cxn ang="0">
                <a:pos x="connsiteX3" y="connsiteY3"/>
              </a:cxn>
            </a:cxnLst>
            <a:rect l="l" t="t" r="r" b="b"/>
            <a:pathLst>
              <a:path w="388620" h="171450">
                <a:moveTo>
                  <a:pt x="0" y="0"/>
                </a:moveTo>
                <a:lnTo>
                  <a:pt x="110490" y="83820"/>
                </a:lnTo>
                <a:lnTo>
                  <a:pt x="255270" y="171450"/>
                </a:lnTo>
                <a:lnTo>
                  <a:pt x="388620" y="14478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61">
            <a:extLst>
              <a:ext uri="{FF2B5EF4-FFF2-40B4-BE49-F238E27FC236}">
                <a16:creationId xmlns:a16="http://schemas.microsoft.com/office/drawing/2014/main" id="{211212D2-D163-4C68-AA35-1E42F4E65DD4}"/>
              </a:ext>
            </a:extLst>
          </p:cNvPr>
          <p:cNvSpPr/>
          <p:nvPr/>
        </p:nvSpPr>
        <p:spPr>
          <a:xfrm>
            <a:off x="3329491" y="4667828"/>
            <a:ext cx="1051560" cy="624840"/>
          </a:xfrm>
          <a:custGeom>
            <a:avLst/>
            <a:gdLst>
              <a:gd name="connsiteX0" fmla="*/ 0 w 1051560"/>
              <a:gd name="connsiteY0" fmla="*/ 0 h 624840"/>
              <a:gd name="connsiteX1" fmla="*/ 217170 w 1051560"/>
              <a:gd name="connsiteY1" fmla="*/ 26670 h 624840"/>
              <a:gd name="connsiteX2" fmla="*/ 533400 w 1051560"/>
              <a:gd name="connsiteY2" fmla="*/ 102870 h 624840"/>
              <a:gd name="connsiteX3" fmla="*/ 689610 w 1051560"/>
              <a:gd name="connsiteY3" fmla="*/ 171450 h 624840"/>
              <a:gd name="connsiteX4" fmla="*/ 784860 w 1051560"/>
              <a:gd name="connsiteY4" fmla="*/ 255270 h 624840"/>
              <a:gd name="connsiteX5" fmla="*/ 815340 w 1051560"/>
              <a:gd name="connsiteY5" fmla="*/ 358140 h 624840"/>
              <a:gd name="connsiteX6" fmla="*/ 891540 w 1051560"/>
              <a:gd name="connsiteY6" fmla="*/ 422910 h 624840"/>
              <a:gd name="connsiteX7" fmla="*/ 925830 w 1051560"/>
              <a:gd name="connsiteY7" fmla="*/ 506730 h 624840"/>
              <a:gd name="connsiteX8" fmla="*/ 1040130 w 1051560"/>
              <a:gd name="connsiteY8" fmla="*/ 548640 h 624840"/>
              <a:gd name="connsiteX9" fmla="*/ 1051560 w 1051560"/>
              <a:gd name="connsiteY9"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624840">
                <a:moveTo>
                  <a:pt x="0" y="0"/>
                </a:moveTo>
                <a:lnTo>
                  <a:pt x="217170" y="26670"/>
                </a:lnTo>
                <a:lnTo>
                  <a:pt x="533400" y="102870"/>
                </a:lnTo>
                <a:lnTo>
                  <a:pt x="689610" y="171450"/>
                </a:lnTo>
                <a:lnTo>
                  <a:pt x="784860" y="255270"/>
                </a:lnTo>
                <a:lnTo>
                  <a:pt x="815340" y="358140"/>
                </a:lnTo>
                <a:lnTo>
                  <a:pt x="891540" y="422910"/>
                </a:lnTo>
                <a:lnTo>
                  <a:pt x="925830" y="506730"/>
                </a:lnTo>
                <a:lnTo>
                  <a:pt x="1040130" y="548640"/>
                </a:lnTo>
                <a:lnTo>
                  <a:pt x="1051560" y="62484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62">
            <a:extLst>
              <a:ext uri="{FF2B5EF4-FFF2-40B4-BE49-F238E27FC236}">
                <a16:creationId xmlns:a16="http://schemas.microsoft.com/office/drawing/2014/main" id="{05E7D69E-812A-47F6-8E4E-A854F69959F4}"/>
              </a:ext>
            </a:extLst>
          </p:cNvPr>
          <p:cNvSpPr txBox="1"/>
          <p:nvPr/>
        </p:nvSpPr>
        <p:spPr>
          <a:xfrm>
            <a:off x="5476242" y="4356132"/>
            <a:ext cx="1136290" cy="523220"/>
          </a:xfrm>
          <a:prstGeom prst="rect">
            <a:avLst/>
          </a:prstGeom>
          <a:noFill/>
        </p:spPr>
        <p:txBody>
          <a:bodyPr vert="horz" wrap="square" rtlCol="0">
            <a:spAutoFit/>
          </a:bodyPr>
          <a:lstStyle/>
          <a:p>
            <a:r>
              <a:rPr kumimoji="1" lang="en-US" altLang="ja-JP" sz="1400" b="1" dirty="0">
                <a:solidFill>
                  <a:srgbClr val="0070C0"/>
                </a:solidFill>
              </a:rPr>
              <a:t>Sagami River</a:t>
            </a:r>
            <a:endParaRPr kumimoji="1" lang="ja-JP" altLang="en-US" sz="1400" b="1" dirty="0">
              <a:solidFill>
                <a:srgbClr val="0070C0"/>
              </a:solidFill>
            </a:endParaRPr>
          </a:p>
        </p:txBody>
      </p:sp>
      <p:sp>
        <p:nvSpPr>
          <p:cNvPr id="46" name="テキスト ボックス 64">
            <a:extLst>
              <a:ext uri="{FF2B5EF4-FFF2-40B4-BE49-F238E27FC236}">
                <a16:creationId xmlns:a16="http://schemas.microsoft.com/office/drawing/2014/main" id="{2422C05E-A94A-41A0-B3EA-D22BF3446E1D}"/>
              </a:ext>
            </a:extLst>
          </p:cNvPr>
          <p:cNvSpPr txBox="1"/>
          <p:nvPr/>
        </p:nvSpPr>
        <p:spPr>
          <a:xfrm>
            <a:off x="4171582" y="4667797"/>
            <a:ext cx="1136290" cy="523220"/>
          </a:xfrm>
          <a:prstGeom prst="rect">
            <a:avLst/>
          </a:prstGeom>
          <a:noFill/>
        </p:spPr>
        <p:txBody>
          <a:bodyPr vert="horz" wrap="square" rtlCol="0">
            <a:spAutoFit/>
          </a:bodyPr>
          <a:lstStyle/>
          <a:p>
            <a:r>
              <a:rPr kumimoji="1" lang="en-US" altLang="ja-JP" sz="1400" b="1" dirty="0">
                <a:solidFill>
                  <a:srgbClr val="0070C0"/>
                </a:solidFill>
              </a:rPr>
              <a:t>Sakawa River</a:t>
            </a:r>
            <a:endParaRPr kumimoji="1" lang="ja-JP" altLang="en-US" sz="1400" b="1" dirty="0">
              <a:solidFill>
                <a:srgbClr val="0070C0"/>
              </a:solidFill>
            </a:endParaRPr>
          </a:p>
        </p:txBody>
      </p:sp>
      <p:cxnSp>
        <p:nvCxnSpPr>
          <p:cNvPr id="47" name="直線コネクタ 65">
            <a:extLst>
              <a:ext uri="{FF2B5EF4-FFF2-40B4-BE49-F238E27FC236}">
                <a16:creationId xmlns:a16="http://schemas.microsoft.com/office/drawing/2014/main" id="{3F6D1352-0BEB-4EBD-B797-09CA994C8275}"/>
              </a:ext>
            </a:extLst>
          </p:cNvPr>
          <p:cNvCxnSpPr>
            <a:cxnSpLocks/>
          </p:cNvCxnSpPr>
          <p:nvPr/>
        </p:nvCxnSpPr>
        <p:spPr>
          <a:xfrm flipH="1">
            <a:off x="2151371" y="4277681"/>
            <a:ext cx="730424" cy="221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66">
            <a:extLst>
              <a:ext uri="{FF2B5EF4-FFF2-40B4-BE49-F238E27FC236}">
                <a16:creationId xmlns:a16="http://schemas.microsoft.com/office/drawing/2014/main" id="{D95EF78D-8CEA-4D28-83C8-8169A5176882}"/>
              </a:ext>
            </a:extLst>
          </p:cNvPr>
          <p:cNvCxnSpPr>
            <a:cxnSpLocks/>
          </p:cNvCxnSpPr>
          <p:nvPr/>
        </p:nvCxnSpPr>
        <p:spPr>
          <a:xfrm flipH="1" flipV="1">
            <a:off x="3656310" y="2386510"/>
            <a:ext cx="575975" cy="440672"/>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69">
            <a:extLst>
              <a:ext uri="{FF2B5EF4-FFF2-40B4-BE49-F238E27FC236}">
                <a16:creationId xmlns:a16="http://schemas.microsoft.com/office/drawing/2014/main" id="{C9FF20D9-9CA7-4BEB-8B8E-F2B2DE16CE63}"/>
              </a:ext>
            </a:extLst>
          </p:cNvPr>
          <p:cNvSpPr txBox="1"/>
          <p:nvPr/>
        </p:nvSpPr>
        <p:spPr>
          <a:xfrm>
            <a:off x="7082335" y="3836083"/>
            <a:ext cx="1601721" cy="307777"/>
          </a:xfrm>
          <a:prstGeom prst="rect">
            <a:avLst/>
          </a:prstGeom>
          <a:noFill/>
        </p:spPr>
        <p:txBody>
          <a:bodyPr wrap="none" rtlCol="0">
            <a:spAutoFit/>
          </a:bodyPr>
          <a:lstStyle/>
          <a:p>
            <a:r>
              <a:rPr lang="ja-JP" altLang="en-US" sz="1400" b="1" dirty="0">
                <a:effectLst>
                  <a:glow rad="63500">
                    <a:schemeClr val="bg1"/>
                  </a:glow>
                </a:effectLst>
              </a:rPr>
              <a:t>●</a:t>
            </a:r>
            <a:r>
              <a:rPr lang="en-US" altLang="ja-JP" sz="1400" b="1" dirty="0">
                <a:effectLst>
                  <a:glow rad="63500">
                    <a:schemeClr val="bg1"/>
                  </a:glow>
                </a:effectLst>
              </a:rPr>
              <a:t>Kawasaki City</a:t>
            </a:r>
            <a:endParaRPr kumimoji="1" lang="ja-JP" altLang="en-US" sz="1400" b="1" dirty="0">
              <a:effectLst>
                <a:glow rad="63500">
                  <a:schemeClr val="bg1"/>
                </a:glow>
              </a:effectLst>
            </a:endParaRPr>
          </a:p>
        </p:txBody>
      </p:sp>
      <p:sp>
        <p:nvSpPr>
          <p:cNvPr id="50" name="テキスト ボックス 70">
            <a:extLst>
              <a:ext uri="{FF2B5EF4-FFF2-40B4-BE49-F238E27FC236}">
                <a16:creationId xmlns:a16="http://schemas.microsoft.com/office/drawing/2014/main" id="{887E6E76-92D1-49D7-9E4C-957814149D4E}"/>
              </a:ext>
            </a:extLst>
          </p:cNvPr>
          <p:cNvSpPr txBox="1"/>
          <p:nvPr/>
        </p:nvSpPr>
        <p:spPr>
          <a:xfrm>
            <a:off x="6854146" y="4232891"/>
            <a:ext cx="1680268" cy="307777"/>
          </a:xfrm>
          <a:prstGeom prst="rect">
            <a:avLst/>
          </a:prstGeom>
          <a:noFill/>
        </p:spPr>
        <p:txBody>
          <a:bodyPr wrap="none" rtlCol="0">
            <a:spAutoFit/>
          </a:bodyPr>
          <a:lstStyle/>
          <a:p>
            <a:r>
              <a:rPr lang="ja-JP" altLang="en-US" sz="1400" b="1" dirty="0">
                <a:effectLst>
                  <a:glow rad="63500">
                    <a:schemeClr val="bg1"/>
                  </a:glow>
                </a:effectLst>
              </a:rPr>
              <a:t>●</a:t>
            </a:r>
            <a:r>
              <a:rPr lang="en-US" altLang="ja-JP" sz="1400" b="1" dirty="0">
                <a:effectLst>
                  <a:glow rad="63500">
                    <a:schemeClr val="bg1"/>
                  </a:glow>
                </a:effectLst>
              </a:rPr>
              <a:t>Yokohama City</a:t>
            </a:r>
            <a:endParaRPr kumimoji="1" lang="ja-JP" altLang="en-US" sz="1400" b="1" dirty="0">
              <a:effectLst>
                <a:glow rad="63500">
                  <a:schemeClr val="bg1"/>
                </a:glow>
              </a:effectLst>
            </a:endParaRPr>
          </a:p>
        </p:txBody>
      </p:sp>
      <p:sp>
        <p:nvSpPr>
          <p:cNvPr id="3" name="正方形/長方形 2">
            <a:extLst>
              <a:ext uri="{FF2B5EF4-FFF2-40B4-BE49-F238E27FC236}">
                <a16:creationId xmlns:a16="http://schemas.microsoft.com/office/drawing/2014/main" id="{3529A9AD-CA41-437C-BE47-E89C3A92FD59}"/>
              </a:ext>
            </a:extLst>
          </p:cNvPr>
          <p:cNvSpPr/>
          <p:nvPr/>
        </p:nvSpPr>
        <p:spPr>
          <a:xfrm>
            <a:off x="2812211" y="3637983"/>
            <a:ext cx="2273689" cy="506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169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502737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(4)	Relocation Site Development</a:t>
            </a:r>
          </a:p>
        </p:txBody>
      </p:sp>
      <p:sp>
        <p:nvSpPr>
          <p:cNvPr id="4" name="テキスト プレースホルダー 2">
            <a:extLst>
              <a:ext uri="{FF2B5EF4-FFF2-40B4-BE49-F238E27FC236}">
                <a16:creationId xmlns:a16="http://schemas.microsoft.com/office/drawing/2014/main" id="{5919C002-0760-4A63-8685-DAA432A28C03}"/>
              </a:ext>
            </a:extLst>
          </p:cNvPr>
          <p:cNvSpPr txBox="1">
            <a:spLocks/>
          </p:cNvSpPr>
          <p:nvPr/>
        </p:nvSpPr>
        <p:spPr>
          <a:xfrm>
            <a:off x="467544" y="1514868"/>
            <a:ext cx="8122056"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dirty="0"/>
              <a:t>By preparing </a:t>
            </a:r>
            <a:r>
              <a:rPr lang="en-US" altLang="ja-JP" dirty="0">
                <a:solidFill>
                  <a:srgbClr val="FF0000"/>
                </a:solidFill>
              </a:rPr>
              <a:t>relocation sites</a:t>
            </a:r>
            <a:r>
              <a:rPr lang="en-US" altLang="ja-JP" dirty="0"/>
              <a:t>, the local community and industry can reconstruct the livelihood for relocated residents.</a:t>
            </a:r>
          </a:p>
        </p:txBody>
      </p:sp>
      <p:pic>
        <p:nvPicPr>
          <p:cNvPr id="8" name="図 7">
            <a:extLst>
              <a:ext uri="{FF2B5EF4-FFF2-40B4-BE49-F238E27FC236}">
                <a16:creationId xmlns:a16="http://schemas.microsoft.com/office/drawing/2014/main" id="{16595D24-7D3B-401F-89FA-A3DA3ED4E672}"/>
              </a:ext>
            </a:extLst>
          </p:cNvPr>
          <p:cNvPicPr>
            <a:picLocks noChangeAspect="1"/>
          </p:cNvPicPr>
          <p:nvPr/>
        </p:nvPicPr>
        <p:blipFill>
          <a:blip r:embed="rId3"/>
          <a:stretch>
            <a:fillRect/>
          </a:stretch>
        </p:blipFill>
        <p:spPr>
          <a:xfrm>
            <a:off x="4427984" y="2780928"/>
            <a:ext cx="3950599" cy="2803372"/>
          </a:xfrm>
          <a:prstGeom prst="rect">
            <a:avLst/>
          </a:prstGeom>
        </p:spPr>
      </p:pic>
      <p:sp>
        <p:nvSpPr>
          <p:cNvPr id="10" name="コンテンツ プレースホルダー 3">
            <a:extLst>
              <a:ext uri="{FF2B5EF4-FFF2-40B4-BE49-F238E27FC236}">
                <a16:creationId xmlns:a16="http://schemas.microsoft.com/office/drawing/2014/main" id="{9C1CB236-9D61-40EB-869A-33E01D7CB91B}"/>
              </a:ext>
            </a:extLst>
          </p:cNvPr>
          <p:cNvSpPr txBox="1"/>
          <p:nvPr/>
        </p:nvSpPr>
        <p:spPr>
          <a:xfrm>
            <a:off x="5337955" y="5834868"/>
            <a:ext cx="237513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err="1"/>
              <a:t>Miyagase</a:t>
            </a:r>
            <a:r>
              <a:rPr lang="en-US" altLang="ja-JP" sz="1600" dirty="0"/>
              <a:t> Dam</a:t>
            </a:r>
            <a:endParaRPr lang="ja-JP" altLang="en-US" sz="1600" dirty="0"/>
          </a:p>
        </p:txBody>
      </p:sp>
      <p:sp>
        <p:nvSpPr>
          <p:cNvPr id="14" name="テキスト ボックス 6">
            <a:extLst>
              <a:ext uri="{FF2B5EF4-FFF2-40B4-BE49-F238E27FC236}">
                <a16:creationId xmlns:a16="http://schemas.microsoft.com/office/drawing/2014/main" id="{A2CB0266-43E9-4AB1-8761-6CEEEB263575}"/>
              </a:ext>
            </a:extLst>
          </p:cNvPr>
          <p:cNvSpPr txBox="1"/>
          <p:nvPr/>
        </p:nvSpPr>
        <p:spPr>
          <a:xfrm>
            <a:off x="4435354" y="5559825"/>
            <a:ext cx="2728396"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a:t>
            </a:r>
            <a:r>
              <a:rPr lang="en-US" altLang="ja-JP" sz="1400" dirty="0">
                <a:ea typeface="ＭＳ 明朝" panose="02020609040205080304" pitchFamily="17" charset="-128"/>
              </a:rPr>
              <a:t>Dam Handbook</a:t>
            </a:r>
            <a:endParaRPr lang="en-US" sz="1400" dirty="0">
              <a:ea typeface="ＭＳ 明朝" panose="02020609040205080304" pitchFamily="17" charset="-128"/>
            </a:endParaRPr>
          </a:p>
        </p:txBody>
      </p:sp>
      <p:sp>
        <p:nvSpPr>
          <p:cNvPr id="15" name="角丸四角形吹き出し 43">
            <a:extLst>
              <a:ext uri="{FF2B5EF4-FFF2-40B4-BE49-F238E27FC236}">
                <a16:creationId xmlns:a16="http://schemas.microsoft.com/office/drawing/2014/main" id="{07A27467-2A51-4436-A493-ED59F514027E}"/>
              </a:ext>
            </a:extLst>
          </p:cNvPr>
          <p:cNvSpPr/>
          <p:nvPr/>
        </p:nvSpPr>
        <p:spPr>
          <a:xfrm>
            <a:off x="899592" y="2662189"/>
            <a:ext cx="4214070" cy="1135063"/>
          </a:xfrm>
          <a:prstGeom prst="wedgeRoundRectCallout">
            <a:avLst>
              <a:gd name="adj1" fmla="val 47681"/>
              <a:gd name="adj2" fmla="val 92571"/>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gn="ctr">
              <a:lnSpc>
                <a:spcPts val="2000"/>
              </a:lnSpc>
              <a:spcAft>
                <a:spcPts val="1200"/>
              </a:spcAft>
              <a:buClr>
                <a:schemeClr val="accent5">
                  <a:lumMod val="50000"/>
                </a:schemeClr>
              </a:buClr>
              <a:buSzPct val="75000"/>
            </a:pPr>
            <a:r>
              <a:rPr lang="en-US" altLang="ja-JP" sz="2000" dirty="0">
                <a:solidFill>
                  <a:schemeClr val="tx1"/>
                </a:solidFill>
              </a:rPr>
              <a:t>In </a:t>
            </a:r>
            <a:r>
              <a:rPr lang="en-US" altLang="ja-JP" sz="2000" dirty="0" err="1">
                <a:solidFill>
                  <a:schemeClr val="tx1"/>
                </a:solidFill>
              </a:rPr>
              <a:t>Miyagase</a:t>
            </a:r>
            <a:r>
              <a:rPr lang="en-US" altLang="ja-JP" sz="2000" dirty="0">
                <a:solidFill>
                  <a:schemeClr val="tx1"/>
                </a:solidFill>
              </a:rPr>
              <a:t> Dam, total number of 281 persons relocated. </a:t>
            </a:r>
            <a:r>
              <a:rPr lang="en-US" altLang="ja-JP" sz="2000" dirty="0">
                <a:solidFill>
                  <a:srgbClr val="FF0000"/>
                </a:solidFill>
              </a:rPr>
              <a:t>68% of persons were relocated to the alternative site</a:t>
            </a:r>
            <a:r>
              <a:rPr lang="en-US" altLang="ja-JP" sz="2000" dirty="0">
                <a:solidFill>
                  <a:schemeClr val="tx1"/>
                </a:solidFill>
              </a:rPr>
              <a:t>. </a:t>
            </a:r>
          </a:p>
        </p:txBody>
      </p:sp>
    </p:spTree>
    <p:extLst>
      <p:ext uri="{BB962C8B-B14F-4D97-AF65-F5344CB8AC3E}">
        <p14:creationId xmlns:p14="http://schemas.microsoft.com/office/powerpoint/2010/main" val="273718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3A2AC25-769B-423C-BF5C-5676F584C52D}"/>
              </a:ext>
            </a:extLst>
          </p:cNvPr>
          <p:cNvPicPr>
            <a:picLocks noChangeAspect="1"/>
          </p:cNvPicPr>
          <p:nvPr/>
        </p:nvPicPr>
        <p:blipFill>
          <a:blip r:embed="rId3"/>
          <a:stretch>
            <a:fillRect/>
          </a:stretch>
        </p:blipFill>
        <p:spPr>
          <a:xfrm>
            <a:off x="4902812" y="2932993"/>
            <a:ext cx="3412865" cy="2551599"/>
          </a:xfrm>
          <a:prstGeom prst="rect">
            <a:avLst/>
          </a:prstGeom>
        </p:spPr>
      </p:pic>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725952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(5)	Involvement of People outside the Water Source</a:t>
            </a:r>
          </a:p>
        </p:txBody>
      </p:sp>
      <p:sp>
        <p:nvSpPr>
          <p:cNvPr id="5" name="コンテンツ プレースホルダー 3">
            <a:extLst>
              <a:ext uri="{FF2B5EF4-FFF2-40B4-BE49-F238E27FC236}">
                <a16:creationId xmlns:a16="http://schemas.microsoft.com/office/drawing/2014/main" id="{C7E98026-2EDD-4D8E-AD8D-E2030C890EA3}"/>
              </a:ext>
            </a:extLst>
          </p:cNvPr>
          <p:cNvSpPr txBox="1"/>
          <p:nvPr/>
        </p:nvSpPr>
        <p:spPr>
          <a:xfrm>
            <a:off x="982335" y="5852490"/>
            <a:ext cx="3154651"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Contest for the Design of a Trip to Headwater Villages</a:t>
            </a:r>
            <a:endParaRPr lang="ja-JP" altLang="en-US" sz="1600" dirty="0"/>
          </a:p>
        </p:txBody>
      </p:sp>
      <p:sp>
        <p:nvSpPr>
          <p:cNvPr id="7" name="コンテンツ プレースホルダー 3">
            <a:extLst>
              <a:ext uri="{FF2B5EF4-FFF2-40B4-BE49-F238E27FC236}">
                <a16:creationId xmlns:a16="http://schemas.microsoft.com/office/drawing/2014/main" id="{BAAFD2FE-6FED-430C-BD98-CCFAB08CE858}"/>
              </a:ext>
            </a:extLst>
          </p:cNvPr>
          <p:cNvSpPr txBox="1"/>
          <p:nvPr/>
        </p:nvSpPr>
        <p:spPr>
          <a:xfrm>
            <a:off x="5246129" y="5849539"/>
            <a:ext cx="272623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Specialty Products</a:t>
            </a:r>
          </a:p>
        </p:txBody>
      </p:sp>
      <p:sp>
        <p:nvSpPr>
          <p:cNvPr id="10" name="角丸四角形 5">
            <a:extLst>
              <a:ext uri="{FF2B5EF4-FFF2-40B4-BE49-F238E27FC236}">
                <a16:creationId xmlns:a16="http://schemas.microsoft.com/office/drawing/2014/main" id="{887F29B5-CFD9-4250-9021-D609A6CAF9D4}"/>
              </a:ext>
            </a:extLst>
          </p:cNvPr>
          <p:cNvSpPr/>
          <p:nvPr/>
        </p:nvSpPr>
        <p:spPr>
          <a:xfrm>
            <a:off x="958671" y="2009053"/>
            <a:ext cx="7560505" cy="843883"/>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The MLIT is implementing the “headwater villages support project” to revitalize the region</a:t>
            </a:r>
            <a:endParaRPr kumimoji="1" lang="ja-JP" altLang="en-US" sz="2000" dirty="0">
              <a:solidFill>
                <a:srgbClr val="FF0000"/>
              </a:solidFill>
            </a:endParaRPr>
          </a:p>
        </p:txBody>
      </p:sp>
      <p:sp>
        <p:nvSpPr>
          <p:cNvPr id="12" name="テキスト ボックス 11">
            <a:extLst>
              <a:ext uri="{FF2B5EF4-FFF2-40B4-BE49-F238E27FC236}">
                <a16:creationId xmlns:a16="http://schemas.microsoft.com/office/drawing/2014/main" id="{023ADAC3-28FB-4818-9EC6-39F0AAE132DD}"/>
              </a:ext>
            </a:extLst>
          </p:cNvPr>
          <p:cNvSpPr txBox="1"/>
          <p:nvPr/>
        </p:nvSpPr>
        <p:spPr>
          <a:xfrm>
            <a:off x="642101" y="1537816"/>
            <a:ext cx="7386283" cy="400110"/>
          </a:xfrm>
          <a:prstGeom prst="rect">
            <a:avLst/>
          </a:prstGeom>
          <a:noFill/>
        </p:spPr>
        <p:txBody>
          <a:bodyPr wrap="square" rtlCol="0">
            <a:spAutoFit/>
          </a:bodyPr>
          <a:lstStyle/>
          <a:p>
            <a:r>
              <a:rPr lang="en-US" altLang="ja-JP" sz="2000" dirty="0"/>
              <a:t>1) Support for Livelihood</a:t>
            </a:r>
          </a:p>
        </p:txBody>
      </p:sp>
      <p:pic>
        <p:nvPicPr>
          <p:cNvPr id="3" name="Picture 2">
            <a:extLst>
              <a:ext uri="{FF2B5EF4-FFF2-40B4-BE49-F238E27FC236}">
                <a16:creationId xmlns:a16="http://schemas.microsoft.com/office/drawing/2014/main" id="{8D5371AC-B6ED-48E0-9215-B430489C0116}"/>
              </a:ext>
            </a:extLst>
          </p:cNvPr>
          <p:cNvPicPr>
            <a:picLocks noChangeAspect="1"/>
          </p:cNvPicPr>
          <p:nvPr/>
        </p:nvPicPr>
        <p:blipFill>
          <a:blip r:embed="rId4"/>
          <a:stretch>
            <a:fillRect/>
          </a:stretch>
        </p:blipFill>
        <p:spPr>
          <a:xfrm>
            <a:off x="1010899" y="2924944"/>
            <a:ext cx="3075732" cy="2631887"/>
          </a:xfrm>
          <a:prstGeom prst="rect">
            <a:avLst/>
          </a:prstGeom>
        </p:spPr>
      </p:pic>
      <p:sp>
        <p:nvSpPr>
          <p:cNvPr id="11" name="テキスト ボックス 6">
            <a:extLst>
              <a:ext uri="{FF2B5EF4-FFF2-40B4-BE49-F238E27FC236}">
                <a16:creationId xmlns:a16="http://schemas.microsoft.com/office/drawing/2014/main" id="{9A6CCA09-B344-4AA0-9B7C-D83F63018749}"/>
              </a:ext>
            </a:extLst>
          </p:cNvPr>
          <p:cNvSpPr txBox="1"/>
          <p:nvPr/>
        </p:nvSpPr>
        <p:spPr>
          <a:xfrm>
            <a:off x="487988" y="5505590"/>
            <a:ext cx="4084011"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Headwater Villages Support Project, MLIT</a:t>
            </a:r>
          </a:p>
        </p:txBody>
      </p:sp>
      <p:sp>
        <p:nvSpPr>
          <p:cNvPr id="14" name="テキスト ボックス 6">
            <a:extLst>
              <a:ext uri="{FF2B5EF4-FFF2-40B4-BE49-F238E27FC236}">
                <a16:creationId xmlns:a16="http://schemas.microsoft.com/office/drawing/2014/main" id="{3B3DDA3C-1015-4551-941C-9C18C5A9043E}"/>
              </a:ext>
            </a:extLst>
          </p:cNvPr>
          <p:cNvSpPr txBox="1"/>
          <p:nvPr/>
        </p:nvSpPr>
        <p:spPr>
          <a:xfrm>
            <a:off x="4880477" y="5505590"/>
            <a:ext cx="4084011"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a:t>
            </a:r>
            <a:r>
              <a:rPr lang="en-US" altLang="ja-JP" sz="1400" dirty="0">
                <a:ea typeface="ＭＳ 明朝" panose="02020609040205080304" pitchFamily="17" charset="-128"/>
              </a:rPr>
              <a:t>Road Station of </a:t>
            </a:r>
            <a:r>
              <a:rPr lang="en-US" altLang="ja-JP" sz="1400" dirty="0" err="1">
                <a:ea typeface="ＭＳ 明朝" panose="02020609040205080304" pitchFamily="17" charset="-128"/>
              </a:rPr>
              <a:t>Yanba</a:t>
            </a:r>
            <a:r>
              <a:rPr lang="en-US" altLang="ja-JP" sz="1400" dirty="0">
                <a:ea typeface="ＭＳ 明朝" panose="02020609040205080304" pitchFamily="17" charset="-128"/>
              </a:rPr>
              <a:t> Dam Website</a:t>
            </a:r>
            <a:endParaRPr lang="en-US" sz="1400" dirty="0">
              <a:ea typeface="ＭＳ 明朝" panose="02020609040205080304" pitchFamily="17" charset="-128"/>
            </a:endParaRPr>
          </a:p>
        </p:txBody>
      </p:sp>
    </p:spTree>
    <p:extLst>
      <p:ext uri="{BB962C8B-B14F-4D97-AF65-F5344CB8AC3E}">
        <p14:creationId xmlns:p14="http://schemas.microsoft.com/office/powerpoint/2010/main" val="353775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93D36A45-4BC3-46C9-B54F-9339F6654C94}"/>
              </a:ext>
            </a:extLst>
          </p:cNvPr>
          <p:cNvSpPr txBox="1"/>
          <p:nvPr/>
        </p:nvSpPr>
        <p:spPr>
          <a:xfrm>
            <a:off x="642101" y="1537816"/>
            <a:ext cx="7386283" cy="400110"/>
          </a:xfrm>
          <a:prstGeom prst="rect">
            <a:avLst/>
          </a:prstGeom>
          <a:noFill/>
        </p:spPr>
        <p:txBody>
          <a:bodyPr wrap="square" rtlCol="0">
            <a:spAutoFit/>
          </a:bodyPr>
          <a:lstStyle/>
          <a:p>
            <a:r>
              <a:rPr lang="en-US" altLang="ja-JP" sz="2000" dirty="0"/>
              <a:t>1) Act on Special Measures for Water Resource Areas</a:t>
            </a:r>
          </a:p>
        </p:txBody>
      </p:sp>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7" name="テキスト ボックス 16">
            <a:extLst>
              <a:ext uri="{FF2B5EF4-FFF2-40B4-BE49-F238E27FC236}">
                <a16:creationId xmlns:a16="http://schemas.microsoft.com/office/drawing/2014/main" id="{DDE42EED-EC26-4AEC-AAFF-0EAEC9CC7899}"/>
              </a:ext>
            </a:extLst>
          </p:cNvPr>
          <p:cNvSpPr txBox="1"/>
          <p:nvPr/>
        </p:nvSpPr>
        <p:spPr>
          <a:xfrm>
            <a:off x="913720" y="1947378"/>
            <a:ext cx="3379771" cy="461665"/>
          </a:xfrm>
          <a:prstGeom prst="rect">
            <a:avLst/>
          </a:prstGeom>
          <a:solidFill>
            <a:schemeClr val="bg1"/>
          </a:solidFill>
        </p:spPr>
        <p:txBody>
          <a:bodyPr wrap="none" rtlCol="0">
            <a:spAutoFit/>
          </a:bodyPr>
          <a:lstStyle/>
          <a:p>
            <a:r>
              <a:rPr lang="en-US" altLang="ja-JP" sz="2400" b="1" dirty="0">
                <a:solidFill>
                  <a:srgbClr val="0070C0"/>
                </a:solidFill>
              </a:rPr>
              <a:t>Dam Card Distribution</a:t>
            </a:r>
          </a:p>
        </p:txBody>
      </p:sp>
      <p:sp>
        <p:nvSpPr>
          <p:cNvPr id="18" name="コンテンツ プレースホルダー 3">
            <a:extLst>
              <a:ext uri="{FF2B5EF4-FFF2-40B4-BE49-F238E27FC236}">
                <a16:creationId xmlns:a16="http://schemas.microsoft.com/office/drawing/2014/main" id="{E850C706-72DB-4EA4-8109-234EC33545AF}"/>
              </a:ext>
            </a:extLst>
          </p:cNvPr>
          <p:cNvSpPr txBox="1"/>
          <p:nvPr/>
        </p:nvSpPr>
        <p:spPr>
          <a:xfrm>
            <a:off x="4140252" y="6036186"/>
            <a:ext cx="2007537" cy="205184"/>
          </a:xfrm>
          <a:prstGeom prst="rect">
            <a:avLst/>
          </a:prstGeom>
        </p:spPr>
        <p:txBody>
          <a:bodyPr vert="horz" wrap="non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Example of Dam Card</a:t>
            </a:r>
            <a:endParaRPr lang="ja-JP" altLang="en-US" sz="1600" dirty="0"/>
          </a:p>
        </p:txBody>
      </p:sp>
      <p:sp>
        <p:nvSpPr>
          <p:cNvPr id="10" name="テキスト プレースホルダー 2">
            <a:extLst>
              <a:ext uri="{FF2B5EF4-FFF2-40B4-BE49-F238E27FC236}">
                <a16:creationId xmlns:a16="http://schemas.microsoft.com/office/drawing/2014/main" id="{9E1A8F27-CA29-48B8-8AAB-B7776F8D16BA}"/>
              </a:ext>
            </a:extLst>
          </p:cNvPr>
          <p:cNvSpPr txBox="1">
            <a:spLocks/>
          </p:cNvSpPr>
          <p:nvPr/>
        </p:nvSpPr>
        <p:spPr>
          <a:xfrm>
            <a:off x="827584" y="2360264"/>
            <a:ext cx="4320480"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“Dam card" is distributed to people who visited the dam.</a:t>
            </a:r>
          </a:p>
        </p:txBody>
      </p:sp>
      <p:pic>
        <p:nvPicPr>
          <p:cNvPr id="3" name="Picture 2">
            <a:extLst>
              <a:ext uri="{FF2B5EF4-FFF2-40B4-BE49-F238E27FC236}">
                <a16:creationId xmlns:a16="http://schemas.microsoft.com/office/drawing/2014/main" id="{C8E4D4DD-32F3-4110-8726-8F8590889661}"/>
              </a:ext>
            </a:extLst>
          </p:cNvPr>
          <p:cNvPicPr>
            <a:picLocks noChangeAspect="1"/>
          </p:cNvPicPr>
          <p:nvPr/>
        </p:nvPicPr>
        <p:blipFill>
          <a:blip r:embed="rId3"/>
          <a:stretch>
            <a:fillRect/>
          </a:stretch>
        </p:blipFill>
        <p:spPr>
          <a:xfrm>
            <a:off x="1469430" y="3429001"/>
            <a:ext cx="3406289" cy="2415856"/>
          </a:xfrm>
          <a:prstGeom prst="rect">
            <a:avLst/>
          </a:prstGeom>
        </p:spPr>
      </p:pic>
      <p:sp>
        <p:nvSpPr>
          <p:cNvPr id="11" name="テキスト ボックス 6">
            <a:extLst>
              <a:ext uri="{FF2B5EF4-FFF2-40B4-BE49-F238E27FC236}">
                <a16:creationId xmlns:a16="http://schemas.microsoft.com/office/drawing/2014/main" id="{F090FAF1-D69F-4479-8D41-9B23D3A63EFA}"/>
              </a:ext>
            </a:extLst>
          </p:cNvPr>
          <p:cNvSpPr txBox="1"/>
          <p:nvPr/>
        </p:nvSpPr>
        <p:spPr>
          <a:xfrm>
            <a:off x="1547018" y="5844857"/>
            <a:ext cx="1820931"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MLIT website</a:t>
            </a:r>
          </a:p>
        </p:txBody>
      </p:sp>
      <p:pic>
        <p:nvPicPr>
          <p:cNvPr id="4" name="Picture 3">
            <a:extLst>
              <a:ext uri="{FF2B5EF4-FFF2-40B4-BE49-F238E27FC236}">
                <a16:creationId xmlns:a16="http://schemas.microsoft.com/office/drawing/2014/main" id="{6B4125D0-CA9F-4ADA-89B4-72085D419657}"/>
              </a:ext>
            </a:extLst>
          </p:cNvPr>
          <p:cNvPicPr>
            <a:picLocks noChangeAspect="1"/>
          </p:cNvPicPr>
          <p:nvPr/>
        </p:nvPicPr>
        <p:blipFill>
          <a:blip r:embed="rId4"/>
          <a:stretch>
            <a:fillRect/>
          </a:stretch>
        </p:blipFill>
        <p:spPr>
          <a:xfrm>
            <a:off x="5375201" y="2044241"/>
            <a:ext cx="2855079" cy="3821759"/>
          </a:xfrm>
          <a:prstGeom prst="rect">
            <a:avLst/>
          </a:prstGeom>
        </p:spPr>
      </p:pic>
      <p:sp>
        <p:nvSpPr>
          <p:cNvPr id="12" name="テキスト プレースホルダー 7">
            <a:extLst>
              <a:ext uri="{FF2B5EF4-FFF2-40B4-BE49-F238E27FC236}">
                <a16:creationId xmlns:a16="http://schemas.microsoft.com/office/drawing/2014/main" id="{3348A4EC-F79D-4F36-98C1-23B5C29709E1}"/>
              </a:ext>
            </a:extLst>
          </p:cNvPr>
          <p:cNvSpPr txBox="1"/>
          <p:nvPr/>
        </p:nvSpPr>
        <p:spPr>
          <a:xfrm>
            <a:off x="360000" y="972000"/>
            <a:ext cx="725952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(5)	Involvement of People outside the Water Source</a:t>
            </a:r>
          </a:p>
        </p:txBody>
      </p:sp>
    </p:spTree>
    <p:extLst>
      <p:ext uri="{BB962C8B-B14F-4D97-AF65-F5344CB8AC3E}">
        <p14:creationId xmlns:p14="http://schemas.microsoft.com/office/powerpoint/2010/main" val="171126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pic>
        <p:nvPicPr>
          <p:cNvPr id="9" name="図 8">
            <a:extLst>
              <a:ext uri="{FF2B5EF4-FFF2-40B4-BE49-F238E27FC236}">
                <a16:creationId xmlns:a16="http://schemas.microsoft.com/office/drawing/2014/main" id="{CAAF9FB4-FB1F-43BE-A359-DFCD93A84F5A}"/>
              </a:ext>
            </a:extLst>
          </p:cNvPr>
          <p:cNvPicPr>
            <a:picLocks noChangeAspect="1"/>
          </p:cNvPicPr>
          <p:nvPr/>
        </p:nvPicPr>
        <p:blipFill rotWithShape="1">
          <a:blip r:embed="rId3"/>
          <a:srcRect l="6737"/>
          <a:stretch/>
        </p:blipFill>
        <p:spPr>
          <a:xfrm>
            <a:off x="282982" y="4136575"/>
            <a:ext cx="2763241" cy="1656000"/>
          </a:xfrm>
          <a:prstGeom prst="rect">
            <a:avLst/>
          </a:prstGeom>
        </p:spPr>
      </p:pic>
      <p:pic>
        <p:nvPicPr>
          <p:cNvPr id="10" name="図 9">
            <a:extLst>
              <a:ext uri="{FF2B5EF4-FFF2-40B4-BE49-F238E27FC236}">
                <a16:creationId xmlns:a16="http://schemas.microsoft.com/office/drawing/2014/main" id="{F97CAEE5-0F91-4B34-B0AA-9D9A49694109}"/>
              </a:ext>
            </a:extLst>
          </p:cNvPr>
          <p:cNvPicPr>
            <a:picLocks noChangeAspect="1"/>
          </p:cNvPicPr>
          <p:nvPr/>
        </p:nvPicPr>
        <p:blipFill>
          <a:blip r:embed="rId4"/>
          <a:stretch>
            <a:fillRect/>
          </a:stretch>
        </p:blipFill>
        <p:spPr>
          <a:xfrm>
            <a:off x="3191656" y="4136575"/>
            <a:ext cx="2673995" cy="1656000"/>
          </a:xfrm>
          <a:prstGeom prst="rect">
            <a:avLst/>
          </a:prstGeom>
        </p:spPr>
      </p:pic>
      <p:pic>
        <p:nvPicPr>
          <p:cNvPr id="11" name="図 10">
            <a:extLst>
              <a:ext uri="{FF2B5EF4-FFF2-40B4-BE49-F238E27FC236}">
                <a16:creationId xmlns:a16="http://schemas.microsoft.com/office/drawing/2014/main" id="{DD9DC742-B74E-4F48-AEED-CF79AEE6E0B2}"/>
              </a:ext>
            </a:extLst>
          </p:cNvPr>
          <p:cNvPicPr>
            <a:picLocks noChangeAspect="1"/>
          </p:cNvPicPr>
          <p:nvPr/>
        </p:nvPicPr>
        <p:blipFill rotWithShape="1">
          <a:blip r:embed="rId5"/>
          <a:srcRect l="6904" t="1" b="4396"/>
          <a:stretch/>
        </p:blipFill>
        <p:spPr>
          <a:xfrm>
            <a:off x="6011084" y="4136575"/>
            <a:ext cx="2758289" cy="1656000"/>
          </a:xfrm>
          <a:prstGeom prst="rect">
            <a:avLst/>
          </a:prstGeom>
        </p:spPr>
      </p:pic>
      <p:sp>
        <p:nvSpPr>
          <p:cNvPr id="14" name="テキスト ボックス 13">
            <a:extLst>
              <a:ext uri="{FF2B5EF4-FFF2-40B4-BE49-F238E27FC236}">
                <a16:creationId xmlns:a16="http://schemas.microsoft.com/office/drawing/2014/main" id="{87374F3B-3B8B-4EC3-856E-3198E10BCA33}"/>
              </a:ext>
            </a:extLst>
          </p:cNvPr>
          <p:cNvSpPr txBox="1"/>
          <p:nvPr/>
        </p:nvSpPr>
        <p:spPr>
          <a:xfrm>
            <a:off x="226251" y="1534566"/>
            <a:ext cx="7272808" cy="461665"/>
          </a:xfrm>
          <a:prstGeom prst="rect">
            <a:avLst/>
          </a:prstGeom>
          <a:solidFill>
            <a:schemeClr val="bg1"/>
          </a:solidFill>
        </p:spPr>
        <p:txBody>
          <a:bodyPr wrap="square" rtlCol="0">
            <a:spAutoFit/>
          </a:bodyPr>
          <a:lstStyle/>
          <a:p>
            <a:pPr algn="ctr"/>
            <a:r>
              <a:rPr lang="en-US" altLang="ja-JP" sz="2400" b="1" dirty="0">
                <a:solidFill>
                  <a:srgbClr val="0070C0"/>
                </a:solidFill>
              </a:rPr>
              <a:t>Economic Revitalization Using Reservoirs</a:t>
            </a:r>
          </a:p>
        </p:txBody>
      </p:sp>
      <p:sp>
        <p:nvSpPr>
          <p:cNvPr id="19" name="コンテンツ プレースホルダー 3">
            <a:extLst>
              <a:ext uri="{FF2B5EF4-FFF2-40B4-BE49-F238E27FC236}">
                <a16:creationId xmlns:a16="http://schemas.microsoft.com/office/drawing/2014/main" id="{A368022C-16AA-47BB-B291-6A5C6269697E}"/>
              </a:ext>
            </a:extLst>
          </p:cNvPr>
          <p:cNvSpPr txBox="1"/>
          <p:nvPr/>
        </p:nvSpPr>
        <p:spPr>
          <a:xfrm>
            <a:off x="2482000" y="6126325"/>
            <a:ext cx="418000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Regional Revitalization Using  Reservoirs</a:t>
            </a:r>
            <a:endParaRPr lang="ja-JP" altLang="en-US" sz="1600" dirty="0"/>
          </a:p>
        </p:txBody>
      </p:sp>
      <p:pic>
        <p:nvPicPr>
          <p:cNvPr id="8" name="図 7">
            <a:extLst>
              <a:ext uri="{FF2B5EF4-FFF2-40B4-BE49-F238E27FC236}">
                <a16:creationId xmlns:a16="http://schemas.microsoft.com/office/drawing/2014/main" id="{088226C5-7FAE-47F9-A9DB-A5F3DCB2C383}"/>
              </a:ext>
            </a:extLst>
          </p:cNvPr>
          <p:cNvPicPr>
            <a:picLocks noChangeAspect="1"/>
          </p:cNvPicPr>
          <p:nvPr/>
        </p:nvPicPr>
        <p:blipFill rotWithShape="1">
          <a:blip r:embed="rId6"/>
          <a:srcRect b="9058"/>
          <a:stretch/>
        </p:blipFill>
        <p:spPr>
          <a:xfrm>
            <a:off x="6006131" y="2127315"/>
            <a:ext cx="2763242" cy="1656000"/>
          </a:xfrm>
          <a:prstGeom prst="rect">
            <a:avLst/>
          </a:prstGeom>
        </p:spPr>
      </p:pic>
      <p:sp>
        <p:nvSpPr>
          <p:cNvPr id="12" name="テキスト プレースホルダー 2">
            <a:extLst>
              <a:ext uri="{FF2B5EF4-FFF2-40B4-BE49-F238E27FC236}">
                <a16:creationId xmlns:a16="http://schemas.microsoft.com/office/drawing/2014/main" id="{0BB8ACE2-3549-4A72-A334-64C03B68856E}"/>
              </a:ext>
            </a:extLst>
          </p:cNvPr>
          <p:cNvSpPr txBox="1">
            <a:spLocks/>
          </p:cNvSpPr>
          <p:nvPr/>
        </p:nvSpPr>
        <p:spPr>
          <a:xfrm>
            <a:off x="384836" y="2004227"/>
            <a:ext cx="5040560" cy="1530401"/>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Projection Mapping</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Triathlon tournament utilizing the dam environment</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Backstage tour by private entities</a:t>
            </a:r>
          </a:p>
        </p:txBody>
      </p:sp>
      <p:sp>
        <p:nvSpPr>
          <p:cNvPr id="15" name="テキスト ボックス 6">
            <a:extLst>
              <a:ext uri="{FF2B5EF4-FFF2-40B4-BE49-F238E27FC236}">
                <a16:creationId xmlns:a16="http://schemas.microsoft.com/office/drawing/2014/main" id="{5FFCD8E4-B69A-4C62-9C45-9E7F159984E2}"/>
              </a:ext>
            </a:extLst>
          </p:cNvPr>
          <p:cNvSpPr txBox="1"/>
          <p:nvPr/>
        </p:nvSpPr>
        <p:spPr>
          <a:xfrm>
            <a:off x="226251" y="5780037"/>
            <a:ext cx="2965405" cy="523220"/>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a:t>
            </a:r>
            <a:r>
              <a:rPr lang="en-US" sz="1400" dirty="0" err="1">
                <a:ea typeface="ＭＳ 明朝" panose="02020609040205080304" pitchFamily="17" charset="-128"/>
              </a:rPr>
              <a:t>Yodo</a:t>
            </a:r>
            <a:r>
              <a:rPr lang="en-US" sz="1400" dirty="0">
                <a:ea typeface="ＭＳ 明朝" panose="02020609040205080304" pitchFamily="17" charset="-128"/>
              </a:rPr>
              <a:t> River Dams Integrated Management Office website</a:t>
            </a:r>
          </a:p>
        </p:txBody>
      </p:sp>
      <p:sp>
        <p:nvSpPr>
          <p:cNvPr id="16" name="テキスト ボックス 6">
            <a:extLst>
              <a:ext uri="{FF2B5EF4-FFF2-40B4-BE49-F238E27FC236}">
                <a16:creationId xmlns:a16="http://schemas.microsoft.com/office/drawing/2014/main" id="{485AEA7D-D287-4E41-A9AF-473E01FB50A4}"/>
              </a:ext>
            </a:extLst>
          </p:cNvPr>
          <p:cNvSpPr txBox="1"/>
          <p:nvPr/>
        </p:nvSpPr>
        <p:spPr>
          <a:xfrm>
            <a:off x="4716016" y="5772910"/>
            <a:ext cx="2965405"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a:t>
            </a:r>
            <a:r>
              <a:rPr lang="en-US" sz="1400" dirty="0" err="1">
                <a:ea typeface="ＭＳ 明朝" panose="02020609040205080304" pitchFamily="17" charset="-128"/>
              </a:rPr>
              <a:t>Nikkou</a:t>
            </a:r>
            <a:r>
              <a:rPr lang="en-US" sz="1400" dirty="0">
                <a:ea typeface="ＭＳ 明朝" panose="02020609040205080304" pitchFamily="17" charset="-128"/>
              </a:rPr>
              <a:t> City Website</a:t>
            </a:r>
          </a:p>
        </p:txBody>
      </p:sp>
      <p:sp>
        <p:nvSpPr>
          <p:cNvPr id="17" name="テキスト ボックス 6">
            <a:extLst>
              <a:ext uri="{FF2B5EF4-FFF2-40B4-BE49-F238E27FC236}">
                <a16:creationId xmlns:a16="http://schemas.microsoft.com/office/drawing/2014/main" id="{31C6ACE9-D3BB-40B9-AEC7-415C07462CEC}"/>
              </a:ext>
            </a:extLst>
          </p:cNvPr>
          <p:cNvSpPr txBox="1"/>
          <p:nvPr/>
        </p:nvSpPr>
        <p:spPr>
          <a:xfrm>
            <a:off x="6006131" y="3828393"/>
            <a:ext cx="2965405"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Izumo River Office website</a:t>
            </a:r>
          </a:p>
        </p:txBody>
      </p:sp>
      <p:sp>
        <p:nvSpPr>
          <p:cNvPr id="18" name="テキスト プレースホルダー 7">
            <a:extLst>
              <a:ext uri="{FF2B5EF4-FFF2-40B4-BE49-F238E27FC236}">
                <a16:creationId xmlns:a16="http://schemas.microsoft.com/office/drawing/2014/main" id="{C2452598-E7C6-452B-8957-6B964A9CA019}"/>
              </a:ext>
            </a:extLst>
          </p:cNvPr>
          <p:cNvSpPr txBox="1"/>
          <p:nvPr/>
        </p:nvSpPr>
        <p:spPr>
          <a:xfrm>
            <a:off x="360000" y="972000"/>
            <a:ext cx="725952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(5)	Involvement of People outside the Water Source</a:t>
            </a:r>
          </a:p>
        </p:txBody>
      </p:sp>
    </p:spTree>
    <p:extLst>
      <p:ext uri="{BB962C8B-B14F-4D97-AF65-F5344CB8AC3E}">
        <p14:creationId xmlns:p14="http://schemas.microsoft.com/office/powerpoint/2010/main" val="202882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7002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Environmental Impact Assessment and Countermeasures</a:t>
            </a:r>
          </a:p>
        </p:txBody>
      </p:sp>
      <p:sp>
        <p:nvSpPr>
          <p:cNvPr id="4" name="テキスト ボックス 3">
            <a:extLst>
              <a:ext uri="{FF2B5EF4-FFF2-40B4-BE49-F238E27FC236}">
                <a16:creationId xmlns:a16="http://schemas.microsoft.com/office/drawing/2014/main" id="{CA771273-15D6-47E6-AB0A-5C9C1CBD39BF}"/>
              </a:ext>
            </a:extLst>
          </p:cNvPr>
          <p:cNvSpPr txBox="1"/>
          <p:nvPr/>
        </p:nvSpPr>
        <p:spPr>
          <a:xfrm>
            <a:off x="642101" y="1537816"/>
            <a:ext cx="7386283" cy="400110"/>
          </a:xfrm>
          <a:prstGeom prst="rect">
            <a:avLst/>
          </a:prstGeom>
          <a:noFill/>
        </p:spPr>
        <p:txBody>
          <a:bodyPr wrap="square" rtlCol="0">
            <a:spAutoFit/>
          </a:bodyPr>
          <a:lstStyle/>
          <a:p>
            <a:r>
              <a:rPr lang="en-US" altLang="ja-JP" sz="2000" dirty="0"/>
              <a:t>1) Environmental Impact Assessment (EIA)</a:t>
            </a:r>
          </a:p>
        </p:txBody>
      </p:sp>
      <p:grpSp>
        <p:nvGrpSpPr>
          <p:cNvPr id="34" name="グループ化 33">
            <a:extLst>
              <a:ext uri="{FF2B5EF4-FFF2-40B4-BE49-F238E27FC236}">
                <a16:creationId xmlns:a16="http://schemas.microsoft.com/office/drawing/2014/main" id="{289D1F0D-ECF4-44E9-842D-269BFD9F8999}"/>
              </a:ext>
            </a:extLst>
          </p:cNvPr>
          <p:cNvGrpSpPr/>
          <p:nvPr/>
        </p:nvGrpSpPr>
        <p:grpSpPr>
          <a:xfrm>
            <a:off x="2123728" y="2050559"/>
            <a:ext cx="5200375" cy="4016471"/>
            <a:chOff x="359996" y="2970983"/>
            <a:chExt cx="4531057" cy="2974449"/>
          </a:xfrm>
        </p:grpSpPr>
        <p:sp>
          <p:nvSpPr>
            <p:cNvPr id="8" name="矢印: 右 7">
              <a:extLst>
                <a:ext uri="{FF2B5EF4-FFF2-40B4-BE49-F238E27FC236}">
                  <a16:creationId xmlns:a16="http://schemas.microsoft.com/office/drawing/2014/main" id="{D689B515-223A-438C-AA9B-5C015B243796}"/>
                </a:ext>
              </a:extLst>
            </p:cNvPr>
            <p:cNvSpPr/>
            <p:nvPr/>
          </p:nvSpPr>
          <p:spPr>
            <a:xfrm rot="5400000">
              <a:off x="1426216" y="4172440"/>
              <a:ext cx="2410094" cy="53860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A42E525-8421-4777-8D3C-6B1CAE7503BC}"/>
                </a:ext>
              </a:extLst>
            </p:cNvPr>
            <p:cNvSpPr txBox="1"/>
            <p:nvPr/>
          </p:nvSpPr>
          <p:spPr>
            <a:xfrm>
              <a:off x="359996" y="2970983"/>
              <a:ext cx="4510443" cy="536618"/>
            </a:xfrm>
            <a:prstGeom prst="rect">
              <a:avLst/>
            </a:prstGeom>
            <a:solidFill>
              <a:schemeClr val="accent1"/>
            </a:solidFill>
          </p:spPr>
          <p:txBody>
            <a:bodyPr vert="horz" wrap="square" lIns="36000" tIns="72000" rIns="36000" bIns="36000" rtlCol="0" anchor="ctr" anchorCtr="0">
              <a:spAutoFit/>
            </a:bodyPr>
            <a:lstStyle/>
            <a:p>
              <a:pPr algn="ctr">
                <a:lnSpc>
                  <a:spcPts val="2400"/>
                </a:lnSpc>
                <a:spcAft>
                  <a:spcPts val="100"/>
                </a:spcAft>
              </a:pPr>
              <a:r>
                <a:rPr kumimoji="1" lang="en-US" altLang="ja-JP" sz="2000" b="1" spc="-20" dirty="0">
                  <a:solidFill>
                    <a:srgbClr val="183490"/>
                  </a:solidFill>
                  <a:latin typeface="Meiryo UI" panose="020B0604030504040204" pitchFamily="50" charset="-128"/>
                  <a:ea typeface="Meiryo UI" panose="020B0604030504040204" pitchFamily="50" charset="-128"/>
                </a:rPr>
                <a:t>1.</a:t>
              </a:r>
              <a:r>
                <a:rPr lang="id-ID" altLang="ja-JP" sz="2000" b="1" spc="-20" dirty="0">
                  <a:solidFill>
                    <a:srgbClr val="183490"/>
                  </a:solidFill>
                  <a:latin typeface="Meiryo UI" panose="020B0604030504040204" pitchFamily="50" charset="-128"/>
                  <a:ea typeface="Meiryo UI" panose="020B0604030504040204" pitchFamily="50" charset="-128"/>
                </a:rPr>
                <a:t> Primary Environmental Impact Consideration</a:t>
              </a:r>
              <a:endParaRPr kumimoji="1" lang="ja-JP" altLang="en-US" sz="2000" b="1" spc="-20" dirty="0">
                <a:solidFill>
                  <a:srgbClr val="18349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411CB3E3-9B5E-4268-8A57-AABCA5695450}"/>
                </a:ext>
              </a:extLst>
            </p:cNvPr>
            <p:cNvSpPr txBox="1"/>
            <p:nvPr/>
          </p:nvSpPr>
          <p:spPr>
            <a:xfrm>
              <a:off x="359997" y="3721187"/>
              <a:ext cx="4510443" cy="308690"/>
            </a:xfrm>
            <a:prstGeom prst="rect">
              <a:avLst/>
            </a:prstGeom>
            <a:solidFill>
              <a:srgbClr val="FFCCCC"/>
            </a:solidFill>
          </p:spPr>
          <p:txBody>
            <a:bodyPr vert="horz" wrap="square" lIns="36000" tIns="72000" rIns="36000" bIns="36000" rtlCol="0" anchor="ctr" anchorCtr="0">
              <a:spAutoFit/>
            </a:bodyPr>
            <a:lstStyle/>
            <a:p>
              <a:pPr algn="ctr">
                <a:lnSpc>
                  <a:spcPts val="2400"/>
                </a:lnSpc>
                <a:spcAft>
                  <a:spcPts val="100"/>
                </a:spcAft>
              </a:pPr>
              <a:r>
                <a:rPr kumimoji="1" lang="en-US" altLang="ja-JP" sz="2000" b="1" spc="-20" dirty="0">
                  <a:solidFill>
                    <a:srgbClr val="183490"/>
                  </a:solidFill>
                  <a:latin typeface="Meiryo UI" panose="020B0604030504040204" pitchFamily="50" charset="-128"/>
                  <a:ea typeface="Meiryo UI" panose="020B0604030504040204" pitchFamily="50" charset="-128"/>
                </a:rPr>
                <a:t>2. Scoping Document</a:t>
              </a:r>
            </a:p>
          </p:txBody>
        </p:sp>
        <p:sp>
          <p:nvSpPr>
            <p:cNvPr id="31" name="テキスト ボックス 30">
              <a:extLst>
                <a:ext uri="{FF2B5EF4-FFF2-40B4-BE49-F238E27FC236}">
                  <a16:creationId xmlns:a16="http://schemas.microsoft.com/office/drawing/2014/main" id="{DA5B965A-8167-4CC4-AC83-F2F003EE2E78}"/>
                </a:ext>
              </a:extLst>
            </p:cNvPr>
            <p:cNvSpPr txBox="1"/>
            <p:nvPr/>
          </p:nvSpPr>
          <p:spPr>
            <a:xfrm>
              <a:off x="359998" y="4240017"/>
              <a:ext cx="4510443" cy="536618"/>
            </a:xfrm>
            <a:prstGeom prst="rect">
              <a:avLst/>
            </a:prstGeom>
            <a:solidFill>
              <a:srgbClr val="FFCC99"/>
            </a:solidFill>
          </p:spPr>
          <p:txBody>
            <a:bodyPr vert="horz" wrap="square" lIns="36000" tIns="72000" rIns="36000" bIns="36000" rtlCol="0" anchor="ctr" anchorCtr="0">
              <a:spAutoFit/>
            </a:bodyPr>
            <a:lstStyle/>
            <a:p>
              <a:pPr algn="ctr">
                <a:lnSpc>
                  <a:spcPts val="2400"/>
                </a:lnSpc>
                <a:spcAft>
                  <a:spcPts val="100"/>
                </a:spcAft>
              </a:pPr>
              <a:r>
                <a:rPr kumimoji="1" lang="fr-FR" altLang="ja-JP" sz="2000" b="1" spc="-20" dirty="0">
                  <a:solidFill>
                    <a:srgbClr val="183490"/>
                  </a:solidFill>
                  <a:latin typeface="Meiryo UI" panose="020B0604030504040204" pitchFamily="50" charset="-128"/>
                  <a:ea typeface="Meiryo UI" panose="020B0604030504040204" pitchFamily="50" charset="-128"/>
                </a:rPr>
                <a:t>3. Draft Environmental Impact Statement (EIS)</a:t>
              </a:r>
            </a:p>
          </p:txBody>
        </p:sp>
        <p:sp>
          <p:nvSpPr>
            <p:cNvPr id="32" name="テキスト ボックス 31">
              <a:extLst>
                <a:ext uri="{FF2B5EF4-FFF2-40B4-BE49-F238E27FC236}">
                  <a16:creationId xmlns:a16="http://schemas.microsoft.com/office/drawing/2014/main" id="{2065E6D5-7994-498F-AA5E-5A24020F1B09}"/>
                </a:ext>
              </a:extLst>
            </p:cNvPr>
            <p:cNvSpPr txBox="1"/>
            <p:nvPr/>
          </p:nvSpPr>
          <p:spPr>
            <a:xfrm>
              <a:off x="359999" y="4925762"/>
              <a:ext cx="4510443" cy="536618"/>
            </a:xfrm>
            <a:prstGeom prst="rect">
              <a:avLst/>
            </a:prstGeom>
            <a:solidFill>
              <a:srgbClr val="CCFF99"/>
            </a:solidFill>
          </p:spPr>
          <p:txBody>
            <a:bodyPr vert="horz" wrap="square" lIns="36000" tIns="72000" rIns="36000" bIns="36000" rtlCol="0" anchor="ctr" anchorCtr="0">
              <a:spAutoFit/>
            </a:bodyPr>
            <a:lstStyle/>
            <a:p>
              <a:pPr algn="ctr">
                <a:lnSpc>
                  <a:spcPts val="2400"/>
                </a:lnSpc>
                <a:spcAft>
                  <a:spcPts val="100"/>
                </a:spcAft>
              </a:pPr>
              <a:r>
                <a:rPr kumimoji="1" lang="fr-FR" altLang="ja-JP" sz="2000" b="1" spc="-20" dirty="0">
                  <a:solidFill>
                    <a:srgbClr val="183490"/>
                  </a:solidFill>
                  <a:latin typeface="Meiryo UI" panose="020B0604030504040204" pitchFamily="50" charset="-128"/>
                  <a:ea typeface="Meiryo UI" panose="020B0604030504040204" pitchFamily="50" charset="-128"/>
                </a:rPr>
                <a:t>4. Environmental Impact Statement (EIS)</a:t>
              </a:r>
            </a:p>
          </p:txBody>
        </p:sp>
        <p:sp>
          <p:nvSpPr>
            <p:cNvPr id="33" name="テキスト ボックス 32">
              <a:extLst>
                <a:ext uri="{FF2B5EF4-FFF2-40B4-BE49-F238E27FC236}">
                  <a16:creationId xmlns:a16="http://schemas.microsoft.com/office/drawing/2014/main" id="{A54547FF-1026-45FD-85A1-049D17D2699E}"/>
                </a:ext>
              </a:extLst>
            </p:cNvPr>
            <p:cNvSpPr txBox="1"/>
            <p:nvPr/>
          </p:nvSpPr>
          <p:spPr>
            <a:xfrm>
              <a:off x="380610" y="5636742"/>
              <a:ext cx="4510443" cy="308690"/>
            </a:xfrm>
            <a:prstGeom prst="rect">
              <a:avLst/>
            </a:prstGeom>
            <a:solidFill>
              <a:srgbClr val="FFFF99"/>
            </a:solidFill>
          </p:spPr>
          <p:txBody>
            <a:bodyPr vert="horz" wrap="square" lIns="36000" tIns="72000" rIns="36000" bIns="36000" rtlCol="0" anchor="ctr" anchorCtr="0">
              <a:spAutoFit/>
            </a:bodyPr>
            <a:lstStyle/>
            <a:p>
              <a:pPr algn="ctr">
                <a:lnSpc>
                  <a:spcPts val="2400"/>
                </a:lnSpc>
                <a:spcAft>
                  <a:spcPts val="100"/>
                </a:spcAft>
              </a:pPr>
              <a:r>
                <a:rPr kumimoji="1" lang="fr-FR" altLang="ja-JP" sz="2000" b="1" spc="-20" dirty="0">
                  <a:solidFill>
                    <a:srgbClr val="183490"/>
                  </a:solidFill>
                  <a:latin typeface="Meiryo UI" panose="020B0604030504040204" pitchFamily="50" charset="-128"/>
                  <a:ea typeface="Meiryo UI" panose="020B0604030504040204" pitchFamily="50" charset="-128"/>
                </a:rPr>
                <a:t>5. Impact Mitigation Report</a:t>
              </a:r>
            </a:p>
          </p:txBody>
        </p:sp>
      </p:grpSp>
    </p:spTree>
    <p:extLst>
      <p:ext uri="{BB962C8B-B14F-4D97-AF65-F5344CB8AC3E}">
        <p14:creationId xmlns:p14="http://schemas.microsoft.com/office/powerpoint/2010/main" val="161813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7002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Environmental Impact Assessment and Countermeasures</a:t>
            </a:r>
          </a:p>
        </p:txBody>
      </p:sp>
      <p:sp>
        <p:nvSpPr>
          <p:cNvPr id="4" name="テキスト ボックス 3">
            <a:extLst>
              <a:ext uri="{FF2B5EF4-FFF2-40B4-BE49-F238E27FC236}">
                <a16:creationId xmlns:a16="http://schemas.microsoft.com/office/drawing/2014/main" id="{CA771273-15D6-47E6-AB0A-5C9C1CBD39BF}"/>
              </a:ext>
            </a:extLst>
          </p:cNvPr>
          <p:cNvSpPr txBox="1"/>
          <p:nvPr/>
        </p:nvSpPr>
        <p:spPr>
          <a:xfrm>
            <a:off x="642101" y="1537816"/>
            <a:ext cx="7386283" cy="400110"/>
          </a:xfrm>
          <a:prstGeom prst="rect">
            <a:avLst/>
          </a:prstGeom>
          <a:noFill/>
        </p:spPr>
        <p:txBody>
          <a:bodyPr wrap="square" rtlCol="0">
            <a:spAutoFit/>
          </a:bodyPr>
          <a:lstStyle/>
          <a:p>
            <a:r>
              <a:rPr lang="en-US" altLang="ja-JP" sz="2000" dirty="0"/>
              <a:t>2) JICA’s System on Environmental and Social Considerations</a:t>
            </a:r>
          </a:p>
        </p:txBody>
      </p:sp>
      <p:grpSp>
        <p:nvGrpSpPr>
          <p:cNvPr id="34" name="グループ化 33">
            <a:extLst>
              <a:ext uri="{FF2B5EF4-FFF2-40B4-BE49-F238E27FC236}">
                <a16:creationId xmlns:a16="http://schemas.microsoft.com/office/drawing/2014/main" id="{14220F7F-4F13-4F43-A727-979C86FD0ADA}"/>
              </a:ext>
            </a:extLst>
          </p:cNvPr>
          <p:cNvGrpSpPr/>
          <p:nvPr/>
        </p:nvGrpSpPr>
        <p:grpSpPr>
          <a:xfrm>
            <a:off x="2152151" y="2132856"/>
            <a:ext cx="4645298" cy="3876117"/>
            <a:chOff x="642101" y="2606308"/>
            <a:chExt cx="3641869" cy="2823339"/>
          </a:xfrm>
        </p:grpSpPr>
        <p:sp>
          <p:nvSpPr>
            <p:cNvPr id="28" name="矢印: 右 27">
              <a:extLst>
                <a:ext uri="{FF2B5EF4-FFF2-40B4-BE49-F238E27FC236}">
                  <a16:creationId xmlns:a16="http://schemas.microsoft.com/office/drawing/2014/main" id="{4B25CD62-7F71-48B1-A86F-E7196787EE89}"/>
                </a:ext>
              </a:extLst>
            </p:cNvPr>
            <p:cNvSpPr/>
            <p:nvPr/>
          </p:nvSpPr>
          <p:spPr>
            <a:xfrm rot="5400000">
              <a:off x="1257987" y="3678726"/>
              <a:ext cx="2410094" cy="53860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22AFF4D-29E4-443A-A003-B10C01BC5A4A}"/>
                </a:ext>
              </a:extLst>
            </p:cNvPr>
            <p:cNvSpPr txBox="1"/>
            <p:nvPr/>
          </p:nvSpPr>
          <p:spPr>
            <a:xfrm>
              <a:off x="642102" y="2606308"/>
              <a:ext cx="3641868" cy="303617"/>
            </a:xfrm>
            <a:prstGeom prst="rect">
              <a:avLst/>
            </a:prstGeom>
            <a:solidFill>
              <a:schemeClr val="accent1"/>
            </a:solidFill>
          </p:spPr>
          <p:txBody>
            <a:bodyPr vert="horz" wrap="square" lIns="36000" tIns="72000" rIns="36000" bIns="36000" rtlCol="0" anchor="ctr" anchorCtr="0">
              <a:spAutoFit/>
            </a:bodyPr>
            <a:lstStyle/>
            <a:p>
              <a:pPr algn="ctr">
                <a:lnSpc>
                  <a:spcPts val="2400"/>
                </a:lnSpc>
                <a:spcAft>
                  <a:spcPts val="100"/>
                </a:spcAft>
              </a:pPr>
              <a:r>
                <a:rPr kumimoji="1" lang="en-US" altLang="ja-JP" sz="2000" b="1" spc="-20" dirty="0">
                  <a:solidFill>
                    <a:srgbClr val="183490"/>
                  </a:solidFill>
                  <a:latin typeface="Meiryo UI" panose="020B0604030504040204" pitchFamily="50" charset="-128"/>
                  <a:ea typeface="Meiryo UI" panose="020B0604030504040204" pitchFamily="50" charset="-128"/>
                </a:rPr>
                <a:t>1. Categorization (4 categories)</a:t>
              </a:r>
            </a:p>
          </p:txBody>
        </p:sp>
        <p:sp>
          <p:nvSpPr>
            <p:cNvPr id="30" name="テキスト ボックス 29">
              <a:extLst>
                <a:ext uri="{FF2B5EF4-FFF2-40B4-BE49-F238E27FC236}">
                  <a16:creationId xmlns:a16="http://schemas.microsoft.com/office/drawing/2014/main" id="{9C2EDDEC-FD1B-4FFB-8861-9F771C66AE50}"/>
                </a:ext>
              </a:extLst>
            </p:cNvPr>
            <p:cNvSpPr txBox="1"/>
            <p:nvPr/>
          </p:nvSpPr>
          <p:spPr>
            <a:xfrm>
              <a:off x="642101" y="3339993"/>
              <a:ext cx="3641868" cy="527800"/>
            </a:xfrm>
            <a:prstGeom prst="rect">
              <a:avLst/>
            </a:prstGeom>
            <a:solidFill>
              <a:srgbClr val="FFCCCC"/>
            </a:solidFill>
          </p:spPr>
          <p:txBody>
            <a:bodyPr vert="horz" wrap="square" lIns="36000" tIns="72000" rIns="36000" bIns="36000" rtlCol="0" anchor="ctr" anchorCtr="0">
              <a:spAutoFit/>
            </a:bodyPr>
            <a:lstStyle/>
            <a:p>
              <a:pPr algn="ctr">
                <a:lnSpc>
                  <a:spcPts val="2400"/>
                </a:lnSpc>
                <a:spcAft>
                  <a:spcPts val="100"/>
                </a:spcAft>
              </a:pPr>
              <a:r>
                <a:rPr kumimoji="1" lang="en-US" altLang="ja-JP" sz="2000" b="1" spc="-20" dirty="0">
                  <a:solidFill>
                    <a:srgbClr val="183490"/>
                  </a:solidFill>
                  <a:latin typeface="Meiryo UI" panose="020B0604030504040204" pitchFamily="50" charset="-128"/>
                  <a:ea typeface="Meiryo UI" panose="020B0604030504040204" pitchFamily="50" charset="-128"/>
                </a:rPr>
                <a:t>2.Documents on environmental and social considerations</a:t>
              </a:r>
            </a:p>
          </p:txBody>
        </p:sp>
        <p:sp>
          <p:nvSpPr>
            <p:cNvPr id="31" name="テキスト ボックス 30">
              <a:extLst>
                <a:ext uri="{FF2B5EF4-FFF2-40B4-BE49-F238E27FC236}">
                  <a16:creationId xmlns:a16="http://schemas.microsoft.com/office/drawing/2014/main" id="{21B09B74-6AC2-4969-9B00-8BE0DB31F9D2}"/>
                </a:ext>
              </a:extLst>
            </p:cNvPr>
            <p:cNvSpPr txBox="1"/>
            <p:nvPr/>
          </p:nvSpPr>
          <p:spPr>
            <a:xfrm>
              <a:off x="658146" y="4261933"/>
              <a:ext cx="3625823" cy="303617"/>
            </a:xfrm>
            <a:prstGeom prst="rect">
              <a:avLst/>
            </a:prstGeom>
            <a:solidFill>
              <a:srgbClr val="FFCC99"/>
            </a:solidFill>
          </p:spPr>
          <p:txBody>
            <a:bodyPr vert="horz" wrap="square" lIns="36000" tIns="72000" rIns="36000" bIns="36000" rtlCol="0" anchor="ctr" anchorCtr="0">
              <a:spAutoFit/>
            </a:bodyPr>
            <a:lstStyle/>
            <a:p>
              <a:pPr algn="ctr">
                <a:lnSpc>
                  <a:spcPts val="2400"/>
                </a:lnSpc>
                <a:spcAft>
                  <a:spcPts val="100"/>
                </a:spcAft>
              </a:pPr>
              <a:r>
                <a:rPr kumimoji="1" lang="fr-FR" altLang="ja-JP" sz="2000" b="1" spc="-20" dirty="0">
                  <a:solidFill>
                    <a:srgbClr val="183490"/>
                  </a:solidFill>
                  <a:latin typeface="Meiryo UI" panose="020B0604030504040204" pitchFamily="50" charset="-128"/>
                  <a:ea typeface="Meiryo UI" panose="020B0604030504040204" pitchFamily="50" charset="-128"/>
                </a:rPr>
                <a:t>3. Environmental review results</a:t>
              </a:r>
            </a:p>
          </p:txBody>
        </p:sp>
        <p:sp>
          <p:nvSpPr>
            <p:cNvPr id="32" name="テキスト ボックス 31">
              <a:extLst>
                <a:ext uri="{FF2B5EF4-FFF2-40B4-BE49-F238E27FC236}">
                  <a16:creationId xmlns:a16="http://schemas.microsoft.com/office/drawing/2014/main" id="{A6E13A0B-D45A-40DC-830A-FDC25B4F93C9}"/>
                </a:ext>
              </a:extLst>
            </p:cNvPr>
            <p:cNvSpPr txBox="1"/>
            <p:nvPr/>
          </p:nvSpPr>
          <p:spPr>
            <a:xfrm>
              <a:off x="658146" y="5126030"/>
              <a:ext cx="3625823" cy="303617"/>
            </a:xfrm>
            <a:prstGeom prst="rect">
              <a:avLst/>
            </a:prstGeom>
            <a:solidFill>
              <a:srgbClr val="CCFF99"/>
            </a:solidFill>
          </p:spPr>
          <p:txBody>
            <a:bodyPr vert="horz" wrap="square" lIns="36000" tIns="72000" rIns="36000" bIns="36000" rtlCol="0" anchor="ctr" anchorCtr="0">
              <a:spAutoFit/>
            </a:bodyPr>
            <a:lstStyle/>
            <a:p>
              <a:pPr algn="ctr">
                <a:lnSpc>
                  <a:spcPts val="2400"/>
                </a:lnSpc>
                <a:spcAft>
                  <a:spcPts val="100"/>
                </a:spcAft>
              </a:pPr>
              <a:r>
                <a:rPr kumimoji="1" lang="fr-FR" altLang="ja-JP" sz="2000" b="1" spc="-20" dirty="0">
                  <a:solidFill>
                    <a:srgbClr val="183490"/>
                  </a:solidFill>
                  <a:latin typeface="Meiryo UI" panose="020B0604030504040204" pitchFamily="50" charset="-128"/>
                  <a:ea typeface="Meiryo UI" panose="020B0604030504040204" pitchFamily="50" charset="-128"/>
                </a:rPr>
                <a:t>4. Monitoring results</a:t>
              </a:r>
            </a:p>
          </p:txBody>
        </p:sp>
      </p:grpSp>
    </p:spTree>
    <p:extLst>
      <p:ext uri="{BB962C8B-B14F-4D97-AF65-F5344CB8AC3E}">
        <p14:creationId xmlns:p14="http://schemas.microsoft.com/office/powerpoint/2010/main" val="367097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7002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Environmental Impact Assessment and Countermeasures</a:t>
            </a:r>
          </a:p>
        </p:txBody>
      </p:sp>
      <p:sp>
        <p:nvSpPr>
          <p:cNvPr id="4" name="テキスト ボックス 3">
            <a:extLst>
              <a:ext uri="{FF2B5EF4-FFF2-40B4-BE49-F238E27FC236}">
                <a16:creationId xmlns:a16="http://schemas.microsoft.com/office/drawing/2014/main" id="{CA771273-15D6-47E6-AB0A-5C9C1CBD39BF}"/>
              </a:ext>
            </a:extLst>
          </p:cNvPr>
          <p:cNvSpPr txBox="1"/>
          <p:nvPr/>
        </p:nvSpPr>
        <p:spPr>
          <a:xfrm>
            <a:off x="642101" y="1537816"/>
            <a:ext cx="7386283" cy="400110"/>
          </a:xfrm>
          <a:prstGeom prst="rect">
            <a:avLst/>
          </a:prstGeom>
          <a:noFill/>
        </p:spPr>
        <p:txBody>
          <a:bodyPr wrap="square" rtlCol="0">
            <a:spAutoFit/>
          </a:bodyPr>
          <a:lstStyle/>
          <a:p>
            <a:r>
              <a:rPr lang="en-US" altLang="ja-JP" sz="2000" dirty="0"/>
              <a:t>3) JICA’S Environmental and Social Consideration</a:t>
            </a:r>
          </a:p>
        </p:txBody>
      </p:sp>
      <p:pic>
        <p:nvPicPr>
          <p:cNvPr id="7" name="図 6">
            <a:extLst>
              <a:ext uri="{FF2B5EF4-FFF2-40B4-BE49-F238E27FC236}">
                <a16:creationId xmlns:a16="http://schemas.microsoft.com/office/drawing/2014/main" id="{36C9893B-1F8E-4DB8-8505-DD74B43876A4}"/>
              </a:ext>
            </a:extLst>
          </p:cNvPr>
          <p:cNvPicPr>
            <a:picLocks noChangeAspect="1"/>
          </p:cNvPicPr>
          <p:nvPr/>
        </p:nvPicPr>
        <p:blipFill>
          <a:blip r:embed="rId3"/>
          <a:stretch>
            <a:fillRect/>
          </a:stretch>
        </p:blipFill>
        <p:spPr>
          <a:xfrm>
            <a:off x="3275856" y="3068960"/>
            <a:ext cx="3345127" cy="2391174"/>
          </a:xfrm>
          <a:prstGeom prst="rect">
            <a:avLst/>
          </a:prstGeom>
        </p:spPr>
      </p:pic>
      <p:sp>
        <p:nvSpPr>
          <p:cNvPr id="8" name="コンテンツ プレースホルダー 3">
            <a:extLst>
              <a:ext uri="{FF2B5EF4-FFF2-40B4-BE49-F238E27FC236}">
                <a16:creationId xmlns:a16="http://schemas.microsoft.com/office/drawing/2014/main" id="{3E2E3E4C-5FC3-47C8-9E7B-6A6B5047853F}"/>
              </a:ext>
            </a:extLst>
          </p:cNvPr>
          <p:cNvSpPr txBox="1"/>
          <p:nvPr/>
        </p:nvSpPr>
        <p:spPr>
          <a:xfrm>
            <a:off x="2607965" y="5830054"/>
            <a:ext cx="4680908"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Advice of Advisory Committee for Environmental and Social Considerations</a:t>
            </a:r>
            <a:endParaRPr lang="ja-JP" altLang="en-US" sz="1600" dirty="0"/>
          </a:p>
        </p:txBody>
      </p:sp>
      <p:sp>
        <p:nvSpPr>
          <p:cNvPr id="9" name="テキスト ボックス 6">
            <a:extLst>
              <a:ext uri="{FF2B5EF4-FFF2-40B4-BE49-F238E27FC236}">
                <a16:creationId xmlns:a16="http://schemas.microsoft.com/office/drawing/2014/main" id="{966DFC99-9FCC-4D46-9744-CB01B6009B4B}"/>
              </a:ext>
            </a:extLst>
          </p:cNvPr>
          <p:cNvSpPr txBox="1"/>
          <p:nvPr/>
        </p:nvSpPr>
        <p:spPr>
          <a:xfrm>
            <a:off x="3228845" y="5460134"/>
            <a:ext cx="1206090"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JICA</a:t>
            </a:r>
          </a:p>
        </p:txBody>
      </p:sp>
      <p:sp>
        <p:nvSpPr>
          <p:cNvPr id="10" name="テキスト プレースホルダー 2">
            <a:extLst>
              <a:ext uri="{FF2B5EF4-FFF2-40B4-BE49-F238E27FC236}">
                <a16:creationId xmlns:a16="http://schemas.microsoft.com/office/drawing/2014/main" id="{AE3A410E-BF01-407C-AEC8-D920FE0F2ECF}"/>
              </a:ext>
            </a:extLst>
          </p:cNvPr>
          <p:cNvSpPr txBox="1">
            <a:spLocks/>
          </p:cNvSpPr>
          <p:nvPr/>
        </p:nvSpPr>
        <p:spPr>
          <a:xfrm>
            <a:off x="489678" y="1997873"/>
            <a:ext cx="7970753" cy="837904"/>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Advisory Committee for Environmental and Social Considerations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Residents Relocation Plan</a:t>
            </a:r>
          </a:p>
        </p:txBody>
      </p:sp>
    </p:spTree>
    <p:extLst>
      <p:ext uri="{BB962C8B-B14F-4D97-AF65-F5344CB8AC3E}">
        <p14:creationId xmlns:p14="http://schemas.microsoft.com/office/powerpoint/2010/main" val="327038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210392"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(2)	Environmental Conservation Measures</a:t>
            </a:r>
          </a:p>
        </p:txBody>
      </p:sp>
      <p:sp>
        <p:nvSpPr>
          <p:cNvPr id="7" name="テキスト ボックス 6">
            <a:extLst>
              <a:ext uri="{FF2B5EF4-FFF2-40B4-BE49-F238E27FC236}">
                <a16:creationId xmlns:a16="http://schemas.microsoft.com/office/drawing/2014/main" id="{64815342-9124-405D-BB10-2FE6B9D6BC4A}"/>
              </a:ext>
            </a:extLst>
          </p:cNvPr>
          <p:cNvSpPr txBox="1"/>
          <p:nvPr/>
        </p:nvSpPr>
        <p:spPr>
          <a:xfrm>
            <a:off x="642101" y="1537816"/>
            <a:ext cx="7386283" cy="400110"/>
          </a:xfrm>
          <a:prstGeom prst="rect">
            <a:avLst/>
          </a:prstGeom>
          <a:noFill/>
        </p:spPr>
        <p:txBody>
          <a:bodyPr wrap="square" rtlCol="0">
            <a:spAutoFit/>
          </a:bodyPr>
          <a:lstStyle/>
          <a:p>
            <a:r>
              <a:rPr lang="en-US" altLang="ja-JP" sz="2000" dirty="0"/>
              <a:t>1) Conservation of Ecosystems by Biotopes and Fishways</a:t>
            </a:r>
          </a:p>
        </p:txBody>
      </p:sp>
      <p:pic>
        <p:nvPicPr>
          <p:cNvPr id="9" name="図 99" descr="ダイアグラム&#10;&#10;自動的に生成された説明">
            <a:extLst>
              <a:ext uri="{FF2B5EF4-FFF2-40B4-BE49-F238E27FC236}">
                <a16:creationId xmlns:a16="http://schemas.microsoft.com/office/drawing/2014/main" id="{CD839A46-E150-41C3-B469-2288B3FD1AF3}"/>
              </a:ext>
            </a:extLst>
          </p:cNvPr>
          <p:cNvPicPr>
            <a:picLocks noChangeAspect="1"/>
          </p:cNvPicPr>
          <p:nvPr/>
        </p:nvPicPr>
        <p:blipFill rotWithShape="1">
          <a:blip r:embed="rId3">
            <a:extLst>
              <a:ext uri="{28A0092B-C50C-407E-A947-70E740481C1C}">
                <a14:useLocalDpi xmlns:a14="http://schemas.microsoft.com/office/drawing/2010/main" val="0"/>
              </a:ext>
            </a:extLst>
          </a:blip>
          <a:srcRect b="5414"/>
          <a:stretch/>
        </p:blipFill>
        <p:spPr>
          <a:xfrm>
            <a:off x="1440710" y="1932119"/>
            <a:ext cx="5479482" cy="3956218"/>
          </a:xfrm>
          <a:prstGeom prst="rect">
            <a:avLst/>
          </a:prstGeom>
        </p:spPr>
      </p:pic>
      <p:sp>
        <p:nvSpPr>
          <p:cNvPr id="10" name="テキスト ボックス 101">
            <a:extLst>
              <a:ext uri="{FF2B5EF4-FFF2-40B4-BE49-F238E27FC236}">
                <a16:creationId xmlns:a16="http://schemas.microsoft.com/office/drawing/2014/main" id="{59A035E7-9788-44E7-9A5C-FDE6D4C2A4B5}"/>
              </a:ext>
            </a:extLst>
          </p:cNvPr>
          <p:cNvSpPr txBox="1"/>
          <p:nvPr/>
        </p:nvSpPr>
        <p:spPr>
          <a:xfrm>
            <a:off x="3681484" y="2697589"/>
            <a:ext cx="1037528" cy="246221"/>
          </a:xfrm>
          <a:prstGeom prst="rect">
            <a:avLst/>
          </a:prstGeom>
          <a:noFill/>
        </p:spPr>
        <p:txBody>
          <a:bodyPr wrap="none" lIns="0" tIns="0" rIns="0" bIns="0" rtlCol="0">
            <a:spAutoFit/>
          </a:bodyPr>
          <a:lstStyle/>
          <a:p>
            <a:r>
              <a:rPr lang="en-US" altLang="ja-JP"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Twin Hills</a:t>
            </a:r>
            <a:endParaRPr kumimoji="1" lang="ja-JP" altLang="en-US"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cxnSp>
        <p:nvCxnSpPr>
          <p:cNvPr id="11" name="直線コネクタ 102">
            <a:extLst>
              <a:ext uri="{FF2B5EF4-FFF2-40B4-BE49-F238E27FC236}">
                <a16:creationId xmlns:a16="http://schemas.microsoft.com/office/drawing/2014/main" id="{87C6364C-26C7-4D5E-B7A0-FA95B77ECEA4}"/>
              </a:ext>
            </a:extLst>
          </p:cNvPr>
          <p:cNvCxnSpPr>
            <a:cxnSpLocks/>
          </p:cNvCxnSpPr>
          <p:nvPr/>
        </p:nvCxnSpPr>
        <p:spPr>
          <a:xfrm>
            <a:off x="3678316" y="2973505"/>
            <a:ext cx="1117802" cy="0"/>
          </a:xfrm>
          <a:prstGeom prst="line">
            <a:avLst/>
          </a:prstGeom>
          <a:ln w="31750" cap="rnd">
            <a:solidFill>
              <a:srgbClr val="FA3C57"/>
            </a:solidFill>
            <a:prstDash val="sysDot"/>
            <a:round/>
          </a:ln>
        </p:spPr>
        <p:style>
          <a:lnRef idx="1">
            <a:schemeClr val="accent1"/>
          </a:lnRef>
          <a:fillRef idx="0">
            <a:schemeClr val="accent1"/>
          </a:fillRef>
          <a:effectRef idx="0">
            <a:schemeClr val="accent1"/>
          </a:effectRef>
          <a:fontRef idx="minor">
            <a:schemeClr val="tx1"/>
          </a:fontRef>
        </p:style>
      </p:cxnSp>
      <p:sp>
        <p:nvSpPr>
          <p:cNvPr id="12" name="テキスト ボックス 104">
            <a:extLst>
              <a:ext uri="{FF2B5EF4-FFF2-40B4-BE49-F238E27FC236}">
                <a16:creationId xmlns:a16="http://schemas.microsoft.com/office/drawing/2014/main" id="{680D41AE-5558-44AB-99F5-DB95B4399CC4}"/>
              </a:ext>
            </a:extLst>
          </p:cNvPr>
          <p:cNvSpPr txBox="1"/>
          <p:nvPr/>
        </p:nvSpPr>
        <p:spPr>
          <a:xfrm>
            <a:off x="2428328" y="3333935"/>
            <a:ext cx="1320939" cy="246221"/>
          </a:xfrm>
          <a:prstGeom prst="rect">
            <a:avLst/>
          </a:prstGeom>
          <a:noFill/>
        </p:spPr>
        <p:txBody>
          <a:bodyPr wrap="none" lIns="0" tIns="0" rIns="0" bIns="0" rtlCol="0">
            <a:spAutoFit/>
          </a:bodyPr>
          <a:lstStyle/>
          <a:p>
            <a:r>
              <a:rPr lang="en-US" altLang="ja-JP"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Stone Fence</a:t>
            </a:r>
            <a:endParaRPr kumimoji="1" lang="ja-JP" altLang="en-US"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cxnSp>
        <p:nvCxnSpPr>
          <p:cNvPr id="14" name="直線コネクタ 105">
            <a:extLst>
              <a:ext uri="{FF2B5EF4-FFF2-40B4-BE49-F238E27FC236}">
                <a16:creationId xmlns:a16="http://schemas.microsoft.com/office/drawing/2014/main" id="{C666FC9D-DCCB-4468-BD0F-987C46CB3546}"/>
              </a:ext>
            </a:extLst>
          </p:cNvPr>
          <p:cNvCxnSpPr>
            <a:cxnSpLocks/>
          </p:cNvCxnSpPr>
          <p:nvPr/>
        </p:nvCxnSpPr>
        <p:spPr>
          <a:xfrm>
            <a:off x="2295277" y="3620989"/>
            <a:ext cx="1498453" cy="0"/>
          </a:xfrm>
          <a:prstGeom prst="line">
            <a:avLst/>
          </a:prstGeom>
          <a:ln w="31750" cap="rnd">
            <a:solidFill>
              <a:srgbClr val="FA3C57"/>
            </a:solidFill>
            <a:prstDash val="sysDot"/>
            <a:round/>
          </a:ln>
        </p:spPr>
        <p:style>
          <a:lnRef idx="1">
            <a:schemeClr val="accent1"/>
          </a:lnRef>
          <a:fillRef idx="0">
            <a:schemeClr val="accent1"/>
          </a:fillRef>
          <a:effectRef idx="0">
            <a:schemeClr val="accent1"/>
          </a:effectRef>
          <a:fontRef idx="minor">
            <a:schemeClr val="tx1"/>
          </a:fontRef>
        </p:style>
      </p:cxnSp>
      <p:sp>
        <p:nvSpPr>
          <p:cNvPr id="15" name="テキスト ボックス 107">
            <a:extLst>
              <a:ext uri="{FF2B5EF4-FFF2-40B4-BE49-F238E27FC236}">
                <a16:creationId xmlns:a16="http://schemas.microsoft.com/office/drawing/2014/main" id="{F3C370DA-D53C-475F-98D1-AF1CA1C0152A}"/>
              </a:ext>
            </a:extLst>
          </p:cNvPr>
          <p:cNvSpPr txBox="1"/>
          <p:nvPr/>
        </p:nvSpPr>
        <p:spPr>
          <a:xfrm>
            <a:off x="1280738" y="3787372"/>
            <a:ext cx="2295180" cy="246221"/>
          </a:xfrm>
          <a:prstGeom prst="rect">
            <a:avLst/>
          </a:prstGeom>
          <a:noFill/>
        </p:spPr>
        <p:txBody>
          <a:bodyPr wrap="none" lIns="0" tIns="0" rIns="0" bIns="0" rtlCol="0">
            <a:spAutoFit/>
          </a:bodyPr>
          <a:lstStyle/>
          <a:p>
            <a:r>
              <a:rPr lang="en-US" altLang="ja-JP"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Moat for Observation</a:t>
            </a:r>
            <a:endParaRPr kumimoji="1" lang="ja-JP" altLang="en-US"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cxnSp>
        <p:nvCxnSpPr>
          <p:cNvPr id="16" name="直線コネクタ 108">
            <a:extLst>
              <a:ext uri="{FF2B5EF4-FFF2-40B4-BE49-F238E27FC236}">
                <a16:creationId xmlns:a16="http://schemas.microsoft.com/office/drawing/2014/main" id="{DF4A3DD4-FAB4-44F9-8C37-8CB9DE650F39}"/>
              </a:ext>
            </a:extLst>
          </p:cNvPr>
          <p:cNvCxnSpPr>
            <a:cxnSpLocks/>
          </p:cNvCxnSpPr>
          <p:nvPr/>
        </p:nvCxnSpPr>
        <p:spPr>
          <a:xfrm>
            <a:off x="1183849" y="4086674"/>
            <a:ext cx="2396084" cy="0"/>
          </a:xfrm>
          <a:prstGeom prst="line">
            <a:avLst/>
          </a:prstGeom>
          <a:ln w="31750" cap="rnd">
            <a:solidFill>
              <a:srgbClr val="FA3C57"/>
            </a:solidFill>
            <a:prstDash val="sysDot"/>
            <a:round/>
          </a:ln>
        </p:spPr>
        <p:style>
          <a:lnRef idx="1">
            <a:schemeClr val="accent1"/>
          </a:lnRef>
          <a:fillRef idx="0">
            <a:schemeClr val="accent1"/>
          </a:fillRef>
          <a:effectRef idx="0">
            <a:schemeClr val="accent1"/>
          </a:effectRef>
          <a:fontRef idx="minor">
            <a:schemeClr val="tx1"/>
          </a:fontRef>
        </p:style>
      </p:cxnSp>
      <p:sp>
        <p:nvSpPr>
          <p:cNvPr id="17" name="テキスト ボックス 110">
            <a:extLst>
              <a:ext uri="{FF2B5EF4-FFF2-40B4-BE49-F238E27FC236}">
                <a16:creationId xmlns:a16="http://schemas.microsoft.com/office/drawing/2014/main" id="{998DF2FE-BEB4-4A26-A062-CA704E56105C}"/>
              </a:ext>
            </a:extLst>
          </p:cNvPr>
          <p:cNvSpPr txBox="1"/>
          <p:nvPr/>
        </p:nvSpPr>
        <p:spPr>
          <a:xfrm>
            <a:off x="5745367" y="4252433"/>
            <a:ext cx="1876989" cy="246221"/>
          </a:xfrm>
          <a:prstGeom prst="rect">
            <a:avLst/>
          </a:prstGeom>
          <a:noFill/>
        </p:spPr>
        <p:txBody>
          <a:bodyPr wrap="none" lIns="0" tIns="0" rIns="0" bIns="0" rtlCol="0">
            <a:spAutoFit/>
          </a:bodyPr>
          <a:lstStyle/>
          <a:p>
            <a:r>
              <a:rPr lang="en-US" altLang="ja-JP"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Pond and Stream</a:t>
            </a:r>
            <a:endParaRPr kumimoji="1" lang="ja-JP" altLang="en-US" sz="1600" b="1" dirty="0">
              <a:solidFill>
                <a:srgbClr val="FA3C57"/>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cxnSp>
        <p:nvCxnSpPr>
          <p:cNvPr id="18" name="直線コネクタ 111">
            <a:extLst>
              <a:ext uri="{FF2B5EF4-FFF2-40B4-BE49-F238E27FC236}">
                <a16:creationId xmlns:a16="http://schemas.microsoft.com/office/drawing/2014/main" id="{8933DE6D-3187-4812-A06C-05600283A3F4}"/>
              </a:ext>
            </a:extLst>
          </p:cNvPr>
          <p:cNvCxnSpPr>
            <a:cxnSpLocks/>
          </p:cNvCxnSpPr>
          <p:nvPr/>
        </p:nvCxnSpPr>
        <p:spPr>
          <a:xfrm>
            <a:off x="5692359" y="4521853"/>
            <a:ext cx="1897729" cy="0"/>
          </a:xfrm>
          <a:prstGeom prst="line">
            <a:avLst/>
          </a:prstGeom>
          <a:ln w="31750" cap="rnd">
            <a:solidFill>
              <a:srgbClr val="FA3C57"/>
            </a:solidFill>
            <a:prstDash val="sysDot"/>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A9100BC-4581-4D0B-9E07-E03508322C6D}"/>
              </a:ext>
            </a:extLst>
          </p:cNvPr>
          <p:cNvSpPr/>
          <p:nvPr/>
        </p:nvSpPr>
        <p:spPr>
          <a:xfrm>
            <a:off x="4995859" y="4925881"/>
            <a:ext cx="2757657" cy="1244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A6E67AA-0B91-4568-9B77-3884843030D3}"/>
              </a:ext>
            </a:extLst>
          </p:cNvPr>
          <p:cNvPicPr>
            <a:picLocks noChangeAspect="1"/>
          </p:cNvPicPr>
          <p:nvPr/>
        </p:nvPicPr>
        <p:blipFill>
          <a:blip r:embed="rId4"/>
          <a:stretch>
            <a:fillRect/>
          </a:stretch>
        </p:blipFill>
        <p:spPr>
          <a:xfrm>
            <a:off x="5178777" y="4652194"/>
            <a:ext cx="1774663" cy="1223312"/>
          </a:xfrm>
          <a:prstGeom prst="rect">
            <a:avLst/>
          </a:prstGeom>
        </p:spPr>
      </p:pic>
      <p:sp>
        <p:nvSpPr>
          <p:cNvPr id="22" name="Rectangle 21">
            <a:extLst>
              <a:ext uri="{FF2B5EF4-FFF2-40B4-BE49-F238E27FC236}">
                <a16:creationId xmlns:a16="http://schemas.microsoft.com/office/drawing/2014/main" id="{8DA4762D-150C-4617-B750-851DA5AC7A5E}"/>
              </a:ext>
            </a:extLst>
          </p:cNvPr>
          <p:cNvSpPr/>
          <p:nvPr/>
        </p:nvSpPr>
        <p:spPr>
          <a:xfrm>
            <a:off x="902949" y="5217413"/>
            <a:ext cx="2850568" cy="851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7D9E79B-C74C-411F-B022-AA1A48FEFE5A}"/>
              </a:ext>
            </a:extLst>
          </p:cNvPr>
          <p:cNvPicPr>
            <a:picLocks noChangeAspect="1"/>
          </p:cNvPicPr>
          <p:nvPr/>
        </p:nvPicPr>
        <p:blipFill>
          <a:blip r:embed="rId5"/>
          <a:stretch>
            <a:fillRect/>
          </a:stretch>
        </p:blipFill>
        <p:spPr>
          <a:xfrm>
            <a:off x="647883" y="4327810"/>
            <a:ext cx="2892148" cy="1029409"/>
          </a:xfrm>
          <a:prstGeom prst="rect">
            <a:avLst/>
          </a:prstGeom>
        </p:spPr>
      </p:pic>
      <p:sp>
        <p:nvSpPr>
          <p:cNvPr id="24" name="テキスト ボックス 115">
            <a:extLst>
              <a:ext uri="{FF2B5EF4-FFF2-40B4-BE49-F238E27FC236}">
                <a16:creationId xmlns:a16="http://schemas.microsoft.com/office/drawing/2014/main" id="{78F244F7-1139-4BBC-AF26-23C80EB2D5F7}"/>
              </a:ext>
            </a:extLst>
          </p:cNvPr>
          <p:cNvSpPr txBox="1"/>
          <p:nvPr/>
        </p:nvSpPr>
        <p:spPr>
          <a:xfrm>
            <a:off x="489014" y="5354204"/>
            <a:ext cx="1389670" cy="534133"/>
          </a:xfrm>
          <a:prstGeom prst="rect">
            <a:avLst/>
          </a:prstGeom>
          <a:noFill/>
        </p:spPr>
        <p:txBody>
          <a:bodyPr wrap="square" lIns="0" tIns="0" rIns="0" bIns="0" rtlCol="0">
            <a:noAutofit/>
          </a:bodyPr>
          <a:lstStyle/>
          <a:p>
            <a:pPr algn="ctr">
              <a:lnSpc>
                <a:spcPct val="70000"/>
              </a:lnSpc>
            </a:pPr>
            <a:r>
              <a:rPr lang="id-ID"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Japanese deer</a:t>
            </a:r>
            <a:r>
              <a:rPr lang="en-US"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 footprints</a:t>
            </a:r>
            <a:endParaRPr lang="id-ID"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sp>
        <p:nvSpPr>
          <p:cNvPr id="25" name="テキスト ボックス 116">
            <a:extLst>
              <a:ext uri="{FF2B5EF4-FFF2-40B4-BE49-F238E27FC236}">
                <a16:creationId xmlns:a16="http://schemas.microsoft.com/office/drawing/2014/main" id="{E051E00C-0718-4173-9848-36A67015B053}"/>
              </a:ext>
            </a:extLst>
          </p:cNvPr>
          <p:cNvSpPr txBox="1"/>
          <p:nvPr/>
        </p:nvSpPr>
        <p:spPr>
          <a:xfrm>
            <a:off x="1616538" y="5384131"/>
            <a:ext cx="1186491" cy="415498"/>
          </a:xfrm>
          <a:prstGeom prst="rect">
            <a:avLst/>
          </a:prstGeom>
          <a:noFill/>
        </p:spPr>
        <p:txBody>
          <a:bodyPr wrap="square" lIns="0" tIns="0" rIns="0" bIns="0" rtlCol="0">
            <a:noAutofit/>
          </a:bodyPr>
          <a:lstStyle/>
          <a:p>
            <a:pPr algn="ctr">
              <a:lnSpc>
                <a:spcPct val="70000"/>
              </a:lnSpc>
            </a:pPr>
            <a:r>
              <a:rPr lang="id-ID"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Wild boar footprints</a:t>
            </a:r>
            <a:endParaRPr kumimoji="1" lang="ja-JP" altLang="en-US"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sp>
        <p:nvSpPr>
          <p:cNvPr id="26" name="テキスト ボックス 117">
            <a:extLst>
              <a:ext uri="{FF2B5EF4-FFF2-40B4-BE49-F238E27FC236}">
                <a16:creationId xmlns:a16="http://schemas.microsoft.com/office/drawing/2014/main" id="{C5D5AB9B-44AA-4B01-B041-15051624790F}"/>
              </a:ext>
            </a:extLst>
          </p:cNvPr>
          <p:cNvSpPr txBox="1"/>
          <p:nvPr/>
        </p:nvSpPr>
        <p:spPr>
          <a:xfrm>
            <a:off x="2820598" y="5368244"/>
            <a:ext cx="1295979" cy="415498"/>
          </a:xfrm>
          <a:prstGeom prst="rect">
            <a:avLst/>
          </a:prstGeom>
          <a:noFill/>
        </p:spPr>
        <p:txBody>
          <a:bodyPr wrap="square" lIns="0" tIns="0" rIns="0" bIns="0" rtlCol="0">
            <a:noAutofit/>
          </a:bodyPr>
          <a:lstStyle/>
          <a:p>
            <a:pPr algn="ctr">
              <a:lnSpc>
                <a:spcPct val="70000"/>
              </a:lnSpc>
            </a:pPr>
            <a:r>
              <a:rPr lang="id-ID"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Raccoon dog footprints</a:t>
            </a:r>
            <a:endParaRPr kumimoji="1" lang="ja-JP" altLang="en-US"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pic>
        <p:nvPicPr>
          <p:cNvPr id="27" name="Picture 26">
            <a:extLst>
              <a:ext uri="{FF2B5EF4-FFF2-40B4-BE49-F238E27FC236}">
                <a16:creationId xmlns:a16="http://schemas.microsoft.com/office/drawing/2014/main" id="{5D2498CA-AB80-485A-AEA1-7F63DF02BE94}"/>
              </a:ext>
            </a:extLst>
          </p:cNvPr>
          <p:cNvPicPr>
            <a:picLocks noChangeAspect="1"/>
          </p:cNvPicPr>
          <p:nvPr/>
        </p:nvPicPr>
        <p:blipFill>
          <a:blip r:embed="rId6"/>
          <a:stretch>
            <a:fillRect/>
          </a:stretch>
        </p:blipFill>
        <p:spPr>
          <a:xfrm>
            <a:off x="7317720" y="2590049"/>
            <a:ext cx="1521420" cy="1373709"/>
          </a:xfrm>
          <a:prstGeom prst="rect">
            <a:avLst/>
          </a:prstGeom>
        </p:spPr>
      </p:pic>
      <p:sp>
        <p:nvSpPr>
          <p:cNvPr id="28" name="テキスト ボックス 112">
            <a:extLst>
              <a:ext uri="{FF2B5EF4-FFF2-40B4-BE49-F238E27FC236}">
                <a16:creationId xmlns:a16="http://schemas.microsoft.com/office/drawing/2014/main" id="{576A1D09-D017-49AB-AF42-3B20D505E802}"/>
              </a:ext>
            </a:extLst>
          </p:cNvPr>
          <p:cNvSpPr txBox="1"/>
          <p:nvPr/>
        </p:nvSpPr>
        <p:spPr>
          <a:xfrm>
            <a:off x="7268530" y="3969549"/>
            <a:ext cx="1707006" cy="246221"/>
          </a:xfrm>
          <a:prstGeom prst="rect">
            <a:avLst/>
          </a:prstGeom>
          <a:noFill/>
        </p:spPr>
        <p:txBody>
          <a:bodyPr wrap="none" lIns="0" tIns="0" rIns="0" bIns="0" rtlCol="0">
            <a:spAutoFit/>
          </a:bodyPr>
          <a:lstStyle/>
          <a:p>
            <a:pPr algn="ctr"/>
            <a:r>
              <a:rPr lang="id-ID"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Japanese wagtail</a:t>
            </a:r>
            <a:endParaRPr kumimoji="1" lang="ja-JP" altLang="en-US"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sp>
        <p:nvSpPr>
          <p:cNvPr id="29" name="Rectangle 28">
            <a:extLst>
              <a:ext uri="{FF2B5EF4-FFF2-40B4-BE49-F238E27FC236}">
                <a16:creationId xmlns:a16="http://schemas.microsoft.com/office/drawing/2014/main" id="{90B9479F-1F3F-4F8C-B5B0-2D0F3C78571A}"/>
              </a:ext>
            </a:extLst>
          </p:cNvPr>
          <p:cNvSpPr/>
          <p:nvPr/>
        </p:nvSpPr>
        <p:spPr>
          <a:xfrm>
            <a:off x="5996782" y="1829210"/>
            <a:ext cx="1150136" cy="88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84CEF3B-03B5-45DF-B2BA-1B0B6FF749AF}"/>
              </a:ext>
            </a:extLst>
          </p:cNvPr>
          <p:cNvPicPr>
            <a:picLocks noChangeAspect="1"/>
          </p:cNvPicPr>
          <p:nvPr/>
        </p:nvPicPr>
        <p:blipFill rotWithShape="1">
          <a:blip r:embed="rId7"/>
          <a:srcRect t="6272"/>
          <a:stretch/>
        </p:blipFill>
        <p:spPr>
          <a:xfrm>
            <a:off x="5911381" y="2523220"/>
            <a:ext cx="1320938" cy="1293118"/>
          </a:xfrm>
          <a:prstGeom prst="rect">
            <a:avLst/>
          </a:prstGeom>
        </p:spPr>
      </p:pic>
      <p:sp>
        <p:nvSpPr>
          <p:cNvPr id="31" name="テキスト ボックス 113">
            <a:extLst>
              <a:ext uri="{FF2B5EF4-FFF2-40B4-BE49-F238E27FC236}">
                <a16:creationId xmlns:a16="http://schemas.microsoft.com/office/drawing/2014/main" id="{E726E341-6BF1-4E93-9C57-344557232C8F}"/>
              </a:ext>
            </a:extLst>
          </p:cNvPr>
          <p:cNvSpPr txBox="1"/>
          <p:nvPr/>
        </p:nvSpPr>
        <p:spPr>
          <a:xfrm>
            <a:off x="5850446" y="3752266"/>
            <a:ext cx="1483504" cy="492443"/>
          </a:xfrm>
          <a:prstGeom prst="rect">
            <a:avLst/>
          </a:prstGeom>
          <a:noFill/>
        </p:spPr>
        <p:txBody>
          <a:bodyPr wrap="square" lIns="0" tIns="0" rIns="0" bIns="0" rtlCol="0">
            <a:spAutoFit/>
          </a:bodyPr>
          <a:lstStyle/>
          <a:p>
            <a:pPr algn="ctr"/>
            <a:r>
              <a:rPr lang="id-ID" altLang="ja-JP"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rPr>
              <a:t>Calopteryx cornelia</a:t>
            </a:r>
            <a:endParaRPr kumimoji="1" lang="ja-JP" altLang="en-US" sz="1600" dirty="0">
              <a:solidFill>
                <a:schemeClr val="tx1">
                  <a:lumMod val="75000"/>
                  <a:lumOff val="25000"/>
                </a:schemeClr>
              </a:solidFill>
              <a:effectLst>
                <a:outerShdw blurRad="50800" dist="50800" dir="5400000" algn="ctr" rotWithShape="0">
                  <a:schemeClr val="bg1"/>
                </a:outerShdw>
              </a:effectLst>
              <a:latin typeface="Meiryo UI" panose="020B0604030504040204" pitchFamily="50" charset="-128"/>
              <a:ea typeface="Meiryo UI" panose="020B0604030504040204" pitchFamily="50" charset="-128"/>
            </a:endParaRPr>
          </a:p>
        </p:txBody>
      </p:sp>
      <p:sp>
        <p:nvSpPr>
          <p:cNvPr id="8" name="テキスト ボックス 6">
            <a:extLst>
              <a:ext uri="{FF2B5EF4-FFF2-40B4-BE49-F238E27FC236}">
                <a16:creationId xmlns:a16="http://schemas.microsoft.com/office/drawing/2014/main" id="{6A159DA1-C992-4C28-B249-1F21BCC834EA}"/>
              </a:ext>
            </a:extLst>
          </p:cNvPr>
          <p:cNvSpPr txBox="1"/>
          <p:nvPr/>
        </p:nvSpPr>
        <p:spPr>
          <a:xfrm>
            <a:off x="107504" y="5895552"/>
            <a:ext cx="9036496"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Website of the Sagami River Wide Area Dam Management Office, Kanto Regional Development Bureau, MLIT</a:t>
            </a:r>
          </a:p>
        </p:txBody>
      </p:sp>
      <p:sp>
        <p:nvSpPr>
          <p:cNvPr id="6" name="コンテンツ プレースホルダー 3">
            <a:extLst>
              <a:ext uri="{FF2B5EF4-FFF2-40B4-BE49-F238E27FC236}">
                <a16:creationId xmlns:a16="http://schemas.microsoft.com/office/drawing/2014/main" id="{61AA2035-D725-48D5-B054-481AE14C8500}"/>
              </a:ext>
            </a:extLst>
          </p:cNvPr>
          <p:cNvSpPr txBox="1"/>
          <p:nvPr/>
        </p:nvSpPr>
        <p:spPr>
          <a:xfrm>
            <a:off x="1996663" y="6242758"/>
            <a:ext cx="5474376"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a:t>
            </a:r>
            <a:r>
              <a:rPr lang="en-US" altLang="ja-JP" sz="1600" dirty="0" err="1"/>
              <a:t>Higashizawa</a:t>
            </a:r>
            <a:r>
              <a:rPr lang="en-US" altLang="ja-JP" sz="1600" dirty="0"/>
              <a:t> Biotope Created in </a:t>
            </a:r>
            <a:r>
              <a:rPr lang="en-US" altLang="ja-JP" sz="1600" dirty="0" err="1"/>
              <a:t>Miyagase</a:t>
            </a:r>
            <a:r>
              <a:rPr lang="en-US" altLang="ja-JP" sz="1600" dirty="0"/>
              <a:t> Dam Area</a:t>
            </a:r>
            <a:endParaRPr lang="ja-JP" altLang="en-US" sz="1600" dirty="0"/>
          </a:p>
        </p:txBody>
      </p:sp>
    </p:spTree>
    <p:extLst>
      <p:ext uri="{BB962C8B-B14F-4D97-AF65-F5344CB8AC3E}">
        <p14:creationId xmlns:p14="http://schemas.microsoft.com/office/powerpoint/2010/main" val="268980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058936"/>
            <a:ext cx="7416000" cy="2539157"/>
          </a:xfrm>
        </p:spPr>
        <p:txBody>
          <a:bodyPr/>
          <a:lstStyle/>
          <a:p>
            <a:pPr lvl="3">
              <a:lnSpc>
                <a:spcPts val="3000"/>
              </a:lnSpc>
            </a:pPr>
            <a:r>
              <a:rPr lang="en-US" altLang="ja-JP" sz="2800" dirty="0"/>
              <a:t>Introduction</a:t>
            </a:r>
          </a:p>
          <a:p>
            <a:pPr lvl="3">
              <a:lnSpc>
                <a:spcPts val="3000"/>
              </a:lnSpc>
            </a:pPr>
            <a:r>
              <a:rPr lang="en-US" altLang="ja-JP" sz="2800" dirty="0"/>
              <a:t>Promotion to Develop Water Source Areas and Support for Relocated Residents</a:t>
            </a:r>
          </a:p>
          <a:p>
            <a:pPr lvl="3">
              <a:lnSpc>
                <a:spcPts val="3000"/>
              </a:lnSpc>
            </a:pPr>
            <a:r>
              <a:rPr lang="en-US" altLang="ja-JP" sz="2800" dirty="0"/>
              <a:t>Environmental and Ecosystem Consideration in Water Source Areas</a:t>
            </a:r>
          </a:p>
          <a:p>
            <a:pPr lvl="3">
              <a:lnSpc>
                <a:spcPts val="3000"/>
              </a:lnSpc>
            </a:pPr>
            <a:r>
              <a:rPr lang="en-US" altLang="ja-JP" sz="2800" dirty="0"/>
              <a:t>Lessons Learned</a:t>
            </a:r>
            <a:endParaRPr lang="ja-JP"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210392"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(2)	Environmental Conservation Measures</a:t>
            </a:r>
          </a:p>
        </p:txBody>
      </p:sp>
      <p:sp>
        <p:nvSpPr>
          <p:cNvPr id="4" name="テキスト ボックス 3">
            <a:extLst>
              <a:ext uri="{FF2B5EF4-FFF2-40B4-BE49-F238E27FC236}">
                <a16:creationId xmlns:a16="http://schemas.microsoft.com/office/drawing/2014/main" id="{8D23AE3D-1895-4DF4-B3BE-E217B0ACB4DD}"/>
              </a:ext>
            </a:extLst>
          </p:cNvPr>
          <p:cNvSpPr txBox="1"/>
          <p:nvPr/>
        </p:nvSpPr>
        <p:spPr>
          <a:xfrm>
            <a:off x="642101" y="1537816"/>
            <a:ext cx="7386283" cy="400110"/>
          </a:xfrm>
          <a:prstGeom prst="rect">
            <a:avLst/>
          </a:prstGeom>
          <a:noFill/>
        </p:spPr>
        <p:txBody>
          <a:bodyPr wrap="square" rtlCol="0">
            <a:spAutoFit/>
          </a:bodyPr>
          <a:lstStyle/>
          <a:p>
            <a:r>
              <a:rPr lang="en-US" altLang="ja-JP" sz="2000" dirty="0"/>
              <a:t>1) Conservation of Ecosystems by Biotopes and Fishways</a:t>
            </a:r>
          </a:p>
        </p:txBody>
      </p:sp>
      <p:sp>
        <p:nvSpPr>
          <p:cNvPr id="6" name="コンテンツ プレースホルダー 3">
            <a:extLst>
              <a:ext uri="{FF2B5EF4-FFF2-40B4-BE49-F238E27FC236}">
                <a16:creationId xmlns:a16="http://schemas.microsoft.com/office/drawing/2014/main" id="{61AA2035-D725-48D5-B054-481AE14C8500}"/>
              </a:ext>
            </a:extLst>
          </p:cNvPr>
          <p:cNvSpPr txBox="1"/>
          <p:nvPr/>
        </p:nvSpPr>
        <p:spPr>
          <a:xfrm>
            <a:off x="6805443" y="5324622"/>
            <a:ext cx="1811220" cy="36086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400"/>
              </a:lnSpc>
              <a:buNone/>
            </a:pPr>
            <a:r>
              <a:rPr lang="en-US" altLang="ja-JP" sz="1600" dirty="0"/>
              <a:t> Nature-oriented Fishway</a:t>
            </a:r>
            <a:endParaRPr lang="ja-JP" altLang="en-US" sz="1600" dirty="0"/>
          </a:p>
        </p:txBody>
      </p:sp>
      <p:pic>
        <p:nvPicPr>
          <p:cNvPr id="11" name="図 10" descr="低々水路の写真">
            <a:extLst>
              <a:ext uri="{FF2B5EF4-FFF2-40B4-BE49-F238E27FC236}">
                <a16:creationId xmlns:a16="http://schemas.microsoft.com/office/drawing/2014/main" id="{D5CD74C0-997F-4FC0-BADF-5BA2926A8555}"/>
              </a:ext>
            </a:extLst>
          </p:cNvPr>
          <p:cNvPicPr>
            <a:picLocks noChangeAspect="1"/>
          </p:cNvPicPr>
          <p:nvPr/>
        </p:nvPicPr>
        <p:blipFill rotWithShape="1">
          <a:blip r:embed="rId3">
            <a:extLst>
              <a:ext uri="{28A0092B-C50C-407E-A947-70E740481C1C}">
                <a14:useLocalDpi xmlns:a14="http://schemas.microsoft.com/office/drawing/2010/main" val="0"/>
              </a:ext>
            </a:extLst>
          </a:blip>
          <a:srcRect l="9963"/>
          <a:stretch/>
        </p:blipFill>
        <p:spPr bwMode="auto">
          <a:xfrm>
            <a:off x="4488310" y="2053768"/>
            <a:ext cx="2095644" cy="1350000"/>
          </a:xfrm>
          <a:prstGeom prst="rect">
            <a:avLst/>
          </a:prstGeom>
          <a:noFill/>
          <a:ln>
            <a:noFill/>
          </a:ln>
          <a:extLst>
            <a:ext uri="{53640926-AAD7-44D8-BBD7-CCE9431645EC}">
              <a14:shadowObscured xmlns:a14="http://schemas.microsoft.com/office/drawing/2010/main"/>
            </a:ext>
          </a:extLst>
        </p:spPr>
      </p:pic>
      <p:pic>
        <p:nvPicPr>
          <p:cNvPr id="12" name="図 11" descr="待避プールの写真">
            <a:extLst>
              <a:ext uri="{FF2B5EF4-FFF2-40B4-BE49-F238E27FC236}">
                <a16:creationId xmlns:a16="http://schemas.microsoft.com/office/drawing/2014/main" id="{CC0E6D76-67F3-424E-957D-680C85C1A3B2}"/>
              </a:ext>
            </a:extLst>
          </p:cNvPr>
          <p:cNvPicPr>
            <a:picLocks noChangeAspect="1"/>
          </p:cNvPicPr>
          <p:nvPr/>
        </p:nvPicPr>
        <p:blipFill rotWithShape="1">
          <a:blip r:embed="rId4">
            <a:extLst>
              <a:ext uri="{28A0092B-C50C-407E-A947-70E740481C1C}">
                <a14:useLocalDpi xmlns:a14="http://schemas.microsoft.com/office/drawing/2010/main" val="0"/>
              </a:ext>
            </a:extLst>
          </a:blip>
          <a:srcRect t="12788" r="2680"/>
          <a:stretch/>
        </p:blipFill>
        <p:spPr bwMode="auto">
          <a:xfrm>
            <a:off x="6649397" y="2051209"/>
            <a:ext cx="2123429" cy="1350000"/>
          </a:xfrm>
          <a:prstGeom prst="rect">
            <a:avLst/>
          </a:prstGeom>
          <a:noFill/>
          <a:ln>
            <a:noFill/>
          </a:ln>
          <a:extLst>
            <a:ext uri="{53640926-AAD7-44D8-BBD7-CCE9431645EC}">
              <a14:shadowObscured xmlns:a14="http://schemas.microsoft.com/office/drawing/2010/main"/>
            </a:ext>
          </a:extLst>
        </p:spPr>
      </p:pic>
      <p:pic>
        <p:nvPicPr>
          <p:cNvPr id="14" name="図 13" descr="階段式魚道の写真">
            <a:extLst>
              <a:ext uri="{FF2B5EF4-FFF2-40B4-BE49-F238E27FC236}">
                <a16:creationId xmlns:a16="http://schemas.microsoft.com/office/drawing/2014/main" id="{4E7CD737-A5AC-4580-970A-77DBB5CF0FB7}"/>
              </a:ext>
            </a:extLst>
          </p:cNvPr>
          <p:cNvPicPr>
            <a:picLocks noChangeAspect="1"/>
          </p:cNvPicPr>
          <p:nvPr/>
        </p:nvPicPr>
        <p:blipFill rotWithShape="1">
          <a:blip r:embed="rId5">
            <a:extLst>
              <a:ext uri="{28A0092B-C50C-407E-A947-70E740481C1C}">
                <a14:useLocalDpi xmlns:a14="http://schemas.microsoft.com/office/drawing/2010/main" val="0"/>
              </a:ext>
            </a:extLst>
          </a:blip>
          <a:srcRect t="10783" b="14348"/>
          <a:stretch/>
        </p:blipFill>
        <p:spPr bwMode="auto">
          <a:xfrm>
            <a:off x="4472202" y="3926654"/>
            <a:ext cx="2147198" cy="1324394"/>
          </a:xfrm>
          <a:prstGeom prst="rect">
            <a:avLst/>
          </a:prstGeom>
          <a:noFill/>
          <a:ln>
            <a:noFill/>
          </a:ln>
          <a:extLst>
            <a:ext uri="{53640926-AAD7-44D8-BBD7-CCE9431645EC}">
              <a14:shadowObscured xmlns:a14="http://schemas.microsoft.com/office/drawing/2010/main"/>
            </a:ext>
          </a:extLst>
        </p:spPr>
      </p:pic>
      <p:pic>
        <p:nvPicPr>
          <p:cNvPr id="15" name="図 14" descr="多自然型魚道写真">
            <a:extLst>
              <a:ext uri="{FF2B5EF4-FFF2-40B4-BE49-F238E27FC236}">
                <a16:creationId xmlns:a16="http://schemas.microsoft.com/office/drawing/2014/main" id="{D0B11144-6CDE-4B38-8451-CF71A787095B}"/>
              </a:ext>
            </a:extLst>
          </p:cNvPr>
          <p:cNvPicPr>
            <a:picLocks noChangeAspect="1"/>
          </p:cNvPicPr>
          <p:nvPr/>
        </p:nvPicPr>
        <p:blipFill rotWithShape="1">
          <a:blip r:embed="rId6">
            <a:extLst>
              <a:ext uri="{28A0092B-C50C-407E-A947-70E740481C1C}">
                <a14:useLocalDpi xmlns:a14="http://schemas.microsoft.com/office/drawing/2010/main" val="0"/>
              </a:ext>
            </a:extLst>
          </a:blip>
          <a:srcRect b="6341"/>
          <a:stretch/>
        </p:blipFill>
        <p:spPr bwMode="auto">
          <a:xfrm>
            <a:off x="6669019" y="3935376"/>
            <a:ext cx="2132373" cy="1324394"/>
          </a:xfrm>
          <a:prstGeom prst="rect">
            <a:avLst/>
          </a:prstGeom>
          <a:noFill/>
          <a:ln>
            <a:noFill/>
          </a:ln>
          <a:extLst>
            <a:ext uri="{53640926-AAD7-44D8-BBD7-CCE9431645EC}">
              <a14:shadowObscured xmlns:a14="http://schemas.microsoft.com/office/drawing/2010/main"/>
            </a:ext>
          </a:extLst>
        </p:spPr>
      </p:pic>
      <p:sp>
        <p:nvSpPr>
          <p:cNvPr id="18" name="コンテンツ プレースホルダー 3">
            <a:extLst>
              <a:ext uri="{FF2B5EF4-FFF2-40B4-BE49-F238E27FC236}">
                <a16:creationId xmlns:a16="http://schemas.microsoft.com/office/drawing/2014/main" id="{0853A344-26CC-41A0-9739-3EBEBCA48400}"/>
              </a:ext>
            </a:extLst>
          </p:cNvPr>
          <p:cNvSpPr txBox="1"/>
          <p:nvPr/>
        </p:nvSpPr>
        <p:spPr>
          <a:xfrm>
            <a:off x="4958249" y="5307927"/>
            <a:ext cx="1155766" cy="205184"/>
          </a:xfrm>
          <a:prstGeom prst="rect">
            <a:avLst/>
          </a:prstGeom>
        </p:spPr>
        <p:txBody>
          <a:bodyPr vert="horz" wrap="non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Fish Ladder</a:t>
            </a:r>
            <a:endParaRPr lang="ja-JP" altLang="en-US" sz="1600" dirty="0"/>
          </a:p>
        </p:txBody>
      </p:sp>
      <p:sp>
        <p:nvSpPr>
          <p:cNvPr id="20" name="コンテンツ プレースホルダー 3">
            <a:extLst>
              <a:ext uri="{FF2B5EF4-FFF2-40B4-BE49-F238E27FC236}">
                <a16:creationId xmlns:a16="http://schemas.microsoft.com/office/drawing/2014/main" id="{D2F593BF-CDDA-41B3-BF20-2AFFB6DBE97C}"/>
              </a:ext>
            </a:extLst>
          </p:cNvPr>
          <p:cNvSpPr txBox="1"/>
          <p:nvPr/>
        </p:nvSpPr>
        <p:spPr>
          <a:xfrm>
            <a:off x="4440872" y="3475409"/>
            <a:ext cx="2132374" cy="36086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400"/>
              </a:lnSpc>
              <a:buNone/>
            </a:pPr>
            <a:r>
              <a:rPr lang="en-US" altLang="ja-JP" sz="1600" dirty="0"/>
              <a:t> Lower channel in low flow channel</a:t>
            </a:r>
            <a:endParaRPr lang="ja-JP" altLang="en-US" sz="1600" dirty="0"/>
          </a:p>
        </p:txBody>
      </p:sp>
      <p:sp>
        <p:nvSpPr>
          <p:cNvPr id="21" name="コンテンツ プレースホルダー 3">
            <a:extLst>
              <a:ext uri="{FF2B5EF4-FFF2-40B4-BE49-F238E27FC236}">
                <a16:creationId xmlns:a16="http://schemas.microsoft.com/office/drawing/2014/main" id="{FB0611BF-8A87-45C0-8DAD-83D0C1E87D61}"/>
              </a:ext>
            </a:extLst>
          </p:cNvPr>
          <p:cNvSpPr txBox="1"/>
          <p:nvPr/>
        </p:nvSpPr>
        <p:spPr>
          <a:xfrm>
            <a:off x="6649397" y="3475409"/>
            <a:ext cx="213237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Refuge Pool</a:t>
            </a:r>
            <a:endParaRPr lang="ja-JP" altLang="en-US" sz="1600" dirty="0"/>
          </a:p>
        </p:txBody>
      </p:sp>
      <p:sp>
        <p:nvSpPr>
          <p:cNvPr id="22" name="コンテンツ プレースホルダー 3">
            <a:extLst>
              <a:ext uri="{FF2B5EF4-FFF2-40B4-BE49-F238E27FC236}">
                <a16:creationId xmlns:a16="http://schemas.microsoft.com/office/drawing/2014/main" id="{BF16DE55-0476-4A0A-A844-290E53F6C64B}"/>
              </a:ext>
            </a:extLst>
          </p:cNvPr>
          <p:cNvSpPr txBox="1"/>
          <p:nvPr/>
        </p:nvSpPr>
        <p:spPr>
          <a:xfrm>
            <a:off x="564726" y="5073963"/>
            <a:ext cx="3479954" cy="24622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dirty="0"/>
              <a:t> </a:t>
            </a:r>
            <a:r>
              <a:rPr lang="en-US" altLang="ja-JP" sz="1600" dirty="0" err="1"/>
              <a:t>Pirika</a:t>
            </a:r>
            <a:r>
              <a:rPr lang="en-US" altLang="ja-JP" sz="1600" dirty="0"/>
              <a:t> Dam Fishway</a:t>
            </a:r>
            <a:endParaRPr lang="ja-JP" altLang="en-US" sz="1600" dirty="0"/>
          </a:p>
        </p:txBody>
      </p:sp>
      <p:pic>
        <p:nvPicPr>
          <p:cNvPr id="16" name="図 5388787">
            <a:extLst>
              <a:ext uri="{FF2B5EF4-FFF2-40B4-BE49-F238E27FC236}">
                <a16:creationId xmlns:a16="http://schemas.microsoft.com/office/drawing/2014/main" id="{19029F75-D596-4405-A2DC-B56A536BB994}"/>
              </a:ext>
            </a:extLst>
          </p:cNvPr>
          <p:cNvPicPr/>
          <p:nvPr/>
        </p:nvPicPr>
        <p:blipFill rotWithShape="1">
          <a:blip r:embed="rId7" cstate="print">
            <a:extLst>
              <a:ext uri="{28A0092B-C50C-407E-A947-70E740481C1C}">
                <a14:useLocalDpi xmlns:a14="http://schemas.microsoft.com/office/drawing/2010/main" val="0"/>
              </a:ext>
            </a:extLst>
          </a:blip>
          <a:srcRect l="3325" t="14918" r="-1"/>
          <a:stretch/>
        </p:blipFill>
        <p:spPr bwMode="auto">
          <a:xfrm>
            <a:off x="587606" y="2453865"/>
            <a:ext cx="3753484" cy="2452156"/>
          </a:xfrm>
          <a:prstGeom prst="rect">
            <a:avLst/>
          </a:prstGeom>
          <a:noFill/>
          <a:ln>
            <a:noFill/>
          </a:ln>
          <a:extLst>
            <a:ext uri="{53640926-AAD7-44D8-BBD7-CCE9431645EC}">
              <a14:shadowObscured xmlns:a14="http://schemas.microsoft.com/office/drawing/2010/main"/>
            </a:ext>
          </a:extLst>
        </p:spPr>
      </p:pic>
      <p:sp>
        <p:nvSpPr>
          <p:cNvPr id="17" name="テキスト ボックス 6">
            <a:extLst>
              <a:ext uri="{FF2B5EF4-FFF2-40B4-BE49-F238E27FC236}">
                <a16:creationId xmlns:a16="http://schemas.microsoft.com/office/drawing/2014/main" id="{8D789ABD-2115-4441-80FA-47C93BC3B9CA}"/>
              </a:ext>
            </a:extLst>
          </p:cNvPr>
          <p:cNvSpPr txBox="1"/>
          <p:nvPr/>
        </p:nvSpPr>
        <p:spPr>
          <a:xfrm>
            <a:off x="400347" y="5704232"/>
            <a:ext cx="8316663" cy="523220"/>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Website of Hakodate Development and Construction Department, Hokkaido Regional Development Bureau, MLIT</a:t>
            </a:r>
          </a:p>
        </p:txBody>
      </p:sp>
    </p:spTree>
    <p:extLst>
      <p:ext uri="{BB962C8B-B14F-4D97-AF65-F5344CB8AC3E}">
        <p14:creationId xmlns:p14="http://schemas.microsoft.com/office/powerpoint/2010/main" val="322715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210392"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(2)	Environmental Conservation Measures</a:t>
            </a:r>
          </a:p>
        </p:txBody>
      </p:sp>
      <p:sp>
        <p:nvSpPr>
          <p:cNvPr id="4" name="テキスト ボックス 3">
            <a:extLst>
              <a:ext uri="{FF2B5EF4-FFF2-40B4-BE49-F238E27FC236}">
                <a16:creationId xmlns:a16="http://schemas.microsoft.com/office/drawing/2014/main" id="{8D23AE3D-1895-4DF4-B3BE-E217B0ACB4DD}"/>
              </a:ext>
            </a:extLst>
          </p:cNvPr>
          <p:cNvSpPr txBox="1"/>
          <p:nvPr/>
        </p:nvSpPr>
        <p:spPr>
          <a:xfrm>
            <a:off x="642101" y="1537816"/>
            <a:ext cx="7947499" cy="400110"/>
          </a:xfrm>
          <a:prstGeom prst="rect">
            <a:avLst/>
          </a:prstGeom>
          <a:noFill/>
        </p:spPr>
        <p:txBody>
          <a:bodyPr wrap="square" rtlCol="0">
            <a:spAutoFit/>
          </a:bodyPr>
          <a:lstStyle/>
          <a:p>
            <a:r>
              <a:rPr lang="en-US" altLang="ja-JP" sz="2000" dirty="0"/>
              <a:t>2) Measures for Water Quality Deterioration Caused by Dam Discharge</a:t>
            </a:r>
          </a:p>
        </p:txBody>
      </p:sp>
      <p:pic>
        <p:nvPicPr>
          <p:cNvPr id="6" name="図 5">
            <a:extLst>
              <a:ext uri="{FF2B5EF4-FFF2-40B4-BE49-F238E27FC236}">
                <a16:creationId xmlns:a16="http://schemas.microsoft.com/office/drawing/2014/main" id="{4DAE140F-A3EF-4DE2-BECC-339476726A2B}"/>
              </a:ext>
            </a:extLst>
          </p:cNvPr>
          <p:cNvPicPr>
            <a:picLocks noChangeAspect="1"/>
          </p:cNvPicPr>
          <p:nvPr/>
        </p:nvPicPr>
        <p:blipFill rotWithShape="1">
          <a:blip r:embed="rId3">
            <a:extLst>
              <a:ext uri="{28A0092B-C50C-407E-A947-70E740481C1C}">
                <a14:useLocalDpi xmlns:a14="http://schemas.microsoft.com/office/drawing/2010/main" val="0"/>
              </a:ext>
            </a:extLst>
          </a:blip>
          <a:srcRect l="7992" r="4077"/>
          <a:stretch/>
        </p:blipFill>
        <p:spPr bwMode="auto">
          <a:xfrm>
            <a:off x="729500" y="2166956"/>
            <a:ext cx="3270302" cy="2782459"/>
          </a:xfrm>
          <a:prstGeom prst="rect">
            <a:avLst/>
          </a:prstGeom>
          <a:noFill/>
          <a:ln>
            <a:noFill/>
          </a:ln>
          <a:extLst>
            <a:ext uri="{53640926-AAD7-44D8-BBD7-CCE9431645EC}">
              <a14:shadowObscured xmlns:a14="http://schemas.microsoft.com/office/drawing/2010/main"/>
            </a:ext>
          </a:extLst>
        </p:spPr>
      </p:pic>
      <p:sp>
        <p:nvSpPr>
          <p:cNvPr id="9" name="コンテンツ プレースホルダー 3">
            <a:extLst>
              <a:ext uri="{FF2B5EF4-FFF2-40B4-BE49-F238E27FC236}">
                <a16:creationId xmlns:a16="http://schemas.microsoft.com/office/drawing/2014/main" id="{F8B35304-DD2E-4A24-8680-D9D38FAB4297}"/>
              </a:ext>
            </a:extLst>
          </p:cNvPr>
          <p:cNvSpPr txBox="1"/>
          <p:nvPr/>
        </p:nvSpPr>
        <p:spPr>
          <a:xfrm>
            <a:off x="1157641" y="5150245"/>
            <a:ext cx="2234586"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Exterior view of facility</a:t>
            </a:r>
            <a:endParaRPr lang="ja-JP" altLang="en-US" sz="1600" dirty="0"/>
          </a:p>
        </p:txBody>
      </p:sp>
      <p:sp>
        <p:nvSpPr>
          <p:cNvPr id="11" name="コンテンツ プレースホルダー 3">
            <a:extLst>
              <a:ext uri="{FF2B5EF4-FFF2-40B4-BE49-F238E27FC236}">
                <a16:creationId xmlns:a16="http://schemas.microsoft.com/office/drawing/2014/main" id="{40E1ACB9-1CDA-4402-ADED-E3CB5066E3F0}"/>
              </a:ext>
            </a:extLst>
          </p:cNvPr>
          <p:cNvSpPr txBox="1"/>
          <p:nvPr/>
        </p:nvSpPr>
        <p:spPr>
          <a:xfrm>
            <a:off x="5117410" y="5150245"/>
            <a:ext cx="290596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 Mechanism of selective intake</a:t>
            </a:r>
            <a:endParaRPr lang="ja-JP" altLang="en-US" sz="1600" dirty="0"/>
          </a:p>
        </p:txBody>
      </p:sp>
      <p:sp>
        <p:nvSpPr>
          <p:cNvPr id="12" name="コンテンツ プレースホルダー 3">
            <a:extLst>
              <a:ext uri="{FF2B5EF4-FFF2-40B4-BE49-F238E27FC236}">
                <a16:creationId xmlns:a16="http://schemas.microsoft.com/office/drawing/2014/main" id="{C1E234EE-7F5F-4023-B634-0B603543296D}"/>
              </a:ext>
            </a:extLst>
          </p:cNvPr>
          <p:cNvSpPr txBox="1"/>
          <p:nvPr/>
        </p:nvSpPr>
        <p:spPr>
          <a:xfrm>
            <a:off x="958562" y="5869638"/>
            <a:ext cx="7226876"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Selective Intake Facility of the </a:t>
            </a:r>
            <a:r>
              <a:rPr lang="en-US" altLang="ja-JP" sz="1600" dirty="0" err="1"/>
              <a:t>Miyagase</a:t>
            </a:r>
            <a:r>
              <a:rPr lang="en-US" altLang="ja-JP" sz="1600" dirty="0"/>
              <a:t> Dam</a:t>
            </a:r>
            <a:endParaRPr lang="ja-JP" altLang="en-US" sz="1600" dirty="0"/>
          </a:p>
        </p:txBody>
      </p:sp>
      <p:sp>
        <p:nvSpPr>
          <p:cNvPr id="10" name="テキスト ボックス 6">
            <a:extLst>
              <a:ext uri="{FF2B5EF4-FFF2-40B4-BE49-F238E27FC236}">
                <a16:creationId xmlns:a16="http://schemas.microsoft.com/office/drawing/2014/main" id="{DBCECF38-F5E6-4A4D-9B64-8074849794C9}"/>
              </a:ext>
            </a:extLst>
          </p:cNvPr>
          <p:cNvSpPr txBox="1"/>
          <p:nvPr/>
        </p:nvSpPr>
        <p:spPr>
          <a:xfrm>
            <a:off x="643807" y="5404215"/>
            <a:ext cx="8316663" cy="523220"/>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Website of the Sagami River Wide Area Dam Management Office, Kanto Regional Development Bureau, MLIT</a:t>
            </a:r>
          </a:p>
        </p:txBody>
      </p:sp>
      <p:pic>
        <p:nvPicPr>
          <p:cNvPr id="3" name="Picture 2">
            <a:extLst>
              <a:ext uri="{FF2B5EF4-FFF2-40B4-BE49-F238E27FC236}">
                <a16:creationId xmlns:a16="http://schemas.microsoft.com/office/drawing/2014/main" id="{9AD6ADA0-C67D-4EED-8918-EFFC1FD301FB}"/>
              </a:ext>
            </a:extLst>
          </p:cNvPr>
          <p:cNvPicPr>
            <a:picLocks noChangeAspect="1"/>
          </p:cNvPicPr>
          <p:nvPr/>
        </p:nvPicPr>
        <p:blipFill>
          <a:blip r:embed="rId4"/>
          <a:stretch>
            <a:fillRect/>
          </a:stretch>
        </p:blipFill>
        <p:spPr>
          <a:xfrm>
            <a:off x="4296788" y="2166956"/>
            <a:ext cx="4392264" cy="2979548"/>
          </a:xfrm>
          <a:prstGeom prst="rect">
            <a:avLst/>
          </a:prstGeom>
        </p:spPr>
      </p:pic>
    </p:spTree>
    <p:extLst>
      <p:ext uri="{BB962C8B-B14F-4D97-AF65-F5344CB8AC3E}">
        <p14:creationId xmlns:p14="http://schemas.microsoft.com/office/powerpoint/2010/main" val="4198343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6">
            <a:extLst>
              <a:ext uri="{FF2B5EF4-FFF2-40B4-BE49-F238E27FC236}">
                <a16:creationId xmlns:a16="http://schemas.microsoft.com/office/drawing/2014/main" id="{B34DAE08-B64F-4EFA-9484-BC774E229C4D}"/>
              </a:ext>
            </a:extLst>
          </p:cNvPr>
          <p:cNvSpPr txBox="1"/>
          <p:nvPr/>
        </p:nvSpPr>
        <p:spPr>
          <a:xfrm>
            <a:off x="613719" y="5391423"/>
            <a:ext cx="8316663" cy="523220"/>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Website of the </a:t>
            </a:r>
            <a:r>
              <a:rPr lang="en-US" sz="1400" dirty="0" err="1">
                <a:ea typeface="ＭＳ 明朝" panose="02020609040205080304" pitchFamily="17" charset="-128"/>
              </a:rPr>
              <a:t>Hijikawa</a:t>
            </a:r>
            <a:r>
              <a:rPr lang="en-US" sz="1400" dirty="0">
                <a:ea typeface="ＭＳ 明朝" panose="02020609040205080304" pitchFamily="17" charset="-128"/>
              </a:rPr>
              <a:t> River Dam Integrated Management Office, Shikoku Regional Development Bureau, MLIT</a:t>
            </a:r>
          </a:p>
        </p:txBody>
      </p:sp>
      <p:sp>
        <p:nvSpPr>
          <p:cNvPr id="2" name="タイトル 1"/>
          <p:cNvSpPr>
            <a:spLocks noGrp="1"/>
          </p:cNvSpPr>
          <p:nvPr>
            <p:ph type="title"/>
          </p:nvPr>
        </p:nvSpPr>
        <p:spPr>
          <a:xfrm>
            <a:off x="360000" y="251999"/>
            <a:ext cx="8229600" cy="720000"/>
          </a:xfrm>
        </p:spPr>
        <p:txBody>
          <a:bodyPr>
            <a:normAutofit/>
          </a:bodyPr>
          <a:lstStyle/>
          <a:p>
            <a:r>
              <a:rPr lang="en-US" altLang="ja-JP" sz="2800" dirty="0"/>
              <a:t>3. Environmental and Ecosystem</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210392"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(2)	Environmental Conservation Measures</a:t>
            </a:r>
          </a:p>
        </p:txBody>
      </p:sp>
      <p:sp>
        <p:nvSpPr>
          <p:cNvPr id="6" name="コンテンツ プレースホルダー 3">
            <a:extLst>
              <a:ext uri="{FF2B5EF4-FFF2-40B4-BE49-F238E27FC236}">
                <a16:creationId xmlns:a16="http://schemas.microsoft.com/office/drawing/2014/main" id="{E958B6FD-D4D0-4B3F-BE14-8CA8187E03EC}"/>
              </a:ext>
            </a:extLst>
          </p:cNvPr>
          <p:cNvSpPr txBox="1"/>
          <p:nvPr/>
        </p:nvSpPr>
        <p:spPr>
          <a:xfrm>
            <a:off x="1834812" y="5886000"/>
            <a:ext cx="5474376"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Mechanism of the Aeration System</a:t>
            </a:r>
            <a:endParaRPr lang="ja-JP" altLang="en-US" sz="1600" dirty="0"/>
          </a:p>
        </p:txBody>
      </p:sp>
      <p:pic>
        <p:nvPicPr>
          <p:cNvPr id="3" name="Picture 2">
            <a:extLst>
              <a:ext uri="{FF2B5EF4-FFF2-40B4-BE49-F238E27FC236}">
                <a16:creationId xmlns:a16="http://schemas.microsoft.com/office/drawing/2014/main" id="{7C1BBA0F-A10F-4116-8D72-0292744CE66E}"/>
              </a:ext>
            </a:extLst>
          </p:cNvPr>
          <p:cNvPicPr>
            <a:picLocks noChangeAspect="1"/>
          </p:cNvPicPr>
          <p:nvPr/>
        </p:nvPicPr>
        <p:blipFill>
          <a:blip r:embed="rId3"/>
          <a:stretch>
            <a:fillRect/>
          </a:stretch>
        </p:blipFill>
        <p:spPr>
          <a:xfrm>
            <a:off x="644591" y="2219519"/>
            <a:ext cx="7794928" cy="3100665"/>
          </a:xfrm>
          <a:prstGeom prst="rect">
            <a:avLst/>
          </a:prstGeom>
        </p:spPr>
      </p:pic>
      <p:sp>
        <p:nvSpPr>
          <p:cNvPr id="10" name="テキスト ボックス 9">
            <a:extLst>
              <a:ext uri="{FF2B5EF4-FFF2-40B4-BE49-F238E27FC236}">
                <a16:creationId xmlns:a16="http://schemas.microsoft.com/office/drawing/2014/main" id="{85CE7246-7444-4B29-8400-BB7C413D7332}"/>
              </a:ext>
            </a:extLst>
          </p:cNvPr>
          <p:cNvSpPr txBox="1"/>
          <p:nvPr/>
        </p:nvSpPr>
        <p:spPr>
          <a:xfrm>
            <a:off x="642101" y="1537816"/>
            <a:ext cx="7947499" cy="400110"/>
          </a:xfrm>
          <a:prstGeom prst="rect">
            <a:avLst/>
          </a:prstGeom>
          <a:noFill/>
        </p:spPr>
        <p:txBody>
          <a:bodyPr wrap="square" rtlCol="0">
            <a:spAutoFit/>
          </a:bodyPr>
          <a:lstStyle/>
          <a:p>
            <a:r>
              <a:rPr lang="en-US" altLang="ja-JP" sz="2000" dirty="0"/>
              <a:t>2) Measures for Water Quality Deterioration Caused by Dam Discharge</a:t>
            </a:r>
          </a:p>
        </p:txBody>
      </p:sp>
    </p:spTree>
    <p:extLst>
      <p:ext uri="{BB962C8B-B14F-4D97-AF65-F5344CB8AC3E}">
        <p14:creationId xmlns:p14="http://schemas.microsoft.com/office/powerpoint/2010/main" val="197163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4. Lessons Learned (1)</a:t>
            </a:r>
            <a:endParaRPr kumimoji="1" lang="ja-JP" altLang="en-US" dirty="0"/>
          </a:p>
        </p:txBody>
      </p:sp>
      <p:sp>
        <p:nvSpPr>
          <p:cNvPr id="7" name="コンテンツ プレースホルダー 4">
            <a:extLst>
              <a:ext uri="{FF2B5EF4-FFF2-40B4-BE49-F238E27FC236}">
                <a16:creationId xmlns:a16="http://schemas.microsoft.com/office/drawing/2014/main" id="{FD3D0604-4BD7-4D80-8FB2-6D796E8A1E25}"/>
              </a:ext>
            </a:extLst>
          </p:cNvPr>
          <p:cNvSpPr>
            <a:spLocks noGrp="1"/>
          </p:cNvSpPr>
          <p:nvPr/>
        </p:nvSpPr>
        <p:spPr>
          <a:xfrm>
            <a:off x="360000" y="972000"/>
            <a:ext cx="8208000" cy="4257200"/>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9138" lvl="1" indent="-360363" algn="just">
              <a:lnSpc>
                <a:spcPct val="100000"/>
              </a:lnSpc>
              <a:spcBef>
                <a:spcPts val="0"/>
              </a:spcBef>
              <a:spcAft>
                <a:spcPts val="600"/>
              </a:spcAft>
              <a:buNone/>
            </a:pPr>
            <a:r>
              <a:rPr lang="en-GB" altLang="ja-JP" sz="2000" kern="100" dirty="0">
                <a:solidFill>
                  <a:schemeClr val="accent2">
                    <a:lumMod val="50000"/>
                  </a:schemeClr>
                </a:solidFill>
                <a:effectLst/>
                <a:ea typeface="ＭＳ 明朝" panose="02020609040205080304" pitchFamily="17" charset="-128"/>
              </a:rPr>
              <a:t>(1)	</a:t>
            </a:r>
            <a:r>
              <a:rPr lang="en-US" altLang="ja-JP" sz="2000" kern="100" dirty="0">
                <a:solidFill>
                  <a:schemeClr val="accent2">
                    <a:lumMod val="50000"/>
                  </a:schemeClr>
                </a:solidFill>
                <a:ea typeface="ＭＳ 明朝" panose="02020609040205080304" pitchFamily="17" charset="-128"/>
              </a:rPr>
              <a:t>Large-scale projects should be planned for the benefits of affected local communities also.</a:t>
            </a:r>
          </a:p>
          <a:p>
            <a:pPr marL="720000" lvl="1" indent="0" algn="just">
              <a:lnSpc>
                <a:spcPct val="100000"/>
              </a:lnSpc>
              <a:spcBef>
                <a:spcPts val="0"/>
              </a:spcBef>
              <a:spcAft>
                <a:spcPts val="600"/>
              </a:spcAft>
              <a:buNone/>
            </a:pPr>
            <a:r>
              <a:rPr lang="en-US" altLang="ja-JP" sz="2000" kern="100" dirty="0">
                <a:ea typeface="ＭＳ 明朝" panose="02020609040205080304" pitchFamily="17" charset="-128"/>
              </a:rPr>
              <a:t>Large-scale projects, such as dam construction, could adversely impact local communities and ecosystems if appropriate measures are not taken. The entire community could be submerged and collapsed. Projects should support local communities and industries in rehabilitating their lives and activities. The project should include relocation site development as a part of the project. Support for livelihood reconstruction is required for the affected residents. Affected people must be involved in the process of consensus building and planning for reconstruction and resettlement programs.</a:t>
            </a:r>
          </a:p>
        </p:txBody>
      </p:sp>
    </p:spTree>
    <p:extLst>
      <p:ext uri="{BB962C8B-B14F-4D97-AF65-F5344CB8AC3E}">
        <p14:creationId xmlns:p14="http://schemas.microsoft.com/office/powerpoint/2010/main" val="154180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4. Lessons Learned (2)</a:t>
            </a:r>
            <a:endParaRPr kumimoji="1" lang="ja-JP" altLang="en-US" dirty="0"/>
          </a:p>
        </p:txBody>
      </p:sp>
      <p:sp>
        <p:nvSpPr>
          <p:cNvPr id="4" name="コンテンツ プレースホルダー 4">
            <a:extLst>
              <a:ext uri="{FF2B5EF4-FFF2-40B4-BE49-F238E27FC236}">
                <a16:creationId xmlns:a16="http://schemas.microsoft.com/office/drawing/2014/main" id="{92D14B2B-469B-493F-A672-E886A15E145A}"/>
              </a:ext>
            </a:extLst>
          </p:cNvPr>
          <p:cNvSpPr>
            <a:spLocks noGrp="1"/>
          </p:cNvSpPr>
          <p:nvPr/>
        </p:nvSpPr>
        <p:spPr>
          <a:xfrm>
            <a:off x="360000" y="972000"/>
            <a:ext cx="8208000" cy="4257200"/>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9138" lvl="1" indent="-360363" algn="just">
              <a:lnSpc>
                <a:spcPct val="100000"/>
              </a:lnSpc>
              <a:spcBef>
                <a:spcPts val="0"/>
              </a:spcBef>
              <a:spcAft>
                <a:spcPts val="600"/>
              </a:spcAft>
              <a:buNone/>
            </a:pPr>
            <a:r>
              <a:rPr lang="en-GB" altLang="ja-JP" sz="2000" kern="100" dirty="0">
                <a:solidFill>
                  <a:schemeClr val="accent2">
                    <a:lumMod val="50000"/>
                  </a:schemeClr>
                </a:solidFill>
                <a:effectLst/>
                <a:ea typeface="ＭＳ 明朝" panose="02020609040205080304" pitchFamily="17" charset="-128"/>
              </a:rPr>
              <a:t>(2)	</a:t>
            </a:r>
            <a:r>
              <a:rPr lang="en-US" altLang="ja-JP" sz="2000" kern="100" dirty="0">
                <a:solidFill>
                  <a:schemeClr val="accent2">
                    <a:lumMod val="50000"/>
                  </a:schemeClr>
                </a:solidFill>
                <a:ea typeface="ＭＳ 明朝" panose="02020609040205080304" pitchFamily="17" charset="-128"/>
              </a:rPr>
              <a:t>Measures for water source areas, including financial resources, need to be institutionalized.</a:t>
            </a:r>
          </a:p>
          <a:p>
            <a:pPr marL="719138" lvl="1" indent="-360363" algn="just">
              <a:lnSpc>
                <a:spcPct val="100000"/>
              </a:lnSpc>
              <a:spcBef>
                <a:spcPts val="0"/>
              </a:spcBef>
              <a:spcAft>
                <a:spcPts val="600"/>
              </a:spcAft>
              <a:buNone/>
            </a:pPr>
            <a:r>
              <a:rPr lang="en-US" altLang="ja-JP" sz="2000" kern="100" dirty="0">
                <a:ea typeface="ＭＳ 明朝" panose="02020609040205080304" pitchFamily="17" charset="-128"/>
              </a:rPr>
              <a:t>	It is necessary to implement various effective measures for water source areas. Legal systems should be provided to implement measures and secure the financial resources necessary for implementation, such as river basin funds.</a:t>
            </a:r>
          </a:p>
          <a:p>
            <a:pPr marL="719138" lvl="1" indent="-360363" algn="just">
              <a:lnSpc>
                <a:spcPct val="100000"/>
              </a:lnSpc>
              <a:spcBef>
                <a:spcPts val="0"/>
              </a:spcBef>
              <a:spcAft>
                <a:spcPts val="600"/>
              </a:spcAft>
              <a:buNone/>
            </a:pPr>
            <a:r>
              <a:rPr lang="en-GB" altLang="ja-JP" sz="2000" kern="100" dirty="0">
                <a:solidFill>
                  <a:schemeClr val="accent2">
                    <a:lumMod val="50000"/>
                  </a:schemeClr>
                </a:solidFill>
                <a:effectLst/>
                <a:ea typeface="ＭＳ 明朝" panose="02020609040205080304" pitchFamily="17" charset="-128"/>
              </a:rPr>
              <a:t>(3)	</a:t>
            </a:r>
            <a:r>
              <a:rPr lang="en-US" altLang="ja-JP" sz="2000" kern="100" dirty="0">
                <a:solidFill>
                  <a:schemeClr val="accent2">
                    <a:lumMod val="50000"/>
                  </a:schemeClr>
                </a:solidFill>
                <a:effectLst/>
                <a:ea typeface="ＭＳ 明朝" panose="02020609040205080304" pitchFamily="17" charset="-128"/>
              </a:rPr>
              <a:t>Partnerships with various stakeholders should be established to support the water source areas.</a:t>
            </a:r>
            <a:endParaRPr lang="en-US" altLang="ja-JP" sz="2000" kern="100" dirty="0">
              <a:solidFill>
                <a:schemeClr val="accent2">
                  <a:lumMod val="50000"/>
                </a:schemeClr>
              </a:solidFill>
              <a:ea typeface="ＭＳ 明朝" panose="02020609040205080304" pitchFamily="17" charset="-128"/>
            </a:endParaRPr>
          </a:p>
          <a:p>
            <a:pPr marL="720000" lvl="1" indent="0" algn="just">
              <a:lnSpc>
                <a:spcPct val="100000"/>
              </a:lnSpc>
              <a:spcBef>
                <a:spcPts val="0"/>
              </a:spcBef>
              <a:spcAft>
                <a:spcPts val="600"/>
              </a:spcAft>
              <a:buNone/>
            </a:pPr>
            <a:r>
              <a:rPr lang="en-US" altLang="ja-JP" sz="2000" kern="100" dirty="0">
                <a:ea typeface="ＭＳ 明朝" panose="02020609040205080304" pitchFamily="17" charset="-128"/>
              </a:rPr>
              <a:t>Cooperative relationships with downstream areas, private companies, and civil society organizations are crucial for mobilizing resources and developing activities. People outside the water source areas, such as those from downstream or urban areas, should be involved in efforts to revitalize the water source area. Interactions between people and those in the water source area deepen their understanding about each other and develop cooperative activities.</a:t>
            </a:r>
            <a:endParaRPr lang="en-GB" altLang="ja-JP" sz="2000" kern="100" dirty="0">
              <a:solidFill>
                <a:schemeClr val="accent2">
                  <a:lumMod val="50000"/>
                </a:schemeClr>
              </a:solidFill>
              <a:effectLst/>
              <a:ea typeface="ＭＳ 明朝" panose="02020609040205080304" pitchFamily="17" charset="-128"/>
            </a:endParaRPr>
          </a:p>
          <a:p>
            <a:pPr marL="720000" lvl="1" indent="0" algn="just">
              <a:lnSpc>
                <a:spcPct val="100000"/>
              </a:lnSpc>
              <a:spcBef>
                <a:spcPts val="0"/>
              </a:spcBef>
              <a:spcAft>
                <a:spcPts val="600"/>
              </a:spcAft>
              <a:buNone/>
            </a:pPr>
            <a:endParaRPr lang="en-GB" altLang="ja-JP" sz="2000" kern="100" dirty="0">
              <a:solidFill>
                <a:schemeClr val="accent2">
                  <a:lumMod val="50000"/>
                </a:schemeClr>
              </a:solidFill>
              <a:effectLst/>
              <a:ea typeface="ＭＳ 明朝" panose="02020609040205080304" pitchFamily="17" charset="-128"/>
            </a:endParaRPr>
          </a:p>
        </p:txBody>
      </p:sp>
    </p:spTree>
    <p:extLst>
      <p:ext uri="{BB962C8B-B14F-4D97-AF65-F5344CB8AC3E}">
        <p14:creationId xmlns:p14="http://schemas.microsoft.com/office/powerpoint/2010/main" val="33604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4. Lessons Learned (3)</a:t>
            </a:r>
            <a:endParaRPr kumimoji="1" lang="ja-JP" altLang="en-US" dirty="0"/>
          </a:p>
        </p:txBody>
      </p:sp>
      <p:sp>
        <p:nvSpPr>
          <p:cNvPr id="7" name="コンテンツ プレースホルダー 4">
            <a:extLst>
              <a:ext uri="{FF2B5EF4-FFF2-40B4-BE49-F238E27FC236}">
                <a16:creationId xmlns:a16="http://schemas.microsoft.com/office/drawing/2014/main" id="{520E4BF0-6F11-45B8-B689-34062A685AEC}"/>
              </a:ext>
            </a:extLst>
          </p:cNvPr>
          <p:cNvSpPr>
            <a:spLocks noGrp="1"/>
          </p:cNvSpPr>
          <p:nvPr/>
        </p:nvSpPr>
        <p:spPr>
          <a:xfrm>
            <a:off x="360000" y="972000"/>
            <a:ext cx="8208000" cy="5193304"/>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20000" lvl="1" indent="-360000" algn="just">
              <a:lnSpc>
                <a:spcPct val="100000"/>
              </a:lnSpc>
              <a:spcBef>
                <a:spcPts val="0"/>
              </a:spcBef>
              <a:spcAft>
                <a:spcPts val="600"/>
              </a:spcAft>
              <a:buNone/>
            </a:pPr>
            <a:r>
              <a:rPr lang="en-GB" altLang="ja-JP" sz="2000" kern="100" dirty="0">
                <a:solidFill>
                  <a:schemeClr val="accent2">
                    <a:lumMod val="50000"/>
                  </a:schemeClr>
                </a:solidFill>
                <a:ea typeface="ＭＳ 明朝" panose="02020609040205080304" pitchFamily="17" charset="-128"/>
              </a:rPr>
              <a:t>(4)	</a:t>
            </a:r>
            <a:r>
              <a:rPr lang="en-US" altLang="ja-JP" sz="2000" kern="100" dirty="0">
                <a:solidFill>
                  <a:schemeClr val="accent2">
                    <a:lumMod val="50000"/>
                  </a:schemeClr>
                </a:solidFill>
                <a:ea typeface="ＭＳ 明朝" panose="02020609040205080304" pitchFamily="17" charset="-128"/>
              </a:rPr>
              <a:t>Assessing the environmental impact and considering conservation are prerequisites for large-scale projects.</a:t>
            </a:r>
          </a:p>
          <a:p>
            <a:pPr marL="720000" lvl="1" indent="0" algn="just">
              <a:lnSpc>
                <a:spcPct val="100000"/>
              </a:lnSpc>
              <a:spcBef>
                <a:spcPts val="0"/>
              </a:spcBef>
              <a:spcAft>
                <a:spcPts val="600"/>
              </a:spcAft>
              <a:buNone/>
            </a:pPr>
            <a:r>
              <a:rPr lang="en-US" altLang="ja-JP" sz="2000" kern="100" dirty="0">
                <a:ea typeface="ＭＳ 明朝" panose="02020609040205080304" pitchFamily="17" charset="-128"/>
              </a:rPr>
              <a:t>Large-scale water management projects may affect the natural environment. To improve the project plan, there is a need to properly assess the environmental impacts, and carefully consider environmental conservation measures. It is also necessary to establish a procedure for environmental impact assessments, prepare the necessary documents at each stage, and incorporate residents’ opinions into the assessment. Various environmental conservation measures should be implemented when constructing and managing facilities to avoid or reduce the adverse impacts.</a:t>
            </a:r>
            <a:endParaRPr lang="ja-JP" altLang="ja-JP" sz="2000" kern="100" dirty="0">
              <a:ea typeface="ＭＳ 明朝" panose="02020609040205080304" pitchFamily="17" charset="-128"/>
            </a:endParaRPr>
          </a:p>
          <a:p>
            <a:pPr marL="720000" lvl="1" indent="0" algn="just">
              <a:lnSpc>
                <a:spcPct val="100000"/>
              </a:lnSpc>
              <a:spcBef>
                <a:spcPts val="0"/>
              </a:spcBef>
              <a:spcAft>
                <a:spcPts val="600"/>
              </a:spcAft>
              <a:buNone/>
            </a:pPr>
            <a:endParaRPr lang="en-US" altLang="ja-JP" sz="2000" kern="100" dirty="0">
              <a:ea typeface="ＭＳ 明朝" panose="02020609040205080304" pitchFamily="17" charset="-128"/>
            </a:endParaRPr>
          </a:p>
          <a:p>
            <a:pPr marL="720000" lvl="1" indent="0" algn="just">
              <a:lnSpc>
                <a:spcPct val="100000"/>
              </a:lnSpc>
              <a:spcBef>
                <a:spcPts val="0"/>
              </a:spcBef>
              <a:spcAft>
                <a:spcPts val="600"/>
              </a:spcAft>
              <a:buNone/>
            </a:pPr>
            <a:endParaRPr lang="en-GB" altLang="ja-JP" sz="2000" kern="100" dirty="0">
              <a:solidFill>
                <a:schemeClr val="accent2">
                  <a:lumMod val="50000"/>
                </a:schemeClr>
              </a:solidFill>
              <a:ea typeface="ＭＳ 明朝" panose="02020609040205080304" pitchFamily="17"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360000" y="980728"/>
            <a:ext cx="6271562"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Why is environmental consideration required?</a:t>
            </a:r>
          </a:p>
        </p:txBody>
      </p:sp>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sp>
        <p:nvSpPr>
          <p:cNvPr id="8" name="テキスト プレースホルダー 2"/>
          <p:cNvSpPr>
            <a:spLocks noGrp="1"/>
          </p:cNvSpPr>
          <p:nvPr>
            <p:ph type="body" sz="quarter" idx="13"/>
          </p:nvPr>
        </p:nvSpPr>
        <p:spPr>
          <a:xfrm>
            <a:off x="350563" y="1434161"/>
            <a:ext cx="7972509" cy="2145954"/>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Large-scale structures may change a way-of-life of residents and communities.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Construction projects often alternate the natural topography and lose beautiful landscape.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Such physical changes may threaten the habitat and behavioral range of plants and animals in the project area</a:t>
            </a:r>
          </a:p>
        </p:txBody>
      </p:sp>
      <p:sp>
        <p:nvSpPr>
          <p:cNvPr id="10" name="テキスト プレースホルダー 2">
            <a:extLst>
              <a:ext uri="{FF2B5EF4-FFF2-40B4-BE49-F238E27FC236}">
                <a16:creationId xmlns:a16="http://schemas.microsoft.com/office/drawing/2014/main" id="{B746CE30-5BBE-4B71-8216-77F45D252CDD}"/>
              </a:ext>
            </a:extLst>
          </p:cNvPr>
          <p:cNvSpPr txBox="1">
            <a:spLocks/>
          </p:cNvSpPr>
          <p:nvPr/>
        </p:nvSpPr>
        <p:spPr>
          <a:xfrm>
            <a:off x="330616" y="4098207"/>
            <a:ext cx="7972509" cy="1530401"/>
          </a:xfrm>
          <a:prstGeom prst="rect">
            <a:avLst/>
          </a:prstGeom>
        </p:spPr>
        <p:txBody>
          <a:bodyPr vert="horz"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Supporting the people in reconstructing their lives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various environmental measures and environmental protection in water resources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Environmental Impact Assessment</a:t>
            </a:r>
          </a:p>
        </p:txBody>
      </p:sp>
      <p:sp>
        <p:nvSpPr>
          <p:cNvPr id="14" name="テキスト プレースホルダー 7">
            <a:extLst>
              <a:ext uri="{FF2B5EF4-FFF2-40B4-BE49-F238E27FC236}">
                <a16:creationId xmlns:a16="http://schemas.microsoft.com/office/drawing/2014/main" id="{0F31AF28-679F-4000-9634-4284BAF1C563}"/>
              </a:ext>
            </a:extLst>
          </p:cNvPr>
          <p:cNvSpPr txBox="1"/>
          <p:nvPr/>
        </p:nvSpPr>
        <p:spPr>
          <a:xfrm>
            <a:off x="360001" y="3645024"/>
            <a:ext cx="3057477"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Theme 9 describes,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Promotion and Support for Reservoir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7888415" cy="760959"/>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Measures for Local Communities and Residents to be </a:t>
            </a:r>
            <a:br>
              <a:rPr lang="en-US" altLang="ja-JP" sz="2000" dirty="0"/>
            </a:br>
            <a:r>
              <a:rPr lang="en-US" altLang="ja-JP" sz="2000" dirty="0"/>
              <a:t>	Submerged due to Dam Construction</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4040128" y="6079874"/>
            <a:ext cx="443954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The </a:t>
            </a:r>
            <a:r>
              <a:rPr lang="en-US" altLang="ja-JP" sz="1600" dirty="0" err="1"/>
              <a:t>Chikugo</a:t>
            </a:r>
            <a:r>
              <a:rPr lang="en-US" altLang="ja-JP" sz="1600" dirty="0"/>
              <a:t> River Basin and </a:t>
            </a:r>
            <a:r>
              <a:rPr lang="en-US" altLang="ja-JP" sz="1600" dirty="0" err="1"/>
              <a:t>Shimouke</a:t>
            </a:r>
            <a:r>
              <a:rPr lang="en-US" altLang="ja-JP" sz="1600" dirty="0"/>
              <a:t> Dam</a:t>
            </a:r>
            <a:endParaRPr lang="ja-JP" altLang="en-US" sz="16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642101" y="1732746"/>
            <a:ext cx="7386283" cy="400110"/>
          </a:xfrm>
          <a:prstGeom prst="rect">
            <a:avLst/>
          </a:prstGeom>
          <a:noFill/>
        </p:spPr>
        <p:txBody>
          <a:bodyPr wrap="square" rtlCol="0">
            <a:spAutoFit/>
          </a:bodyPr>
          <a:lstStyle/>
          <a:p>
            <a:r>
              <a:rPr lang="en-US" altLang="ja-JP" sz="2000" dirty="0"/>
              <a:t>1) Opposition Movement against </a:t>
            </a:r>
            <a:r>
              <a:rPr lang="en-US" altLang="ja-JP" sz="2000" dirty="0" err="1"/>
              <a:t>Shimouke</a:t>
            </a:r>
            <a:r>
              <a:rPr lang="en-US" altLang="ja-JP" sz="2000" dirty="0"/>
              <a:t> Dams</a:t>
            </a:r>
            <a:r>
              <a:rPr lang="ja-JP" altLang="en-US" sz="2000" dirty="0"/>
              <a:t>　</a:t>
            </a:r>
            <a:r>
              <a:rPr lang="en-US" altLang="ja-JP" sz="2000" dirty="0"/>
              <a:t>(13 years)</a:t>
            </a:r>
          </a:p>
        </p:txBody>
      </p:sp>
      <p:sp>
        <p:nvSpPr>
          <p:cNvPr id="23" name="テキスト プレースホルダー 2">
            <a:extLst>
              <a:ext uri="{FF2B5EF4-FFF2-40B4-BE49-F238E27FC236}">
                <a16:creationId xmlns:a16="http://schemas.microsoft.com/office/drawing/2014/main" id="{6FD62A69-81D7-4DCD-98B5-F49EE33DA901}"/>
              </a:ext>
            </a:extLst>
          </p:cNvPr>
          <p:cNvSpPr txBox="1">
            <a:spLocks/>
          </p:cNvSpPr>
          <p:nvPr/>
        </p:nvSpPr>
        <p:spPr>
          <a:xfrm>
            <a:off x="326832" y="2204342"/>
            <a:ext cx="3390935" cy="2376786"/>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Consider consistency between public works projects and basic human rights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Protect the property rights of residents in submerged area</a:t>
            </a:r>
          </a:p>
        </p:txBody>
      </p:sp>
      <p:sp>
        <p:nvSpPr>
          <p:cNvPr id="9" name="テキスト ボックス 6">
            <a:extLst>
              <a:ext uri="{FF2B5EF4-FFF2-40B4-BE49-F238E27FC236}">
                <a16:creationId xmlns:a16="http://schemas.microsoft.com/office/drawing/2014/main" id="{007EA331-2E10-40CE-A8EC-F994BB98AF19}"/>
              </a:ext>
            </a:extLst>
          </p:cNvPr>
          <p:cNvSpPr txBox="1"/>
          <p:nvPr/>
        </p:nvSpPr>
        <p:spPr>
          <a:xfrm>
            <a:off x="3567996" y="5732111"/>
            <a:ext cx="5383808"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Created based on the Japan Water Agency’s website</a:t>
            </a:r>
          </a:p>
        </p:txBody>
      </p:sp>
      <p:pic>
        <p:nvPicPr>
          <p:cNvPr id="4" name="Picture 3">
            <a:extLst>
              <a:ext uri="{FF2B5EF4-FFF2-40B4-BE49-F238E27FC236}">
                <a16:creationId xmlns:a16="http://schemas.microsoft.com/office/drawing/2014/main" id="{ACCEC314-843A-4FD7-8273-966FC4F517DD}"/>
              </a:ext>
            </a:extLst>
          </p:cNvPr>
          <p:cNvPicPr>
            <a:picLocks noChangeAspect="1"/>
          </p:cNvPicPr>
          <p:nvPr/>
        </p:nvPicPr>
        <p:blipFill>
          <a:blip r:embed="rId3"/>
          <a:stretch>
            <a:fillRect/>
          </a:stretch>
        </p:blipFill>
        <p:spPr>
          <a:xfrm>
            <a:off x="3583131" y="2173570"/>
            <a:ext cx="5353538" cy="3549277"/>
          </a:xfrm>
          <a:prstGeom prst="rect">
            <a:avLst/>
          </a:prstGeom>
        </p:spPr>
      </p:pic>
      <p:sp>
        <p:nvSpPr>
          <p:cNvPr id="3" name="正方形/長方形 2">
            <a:extLst>
              <a:ext uri="{FF2B5EF4-FFF2-40B4-BE49-F238E27FC236}">
                <a16:creationId xmlns:a16="http://schemas.microsoft.com/office/drawing/2014/main" id="{1CAE4EC8-75D7-43BA-BA04-045BCB9BA137}"/>
              </a:ext>
            </a:extLst>
          </p:cNvPr>
          <p:cNvSpPr/>
          <p:nvPr/>
        </p:nvSpPr>
        <p:spPr>
          <a:xfrm>
            <a:off x="7343672" y="5301208"/>
            <a:ext cx="1332783"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AFBFBA7-D446-4935-98C5-4DB17A4240CC}"/>
              </a:ext>
            </a:extLst>
          </p:cNvPr>
          <p:cNvPicPr>
            <a:picLocks noChangeAspect="1"/>
          </p:cNvPicPr>
          <p:nvPr/>
        </p:nvPicPr>
        <p:blipFill>
          <a:blip r:embed="rId3"/>
          <a:stretch>
            <a:fillRect/>
          </a:stretch>
        </p:blipFill>
        <p:spPr>
          <a:xfrm>
            <a:off x="4862815" y="3565103"/>
            <a:ext cx="3960519" cy="2744217"/>
          </a:xfrm>
          <a:prstGeom prst="rect">
            <a:avLst/>
          </a:prstGeom>
        </p:spPr>
      </p:pic>
      <p:sp>
        <p:nvSpPr>
          <p:cNvPr id="2" name="タイトル 1"/>
          <p:cNvSpPr>
            <a:spLocks noGrp="1"/>
          </p:cNvSpPr>
          <p:nvPr>
            <p:ph type="title"/>
          </p:nvPr>
        </p:nvSpPr>
        <p:spPr>
          <a:xfrm>
            <a:off x="360000" y="251999"/>
            <a:ext cx="8229600" cy="720000"/>
          </a:xfrm>
        </p:spPr>
        <p:txBody>
          <a:bodyPr>
            <a:normAutofit/>
          </a:bodyPr>
          <a:lstStyle/>
          <a:p>
            <a:r>
              <a:rPr lang="en-US" altLang="ja-JP" sz="2800" dirty="0"/>
              <a:t>2. Promotion and Support for Reservoir Areas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532292" y="1732746"/>
            <a:ext cx="7424084" cy="400110"/>
          </a:xfrm>
          <a:prstGeom prst="rect">
            <a:avLst/>
          </a:prstGeom>
          <a:noFill/>
        </p:spPr>
        <p:txBody>
          <a:bodyPr wrap="square" rtlCol="0">
            <a:spAutoFit/>
          </a:bodyPr>
          <a:lstStyle/>
          <a:p>
            <a:r>
              <a:rPr lang="en-US" altLang="ja-JP" sz="2000" dirty="0"/>
              <a:t>2) Support System for Residents of Submerged Areas</a:t>
            </a:r>
          </a:p>
        </p:txBody>
      </p:sp>
      <p:sp>
        <p:nvSpPr>
          <p:cNvPr id="23" name="テキスト プレースホルダー 2">
            <a:extLst>
              <a:ext uri="{FF2B5EF4-FFF2-40B4-BE49-F238E27FC236}">
                <a16:creationId xmlns:a16="http://schemas.microsoft.com/office/drawing/2014/main" id="{6FD62A69-81D7-4DCD-98B5-F49EE33DA901}"/>
              </a:ext>
            </a:extLst>
          </p:cNvPr>
          <p:cNvSpPr txBox="1">
            <a:spLocks/>
          </p:cNvSpPr>
          <p:nvPr/>
        </p:nvSpPr>
        <p:spPr>
          <a:xfrm>
            <a:off x="360001" y="2109687"/>
            <a:ext cx="8229600" cy="1607345"/>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Compensation by Dam Developer</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Act on Special Measures for Water Resources Areas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Water Source Area Development Fund</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Soft Measures for Regional Revitalization</a:t>
            </a:r>
          </a:p>
        </p:txBody>
      </p:sp>
      <p:pic>
        <p:nvPicPr>
          <p:cNvPr id="6" name="図 5">
            <a:extLst>
              <a:ext uri="{FF2B5EF4-FFF2-40B4-BE49-F238E27FC236}">
                <a16:creationId xmlns:a16="http://schemas.microsoft.com/office/drawing/2014/main" id="{2B1B0941-4249-48FC-87EE-E0E44D9043CC}"/>
              </a:ext>
            </a:extLst>
          </p:cNvPr>
          <p:cNvPicPr>
            <a:picLocks noChangeAspect="1"/>
          </p:cNvPicPr>
          <p:nvPr/>
        </p:nvPicPr>
        <p:blipFill>
          <a:blip r:embed="rId4"/>
          <a:stretch>
            <a:fillRect/>
          </a:stretch>
        </p:blipFill>
        <p:spPr>
          <a:xfrm>
            <a:off x="128577" y="3662913"/>
            <a:ext cx="4506336" cy="2567439"/>
          </a:xfrm>
          <a:prstGeom prst="rect">
            <a:avLst/>
          </a:prstGeom>
        </p:spPr>
      </p:pic>
      <p:sp>
        <p:nvSpPr>
          <p:cNvPr id="17" name="下矢印 3">
            <a:extLst>
              <a:ext uri="{FF2B5EF4-FFF2-40B4-BE49-F238E27FC236}">
                <a16:creationId xmlns:a16="http://schemas.microsoft.com/office/drawing/2014/main" id="{4F762E21-9D08-4ECB-8F60-24DBFF8EBCF5}"/>
              </a:ext>
            </a:extLst>
          </p:cNvPr>
          <p:cNvSpPr/>
          <p:nvPr/>
        </p:nvSpPr>
        <p:spPr>
          <a:xfrm rot="16200000">
            <a:off x="4314729" y="4712049"/>
            <a:ext cx="999189" cy="35882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5" name="テキスト ボックス 6">
            <a:extLst>
              <a:ext uri="{FF2B5EF4-FFF2-40B4-BE49-F238E27FC236}">
                <a16:creationId xmlns:a16="http://schemas.microsoft.com/office/drawing/2014/main" id="{03113BF6-733E-40AB-8FCB-CBDFB3718F23}"/>
              </a:ext>
            </a:extLst>
          </p:cNvPr>
          <p:cNvSpPr txBox="1"/>
          <p:nvPr/>
        </p:nvSpPr>
        <p:spPr>
          <a:xfrm>
            <a:off x="493132" y="6002341"/>
            <a:ext cx="4255732"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Water Resources in Japan (FY 2014 Edition)</a:t>
            </a:r>
          </a:p>
        </p:txBody>
      </p:sp>
      <p:sp>
        <p:nvSpPr>
          <p:cNvPr id="10" name="コンテンツ プレースホルダー 3">
            <a:extLst>
              <a:ext uri="{FF2B5EF4-FFF2-40B4-BE49-F238E27FC236}">
                <a16:creationId xmlns:a16="http://schemas.microsoft.com/office/drawing/2014/main" id="{8EACFB18-B7FD-4753-BC04-8A261D2C4D91}"/>
              </a:ext>
            </a:extLst>
          </p:cNvPr>
          <p:cNvSpPr txBox="1"/>
          <p:nvPr/>
        </p:nvSpPr>
        <p:spPr>
          <a:xfrm>
            <a:off x="1149866" y="6310118"/>
            <a:ext cx="704430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Overall Picture of Measures for Water Source Areas in Dam Construction</a:t>
            </a:r>
            <a:endParaRPr lang="ja-JP" altLang="en-US" sz="1600" dirty="0"/>
          </a:p>
        </p:txBody>
      </p:sp>
      <p:sp>
        <p:nvSpPr>
          <p:cNvPr id="12" name="テキスト プレースホルダー 7">
            <a:extLst>
              <a:ext uri="{FF2B5EF4-FFF2-40B4-BE49-F238E27FC236}">
                <a16:creationId xmlns:a16="http://schemas.microsoft.com/office/drawing/2014/main" id="{B73B0DAE-9E9B-4775-8C1E-85D1E7106ACF}"/>
              </a:ext>
            </a:extLst>
          </p:cNvPr>
          <p:cNvSpPr txBox="1"/>
          <p:nvPr/>
        </p:nvSpPr>
        <p:spPr>
          <a:xfrm>
            <a:off x="360000" y="972000"/>
            <a:ext cx="7888415" cy="760959"/>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Measures for Local Communities and Residents to be </a:t>
            </a:r>
            <a:br>
              <a:rPr lang="en-US" altLang="ja-JP" sz="2000" dirty="0"/>
            </a:br>
            <a:r>
              <a:rPr lang="en-US" altLang="ja-JP" sz="2000" dirty="0"/>
              <a:t>	Submerged due to Dam Construction</a:t>
            </a:r>
          </a:p>
        </p:txBody>
      </p:sp>
    </p:spTree>
    <p:extLst>
      <p:ext uri="{BB962C8B-B14F-4D97-AF65-F5344CB8AC3E}">
        <p14:creationId xmlns:p14="http://schemas.microsoft.com/office/powerpoint/2010/main" val="262885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804E275-C105-43C0-97E0-4504C63F8750}"/>
              </a:ext>
            </a:extLst>
          </p:cNvPr>
          <p:cNvPicPr>
            <a:picLocks noChangeAspect="1"/>
          </p:cNvPicPr>
          <p:nvPr/>
        </p:nvPicPr>
        <p:blipFill>
          <a:blip r:embed="rId3"/>
          <a:stretch>
            <a:fillRect/>
          </a:stretch>
        </p:blipFill>
        <p:spPr>
          <a:xfrm>
            <a:off x="3160082" y="5302147"/>
            <a:ext cx="948922" cy="704503"/>
          </a:xfrm>
          <a:prstGeom prst="rect">
            <a:avLst/>
          </a:prstGeom>
        </p:spPr>
      </p:pic>
      <p:sp>
        <p:nvSpPr>
          <p:cNvPr id="48" name="正方形/長方形 47">
            <a:extLst>
              <a:ext uri="{FF2B5EF4-FFF2-40B4-BE49-F238E27FC236}">
                <a16:creationId xmlns:a16="http://schemas.microsoft.com/office/drawing/2014/main" id="{29CC3B67-EF76-448D-8D0B-C081E53422F6}"/>
              </a:ext>
            </a:extLst>
          </p:cNvPr>
          <p:cNvSpPr/>
          <p:nvPr/>
        </p:nvSpPr>
        <p:spPr>
          <a:xfrm>
            <a:off x="402107" y="4711140"/>
            <a:ext cx="2110818" cy="10361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ja-JP" dirty="0">
                <a:solidFill>
                  <a:schemeClr val="tx1"/>
                </a:solidFill>
              </a:rPr>
              <a:t>Counseling </a:t>
            </a:r>
          </a:p>
          <a:p>
            <a:pPr marL="285750" indent="-285750">
              <a:buFont typeface="Wingdings" panose="05000000000000000000" pitchFamily="2" charset="2"/>
              <a:buChar char="ü"/>
            </a:pPr>
            <a:r>
              <a:rPr lang="en-US" altLang="ja-JP" dirty="0">
                <a:solidFill>
                  <a:schemeClr val="tx1"/>
                </a:solidFill>
              </a:rPr>
              <a:t>Forest maintenance</a:t>
            </a:r>
          </a:p>
        </p:txBody>
      </p:sp>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2" name="四角形: 角を丸くする 11">
            <a:extLst>
              <a:ext uri="{FF2B5EF4-FFF2-40B4-BE49-F238E27FC236}">
                <a16:creationId xmlns:a16="http://schemas.microsoft.com/office/drawing/2014/main" id="{39A949D6-44EB-4CD8-A859-25F4C6A15A9E}"/>
              </a:ext>
            </a:extLst>
          </p:cNvPr>
          <p:cNvSpPr/>
          <p:nvPr/>
        </p:nvSpPr>
        <p:spPr>
          <a:xfrm>
            <a:off x="264976" y="1784049"/>
            <a:ext cx="4021639" cy="22636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ED416FE-7F5A-4B0D-A00B-732074187F16}"/>
              </a:ext>
            </a:extLst>
          </p:cNvPr>
          <p:cNvSpPr txBox="1"/>
          <p:nvPr/>
        </p:nvSpPr>
        <p:spPr>
          <a:xfrm>
            <a:off x="981594" y="1628800"/>
            <a:ext cx="2588401" cy="369332"/>
          </a:xfrm>
          <a:prstGeom prst="rect">
            <a:avLst/>
          </a:prstGeom>
          <a:solidFill>
            <a:schemeClr val="bg1"/>
          </a:solidFill>
        </p:spPr>
        <p:txBody>
          <a:bodyPr wrap="none" rtlCol="0">
            <a:spAutoFit/>
          </a:bodyPr>
          <a:lstStyle/>
          <a:p>
            <a:r>
              <a:rPr lang="en-US" altLang="ja-JP" b="1" dirty="0">
                <a:solidFill>
                  <a:srgbClr val="0070C0"/>
                </a:solidFill>
              </a:rPr>
              <a:t>General Compensation</a:t>
            </a:r>
          </a:p>
        </p:txBody>
      </p:sp>
      <p:sp>
        <p:nvSpPr>
          <p:cNvPr id="19" name="四角形: 角を丸くする 18">
            <a:extLst>
              <a:ext uri="{FF2B5EF4-FFF2-40B4-BE49-F238E27FC236}">
                <a16:creationId xmlns:a16="http://schemas.microsoft.com/office/drawing/2014/main" id="{8898F05F-606B-4E65-99AD-47B401304FBB}"/>
              </a:ext>
            </a:extLst>
          </p:cNvPr>
          <p:cNvSpPr/>
          <p:nvPr/>
        </p:nvSpPr>
        <p:spPr>
          <a:xfrm>
            <a:off x="264977" y="4334495"/>
            <a:ext cx="4021638" cy="1830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CF1B333D-09F0-4896-AA0A-BE6254044509}"/>
              </a:ext>
            </a:extLst>
          </p:cNvPr>
          <p:cNvSpPr/>
          <p:nvPr/>
        </p:nvSpPr>
        <p:spPr>
          <a:xfrm>
            <a:off x="4499180" y="4334496"/>
            <a:ext cx="4348887" cy="1830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A56E0A8-7089-4516-B242-C0C76CAFB99D}"/>
              </a:ext>
            </a:extLst>
          </p:cNvPr>
          <p:cNvSpPr txBox="1"/>
          <p:nvPr/>
        </p:nvSpPr>
        <p:spPr>
          <a:xfrm>
            <a:off x="5421260" y="4205738"/>
            <a:ext cx="2504725" cy="369332"/>
          </a:xfrm>
          <a:prstGeom prst="rect">
            <a:avLst/>
          </a:prstGeom>
          <a:solidFill>
            <a:schemeClr val="bg1"/>
          </a:solidFill>
        </p:spPr>
        <p:txBody>
          <a:bodyPr wrap="none" rtlCol="0">
            <a:spAutoFit/>
          </a:bodyPr>
          <a:lstStyle/>
          <a:p>
            <a:r>
              <a:rPr lang="en-US" altLang="ja-JP" b="1" dirty="0">
                <a:solidFill>
                  <a:srgbClr val="0070C0"/>
                </a:solidFill>
              </a:rPr>
              <a:t>Reginal Revitalization</a:t>
            </a:r>
          </a:p>
        </p:txBody>
      </p:sp>
      <p:grpSp>
        <p:nvGrpSpPr>
          <p:cNvPr id="3" name="Group 2">
            <a:extLst>
              <a:ext uri="{FF2B5EF4-FFF2-40B4-BE49-F238E27FC236}">
                <a16:creationId xmlns:a16="http://schemas.microsoft.com/office/drawing/2014/main" id="{CDE4DED0-B82A-4200-9CE9-810D5EF007F7}"/>
              </a:ext>
            </a:extLst>
          </p:cNvPr>
          <p:cNvGrpSpPr/>
          <p:nvPr/>
        </p:nvGrpSpPr>
        <p:grpSpPr>
          <a:xfrm>
            <a:off x="2598082" y="2112280"/>
            <a:ext cx="1431980" cy="1240460"/>
            <a:chOff x="2733496" y="2624713"/>
            <a:chExt cx="1431980" cy="1240460"/>
          </a:xfrm>
        </p:grpSpPr>
        <p:pic>
          <p:nvPicPr>
            <p:cNvPr id="25" name="図 24">
              <a:extLst>
                <a:ext uri="{FF2B5EF4-FFF2-40B4-BE49-F238E27FC236}">
                  <a16:creationId xmlns:a16="http://schemas.microsoft.com/office/drawing/2014/main" id="{9B222F95-4175-4A81-8C92-F0B9829B74DD}"/>
                </a:ext>
              </a:extLst>
            </p:cNvPr>
            <p:cNvPicPr>
              <a:picLocks noChangeAspect="1"/>
            </p:cNvPicPr>
            <p:nvPr/>
          </p:nvPicPr>
          <p:blipFill>
            <a:blip r:embed="rId4"/>
            <a:stretch>
              <a:fillRect/>
            </a:stretch>
          </p:blipFill>
          <p:spPr>
            <a:xfrm>
              <a:off x="2768694" y="2665814"/>
              <a:ext cx="671094" cy="442711"/>
            </a:xfrm>
            <a:prstGeom prst="rect">
              <a:avLst/>
            </a:prstGeom>
          </p:spPr>
        </p:pic>
        <p:pic>
          <p:nvPicPr>
            <p:cNvPr id="26" name="図 25">
              <a:extLst>
                <a:ext uri="{FF2B5EF4-FFF2-40B4-BE49-F238E27FC236}">
                  <a16:creationId xmlns:a16="http://schemas.microsoft.com/office/drawing/2014/main" id="{84D4E208-D36D-4BEE-AC1F-550C5CEE24A3}"/>
                </a:ext>
              </a:extLst>
            </p:cNvPr>
            <p:cNvPicPr>
              <a:picLocks noChangeAspect="1"/>
            </p:cNvPicPr>
            <p:nvPr/>
          </p:nvPicPr>
          <p:blipFill>
            <a:blip r:embed="rId5"/>
            <a:stretch>
              <a:fillRect/>
            </a:stretch>
          </p:blipFill>
          <p:spPr>
            <a:xfrm>
              <a:off x="3640806" y="2624713"/>
              <a:ext cx="524670" cy="486700"/>
            </a:xfrm>
            <a:prstGeom prst="rect">
              <a:avLst/>
            </a:prstGeom>
          </p:spPr>
        </p:pic>
        <p:pic>
          <p:nvPicPr>
            <p:cNvPr id="27" name="図 26">
              <a:extLst>
                <a:ext uri="{FF2B5EF4-FFF2-40B4-BE49-F238E27FC236}">
                  <a16:creationId xmlns:a16="http://schemas.microsoft.com/office/drawing/2014/main" id="{5B063C7A-FA7B-48E1-B482-DA3F898CC93E}"/>
                </a:ext>
              </a:extLst>
            </p:cNvPr>
            <p:cNvPicPr>
              <a:picLocks noChangeAspect="1"/>
            </p:cNvPicPr>
            <p:nvPr/>
          </p:nvPicPr>
          <p:blipFill>
            <a:blip r:embed="rId6"/>
            <a:stretch>
              <a:fillRect/>
            </a:stretch>
          </p:blipFill>
          <p:spPr>
            <a:xfrm>
              <a:off x="3252773" y="2945687"/>
              <a:ext cx="580371" cy="462872"/>
            </a:xfrm>
            <a:prstGeom prst="rect">
              <a:avLst/>
            </a:prstGeom>
          </p:spPr>
        </p:pic>
        <p:pic>
          <p:nvPicPr>
            <p:cNvPr id="28" name="図 27">
              <a:extLst>
                <a:ext uri="{FF2B5EF4-FFF2-40B4-BE49-F238E27FC236}">
                  <a16:creationId xmlns:a16="http://schemas.microsoft.com/office/drawing/2014/main" id="{64138E38-C01C-4D9E-BE83-797CEFD69F45}"/>
                </a:ext>
              </a:extLst>
            </p:cNvPr>
            <p:cNvPicPr>
              <a:picLocks noChangeAspect="1"/>
            </p:cNvPicPr>
            <p:nvPr/>
          </p:nvPicPr>
          <p:blipFill>
            <a:blip r:embed="rId7"/>
            <a:stretch>
              <a:fillRect/>
            </a:stretch>
          </p:blipFill>
          <p:spPr>
            <a:xfrm>
              <a:off x="3439788" y="3489018"/>
              <a:ext cx="566213" cy="376155"/>
            </a:xfrm>
            <a:prstGeom prst="rect">
              <a:avLst/>
            </a:prstGeom>
          </p:spPr>
        </p:pic>
        <p:pic>
          <p:nvPicPr>
            <p:cNvPr id="29" name="図 28">
              <a:extLst>
                <a:ext uri="{FF2B5EF4-FFF2-40B4-BE49-F238E27FC236}">
                  <a16:creationId xmlns:a16="http://schemas.microsoft.com/office/drawing/2014/main" id="{45032EB0-BD9C-4608-BECB-3C9F2EE57B12}"/>
                </a:ext>
              </a:extLst>
            </p:cNvPr>
            <p:cNvPicPr>
              <a:picLocks noChangeAspect="1"/>
            </p:cNvPicPr>
            <p:nvPr/>
          </p:nvPicPr>
          <p:blipFill>
            <a:blip r:embed="rId8"/>
            <a:stretch>
              <a:fillRect/>
            </a:stretch>
          </p:blipFill>
          <p:spPr>
            <a:xfrm>
              <a:off x="2733496" y="3092392"/>
              <a:ext cx="519277" cy="459630"/>
            </a:xfrm>
            <a:prstGeom prst="rect">
              <a:avLst/>
            </a:prstGeom>
          </p:spPr>
        </p:pic>
        <p:pic>
          <p:nvPicPr>
            <p:cNvPr id="30" name="図 29">
              <a:extLst>
                <a:ext uri="{FF2B5EF4-FFF2-40B4-BE49-F238E27FC236}">
                  <a16:creationId xmlns:a16="http://schemas.microsoft.com/office/drawing/2014/main" id="{24F78DA7-35C4-4320-8EF3-E4E9BD8DDB08}"/>
                </a:ext>
              </a:extLst>
            </p:cNvPr>
            <p:cNvPicPr>
              <a:picLocks noChangeAspect="1"/>
            </p:cNvPicPr>
            <p:nvPr/>
          </p:nvPicPr>
          <p:blipFill>
            <a:blip r:embed="rId9"/>
            <a:stretch>
              <a:fillRect/>
            </a:stretch>
          </p:blipFill>
          <p:spPr>
            <a:xfrm>
              <a:off x="2964448" y="3463870"/>
              <a:ext cx="519277" cy="391101"/>
            </a:xfrm>
            <a:prstGeom prst="rect">
              <a:avLst/>
            </a:prstGeom>
          </p:spPr>
        </p:pic>
      </p:grpSp>
      <p:pic>
        <p:nvPicPr>
          <p:cNvPr id="31" name="図 30" descr="道路 が含まれている画像&#10;&#10;自動的に生成された説明">
            <a:extLst>
              <a:ext uri="{FF2B5EF4-FFF2-40B4-BE49-F238E27FC236}">
                <a16:creationId xmlns:a16="http://schemas.microsoft.com/office/drawing/2014/main" id="{E2C20BEF-2092-40DE-9735-1B9BE09398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9292" y="3039590"/>
            <a:ext cx="1853633" cy="880762"/>
          </a:xfrm>
          <a:prstGeom prst="rect">
            <a:avLst/>
          </a:prstGeom>
        </p:spPr>
      </p:pic>
      <p:pic>
        <p:nvPicPr>
          <p:cNvPr id="32" name="図 31">
            <a:extLst>
              <a:ext uri="{FF2B5EF4-FFF2-40B4-BE49-F238E27FC236}">
                <a16:creationId xmlns:a16="http://schemas.microsoft.com/office/drawing/2014/main" id="{1C26F7E8-9187-4288-8E24-CD7679968150}"/>
              </a:ext>
            </a:extLst>
          </p:cNvPr>
          <p:cNvPicPr>
            <a:picLocks noChangeAspect="1"/>
          </p:cNvPicPr>
          <p:nvPr/>
        </p:nvPicPr>
        <p:blipFill>
          <a:blip r:embed="rId11"/>
          <a:stretch>
            <a:fillRect/>
          </a:stretch>
        </p:blipFill>
        <p:spPr>
          <a:xfrm>
            <a:off x="5860199" y="2928855"/>
            <a:ext cx="648728" cy="796406"/>
          </a:xfrm>
          <a:prstGeom prst="rect">
            <a:avLst/>
          </a:prstGeom>
        </p:spPr>
      </p:pic>
      <p:pic>
        <p:nvPicPr>
          <p:cNvPr id="33" name="図 32">
            <a:extLst>
              <a:ext uri="{FF2B5EF4-FFF2-40B4-BE49-F238E27FC236}">
                <a16:creationId xmlns:a16="http://schemas.microsoft.com/office/drawing/2014/main" id="{1B903371-C986-4FF0-B6CF-E41A25B3DA87}"/>
              </a:ext>
            </a:extLst>
          </p:cNvPr>
          <p:cNvPicPr>
            <a:picLocks noChangeAspect="1"/>
          </p:cNvPicPr>
          <p:nvPr/>
        </p:nvPicPr>
        <p:blipFill>
          <a:blip r:embed="rId12"/>
          <a:stretch>
            <a:fillRect/>
          </a:stretch>
        </p:blipFill>
        <p:spPr>
          <a:xfrm>
            <a:off x="4789673" y="3020460"/>
            <a:ext cx="1196854" cy="984604"/>
          </a:xfrm>
          <a:prstGeom prst="rect">
            <a:avLst/>
          </a:prstGeom>
        </p:spPr>
      </p:pic>
      <p:grpSp>
        <p:nvGrpSpPr>
          <p:cNvPr id="34" name="グループ化 33">
            <a:extLst>
              <a:ext uri="{FF2B5EF4-FFF2-40B4-BE49-F238E27FC236}">
                <a16:creationId xmlns:a16="http://schemas.microsoft.com/office/drawing/2014/main" id="{9E7A907F-326B-4D6F-922B-C9FDEFDD4007}"/>
              </a:ext>
            </a:extLst>
          </p:cNvPr>
          <p:cNvGrpSpPr/>
          <p:nvPr/>
        </p:nvGrpSpPr>
        <p:grpSpPr>
          <a:xfrm>
            <a:off x="5907581" y="3380037"/>
            <a:ext cx="1469332" cy="529009"/>
            <a:chOff x="8020872" y="2871599"/>
            <a:chExt cx="1184419" cy="426431"/>
          </a:xfrm>
        </p:grpSpPr>
        <p:sp>
          <p:nvSpPr>
            <p:cNvPr id="35" name="フリーフォーム: 図形 34">
              <a:extLst>
                <a:ext uri="{FF2B5EF4-FFF2-40B4-BE49-F238E27FC236}">
                  <a16:creationId xmlns:a16="http://schemas.microsoft.com/office/drawing/2014/main" id="{B530988C-3B28-4F67-99DD-8E2AFF998DFB}"/>
                </a:ext>
              </a:extLst>
            </p:cNvPr>
            <p:cNvSpPr/>
            <p:nvPr/>
          </p:nvSpPr>
          <p:spPr>
            <a:xfrm>
              <a:off x="8205584" y="3004105"/>
              <a:ext cx="763678" cy="283966"/>
            </a:xfrm>
            <a:custGeom>
              <a:avLst/>
              <a:gdLst>
                <a:gd name="connsiteX0" fmla="*/ 0 w 1085850"/>
                <a:gd name="connsiteY0" fmla="*/ 110490 h 156210"/>
                <a:gd name="connsiteX1" fmla="*/ 72390 w 1085850"/>
                <a:gd name="connsiteY1" fmla="*/ 53340 h 156210"/>
                <a:gd name="connsiteX2" fmla="*/ 403860 w 1085850"/>
                <a:gd name="connsiteY2" fmla="*/ 34290 h 156210"/>
                <a:gd name="connsiteX3" fmla="*/ 415290 w 1085850"/>
                <a:gd name="connsiteY3" fmla="*/ 11430 h 156210"/>
                <a:gd name="connsiteX4" fmla="*/ 560070 w 1085850"/>
                <a:gd name="connsiteY4" fmla="*/ 0 h 156210"/>
                <a:gd name="connsiteX5" fmla="*/ 739140 w 1085850"/>
                <a:gd name="connsiteY5" fmla="*/ 26670 h 156210"/>
                <a:gd name="connsiteX6" fmla="*/ 944880 w 1085850"/>
                <a:gd name="connsiteY6" fmla="*/ 7620 h 156210"/>
                <a:gd name="connsiteX7" fmla="*/ 1085850 w 1085850"/>
                <a:gd name="connsiteY7" fmla="*/ 7620 h 156210"/>
                <a:gd name="connsiteX8" fmla="*/ 868680 w 1085850"/>
                <a:gd name="connsiteY8" fmla="*/ 60960 h 156210"/>
                <a:gd name="connsiteX9" fmla="*/ 784860 w 1085850"/>
                <a:gd name="connsiteY9" fmla="*/ 110490 h 156210"/>
                <a:gd name="connsiteX10" fmla="*/ 506730 w 1085850"/>
                <a:gd name="connsiteY10" fmla="*/ 114300 h 156210"/>
                <a:gd name="connsiteX11" fmla="*/ 152400 w 1085850"/>
                <a:gd name="connsiteY11" fmla="*/ 118110 h 156210"/>
                <a:gd name="connsiteX12" fmla="*/ 83820 w 1085850"/>
                <a:gd name="connsiteY12" fmla="*/ 156210 h 156210"/>
                <a:gd name="connsiteX13" fmla="*/ 0 w 1085850"/>
                <a:gd name="connsiteY13" fmla="*/ 110490 h 156210"/>
                <a:gd name="connsiteX0" fmla="*/ 0 w 1085850"/>
                <a:gd name="connsiteY0" fmla="*/ 110490 h 156210"/>
                <a:gd name="connsiteX1" fmla="*/ 72390 w 1085850"/>
                <a:gd name="connsiteY1" fmla="*/ 53340 h 156210"/>
                <a:gd name="connsiteX2" fmla="*/ 403860 w 1085850"/>
                <a:gd name="connsiteY2" fmla="*/ 34290 h 156210"/>
                <a:gd name="connsiteX3" fmla="*/ 415290 w 1085850"/>
                <a:gd name="connsiteY3" fmla="*/ 11430 h 156210"/>
                <a:gd name="connsiteX4" fmla="*/ 560070 w 1085850"/>
                <a:gd name="connsiteY4" fmla="*/ 0 h 156210"/>
                <a:gd name="connsiteX5" fmla="*/ 739140 w 1085850"/>
                <a:gd name="connsiteY5" fmla="*/ 26670 h 156210"/>
                <a:gd name="connsiteX6" fmla="*/ 944880 w 1085850"/>
                <a:gd name="connsiteY6" fmla="*/ 7620 h 156210"/>
                <a:gd name="connsiteX7" fmla="*/ 1085850 w 1085850"/>
                <a:gd name="connsiteY7" fmla="*/ 7620 h 156210"/>
                <a:gd name="connsiteX8" fmla="*/ 868680 w 1085850"/>
                <a:gd name="connsiteY8" fmla="*/ 60960 h 156210"/>
                <a:gd name="connsiteX9" fmla="*/ 830580 w 1085850"/>
                <a:gd name="connsiteY9" fmla="*/ 152412 h 156210"/>
                <a:gd name="connsiteX10" fmla="*/ 506730 w 1085850"/>
                <a:gd name="connsiteY10" fmla="*/ 114300 h 156210"/>
                <a:gd name="connsiteX11" fmla="*/ 152400 w 1085850"/>
                <a:gd name="connsiteY11" fmla="*/ 118110 h 156210"/>
                <a:gd name="connsiteX12" fmla="*/ 83820 w 1085850"/>
                <a:gd name="connsiteY12" fmla="*/ 156210 h 156210"/>
                <a:gd name="connsiteX13" fmla="*/ 0 w 1085850"/>
                <a:gd name="connsiteY13" fmla="*/ 110490 h 156210"/>
                <a:gd name="connsiteX0" fmla="*/ 0 w 1085850"/>
                <a:gd name="connsiteY0" fmla="*/ 110490 h 156210"/>
                <a:gd name="connsiteX1" fmla="*/ 72390 w 1085850"/>
                <a:gd name="connsiteY1" fmla="*/ 53340 h 156210"/>
                <a:gd name="connsiteX2" fmla="*/ 403860 w 1085850"/>
                <a:gd name="connsiteY2" fmla="*/ 34290 h 156210"/>
                <a:gd name="connsiteX3" fmla="*/ 415290 w 1085850"/>
                <a:gd name="connsiteY3" fmla="*/ 11430 h 156210"/>
                <a:gd name="connsiteX4" fmla="*/ 560070 w 1085850"/>
                <a:gd name="connsiteY4" fmla="*/ 0 h 156210"/>
                <a:gd name="connsiteX5" fmla="*/ 739140 w 1085850"/>
                <a:gd name="connsiteY5" fmla="*/ 26670 h 156210"/>
                <a:gd name="connsiteX6" fmla="*/ 944880 w 1085850"/>
                <a:gd name="connsiteY6" fmla="*/ 7620 h 156210"/>
                <a:gd name="connsiteX7" fmla="*/ 1085850 w 1085850"/>
                <a:gd name="connsiteY7" fmla="*/ 7620 h 156210"/>
                <a:gd name="connsiteX8" fmla="*/ 942340 w 1085850"/>
                <a:gd name="connsiteY8" fmla="*/ 108871 h 156210"/>
                <a:gd name="connsiteX9" fmla="*/ 830580 w 1085850"/>
                <a:gd name="connsiteY9" fmla="*/ 152412 h 156210"/>
                <a:gd name="connsiteX10" fmla="*/ 506730 w 1085850"/>
                <a:gd name="connsiteY10" fmla="*/ 114300 h 156210"/>
                <a:gd name="connsiteX11" fmla="*/ 152400 w 1085850"/>
                <a:gd name="connsiteY11" fmla="*/ 118110 h 156210"/>
                <a:gd name="connsiteX12" fmla="*/ 83820 w 1085850"/>
                <a:gd name="connsiteY12" fmla="*/ 156210 h 156210"/>
                <a:gd name="connsiteX13" fmla="*/ 0 w 1085850"/>
                <a:gd name="connsiteY13" fmla="*/ 110490 h 156210"/>
                <a:gd name="connsiteX0" fmla="*/ 0 w 1113790"/>
                <a:gd name="connsiteY0" fmla="*/ 110490 h 156210"/>
                <a:gd name="connsiteX1" fmla="*/ 72390 w 1113790"/>
                <a:gd name="connsiteY1" fmla="*/ 53340 h 156210"/>
                <a:gd name="connsiteX2" fmla="*/ 403860 w 1113790"/>
                <a:gd name="connsiteY2" fmla="*/ 34290 h 156210"/>
                <a:gd name="connsiteX3" fmla="*/ 415290 w 1113790"/>
                <a:gd name="connsiteY3" fmla="*/ 11430 h 156210"/>
                <a:gd name="connsiteX4" fmla="*/ 560070 w 1113790"/>
                <a:gd name="connsiteY4" fmla="*/ 0 h 156210"/>
                <a:gd name="connsiteX5" fmla="*/ 739140 w 1113790"/>
                <a:gd name="connsiteY5" fmla="*/ 26670 h 156210"/>
                <a:gd name="connsiteX6" fmla="*/ 944880 w 1113790"/>
                <a:gd name="connsiteY6" fmla="*/ 7620 h 156210"/>
                <a:gd name="connsiteX7" fmla="*/ 1113790 w 1113790"/>
                <a:gd name="connsiteY7" fmla="*/ 43553 h 156210"/>
                <a:gd name="connsiteX8" fmla="*/ 942340 w 1113790"/>
                <a:gd name="connsiteY8" fmla="*/ 108871 h 156210"/>
                <a:gd name="connsiteX9" fmla="*/ 830580 w 1113790"/>
                <a:gd name="connsiteY9" fmla="*/ 152412 h 156210"/>
                <a:gd name="connsiteX10" fmla="*/ 506730 w 1113790"/>
                <a:gd name="connsiteY10" fmla="*/ 114300 h 156210"/>
                <a:gd name="connsiteX11" fmla="*/ 152400 w 1113790"/>
                <a:gd name="connsiteY11" fmla="*/ 118110 h 156210"/>
                <a:gd name="connsiteX12" fmla="*/ 83820 w 1113790"/>
                <a:gd name="connsiteY12" fmla="*/ 156210 h 156210"/>
                <a:gd name="connsiteX13" fmla="*/ 0 w 1113790"/>
                <a:gd name="connsiteY13" fmla="*/ 110490 h 156210"/>
                <a:gd name="connsiteX0" fmla="*/ 0 w 1113790"/>
                <a:gd name="connsiteY0" fmla="*/ 110490 h 152412"/>
                <a:gd name="connsiteX1" fmla="*/ 72390 w 1113790"/>
                <a:gd name="connsiteY1" fmla="*/ 53340 h 152412"/>
                <a:gd name="connsiteX2" fmla="*/ 403860 w 1113790"/>
                <a:gd name="connsiteY2" fmla="*/ 34290 h 152412"/>
                <a:gd name="connsiteX3" fmla="*/ 415290 w 1113790"/>
                <a:gd name="connsiteY3" fmla="*/ 11430 h 152412"/>
                <a:gd name="connsiteX4" fmla="*/ 560070 w 1113790"/>
                <a:gd name="connsiteY4" fmla="*/ 0 h 152412"/>
                <a:gd name="connsiteX5" fmla="*/ 739140 w 1113790"/>
                <a:gd name="connsiteY5" fmla="*/ 26670 h 152412"/>
                <a:gd name="connsiteX6" fmla="*/ 944880 w 1113790"/>
                <a:gd name="connsiteY6" fmla="*/ 7620 h 152412"/>
                <a:gd name="connsiteX7" fmla="*/ 1113790 w 1113790"/>
                <a:gd name="connsiteY7" fmla="*/ 43553 h 152412"/>
                <a:gd name="connsiteX8" fmla="*/ 942340 w 1113790"/>
                <a:gd name="connsiteY8" fmla="*/ 108871 h 152412"/>
                <a:gd name="connsiteX9" fmla="*/ 830580 w 1113790"/>
                <a:gd name="connsiteY9" fmla="*/ 152412 h 152412"/>
                <a:gd name="connsiteX10" fmla="*/ 506730 w 1113790"/>
                <a:gd name="connsiteY10" fmla="*/ 114300 h 152412"/>
                <a:gd name="connsiteX11" fmla="*/ 152400 w 1113790"/>
                <a:gd name="connsiteY11" fmla="*/ 118110 h 152412"/>
                <a:gd name="connsiteX12" fmla="*/ 83820 w 1113790"/>
                <a:gd name="connsiteY12" fmla="*/ 125536 h 152412"/>
                <a:gd name="connsiteX13" fmla="*/ 0 w 1113790"/>
                <a:gd name="connsiteY13" fmla="*/ 110490 h 1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3790" h="152412">
                  <a:moveTo>
                    <a:pt x="0" y="110490"/>
                  </a:moveTo>
                  <a:lnTo>
                    <a:pt x="72390" y="53340"/>
                  </a:lnTo>
                  <a:lnTo>
                    <a:pt x="403860" y="34290"/>
                  </a:lnTo>
                  <a:lnTo>
                    <a:pt x="415290" y="11430"/>
                  </a:lnTo>
                  <a:lnTo>
                    <a:pt x="560070" y="0"/>
                  </a:lnTo>
                  <a:lnTo>
                    <a:pt x="739140" y="26670"/>
                  </a:lnTo>
                  <a:lnTo>
                    <a:pt x="944880" y="7620"/>
                  </a:lnTo>
                  <a:lnTo>
                    <a:pt x="1113790" y="43553"/>
                  </a:lnTo>
                  <a:lnTo>
                    <a:pt x="942340" y="108871"/>
                  </a:lnTo>
                  <a:lnTo>
                    <a:pt x="830580" y="152412"/>
                  </a:lnTo>
                  <a:lnTo>
                    <a:pt x="506730" y="114300"/>
                  </a:lnTo>
                  <a:lnTo>
                    <a:pt x="152400" y="118110"/>
                  </a:lnTo>
                  <a:lnTo>
                    <a:pt x="83820" y="125536"/>
                  </a:lnTo>
                  <a:lnTo>
                    <a:pt x="0" y="110490"/>
                  </a:lnTo>
                  <a:close/>
                </a:path>
              </a:pathLst>
            </a:custGeom>
            <a:gradFill>
              <a:gsLst>
                <a:gs pos="0">
                  <a:schemeClr val="accent1">
                    <a:lumMod val="5000"/>
                    <a:lumOff val="95000"/>
                  </a:schemeClr>
                </a:gs>
                <a:gs pos="74000">
                  <a:srgbClr val="027D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0F3A6908-2A9C-4F4E-94C3-4CC8682F5493}"/>
                </a:ext>
              </a:extLst>
            </p:cNvPr>
            <p:cNvSpPr/>
            <p:nvPr/>
          </p:nvSpPr>
          <p:spPr>
            <a:xfrm>
              <a:off x="8020872" y="2871599"/>
              <a:ext cx="1088204" cy="372851"/>
            </a:xfrm>
            <a:custGeom>
              <a:avLst/>
              <a:gdLst>
                <a:gd name="connsiteX0" fmla="*/ 0 w 1908810"/>
                <a:gd name="connsiteY0" fmla="*/ 217170 h 220980"/>
                <a:gd name="connsiteX1" fmla="*/ 144780 w 1908810"/>
                <a:gd name="connsiteY1" fmla="*/ 179070 h 220980"/>
                <a:gd name="connsiteX2" fmla="*/ 312420 w 1908810"/>
                <a:gd name="connsiteY2" fmla="*/ 137160 h 220980"/>
                <a:gd name="connsiteX3" fmla="*/ 407670 w 1908810"/>
                <a:gd name="connsiteY3" fmla="*/ 137160 h 220980"/>
                <a:gd name="connsiteX4" fmla="*/ 480060 w 1908810"/>
                <a:gd name="connsiteY4" fmla="*/ 99060 h 220980"/>
                <a:gd name="connsiteX5" fmla="*/ 560070 w 1908810"/>
                <a:gd name="connsiteY5" fmla="*/ 95250 h 220980"/>
                <a:gd name="connsiteX6" fmla="*/ 628650 w 1908810"/>
                <a:gd name="connsiteY6" fmla="*/ 68580 h 220980"/>
                <a:gd name="connsiteX7" fmla="*/ 803910 w 1908810"/>
                <a:gd name="connsiteY7" fmla="*/ 95250 h 220980"/>
                <a:gd name="connsiteX8" fmla="*/ 910590 w 1908810"/>
                <a:gd name="connsiteY8" fmla="*/ 53340 h 220980"/>
                <a:gd name="connsiteX9" fmla="*/ 1070610 w 1908810"/>
                <a:gd name="connsiteY9" fmla="*/ 0 h 220980"/>
                <a:gd name="connsiteX10" fmla="*/ 1177290 w 1908810"/>
                <a:gd name="connsiteY10" fmla="*/ 11430 h 220980"/>
                <a:gd name="connsiteX11" fmla="*/ 1276350 w 1908810"/>
                <a:gd name="connsiteY11" fmla="*/ 68580 h 220980"/>
                <a:gd name="connsiteX12" fmla="*/ 1398270 w 1908810"/>
                <a:gd name="connsiteY12" fmla="*/ 45720 h 220980"/>
                <a:gd name="connsiteX13" fmla="*/ 1489710 w 1908810"/>
                <a:gd name="connsiteY13" fmla="*/ 87630 h 220980"/>
                <a:gd name="connsiteX14" fmla="*/ 1543050 w 1908810"/>
                <a:gd name="connsiteY14" fmla="*/ 91440 h 220980"/>
                <a:gd name="connsiteX15" fmla="*/ 1718310 w 1908810"/>
                <a:gd name="connsiteY15" fmla="*/ 87630 h 220980"/>
                <a:gd name="connsiteX16" fmla="*/ 1908810 w 1908810"/>
                <a:gd name="connsiteY16" fmla="*/ 171450 h 220980"/>
                <a:gd name="connsiteX17" fmla="*/ 1733550 w 1908810"/>
                <a:gd name="connsiteY17" fmla="*/ 156210 h 220980"/>
                <a:gd name="connsiteX18" fmla="*/ 1581150 w 1908810"/>
                <a:gd name="connsiteY18" fmla="*/ 144780 h 220980"/>
                <a:gd name="connsiteX19" fmla="*/ 1329690 w 1908810"/>
                <a:gd name="connsiteY19" fmla="*/ 137160 h 220980"/>
                <a:gd name="connsiteX20" fmla="*/ 1169670 w 1908810"/>
                <a:gd name="connsiteY20" fmla="*/ 140970 h 220980"/>
                <a:gd name="connsiteX21" fmla="*/ 1036320 w 1908810"/>
                <a:gd name="connsiteY21" fmla="*/ 118110 h 220980"/>
                <a:gd name="connsiteX22" fmla="*/ 880110 w 1908810"/>
                <a:gd name="connsiteY22" fmla="*/ 125730 h 220980"/>
                <a:gd name="connsiteX23" fmla="*/ 914400 w 1908810"/>
                <a:gd name="connsiteY23" fmla="*/ 148590 h 220980"/>
                <a:gd name="connsiteX24" fmla="*/ 708660 w 1908810"/>
                <a:gd name="connsiteY24" fmla="*/ 160020 h 220980"/>
                <a:gd name="connsiteX25" fmla="*/ 552450 w 1908810"/>
                <a:gd name="connsiteY25" fmla="*/ 175260 h 220980"/>
                <a:gd name="connsiteX26" fmla="*/ 472440 w 1908810"/>
                <a:gd name="connsiteY26" fmla="*/ 220980 h 220980"/>
                <a:gd name="connsiteX27" fmla="*/ 0 w 1908810"/>
                <a:gd name="connsiteY27" fmla="*/ 217170 h 220980"/>
                <a:gd name="connsiteX0" fmla="*/ 0 w 1908810"/>
                <a:gd name="connsiteY0" fmla="*/ 217170 h 231497"/>
                <a:gd name="connsiteX1" fmla="*/ 144780 w 1908810"/>
                <a:gd name="connsiteY1" fmla="*/ 179070 h 231497"/>
                <a:gd name="connsiteX2" fmla="*/ 312420 w 1908810"/>
                <a:gd name="connsiteY2" fmla="*/ 137160 h 231497"/>
                <a:gd name="connsiteX3" fmla="*/ 407670 w 1908810"/>
                <a:gd name="connsiteY3" fmla="*/ 137160 h 231497"/>
                <a:gd name="connsiteX4" fmla="*/ 480060 w 1908810"/>
                <a:gd name="connsiteY4" fmla="*/ 99060 h 231497"/>
                <a:gd name="connsiteX5" fmla="*/ 560070 w 1908810"/>
                <a:gd name="connsiteY5" fmla="*/ 95250 h 231497"/>
                <a:gd name="connsiteX6" fmla="*/ 628650 w 1908810"/>
                <a:gd name="connsiteY6" fmla="*/ 68580 h 231497"/>
                <a:gd name="connsiteX7" fmla="*/ 803910 w 1908810"/>
                <a:gd name="connsiteY7" fmla="*/ 95250 h 231497"/>
                <a:gd name="connsiteX8" fmla="*/ 910590 w 1908810"/>
                <a:gd name="connsiteY8" fmla="*/ 53340 h 231497"/>
                <a:gd name="connsiteX9" fmla="*/ 1070610 w 1908810"/>
                <a:gd name="connsiteY9" fmla="*/ 0 h 231497"/>
                <a:gd name="connsiteX10" fmla="*/ 1177290 w 1908810"/>
                <a:gd name="connsiteY10" fmla="*/ 11430 h 231497"/>
                <a:gd name="connsiteX11" fmla="*/ 1276350 w 1908810"/>
                <a:gd name="connsiteY11" fmla="*/ 68580 h 231497"/>
                <a:gd name="connsiteX12" fmla="*/ 1398270 w 1908810"/>
                <a:gd name="connsiteY12" fmla="*/ 45720 h 231497"/>
                <a:gd name="connsiteX13" fmla="*/ 1489710 w 1908810"/>
                <a:gd name="connsiteY13" fmla="*/ 87630 h 231497"/>
                <a:gd name="connsiteX14" fmla="*/ 1543050 w 1908810"/>
                <a:gd name="connsiteY14" fmla="*/ 91440 h 231497"/>
                <a:gd name="connsiteX15" fmla="*/ 1718310 w 1908810"/>
                <a:gd name="connsiteY15" fmla="*/ 87630 h 231497"/>
                <a:gd name="connsiteX16" fmla="*/ 1908810 w 1908810"/>
                <a:gd name="connsiteY16" fmla="*/ 171450 h 231497"/>
                <a:gd name="connsiteX17" fmla="*/ 1733550 w 1908810"/>
                <a:gd name="connsiteY17" fmla="*/ 156210 h 231497"/>
                <a:gd name="connsiteX18" fmla="*/ 1581150 w 1908810"/>
                <a:gd name="connsiteY18" fmla="*/ 144780 h 231497"/>
                <a:gd name="connsiteX19" fmla="*/ 1329690 w 1908810"/>
                <a:gd name="connsiteY19" fmla="*/ 137160 h 231497"/>
                <a:gd name="connsiteX20" fmla="*/ 1169670 w 1908810"/>
                <a:gd name="connsiteY20" fmla="*/ 140970 h 231497"/>
                <a:gd name="connsiteX21" fmla="*/ 1036320 w 1908810"/>
                <a:gd name="connsiteY21" fmla="*/ 118110 h 231497"/>
                <a:gd name="connsiteX22" fmla="*/ 880110 w 1908810"/>
                <a:gd name="connsiteY22" fmla="*/ 125730 h 231497"/>
                <a:gd name="connsiteX23" fmla="*/ 914400 w 1908810"/>
                <a:gd name="connsiteY23" fmla="*/ 148590 h 231497"/>
                <a:gd name="connsiteX24" fmla="*/ 708660 w 1908810"/>
                <a:gd name="connsiteY24" fmla="*/ 160020 h 231497"/>
                <a:gd name="connsiteX25" fmla="*/ 552450 w 1908810"/>
                <a:gd name="connsiteY25" fmla="*/ 175260 h 231497"/>
                <a:gd name="connsiteX26" fmla="*/ 510540 w 1908810"/>
                <a:gd name="connsiteY26" fmla="*/ 231497 h 231497"/>
                <a:gd name="connsiteX27" fmla="*/ 0 w 1908810"/>
                <a:gd name="connsiteY27" fmla="*/ 217170 h 231497"/>
                <a:gd name="connsiteX0" fmla="*/ 0 w 1908810"/>
                <a:gd name="connsiteY0" fmla="*/ 217170 h 231497"/>
                <a:gd name="connsiteX1" fmla="*/ 81915 w 1908810"/>
                <a:gd name="connsiteY1" fmla="*/ 184328 h 231497"/>
                <a:gd name="connsiteX2" fmla="*/ 312420 w 1908810"/>
                <a:gd name="connsiteY2" fmla="*/ 137160 h 231497"/>
                <a:gd name="connsiteX3" fmla="*/ 407670 w 1908810"/>
                <a:gd name="connsiteY3" fmla="*/ 137160 h 231497"/>
                <a:gd name="connsiteX4" fmla="*/ 480060 w 1908810"/>
                <a:gd name="connsiteY4" fmla="*/ 99060 h 231497"/>
                <a:gd name="connsiteX5" fmla="*/ 560070 w 1908810"/>
                <a:gd name="connsiteY5" fmla="*/ 95250 h 231497"/>
                <a:gd name="connsiteX6" fmla="*/ 628650 w 1908810"/>
                <a:gd name="connsiteY6" fmla="*/ 68580 h 231497"/>
                <a:gd name="connsiteX7" fmla="*/ 803910 w 1908810"/>
                <a:gd name="connsiteY7" fmla="*/ 95250 h 231497"/>
                <a:gd name="connsiteX8" fmla="*/ 910590 w 1908810"/>
                <a:gd name="connsiteY8" fmla="*/ 53340 h 231497"/>
                <a:gd name="connsiteX9" fmla="*/ 1070610 w 1908810"/>
                <a:gd name="connsiteY9" fmla="*/ 0 h 231497"/>
                <a:gd name="connsiteX10" fmla="*/ 1177290 w 1908810"/>
                <a:gd name="connsiteY10" fmla="*/ 11430 h 231497"/>
                <a:gd name="connsiteX11" fmla="*/ 1276350 w 1908810"/>
                <a:gd name="connsiteY11" fmla="*/ 68580 h 231497"/>
                <a:gd name="connsiteX12" fmla="*/ 1398270 w 1908810"/>
                <a:gd name="connsiteY12" fmla="*/ 45720 h 231497"/>
                <a:gd name="connsiteX13" fmla="*/ 1489710 w 1908810"/>
                <a:gd name="connsiteY13" fmla="*/ 87630 h 231497"/>
                <a:gd name="connsiteX14" fmla="*/ 1543050 w 1908810"/>
                <a:gd name="connsiteY14" fmla="*/ 91440 h 231497"/>
                <a:gd name="connsiteX15" fmla="*/ 1718310 w 1908810"/>
                <a:gd name="connsiteY15" fmla="*/ 87630 h 231497"/>
                <a:gd name="connsiteX16" fmla="*/ 1908810 w 1908810"/>
                <a:gd name="connsiteY16" fmla="*/ 171450 h 231497"/>
                <a:gd name="connsiteX17" fmla="*/ 1733550 w 1908810"/>
                <a:gd name="connsiteY17" fmla="*/ 156210 h 231497"/>
                <a:gd name="connsiteX18" fmla="*/ 1581150 w 1908810"/>
                <a:gd name="connsiteY18" fmla="*/ 144780 h 231497"/>
                <a:gd name="connsiteX19" fmla="*/ 1329690 w 1908810"/>
                <a:gd name="connsiteY19" fmla="*/ 137160 h 231497"/>
                <a:gd name="connsiteX20" fmla="*/ 1169670 w 1908810"/>
                <a:gd name="connsiteY20" fmla="*/ 140970 h 231497"/>
                <a:gd name="connsiteX21" fmla="*/ 1036320 w 1908810"/>
                <a:gd name="connsiteY21" fmla="*/ 118110 h 231497"/>
                <a:gd name="connsiteX22" fmla="*/ 880110 w 1908810"/>
                <a:gd name="connsiteY22" fmla="*/ 125730 h 231497"/>
                <a:gd name="connsiteX23" fmla="*/ 914400 w 1908810"/>
                <a:gd name="connsiteY23" fmla="*/ 148590 h 231497"/>
                <a:gd name="connsiteX24" fmla="*/ 708660 w 1908810"/>
                <a:gd name="connsiteY24" fmla="*/ 160020 h 231497"/>
                <a:gd name="connsiteX25" fmla="*/ 552450 w 1908810"/>
                <a:gd name="connsiteY25" fmla="*/ 175260 h 231497"/>
                <a:gd name="connsiteX26" fmla="*/ 510540 w 1908810"/>
                <a:gd name="connsiteY26" fmla="*/ 231497 h 231497"/>
                <a:gd name="connsiteX27" fmla="*/ 0 w 1908810"/>
                <a:gd name="connsiteY27" fmla="*/ 217170 h 231497"/>
                <a:gd name="connsiteX0" fmla="*/ 0 w 1920240"/>
                <a:gd name="connsiteY0" fmla="*/ 227687 h 231497"/>
                <a:gd name="connsiteX1" fmla="*/ 93345 w 1920240"/>
                <a:gd name="connsiteY1" fmla="*/ 184328 h 231497"/>
                <a:gd name="connsiteX2" fmla="*/ 323850 w 1920240"/>
                <a:gd name="connsiteY2" fmla="*/ 137160 h 231497"/>
                <a:gd name="connsiteX3" fmla="*/ 419100 w 1920240"/>
                <a:gd name="connsiteY3" fmla="*/ 137160 h 231497"/>
                <a:gd name="connsiteX4" fmla="*/ 491490 w 1920240"/>
                <a:gd name="connsiteY4" fmla="*/ 99060 h 231497"/>
                <a:gd name="connsiteX5" fmla="*/ 571500 w 1920240"/>
                <a:gd name="connsiteY5" fmla="*/ 95250 h 231497"/>
                <a:gd name="connsiteX6" fmla="*/ 640080 w 1920240"/>
                <a:gd name="connsiteY6" fmla="*/ 68580 h 231497"/>
                <a:gd name="connsiteX7" fmla="*/ 815340 w 1920240"/>
                <a:gd name="connsiteY7" fmla="*/ 95250 h 231497"/>
                <a:gd name="connsiteX8" fmla="*/ 922020 w 1920240"/>
                <a:gd name="connsiteY8" fmla="*/ 53340 h 231497"/>
                <a:gd name="connsiteX9" fmla="*/ 1082040 w 1920240"/>
                <a:gd name="connsiteY9" fmla="*/ 0 h 231497"/>
                <a:gd name="connsiteX10" fmla="*/ 1188720 w 1920240"/>
                <a:gd name="connsiteY10" fmla="*/ 11430 h 231497"/>
                <a:gd name="connsiteX11" fmla="*/ 1287780 w 1920240"/>
                <a:gd name="connsiteY11" fmla="*/ 68580 h 231497"/>
                <a:gd name="connsiteX12" fmla="*/ 1409700 w 1920240"/>
                <a:gd name="connsiteY12" fmla="*/ 45720 h 231497"/>
                <a:gd name="connsiteX13" fmla="*/ 1501140 w 1920240"/>
                <a:gd name="connsiteY13" fmla="*/ 87630 h 231497"/>
                <a:gd name="connsiteX14" fmla="*/ 1554480 w 1920240"/>
                <a:gd name="connsiteY14" fmla="*/ 91440 h 231497"/>
                <a:gd name="connsiteX15" fmla="*/ 1729740 w 1920240"/>
                <a:gd name="connsiteY15" fmla="*/ 87630 h 231497"/>
                <a:gd name="connsiteX16" fmla="*/ 1920240 w 1920240"/>
                <a:gd name="connsiteY16" fmla="*/ 171450 h 231497"/>
                <a:gd name="connsiteX17" fmla="*/ 1744980 w 1920240"/>
                <a:gd name="connsiteY17" fmla="*/ 156210 h 231497"/>
                <a:gd name="connsiteX18" fmla="*/ 1592580 w 1920240"/>
                <a:gd name="connsiteY18" fmla="*/ 144780 h 231497"/>
                <a:gd name="connsiteX19" fmla="*/ 1341120 w 1920240"/>
                <a:gd name="connsiteY19" fmla="*/ 137160 h 231497"/>
                <a:gd name="connsiteX20" fmla="*/ 1181100 w 1920240"/>
                <a:gd name="connsiteY20" fmla="*/ 140970 h 231497"/>
                <a:gd name="connsiteX21" fmla="*/ 1047750 w 1920240"/>
                <a:gd name="connsiteY21" fmla="*/ 118110 h 231497"/>
                <a:gd name="connsiteX22" fmla="*/ 891540 w 1920240"/>
                <a:gd name="connsiteY22" fmla="*/ 125730 h 231497"/>
                <a:gd name="connsiteX23" fmla="*/ 925830 w 1920240"/>
                <a:gd name="connsiteY23" fmla="*/ 148590 h 231497"/>
                <a:gd name="connsiteX24" fmla="*/ 720090 w 1920240"/>
                <a:gd name="connsiteY24" fmla="*/ 160020 h 231497"/>
                <a:gd name="connsiteX25" fmla="*/ 563880 w 1920240"/>
                <a:gd name="connsiteY25" fmla="*/ 175260 h 231497"/>
                <a:gd name="connsiteX26" fmla="*/ 521970 w 1920240"/>
                <a:gd name="connsiteY26" fmla="*/ 231497 h 231497"/>
                <a:gd name="connsiteX27" fmla="*/ 0 w 1920240"/>
                <a:gd name="connsiteY27" fmla="*/ 227687 h 231497"/>
                <a:gd name="connsiteX0" fmla="*/ 0 w 1818640"/>
                <a:gd name="connsiteY0" fmla="*/ 227687 h 231497"/>
                <a:gd name="connsiteX1" fmla="*/ 93345 w 1818640"/>
                <a:gd name="connsiteY1" fmla="*/ 184328 h 231497"/>
                <a:gd name="connsiteX2" fmla="*/ 323850 w 1818640"/>
                <a:gd name="connsiteY2" fmla="*/ 137160 h 231497"/>
                <a:gd name="connsiteX3" fmla="*/ 419100 w 1818640"/>
                <a:gd name="connsiteY3" fmla="*/ 137160 h 231497"/>
                <a:gd name="connsiteX4" fmla="*/ 491490 w 1818640"/>
                <a:gd name="connsiteY4" fmla="*/ 99060 h 231497"/>
                <a:gd name="connsiteX5" fmla="*/ 571500 w 1818640"/>
                <a:gd name="connsiteY5" fmla="*/ 95250 h 231497"/>
                <a:gd name="connsiteX6" fmla="*/ 640080 w 1818640"/>
                <a:gd name="connsiteY6" fmla="*/ 68580 h 231497"/>
                <a:gd name="connsiteX7" fmla="*/ 815340 w 1818640"/>
                <a:gd name="connsiteY7" fmla="*/ 95250 h 231497"/>
                <a:gd name="connsiteX8" fmla="*/ 922020 w 1818640"/>
                <a:gd name="connsiteY8" fmla="*/ 53340 h 231497"/>
                <a:gd name="connsiteX9" fmla="*/ 1082040 w 1818640"/>
                <a:gd name="connsiteY9" fmla="*/ 0 h 231497"/>
                <a:gd name="connsiteX10" fmla="*/ 1188720 w 1818640"/>
                <a:gd name="connsiteY10" fmla="*/ 11430 h 231497"/>
                <a:gd name="connsiteX11" fmla="*/ 1287780 w 1818640"/>
                <a:gd name="connsiteY11" fmla="*/ 68580 h 231497"/>
                <a:gd name="connsiteX12" fmla="*/ 1409700 w 1818640"/>
                <a:gd name="connsiteY12" fmla="*/ 45720 h 231497"/>
                <a:gd name="connsiteX13" fmla="*/ 1501140 w 1818640"/>
                <a:gd name="connsiteY13" fmla="*/ 87630 h 231497"/>
                <a:gd name="connsiteX14" fmla="*/ 1554480 w 1818640"/>
                <a:gd name="connsiteY14" fmla="*/ 91440 h 231497"/>
                <a:gd name="connsiteX15" fmla="*/ 1729740 w 1818640"/>
                <a:gd name="connsiteY15" fmla="*/ 87630 h 231497"/>
                <a:gd name="connsiteX16" fmla="*/ 1818640 w 1818640"/>
                <a:gd name="connsiteY16" fmla="*/ 198583 h 231497"/>
                <a:gd name="connsiteX17" fmla="*/ 1744980 w 1818640"/>
                <a:gd name="connsiteY17" fmla="*/ 156210 h 231497"/>
                <a:gd name="connsiteX18" fmla="*/ 1592580 w 1818640"/>
                <a:gd name="connsiteY18" fmla="*/ 144780 h 231497"/>
                <a:gd name="connsiteX19" fmla="*/ 1341120 w 1818640"/>
                <a:gd name="connsiteY19" fmla="*/ 137160 h 231497"/>
                <a:gd name="connsiteX20" fmla="*/ 1181100 w 1818640"/>
                <a:gd name="connsiteY20" fmla="*/ 140970 h 231497"/>
                <a:gd name="connsiteX21" fmla="*/ 1047750 w 1818640"/>
                <a:gd name="connsiteY21" fmla="*/ 118110 h 231497"/>
                <a:gd name="connsiteX22" fmla="*/ 891540 w 1818640"/>
                <a:gd name="connsiteY22" fmla="*/ 125730 h 231497"/>
                <a:gd name="connsiteX23" fmla="*/ 925830 w 1818640"/>
                <a:gd name="connsiteY23" fmla="*/ 148590 h 231497"/>
                <a:gd name="connsiteX24" fmla="*/ 720090 w 1818640"/>
                <a:gd name="connsiteY24" fmla="*/ 160020 h 231497"/>
                <a:gd name="connsiteX25" fmla="*/ 563880 w 1818640"/>
                <a:gd name="connsiteY25" fmla="*/ 175260 h 231497"/>
                <a:gd name="connsiteX26" fmla="*/ 521970 w 1818640"/>
                <a:gd name="connsiteY26" fmla="*/ 231497 h 231497"/>
                <a:gd name="connsiteX27" fmla="*/ 0 w 1818640"/>
                <a:gd name="connsiteY27" fmla="*/ 227687 h 231497"/>
                <a:gd name="connsiteX0" fmla="*/ 0 w 1818640"/>
                <a:gd name="connsiteY0" fmla="*/ 227687 h 231497"/>
                <a:gd name="connsiteX1" fmla="*/ 93345 w 1818640"/>
                <a:gd name="connsiteY1" fmla="*/ 184328 h 231497"/>
                <a:gd name="connsiteX2" fmla="*/ 323850 w 1818640"/>
                <a:gd name="connsiteY2" fmla="*/ 137160 h 231497"/>
                <a:gd name="connsiteX3" fmla="*/ 419100 w 1818640"/>
                <a:gd name="connsiteY3" fmla="*/ 137160 h 231497"/>
                <a:gd name="connsiteX4" fmla="*/ 491490 w 1818640"/>
                <a:gd name="connsiteY4" fmla="*/ 99060 h 231497"/>
                <a:gd name="connsiteX5" fmla="*/ 571500 w 1818640"/>
                <a:gd name="connsiteY5" fmla="*/ 95250 h 231497"/>
                <a:gd name="connsiteX6" fmla="*/ 640080 w 1818640"/>
                <a:gd name="connsiteY6" fmla="*/ 68580 h 231497"/>
                <a:gd name="connsiteX7" fmla="*/ 815340 w 1818640"/>
                <a:gd name="connsiteY7" fmla="*/ 95250 h 231497"/>
                <a:gd name="connsiteX8" fmla="*/ 922020 w 1818640"/>
                <a:gd name="connsiteY8" fmla="*/ 53340 h 231497"/>
                <a:gd name="connsiteX9" fmla="*/ 1082040 w 1818640"/>
                <a:gd name="connsiteY9" fmla="*/ 0 h 231497"/>
                <a:gd name="connsiteX10" fmla="*/ 1188720 w 1818640"/>
                <a:gd name="connsiteY10" fmla="*/ 11430 h 231497"/>
                <a:gd name="connsiteX11" fmla="*/ 1287780 w 1818640"/>
                <a:gd name="connsiteY11" fmla="*/ 68580 h 231497"/>
                <a:gd name="connsiteX12" fmla="*/ 1409700 w 1818640"/>
                <a:gd name="connsiteY12" fmla="*/ 45720 h 231497"/>
                <a:gd name="connsiteX13" fmla="*/ 1501140 w 1818640"/>
                <a:gd name="connsiteY13" fmla="*/ 87630 h 231497"/>
                <a:gd name="connsiteX14" fmla="*/ 1554480 w 1818640"/>
                <a:gd name="connsiteY14" fmla="*/ 91440 h 231497"/>
                <a:gd name="connsiteX15" fmla="*/ 1729740 w 1818640"/>
                <a:gd name="connsiteY15" fmla="*/ 87630 h 231497"/>
                <a:gd name="connsiteX16" fmla="*/ 1818640 w 1818640"/>
                <a:gd name="connsiteY16" fmla="*/ 198583 h 231497"/>
                <a:gd name="connsiteX17" fmla="*/ 1717040 w 1818640"/>
                <a:gd name="connsiteY17" fmla="*/ 184939 h 231497"/>
                <a:gd name="connsiteX18" fmla="*/ 1592580 w 1818640"/>
                <a:gd name="connsiteY18" fmla="*/ 144780 h 231497"/>
                <a:gd name="connsiteX19" fmla="*/ 1341120 w 1818640"/>
                <a:gd name="connsiteY19" fmla="*/ 137160 h 231497"/>
                <a:gd name="connsiteX20" fmla="*/ 1181100 w 1818640"/>
                <a:gd name="connsiteY20" fmla="*/ 140970 h 231497"/>
                <a:gd name="connsiteX21" fmla="*/ 1047750 w 1818640"/>
                <a:gd name="connsiteY21" fmla="*/ 118110 h 231497"/>
                <a:gd name="connsiteX22" fmla="*/ 891540 w 1818640"/>
                <a:gd name="connsiteY22" fmla="*/ 125730 h 231497"/>
                <a:gd name="connsiteX23" fmla="*/ 925830 w 1818640"/>
                <a:gd name="connsiteY23" fmla="*/ 148590 h 231497"/>
                <a:gd name="connsiteX24" fmla="*/ 720090 w 1818640"/>
                <a:gd name="connsiteY24" fmla="*/ 160020 h 231497"/>
                <a:gd name="connsiteX25" fmla="*/ 563880 w 1818640"/>
                <a:gd name="connsiteY25" fmla="*/ 175260 h 231497"/>
                <a:gd name="connsiteX26" fmla="*/ 521970 w 1818640"/>
                <a:gd name="connsiteY26" fmla="*/ 231497 h 231497"/>
                <a:gd name="connsiteX27" fmla="*/ 0 w 1818640"/>
                <a:gd name="connsiteY27" fmla="*/ 227687 h 231497"/>
                <a:gd name="connsiteX0" fmla="*/ 0 w 1818708"/>
                <a:gd name="connsiteY0" fmla="*/ 227687 h 231497"/>
                <a:gd name="connsiteX1" fmla="*/ 93345 w 1818708"/>
                <a:gd name="connsiteY1" fmla="*/ 184328 h 231497"/>
                <a:gd name="connsiteX2" fmla="*/ 323850 w 1818708"/>
                <a:gd name="connsiteY2" fmla="*/ 137160 h 231497"/>
                <a:gd name="connsiteX3" fmla="*/ 419100 w 1818708"/>
                <a:gd name="connsiteY3" fmla="*/ 137160 h 231497"/>
                <a:gd name="connsiteX4" fmla="*/ 491490 w 1818708"/>
                <a:gd name="connsiteY4" fmla="*/ 99060 h 231497"/>
                <a:gd name="connsiteX5" fmla="*/ 571500 w 1818708"/>
                <a:gd name="connsiteY5" fmla="*/ 95250 h 231497"/>
                <a:gd name="connsiteX6" fmla="*/ 640080 w 1818708"/>
                <a:gd name="connsiteY6" fmla="*/ 68580 h 231497"/>
                <a:gd name="connsiteX7" fmla="*/ 815340 w 1818708"/>
                <a:gd name="connsiteY7" fmla="*/ 95250 h 231497"/>
                <a:gd name="connsiteX8" fmla="*/ 922020 w 1818708"/>
                <a:gd name="connsiteY8" fmla="*/ 53340 h 231497"/>
                <a:gd name="connsiteX9" fmla="*/ 1082040 w 1818708"/>
                <a:gd name="connsiteY9" fmla="*/ 0 h 231497"/>
                <a:gd name="connsiteX10" fmla="*/ 1188720 w 1818708"/>
                <a:gd name="connsiteY10" fmla="*/ 11430 h 231497"/>
                <a:gd name="connsiteX11" fmla="*/ 1287780 w 1818708"/>
                <a:gd name="connsiteY11" fmla="*/ 68580 h 231497"/>
                <a:gd name="connsiteX12" fmla="*/ 1409700 w 1818708"/>
                <a:gd name="connsiteY12" fmla="*/ 45720 h 231497"/>
                <a:gd name="connsiteX13" fmla="*/ 1501140 w 1818708"/>
                <a:gd name="connsiteY13" fmla="*/ 87630 h 231497"/>
                <a:gd name="connsiteX14" fmla="*/ 1554480 w 1818708"/>
                <a:gd name="connsiteY14" fmla="*/ 91440 h 231497"/>
                <a:gd name="connsiteX15" fmla="*/ 1729740 w 1818708"/>
                <a:gd name="connsiteY15" fmla="*/ 87630 h 231497"/>
                <a:gd name="connsiteX16" fmla="*/ 1818640 w 1818708"/>
                <a:gd name="connsiteY16" fmla="*/ 198583 h 231497"/>
                <a:gd name="connsiteX17" fmla="*/ 1717040 w 1818708"/>
                <a:gd name="connsiteY17" fmla="*/ 184939 h 231497"/>
                <a:gd name="connsiteX18" fmla="*/ 1592580 w 1818708"/>
                <a:gd name="connsiteY18" fmla="*/ 144780 h 231497"/>
                <a:gd name="connsiteX19" fmla="*/ 1341120 w 1818708"/>
                <a:gd name="connsiteY19" fmla="*/ 137160 h 231497"/>
                <a:gd name="connsiteX20" fmla="*/ 1181100 w 1818708"/>
                <a:gd name="connsiteY20" fmla="*/ 140970 h 231497"/>
                <a:gd name="connsiteX21" fmla="*/ 1047750 w 1818708"/>
                <a:gd name="connsiteY21" fmla="*/ 118110 h 231497"/>
                <a:gd name="connsiteX22" fmla="*/ 891540 w 1818708"/>
                <a:gd name="connsiteY22" fmla="*/ 125730 h 231497"/>
                <a:gd name="connsiteX23" fmla="*/ 925830 w 1818708"/>
                <a:gd name="connsiteY23" fmla="*/ 148590 h 231497"/>
                <a:gd name="connsiteX24" fmla="*/ 720090 w 1818708"/>
                <a:gd name="connsiteY24" fmla="*/ 160020 h 231497"/>
                <a:gd name="connsiteX25" fmla="*/ 563880 w 1818708"/>
                <a:gd name="connsiteY25" fmla="*/ 175260 h 231497"/>
                <a:gd name="connsiteX26" fmla="*/ 521970 w 1818708"/>
                <a:gd name="connsiteY26" fmla="*/ 231497 h 231497"/>
                <a:gd name="connsiteX27" fmla="*/ 0 w 1818708"/>
                <a:gd name="connsiteY27" fmla="*/ 227687 h 231497"/>
                <a:gd name="connsiteX0" fmla="*/ 0 w 1818708"/>
                <a:gd name="connsiteY0" fmla="*/ 227687 h 231497"/>
                <a:gd name="connsiteX1" fmla="*/ 93345 w 1818708"/>
                <a:gd name="connsiteY1" fmla="*/ 184328 h 231497"/>
                <a:gd name="connsiteX2" fmla="*/ 323850 w 1818708"/>
                <a:gd name="connsiteY2" fmla="*/ 137160 h 231497"/>
                <a:gd name="connsiteX3" fmla="*/ 419100 w 1818708"/>
                <a:gd name="connsiteY3" fmla="*/ 137160 h 231497"/>
                <a:gd name="connsiteX4" fmla="*/ 491490 w 1818708"/>
                <a:gd name="connsiteY4" fmla="*/ 99060 h 231497"/>
                <a:gd name="connsiteX5" fmla="*/ 571500 w 1818708"/>
                <a:gd name="connsiteY5" fmla="*/ 95250 h 231497"/>
                <a:gd name="connsiteX6" fmla="*/ 640080 w 1818708"/>
                <a:gd name="connsiteY6" fmla="*/ 68580 h 231497"/>
                <a:gd name="connsiteX7" fmla="*/ 815340 w 1818708"/>
                <a:gd name="connsiteY7" fmla="*/ 95250 h 231497"/>
                <a:gd name="connsiteX8" fmla="*/ 922020 w 1818708"/>
                <a:gd name="connsiteY8" fmla="*/ 53340 h 231497"/>
                <a:gd name="connsiteX9" fmla="*/ 1082040 w 1818708"/>
                <a:gd name="connsiteY9" fmla="*/ 0 h 231497"/>
                <a:gd name="connsiteX10" fmla="*/ 1188720 w 1818708"/>
                <a:gd name="connsiteY10" fmla="*/ 11430 h 231497"/>
                <a:gd name="connsiteX11" fmla="*/ 1287780 w 1818708"/>
                <a:gd name="connsiteY11" fmla="*/ 68580 h 231497"/>
                <a:gd name="connsiteX12" fmla="*/ 1409700 w 1818708"/>
                <a:gd name="connsiteY12" fmla="*/ 45720 h 231497"/>
                <a:gd name="connsiteX13" fmla="*/ 1501140 w 1818708"/>
                <a:gd name="connsiteY13" fmla="*/ 87630 h 231497"/>
                <a:gd name="connsiteX14" fmla="*/ 1554480 w 1818708"/>
                <a:gd name="connsiteY14" fmla="*/ 91440 h 231497"/>
                <a:gd name="connsiteX15" fmla="*/ 1729740 w 1818708"/>
                <a:gd name="connsiteY15" fmla="*/ 87630 h 231497"/>
                <a:gd name="connsiteX16" fmla="*/ 1818640 w 1818708"/>
                <a:gd name="connsiteY16" fmla="*/ 198583 h 231497"/>
                <a:gd name="connsiteX17" fmla="*/ 1717040 w 1818708"/>
                <a:gd name="connsiteY17" fmla="*/ 184939 h 231497"/>
                <a:gd name="connsiteX18" fmla="*/ 1592580 w 1818708"/>
                <a:gd name="connsiteY18" fmla="*/ 144780 h 231497"/>
                <a:gd name="connsiteX19" fmla="*/ 1341120 w 1818708"/>
                <a:gd name="connsiteY19" fmla="*/ 137160 h 231497"/>
                <a:gd name="connsiteX20" fmla="*/ 1181100 w 1818708"/>
                <a:gd name="connsiteY20" fmla="*/ 140970 h 231497"/>
                <a:gd name="connsiteX21" fmla="*/ 1047750 w 1818708"/>
                <a:gd name="connsiteY21" fmla="*/ 118110 h 231497"/>
                <a:gd name="connsiteX22" fmla="*/ 891540 w 1818708"/>
                <a:gd name="connsiteY22" fmla="*/ 125730 h 231497"/>
                <a:gd name="connsiteX23" fmla="*/ 925830 w 1818708"/>
                <a:gd name="connsiteY23" fmla="*/ 148590 h 231497"/>
                <a:gd name="connsiteX24" fmla="*/ 720090 w 1818708"/>
                <a:gd name="connsiteY24" fmla="*/ 160020 h 231497"/>
                <a:gd name="connsiteX25" fmla="*/ 563880 w 1818708"/>
                <a:gd name="connsiteY25" fmla="*/ 175260 h 231497"/>
                <a:gd name="connsiteX26" fmla="*/ 521970 w 1818708"/>
                <a:gd name="connsiteY26" fmla="*/ 231497 h 231497"/>
                <a:gd name="connsiteX27" fmla="*/ 0 w 1818708"/>
                <a:gd name="connsiteY27" fmla="*/ 227687 h 231497"/>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12322 w 1725411"/>
                <a:gd name="connsiteY0" fmla="*/ 232872 h 234288"/>
                <a:gd name="connsiteX1" fmla="*/ 48 w 1725411"/>
                <a:gd name="connsiteY1" fmla="*/ 187119 h 234288"/>
                <a:gd name="connsiteX2" fmla="*/ 230553 w 1725411"/>
                <a:gd name="connsiteY2" fmla="*/ 139951 h 234288"/>
                <a:gd name="connsiteX3" fmla="*/ 325803 w 1725411"/>
                <a:gd name="connsiteY3" fmla="*/ 139951 h 234288"/>
                <a:gd name="connsiteX4" fmla="*/ 398193 w 1725411"/>
                <a:gd name="connsiteY4" fmla="*/ 101851 h 234288"/>
                <a:gd name="connsiteX5" fmla="*/ 478203 w 1725411"/>
                <a:gd name="connsiteY5" fmla="*/ 98041 h 234288"/>
                <a:gd name="connsiteX6" fmla="*/ 546783 w 1725411"/>
                <a:gd name="connsiteY6" fmla="*/ 71371 h 234288"/>
                <a:gd name="connsiteX7" fmla="*/ 722043 w 1725411"/>
                <a:gd name="connsiteY7" fmla="*/ 98041 h 234288"/>
                <a:gd name="connsiteX8" fmla="*/ 828723 w 1725411"/>
                <a:gd name="connsiteY8" fmla="*/ 56131 h 234288"/>
                <a:gd name="connsiteX9" fmla="*/ 988743 w 1725411"/>
                <a:gd name="connsiteY9" fmla="*/ 2791 h 234288"/>
                <a:gd name="connsiteX10" fmla="*/ 1095423 w 1725411"/>
                <a:gd name="connsiteY10" fmla="*/ 14221 h 234288"/>
                <a:gd name="connsiteX11" fmla="*/ 1194483 w 1725411"/>
                <a:gd name="connsiteY11" fmla="*/ 71371 h 234288"/>
                <a:gd name="connsiteX12" fmla="*/ 1316403 w 1725411"/>
                <a:gd name="connsiteY12" fmla="*/ 48511 h 234288"/>
                <a:gd name="connsiteX13" fmla="*/ 1407843 w 1725411"/>
                <a:gd name="connsiteY13" fmla="*/ 90421 h 234288"/>
                <a:gd name="connsiteX14" fmla="*/ 1461183 w 1725411"/>
                <a:gd name="connsiteY14" fmla="*/ 94231 h 234288"/>
                <a:gd name="connsiteX15" fmla="*/ 1636443 w 1725411"/>
                <a:gd name="connsiteY15" fmla="*/ 90421 h 234288"/>
                <a:gd name="connsiteX16" fmla="*/ 1725343 w 1725411"/>
                <a:gd name="connsiteY16" fmla="*/ 201374 h 234288"/>
                <a:gd name="connsiteX17" fmla="*/ 1623743 w 1725411"/>
                <a:gd name="connsiteY17" fmla="*/ 187730 h 234288"/>
                <a:gd name="connsiteX18" fmla="*/ 1499283 w 1725411"/>
                <a:gd name="connsiteY18" fmla="*/ 147571 h 234288"/>
                <a:gd name="connsiteX19" fmla="*/ 1247823 w 1725411"/>
                <a:gd name="connsiteY19" fmla="*/ 139951 h 234288"/>
                <a:gd name="connsiteX20" fmla="*/ 1087803 w 1725411"/>
                <a:gd name="connsiteY20" fmla="*/ 143761 h 234288"/>
                <a:gd name="connsiteX21" fmla="*/ 954453 w 1725411"/>
                <a:gd name="connsiteY21" fmla="*/ 120901 h 234288"/>
                <a:gd name="connsiteX22" fmla="*/ 798243 w 1725411"/>
                <a:gd name="connsiteY22" fmla="*/ 128521 h 234288"/>
                <a:gd name="connsiteX23" fmla="*/ 832533 w 1725411"/>
                <a:gd name="connsiteY23" fmla="*/ 151381 h 234288"/>
                <a:gd name="connsiteX24" fmla="*/ 626793 w 1725411"/>
                <a:gd name="connsiteY24" fmla="*/ 162811 h 234288"/>
                <a:gd name="connsiteX25" fmla="*/ 470583 w 1725411"/>
                <a:gd name="connsiteY25" fmla="*/ 178051 h 234288"/>
                <a:gd name="connsiteX26" fmla="*/ 428673 w 1725411"/>
                <a:gd name="connsiteY26" fmla="*/ 234288 h 234288"/>
                <a:gd name="connsiteX27" fmla="*/ 212322 w 1725411"/>
                <a:gd name="connsiteY27" fmla="*/ 232872 h 234288"/>
                <a:gd name="connsiteX0" fmla="*/ 74008 w 1587097"/>
                <a:gd name="connsiteY0" fmla="*/ 232872 h 234288"/>
                <a:gd name="connsiteX1" fmla="*/ 652 w 1587097"/>
                <a:gd name="connsiteY1" fmla="*/ 172754 h 234288"/>
                <a:gd name="connsiteX2" fmla="*/ 92239 w 1587097"/>
                <a:gd name="connsiteY2" fmla="*/ 139951 h 234288"/>
                <a:gd name="connsiteX3" fmla="*/ 187489 w 1587097"/>
                <a:gd name="connsiteY3" fmla="*/ 139951 h 234288"/>
                <a:gd name="connsiteX4" fmla="*/ 259879 w 1587097"/>
                <a:gd name="connsiteY4" fmla="*/ 101851 h 234288"/>
                <a:gd name="connsiteX5" fmla="*/ 339889 w 1587097"/>
                <a:gd name="connsiteY5" fmla="*/ 98041 h 234288"/>
                <a:gd name="connsiteX6" fmla="*/ 408469 w 1587097"/>
                <a:gd name="connsiteY6" fmla="*/ 71371 h 234288"/>
                <a:gd name="connsiteX7" fmla="*/ 583729 w 1587097"/>
                <a:gd name="connsiteY7" fmla="*/ 98041 h 234288"/>
                <a:gd name="connsiteX8" fmla="*/ 690409 w 1587097"/>
                <a:gd name="connsiteY8" fmla="*/ 56131 h 234288"/>
                <a:gd name="connsiteX9" fmla="*/ 850429 w 1587097"/>
                <a:gd name="connsiteY9" fmla="*/ 2791 h 234288"/>
                <a:gd name="connsiteX10" fmla="*/ 957109 w 1587097"/>
                <a:gd name="connsiteY10" fmla="*/ 14221 h 234288"/>
                <a:gd name="connsiteX11" fmla="*/ 1056169 w 1587097"/>
                <a:gd name="connsiteY11" fmla="*/ 71371 h 234288"/>
                <a:gd name="connsiteX12" fmla="*/ 1178089 w 1587097"/>
                <a:gd name="connsiteY12" fmla="*/ 48511 h 234288"/>
                <a:gd name="connsiteX13" fmla="*/ 1269529 w 1587097"/>
                <a:gd name="connsiteY13" fmla="*/ 90421 h 234288"/>
                <a:gd name="connsiteX14" fmla="*/ 1322869 w 1587097"/>
                <a:gd name="connsiteY14" fmla="*/ 94231 h 234288"/>
                <a:gd name="connsiteX15" fmla="*/ 1498129 w 1587097"/>
                <a:gd name="connsiteY15" fmla="*/ 90421 h 234288"/>
                <a:gd name="connsiteX16" fmla="*/ 1587029 w 1587097"/>
                <a:gd name="connsiteY16" fmla="*/ 201374 h 234288"/>
                <a:gd name="connsiteX17" fmla="*/ 1485429 w 1587097"/>
                <a:gd name="connsiteY17" fmla="*/ 187730 h 234288"/>
                <a:gd name="connsiteX18" fmla="*/ 1360969 w 1587097"/>
                <a:gd name="connsiteY18" fmla="*/ 147571 h 234288"/>
                <a:gd name="connsiteX19" fmla="*/ 1109509 w 1587097"/>
                <a:gd name="connsiteY19" fmla="*/ 139951 h 234288"/>
                <a:gd name="connsiteX20" fmla="*/ 949489 w 1587097"/>
                <a:gd name="connsiteY20" fmla="*/ 143761 h 234288"/>
                <a:gd name="connsiteX21" fmla="*/ 816139 w 1587097"/>
                <a:gd name="connsiteY21" fmla="*/ 120901 h 234288"/>
                <a:gd name="connsiteX22" fmla="*/ 659929 w 1587097"/>
                <a:gd name="connsiteY22" fmla="*/ 128521 h 234288"/>
                <a:gd name="connsiteX23" fmla="*/ 694219 w 1587097"/>
                <a:gd name="connsiteY23" fmla="*/ 151381 h 234288"/>
                <a:gd name="connsiteX24" fmla="*/ 488479 w 1587097"/>
                <a:gd name="connsiteY24" fmla="*/ 162811 h 234288"/>
                <a:gd name="connsiteX25" fmla="*/ 332269 w 1587097"/>
                <a:gd name="connsiteY25" fmla="*/ 178051 h 234288"/>
                <a:gd name="connsiteX26" fmla="*/ 290359 w 1587097"/>
                <a:gd name="connsiteY26" fmla="*/ 234288 h 234288"/>
                <a:gd name="connsiteX27" fmla="*/ 74008 w 1587097"/>
                <a:gd name="connsiteY27" fmla="*/ 232872 h 23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7097" h="234288">
                  <a:moveTo>
                    <a:pt x="74008" y="232872"/>
                  </a:moveTo>
                  <a:cubicBezTo>
                    <a:pt x="2570" y="225011"/>
                    <a:pt x="-2386" y="188241"/>
                    <a:pt x="652" y="172754"/>
                  </a:cubicBezTo>
                  <a:cubicBezTo>
                    <a:pt x="3691" y="157267"/>
                    <a:pt x="61100" y="145418"/>
                    <a:pt x="92239" y="139951"/>
                  </a:cubicBezTo>
                  <a:cubicBezTo>
                    <a:pt x="123378" y="134484"/>
                    <a:pt x="159549" y="146301"/>
                    <a:pt x="187489" y="139951"/>
                  </a:cubicBezTo>
                  <a:cubicBezTo>
                    <a:pt x="215429" y="133601"/>
                    <a:pt x="234479" y="108836"/>
                    <a:pt x="259879" y="101851"/>
                  </a:cubicBezTo>
                  <a:cubicBezTo>
                    <a:pt x="285279" y="94866"/>
                    <a:pt x="315124" y="103121"/>
                    <a:pt x="339889" y="98041"/>
                  </a:cubicBezTo>
                  <a:cubicBezTo>
                    <a:pt x="364654" y="92961"/>
                    <a:pt x="367829" y="71371"/>
                    <a:pt x="408469" y="71371"/>
                  </a:cubicBezTo>
                  <a:cubicBezTo>
                    <a:pt x="449109" y="71371"/>
                    <a:pt x="536739" y="100581"/>
                    <a:pt x="583729" y="98041"/>
                  </a:cubicBezTo>
                  <a:cubicBezTo>
                    <a:pt x="630719" y="95501"/>
                    <a:pt x="645959" y="72006"/>
                    <a:pt x="690409" y="56131"/>
                  </a:cubicBezTo>
                  <a:cubicBezTo>
                    <a:pt x="734859" y="40256"/>
                    <a:pt x="805979" y="9776"/>
                    <a:pt x="850429" y="2791"/>
                  </a:cubicBezTo>
                  <a:cubicBezTo>
                    <a:pt x="894879" y="-4194"/>
                    <a:pt x="922819" y="2791"/>
                    <a:pt x="957109" y="14221"/>
                  </a:cubicBezTo>
                  <a:cubicBezTo>
                    <a:pt x="991399" y="25651"/>
                    <a:pt x="1019339" y="65656"/>
                    <a:pt x="1056169" y="71371"/>
                  </a:cubicBezTo>
                  <a:cubicBezTo>
                    <a:pt x="1092999" y="77086"/>
                    <a:pt x="1142529" y="45336"/>
                    <a:pt x="1178089" y="48511"/>
                  </a:cubicBezTo>
                  <a:cubicBezTo>
                    <a:pt x="1213649" y="51686"/>
                    <a:pt x="1245399" y="82801"/>
                    <a:pt x="1269529" y="90421"/>
                  </a:cubicBezTo>
                  <a:lnTo>
                    <a:pt x="1322869" y="94231"/>
                  </a:lnTo>
                  <a:cubicBezTo>
                    <a:pt x="1360969" y="94231"/>
                    <a:pt x="1454102" y="72564"/>
                    <a:pt x="1498129" y="90421"/>
                  </a:cubicBezTo>
                  <a:cubicBezTo>
                    <a:pt x="1542156" y="108278"/>
                    <a:pt x="1589146" y="185156"/>
                    <a:pt x="1587029" y="201374"/>
                  </a:cubicBezTo>
                  <a:lnTo>
                    <a:pt x="1485429" y="187730"/>
                  </a:lnTo>
                  <a:lnTo>
                    <a:pt x="1360969" y="147571"/>
                  </a:lnTo>
                  <a:cubicBezTo>
                    <a:pt x="1298316" y="139608"/>
                    <a:pt x="1178089" y="140586"/>
                    <a:pt x="1109509" y="139951"/>
                  </a:cubicBezTo>
                  <a:cubicBezTo>
                    <a:pt x="1040929" y="139316"/>
                    <a:pt x="998384" y="146936"/>
                    <a:pt x="949489" y="143761"/>
                  </a:cubicBezTo>
                  <a:cubicBezTo>
                    <a:pt x="900594" y="140586"/>
                    <a:pt x="864399" y="123441"/>
                    <a:pt x="816139" y="120901"/>
                  </a:cubicBezTo>
                  <a:cubicBezTo>
                    <a:pt x="767879" y="118361"/>
                    <a:pt x="648499" y="120901"/>
                    <a:pt x="659929" y="128521"/>
                  </a:cubicBezTo>
                  <a:lnTo>
                    <a:pt x="694219" y="151381"/>
                  </a:lnTo>
                  <a:lnTo>
                    <a:pt x="488479" y="162811"/>
                  </a:lnTo>
                  <a:lnTo>
                    <a:pt x="332269" y="178051"/>
                  </a:lnTo>
                  <a:lnTo>
                    <a:pt x="290359" y="234288"/>
                  </a:lnTo>
                  <a:lnTo>
                    <a:pt x="74008" y="232872"/>
                  </a:lnTo>
                  <a:close/>
                </a:path>
              </a:pathLst>
            </a:custGeom>
            <a:gradFill>
              <a:gsLst>
                <a:gs pos="0">
                  <a:schemeClr val="accent1">
                    <a:lumMod val="5000"/>
                    <a:lumOff val="95000"/>
                  </a:schemeClr>
                </a:gs>
                <a:gs pos="74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A8800A4A-CBAB-4DE4-B022-92E7B4E428AD}"/>
                </a:ext>
              </a:extLst>
            </p:cNvPr>
            <p:cNvSpPr/>
            <p:nvPr/>
          </p:nvSpPr>
          <p:spPr>
            <a:xfrm>
              <a:off x="8696324" y="3039515"/>
              <a:ext cx="508967" cy="257000"/>
            </a:xfrm>
            <a:custGeom>
              <a:avLst/>
              <a:gdLst>
                <a:gd name="connsiteX0" fmla="*/ 0 w 853440"/>
                <a:gd name="connsiteY0" fmla="*/ 175260 h 175260"/>
                <a:gd name="connsiteX1" fmla="*/ 72390 w 853440"/>
                <a:gd name="connsiteY1" fmla="*/ 102870 h 175260"/>
                <a:gd name="connsiteX2" fmla="*/ 129540 w 853440"/>
                <a:gd name="connsiteY2" fmla="*/ 102870 h 175260"/>
                <a:gd name="connsiteX3" fmla="*/ 262890 w 853440"/>
                <a:gd name="connsiteY3" fmla="*/ 19050 h 175260"/>
                <a:gd name="connsiteX4" fmla="*/ 422910 w 853440"/>
                <a:gd name="connsiteY4" fmla="*/ 0 h 175260"/>
                <a:gd name="connsiteX5" fmla="*/ 491490 w 853440"/>
                <a:gd name="connsiteY5" fmla="*/ 26670 h 175260"/>
                <a:gd name="connsiteX6" fmla="*/ 579120 w 853440"/>
                <a:gd name="connsiteY6" fmla="*/ 26670 h 175260"/>
                <a:gd name="connsiteX7" fmla="*/ 693420 w 853440"/>
                <a:gd name="connsiteY7" fmla="*/ 118110 h 175260"/>
                <a:gd name="connsiteX8" fmla="*/ 853440 w 853440"/>
                <a:gd name="connsiteY8" fmla="*/ 156210 h 175260"/>
                <a:gd name="connsiteX9" fmla="*/ 0 w 853440"/>
                <a:gd name="connsiteY9" fmla="*/ 175260 h 175260"/>
                <a:gd name="connsiteX0" fmla="*/ 0 w 853440"/>
                <a:gd name="connsiteY0" fmla="*/ 175509 h 175509"/>
                <a:gd name="connsiteX1" fmla="*/ 72390 w 853440"/>
                <a:gd name="connsiteY1" fmla="*/ 103119 h 175509"/>
                <a:gd name="connsiteX2" fmla="*/ 129540 w 853440"/>
                <a:gd name="connsiteY2" fmla="*/ 103119 h 175509"/>
                <a:gd name="connsiteX3" fmla="*/ 262890 w 853440"/>
                <a:gd name="connsiteY3" fmla="*/ 19299 h 175509"/>
                <a:gd name="connsiteX4" fmla="*/ 422910 w 853440"/>
                <a:gd name="connsiteY4" fmla="*/ 249 h 175509"/>
                <a:gd name="connsiteX5" fmla="*/ 491490 w 853440"/>
                <a:gd name="connsiteY5" fmla="*/ 26919 h 175509"/>
                <a:gd name="connsiteX6" fmla="*/ 579120 w 853440"/>
                <a:gd name="connsiteY6" fmla="*/ 26919 h 175509"/>
                <a:gd name="connsiteX7" fmla="*/ 693420 w 853440"/>
                <a:gd name="connsiteY7" fmla="*/ 118359 h 175509"/>
                <a:gd name="connsiteX8" fmla="*/ 853440 w 853440"/>
                <a:gd name="connsiteY8" fmla="*/ 156459 h 175509"/>
                <a:gd name="connsiteX9" fmla="*/ 0 w 853440"/>
                <a:gd name="connsiteY9" fmla="*/ 175509 h 175509"/>
                <a:gd name="connsiteX0" fmla="*/ 0 w 853440"/>
                <a:gd name="connsiteY0" fmla="*/ 175509 h 175509"/>
                <a:gd name="connsiteX1" fmla="*/ 72390 w 853440"/>
                <a:gd name="connsiteY1" fmla="*/ 103119 h 175509"/>
                <a:gd name="connsiteX2" fmla="*/ 129540 w 853440"/>
                <a:gd name="connsiteY2" fmla="*/ 103119 h 175509"/>
                <a:gd name="connsiteX3" fmla="*/ 262890 w 853440"/>
                <a:gd name="connsiteY3" fmla="*/ 19299 h 175509"/>
                <a:gd name="connsiteX4" fmla="*/ 422910 w 853440"/>
                <a:gd name="connsiteY4" fmla="*/ 249 h 175509"/>
                <a:gd name="connsiteX5" fmla="*/ 491490 w 853440"/>
                <a:gd name="connsiteY5" fmla="*/ 26919 h 175509"/>
                <a:gd name="connsiteX6" fmla="*/ 579120 w 853440"/>
                <a:gd name="connsiteY6" fmla="*/ 26919 h 175509"/>
                <a:gd name="connsiteX7" fmla="*/ 693420 w 853440"/>
                <a:gd name="connsiteY7" fmla="*/ 118359 h 175509"/>
                <a:gd name="connsiteX8" fmla="*/ 853440 w 853440"/>
                <a:gd name="connsiteY8" fmla="*/ 156459 h 175509"/>
                <a:gd name="connsiteX9" fmla="*/ 0 w 853440"/>
                <a:gd name="connsiteY9" fmla="*/ 175509 h 175509"/>
                <a:gd name="connsiteX0" fmla="*/ 0 w 853440"/>
                <a:gd name="connsiteY0" fmla="*/ 175509 h 175509"/>
                <a:gd name="connsiteX1" fmla="*/ 72390 w 853440"/>
                <a:gd name="connsiteY1" fmla="*/ 103119 h 175509"/>
                <a:gd name="connsiteX2" fmla="*/ 129540 w 853440"/>
                <a:gd name="connsiteY2" fmla="*/ 103119 h 175509"/>
                <a:gd name="connsiteX3" fmla="*/ 262890 w 853440"/>
                <a:gd name="connsiteY3" fmla="*/ 19299 h 175509"/>
                <a:gd name="connsiteX4" fmla="*/ 422910 w 853440"/>
                <a:gd name="connsiteY4" fmla="*/ 249 h 175509"/>
                <a:gd name="connsiteX5" fmla="*/ 491490 w 853440"/>
                <a:gd name="connsiteY5" fmla="*/ 26919 h 175509"/>
                <a:gd name="connsiteX6" fmla="*/ 579120 w 853440"/>
                <a:gd name="connsiteY6" fmla="*/ 26919 h 175509"/>
                <a:gd name="connsiteX7" fmla="*/ 693420 w 853440"/>
                <a:gd name="connsiteY7" fmla="*/ 118359 h 175509"/>
                <a:gd name="connsiteX8" fmla="*/ 853440 w 853440"/>
                <a:gd name="connsiteY8" fmla="*/ 156459 h 175509"/>
                <a:gd name="connsiteX9" fmla="*/ 0 w 853440"/>
                <a:gd name="connsiteY9" fmla="*/ 175509 h 175509"/>
                <a:gd name="connsiteX0" fmla="*/ 0 w 742306"/>
                <a:gd name="connsiteY0" fmla="*/ 175509 h 175509"/>
                <a:gd name="connsiteX1" fmla="*/ 72390 w 742306"/>
                <a:gd name="connsiteY1" fmla="*/ 103119 h 175509"/>
                <a:gd name="connsiteX2" fmla="*/ 129540 w 742306"/>
                <a:gd name="connsiteY2" fmla="*/ 103119 h 175509"/>
                <a:gd name="connsiteX3" fmla="*/ 262890 w 742306"/>
                <a:gd name="connsiteY3" fmla="*/ 19299 h 175509"/>
                <a:gd name="connsiteX4" fmla="*/ 422910 w 742306"/>
                <a:gd name="connsiteY4" fmla="*/ 249 h 175509"/>
                <a:gd name="connsiteX5" fmla="*/ 491490 w 742306"/>
                <a:gd name="connsiteY5" fmla="*/ 26919 h 175509"/>
                <a:gd name="connsiteX6" fmla="*/ 579120 w 742306"/>
                <a:gd name="connsiteY6" fmla="*/ 26919 h 175509"/>
                <a:gd name="connsiteX7" fmla="*/ 693420 w 742306"/>
                <a:gd name="connsiteY7" fmla="*/ 118359 h 175509"/>
                <a:gd name="connsiteX8" fmla="*/ 742306 w 742306"/>
                <a:gd name="connsiteY8" fmla="*/ 164265 h 175509"/>
                <a:gd name="connsiteX9" fmla="*/ 0 w 742306"/>
                <a:gd name="connsiteY9" fmla="*/ 175509 h 17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306" h="175509">
                  <a:moveTo>
                    <a:pt x="0" y="175509"/>
                  </a:moveTo>
                  <a:lnTo>
                    <a:pt x="72390" y="103119"/>
                  </a:lnTo>
                  <a:lnTo>
                    <a:pt x="129540" y="103119"/>
                  </a:lnTo>
                  <a:cubicBezTo>
                    <a:pt x="161290" y="89149"/>
                    <a:pt x="213995" y="36444"/>
                    <a:pt x="262890" y="19299"/>
                  </a:cubicBezTo>
                  <a:cubicBezTo>
                    <a:pt x="311785" y="2154"/>
                    <a:pt x="384810" y="-1021"/>
                    <a:pt x="422910" y="249"/>
                  </a:cubicBezTo>
                  <a:cubicBezTo>
                    <a:pt x="461010" y="1519"/>
                    <a:pt x="462280" y="26919"/>
                    <a:pt x="491490" y="26919"/>
                  </a:cubicBezTo>
                  <a:lnTo>
                    <a:pt x="579120" y="26919"/>
                  </a:lnTo>
                  <a:lnTo>
                    <a:pt x="693420" y="118359"/>
                  </a:lnTo>
                  <a:lnTo>
                    <a:pt x="742306" y="164265"/>
                  </a:lnTo>
                  <a:lnTo>
                    <a:pt x="0" y="175509"/>
                  </a:lnTo>
                  <a:close/>
                </a:path>
              </a:pathLst>
            </a:custGeom>
            <a:gradFill>
              <a:gsLst>
                <a:gs pos="0">
                  <a:schemeClr val="accent1">
                    <a:lumMod val="5000"/>
                    <a:lumOff val="95000"/>
                  </a:schemeClr>
                </a:gs>
                <a:gs pos="74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8A01D181-BC14-4FA2-BCE8-B04A3E42ED7B}"/>
                </a:ext>
              </a:extLst>
            </p:cNvPr>
            <p:cNvSpPr/>
            <p:nvPr/>
          </p:nvSpPr>
          <p:spPr>
            <a:xfrm>
              <a:off x="8205584" y="3157556"/>
              <a:ext cx="202706" cy="131584"/>
            </a:xfrm>
            <a:custGeom>
              <a:avLst/>
              <a:gdLst>
                <a:gd name="connsiteX0" fmla="*/ 0 w 232410"/>
                <a:gd name="connsiteY0" fmla="*/ 53340 h 102870"/>
                <a:gd name="connsiteX1" fmla="*/ 91440 w 232410"/>
                <a:gd name="connsiteY1" fmla="*/ 0 h 102870"/>
                <a:gd name="connsiteX2" fmla="*/ 232410 w 232410"/>
                <a:gd name="connsiteY2" fmla="*/ 38100 h 102870"/>
                <a:gd name="connsiteX3" fmla="*/ 125730 w 232410"/>
                <a:gd name="connsiteY3" fmla="*/ 102870 h 102870"/>
                <a:gd name="connsiteX4" fmla="*/ 0 w 232410"/>
                <a:gd name="connsiteY4" fmla="*/ 53340 h 102870"/>
                <a:gd name="connsiteX0" fmla="*/ 0 w 194310"/>
                <a:gd name="connsiteY0" fmla="*/ 68580 h 102870"/>
                <a:gd name="connsiteX1" fmla="*/ 53340 w 194310"/>
                <a:gd name="connsiteY1" fmla="*/ 0 h 102870"/>
                <a:gd name="connsiteX2" fmla="*/ 194310 w 194310"/>
                <a:gd name="connsiteY2" fmla="*/ 38100 h 102870"/>
                <a:gd name="connsiteX3" fmla="*/ 87630 w 194310"/>
                <a:gd name="connsiteY3" fmla="*/ 102870 h 102870"/>
                <a:gd name="connsiteX4" fmla="*/ 0 w 194310"/>
                <a:gd name="connsiteY4" fmla="*/ 68580 h 102870"/>
                <a:gd name="connsiteX0" fmla="*/ 0 w 194310"/>
                <a:gd name="connsiteY0" fmla="*/ 68580 h 97666"/>
                <a:gd name="connsiteX1" fmla="*/ 53340 w 194310"/>
                <a:gd name="connsiteY1" fmla="*/ 0 h 97666"/>
                <a:gd name="connsiteX2" fmla="*/ 194310 w 194310"/>
                <a:gd name="connsiteY2" fmla="*/ 38100 h 97666"/>
                <a:gd name="connsiteX3" fmla="*/ 144954 w 194310"/>
                <a:gd name="connsiteY3" fmla="*/ 97666 h 97666"/>
                <a:gd name="connsiteX4" fmla="*/ 0 w 194310"/>
                <a:gd name="connsiteY4" fmla="*/ 68580 h 97666"/>
                <a:gd name="connsiteX0" fmla="*/ 0 w 208147"/>
                <a:gd name="connsiteY0" fmla="*/ 68580 h 97666"/>
                <a:gd name="connsiteX1" fmla="*/ 53340 w 208147"/>
                <a:gd name="connsiteY1" fmla="*/ 0 h 97666"/>
                <a:gd name="connsiteX2" fmla="*/ 208147 w 208147"/>
                <a:gd name="connsiteY2" fmla="*/ 19886 h 97666"/>
                <a:gd name="connsiteX3" fmla="*/ 144954 w 208147"/>
                <a:gd name="connsiteY3" fmla="*/ 97666 h 97666"/>
                <a:gd name="connsiteX4" fmla="*/ 0 w 208147"/>
                <a:gd name="connsiteY4" fmla="*/ 68580 h 97666"/>
                <a:gd name="connsiteX0" fmla="*/ 0 w 208147"/>
                <a:gd name="connsiteY0" fmla="*/ 60774 h 89860"/>
                <a:gd name="connsiteX1" fmla="*/ 13806 w 208147"/>
                <a:gd name="connsiteY1" fmla="*/ 0 h 89860"/>
                <a:gd name="connsiteX2" fmla="*/ 208147 w 208147"/>
                <a:gd name="connsiteY2" fmla="*/ 12080 h 89860"/>
                <a:gd name="connsiteX3" fmla="*/ 144954 w 208147"/>
                <a:gd name="connsiteY3" fmla="*/ 89860 h 89860"/>
                <a:gd name="connsiteX4" fmla="*/ 0 w 208147"/>
                <a:gd name="connsiteY4" fmla="*/ 60774 h 89860"/>
                <a:gd name="connsiteX0" fmla="*/ 0 w 186403"/>
                <a:gd name="connsiteY0" fmla="*/ 60774 h 89860"/>
                <a:gd name="connsiteX1" fmla="*/ 13806 w 186403"/>
                <a:gd name="connsiteY1" fmla="*/ 0 h 89860"/>
                <a:gd name="connsiteX2" fmla="*/ 186403 w 186403"/>
                <a:gd name="connsiteY2" fmla="*/ 22488 h 89860"/>
                <a:gd name="connsiteX3" fmla="*/ 144954 w 186403"/>
                <a:gd name="connsiteY3" fmla="*/ 89860 h 89860"/>
                <a:gd name="connsiteX4" fmla="*/ 0 w 186403"/>
                <a:gd name="connsiteY4" fmla="*/ 60774 h 8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3" h="89860">
                  <a:moveTo>
                    <a:pt x="0" y="60774"/>
                  </a:moveTo>
                  <a:lnTo>
                    <a:pt x="13806" y="0"/>
                  </a:lnTo>
                  <a:lnTo>
                    <a:pt x="186403" y="22488"/>
                  </a:lnTo>
                  <a:lnTo>
                    <a:pt x="144954" y="89860"/>
                  </a:lnTo>
                  <a:lnTo>
                    <a:pt x="0" y="60774"/>
                  </a:lnTo>
                  <a:close/>
                </a:path>
              </a:pathLst>
            </a:custGeom>
            <a:gradFill>
              <a:gsLst>
                <a:gs pos="0">
                  <a:schemeClr val="accent1">
                    <a:lumMod val="5000"/>
                    <a:lumOff val="95000"/>
                  </a:schemeClr>
                </a:gs>
                <a:gs pos="74000">
                  <a:schemeClr val="bg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CB48DC46-FE3F-4D74-A664-34755D8C4EEE}"/>
                </a:ext>
              </a:extLst>
            </p:cNvPr>
            <p:cNvSpPr/>
            <p:nvPr/>
          </p:nvSpPr>
          <p:spPr>
            <a:xfrm>
              <a:off x="8356671" y="3102262"/>
              <a:ext cx="585167" cy="195768"/>
            </a:xfrm>
            <a:custGeom>
              <a:avLst/>
              <a:gdLst>
                <a:gd name="connsiteX0" fmla="*/ 91440 w 982980"/>
                <a:gd name="connsiteY0" fmla="*/ 72390 h 129540"/>
                <a:gd name="connsiteX1" fmla="*/ 213360 w 982980"/>
                <a:gd name="connsiteY1" fmla="*/ 0 h 129540"/>
                <a:gd name="connsiteX2" fmla="*/ 392430 w 982980"/>
                <a:gd name="connsiteY2" fmla="*/ 3810 h 129540"/>
                <a:gd name="connsiteX3" fmla="*/ 613410 w 982980"/>
                <a:gd name="connsiteY3" fmla="*/ 26670 h 129540"/>
                <a:gd name="connsiteX4" fmla="*/ 796290 w 982980"/>
                <a:gd name="connsiteY4" fmla="*/ 34290 h 129540"/>
                <a:gd name="connsiteX5" fmla="*/ 982980 w 982980"/>
                <a:gd name="connsiteY5" fmla="*/ 129540 h 129540"/>
                <a:gd name="connsiteX6" fmla="*/ 0 w 982980"/>
                <a:gd name="connsiteY6" fmla="*/ 129540 h 129540"/>
                <a:gd name="connsiteX7" fmla="*/ 91440 w 982980"/>
                <a:gd name="connsiteY7" fmla="*/ 72390 h 129540"/>
                <a:gd name="connsiteX0" fmla="*/ 72390 w 982980"/>
                <a:gd name="connsiteY0" fmla="*/ 49530 h 129540"/>
                <a:gd name="connsiteX1" fmla="*/ 213360 w 982980"/>
                <a:gd name="connsiteY1" fmla="*/ 0 h 129540"/>
                <a:gd name="connsiteX2" fmla="*/ 392430 w 982980"/>
                <a:gd name="connsiteY2" fmla="*/ 3810 h 129540"/>
                <a:gd name="connsiteX3" fmla="*/ 613410 w 982980"/>
                <a:gd name="connsiteY3" fmla="*/ 26670 h 129540"/>
                <a:gd name="connsiteX4" fmla="*/ 796290 w 982980"/>
                <a:gd name="connsiteY4" fmla="*/ 34290 h 129540"/>
                <a:gd name="connsiteX5" fmla="*/ 982980 w 982980"/>
                <a:gd name="connsiteY5" fmla="*/ 129540 h 129540"/>
                <a:gd name="connsiteX6" fmla="*/ 0 w 982980"/>
                <a:gd name="connsiteY6" fmla="*/ 129540 h 129540"/>
                <a:gd name="connsiteX7" fmla="*/ 72390 w 982980"/>
                <a:gd name="connsiteY7" fmla="*/ 49530 h 129540"/>
                <a:gd name="connsiteX0" fmla="*/ 72390 w 982980"/>
                <a:gd name="connsiteY0" fmla="*/ 52920 h 132930"/>
                <a:gd name="connsiteX1" fmla="*/ 213360 w 982980"/>
                <a:gd name="connsiteY1" fmla="*/ 3390 h 132930"/>
                <a:gd name="connsiteX2" fmla="*/ 392430 w 982980"/>
                <a:gd name="connsiteY2" fmla="*/ 7200 h 132930"/>
                <a:gd name="connsiteX3" fmla="*/ 613410 w 982980"/>
                <a:gd name="connsiteY3" fmla="*/ 30060 h 132930"/>
                <a:gd name="connsiteX4" fmla="*/ 796290 w 982980"/>
                <a:gd name="connsiteY4" fmla="*/ 37680 h 132930"/>
                <a:gd name="connsiteX5" fmla="*/ 982980 w 982980"/>
                <a:gd name="connsiteY5" fmla="*/ 132930 h 132930"/>
                <a:gd name="connsiteX6" fmla="*/ 0 w 982980"/>
                <a:gd name="connsiteY6" fmla="*/ 132930 h 132930"/>
                <a:gd name="connsiteX7" fmla="*/ 72390 w 982980"/>
                <a:gd name="connsiteY7" fmla="*/ 52920 h 132930"/>
                <a:gd name="connsiteX0" fmla="*/ 72390 w 982980"/>
                <a:gd name="connsiteY0" fmla="*/ 53683 h 133693"/>
                <a:gd name="connsiteX1" fmla="*/ 213360 w 982980"/>
                <a:gd name="connsiteY1" fmla="*/ 4153 h 133693"/>
                <a:gd name="connsiteX2" fmla="*/ 392430 w 982980"/>
                <a:gd name="connsiteY2" fmla="*/ 7963 h 133693"/>
                <a:gd name="connsiteX3" fmla="*/ 613410 w 982980"/>
                <a:gd name="connsiteY3" fmla="*/ 30823 h 133693"/>
                <a:gd name="connsiteX4" fmla="*/ 796290 w 982980"/>
                <a:gd name="connsiteY4" fmla="*/ 38443 h 133693"/>
                <a:gd name="connsiteX5" fmla="*/ 982980 w 982980"/>
                <a:gd name="connsiteY5" fmla="*/ 133693 h 133693"/>
                <a:gd name="connsiteX6" fmla="*/ 0 w 982980"/>
                <a:gd name="connsiteY6" fmla="*/ 133693 h 133693"/>
                <a:gd name="connsiteX7" fmla="*/ 72390 w 982980"/>
                <a:gd name="connsiteY7" fmla="*/ 53683 h 133693"/>
                <a:gd name="connsiteX0" fmla="*/ 72390 w 982980"/>
                <a:gd name="connsiteY0" fmla="*/ 53683 h 133693"/>
                <a:gd name="connsiteX1" fmla="*/ 213360 w 982980"/>
                <a:gd name="connsiteY1" fmla="*/ 4153 h 133693"/>
                <a:gd name="connsiteX2" fmla="*/ 392430 w 982980"/>
                <a:gd name="connsiteY2" fmla="*/ 7963 h 133693"/>
                <a:gd name="connsiteX3" fmla="*/ 613410 w 982980"/>
                <a:gd name="connsiteY3" fmla="*/ 30823 h 133693"/>
                <a:gd name="connsiteX4" fmla="*/ 796290 w 982980"/>
                <a:gd name="connsiteY4" fmla="*/ 38443 h 133693"/>
                <a:gd name="connsiteX5" fmla="*/ 982980 w 982980"/>
                <a:gd name="connsiteY5" fmla="*/ 133693 h 133693"/>
                <a:gd name="connsiteX6" fmla="*/ 0 w 982980"/>
                <a:gd name="connsiteY6" fmla="*/ 133693 h 133693"/>
                <a:gd name="connsiteX7" fmla="*/ 72390 w 982980"/>
                <a:gd name="connsiteY7" fmla="*/ 53683 h 133693"/>
                <a:gd name="connsiteX0" fmla="*/ 72390 w 982980"/>
                <a:gd name="connsiteY0" fmla="*/ 53683 h 133693"/>
                <a:gd name="connsiteX1" fmla="*/ 213360 w 982980"/>
                <a:gd name="connsiteY1" fmla="*/ 4153 h 133693"/>
                <a:gd name="connsiteX2" fmla="*/ 392430 w 982980"/>
                <a:gd name="connsiteY2" fmla="*/ 7963 h 133693"/>
                <a:gd name="connsiteX3" fmla="*/ 613410 w 982980"/>
                <a:gd name="connsiteY3" fmla="*/ 30823 h 133693"/>
                <a:gd name="connsiteX4" fmla="*/ 796290 w 982980"/>
                <a:gd name="connsiteY4" fmla="*/ 38443 h 133693"/>
                <a:gd name="connsiteX5" fmla="*/ 982980 w 982980"/>
                <a:gd name="connsiteY5" fmla="*/ 133693 h 133693"/>
                <a:gd name="connsiteX6" fmla="*/ 0 w 982980"/>
                <a:gd name="connsiteY6" fmla="*/ 133693 h 133693"/>
                <a:gd name="connsiteX7" fmla="*/ 72390 w 982980"/>
                <a:gd name="connsiteY7" fmla="*/ 53683 h 13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980" h="133693">
                  <a:moveTo>
                    <a:pt x="72390" y="53683"/>
                  </a:moveTo>
                  <a:cubicBezTo>
                    <a:pt x="107950" y="32093"/>
                    <a:pt x="160020" y="11773"/>
                    <a:pt x="213360" y="4153"/>
                  </a:cubicBezTo>
                  <a:cubicBezTo>
                    <a:pt x="266700" y="-3467"/>
                    <a:pt x="318770" y="343"/>
                    <a:pt x="392430" y="7963"/>
                  </a:cubicBezTo>
                  <a:lnTo>
                    <a:pt x="613410" y="30823"/>
                  </a:lnTo>
                  <a:cubicBezTo>
                    <a:pt x="680720" y="35903"/>
                    <a:pt x="734060" y="6693"/>
                    <a:pt x="796290" y="38443"/>
                  </a:cubicBezTo>
                  <a:lnTo>
                    <a:pt x="982980" y="133693"/>
                  </a:lnTo>
                  <a:lnTo>
                    <a:pt x="0" y="133693"/>
                  </a:lnTo>
                  <a:lnTo>
                    <a:pt x="72390" y="53683"/>
                  </a:lnTo>
                  <a:close/>
                </a:path>
              </a:pathLst>
            </a:custGeom>
            <a:gradFill>
              <a:gsLst>
                <a:gs pos="0">
                  <a:schemeClr val="accent1">
                    <a:lumMod val="5000"/>
                    <a:lumOff val="95000"/>
                  </a:schemeClr>
                </a:gs>
                <a:gs pos="74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3" name="図 42">
            <a:extLst>
              <a:ext uri="{FF2B5EF4-FFF2-40B4-BE49-F238E27FC236}">
                <a16:creationId xmlns:a16="http://schemas.microsoft.com/office/drawing/2014/main" id="{89F2AF85-4960-42BA-9A06-5D4E7A1145B4}"/>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7402371" y="3051206"/>
            <a:ext cx="1212107" cy="923768"/>
          </a:xfrm>
          <a:prstGeom prst="rect">
            <a:avLst/>
          </a:prstGeom>
        </p:spPr>
      </p:pic>
      <p:sp>
        <p:nvSpPr>
          <p:cNvPr id="45" name="正方形/長方形 44">
            <a:extLst>
              <a:ext uri="{FF2B5EF4-FFF2-40B4-BE49-F238E27FC236}">
                <a16:creationId xmlns:a16="http://schemas.microsoft.com/office/drawing/2014/main" id="{26ED6CBA-ECAC-450D-A39D-5BFF764559A6}"/>
              </a:ext>
            </a:extLst>
          </p:cNvPr>
          <p:cNvSpPr/>
          <p:nvPr/>
        </p:nvSpPr>
        <p:spPr>
          <a:xfrm>
            <a:off x="405615" y="1841084"/>
            <a:ext cx="2243682" cy="14235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ja-JP" dirty="0">
                <a:solidFill>
                  <a:schemeClr val="tx1"/>
                </a:solidFill>
              </a:rPr>
              <a:t>Relocation site</a:t>
            </a:r>
          </a:p>
          <a:p>
            <a:pPr marL="285750" indent="-285750">
              <a:buFont typeface="Wingdings" panose="05000000000000000000" pitchFamily="2" charset="2"/>
              <a:buChar char="ü"/>
            </a:pPr>
            <a:r>
              <a:rPr lang="en-US" altLang="ja-JP" dirty="0">
                <a:solidFill>
                  <a:schemeClr val="tx1"/>
                </a:solidFill>
              </a:rPr>
              <a:t>Relocation of public facilities</a:t>
            </a:r>
          </a:p>
        </p:txBody>
      </p:sp>
      <p:sp>
        <p:nvSpPr>
          <p:cNvPr id="15" name="四角形: 角を丸くする 14">
            <a:extLst>
              <a:ext uri="{FF2B5EF4-FFF2-40B4-BE49-F238E27FC236}">
                <a16:creationId xmlns:a16="http://schemas.microsoft.com/office/drawing/2014/main" id="{D8A5AD57-2794-4B96-AB4A-60C20E949E24}"/>
              </a:ext>
            </a:extLst>
          </p:cNvPr>
          <p:cNvSpPr/>
          <p:nvPr/>
        </p:nvSpPr>
        <p:spPr>
          <a:xfrm>
            <a:off x="4499180" y="1784049"/>
            <a:ext cx="4348887" cy="2263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21C3986-096F-41F6-87EB-04B7D3CE9F05}"/>
              </a:ext>
            </a:extLst>
          </p:cNvPr>
          <p:cNvSpPr txBox="1"/>
          <p:nvPr/>
        </p:nvSpPr>
        <p:spPr>
          <a:xfrm>
            <a:off x="5055773" y="1562918"/>
            <a:ext cx="3235698" cy="473912"/>
          </a:xfrm>
          <a:prstGeom prst="rect">
            <a:avLst/>
          </a:prstGeom>
          <a:solidFill>
            <a:schemeClr val="bg1"/>
          </a:solidFill>
        </p:spPr>
        <p:txBody>
          <a:bodyPr wrap="square" tIns="0" bIns="0" rtlCol="0">
            <a:spAutoFit/>
          </a:bodyPr>
          <a:lstStyle/>
          <a:p>
            <a:pPr algn="ctr">
              <a:lnSpc>
                <a:spcPts val="1800"/>
              </a:lnSpc>
            </a:pPr>
            <a:r>
              <a:rPr lang="en-US" altLang="ja-JP" b="1" dirty="0">
                <a:solidFill>
                  <a:srgbClr val="0070C0"/>
                </a:solidFill>
              </a:rPr>
              <a:t>Act on Special Measures for Water Sources Areas</a:t>
            </a:r>
          </a:p>
        </p:txBody>
      </p:sp>
      <p:sp>
        <p:nvSpPr>
          <p:cNvPr id="47" name="正方形/長方形 46">
            <a:extLst>
              <a:ext uri="{FF2B5EF4-FFF2-40B4-BE49-F238E27FC236}">
                <a16:creationId xmlns:a16="http://schemas.microsoft.com/office/drawing/2014/main" id="{D7AD5B9A-18BE-4617-BCEE-79BC6B269403}"/>
              </a:ext>
            </a:extLst>
          </p:cNvPr>
          <p:cNvSpPr/>
          <p:nvPr/>
        </p:nvSpPr>
        <p:spPr>
          <a:xfrm>
            <a:off x="4550351" y="2006383"/>
            <a:ext cx="4390325" cy="9494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ja-JP" dirty="0">
                <a:solidFill>
                  <a:schemeClr val="tx1"/>
                </a:solidFill>
              </a:rPr>
              <a:t>Land improvement, roads, simple water supply, sewerage, public facilities</a:t>
            </a:r>
          </a:p>
          <a:p>
            <a:pPr marL="285750" indent="-285750">
              <a:buFont typeface="Wingdings" panose="05000000000000000000" pitchFamily="2" charset="2"/>
              <a:buChar char="ü"/>
            </a:pPr>
            <a:r>
              <a:rPr lang="en-US" altLang="ja-JP" dirty="0">
                <a:solidFill>
                  <a:schemeClr val="tx1"/>
                </a:solidFill>
              </a:rPr>
              <a:t>Tourism and recreation facilities</a:t>
            </a:r>
          </a:p>
        </p:txBody>
      </p:sp>
      <p:sp>
        <p:nvSpPr>
          <p:cNvPr id="49" name="正方形/長方形 48">
            <a:extLst>
              <a:ext uri="{FF2B5EF4-FFF2-40B4-BE49-F238E27FC236}">
                <a16:creationId xmlns:a16="http://schemas.microsoft.com/office/drawing/2014/main" id="{B2E98DFA-2955-4BF9-B969-DCA95925BD58}"/>
              </a:ext>
            </a:extLst>
          </p:cNvPr>
          <p:cNvSpPr/>
          <p:nvPr/>
        </p:nvSpPr>
        <p:spPr>
          <a:xfrm>
            <a:off x="4604033" y="4527079"/>
            <a:ext cx="2141481" cy="8344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ja-JP" dirty="0">
                <a:solidFill>
                  <a:schemeClr val="tx1"/>
                </a:solidFill>
              </a:rPr>
              <a:t>Special product</a:t>
            </a:r>
          </a:p>
          <a:p>
            <a:pPr marL="285750" indent="-285750">
              <a:buFont typeface="Wingdings" panose="05000000000000000000" pitchFamily="2" charset="2"/>
              <a:buChar char="ü"/>
            </a:pPr>
            <a:r>
              <a:rPr lang="en-US" altLang="ja-JP" dirty="0">
                <a:solidFill>
                  <a:schemeClr val="tx1"/>
                </a:solidFill>
              </a:rPr>
              <a:t>Support network</a:t>
            </a:r>
          </a:p>
        </p:txBody>
      </p:sp>
      <p:pic>
        <p:nvPicPr>
          <p:cNvPr id="40" name="図 39">
            <a:extLst>
              <a:ext uri="{FF2B5EF4-FFF2-40B4-BE49-F238E27FC236}">
                <a16:creationId xmlns:a16="http://schemas.microsoft.com/office/drawing/2014/main" id="{29ACD004-027E-4BB0-96ED-0B35FC13053B}"/>
              </a:ext>
            </a:extLst>
          </p:cNvPr>
          <p:cNvPicPr>
            <a:picLocks noChangeAspect="1"/>
          </p:cNvPicPr>
          <p:nvPr/>
        </p:nvPicPr>
        <p:blipFill>
          <a:blip r:embed="rId14"/>
          <a:stretch>
            <a:fillRect/>
          </a:stretch>
        </p:blipFill>
        <p:spPr>
          <a:xfrm>
            <a:off x="6767559" y="4595575"/>
            <a:ext cx="1884191" cy="1413144"/>
          </a:xfrm>
          <a:prstGeom prst="rect">
            <a:avLst/>
          </a:prstGeom>
        </p:spPr>
      </p:pic>
      <p:sp>
        <p:nvSpPr>
          <p:cNvPr id="42" name="テキスト プレースホルダー 7">
            <a:extLst>
              <a:ext uri="{FF2B5EF4-FFF2-40B4-BE49-F238E27FC236}">
                <a16:creationId xmlns:a16="http://schemas.microsoft.com/office/drawing/2014/main" id="{615190FB-3409-46A2-94E0-EA23910F7F57}"/>
              </a:ext>
            </a:extLst>
          </p:cNvPr>
          <p:cNvSpPr txBox="1"/>
          <p:nvPr/>
        </p:nvSpPr>
        <p:spPr>
          <a:xfrm>
            <a:off x="360000" y="972000"/>
            <a:ext cx="8488067"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(2)      Establishing Legal System and Securing Financial Resources</a:t>
            </a:r>
          </a:p>
        </p:txBody>
      </p:sp>
      <p:sp>
        <p:nvSpPr>
          <p:cNvPr id="20" name="テキスト ボックス 19">
            <a:extLst>
              <a:ext uri="{FF2B5EF4-FFF2-40B4-BE49-F238E27FC236}">
                <a16:creationId xmlns:a16="http://schemas.microsoft.com/office/drawing/2014/main" id="{D8071736-B934-4E3D-AFBB-51DC93C22404}"/>
              </a:ext>
            </a:extLst>
          </p:cNvPr>
          <p:cNvSpPr txBox="1"/>
          <p:nvPr/>
        </p:nvSpPr>
        <p:spPr>
          <a:xfrm>
            <a:off x="1098503" y="4107278"/>
            <a:ext cx="2354584" cy="553998"/>
          </a:xfrm>
          <a:prstGeom prst="rect">
            <a:avLst/>
          </a:prstGeom>
          <a:solidFill>
            <a:schemeClr val="bg1"/>
          </a:solidFill>
        </p:spPr>
        <p:txBody>
          <a:bodyPr wrap="square" tIns="0" bIns="0" rtlCol="0">
            <a:spAutoFit/>
          </a:bodyPr>
          <a:lstStyle/>
          <a:p>
            <a:pPr algn="ctr"/>
            <a:r>
              <a:rPr lang="en-US" altLang="ja-JP" b="1" dirty="0">
                <a:solidFill>
                  <a:srgbClr val="0070C0"/>
                </a:solidFill>
              </a:rPr>
              <a:t>Reservoir Area Development Fund</a:t>
            </a:r>
          </a:p>
        </p:txBody>
      </p:sp>
      <p:pic>
        <p:nvPicPr>
          <p:cNvPr id="6" name="図 5">
            <a:extLst>
              <a:ext uri="{FF2B5EF4-FFF2-40B4-BE49-F238E27FC236}">
                <a16:creationId xmlns:a16="http://schemas.microsoft.com/office/drawing/2014/main" id="{40C38999-8994-49D4-AB53-4E83833DAB8C}"/>
              </a:ext>
            </a:extLst>
          </p:cNvPr>
          <p:cNvPicPr>
            <a:picLocks noChangeAspect="1"/>
          </p:cNvPicPr>
          <p:nvPr/>
        </p:nvPicPr>
        <p:blipFill>
          <a:blip r:embed="rId15">
            <a:clrChange>
              <a:clrFrom>
                <a:srgbClr val="FDFFFE"/>
              </a:clrFrom>
              <a:clrTo>
                <a:srgbClr val="FDFFFE">
                  <a:alpha val="0"/>
                </a:srgbClr>
              </a:clrTo>
            </a:clrChange>
          </a:blip>
          <a:stretch>
            <a:fillRect/>
          </a:stretch>
        </p:blipFill>
        <p:spPr>
          <a:xfrm>
            <a:off x="2084557" y="4731044"/>
            <a:ext cx="1226644" cy="838050"/>
          </a:xfrm>
          <a:prstGeom prst="rect">
            <a:avLst/>
          </a:prstGeom>
        </p:spPr>
      </p:pic>
    </p:spTree>
    <p:extLst>
      <p:ext uri="{BB962C8B-B14F-4D97-AF65-F5344CB8AC3E}">
        <p14:creationId xmlns:p14="http://schemas.microsoft.com/office/powerpoint/2010/main" val="381043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40925-5E5E-47A4-ADD1-770C326CDB6C}"/>
              </a:ext>
            </a:extLst>
          </p:cNvPr>
          <p:cNvPicPr>
            <a:picLocks noChangeAspect="1"/>
          </p:cNvPicPr>
          <p:nvPr/>
        </p:nvPicPr>
        <p:blipFill>
          <a:blip r:embed="rId3"/>
          <a:stretch>
            <a:fillRect/>
          </a:stretch>
        </p:blipFill>
        <p:spPr>
          <a:xfrm>
            <a:off x="6151522" y="2721799"/>
            <a:ext cx="2780987" cy="1953158"/>
          </a:xfrm>
          <a:prstGeom prst="rect">
            <a:avLst/>
          </a:prstGeom>
        </p:spPr>
      </p:pic>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39" name="コンテンツ プレースホルダー 3">
            <a:extLst>
              <a:ext uri="{FF2B5EF4-FFF2-40B4-BE49-F238E27FC236}">
                <a16:creationId xmlns:a16="http://schemas.microsoft.com/office/drawing/2014/main" id="{FC8301BF-7377-4BCA-93F3-29BC797903D4}"/>
              </a:ext>
            </a:extLst>
          </p:cNvPr>
          <p:cNvSpPr txBox="1"/>
          <p:nvPr/>
        </p:nvSpPr>
        <p:spPr>
          <a:xfrm>
            <a:off x="2037430" y="5959968"/>
            <a:ext cx="506914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Support for Water Source Areas in Whole River Basin</a:t>
            </a:r>
            <a:endParaRPr lang="ja-JP" altLang="en-US" sz="1600" dirty="0"/>
          </a:p>
        </p:txBody>
      </p:sp>
      <p:sp>
        <p:nvSpPr>
          <p:cNvPr id="9" name="テキスト ボックス 6">
            <a:extLst>
              <a:ext uri="{FF2B5EF4-FFF2-40B4-BE49-F238E27FC236}">
                <a16:creationId xmlns:a16="http://schemas.microsoft.com/office/drawing/2014/main" id="{4C068345-4FDA-4F57-B9DC-4F4D0A93D629}"/>
              </a:ext>
            </a:extLst>
          </p:cNvPr>
          <p:cNvSpPr txBox="1"/>
          <p:nvPr/>
        </p:nvSpPr>
        <p:spPr>
          <a:xfrm>
            <a:off x="297392" y="5581391"/>
            <a:ext cx="4255732"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Project Research Team (PRT)</a:t>
            </a:r>
          </a:p>
        </p:txBody>
      </p:sp>
      <p:sp>
        <p:nvSpPr>
          <p:cNvPr id="8" name="テキスト プレースホルダー 7">
            <a:extLst>
              <a:ext uri="{FF2B5EF4-FFF2-40B4-BE49-F238E27FC236}">
                <a16:creationId xmlns:a16="http://schemas.microsoft.com/office/drawing/2014/main" id="{67D432C4-6FE3-467E-8065-76F0DC0394D8}"/>
              </a:ext>
            </a:extLst>
          </p:cNvPr>
          <p:cNvSpPr txBox="1"/>
          <p:nvPr/>
        </p:nvSpPr>
        <p:spPr>
          <a:xfrm>
            <a:off x="360000" y="972000"/>
            <a:ext cx="8488067"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(2)      Establishing Legal System and Securing Financial Resources</a:t>
            </a:r>
          </a:p>
        </p:txBody>
      </p:sp>
      <p:sp>
        <p:nvSpPr>
          <p:cNvPr id="16" name="楕円 152">
            <a:extLst>
              <a:ext uri="{FF2B5EF4-FFF2-40B4-BE49-F238E27FC236}">
                <a16:creationId xmlns:a16="http://schemas.microsoft.com/office/drawing/2014/main" id="{B84CE033-7522-4B27-9875-817D2D885D3E}"/>
              </a:ext>
            </a:extLst>
          </p:cNvPr>
          <p:cNvSpPr/>
          <p:nvPr/>
        </p:nvSpPr>
        <p:spPr>
          <a:xfrm>
            <a:off x="2639812" y="3030582"/>
            <a:ext cx="3590150" cy="1481472"/>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53">
            <a:extLst>
              <a:ext uri="{FF2B5EF4-FFF2-40B4-BE49-F238E27FC236}">
                <a16:creationId xmlns:a16="http://schemas.microsoft.com/office/drawing/2014/main" id="{13E341CE-4469-422E-81F7-E0B906561072}"/>
              </a:ext>
            </a:extLst>
          </p:cNvPr>
          <p:cNvSpPr txBox="1"/>
          <p:nvPr/>
        </p:nvSpPr>
        <p:spPr>
          <a:xfrm>
            <a:off x="2874051" y="3203708"/>
            <a:ext cx="3012299" cy="1069899"/>
          </a:xfrm>
          <a:prstGeom prst="rect">
            <a:avLst/>
          </a:prstGeom>
          <a:noFill/>
        </p:spPr>
        <p:txBody>
          <a:bodyPr wrap="square" lIns="36000" tIns="36000" rIns="36000" bIns="36000" rtlCol="0">
            <a:spAutoFit/>
          </a:bodyPr>
          <a:lstStyle/>
          <a:p>
            <a:pPr algn="ctr">
              <a:lnSpc>
                <a:spcPct val="90000"/>
              </a:lnSpc>
            </a:pPr>
            <a:r>
              <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Support </a:t>
            </a:r>
            <a:r>
              <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for</a:t>
            </a:r>
            <a:r>
              <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 Water Source Area in Whole River Basin</a:t>
            </a:r>
          </a:p>
        </p:txBody>
      </p:sp>
      <p:sp>
        <p:nvSpPr>
          <p:cNvPr id="18" name="テキスト ボックス 154">
            <a:extLst>
              <a:ext uri="{FF2B5EF4-FFF2-40B4-BE49-F238E27FC236}">
                <a16:creationId xmlns:a16="http://schemas.microsoft.com/office/drawing/2014/main" id="{8F30D597-FE7A-432B-890D-0627D589C353}"/>
              </a:ext>
            </a:extLst>
          </p:cNvPr>
          <p:cNvSpPr txBox="1"/>
          <p:nvPr/>
        </p:nvSpPr>
        <p:spPr>
          <a:xfrm>
            <a:off x="3547662" y="4920345"/>
            <a:ext cx="2430638" cy="571301"/>
          </a:xfrm>
          <a:prstGeom prst="rect">
            <a:avLst/>
          </a:prstGeom>
          <a:solidFill>
            <a:srgbClr val="FFCCFF"/>
          </a:solidFill>
          <a:effectLst>
            <a:glow rad="228600">
              <a:srgbClr val="FFCCFF"/>
            </a:glow>
          </a:effectLst>
        </p:spPr>
        <p:txBody>
          <a:bodyPr wrap="square" lIns="36000" tIns="36000" rIns="36000" bIns="36000" rtlCol="0">
            <a:spAutoFit/>
          </a:bodyPr>
          <a:lstStyle/>
          <a:p>
            <a:pPr algn="ctr">
              <a:lnSpc>
                <a:spcPct val="90000"/>
              </a:lnSpc>
            </a:pP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Water Source Area Development Fund</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1" name="テキスト ボックス 155">
            <a:extLst>
              <a:ext uri="{FF2B5EF4-FFF2-40B4-BE49-F238E27FC236}">
                <a16:creationId xmlns:a16="http://schemas.microsoft.com/office/drawing/2014/main" id="{91CE5701-F289-4A07-A734-C4EA8018BAD9}"/>
              </a:ext>
            </a:extLst>
          </p:cNvPr>
          <p:cNvSpPr txBox="1"/>
          <p:nvPr/>
        </p:nvSpPr>
        <p:spPr>
          <a:xfrm>
            <a:off x="569885" y="4886583"/>
            <a:ext cx="2595817" cy="571301"/>
          </a:xfrm>
          <a:prstGeom prst="rect">
            <a:avLst/>
          </a:prstGeom>
          <a:solidFill>
            <a:srgbClr val="FFCC99"/>
          </a:solidFill>
          <a:effectLst>
            <a:glow rad="228600">
              <a:srgbClr val="FFCC99"/>
            </a:glow>
          </a:effectLst>
        </p:spPr>
        <p:txBody>
          <a:bodyPr wrap="square" lIns="36000" tIns="36000" rIns="36000" bIns="36000" rtlCol="0">
            <a:spAutoFit/>
          </a:bodyPr>
          <a:lstStyle/>
          <a:p>
            <a:pPr algn="ctr">
              <a:lnSpc>
                <a:spcPct val="90000"/>
              </a:lnSpc>
            </a:pP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Three Acts for Power Development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6" name="テキスト ボックス 158">
            <a:extLst>
              <a:ext uri="{FF2B5EF4-FFF2-40B4-BE49-F238E27FC236}">
                <a16:creationId xmlns:a16="http://schemas.microsoft.com/office/drawing/2014/main" id="{2E721633-268C-4890-AD76-8340E8C5BEEA}"/>
              </a:ext>
            </a:extLst>
          </p:cNvPr>
          <p:cNvSpPr txBox="1"/>
          <p:nvPr/>
        </p:nvSpPr>
        <p:spPr>
          <a:xfrm>
            <a:off x="864275" y="1887954"/>
            <a:ext cx="3874321" cy="571301"/>
          </a:xfrm>
          <a:prstGeom prst="rect">
            <a:avLst/>
          </a:prstGeom>
          <a:solidFill>
            <a:schemeClr val="accent5"/>
          </a:solidFill>
          <a:effectLst>
            <a:glow rad="228600">
              <a:srgbClr val="CAE2FF"/>
            </a:glow>
          </a:effectLst>
        </p:spPr>
        <p:txBody>
          <a:bodyPr wrap="square" lIns="36000" tIns="36000" rIns="36000" bIns="36000" rtlCol="0">
            <a:spAutoFit/>
          </a:bodyPr>
          <a:lstStyle/>
          <a:p>
            <a:pPr algn="ctr">
              <a:lnSpc>
                <a:spcPct val="90000"/>
              </a:lnSpc>
            </a:pP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Act</a:t>
            </a:r>
            <a:r>
              <a:rPr lang="en-US" altLang="zh-TW" b="1" dirty="0">
                <a:solidFill>
                  <a:schemeClr val="tx1">
                    <a:lumMod val="85000"/>
                    <a:lumOff val="15000"/>
                  </a:schemeClr>
                </a:solidFill>
                <a:latin typeface="Meiryo UI" panose="020B0604030504040204" pitchFamily="50" charset="-128"/>
                <a:ea typeface="Meiryo UI" panose="020B0604030504040204" pitchFamily="50" charset="-128"/>
              </a:rPr>
              <a:t> on Special Measures for Water Source Areas</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2" name="テキスト ボックス 164">
            <a:extLst>
              <a:ext uri="{FF2B5EF4-FFF2-40B4-BE49-F238E27FC236}">
                <a16:creationId xmlns:a16="http://schemas.microsoft.com/office/drawing/2014/main" id="{C0B6B422-ED11-4B99-81B7-C5866FCF21FC}"/>
              </a:ext>
            </a:extLst>
          </p:cNvPr>
          <p:cNvSpPr txBox="1"/>
          <p:nvPr/>
        </p:nvSpPr>
        <p:spPr>
          <a:xfrm>
            <a:off x="5282637" y="2019952"/>
            <a:ext cx="3195482" cy="322002"/>
          </a:xfrm>
          <a:prstGeom prst="rect">
            <a:avLst/>
          </a:prstGeom>
          <a:solidFill>
            <a:srgbClr val="CCFF99"/>
          </a:solidFill>
          <a:effectLst>
            <a:glow rad="228600">
              <a:srgbClr val="CCFF99"/>
            </a:glow>
          </a:effectLst>
        </p:spPr>
        <p:txBody>
          <a:bodyPr wrap="none" lIns="36000" tIns="36000" rIns="36000" bIns="36000" rtlCol="0">
            <a:spAutoFit/>
          </a:bodyPr>
          <a:lstStyle/>
          <a:p>
            <a:pPr algn="ctr">
              <a:lnSpc>
                <a:spcPct val="90000"/>
              </a:lnSpc>
            </a:pP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Forest Environmental Tax</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49" name="グループ化 200">
            <a:extLst>
              <a:ext uri="{FF2B5EF4-FFF2-40B4-BE49-F238E27FC236}">
                <a16:creationId xmlns:a16="http://schemas.microsoft.com/office/drawing/2014/main" id="{2D3F2035-0DED-420E-975C-4B6111639BA6}"/>
              </a:ext>
            </a:extLst>
          </p:cNvPr>
          <p:cNvGrpSpPr/>
          <p:nvPr/>
        </p:nvGrpSpPr>
        <p:grpSpPr>
          <a:xfrm>
            <a:off x="360000" y="3747028"/>
            <a:ext cx="2315689" cy="833726"/>
            <a:chOff x="8020872" y="2871599"/>
            <a:chExt cx="1184419" cy="426431"/>
          </a:xfrm>
        </p:grpSpPr>
        <p:sp>
          <p:nvSpPr>
            <p:cNvPr id="50" name="フリーフォーム: 図形 201">
              <a:extLst>
                <a:ext uri="{FF2B5EF4-FFF2-40B4-BE49-F238E27FC236}">
                  <a16:creationId xmlns:a16="http://schemas.microsoft.com/office/drawing/2014/main" id="{361A1499-A34F-4A41-89AB-94B4313A383B}"/>
                </a:ext>
              </a:extLst>
            </p:cNvPr>
            <p:cNvSpPr/>
            <p:nvPr/>
          </p:nvSpPr>
          <p:spPr>
            <a:xfrm>
              <a:off x="8205584" y="3004105"/>
              <a:ext cx="763678" cy="283966"/>
            </a:xfrm>
            <a:custGeom>
              <a:avLst/>
              <a:gdLst>
                <a:gd name="connsiteX0" fmla="*/ 0 w 1085850"/>
                <a:gd name="connsiteY0" fmla="*/ 110490 h 156210"/>
                <a:gd name="connsiteX1" fmla="*/ 72390 w 1085850"/>
                <a:gd name="connsiteY1" fmla="*/ 53340 h 156210"/>
                <a:gd name="connsiteX2" fmla="*/ 403860 w 1085850"/>
                <a:gd name="connsiteY2" fmla="*/ 34290 h 156210"/>
                <a:gd name="connsiteX3" fmla="*/ 415290 w 1085850"/>
                <a:gd name="connsiteY3" fmla="*/ 11430 h 156210"/>
                <a:gd name="connsiteX4" fmla="*/ 560070 w 1085850"/>
                <a:gd name="connsiteY4" fmla="*/ 0 h 156210"/>
                <a:gd name="connsiteX5" fmla="*/ 739140 w 1085850"/>
                <a:gd name="connsiteY5" fmla="*/ 26670 h 156210"/>
                <a:gd name="connsiteX6" fmla="*/ 944880 w 1085850"/>
                <a:gd name="connsiteY6" fmla="*/ 7620 h 156210"/>
                <a:gd name="connsiteX7" fmla="*/ 1085850 w 1085850"/>
                <a:gd name="connsiteY7" fmla="*/ 7620 h 156210"/>
                <a:gd name="connsiteX8" fmla="*/ 868680 w 1085850"/>
                <a:gd name="connsiteY8" fmla="*/ 60960 h 156210"/>
                <a:gd name="connsiteX9" fmla="*/ 784860 w 1085850"/>
                <a:gd name="connsiteY9" fmla="*/ 110490 h 156210"/>
                <a:gd name="connsiteX10" fmla="*/ 506730 w 1085850"/>
                <a:gd name="connsiteY10" fmla="*/ 114300 h 156210"/>
                <a:gd name="connsiteX11" fmla="*/ 152400 w 1085850"/>
                <a:gd name="connsiteY11" fmla="*/ 118110 h 156210"/>
                <a:gd name="connsiteX12" fmla="*/ 83820 w 1085850"/>
                <a:gd name="connsiteY12" fmla="*/ 156210 h 156210"/>
                <a:gd name="connsiteX13" fmla="*/ 0 w 1085850"/>
                <a:gd name="connsiteY13" fmla="*/ 110490 h 156210"/>
                <a:gd name="connsiteX0" fmla="*/ 0 w 1085850"/>
                <a:gd name="connsiteY0" fmla="*/ 110490 h 156210"/>
                <a:gd name="connsiteX1" fmla="*/ 72390 w 1085850"/>
                <a:gd name="connsiteY1" fmla="*/ 53340 h 156210"/>
                <a:gd name="connsiteX2" fmla="*/ 403860 w 1085850"/>
                <a:gd name="connsiteY2" fmla="*/ 34290 h 156210"/>
                <a:gd name="connsiteX3" fmla="*/ 415290 w 1085850"/>
                <a:gd name="connsiteY3" fmla="*/ 11430 h 156210"/>
                <a:gd name="connsiteX4" fmla="*/ 560070 w 1085850"/>
                <a:gd name="connsiteY4" fmla="*/ 0 h 156210"/>
                <a:gd name="connsiteX5" fmla="*/ 739140 w 1085850"/>
                <a:gd name="connsiteY5" fmla="*/ 26670 h 156210"/>
                <a:gd name="connsiteX6" fmla="*/ 944880 w 1085850"/>
                <a:gd name="connsiteY6" fmla="*/ 7620 h 156210"/>
                <a:gd name="connsiteX7" fmla="*/ 1085850 w 1085850"/>
                <a:gd name="connsiteY7" fmla="*/ 7620 h 156210"/>
                <a:gd name="connsiteX8" fmla="*/ 868680 w 1085850"/>
                <a:gd name="connsiteY8" fmla="*/ 60960 h 156210"/>
                <a:gd name="connsiteX9" fmla="*/ 830580 w 1085850"/>
                <a:gd name="connsiteY9" fmla="*/ 152412 h 156210"/>
                <a:gd name="connsiteX10" fmla="*/ 506730 w 1085850"/>
                <a:gd name="connsiteY10" fmla="*/ 114300 h 156210"/>
                <a:gd name="connsiteX11" fmla="*/ 152400 w 1085850"/>
                <a:gd name="connsiteY11" fmla="*/ 118110 h 156210"/>
                <a:gd name="connsiteX12" fmla="*/ 83820 w 1085850"/>
                <a:gd name="connsiteY12" fmla="*/ 156210 h 156210"/>
                <a:gd name="connsiteX13" fmla="*/ 0 w 1085850"/>
                <a:gd name="connsiteY13" fmla="*/ 110490 h 156210"/>
                <a:gd name="connsiteX0" fmla="*/ 0 w 1085850"/>
                <a:gd name="connsiteY0" fmla="*/ 110490 h 156210"/>
                <a:gd name="connsiteX1" fmla="*/ 72390 w 1085850"/>
                <a:gd name="connsiteY1" fmla="*/ 53340 h 156210"/>
                <a:gd name="connsiteX2" fmla="*/ 403860 w 1085850"/>
                <a:gd name="connsiteY2" fmla="*/ 34290 h 156210"/>
                <a:gd name="connsiteX3" fmla="*/ 415290 w 1085850"/>
                <a:gd name="connsiteY3" fmla="*/ 11430 h 156210"/>
                <a:gd name="connsiteX4" fmla="*/ 560070 w 1085850"/>
                <a:gd name="connsiteY4" fmla="*/ 0 h 156210"/>
                <a:gd name="connsiteX5" fmla="*/ 739140 w 1085850"/>
                <a:gd name="connsiteY5" fmla="*/ 26670 h 156210"/>
                <a:gd name="connsiteX6" fmla="*/ 944880 w 1085850"/>
                <a:gd name="connsiteY6" fmla="*/ 7620 h 156210"/>
                <a:gd name="connsiteX7" fmla="*/ 1085850 w 1085850"/>
                <a:gd name="connsiteY7" fmla="*/ 7620 h 156210"/>
                <a:gd name="connsiteX8" fmla="*/ 942340 w 1085850"/>
                <a:gd name="connsiteY8" fmla="*/ 108871 h 156210"/>
                <a:gd name="connsiteX9" fmla="*/ 830580 w 1085850"/>
                <a:gd name="connsiteY9" fmla="*/ 152412 h 156210"/>
                <a:gd name="connsiteX10" fmla="*/ 506730 w 1085850"/>
                <a:gd name="connsiteY10" fmla="*/ 114300 h 156210"/>
                <a:gd name="connsiteX11" fmla="*/ 152400 w 1085850"/>
                <a:gd name="connsiteY11" fmla="*/ 118110 h 156210"/>
                <a:gd name="connsiteX12" fmla="*/ 83820 w 1085850"/>
                <a:gd name="connsiteY12" fmla="*/ 156210 h 156210"/>
                <a:gd name="connsiteX13" fmla="*/ 0 w 1085850"/>
                <a:gd name="connsiteY13" fmla="*/ 110490 h 156210"/>
                <a:gd name="connsiteX0" fmla="*/ 0 w 1113790"/>
                <a:gd name="connsiteY0" fmla="*/ 110490 h 156210"/>
                <a:gd name="connsiteX1" fmla="*/ 72390 w 1113790"/>
                <a:gd name="connsiteY1" fmla="*/ 53340 h 156210"/>
                <a:gd name="connsiteX2" fmla="*/ 403860 w 1113790"/>
                <a:gd name="connsiteY2" fmla="*/ 34290 h 156210"/>
                <a:gd name="connsiteX3" fmla="*/ 415290 w 1113790"/>
                <a:gd name="connsiteY3" fmla="*/ 11430 h 156210"/>
                <a:gd name="connsiteX4" fmla="*/ 560070 w 1113790"/>
                <a:gd name="connsiteY4" fmla="*/ 0 h 156210"/>
                <a:gd name="connsiteX5" fmla="*/ 739140 w 1113790"/>
                <a:gd name="connsiteY5" fmla="*/ 26670 h 156210"/>
                <a:gd name="connsiteX6" fmla="*/ 944880 w 1113790"/>
                <a:gd name="connsiteY6" fmla="*/ 7620 h 156210"/>
                <a:gd name="connsiteX7" fmla="*/ 1113790 w 1113790"/>
                <a:gd name="connsiteY7" fmla="*/ 43553 h 156210"/>
                <a:gd name="connsiteX8" fmla="*/ 942340 w 1113790"/>
                <a:gd name="connsiteY8" fmla="*/ 108871 h 156210"/>
                <a:gd name="connsiteX9" fmla="*/ 830580 w 1113790"/>
                <a:gd name="connsiteY9" fmla="*/ 152412 h 156210"/>
                <a:gd name="connsiteX10" fmla="*/ 506730 w 1113790"/>
                <a:gd name="connsiteY10" fmla="*/ 114300 h 156210"/>
                <a:gd name="connsiteX11" fmla="*/ 152400 w 1113790"/>
                <a:gd name="connsiteY11" fmla="*/ 118110 h 156210"/>
                <a:gd name="connsiteX12" fmla="*/ 83820 w 1113790"/>
                <a:gd name="connsiteY12" fmla="*/ 156210 h 156210"/>
                <a:gd name="connsiteX13" fmla="*/ 0 w 1113790"/>
                <a:gd name="connsiteY13" fmla="*/ 110490 h 156210"/>
                <a:gd name="connsiteX0" fmla="*/ 0 w 1113790"/>
                <a:gd name="connsiteY0" fmla="*/ 110490 h 152412"/>
                <a:gd name="connsiteX1" fmla="*/ 72390 w 1113790"/>
                <a:gd name="connsiteY1" fmla="*/ 53340 h 152412"/>
                <a:gd name="connsiteX2" fmla="*/ 403860 w 1113790"/>
                <a:gd name="connsiteY2" fmla="*/ 34290 h 152412"/>
                <a:gd name="connsiteX3" fmla="*/ 415290 w 1113790"/>
                <a:gd name="connsiteY3" fmla="*/ 11430 h 152412"/>
                <a:gd name="connsiteX4" fmla="*/ 560070 w 1113790"/>
                <a:gd name="connsiteY4" fmla="*/ 0 h 152412"/>
                <a:gd name="connsiteX5" fmla="*/ 739140 w 1113790"/>
                <a:gd name="connsiteY5" fmla="*/ 26670 h 152412"/>
                <a:gd name="connsiteX6" fmla="*/ 944880 w 1113790"/>
                <a:gd name="connsiteY6" fmla="*/ 7620 h 152412"/>
                <a:gd name="connsiteX7" fmla="*/ 1113790 w 1113790"/>
                <a:gd name="connsiteY7" fmla="*/ 43553 h 152412"/>
                <a:gd name="connsiteX8" fmla="*/ 942340 w 1113790"/>
                <a:gd name="connsiteY8" fmla="*/ 108871 h 152412"/>
                <a:gd name="connsiteX9" fmla="*/ 830580 w 1113790"/>
                <a:gd name="connsiteY9" fmla="*/ 152412 h 152412"/>
                <a:gd name="connsiteX10" fmla="*/ 506730 w 1113790"/>
                <a:gd name="connsiteY10" fmla="*/ 114300 h 152412"/>
                <a:gd name="connsiteX11" fmla="*/ 152400 w 1113790"/>
                <a:gd name="connsiteY11" fmla="*/ 118110 h 152412"/>
                <a:gd name="connsiteX12" fmla="*/ 83820 w 1113790"/>
                <a:gd name="connsiteY12" fmla="*/ 125536 h 152412"/>
                <a:gd name="connsiteX13" fmla="*/ 0 w 1113790"/>
                <a:gd name="connsiteY13" fmla="*/ 110490 h 1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3790" h="152412">
                  <a:moveTo>
                    <a:pt x="0" y="110490"/>
                  </a:moveTo>
                  <a:lnTo>
                    <a:pt x="72390" y="53340"/>
                  </a:lnTo>
                  <a:lnTo>
                    <a:pt x="403860" y="34290"/>
                  </a:lnTo>
                  <a:lnTo>
                    <a:pt x="415290" y="11430"/>
                  </a:lnTo>
                  <a:lnTo>
                    <a:pt x="560070" y="0"/>
                  </a:lnTo>
                  <a:lnTo>
                    <a:pt x="739140" y="26670"/>
                  </a:lnTo>
                  <a:lnTo>
                    <a:pt x="944880" y="7620"/>
                  </a:lnTo>
                  <a:lnTo>
                    <a:pt x="1113790" y="43553"/>
                  </a:lnTo>
                  <a:lnTo>
                    <a:pt x="942340" y="108871"/>
                  </a:lnTo>
                  <a:lnTo>
                    <a:pt x="830580" y="152412"/>
                  </a:lnTo>
                  <a:lnTo>
                    <a:pt x="506730" y="114300"/>
                  </a:lnTo>
                  <a:lnTo>
                    <a:pt x="152400" y="118110"/>
                  </a:lnTo>
                  <a:lnTo>
                    <a:pt x="83820" y="125536"/>
                  </a:lnTo>
                  <a:lnTo>
                    <a:pt x="0" y="110490"/>
                  </a:lnTo>
                  <a:close/>
                </a:path>
              </a:pathLst>
            </a:custGeom>
            <a:gradFill>
              <a:gsLst>
                <a:gs pos="0">
                  <a:schemeClr val="accent1">
                    <a:lumMod val="5000"/>
                    <a:lumOff val="95000"/>
                  </a:schemeClr>
                </a:gs>
                <a:gs pos="74000">
                  <a:srgbClr val="027D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202">
              <a:extLst>
                <a:ext uri="{FF2B5EF4-FFF2-40B4-BE49-F238E27FC236}">
                  <a16:creationId xmlns:a16="http://schemas.microsoft.com/office/drawing/2014/main" id="{AE7C6DB4-73B4-4CD8-BE1D-B8FF717B5071}"/>
                </a:ext>
              </a:extLst>
            </p:cNvPr>
            <p:cNvSpPr/>
            <p:nvPr/>
          </p:nvSpPr>
          <p:spPr>
            <a:xfrm>
              <a:off x="8020872" y="2871599"/>
              <a:ext cx="1088204" cy="372851"/>
            </a:xfrm>
            <a:custGeom>
              <a:avLst/>
              <a:gdLst>
                <a:gd name="connsiteX0" fmla="*/ 0 w 1908810"/>
                <a:gd name="connsiteY0" fmla="*/ 217170 h 220980"/>
                <a:gd name="connsiteX1" fmla="*/ 144780 w 1908810"/>
                <a:gd name="connsiteY1" fmla="*/ 179070 h 220980"/>
                <a:gd name="connsiteX2" fmla="*/ 312420 w 1908810"/>
                <a:gd name="connsiteY2" fmla="*/ 137160 h 220980"/>
                <a:gd name="connsiteX3" fmla="*/ 407670 w 1908810"/>
                <a:gd name="connsiteY3" fmla="*/ 137160 h 220980"/>
                <a:gd name="connsiteX4" fmla="*/ 480060 w 1908810"/>
                <a:gd name="connsiteY4" fmla="*/ 99060 h 220980"/>
                <a:gd name="connsiteX5" fmla="*/ 560070 w 1908810"/>
                <a:gd name="connsiteY5" fmla="*/ 95250 h 220980"/>
                <a:gd name="connsiteX6" fmla="*/ 628650 w 1908810"/>
                <a:gd name="connsiteY6" fmla="*/ 68580 h 220980"/>
                <a:gd name="connsiteX7" fmla="*/ 803910 w 1908810"/>
                <a:gd name="connsiteY7" fmla="*/ 95250 h 220980"/>
                <a:gd name="connsiteX8" fmla="*/ 910590 w 1908810"/>
                <a:gd name="connsiteY8" fmla="*/ 53340 h 220980"/>
                <a:gd name="connsiteX9" fmla="*/ 1070610 w 1908810"/>
                <a:gd name="connsiteY9" fmla="*/ 0 h 220980"/>
                <a:gd name="connsiteX10" fmla="*/ 1177290 w 1908810"/>
                <a:gd name="connsiteY10" fmla="*/ 11430 h 220980"/>
                <a:gd name="connsiteX11" fmla="*/ 1276350 w 1908810"/>
                <a:gd name="connsiteY11" fmla="*/ 68580 h 220980"/>
                <a:gd name="connsiteX12" fmla="*/ 1398270 w 1908810"/>
                <a:gd name="connsiteY12" fmla="*/ 45720 h 220980"/>
                <a:gd name="connsiteX13" fmla="*/ 1489710 w 1908810"/>
                <a:gd name="connsiteY13" fmla="*/ 87630 h 220980"/>
                <a:gd name="connsiteX14" fmla="*/ 1543050 w 1908810"/>
                <a:gd name="connsiteY14" fmla="*/ 91440 h 220980"/>
                <a:gd name="connsiteX15" fmla="*/ 1718310 w 1908810"/>
                <a:gd name="connsiteY15" fmla="*/ 87630 h 220980"/>
                <a:gd name="connsiteX16" fmla="*/ 1908810 w 1908810"/>
                <a:gd name="connsiteY16" fmla="*/ 171450 h 220980"/>
                <a:gd name="connsiteX17" fmla="*/ 1733550 w 1908810"/>
                <a:gd name="connsiteY17" fmla="*/ 156210 h 220980"/>
                <a:gd name="connsiteX18" fmla="*/ 1581150 w 1908810"/>
                <a:gd name="connsiteY18" fmla="*/ 144780 h 220980"/>
                <a:gd name="connsiteX19" fmla="*/ 1329690 w 1908810"/>
                <a:gd name="connsiteY19" fmla="*/ 137160 h 220980"/>
                <a:gd name="connsiteX20" fmla="*/ 1169670 w 1908810"/>
                <a:gd name="connsiteY20" fmla="*/ 140970 h 220980"/>
                <a:gd name="connsiteX21" fmla="*/ 1036320 w 1908810"/>
                <a:gd name="connsiteY21" fmla="*/ 118110 h 220980"/>
                <a:gd name="connsiteX22" fmla="*/ 880110 w 1908810"/>
                <a:gd name="connsiteY22" fmla="*/ 125730 h 220980"/>
                <a:gd name="connsiteX23" fmla="*/ 914400 w 1908810"/>
                <a:gd name="connsiteY23" fmla="*/ 148590 h 220980"/>
                <a:gd name="connsiteX24" fmla="*/ 708660 w 1908810"/>
                <a:gd name="connsiteY24" fmla="*/ 160020 h 220980"/>
                <a:gd name="connsiteX25" fmla="*/ 552450 w 1908810"/>
                <a:gd name="connsiteY25" fmla="*/ 175260 h 220980"/>
                <a:gd name="connsiteX26" fmla="*/ 472440 w 1908810"/>
                <a:gd name="connsiteY26" fmla="*/ 220980 h 220980"/>
                <a:gd name="connsiteX27" fmla="*/ 0 w 1908810"/>
                <a:gd name="connsiteY27" fmla="*/ 217170 h 220980"/>
                <a:gd name="connsiteX0" fmla="*/ 0 w 1908810"/>
                <a:gd name="connsiteY0" fmla="*/ 217170 h 231497"/>
                <a:gd name="connsiteX1" fmla="*/ 144780 w 1908810"/>
                <a:gd name="connsiteY1" fmla="*/ 179070 h 231497"/>
                <a:gd name="connsiteX2" fmla="*/ 312420 w 1908810"/>
                <a:gd name="connsiteY2" fmla="*/ 137160 h 231497"/>
                <a:gd name="connsiteX3" fmla="*/ 407670 w 1908810"/>
                <a:gd name="connsiteY3" fmla="*/ 137160 h 231497"/>
                <a:gd name="connsiteX4" fmla="*/ 480060 w 1908810"/>
                <a:gd name="connsiteY4" fmla="*/ 99060 h 231497"/>
                <a:gd name="connsiteX5" fmla="*/ 560070 w 1908810"/>
                <a:gd name="connsiteY5" fmla="*/ 95250 h 231497"/>
                <a:gd name="connsiteX6" fmla="*/ 628650 w 1908810"/>
                <a:gd name="connsiteY6" fmla="*/ 68580 h 231497"/>
                <a:gd name="connsiteX7" fmla="*/ 803910 w 1908810"/>
                <a:gd name="connsiteY7" fmla="*/ 95250 h 231497"/>
                <a:gd name="connsiteX8" fmla="*/ 910590 w 1908810"/>
                <a:gd name="connsiteY8" fmla="*/ 53340 h 231497"/>
                <a:gd name="connsiteX9" fmla="*/ 1070610 w 1908810"/>
                <a:gd name="connsiteY9" fmla="*/ 0 h 231497"/>
                <a:gd name="connsiteX10" fmla="*/ 1177290 w 1908810"/>
                <a:gd name="connsiteY10" fmla="*/ 11430 h 231497"/>
                <a:gd name="connsiteX11" fmla="*/ 1276350 w 1908810"/>
                <a:gd name="connsiteY11" fmla="*/ 68580 h 231497"/>
                <a:gd name="connsiteX12" fmla="*/ 1398270 w 1908810"/>
                <a:gd name="connsiteY12" fmla="*/ 45720 h 231497"/>
                <a:gd name="connsiteX13" fmla="*/ 1489710 w 1908810"/>
                <a:gd name="connsiteY13" fmla="*/ 87630 h 231497"/>
                <a:gd name="connsiteX14" fmla="*/ 1543050 w 1908810"/>
                <a:gd name="connsiteY14" fmla="*/ 91440 h 231497"/>
                <a:gd name="connsiteX15" fmla="*/ 1718310 w 1908810"/>
                <a:gd name="connsiteY15" fmla="*/ 87630 h 231497"/>
                <a:gd name="connsiteX16" fmla="*/ 1908810 w 1908810"/>
                <a:gd name="connsiteY16" fmla="*/ 171450 h 231497"/>
                <a:gd name="connsiteX17" fmla="*/ 1733550 w 1908810"/>
                <a:gd name="connsiteY17" fmla="*/ 156210 h 231497"/>
                <a:gd name="connsiteX18" fmla="*/ 1581150 w 1908810"/>
                <a:gd name="connsiteY18" fmla="*/ 144780 h 231497"/>
                <a:gd name="connsiteX19" fmla="*/ 1329690 w 1908810"/>
                <a:gd name="connsiteY19" fmla="*/ 137160 h 231497"/>
                <a:gd name="connsiteX20" fmla="*/ 1169670 w 1908810"/>
                <a:gd name="connsiteY20" fmla="*/ 140970 h 231497"/>
                <a:gd name="connsiteX21" fmla="*/ 1036320 w 1908810"/>
                <a:gd name="connsiteY21" fmla="*/ 118110 h 231497"/>
                <a:gd name="connsiteX22" fmla="*/ 880110 w 1908810"/>
                <a:gd name="connsiteY22" fmla="*/ 125730 h 231497"/>
                <a:gd name="connsiteX23" fmla="*/ 914400 w 1908810"/>
                <a:gd name="connsiteY23" fmla="*/ 148590 h 231497"/>
                <a:gd name="connsiteX24" fmla="*/ 708660 w 1908810"/>
                <a:gd name="connsiteY24" fmla="*/ 160020 h 231497"/>
                <a:gd name="connsiteX25" fmla="*/ 552450 w 1908810"/>
                <a:gd name="connsiteY25" fmla="*/ 175260 h 231497"/>
                <a:gd name="connsiteX26" fmla="*/ 510540 w 1908810"/>
                <a:gd name="connsiteY26" fmla="*/ 231497 h 231497"/>
                <a:gd name="connsiteX27" fmla="*/ 0 w 1908810"/>
                <a:gd name="connsiteY27" fmla="*/ 217170 h 231497"/>
                <a:gd name="connsiteX0" fmla="*/ 0 w 1908810"/>
                <a:gd name="connsiteY0" fmla="*/ 217170 h 231497"/>
                <a:gd name="connsiteX1" fmla="*/ 81915 w 1908810"/>
                <a:gd name="connsiteY1" fmla="*/ 184328 h 231497"/>
                <a:gd name="connsiteX2" fmla="*/ 312420 w 1908810"/>
                <a:gd name="connsiteY2" fmla="*/ 137160 h 231497"/>
                <a:gd name="connsiteX3" fmla="*/ 407670 w 1908810"/>
                <a:gd name="connsiteY3" fmla="*/ 137160 h 231497"/>
                <a:gd name="connsiteX4" fmla="*/ 480060 w 1908810"/>
                <a:gd name="connsiteY4" fmla="*/ 99060 h 231497"/>
                <a:gd name="connsiteX5" fmla="*/ 560070 w 1908810"/>
                <a:gd name="connsiteY5" fmla="*/ 95250 h 231497"/>
                <a:gd name="connsiteX6" fmla="*/ 628650 w 1908810"/>
                <a:gd name="connsiteY6" fmla="*/ 68580 h 231497"/>
                <a:gd name="connsiteX7" fmla="*/ 803910 w 1908810"/>
                <a:gd name="connsiteY7" fmla="*/ 95250 h 231497"/>
                <a:gd name="connsiteX8" fmla="*/ 910590 w 1908810"/>
                <a:gd name="connsiteY8" fmla="*/ 53340 h 231497"/>
                <a:gd name="connsiteX9" fmla="*/ 1070610 w 1908810"/>
                <a:gd name="connsiteY9" fmla="*/ 0 h 231497"/>
                <a:gd name="connsiteX10" fmla="*/ 1177290 w 1908810"/>
                <a:gd name="connsiteY10" fmla="*/ 11430 h 231497"/>
                <a:gd name="connsiteX11" fmla="*/ 1276350 w 1908810"/>
                <a:gd name="connsiteY11" fmla="*/ 68580 h 231497"/>
                <a:gd name="connsiteX12" fmla="*/ 1398270 w 1908810"/>
                <a:gd name="connsiteY12" fmla="*/ 45720 h 231497"/>
                <a:gd name="connsiteX13" fmla="*/ 1489710 w 1908810"/>
                <a:gd name="connsiteY13" fmla="*/ 87630 h 231497"/>
                <a:gd name="connsiteX14" fmla="*/ 1543050 w 1908810"/>
                <a:gd name="connsiteY14" fmla="*/ 91440 h 231497"/>
                <a:gd name="connsiteX15" fmla="*/ 1718310 w 1908810"/>
                <a:gd name="connsiteY15" fmla="*/ 87630 h 231497"/>
                <a:gd name="connsiteX16" fmla="*/ 1908810 w 1908810"/>
                <a:gd name="connsiteY16" fmla="*/ 171450 h 231497"/>
                <a:gd name="connsiteX17" fmla="*/ 1733550 w 1908810"/>
                <a:gd name="connsiteY17" fmla="*/ 156210 h 231497"/>
                <a:gd name="connsiteX18" fmla="*/ 1581150 w 1908810"/>
                <a:gd name="connsiteY18" fmla="*/ 144780 h 231497"/>
                <a:gd name="connsiteX19" fmla="*/ 1329690 w 1908810"/>
                <a:gd name="connsiteY19" fmla="*/ 137160 h 231497"/>
                <a:gd name="connsiteX20" fmla="*/ 1169670 w 1908810"/>
                <a:gd name="connsiteY20" fmla="*/ 140970 h 231497"/>
                <a:gd name="connsiteX21" fmla="*/ 1036320 w 1908810"/>
                <a:gd name="connsiteY21" fmla="*/ 118110 h 231497"/>
                <a:gd name="connsiteX22" fmla="*/ 880110 w 1908810"/>
                <a:gd name="connsiteY22" fmla="*/ 125730 h 231497"/>
                <a:gd name="connsiteX23" fmla="*/ 914400 w 1908810"/>
                <a:gd name="connsiteY23" fmla="*/ 148590 h 231497"/>
                <a:gd name="connsiteX24" fmla="*/ 708660 w 1908810"/>
                <a:gd name="connsiteY24" fmla="*/ 160020 h 231497"/>
                <a:gd name="connsiteX25" fmla="*/ 552450 w 1908810"/>
                <a:gd name="connsiteY25" fmla="*/ 175260 h 231497"/>
                <a:gd name="connsiteX26" fmla="*/ 510540 w 1908810"/>
                <a:gd name="connsiteY26" fmla="*/ 231497 h 231497"/>
                <a:gd name="connsiteX27" fmla="*/ 0 w 1908810"/>
                <a:gd name="connsiteY27" fmla="*/ 217170 h 231497"/>
                <a:gd name="connsiteX0" fmla="*/ 0 w 1920240"/>
                <a:gd name="connsiteY0" fmla="*/ 227687 h 231497"/>
                <a:gd name="connsiteX1" fmla="*/ 93345 w 1920240"/>
                <a:gd name="connsiteY1" fmla="*/ 184328 h 231497"/>
                <a:gd name="connsiteX2" fmla="*/ 323850 w 1920240"/>
                <a:gd name="connsiteY2" fmla="*/ 137160 h 231497"/>
                <a:gd name="connsiteX3" fmla="*/ 419100 w 1920240"/>
                <a:gd name="connsiteY3" fmla="*/ 137160 h 231497"/>
                <a:gd name="connsiteX4" fmla="*/ 491490 w 1920240"/>
                <a:gd name="connsiteY4" fmla="*/ 99060 h 231497"/>
                <a:gd name="connsiteX5" fmla="*/ 571500 w 1920240"/>
                <a:gd name="connsiteY5" fmla="*/ 95250 h 231497"/>
                <a:gd name="connsiteX6" fmla="*/ 640080 w 1920240"/>
                <a:gd name="connsiteY6" fmla="*/ 68580 h 231497"/>
                <a:gd name="connsiteX7" fmla="*/ 815340 w 1920240"/>
                <a:gd name="connsiteY7" fmla="*/ 95250 h 231497"/>
                <a:gd name="connsiteX8" fmla="*/ 922020 w 1920240"/>
                <a:gd name="connsiteY8" fmla="*/ 53340 h 231497"/>
                <a:gd name="connsiteX9" fmla="*/ 1082040 w 1920240"/>
                <a:gd name="connsiteY9" fmla="*/ 0 h 231497"/>
                <a:gd name="connsiteX10" fmla="*/ 1188720 w 1920240"/>
                <a:gd name="connsiteY10" fmla="*/ 11430 h 231497"/>
                <a:gd name="connsiteX11" fmla="*/ 1287780 w 1920240"/>
                <a:gd name="connsiteY11" fmla="*/ 68580 h 231497"/>
                <a:gd name="connsiteX12" fmla="*/ 1409700 w 1920240"/>
                <a:gd name="connsiteY12" fmla="*/ 45720 h 231497"/>
                <a:gd name="connsiteX13" fmla="*/ 1501140 w 1920240"/>
                <a:gd name="connsiteY13" fmla="*/ 87630 h 231497"/>
                <a:gd name="connsiteX14" fmla="*/ 1554480 w 1920240"/>
                <a:gd name="connsiteY14" fmla="*/ 91440 h 231497"/>
                <a:gd name="connsiteX15" fmla="*/ 1729740 w 1920240"/>
                <a:gd name="connsiteY15" fmla="*/ 87630 h 231497"/>
                <a:gd name="connsiteX16" fmla="*/ 1920240 w 1920240"/>
                <a:gd name="connsiteY16" fmla="*/ 171450 h 231497"/>
                <a:gd name="connsiteX17" fmla="*/ 1744980 w 1920240"/>
                <a:gd name="connsiteY17" fmla="*/ 156210 h 231497"/>
                <a:gd name="connsiteX18" fmla="*/ 1592580 w 1920240"/>
                <a:gd name="connsiteY18" fmla="*/ 144780 h 231497"/>
                <a:gd name="connsiteX19" fmla="*/ 1341120 w 1920240"/>
                <a:gd name="connsiteY19" fmla="*/ 137160 h 231497"/>
                <a:gd name="connsiteX20" fmla="*/ 1181100 w 1920240"/>
                <a:gd name="connsiteY20" fmla="*/ 140970 h 231497"/>
                <a:gd name="connsiteX21" fmla="*/ 1047750 w 1920240"/>
                <a:gd name="connsiteY21" fmla="*/ 118110 h 231497"/>
                <a:gd name="connsiteX22" fmla="*/ 891540 w 1920240"/>
                <a:gd name="connsiteY22" fmla="*/ 125730 h 231497"/>
                <a:gd name="connsiteX23" fmla="*/ 925830 w 1920240"/>
                <a:gd name="connsiteY23" fmla="*/ 148590 h 231497"/>
                <a:gd name="connsiteX24" fmla="*/ 720090 w 1920240"/>
                <a:gd name="connsiteY24" fmla="*/ 160020 h 231497"/>
                <a:gd name="connsiteX25" fmla="*/ 563880 w 1920240"/>
                <a:gd name="connsiteY25" fmla="*/ 175260 h 231497"/>
                <a:gd name="connsiteX26" fmla="*/ 521970 w 1920240"/>
                <a:gd name="connsiteY26" fmla="*/ 231497 h 231497"/>
                <a:gd name="connsiteX27" fmla="*/ 0 w 1920240"/>
                <a:gd name="connsiteY27" fmla="*/ 227687 h 231497"/>
                <a:gd name="connsiteX0" fmla="*/ 0 w 1818640"/>
                <a:gd name="connsiteY0" fmla="*/ 227687 h 231497"/>
                <a:gd name="connsiteX1" fmla="*/ 93345 w 1818640"/>
                <a:gd name="connsiteY1" fmla="*/ 184328 h 231497"/>
                <a:gd name="connsiteX2" fmla="*/ 323850 w 1818640"/>
                <a:gd name="connsiteY2" fmla="*/ 137160 h 231497"/>
                <a:gd name="connsiteX3" fmla="*/ 419100 w 1818640"/>
                <a:gd name="connsiteY3" fmla="*/ 137160 h 231497"/>
                <a:gd name="connsiteX4" fmla="*/ 491490 w 1818640"/>
                <a:gd name="connsiteY4" fmla="*/ 99060 h 231497"/>
                <a:gd name="connsiteX5" fmla="*/ 571500 w 1818640"/>
                <a:gd name="connsiteY5" fmla="*/ 95250 h 231497"/>
                <a:gd name="connsiteX6" fmla="*/ 640080 w 1818640"/>
                <a:gd name="connsiteY6" fmla="*/ 68580 h 231497"/>
                <a:gd name="connsiteX7" fmla="*/ 815340 w 1818640"/>
                <a:gd name="connsiteY7" fmla="*/ 95250 h 231497"/>
                <a:gd name="connsiteX8" fmla="*/ 922020 w 1818640"/>
                <a:gd name="connsiteY8" fmla="*/ 53340 h 231497"/>
                <a:gd name="connsiteX9" fmla="*/ 1082040 w 1818640"/>
                <a:gd name="connsiteY9" fmla="*/ 0 h 231497"/>
                <a:gd name="connsiteX10" fmla="*/ 1188720 w 1818640"/>
                <a:gd name="connsiteY10" fmla="*/ 11430 h 231497"/>
                <a:gd name="connsiteX11" fmla="*/ 1287780 w 1818640"/>
                <a:gd name="connsiteY11" fmla="*/ 68580 h 231497"/>
                <a:gd name="connsiteX12" fmla="*/ 1409700 w 1818640"/>
                <a:gd name="connsiteY12" fmla="*/ 45720 h 231497"/>
                <a:gd name="connsiteX13" fmla="*/ 1501140 w 1818640"/>
                <a:gd name="connsiteY13" fmla="*/ 87630 h 231497"/>
                <a:gd name="connsiteX14" fmla="*/ 1554480 w 1818640"/>
                <a:gd name="connsiteY14" fmla="*/ 91440 h 231497"/>
                <a:gd name="connsiteX15" fmla="*/ 1729740 w 1818640"/>
                <a:gd name="connsiteY15" fmla="*/ 87630 h 231497"/>
                <a:gd name="connsiteX16" fmla="*/ 1818640 w 1818640"/>
                <a:gd name="connsiteY16" fmla="*/ 198583 h 231497"/>
                <a:gd name="connsiteX17" fmla="*/ 1744980 w 1818640"/>
                <a:gd name="connsiteY17" fmla="*/ 156210 h 231497"/>
                <a:gd name="connsiteX18" fmla="*/ 1592580 w 1818640"/>
                <a:gd name="connsiteY18" fmla="*/ 144780 h 231497"/>
                <a:gd name="connsiteX19" fmla="*/ 1341120 w 1818640"/>
                <a:gd name="connsiteY19" fmla="*/ 137160 h 231497"/>
                <a:gd name="connsiteX20" fmla="*/ 1181100 w 1818640"/>
                <a:gd name="connsiteY20" fmla="*/ 140970 h 231497"/>
                <a:gd name="connsiteX21" fmla="*/ 1047750 w 1818640"/>
                <a:gd name="connsiteY21" fmla="*/ 118110 h 231497"/>
                <a:gd name="connsiteX22" fmla="*/ 891540 w 1818640"/>
                <a:gd name="connsiteY22" fmla="*/ 125730 h 231497"/>
                <a:gd name="connsiteX23" fmla="*/ 925830 w 1818640"/>
                <a:gd name="connsiteY23" fmla="*/ 148590 h 231497"/>
                <a:gd name="connsiteX24" fmla="*/ 720090 w 1818640"/>
                <a:gd name="connsiteY24" fmla="*/ 160020 h 231497"/>
                <a:gd name="connsiteX25" fmla="*/ 563880 w 1818640"/>
                <a:gd name="connsiteY25" fmla="*/ 175260 h 231497"/>
                <a:gd name="connsiteX26" fmla="*/ 521970 w 1818640"/>
                <a:gd name="connsiteY26" fmla="*/ 231497 h 231497"/>
                <a:gd name="connsiteX27" fmla="*/ 0 w 1818640"/>
                <a:gd name="connsiteY27" fmla="*/ 227687 h 231497"/>
                <a:gd name="connsiteX0" fmla="*/ 0 w 1818640"/>
                <a:gd name="connsiteY0" fmla="*/ 227687 h 231497"/>
                <a:gd name="connsiteX1" fmla="*/ 93345 w 1818640"/>
                <a:gd name="connsiteY1" fmla="*/ 184328 h 231497"/>
                <a:gd name="connsiteX2" fmla="*/ 323850 w 1818640"/>
                <a:gd name="connsiteY2" fmla="*/ 137160 h 231497"/>
                <a:gd name="connsiteX3" fmla="*/ 419100 w 1818640"/>
                <a:gd name="connsiteY3" fmla="*/ 137160 h 231497"/>
                <a:gd name="connsiteX4" fmla="*/ 491490 w 1818640"/>
                <a:gd name="connsiteY4" fmla="*/ 99060 h 231497"/>
                <a:gd name="connsiteX5" fmla="*/ 571500 w 1818640"/>
                <a:gd name="connsiteY5" fmla="*/ 95250 h 231497"/>
                <a:gd name="connsiteX6" fmla="*/ 640080 w 1818640"/>
                <a:gd name="connsiteY6" fmla="*/ 68580 h 231497"/>
                <a:gd name="connsiteX7" fmla="*/ 815340 w 1818640"/>
                <a:gd name="connsiteY7" fmla="*/ 95250 h 231497"/>
                <a:gd name="connsiteX8" fmla="*/ 922020 w 1818640"/>
                <a:gd name="connsiteY8" fmla="*/ 53340 h 231497"/>
                <a:gd name="connsiteX9" fmla="*/ 1082040 w 1818640"/>
                <a:gd name="connsiteY9" fmla="*/ 0 h 231497"/>
                <a:gd name="connsiteX10" fmla="*/ 1188720 w 1818640"/>
                <a:gd name="connsiteY10" fmla="*/ 11430 h 231497"/>
                <a:gd name="connsiteX11" fmla="*/ 1287780 w 1818640"/>
                <a:gd name="connsiteY11" fmla="*/ 68580 h 231497"/>
                <a:gd name="connsiteX12" fmla="*/ 1409700 w 1818640"/>
                <a:gd name="connsiteY12" fmla="*/ 45720 h 231497"/>
                <a:gd name="connsiteX13" fmla="*/ 1501140 w 1818640"/>
                <a:gd name="connsiteY13" fmla="*/ 87630 h 231497"/>
                <a:gd name="connsiteX14" fmla="*/ 1554480 w 1818640"/>
                <a:gd name="connsiteY14" fmla="*/ 91440 h 231497"/>
                <a:gd name="connsiteX15" fmla="*/ 1729740 w 1818640"/>
                <a:gd name="connsiteY15" fmla="*/ 87630 h 231497"/>
                <a:gd name="connsiteX16" fmla="*/ 1818640 w 1818640"/>
                <a:gd name="connsiteY16" fmla="*/ 198583 h 231497"/>
                <a:gd name="connsiteX17" fmla="*/ 1717040 w 1818640"/>
                <a:gd name="connsiteY17" fmla="*/ 184939 h 231497"/>
                <a:gd name="connsiteX18" fmla="*/ 1592580 w 1818640"/>
                <a:gd name="connsiteY18" fmla="*/ 144780 h 231497"/>
                <a:gd name="connsiteX19" fmla="*/ 1341120 w 1818640"/>
                <a:gd name="connsiteY19" fmla="*/ 137160 h 231497"/>
                <a:gd name="connsiteX20" fmla="*/ 1181100 w 1818640"/>
                <a:gd name="connsiteY20" fmla="*/ 140970 h 231497"/>
                <a:gd name="connsiteX21" fmla="*/ 1047750 w 1818640"/>
                <a:gd name="connsiteY21" fmla="*/ 118110 h 231497"/>
                <a:gd name="connsiteX22" fmla="*/ 891540 w 1818640"/>
                <a:gd name="connsiteY22" fmla="*/ 125730 h 231497"/>
                <a:gd name="connsiteX23" fmla="*/ 925830 w 1818640"/>
                <a:gd name="connsiteY23" fmla="*/ 148590 h 231497"/>
                <a:gd name="connsiteX24" fmla="*/ 720090 w 1818640"/>
                <a:gd name="connsiteY24" fmla="*/ 160020 h 231497"/>
                <a:gd name="connsiteX25" fmla="*/ 563880 w 1818640"/>
                <a:gd name="connsiteY25" fmla="*/ 175260 h 231497"/>
                <a:gd name="connsiteX26" fmla="*/ 521970 w 1818640"/>
                <a:gd name="connsiteY26" fmla="*/ 231497 h 231497"/>
                <a:gd name="connsiteX27" fmla="*/ 0 w 1818640"/>
                <a:gd name="connsiteY27" fmla="*/ 227687 h 231497"/>
                <a:gd name="connsiteX0" fmla="*/ 0 w 1818708"/>
                <a:gd name="connsiteY0" fmla="*/ 227687 h 231497"/>
                <a:gd name="connsiteX1" fmla="*/ 93345 w 1818708"/>
                <a:gd name="connsiteY1" fmla="*/ 184328 h 231497"/>
                <a:gd name="connsiteX2" fmla="*/ 323850 w 1818708"/>
                <a:gd name="connsiteY2" fmla="*/ 137160 h 231497"/>
                <a:gd name="connsiteX3" fmla="*/ 419100 w 1818708"/>
                <a:gd name="connsiteY3" fmla="*/ 137160 h 231497"/>
                <a:gd name="connsiteX4" fmla="*/ 491490 w 1818708"/>
                <a:gd name="connsiteY4" fmla="*/ 99060 h 231497"/>
                <a:gd name="connsiteX5" fmla="*/ 571500 w 1818708"/>
                <a:gd name="connsiteY5" fmla="*/ 95250 h 231497"/>
                <a:gd name="connsiteX6" fmla="*/ 640080 w 1818708"/>
                <a:gd name="connsiteY6" fmla="*/ 68580 h 231497"/>
                <a:gd name="connsiteX7" fmla="*/ 815340 w 1818708"/>
                <a:gd name="connsiteY7" fmla="*/ 95250 h 231497"/>
                <a:gd name="connsiteX8" fmla="*/ 922020 w 1818708"/>
                <a:gd name="connsiteY8" fmla="*/ 53340 h 231497"/>
                <a:gd name="connsiteX9" fmla="*/ 1082040 w 1818708"/>
                <a:gd name="connsiteY9" fmla="*/ 0 h 231497"/>
                <a:gd name="connsiteX10" fmla="*/ 1188720 w 1818708"/>
                <a:gd name="connsiteY10" fmla="*/ 11430 h 231497"/>
                <a:gd name="connsiteX11" fmla="*/ 1287780 w 1818708"/>
                <a:gd name="connsiteY11" fmla="*/ 68580 h 231497"/>
                <a:gd name="connsiteX12" fmla="*/ 1409700 w 1818708"/>
                <a:gd name="connsiteY12" fmla="*/ 45720 h 231497"/>
                <a:gd name="connsiteX13" fmla="*/ 1501140 w 1818708"/>
                <a:gd name="connsiteY13" fmla="*/ 87630 h 231497"/>
                <a:gd name="connsiteX14" fmla="*/ 1554480 w 1818708"/>
                <a:gd name="connsiteY14" fmla="*/ 91440 h 231497"/>
                <a:gd name="connsiteX15" fmla="*/ 1729740 w 1818708"/>
                <a:gd name="connsiteY15" fmla="*/ 87630 h 231497"/>
                <a:gd name="connsiteX16" fmla="*/ 1818640 w 1818708"/>
                <a:gd name="connsiteY16" fmla="*/ 198583 h 231497"/>
                <a:gd name="connsiteX17" fmla="*/ 1717040 w 1818708"/>
                <a:gd name="connsiteY17" fmla="*/ 184939 h 231497"/>
                <a:gd name="connsiteX18" fmla="*/ 1592580 w 1818708"/>
                <a:gd name="connsiteY18" fmla="*/ 144780 h 231497"/>
                <a:gd name="connsiteX19" fmla="*/ 1341120 w 1818708"/>
                <a:gd name="connsiteY19" fmla="*/ 137160 h 231497"/>
                <a:gd name="connsiteX20" fmla="*/ 1181100 w 1818708"/>
                <a:gd name="connsiteY20" fmla="*/ 140970 h 231497"/>
                <a:gd name="connsiteX21" fmla="*/ 1047750 w 1818708"/>
                <a:gd name="connsiteY21" fmla="*/ 118110 h 231497"/>
                <a:gd name="connsiteX22" fmla="*/ 891540 w 1818708"/>
                <a:gd name="connsiteY22" fmla="*/ 125730 h 231497"/>
                <a:gd name="connsiteX23" fmla="*/ 925830 w 1818708"/>
                <a:gd name="connsiteY23" fmla="*/ 148590 h 231497"/>
                <a:gd name="connsiteX24" fmla="*/ 720090 w 1818708"/>
                <a:gd name="connsiteY24" fmla="*/ 160020 h 231497"/>
                <a:gd name="connsiteX25" fmla="*/ 563880 w 1818708"/>
                <a:gd name="connsiteY25" fmla="*/ 175260 h 231497"/>
                <a:gd name="connsiteX26" fmla="*/ 521970 w 1818708"/>
                <a:gd name="connsiteY26" fmla="*/ 231497 h 231497"/>
                <a:gd name="connsiteX27" fmla="*/ 0 w 1818708"/>
                <a:gd name="connsiteY27" fmla="*/ 227687 h 231497"/>
                <a:gd name="connsiteX0" fmla="*/ 0 w 1818708"/>
                <a:gd name="connsiteY0" fmla="*/ 227687 h 231497"/>
                <a:gd name="connsiteX1" fmla="*/ 93345 w 1818708"/>
                <a:gd name="connsiteY1" fmla="*/ 184328 h 231497"/>
                <a:gd name="connsiteX2" fmla="*/ 323850 w 1818708"/>
                <a:gd name="connsiteY2" fmla="*/ 137160 h 231497"/>
                <a:gd name="connsiteX3" fmla="*/ 419100 w 1818708"/>
                <a:gd name="connsiteY3" fmla="*/ 137160 h 231497"/>
                <a:gd name="connsiteX4" fmla="*/ 491490 w 1818708"/>
                <a:gd name="connsiteY4" fmla="*/ 99060 h 231497"/>
                <a:gd name="connsiteX5" fmla="*/ 571500 w 1818708"/>
                <a:gd name="connsiteY5" fmla="*/ 95250 h 231497"/>
                <a:gd name="connsiteX6" fmla="*/ 640080 w 1818708"/>
                <a:gd name="connsiteY6" fmla="*/ 68580 h 231497"/>
                <a:gd name="connsiteX7" fmla="*/ 815340 w 1818708"/>
                <a:gd name="connsiteY7" fmla="*/ 95250 h 231497"/>
                <a:gd name="connsiteX8" fmla="*/ 922020 w 1818708"/>
                <a:gd name="connsiteY8" fmla="*/ 53340 h 231497"/>
                <a:gd name="connsiteX9" fmla="*/ 1082040 w 1818708"/>
                <a:gd name="connsiteY9" fmla="*/ 0 h 231497"/>
                <a:gd name="connsiteX10" fmla="*/ 1188720 w 1818708"/>
                <a:gd name="connsiteY10" fmla="*/ 11430 h 231497"/>
                <a:gd name="connsiteX11" fmla="*/ 1287780 w 1818708"/>
                <a:gd name="connsiteY11" fmla="*/ 68580 h 231497"/>
                <a:gd name="connsiteX12" fmla="*/ 1409700 w 1818708"/>
                <a:gd name="connsiteY12" fmla="*/ 45720 h 231497"/>
                <a:gd name="connsiteX13" fmla="*/ 1501140 w 1818708"/>
                <a:gd name="connsiteY13" fmla="*/ 87630 h 231497"/>
                <a:gd name="connsiteX14" fmla="*/ 1554480 w 1818708"/>
                <a:gd name="connsiteY14" fmla="*/ 91440 h 231497"/>
                <a:gd name="connsiteX15" fmla="*/ 1729740 w 1818708"/>
                <a:gd name="connsiteY15" fmla="*/ 87630 h 231497"/>
                <a:gd name="connsiteX16" fmla="*/ 1818640 w 1818708"/>
                <a:gd name="connsiteY16" fmla="*/ 198583 h 231497"/>
                <a:gd name="connsiteX17" fmla="*/ 1717040 w 1818708"/>
                <a:gd name="connsiteY17" fmla="*/ 184939 h 231497"/>
                <a:gd name="connsiteX18" fmla="*/ 1592580 w 1818708"/>
                <a:gd name="connsiteY18" fmla="*/ 144780 h 231497"/>
                <a:gd name="connsiteX19" fmla="*/ 1341120 w 1818708"/>
                <a:gd name="connsiteY19" fmla="*/ 137160 h 231497"/>
                <a:gd name="connsiteX20" fmla="*/ 1181100 w 1818708"/>
                <a:gd name="connsiteY20" fmla="*/ 140970 h 231497"/>
                <a:gd name="connsiteX21" fmla="*/ 1047750 w 1818708"/>
                <a:gd name="connsiteY21" fmla="*/ 118110 h 231497"/>
                <a:gd name="connsiteX22" fmla="*/ 891540 w 1818708"/>
                <a:gd name="connsiteY22" fmla="*/ 125730 h 231497"/>
                <a:gd name="connsiteX23" fmla="*/ 925830 w 1818708"/>
                <a:gd name="connsiteY23" fmla="*/ 148590 h 231497"/>
                <a:gd name="connsiteX24" fmla="*/ 720090 w 1818708"/>
                <a:gd name="connsiteY24" fmla="*/ 160020 h 231497"/>
                <a:gd name="connsiteX25" fmla="*/ 563880 w 1818708"/>
                <a:gd name="connsiteY25" fmla="*/ 175260 h 231497"/>
                <a:gd name="connsiteX26" fmla="*/ 521970 w 1818708"/>
                <a:gd name="connsiteY26" fmla="*/ 231497 h 231497"/>
                <a:gd name="connsiteX27" fmla="*/ 0 w 1818708"/>
                <a:gd name="connsiteY27" fmla="*/ 227687 h 231497"/>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0 w 1818708"/>
                <a:gd name="connsiteY0" fmla="*/ 230478 h 234288"/>
                <a:gd name="connsiteX1" fmla="*/ 93345 w 1818708"/>
                <a:gd name="connsiteY1" fmla="*/ 187119 h 234288"/>
                <a:gd name="connsiteX2" fmla="*/ 323850 w 1818708"/>
                <a:gd name="connsiteY2" fmla="*/ 139951 h 234288"/>
                <a:gd name="connsiteX3" fmla="*/ 419100 w 1818708"/>
                <a:gd name="connsiteY3" fmla="*/ 139951 h 234288"/>
                <a:gd name="connsiteX4" fmla="*/ 491490 w 1818708"/>
                <a:gd name="connsiteY4" fmla="*/ 101851 h 234288"/>
                <a:gd name="connsiteX5" fmla="*/ 571500 w 1818708"/>
                <a:gd name="connsiteY5" fmla="*/ 98041 h 234288"/>
                <a:gd name="connsiteX6" fmla="*/ 640080 w 1818708"/>
                <a:gd name="connsiteY6" fmla="*/ 71371 h 234288"/>
                <a:gd name="connsiteX7" fmla="*/ 815340 w 1818708"/>
                <a:gd name="connsiteY7" fmla="*/ 98041 h 234288"/>
                <a:gd name="connsiteX8" fmla="*/ 922020 w 1818708"/>
                <a:gd name="connsiteY8" fmla="*/ 56131 h 234288"/>
                <a:gd name="connsiteX9" fmla="*/ 1082040 w 1818708"/>
                <a:gd name="connsiteY9" fmla="*/ 2791 h 234288"/>
                <a:gd name="connsiteX10" fmla="*/ 1188720 w 1818708"/>
                <a:gd name="connsiteY10" fmla="*/ 14221 h 234288"/>
                <a:gd name="connsiteX11" fmla="*/ 1287780 w 1818708"/>
                <a:gd name="connsiteY11" fmla="*/ 71371 h 234288"/>
                <a:gd name="connsiteX12" fmla="*/ 1409700 w 1818708"/>
                <a:gd name="connsiteY12" fmla="*/ 48511 h 234288"/>
                <a:gd name="connsiteX13" fmla="*/ 1501140 w 1818708"/>
                <a:gd name="connsiteY13" fmla="*/ 90421 h 234288"/>
                <a:gd name="connsiteX14" fmla="*/ 1554480 w 1818708"/>
                <a:gd name="connsiteY14" fmla="*/ 94231 h 234288"/>
                <a:gd name="connsiteX15" fmla="*/ 1729740 w 1818708"/>
                <a:gd name="connsiteY15" fmla="*/ 90421 h 234288"/>
                <a:gd name="connsiteX16" fmla="*/ 1818640 w 1818708"/>
                <a:gd name="connsiteY16" fmla="*/ 201374 h 234288"/>
                <a:gd name="connsiteX17" fmla="*/ 1717040 w 1818708"/>
                <a:gd name="connsiteY17" fmla="*/ 187730 h 234288"/>
                <a:gd name="connsiteX18" fmla="*/ 1592580 w 1818708"/>
                <a:gd name="connsiteY18" fmla="*/ 147571 h 234288"/>
                <a:gd name="connsiteX19" fmla="*/ 1341120 w 1818708"/>
                <a:gd name="connsiteY19" fmla="*/ 139951 h 234288"/>
                <a:gd name="connsiteX20" fmla="*/ 1181100 w 1818708"/>
                <a:gd name="connsiteY20" fmla="*/ 143761 h 234288"/>
                <a:gd name="connsiteX21" fmla="*/ 1047750 w 1818708"/>
                <a:gd name="connsiteY21" fmla="*/ 120901 h 234288"/>
                <a:gd name="connsiteX22" fmla="*/ 891540 w 1818708"/>
                <a:gd name="connsiteY22" fmla="*/ 128521 h 234288"/>
                <a:gd name="connsiteX23" fmla="*/ 925830 w 1818708"/>
                <a:gd name="connsiteY23" fmla="*/ 151381 h 234288"/>
                <a:gd name="connsiteX24" fmla="*/ 720090 w 1818708"/>
                <a:gd name="connsiteY24" fmla="*/ 162811 h 234288"/>
                <a:gd name="connsiteX25" fmla="*/ 563880 w 1818708"/>
                <a:gd name="connsiteY25" fmla="*/ 178051 h 234288"/>
                <a:gd name="connsiteX26" fmla="*/ 521970 w 1818708"/>
                <a:gd name="connsiteY26" fmla="*/ 234288 h 234288"/>
                <a:gd name="connsiteX27" fmla="*/ 0 w 1818708"/>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3279 w 1841987"/>
                <a:gd name="connsiteY0" fmla="*/ 230478 h 234288"/>
                <a:gd name="connsiteX1" fmla="*/ 116624 w 1841987"/>
                <a:gd name="connsiteY1" fmla="*/ 187119 h 234288"/>
                <a:gd name="connsiteX2" fmla="*/ 347129 w 1841987"/>
                <a:gd name="connsiteY2" fmla="*/ 139951 h 234288"/>
                <a:gd name="connsiteX3" fmla="*/ 442379 w 1841987"/>
                <a:gd name="connsiteY3" fmla="*/ 139951 h 234288"/>
                <a:gd name="connsiteX4" fmla="*/ 514769 w 1841987"/>
                <a:gd name="connsiteY4" fmla="*/ 101851 h 234288"/>
                <a:gd name="connsiteX5" fmla="*/ 594779 w 1841987"/>
                <a:gd name="connsiteY5" fmla="*/ 98041 h 234288"/>
                <a:gd name="connsiteX6" fmla="*/ 663359 w 1841987"/>
                <a:gd name="connsiteY6" fmla="*/ 71371 h 234288"/>
                <a:gd name="connsiteX7" fmla="*/ 838619 w 1841987"/>
                <a:gd name="connsiteY7" fmla="*/ 98041 h 234288"/>
                <a:gd name="connsiteX8" fmla="*/ 945299 w 1841987"/>
                <a:gd name="connsiteY8" fmla="*/ 56131 h 234288"/>
                <a:gd name="connsiteX9" fmla="*/ 1105319 w 1841987"/>
                <a:gd name="connsiteY9" fmla="*/ 2791 h 234288"/>
                <a:gd name="connsiteX10" fmla="*/ 1211999 w 1841987"/>
                <a:gd name="connsiteY10" fmla="*/ 14221 h 234288"/>
                <a:gd name="connsiteX11" fmla="*/ 1311059 w 1841987"/>
                <a:gd name="connsiteY11" fmla="*/ 71371 h 234288"/>
                <a:gd name="connsiteX12" fmla="*/ 1432979 w 1841987"/>
                <a:gd name="connsiteY12" fmla="*/ 48511 h 234288"/>
                <a:gd name="connsiteX13" fmla="*/ 1524419 w 1841987"/>
                <a:gd name="connsiteY13" fmla="*/ 90421 h 234288"/>
                <a:gd name="connsiteX14" fmla="*/ 1577759 w 1841987"/>
                <a:gd name="connsiteY14" fmla="*/ 94231 h 234288"/>
                <a:gd name="connsiteX15" fmla="*/ 1753019 w 1841987"/>
                <a:gd name="connsiteY15" fmla="*/ 90421 h 234288"/>
                <a:gd name="connsiteX16" fmla="*/ 1841919 w 1841987"/>
                <a:gd name="connsiteY16" fmla="*/ 201374 h 234288"/>
                <a:gd name="connsiteX17" fmla="*/ 1740319 w 1841987"/>
                <a:gd name="connsiteY17" fmla="*/ 187730 h 234288"/>
                <a:gd name="connsiteX18" fmla="*/ 1615859 w 1841987"/>
                <a:gd name="connsiteY18" fmla="*/ 147571 h 234288"/>
                <a:gd name="connsiteX19" fmla="*/ 1364399 w 1841987"/>
                <a:gd name="connsiteY19" fmla="*/ 139951 h 234288"/>
                <a:gd name="connsiteX20" fmla="*/ 1204379 w 1841987"/>
                <a:gd name="connsiteY20" fmla="*/ 143761 h 234288"/>
                <a:gd name="connsiteX21" fmla="*/ 1071029 w 1841987"/>
                <a:gd name="connsiteY21" fmla="*/ 120901 h 234288"/>
                <a:gd name="connsiteX22" fmla="*/ 914819 w 1841987"/>
                <a:gd name="connsiteY22" fmla="*/ 128521 h 234288"/>
                <a:gd name="connsiteX23" fmla="*/ 949109 w 1841987"/>
                <a:gd name="connsiteY23" fmla="*/ 151381 h 234288"/>
                <a:gd name="connsiteX24" fmla="*/ 743369 w 1841987"/>
                <a:gd name="connsiteY24" fmla="*/ 162811 h 234288"/>
                <a:gd name="connsiteX25" fmla="*/ 587159 w 1841987"/>
                <a:gd name="connsiteY25" fmla="*/ 178051 h 234288"/>
                <a:gd name="connsiteX26" fmla="*/ 545249 w 1841987"/>
                <a:gd name="connsiteY26" fmla="*/ 234288 h 234288"/>
                <a:gd name="connsiteX27" fmla="*/ 23279 w 1841987"/>
                <a:gd name="connsiteY27" fmla="*/ 230478 h 234288"/>
                <a:gd name="connsiteX0" fmla="*/ 212322 w 1725411"/>
                <a:gd name="connsiteY0" fmla="*/ 232872 h 234288"/>
                <a:gd name="connsiteX1" fmla="*/ 48 w 1725411"/>
                <a:gd name="connsiteY1" fmla="*/ 187119 h 234288"/>
                <a:gd name="connsiteX2" fmla="*/ 230553 w 1725411"/>
                <a:gd name="connsiteY2" fmla="*/ 139951 h 234288"/>
                <a:gd name="connsiteX3" fmla="*/ 325803 w 1725411"/>
                <a:gd name="connsiteY3" fmla="*/ 139951 h 234288"/>
                <a:gd name="connsiteX4" fmla="*/ 398193 w 1725411"/>
                <a:gd name="connsiteY4" fmla="*/ 101851 h 234288"/>
                <a:gd name="connsiteX5" fmla="*/ 478203 w 1725411"/>
                <a:gd name="connsiteY5" fmla="*/ 98041 h 234288"/>
                <a:gd name="connsiteX6" fmla="*/ 546783 w 1725411"/>
                <a:gd name="connsiteY6" fmla="*/ 71371 h 234288"/>
                <a:gd name="connsiteX7" fmla="*/ 722043 w 1725411"/>
                <a:gd name="connsiteY7" fmla="*/ 98041 h 234288"/>
                <a:gd name="connsiteX8" fmla="*/ 828723 w 1725411"/>
                <a:gd name="connsiteY8" fmla="*/ 56131 h 234288"/>
                <a:gd name="connsiteX9" fmla="*/ 988743 w 1725411"/>
                <a:gd name="connsiteY9" fmla="*/ 2791 h 234288"/>
                <a:gd name="connsiteX10" fmla="*/ 1095423 w 1725411"/>
                <a:gd name="connsiteY10" fmla="*/ 14221 h 234288"/>
                <a:gd name="connsiteX11" fmla="*/ 1194483 w 1725411"/>
                <a:gd name="connsiteY11" fmla="*/ 71371 h 234288"/>
                <a:gd name="connsiteX12" fmla="*/ 1316403 w 1725411"/>
                <a:gd name="connsiteY12" fmla="*/ 48511 h 234288"/>
                <a:gd name="connsiteX13" fmla="*/ 1407843 w 1725411"/>
                <a:gd name="connsiteY13" fmla="*/ 90421 h 234288"/>
                <a:gd name="connsiteX14" fmla="*/ 1461183 w 1725411"/>
                <a:gd name="connsiteY14" fmla="*/ 94231 h 234288"/>
                <a:gd name="connsiteX15" fmla="*/ 1636443 w 1725411"/>
                <a:gd name="connsiteY15" fmla="*/ 90421 h 234288"/>
                <a:gd name="connsiteX16" fmla="*/ 1725343 w 1725411"/>
                <a:gd name="connsiteY16" fmla="*/ 201374 h 234288"/>
                <a:gd name="connsiteX17" fmla="*/ 1623743 w 1725411"/>
                <a:gd name="connsiteY17" fmla="*/ 187730 h 234288"/>
                <a:gd name="connsiteX18" fmla="*/ 1499283 w 1725411"/>
                <a:gd name="connsiteY18" fmla="*/ 147571 h 234288"/>
                <a:gd name="connsiteX19" fmla="*/ 1247823 w 1725411"/>
                <a:gd name="connsiteY19" fmla="*/ 139951 h 234288"/>
                <a:gd name="connsiteX20" fmla="*/ 1087803 w 1725411"/>
                <a:gd name="connsiteY20" fmla="*/ 143761 h 234288"/>
                <a:gd name="connsiteX21" fmla="*/ 954453 w 1725411"/>
                <a:gd name="connsiteY21" fmla="*/ 120901 h 234288"/>
                <a:gd name="connsiteX22" fmla="*/ 798243 w 1725411"/>
                <a:gd name="connsiteY22" fmla="*/ 128521 h 234288"/>
                <a:gd name="connsiteX23" fmla="*/ 832533 w 1725411"/>
                <a:gd name="connsiteY23" fmla="*/ 151381 h 234288"/>
                <a:gd name="connsiteX24" fmla="*/ 626793 w 1725411"/>
                <a:gd name="connsiteY24" fmla="*/ 162811 h 234288"/>
                <a:gd name="connsiteX25" fmla="*/ 470583 w 1725411"/>
                <a:gd name="connsiteY25" fmla="*/ 178051 h 234288"/>
                <a:gd name="connsiteX26" fmla="*/ 428673 w 1725411"/>
                <a:gd name="connsiteY26" fmla="*/ 234288 h 234288"/>
                <a:gd name="connsiteX27" fmla="*/ 212322 w 1725411"/>
                <a:gd name="connsiteY27" fmla="*/ 232872 h 234288"/>
                <a:gd name="connsiteX0" fmla="*/ 74008 w 1587097"/>
                <a:gd name="connsiteY0" fmla="*/ 232872 h 234288"/>
                <a:gd name="connsiteX1" fmla="*/ 652 w 1587097"/>
                <a:gd name="connsiteY1" fmla="*/ 172754 h 234288"/>
                <a:gd name="connsiteX2" fmla="*/ 92239 w 1587097"/>
                <a:gd name="connsiteY2" fmla="*/ 139951 h 234288"/>
                <a:gd name="connsiteX3" fmla="*/ 187489 w 1587097"/>
                <a:gd name="connsiteY3" fmla="*/ 139951 h 234288"/>
                <a:gd name="connsiteX4" fmla="*/ 259879 w 1587097"/>
                <a:gd name="connsiteY4" fmla="*/ 101851 h 234288"/>
                <a:gd name="connsiteX5" fmla="*/ 339889 w 1587097"/>
                <a:gd name="connsiteY5" fmla="*/ 98041 h 234288"/>
                <a:gd name="connsiteX6" fmla="*/ 408469 w 1587097"/>
                <a:gd name="connsiteY6" fmla="*/ 71371 h 234288"/>
                <a:gd name="connsiteX7" fmla="*/ 583729 w 1587097"/>
                <a:gd name="connsiteY7" fmla="*/ 98041 h 234288"/>
                <a:gd name="connsiteX8" fmla="*/ 690409 w 1587097"/>
                <a:gd name="connsiteY8" fmla="*/ 56131 h 234288"/>
                <a:gd name="connsiteX9" fmla="*/ 850429 w 1587097"/>
                <a:gd name="connsiteY9" fmla="*/ 2791 h 234288"/>
                <a:gd name="connsiteX10" fmla="*/ 957109 w 1587097"/>
                <a:gd name="connsiteY10" fmla="*/ 14221 h 234288"/>
                <a:gd name="connsiteX11" fmla="*/ 1056169 w 1587097"/>
                <a:gd name="connsiteY11" fmla="*/ 71371 h 234288"/>
                <a:gd name="connsiteX12" fmla="*/ 1178089 w 1587097"/>
                <a:gd name="connsiteY12" fmla="*/ 48511 h 234288"/>
                <a:gd name="connsiteX13" fmla="*/ 1269529 w 1587097"/>
                <a:gd name="connsiteY13" fmla="*/ 90421 h 234288"/>
                <a:gd name="connsiteX14" fmla="*/ 1322869 w 1587097"/>
                <a:gd name="connsiteY14" fmla="*/ 94231 h 234288"/>
                <a:gd name="connsiteX15" fmla="*/ 1498129 w 1587097"/>
                <a:gd name="connsiteY15" fmla="*/ 90421 h 234288"/>
                <a:gd name="connsiteX16" fmla="*/ 1587029 w 1587097"/>
                <a:gd name="connsiteY16" fmla="*/ 201374 h 234288"/>
                <a:gd name="connsiteX17" fmla="*/ 1485429 w 1587097"/>
                <a:gd name="connsiteY17" fmla="*/ 187730 h 234288"/>
                <a:gd name="connsiteX18" fmla="*/ 1360969 w 1587097"/>
                <a:gd name="connsiteY18" fmla="*/ 147571 h 234288"/>
                <a:gd name="connsiteX19" fmla="*/ 1109509 w 1587097"/>
                <a:gd name="connsiteY19" fmla="*/ 139951 h 234288"/>
                <a:gd name="connsiteX20" fmla="*/ 949489 w 1587097"/>
                <a:gd name="connsiteY20" fmla="*/ 143761 h 234288"/>
                <a:gd name="connsiteX21" fmla="*/ 816139 w 1587097"/>
                <a:gd name="connsiteY21" fmla="*/ 120901 h 234288"/>
                <a:gd name="connsiteX22" fmla="*/ 659929 w 1587097"/>
                <a:gd name="connsiteY22" fmla="*/ 128521 h 234288"/>
                <a:gd name="connsiteX23" fmla="*/ 694219 w 1587097"/>
                <a:gd name="connsiteY23" fmla="*/ 151381 h 234288"/>
                <a:gd name="connsiteX24" fmla="*/ 488479 w 1587097"/>
                <a:gd name="connsiteY24" fmla="*/ 162811 h 234288"/>
                <a:gd name="connsiteX25" fmla="*/ 332269 w 1587097"/>
                <a:gd name="connsiteY25" fmla="*/ 178051 h 234288"/>
                <a:gd name="connsiteX26" fmla="*/ 290359 w 1587097"/>
                <a:gd name="connsiteY26" fmla="*/ 234288 h 234288"/>
                <a:gd name="connsiteX27" fmla="*/ 74008 w 1587097"/>
                <a:gd name="connsiteY27" fmla="*/ 232872 h 23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7097" h="234288">
                  <a:moveTo>
                    <a:pt x="74008" y="232872"/>
                  </a:moveTo>
                  <a:cubicBezTo>
                    <a:pt x="2570" y="225011"/>
                    <a:pt x="-2386" y="188241"/>
                    <a:pt x="652" y="172754"/>
                  </a:cubicBezTo>
                  <a:cubicBezTo>
                    <a:pt x="3691" y="157267"/>
                    <a:pt x="61100" y="145418"/>
                    <a:pt x="92239" y="139951"/>
                  </a:cubicBezTo>
                  <a:cubicBezTo>
                    <a:pt x="123378" y="134484"/>
                    <a:pt x="159549" y="146301"/>
                    <a:pt x="187489" y="139951"/>
                  </a:cubicBezTo>
                  <a:cubicBezTo>
                    <a:pt x="215429" y="133601"/>
                    <a:pt x="234479" y="108836"/>
                    <a:pt x="259879" y="101851"/>
                  </a:cubicBezTo>
                  <a:cubicBezTo>
                    <a:pt x="285279" y="94866"/>
                    <a:pt x="315124" y="103121"/>
                    <a:pt x="339889" y="98041"/>
                  </a:cubicBezTo>
                  <a:cubicBezTo>
                    <a:pt x="364654" y="92961"/>
                    <a:pt x="367829" y="71371"/>
                    <a:pt x="408469" y="71371"/>
                  </a:cubicBezTo>
                  <a:cubicBezTo>
                    <a:pt x="449109" y="71371"/>
                    <a:pt x="536739" y="100581"/>
                    <a:pt x="583729" y="98041"/>
                  </a:cubicBezTo>
                  <a:cubicBezTo>
                    <a:pt x="630719" y="95501"/>
                    <a:pt x="645959" y="72006"/>
                    <a:pt x="690409" y="56131"/>
                  </a:cubicBezTo>
                  <a:cubicBezTo>
                    <a:pt x="734859" y="40256"/>
                    <a:pt x="805979" y="9776"/>
                    <a:pt x="850429" y="2791"/>
                  </a:cubicBezTo>
                  <a:cubicBezTo>
                    <a:pt x="894879" y="-4194"/>
                    <a:pt x="922819" y="2791"/>
                    <a:pt x="957109" y="14221"/>
                  </a:cubicBezTo>
                  <a:cubicBezTo>
                    <a:pt x="991399" y="25651"/>
                    <a:pt x="1019339" y="65656"/>
                    <a:pt x="1056169" y="71371"/>
                  </a:cubicBezTo>
                  <a:cubicBezTo>
                    <a:pt x="1092999" y="77086"/>
                    <a:pt x="1142529" y="45336"/>
                    <a:pt x="1178089" y="48511"/>
                  </a:cubicBezTo>
                  <a:cubicBezTo>
                    <a:pt x="1213649" y="51686"/>
                    <a:pt x="1245399" y="82801"/>
                    <a:pt x="1269529" y="90421"/>
                  </a:cubicBezTo>
                  <a:lnTo>
                    <a:pt x="1322869" y="94231"/>
                  </a:lnTo>
                  <a:cubicBezTo>
                    <a:pt x="1360969" y="94231"/>
                    <a:pt x="1454102" y="72564"/>
                    <a:pt x="1498129" y="90421"/>
                  </a:cubicBezTo>
                  <a:cubicBezTo>
                    <a:pt x="1542156" y="108278"/>
                    <a:pt x="1589146" y="185156"/>
                    <a:pt x="1587029" y="201374"/>
                  </a:cubicBezTo>
                  <a:lnTo>
                    <a:pt x="1485429" y="187730"/>
                  </a:lnTo>
                  <a:lnTo>
                    <a:pt x="1360969" y="147571"/>
                  </a:lnTo>
                  <a:cubicBezTo>
                    <a:pt x="1298316" y="139608"/>
                    <a:pt x="1178089" y="140586"/>
                    <a:pt x="1109509" y="139951"/>
                  </a:cubicBezTo>
                  <a:cubicBezTo>
                    <a:pt x="1040929" y="139316"/>
                    <a:pt x="998384" y="146936"/>
                    <a:pt x="949489" y="143761"/>
                  </a:cubicBezTo>
                  <a:cubicBezTo>
                    <a:pt x="900594" y="140586"/>
                    <a:pt x="864399" y="123441"/>
                    <a:pt x="816139" y="120901"/>
                  </a:cubicBezTo>
                  <a:cubicBezTo>
                    <a:pt x="767879" y="118361"/>
                    <a:pt x="648499" y="120901"/>
                    <a:pt x="659929" y="128521"/>
                  </a:cubicBezTo>
                  <a:lnTo>
                    <a:pt x="694219" y="151381"/>
                  </a:lnTo>
                  <a:lnTo>
                    <a:pt x="488479" y="162811"/>
                  </a:lnTo>
                  <a:lnTo>
                    <a:pt x="332269" y="178051"/>
                  </a:lnTo>
                  <a:lnTo>
                    <a:pt x="290359" y="234288"/>
                  </a:lnTo>
                  <a:lnTo>
                    <a:pt x="74008" y="232872"/>
                  </a:lnTo>
                  <a:close/>
                </a:path>
              </a:pathLst>
            </a:custGeom>
            <a:gradFill>
              <a:gsLst>
                <a:gs pos="0">
                  <a:schemeClr val="accent1">
                    <a:lumMod val="5000"/>
                    <a:lumOff val="95000"/>
                  </a:schemeClr>
                </a:gs>
                <a:gs pos="74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203">
              <a:extLst>
                <a:ext uri="{FF2B5EF4-FFF2-40B4-BE49-F238E27FC236}">
                  <a16:creationId xmlns:a16="http://schemas.microsoft.com/office/drawing/2014/main" id="{2DAFACB8-E101-48C0-9D48-967E788FC68F}"/>
                </a:ext>
              </a:extLst>
            </p:cNvPr>
            <p:cNvSpPr/>
            <p:nvPr/>
          </p:nvSpPr>
          <p:spPr>
            <a:xfrm>
              <a:off x="8696324" y="3039515"/>
              <a:ext cx="508967" cy="257000"/>
            </a:xfrm>
            <a:custGeom>
              <a:avLst/>
              <a:gdLst>
                <a:gd name="connsiteX0" fmla="*/ 0 w 853440"/>
                <a:gd name="connsiteY0" fmla="*/ 175260 h 175260"/>
                <a:gd name="connsiteX1" fmla="*/ 72390 w 853440"/>
                <a:gd name="connsiteY1" fmla="*/ 102870 h 175260"/>
                <a:gd name="connsiteX2" fmla="*/ 129540 w 853440"/>
                <a:gd name="connsiteY2" fmla="*/ 102870 h 175260"/>
                <a:gd name="connsiteX3" fmla="*/ 262890 w 853440"/>
                <a:gd name="connsiteY3" fmla="*/ 19050 h 175260"/>
                <a:gd name="connsiteX4" fmla="*/ 422910 w 853440"/>
                <a:gd name="connsiteY4" fmla="*/ 0 h 175260"/>
                <a:gd name="connsiteX5" fmla="*/ 491490 w 853440"/>
                <a:gd name="connsiteY5" fmla="*/ 26670 h 175260"/>
                <a:gd name="connsiteX6" fmla="*/ 579120 w 853440"/>
                <a:gd name="connsiteY6" fmla="*/ 26670 h 175260"/>
                <a:gd name="connsiteX7" fmla="*/ 693420 w 853440"/>
                <a:gd name="connsiteY7" fmla="*/ 118110 h 175260"/>
                <a:gd name="connsiteX8" fmla="*/ 853440 w 853440"/>
                <a:gd name="connsiteY8" fmla="*/ 156210 h 175260"/>
                <a:gd name="connsiteX9" fmla="*/ 0 w 853440"/>
                <a:gd name="connsiteY9" fmla="*/ 175260 h 175260"/>
                <a:gd name="connsiteX0" fmla="*/ 0 w 853440"/>
                <a:gd name="connsiteY0" fmla="*/ 175509 h 175509"/>
                <a:gd name="connsiteX1" fmla="*/ 72390 w 853440"/>
                <a:gd name="connsiteY1" fmla="*/ 103119 h 175509"/>
                <a:gd name="connsiteX2" fmla="*/ 129540 w 853440"/>
                <a:gd name="connsiteY2" fmla="*/ 103119 h 175509"/>
                <a:gd name="connsiteX3" fmla="*/ 262890 w 853440"/>
                <a:gd name="connsiteY3" fmla="*/ 19299 h 175509"/>
                <a:gd name="connsiteX4" fmla="*/ 422910 w 853440"/>
                <a:gd name="connsiteY4" fmla="*/ 249 h 175509"/>
                <a:gd name="connsiteX5" fmla="*/ 491490 w 853440"/>
                <a:gd name="connsiteY5" fmla="*/ 26919 h 175509"/>
                <a:gd name="connsiteX6" fmla="*/ 579120 w 853440"/>
                <a:gd name="connsiteY6" fmla="*/ 26919 h 175509"/>
                <a:gd name="connsiteX7" fmla="*/ 693420 w 853440"/>
                <a:gd name="connsiteY7" fmla="*/ 118359 h 175509"/>
                <a:gd name="connsiteX8" fmla="*/ 853440 w 853440"/>
                <a:gd name="connsiteY8" fmla="*/ 156459 h 175509"/>
                <a:gd name="connsiteX9" fmla="*/ 0 w 853440"/>
                <a:gd name="connsiteY9" fmla="*/ 175509 h 175509"/>
                <a:gd name="connsiteX0" fmla="*/ 0 w 853440"/>
                <a:gd name="connsiteY0" fmla="*/ 175509 h 175509"/>
                <a:gd name="connsiteX1" fmla="*/ 72390 w 853440"/>
                <a:gd name="connsiteY1" fmla="*/ 103119 h 175509"/>
                <a:gd name="connsiteX2" fmla="*/ 129540 w 853440"/>
                <a:gd name="connsiteY2" fmla="*/ 103119 h 175509"/>
                <a:gd name="connsiteX3" fmla="*/ 262890 w 853440"/>
                <a:gd name="connsiteY3" fmla="*/ 19299 h 175509"/>
                <a:gd name="connsiteX4" fmla="*/ 422910 w 853440"/>
                <a:gd name="connsiteY4" fmla="*/ 249 h 175509"/>
                <a:gd name="connsiteX5" fmla="*/ 491490 w 853440"/>
                <a:gd name="connsiteY5" fmla="*/ 26919 h 175509"/>
                <a:gd name="connsiteX6" fmla="*/ 579120 w 853440"/>
                <a:gd name="connsiteY6" fmla="*/ 26919 h 175509"/>
                <a:gd name="connsiteX7" fmla="*/ 693420 w 853440"/>
                <a:gd name="connsiteY7" fmla="*/ 118359 h 175509"/>
                <a:gd name="connsiteX8" fmla="*/ 853440 w 853440"/>
                <a:gd name="connsiteY8" fmla="*/ 156459 h 175509"/>
                <a:gd name="connsiteX9" fmla="*/ 0 w 853440"/>
                <a:gd name="connsiteY9" fmla="*/ 175509 h 175509"/>
                <a:gd name="connsiteX0" fmla="*/ 0 w 853440"/>
                <a:gd name="connsiteY0" fmla="*/ 175509 h 175509"/>
                <a:gd name="connsiteX1" fmla="*/ 72390 w 853440"/>
                <a:gd name="connsiteY1" fmla="*/ 103119 h 175509"/>
                <a:gd name="connsiteX2" fmla="*/ 129540 w 853440"/>
                <a:gd name="connsiteY2" fmla="*/ 103119 h 175509"/>
                <a:gd name="connsiteX3" fmla="*/ 262890 w 853440"/>
                <a:gd name="connsiteY3" fmla="*/ 19299 h 175509"/>
                <a:gd name="connsiteX4" fmla="*/ 422910 w 853440"/>
                <a:gd name="connsiteY4" fmla="*/ 249 h 175509"/>
                <a:gd name="connsiteX5" fmla="*/ 491490 w 853440"/>
                <a:gd name="connsiteY5" fmla="*/ 26919 h 175509"/>
                <a:gd name="connsiteX6" fmla="*/ 579120 w 853440"/>
                <a:gd name="connsiteY6" fmla="*/ 26919 h 175509"/>
                <a:gd name="connsiteX7" fmla="*/ 693420 w 853440"/>
                <a:gd name="connsiteY7" fmla="*/ 118359 h 175509"/>
                <a:gd name="connsiteX8" fmla="*/ 853440 w 853440"/>
                <a:gd name="connsiteY8" fmla="*/ 156459 h 175509"/>
                <a:gd name="connsiteX9" fmla="*/ 0 w 853440"/>
                <a:gd name="connsiteY9" fmla="*/ 175509 h 175509"/>
                <a:gd name="connsiteX0" fmla="*/ 0 w 742306"/>
                <a:gd name="connsiteY0" fmla="*/ 175509 h 175509"/>
                <a:gd name="connsiteX1" fmla="*/ 72390 w 742306"/>
                <a:gd name="connsiteY1" fmla="*/ 103119 h 175509"/>
                <a:gd name="connsiteX2" fmla="*/ 129540 w 742306"/>
                <a:gd name="connsiteY2" fmla="*/ 103119 h 175509"/>
                <a:gd name="connsiteX3" fmla="*/ 262890 w 742306"/>
                <a:gd name="connsiteY3" fmla="*/ 19299 h 175509"/>
                <a:gd name="connsiteX4" fmla="*/ 422910 w 742306"/>
                <a:gd name="connsiteY4" fmla="*/ 249 h 175509"/>
                <a:gd name="connsiteX5" fmla="*/ 491490 w 742306"/>
                <a:gd name="connsiteY5" fmla="*/ 26919 h 175509"/>
                <a:gd name="connsiteX6" fmla="*/ 579120 w 742306"/>
                <a:gd name="connsiteY6" fmla="*/ 26919 h 175509"/>
                <a:gd name="connsiteX7" fmla="*/ 693420 w 742306"/>
                <a:gd name="connsiteY7" fmla="*/ 118359 h 175509"/>
                <a:gd name="connsiteX8" fmla="*/ 742306 w 742306"/>
                <a:gd name="connsiteY8" fmla="*/ 164265 h 175509"/>
                <a:gd name="connsiteX9" fmla="*/ 0 w 742306"/>
                <a:gd name="connsiteY9" fmla="*/ 175509 h 17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306" h="175509">
                  <a:moveTo>
                    <a:pt x="0" y="175509"/>
                  </a:moveTo>
                  <a:lnTo>
                    <a:pt x="72390" y="103119"/>
                  </a:lnTo>
                  <a:lnTo>
                    <a:pt x="129540" y="103119"/>
                  </a:lnTo>
                  <a:cubicBezTo>
                    <a:pt x="161290" y="89149"/>
                    <a:pt x="213995" y="36444"/>
                    <a:pt x="262890" y="19299"/>
                  </a:cubicBezTo>
                  <a:cubicBezTo>
                    <a:pt x="311785" y="2154"/>
                    <a:pt x="384810" y="-1021"/>
                    <a:pt x="422910" y="249"/>
                  </a:cubicBezTo>
                  <a:cubicBezTo>
                    <a:pt x="461010" y="1519"/>
                    <a:pt x="462280" y="26919"/>
                    <a:pt x="491490" y="26919"/>
                  </a:cubicBezTo>
                  <a:lnTo>
                    <a:pt x="579120" y="26919"/>
                  </a:lnTo>
                  <a:lnTo>
                    <a:pt x="693420" y="118359"/>
                  </a:lnTo>
                  <a:lnTo>
                    <a:pt x="742306" y="164265"/>
                  </a:lnTo>
                  <a:lnTo>
                    <a:pt x="0" y="175509"/>
                  </a:lnTo>
                  <a:close/>
                </a:path>
              </a:pathLst>
            </a:custGeom>
            <a:gradFill>
              <a:gsLst>
                <a:gs pos="0">
                  <a:schemeClr val="accent1">
                    <a:lumMod val="5000"/>
                    <a:lumOff val="95000"/>
                  </a:schemeClr>
                </a:gs>
                <a:gs pos="74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204">
              <a:extLst>
                <a:ext uri="{FF2B5EF4-FFF2-40B4-BE49-F238E27FC236}">
                  <a16:creationId xmlns:a16="http://schemas.microsoft.com/office/drawing/2014/main" id="{F1AD1908-3773-4546-93FD-2A9068A67D5A}"/>
                </a:ext>
              </a:extLst>
            </p:cNvPr>
            <p:cNvSpPr/>
            <p:nvPr/>
          </p:nvSpPr>
          <p:spPr>
            <a:xfrm>
              <a:off x="8205584" y="3157556"/>
              <a:ext cx="202706" cy="131584"/>
            </a:xfrm>
            <a:custGeom>
              <a:avLst/>
              <a:gdLst>
                <a:gd name="connsiteX0" fmla="*/ 0 w 232410"/>
                <a:gd name="connsiteY0" fmla="*/ 53340 h 102870"/>
                <a:gd name="connsiteX1" fmla="*/ 91440 w 232410"/>
                <a:gd name="connsiteY1" fmla="*/ 0 h 102870"/>
                <a:gd name="connsiteX2" fmla="*/ 232410 w 232410"/>
                <a:gd name="connsiteY2" fmla="*/ 38100 h 102870"/>
                <a:gd name="connsiteX3" fmla="*/ 125730 w 232410"/>
                <a:gd name="connsiteY3" fmla="*/ 102870 h 102870"/>
                <a:gd name="connsiteX4" fmla="*/ 0 w 232410"/>
                <a:gd name="connsiteY4" fmla="*/ 53340 h 102870"/>
                <a:gd name="connsiteX0" fmla="*/ 0 w 194310"/>
                <a:gd name="connsiteY0" fmla="*/ 68580 h 102870"/>
                <a:gd name="connsiteX1" fmla="*/ 53340 w 194310"/>
                <a:gd name="connsiteY1" fmla="*/ 0 h 102870"/>
                <a:gd name="connsiteX2" fmla="*/ 194310 w 194310"/>
                <a:gd name="connsiteY2" fmla="*/ 38100 h 102870"/>
                <a:gd name="connsiteX3" fmla="*/ 87630 w 194310"/>
                <a:gd name="connsiteY3" fmla="*/ 102870 h 102870"/>
                <a:gd name="connsiteX4" fmla="*/ 0 w 194310"/>
                <a:gd name="connsiteY4" fmla="*/ 68580 h 102870"/>
                <a:gd name="connsiteX0" fmla="*/ 0 w 194310"/>
                <a:gd name="connsiteY0" fmla="*/ 68580 h 97666"/>
                <a:gd name="connsiteX1" fmla="*/ 53340 w 194310"/>
                <a:gd name="connsiteY1" fmla="*/ 0 h 97666"/>
                <a:gd name="connsiteX2" fmla="*/ 194310 w 194310"/>
                <a:gd name="connsiteY2" fmla="*/ 38100 h 97666"/>
                <a:gd name="connsiteX3" fmla="*/ 144954 w 194310"/>
                <a:gd name="connsiteY3" fmla="*/ 97666 h 97666"/>
                <a:gd name="connsiteX4" fmla="*/ 0 w 194310"/>
                <a:gd name="connsiteY4" fmla="*/ 68580 h 97666"/>
                <a:gd name="connsiteX0" fmla="*/ 0 w 208147"/>
                <a:gd name="connsiteY0" fmla="*/ 68580 h 97666"/>
                <a:gd name="connsiteX1" fmla="*/ 53340 w 208147"/>
                <a:gd name="connsiteY1" fmla="*/ 0 h 97666"/>
                <a:gd name="connsiteX2" fmla="*/ 208147 w 208147"/>
                <a:gd name="connsiteY2" fmla="*/ 19886 h 97666"/>
                <a:gd name="connsiteX3" fmla="*/ 144954 w 208147"/>
                <a:gd name="connsiteY3" fmla="*/ 97666 h 97666"/>
                <a:gd name="connsiteX4" fmla="*/ 0 w 208147"/>
                <a:gd name="connsiteY4" fmla="*/ 68580 h 97666"/>
                <a:gd name="connsiteX0" fmla="*/ 0 w 208147"/>
                <a:gd name="connsiteY0" fmla="*/ 60774 h 89860"/>
                <a:gd name="connsiteX1" fmla="*/ 13806 w 208147"/>
                <a:gd name="connsiteY1" fmla="*/ 0 h 89860"/>
                <a:gd name="connsiteX2" fmla="*/ 208147 w 208147"/>
                <a:gd name="connsiteY2" fmla="*/ 12080 h 89860"/>
                <a:gd name="connsiteX3" fmla="*/ 144954 w 208147"/>
                <a:gd name="connsiteY3" fmla="*/ 89860 h 89860"/>
                <a:gd name="connsiteX4" fmla="*/ 0 w 208147"/>
                <a:gd name="connsiteY4" fmla="*/ 60774 h 89860"/>
                <a:gd name="connsiteX0" fmla="*/ 0 w 186403"/>
                <a:gd name="connsiteY0" fmla="*/ 60774 h 89860"/>
                <a:gd name="connsiteX1" fmla="*/ 13806 w 186403"/>
                <a:gd name="connsiteY1" fmla="*/ 0 h 89860"/>
                <a:gd name="connsiteX2" fmla="*/ 186403 w 186403"/>
                <a:gd name="connsiteY2" fmla="*/ 22488 h 89860"/>
                <a:gd name="connsiteX3" fmla="*/ 144954 w 186403"/>
                <a:gd name="connsiteY3" fmla="*/ 89860 h 89860"/>
                <a:gd name="connsiteX4" fmla="*/ 0 w 186403"/>
                <a:gd name="connsiteY4" fmla="*/ 60774 h 8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3" h="89860">
                  <a:moveTo>
                    <a:pt x="0" y="60774"/>
                  </a:moveTo>
                  <a:lnTo>
                    <a:pt x="13806" y="0"/>
                  </a:lnTo>
                  <a:lnTo>
                    <a:pt x="186403" y="22488"/>
                  </a:lnTo>
                  <a:lnTo>
                    <a:pt x="144954" y="89860"/>
                  </a:lnTo>
                  <a:lnTo>
                    <a:pt x="0" y="60774"/>
                  </a:lnTo>
                  <a:close/>
                </a:path>
              </a:pathLst>
            </a:custGeom>
            <a:gradFill>
              <a:gsLst>
                <a:gs pos="0">
                  <a:schemeClr val="accent1">
                    <a:lumMod val="5000"/>
                    <a:lumOff val="95000"/>
                  </a:schemeClr>
                </a:gs>
                <a:gs pos="74000">
                  <a:schemeClr val="bg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205">
              <a:extLst>
                <a:ext uri="{FF2B5EF4-FFF2-40B4-BE49-F238E27FC236}">
                  <a16:creationId xmlns:a16="http://schemas.microsoft.com/office/drawing/2014/main" id="{7024D286-0711-4527-92D0-BF15B97F61CE}"/>
                </a:ext>
              </a:extLst>
            </p:cNvPr>
            <p:cNvSpPr/>
            <p:nvPr/>
          </p:nvSpPr>
          <p:spPr>
            <a:xfrm>
              <a:off x="8356671" y="3102262"/>
              <a:ext cx="585167" cy="195768"/>
            </a:xfrm>
            <a:custGeom>
              <a:avLst/>
              <a:gdLst>
                <a:gd name="connsiteX0" fmla="*/ 91440 w 982980"/>
                <a:gd name="connsiteY0" fmla="*/ 72390 h 129540"/>
                <a:gd name="connsiteX1" fmla="*/ 213360 w 982980"/>
                <a:gd name="connsiteY1" fmla="*/ 0 h 129540"/>
                <a:gd name="connsiteX2" fmla="*/ 392430 w 982980"/>
                <a:gd name="connsiteY2" fmla="*/ 3810 h 129540"/>
                <a:gd name="connsiteX3" fmla="*/ 613410 w 982980"/>
                <a:gd name="connsiteY3" fmla="*/ 26670 h 129540"/>
                <a:gd name="connsiteX4" fmla="*/ 796290 w 982980"/>
                <a:gd name="connsiteY4" fmla="*/ 34290 h 129540"/>
                <a:gd name="connsiteX5" fmla="*/ 982980 w 982980"/>
                <a:gd name="connsiteY5" fmla="*/ 129540 h 129540"/>
                <a:gd name="connsiteX6" fmla="*/ 0 w 982980"/>
                <a:gd name="connsiteY6" fmla="*/ 129540 h 129540"/>
                <a:gd name="connsiteX7" fmla="*/ 91440 w 982980"/>
                <a:gd name="connsiteY7" fmla="*/ 72390 h 129540"/>
                <a:gd name="connsiteX0" fmla="*/ 72390 w 982980"/>
                <a:gd name="connsiteY0" fmla="*/ 49530 h 129540"/>
                <a:gd name="connsiteX1" fmla="*/ 213360 w 982980"/>
                <a:gd name="connsiteY1" fmla="*/ 0 h 129540"/>
                <a:gd name="connsiteX2" fmla="*/ 392430 w 982980"/>
                <a:gd name="connsiteY2" fmla="*/ 3810 h 129540"/>
                <a:gd name="connsiteX3" fmla="*/ 613410 w 982980"/>
                <a:gd name="connsiteY3" fmla="*/ 26670 h 129540"/>
                <a:gd name="connsiteX4" fmla="*/ 796290 w 982980"/>
                <a:gd name="connsiteY4" fmla="*/ 34290 h 129540"/>
                <a:gd name="connsiteX5" fmla="*/ 982980 w 982980"/>
                <a:gd name="connsiteY5" fmla="*/ 129540 h 129540"/>
                <a:gd name="connsiteX6" fmla="*/ 0 w 982980"/>
                <a:gd name="connsiteY6" fmla="*/ 129540 h 129540"/>
                <a:gd name="connsiteX7" fmla="*/ 72390 w 982980"/>
                <a:gd name="connsiteY7" fmla="*/ 49530 h 129540"/>
                <a:gd name="connsiteX0" fmla="*/ 72390 w 982980"/>
                <a:gd name="connsiteY0" fmla="*/ 52920 h 132930"/>
                <a:gd name="connsiteX1" fmla="*/ 213360 w 982980"/>
                <a:gd name="connsiteY1" fmla="*/ 3390 h 132930"/>
                <a:gd name="connsiteX2" fmla="*/ 392430 w 982980"/>
                <a:gd name="connsiteY2" fmla="*/ 7200 h 132930"/>
                <a:gd name="connsiteX3" fmla="*/ 613410 w 982980"/>
                <a:gd name="connsiteY3" fmla="*/ 30060 h 132930"/>
                <a:gd name="connsiteX4" fmla="*/ 796290 w 982980"/>
                <a:gd name="connsiteY4" fmla="*/ 37680 h 132930"/>
                <a:gd name="connsiteX5" fmla="*/ 982980 w 982980"/>
                <a:gd name="connsiteY5" fmla="*/ 132930 h 132930"/>
                <a:gd name="connsiteX6" fmla="*/ 0 w 982980"/>
                <a:gd name="connsiteY6" fmla="*/ 132930 h 132930"/>
                <a:gd name="connsiteX7" fmla="*/ 72390 w 982980"/>
                <a:gd name="connsiteY7" fmla="*/ 52920 h 132930"/>
                <a:gd name="connsiteX0" fmla="*/ 72390 w 982980"/>
                <a:gd name="connsiteY0" fmla="*/ 53683 h 133693"/>
                <a:gd name="connsiteX1" fmla="*/ 213360 w 982980"/>
                <a:gd name="connsiteY1" fmla="*/ 4153 h 133693"/>
                <a:gd name="connsiteX2" fmla="*/ 392430 w 982980"/>
                <a:gd name="connsiteY2" fmla="*/ 7963 h 133693"/>
                <a:gd name="connsiteX3" fmla="*/ 613410 w 982980"/>
                <a:gd name="connsiteY3" fmla="*/ 30823 h 133693"/>
                <a:gd name="connsiteX4" fmla="*/ 796290 w 982980"/>
                <a:gd name="connsiteY4" fmla="*/ 38443 h 133693"/>
                <a:gd name="connsiteX5" fmla="*/ 982980 w 982980"/>
                <a:gd name="connsiteY5" fmla="*/ 133693 h 133693"/>
                <a:gd name="connsiteX6" fmla="*/ 0 w 982980"/>
                <a:gd name="connsiteY6" fmla="*/ 133693 h 133693"/>
                <a:gd name="connsiteX7" fmla="*/ 72390 w 982980"/>
                <a:gd name="connsiteY7" fmla="*/ 53683 h 133693"/>
                <a:gd name="connsiteX0" fmla="*/ 72390 w 982980"/>
                <a:gd name="connsiteY0" fmla="*/ 53683 h 133693"/>
                <a:gd name="connsiteX1" fmla="*/ 213360 w 982980"/>
                <a:gd name="connsiteY1" fmla="*/ 4153 h 133693"/>
                <a:gd name="connsiteX2" fmla="*/ 392430 w 982980"/>
                <a:gd name="connsiteY2" fmla="*/ 7963 h 133693"/>
                <a:gd name="connsiteX3" fmla="*/ 613410 w 982980"/>
                <a:gd name="connsiteY3" fmla="*/ 30823 h 133693"/>
                <a:gd name="connsiteX4" fmla="*/ 796290 w 982980"/>
                <a:gd name="connsiteY4" fmla="*/ 38443 h 133693"/>
                <a:gd name="connsiteX5" fmla="*/ 982980 w 982980"/>
                <a:gd name="connsiteY5" fmla="*/ 133693 h 133693"/>
                <a:gd name="connsiteX6" fmla="*/ 0 w 982980"/>
                <a:gd name="connsiteY6" fmla="*/ 133693 h 133693"/>
                <a:gd name="connsiteX7" fmla="*/ 72390 w 982980"/>
                <a:gd name="connsiteY7" fmla="*/ 53683 h 133693"/>
                <a:gd name="connsiteX0" fmla="*/ 72390 w 982980"/>
                <a:gd name="connsiteY0" fmla="*/ 53683 h 133693"/>
                <a:gd name="connsiteX1" fmla="*/ 213360 w 982980"/>
                <a:gd name="connsiteY1" fmla="*/ 4153 h 133693"/>
                <a:gd name="connsiteX2" fmla="*/ 392430 w 982980"/>
                <a:gd name="connsiteY2" fmla="*/ 7963 h 133693"/>
                <a:gd name="connsiteX3" fmla="*/ 613410 w 982980"/>
                <a:gd name="connsiteY3" fmla="*/ 30823 h 133693"/>
                <a:gd name="connsiteX4" fmla="*/ 796290 w 982980"/>
                <a:gd name="connsiteY4" fmla="*/ 38443 h 133693"/>
                <a:gd name="connsiteX5" fmla="*/ 982980 w 982980"/>
                <a:gd name="connsiteY5" fmla="*/ 133693 h 133693"/>
                <a:gd name="connsiteX6" fmla="*/ 0 w 982980"/>
                <a:gd name="connsiteY6" fmla="*/ 133693 h 133693"/>
                <a:gd name="connsiteX7" fmla="*/ 72390 w 982980"/>
                <a:gd name="connsiteY7" fmla="*/ 53683 h 13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980" h="133693">
                  <a:moveTo>
                    <a:pt x="72390" y="53683"/>
                  </a:moveTo>
                  <a:cubicBezTo>
                    <a:pt x="107950" y="32093"/>
                    <a:pt x="160020" y="11773"/>
                    <a:pt x="213360" y="4153"/>
                  </a:cubicBezTo>
                  <a:cubicBezTo>
                    <a:pt x="266700" y="-3467"/>
                    <a:pt x="318770" y="343"/>
                    <a:pt x="392430" y="7963"/>
                  </a:cubicBezTo>
                  <a:lnTo>
                    <a:pt x="613410" y="30823"/>
                  </a:lnTo>
                  <a:cubicBezTo>
                    <a:pt x="680720" y="35903"/>
                    <a:pt x="734060" y="6693"/>
                    <a:pt x="796290" y="38443"/>
                  </a:cubicBezTo>
                  <a:lnTo>
                    <a:pt x="982980" y="133693"/>
                  </a:lnTo>
                  <a:lnTo>
                    <a:pt x="0" y="133693"/>
                  </a:lnTo>
                  <a:lnTo>
                    <a:pt x="72390" y="53683"/>
                  </a:lnTo>
                  <a:close/>
                </a:path>
              </a:pathLst>
            </a:custGeom>
            <a:gradFill>
              <a:gsLst>
                <a:gs pos="0">
                  <a:schemeClr val="accent1">
                    <a:lumMod val="5000"/>
                    <a:lumOff val="95000"/>
                  </a:schemeClr>
                </a:gs>
                <a:gs pos="74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206">
            <a:extLst>
              <a:ext uri="{FF2B5EF4-FFF2-40B4-BE49-F238E27FC236}">
                <a16:creationId xmlns:a16="http://schemas.microsoft.com/office/drawing/2014/main" id="{30F7BAD1-28D3-4C8A-A263-D68A0FDFC257}"/>
              </a:ext>
            </a:extLst>
          </p:cNvPr>
          <p:cNvSpPr txBox="1"/>
          <p:nvPr/>
        </p:nvSpPr>
        <p:spPr>
          <a:xfrm>
            <a:off x="6605911" y="4891829"/>
            <a:ext cx="1872208" cy="571301"/>
          </a:xfrm>
          <a:prstGeom prst="rect">
            <a:avLst/>
          </a:prstGeom>
          <a:solidFill>
            <a:schemeClr val="accent2">
              <a:lumMod val="60000"/>
              <a:lumOff val="40000"/>
            </a:schemeClr>
          </a:solidFill>
          <a:effectLst>
            <a:glow rad="228600">
              <a:srgbClr val="E0E0FF"/>
            </a:glow>
          </a:effectLst>
        </p:spPr>
        <p:txBody>
          <a:bodyPr wrap="square" lIns="36000" tIns="36000" rIns="36000" bIns="36000" rtlCol="0">
            <a:spAutoFit/>
          </a:bodyPr>
          <a:lstStyle/>
          <a:p>
            <a:pPr algn="ctr">
              <a:lnSpc>
                <a:spcPct val="90000"/>
              </a:lnSpc>
            </a:pPr>
            <a:r>
              <a:rPr lang="en-US" altLang="zh-TW" b="1" dirty="0">
                <a:solidFill>
                  <a:schemeClr val="tx1">
                    <a:lumMod val="85000"/>
                    <a:lumOff val="15000"/>
                  </a:schemeClr>
                </a:solidFill>
                <a:latin typeface="Meiryo UI" panose="020B0604030504040204" pitchFamily="50" charset="-128"/>
                <a:ea typeface="Meiryo UI" panose="020B0604030504040204" pitchFamily="50" charset="-128"/>
              </a:rPr>
              <a:t>Water Resources Tax</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56" name="グループ化 165">
            <a:extLst>
              <a:ext uri="{FF2B5EF4-FFF2-40B4-BE49-F238E27FC236}">
                <a16:creationId xmlns:a16="http://schemas.microsoft.com/office/drawing/2014/main" id="{62148191-80B9-4588-87E4-0CD262CC6DCD}"/>
              </a:ext>
            </a:extLst>
          </p:cNvPr>
          <p:cNvGrpSpPr/>
          <p:nvPr/>
        </p:nvGrpSpPr>
        <p:grpSpPr>
          <a:xfrm>
            <a:off x="1310928" y="2472152"/>
            <a:ext cx="1169716" cy="1152447"/>
            <a:chOff x="6395526" y="5522617"/>
            <a:chExt cx="796756" cy="784993"/>
          </a:xfrm>
        </p:grpSpPr>
        <p:sp>
          <p:nvSpPr>
            <p:cNvPr id="57" name="楕円 166">
              <a:extLst>
                <a:ext uri="{FF2B5EF4-FFF2-40B4-BE49-F238E27FC236}">
                  <a16:creationId xmlns:a16="http://schemas.microsoft.com/office/drawing/2014/main" id="{2E5AD6E1-752C-4484-A329-1035CF602118}"/>
                </a:ext>
              </a:extLst>
            </p:cNvPr>
            <p:cNvSpPr/>
            <p:nvPr/>
          </p:nvSpPr>
          <p:spPr>
            <a:xfrm>
              <a:off x="6395526" y="5629120"/>
              <a:ext cx="166009" cy="132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167">
              <a:extLst>
                <a:ext uri="{FF2B5EF4-FFF2-40B4-BE49-F238E27FC236}">
                  <a16:creationId xmlns:a16="http://schemas.microsoft.com/office/drawing/2014/main" id="{7DAB4717-FCB5-4EAD-AF85-F41F920E94C6}"/>
                </a:ext>
              </a:extLst>
            </p:cNvPr>
            <p:cNvSpPr/>
            <p:nvPr/>
          </p:nvSpPr>
          <p:spPr>
            <a:xfrm>
              <a:off x="6490414" y="5658552"/>
              <a:ext cx="166009" cy="132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168">
              <a:extLst>
                <a:ext uri="{FF2B5EF4-FFF2-40B4-BE49-F238E27FC236}">
                  <a16:creationId xmlns:a16="http://schemas.microsoft.com/office/drawing/2014/main" id="{060C6DF9-986F-47F2-A61E-356AF2434390}"/>
                </a:ext>
              </a:extLst>
            </p:cNvPr>
            <p:cNvSpPr/>
            <p:nvPr/>
          </p:nvSpPr>
          <p:spPr>
            <a:xfrm>
              <a:off x="6548847" y="5708631"/>
              <a:ext cx="187191" cy="668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169">
              <a:extLst>
                <a:ext uri="{FF2B5EF4-FFF2-40B4-BE49-F238E27FC236}">
                  <a16:creationId xmlns:a16="http://schemas.microsoft.com/office/drawing/2014/main" id="{4A734C19-75B0-4633-B771-0799ACF73333}"/>
                </a:ext>
              </a:extLst>
            </p:cNvPr>
            <p:cNvSpPr/>
            <p:nvPr/>
          </p:nvSpPr>
          <p:spPr>
            <a:xfrm>
              <a:off x="6628126" y="5529970"/>
              <a:ext cx="166009" cy="132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170">
              <a:extLst>
                <a:ext uri="{FF2B5EF4-FFF2-40B4-BE49-F238E27FC236}">
                  <a16:creationId xmlns:a16="http://schemas.microsoft.com/office/drawing/2014/main" id="{0BD4A60A-A849-4970-B471-26F52737931C}"/>
                </a:ext>
              </a:extLst>
            </p:cNvPr>
            <p:cNvSpPr/>
            <p:nvPr/>
          </p:nvSpPr>
          <p:spPr>
            <a:xfrm>
              <a:off x="6730818" y="5613798"/>
              <a:ext cx="166009" cy="132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171">
              <a:extLst>
                <a:ext uri="{FF2B5EF4-FFF2-40B4-BE49-F238E27FC236}">
                  <a16:creationId xmlns:a16="http://schemas.microsoft.com/office/drawing/2014/main" id="{71E6B606-477A-4EBE-AC73-E3593A0219EA}"/>
                </a:ext>
              </a:extLst>
            </p:cNvPr>
            <p:cNvSpPr/>
            <p:nvPr/>
          </p:nvSpPr>
          <p:spPr>
            <a:xfrm>
              <a:off x="6774837" y="5688545"/>
              <a:ext cx="187191" cy="668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172">
              <a:extLst>
                <a:ext uri="{FF2B5EF4-FFF2-40B4-BE49-F238E27FC236}">
                  <a16:creationId xmlns:a16="http://schemas.microsoft.com/office/drawing/2014/main" id="{DC01C670-E67F-4157-9407-310A85F0D024}"/>
                </a:ext>
              </a:extLst>
            </p:cNvPr>
            <p:cNvSpPr/>
            <p:nvPr/>
          </p:nvSpPr>
          <p:spPr>
            <a:xfrm>
              <a:off x="6857453" y="5522617"/>
              <a:ext cx="166009" cy="132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173">
              <a:extLst>
                <a:ext uri="{FF2B5EF4-FFF2-40B4-BE49-F238E27FC236}">
                  <a16:creationId xmlns:a16="http://schemas.microsoft.com/office/drawing/2014/main" id="{3F866DAC-29A8-46A9-84C8-13D2BB40E981}"/>
                </a:ext>
              </a:extLst>
            </p:cNvPr>
            <p:cNvSpPr/>
            <p:nvPr/>
          </p:nvSpPr>
          <p:spPr>
            <a:xfrm>
              <a:off x="6972843" y="5601727"/>
              <a:ext cx="166009" cy="132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174">
              <a:extLst>
                <a:ext uri="{FF2B5EF4-FFF2-40B4-BE49-F238E27FC236}">
                  <a16:creationId xmlns:a16="http://schemas.microsoft.com/office/drawing/2014/main" id="{CCBFF1AC-60EB-4DB7-8CF0-436B69EA7570}"/>
                </a:ext>
              </a:extLst>
            </p:cNvPr>
            <p:cNvSpPr/>
            <p:nvPr/>
          </p:nvSpPr>
          <p:spPr>
            <a:xfrm>
              <a:off x="6978251" y="5708631"/>
              <a:ext cx="187191" cy="668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175">
              <a:extLst>
                <a:ext uri="{FF2B5EF4-FFF2-40B4-BE49-F238E27FC236}">
                  <a16:creationId xmlns:a16="http://schemas.microsoft.com/office/drawing/2014/main" id="{4A60943A-3D49-429C-8B45-4AFFC06DC552}"/>
                </a:ext>
              </a:extLst>
            </p:cNvPr>
            <p:cNvSpPr/>
            <p:nvPr/>
          </p:nvSpPr>
          <p:spPr>
            <a:xfrm>
              <a:off x="6696075" y="5751195"/>
              <a:ext cx="64770" cy="217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176">
              <a:extLst>
                <a:ext uri="{FF2B5EF4-FFF2-40B4-BE49-F238E27FC236}">
                  <a16:creationId xmlns:a16="http://schemas.microsoft.com/office/drawing/2014/main" id="{6AA50F4F-5CE2-480E-8DC5-22AE51EF1FEC}"/>
                </a:ext>
              </a:extLst>
            </p:cNvPr>
            <p:cNvSpPr/>
            <p:nvPr/>
          </p:nvSpPr>
          <p:spPr>
            <a:xfrm>
              <a:off x="6908073" y="5735453"/>
              <a:ext cx="64770" cy="217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177">
              <a:extLst>
                <a:ext uri="{FF2B5EF4-FFF2-40B4-BE49-F238E27FC236}">
                  <a16:creationId xmlns:a16="http://schemas.microsoft.com/office/drawing/2014/main" id="{B79F020D-3389-4CA6-9733-C3C750C2CBDE}"/>
                </a:ext>
              </a:extLst>
            </p:cNvPr>
            <p:cNvSpPr/>
            <p:nvPr/>
          </p:nvSpPr>
          <p:spPr>
            <a:xfrm>
              <a:off x="7106079" y="5749290"/>
              <a:ext cx="64770" cy="217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178">
              <a:extLst>
                <a:ext uri="{FF2B5EF4-FFF2-40B4-BE49-F238E27FC236}">
                  <a16:creationId xmlns:a16="http://schemas.microsoft.com/office/drawing/2014/main" id="{9EBEE0A2-A6D5-4A4C-8E05-72523072E366}"/>
                </a:ext>
              </a:extLst>
            </p:cNvPr>
            <p:cNvSpPr/>
            <p:nvPr/>
          </p:nvSpPr>
          <p:spPr>
            <a:xfrm>
              <a:off x="6569347" y="5905655"/>
              <a:ext cx="622935" cy="401955"/>
            </a:xfrm>
            <a:custGeom>
              <a:avLst/>
              <a:gdLst>
                <a:gd name="connsiteX0" fmla="*/ 11430 w 621030"/>
                <a:gd name="connsiteY0" fmla="*/ 401955 h 401955"/>
                <a:gd name="connsiteX1" fmla="*/ 621030 w 621030"/>
                <a:gd name="connsiteY1" fmla="*/ 401955 h 401955"/>
                <a:gd name="connsiteX2" fmla="*/ 621030 w 621030"/>
                <a:gd name="connsiteY2" fmla="*/ 0 h 401955"/>
                <a:gd name="connsiteX3" fmla="*/ 424815 w 621030"/>
                <a:gd name="connsiteY3" fmla="*/ 129540 h 401955"/>
                <a:gd name="connsiteX4" fmla="*/ 424815 w 621030"/>
                <a:gd name="connsiteY4" fmla="*/ 0 h 401955"/>
                <a:gd name="connsiteX5" fmla="*/ 209550 w 621030"/>
                <a:gd name="connsiteY5" fmla="*/ 129540 h 401955"/>
                <a:gd name="connsiteX6" fmla="*/ 209550 w 621030"/>
                <a:gd name="connsiteY6" fmla="*/ 5715 h 401955"/>
                <a:gd name="connsiteX7" fmla="*/ 0 w 621030"/>
                <a:gd name="connsiteY7" fmla="*/ 137160 h 401955"/>
                <a:gd name="connsiteX8" fmla="*/ 11430 w 621030"/>
                <a:gd name="connsiteY8" fmla="*/ 401955 h 401955"/>
                <a:gd name="connsiteX0" fmla="*/ 0 w 622935"/>
                <a:gd name="connsiteY0" fmla="*/ 401955 h 401955"/>
                <a:gd name="connsiteX1" fmla="*/ 622935 w 622935"/>
                <a:gd name="connsiteY1" fmla="*/ 401955 h 401955"/>
                <a:gd name="connsiteX2" fmla="*/ 622935 w 622935"/>
                <a:gd name="connsiteY2" fmla="*/ 0 h 401955"/>
                <a:gd name="connsiteX3" fmla="*/ 426720 w 622935"/>
                <a:gd name="connsiteY3" fmla="*/ 129540 h 401955"/>
                <a:gd name="connsiteX4" fmla="*/ 426720 w 622935"/>
                <a:gd name="connsiteY4" fmla="*/ 0 h 401955"/>
                <a:gd name="connsiteX5" fmla="*/ 211455 w 622935"/>
                <a:gd name="connsiteY5" fmla="*/ 129540 h 401955"/>
                <a:gd name="connsiteX6" fmla="*/ 211455 w 622935"/>
                <a:gd name="connsiteY6" fmla="*/ 5715 h 401955"/>
                <a:gd name="connsiteX7" fmla="*/ 1905 w 622935"/>
                <a:gd name="connsiteY7" fmla="*/ 137160 h 401955"/>
                <a:gd name="connsiteX8" fmla="*/ 0 w 622935"/>
                <a:gd name="connsiteY8" fmla="*/ 401955 h 4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935" h="401955">
                  <a:moveTo>
                    <a:pt x="0" y="401955"/>
                  </a:moveTo>
                  <a:lnTo>
                    <a:pt x="622935" y="401955"/>
                  </a:lnTo>
                  <a:lnTo>
                    <a:pt x="622935" y="0"/>
                  </a:lnTo>
                  <a:lnTo>
                    <a:pt x="426720" y="129540"/>
                  </a:lnTo>
                  <a:lnTo>
                    <a:pt x="426720" y="0"/>
                  </a:lnTo>
                  <a:lnTo>
                    <a:pt x="211455" y="129540"/>
                  </a:lnTo>
                  <a:lnTo>
                    <a:pt x="211455" y="5715"/>
                  </a:lnTo>
                  <a:lnTo>
                    <a:pt x="1905" y="137160"/>
                  </a:lnTo>
                  <a:lnTo>
                    <a:pt x="0" y="401955"/>
                  </a:lnTo>
                  <a:close/>
                </a:path>
              </a:pathLst>
            </a:custGeom>
            <a:gradFill>
              <a:gsLst>
                <a:gs pos="0">
                  <a:schemeClr val="accent1">
                    <a:lumMod val="5000"/>
                    <a:lumOff val="95000"/>
                  </a:schemeClr>
                </a:gs>
                <a:gs pos="74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179">
              <a:extLst>
                <a:ext uri="{FF2B5EF4-FFF2-40B4-BE49-F238E27FC236}">
                  <a16:creationId xmlns:a16="http://schemas.microsoft.com/office/drawing/2014/main" id="{FA72E65F-EC71-41E2-8062-575BDAB2B132}"/>
                </a:ext>
              </a:extLst>
            </p:cNvPr>
            <p:cNvSpPr/>
            <p:nvPr/>
          </p:nvSpPr>
          <p:spPr>
            <a:xfrm>
              <a:off x="6603243" y="6126893"/>
              <a:ext cx="45719" cy="58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180">
              <a:extLst>
                <a:ext uri="{FF2B5EF4-FFF2-40B4-BE49-F238E27FC236}">
                  <a16:creationId xmlns:a16="http://schemas.microsoft.com/office/drawing/2014/main" id="{02516B52-90D8-4A5C-8266-B0F585EB4844}"/>
                </a:ext>
              </a:extLst>
            </p:cNvPr>
            <p:cNvSpPr/>
            <p:nvPr/>
          </p:nvSpPr>
          <p:spPr>
            <a:xfrm>
              <a:off x="6673215" y="6126893"/>
              <a:ext cx="45719" cy="58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181">
              <a:extLst>
                <a:ext uri="{FF2B5EF4-FFF2-40B4-BE49-F238E27FC236}">
                  <a16:creationId xmlns:a16="http://schemas.microsoft.com/office/drawing/2014/main" id="{42A9BC7B-2626-498A-9339-1A24D2EB6409}"/>
                </a:ext>
              </a:extLst>
            </p:cNvPr>
            <p:cNvSpPr/>
            <p:nvPr/>
          </p:nvSpPr>
          <p:spPr>
            <a:xfrm>
              <a:off x="6827790" y="6122825"/>
              <a:ext cx="45719" cy="58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182">
              <a:extLst>
                <a:ext uri="{FF2B5EF4-FFF2-40B4-BE49-F238E27FC236}">
                  <a16:creationId xmlns:a16="http://schemas.microsoft.com/office/drawing/2014/main" id="{0FFB6576-546E-4F67-A794-4ADE352F3587}"/>
                </a:ext>
              </a:extLst>
            </p:cNvPr>
            <p:cNvSpPr/>
            <p:nvPr/>
          </p:nvSpPr>
          <p:spPr>
            <a:xfrm>
              <a:off x="6897762" y="6122825"/>
              <a:ext cx="45719" cy="58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183">
              <a:extLst>
                <a:ext uri="{FF2B5EF4-FFF2-40B4-BE49-F238E27FC236}">
                  <a16:creationId xmlns:a16="http://schemas.microsoft.com/office/drawing/2014/main" id="{854EC00E-BD6C-49E8-B201-F1950177ECA5}"/>
                </a:ext>
              </a:extLst>
            </p:cNvPr>
            <p:cNvSpPr/>
            <p:nvPr/>
          </p:nvSpPr>
          <p:spPr>
            <a:xfrm>
              <a:off x="7052337" y="6120920"/>
              <a:ext cx="45719" cy="58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184">
              <a:extLst>
                <a:ext uri="{FF2B5EF4-FFF2-40B4-BE49-F238E27FC236}">
                  <a16:creationId xmlns:a16="http://schemas.microsoft.com/office/drawing/2014/main" id="{377B2D63-40ED-45D3-840C-D7951696904B}"/>
                </a:ext>
              </a:extLst>
            </p:cNvPr>
            <p:cNvSpPr/>
            <p:nvPr/>
          </p:nvSpPr>
          <p:spPr>
            <a:xfrm>
              <a:off x="7122309" y="6120920"/>
              <a:ext cx="45719" cy="58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7343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80157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Fair and Satisfactory Compensation Process</a:t>
            </a:r>
          </a:p>
        </p:txBody>
      </p:sp>
      <p:sp>
        <p:nvSpPr>
          <p:cNvPr id="6" name="テキスト ボックス 5">
            <a:extLst>
              <a:ext uri="{FF2B5EF4-FFF2-40B4-BE49-F238E27FC236}">
                <a16:creationId xmlns:a16="http://schemas.microsoft.com/office/drawing/2014/main" id="{A7A3D02A-CAD8-4A0C-A119-ABECFA01DC63}"/>
              </a:ext>
            </a:extLst>
          </p:cNvPr>
          <p:cNvSpPr txBox="1"/>
          <p:nvPr/>
        </p:nvSpPr>
        <p:spPr>
          <a:xfrm>
            <a:off x="642101" y="1537816"/>
            <a:ext cx="7386283" cy="400110"/>
          </a:xfrm>
          <a:prstGeom prst="rect">
            <a:avLst/>
          </a:prstGeom>
          <a:noFill/>
        </p:spPr>
        <p:txBody>
          <a:bodyPr wrap="square" rtlCol="0">
            <a:spAutoFit/>
          </a:bodyPr>
          <a:lstStyle/>
          <a:p>
            <a:r>
              <a:rPr lang="en-US" altLang="ja-JP" sz="2000" dirty="0"/>
              <a:t>1) Act on Special Measures for Water Resource Areas</a:t>
            </a:r>
          </a:p>
        </p:txBody>
      </p:sp>
      <p:sp>
        <p:nvSpPr>
          <p:cNvPr id="7" name="コンテンツ プレースホルダー 3">
            <a:extLst>
              <a:ext uri="{FF2B5EF4-FFF2-40B4-BE49-F238E27FC236}">
                <a16:creationId xmlns:a16="http://schemas.microsoft.com/office/drawing/2014/main" id="{B9FCFA42-DD48-47CE-BEC7-42BD3A362D8F}"/>
              </a:ext>
            </a:extLst>
          </p:cNvPr>
          <p:cNvSpPr txBox="1"/>
          <p:nvPr/>
        </p:nvSpPr>
        <p:spPr>
          <a:xfrm>
            <a:off x="971600" y="5299481"/>
            <a:ext cx="7830636" cy="24622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dirty="0"/>
              <a:t>Cost Burden for Projects Related to the Water Source Area Improvement Plan</a:t>
            </a:r>
            <a:endParaRPr lang="ja-JP" altLang="en-US" sz="1600" dirty="0"/>
          </a:p>
        </p:txBody>
      </p:sp>
      <p:sp>
        <p:nvSpPr>
          <p:cNvPr id="8" name="テキスト プレースホルダー 2">
            <a:extLst>
              <a:ext uri="{FF2B5EF4-FFF2-40B4-BE49-F238E27FC236}">
                <a16:creationId xmlns:a16="http://schemas.microsoft.com/office/drawing/2014/main" id="{AF3345E6-3928-4C38-A65D-71AA069373E1}"/>
              </a:ext>
            </a:extLst>
          </p:cNvPr>
          <p:cNvSpPr txBox="1">
            <a:spLocks/>
          </p:cNvSpPr>
          <p:nvPr/>
        </p:nvSpPr>
        <p:spPr>
          <a:xfrm>
            <a:off x="467544" y="1942997"/>
            <a:ext cx="7200800"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National government, local municipalities, and beneficiary area share the cost.</a:t>
            </a:r>
          </a:p>
        </p:txBody>
      </p:sp>
      <p:pic>
        <p:nvPicPr>
          <p:cNvPr id="3" name="Picture 2">
            <a:extLst>
              <a:ext uri="{FF2B5EF4-FFF2-40B4-BE49-F238E27FC236}">
                <a16:creationId xmlns:a16="http://schemas.microsoft.com/office/drawing/2014/main" id="{8140B2A5-D113-4FEE-9880-04C08A8CBE02}"/>
              </a:ext>
            </a:extLst>
          </p:cNvPr>
          <p:cNvPicPr>
            <a:picLocks noChangeAspect="1"/>
          </p:cNvPicPr>
          <p:nvPr/>
        </p:nvPicPr>
        <p:blipFill>
          <a:blip r:embed="rId3"/>
          <a:stretch>
            <a:fillRect/>
          </a:stretch>
        </p:blipFill>
        <p:spPr>
          <a:xfrm>
            <a:off x="353202" y="2901887"/>
            <a:ext cx="8437595" cy="2072820"/>
          </a:xfrm>
          <a:prstGeom prst="rect">
            <a:avLst/>
          </a:prstGeom>
        </p:spPr>
      </p:pic>
      <p:sp>
        <p:nvSpPr>
          <p:cNvPr id="9" name="テキスト ボックス 6">
            <a:extLst>
              <a:ext uri="{FF2B5EF4-FFF2-40B4-BE49-F238E27FC236}">
                <a16:creationId xmlns:a16="http://schemas.microsoft.com/office/drawing/2014/main" id="{838EB935-E445-4354-8E8E-6ECDFE491661}"/>
              </a:ext>
            </a:extLst>
          </p:cNvPr>
          <p:cNvSpPr txBox="1"/>
          <p:nvPr/>
        </p:nvSpPr>
        <p:spPr>
          <a:xfrm>
            <a:off x="631186" y="5012407"/>
            <a:ext cx="4255732"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PRT</a:t>
            </a:r>
          </a:p>
        </p:txBody>
      </p:sp>
    </p:spTree>
    <p:extLst>
      <p:ext uri="{BB962C8B-B14F-4D97-AF65-F5344CB8AC3E}">
        <p14:creationId xmlns:p14="http://schemas.microsoft.com/office/powerpoint/2010/main" val="87671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2. Promotion and Support for Water Source Areas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80157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Fair and Satisfactory Compensation Process</a:t>
            </a:r>
          </a:p>
        </p:txBody>
      </p:sp>
      <p:sp>
        <p:nvSpPr>
          <p:cNvPr id="6" name="テキスト ボックス 5">
            <a:extLst>
              <a:ext uri="{FF2B5EF4-FFF2-40B4-BE49-F238E27FC236}">
                <a16:creationId xmlns:a16="http://schemas.microsoft.com/office/drawing/2014/main" id="{A7A3D02A-CAD8-4A0C-A119-ABECFA01DC63}"/>
              </a:ext>
            </a:extLst>
          </p:cNvPr>
          <p:cNvSpPr txBox="1"/>
          <p:nvPr/>
        </p:nvSpPr>
        <p:spPr>
          <a:xfrm>
            <a:off x="642101" y="1537816"/>
            <a:ext cx="7386283" cy="400110"/>
          </a:xfrm>
          <a:prstGeom prst="rect">
            <a:avLst/>
          </a:prstGeom>
          <a:noFill/>
        </p:spPr>
        <p:txBody>
          <a:bodyPr wrap="square" rtlCol="0">
            <a:spAutoFit/>
          </a:bodyPr>
          <a:lstStyle/>
          <a:p>
            <a:r>
              <a:rPr lang="en-US" altLang="ja-JP" sz="2000" dirty="0"/>
              <a:t>2) Three Acts for Power-Resources</a:t>
            </a:r>
          </a:p>
        </p:txBody>
      </p:sp>
      <p:sp>
        <p:nvSpPr>
          <p:cNvPr id="9" name="角丸四角形 5">
            <a:extLst>
              <a:ext uri="{FF2B5EF4-FFF2-40B4-BE49-F238E27FC236}">
                <a16:creationId xmlns:a16="http://schemas.microsoft.com/office/drawing/2014/main" id="{B0EE5688-C765-4606-8B79-8FC8E0441757}"/>
              </a:ext>
            </a:extLst>
          </p:cNvPr>
          <p:cNvSpPr/>
          <p:nvPr/>
        </p:nvSpPr>
        <p:spPr>
          <a:xfrm>
            <a:off x="1064706" y="2107248"/>
            <a:ext cx="6963678" cy="1053927"/>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 These laws aim to </a:t>
            </a:r>
            <a:r>
              <a:rPr lang="en-US" altLang="ja-JP" sz="2000" b="1" dirty="0">
                <a:solidFill>
                  <a:srgbClr val="FF0000"/>
                </a:solidFill>
              </a:rPr>
              <a:t>promote power supply</a:t>
            </a:r>
            <a:r>
              <a:rPr lang="en-US" altLang="ja-JP" sz="2000" dirty="0">
                <a:solidFill>
                  <a:schemeClr val="tx1"/>
                </a:solidFill>
              </a:rPr>
              <a:t> development and facilitate operations by helping </a:t>
            </a:r>
            <a:r>
              <a:rPr lang="en-US" altLang="ja-JP" sz="2000" b="1" dirty="0">
                <a:solidFill>
                  <a:srgbClr val="FF0000"/>
                </a:solidFill>
              </a:rPr>
              <a:t>subsidize</a:t>
            </a:r>
            <a:r>
              <a:rPr lang="en-US" altLang="ja-JP" sz="2000" dirty="0">
                <a:solidFill>
                  <a:schemeClr val="tx1"/>
                </a:solidFill>
              </a:rPr>
              <a:t> areas where power supply development is to take place.</a:t>
            </a:r>
            <a:endParaRPr kumimoji="1" lang="ja-JP" altLang="en-US" sz="2000" dirty="0">
              <a:solidFill>
                <a:srgbClr val="FF0000"/>
              </a:solidFill>
            </a:endParaRPr>
          </a:p>
        </p:txBody>
      </p:sp>
      <p:pic>
        <p:nvPicPr>
          <p:cNvPr id="4" name="図 3">
            <a:extLst>
              <a:ext uri="{FF2B5EF4-FFF2-40B4-BE49-F238E27FC236}">
                <a16:creationId xmlns:a16="http://schemas.microsoft.com/office/drawing/2014/main" id="{32EFD7F3-4B02-4A48-9769-D1E9C411EC00}"/>
              </a:ext>
            </a:extLst>
          </p:cNvPr>
          <p:cNvPicPr>
            <a:picLocks noChangeAspect="1"/>
          </p:cNvPicPr>
          <p:nvPr/>
        </p:nvPicPr>
        <p:blipFill>
          <a:blip r:embed="rId3"/>
          <a:stretch>
            <a:fillRect/>
          </a:stretch>
        </p:blipFill>
        <p:spPr>
          <a:xfrm>
            <a:off x="7770251" y="7004415"/>
            <a:ext cx="1428949" cy="1095528"/>
          </a:xfrm>
          <a:prstGeom prst="rect">
            <a:avLst/>
          </a:prstGeom>
        </p:spPr>
      </p:pic>
      <p:pic>
        <p:nvPicPr>
          <p:cNvPr id="11" name="図 10">
            <a:extLst>
              <a:ext uri="{FF2B5EF4-FFF2-40B4-BE49-F238E27FC236}">
                <a16:creationId xmlns:a16="http://schemas.microsoft.com/office/drawing/2014/main" id="{68BB4793-D1AC-419D-8213-4D4FA99B96BD}"/>
              </a:ext>
            </a:extLst>
          </p:cNvPr>
          <p:cNvPicPr>
            <a:picLocks noChangeAspect="1"/>
          </p:cNvPicPr>
          <p:nvPr/>
        </p:nvPicPr>
        <p:blipFill rotWithShape="1">
          <a:blip r:embed="rId4"/>
          <a:srcRect r="11536" b="16321"/>
          <a:stretch/>
        </p:blipFill>
        <p:spPr>
          <a:xfrm>
            <a:off x="6932852" y="7053607"/>
            <a:ext cx="1053423" cy="916733"/>
          </a:xfrm>
          <a:prstGeom prst="rect">
            <a:avLst/>
          </a:prstGeom>
        </p:spPr>
      </p:pic>
      <p:pic>
        <p:nvPicPr>
          <p:cNvPr id="14" name="図 13">
            <a:extLst>
              <a:ext uri="{FF2B5EF4-FFF2-40B4-BE49-F238E27FC236}">
                <a16:creationId xmlns:a16="http://schemas.microsoft.com/office/drawing/2014/main" id="{8ADC2BE9-8DAB-44AD-B69B-1104636ABE1E}"/>
              </a:ext>
            </a:extLst>
          </p:cNvPr>
          <p:cNvPicPr>
            <a:picLocks noChangeAspect="1"/>
          </p:cNvPicPr>
          <p:nvPr/>
        </p:nvPicPr>
        <p:blipFill>
          <a:blip r:embed="rId5"/>
          <a:stretch>
            <a:fillRect/>
          </a:stretch>
        </p:blipFill>
        <p:spPr>
          <a:xfrm>
            <a:off x="6109588" y="7053607"/>
            <a:ext cx="895475" cy="943107"/>
          </a:xfrm>
          <a:prstGeom prst="rect">
            <a:avLst/>
          </a:prstGeom>
        </p:spPr>
      </p:pic>
      <p:pic>
        <p:nvPicPr>
          <p:cNvPr id="16" name="図 15" descr="ダイアグラム&#10;&#10;中程度の精度で自動的に生成された説明">
            <a:extLst>
              <a:ext uri="{FF2B5EF4-FFF2-40B4-BE49-F238E27FC236}">
                <a16:creationId xmlns:a16="http://schemas.microsoft.com/office/drawing/2014/main" id="{9662623A-9FA1-4B26-A74D-C24B2DCE2279}"/>
              </a:ext>
            </a:extLst>
          </p:cNvPr>
          <p:cNvPicPr>
            <a:picLocks noChangeAspect="1"/>
          </p:cNvPicPr>
          <p:nvPr/>
        </p:nvPicPr>
        <p:blipFill rotWithShape="1">
          <a:blip r:embed="rId6">
            <a:extLst>
              <a:ext uri="{28A0092B-C50C-407E-A947-70E740481C1C}">
                <a14:useLocalDpi xmlns:a14="http://schemas.microsoft.com/office/drawing/2010/main" val="0"/>
              </a:ext>
            </a:extLst>
          </a:blip>
          <a:srcRect l="13171" t="10613" r="14087" b="9341"/>
          <a:stretch/>
        </p:blipFill>
        <p:spPr>
          <a:xfrm>
            <a:off x="2730554" y="3306015"/>
            <a:ext cx="3682891" cy="2863820"/>
          </a:xfrm>
          <a:prstGeom prst="rect">
            <a:avLst/>
          </a:prstGeom>
        </p:spPr>
      </p:pic>
    </p:spTree>
    <p:extLst>
      <p:ext uri="{BB962C8B-B14F-4D97-AF65-F5344CB8AC3E}">
        <p14:creationId xmlns:p14="http://schemas.microsoft.com/office/powerpoint/2010/main" val="28932880"/>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230D57-2149-483B-B3F9-8F2BB73325E6}">
  <ds:schemaRefs>
    <ds:schemaRef ds:uri="http://purl.org/dc/elements/1.1/"/>
    <ds:schemaRef ds:uri="http://schemas.microsoft.com/office/2006/metadata/properties"/>
    <ds:schemaRef ds:uri="b56652ab-dc59-4635-a713-c4c2ef59bd7c"/>
    <ds:schemaRef ds:uri="http://schemas.microsoft.com/office/2006/documentManagement/types"/>
    <ds:schemaRef ds:uri="http://purl.org/dc/terms/"/>
    <ds:schemaRef ds:uri="http://purl.org/dc/dcmitype/"/>
    <ds:schemaRef ds:uri="http://schemas.openxmlformats.org/package/2006/metadata/core-properties"/>
    <ds:schemaRef ds:uri="8bee4b5a-797e-4090-846b-e0b2c160cba4"/>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59776A1-33AF-451F-990C-4411255B2372}">
  <ds:schemaRefs>
    <ds:schemaRef ds:uri="http://schemas.microsoft.com/sharepoint/v3/contenttype/forms"/>
  </ds:schemaRefs>
</ds:datastoreItem>
</file>

<file path=customXml/itemProps3.xml><?xml version="1.0" encoding="utf-8"?>
<ds:datastoreItem xmlns:ds="http://schemas.openxmlformats.org/officeDocument/2006/customXml" ds:itemID="{3CA57606-9131-401E-9D96-176D0F3DFC02}"/>
</file>

<file path=docProps/app.xml><?xml version="1.0" encoding="utf-8"?>
<Properties xmlns="http://schemas.openxmlformats.org/officeDocument/2006/extended-properties" xmlns:vt="http://schemas.openxmlformats.org/officeDocument/2006/docPropsVTypes">
  <Template/>
  <TotalTime>3051</TotalTime>
  <Words>1696</Words>
  <PresentationFormat>On-screen Show (4:3)</PresentationFormat>
  <Paragraphs>218</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Meiryo UI</vt:lpstr>
      <vt:lpstr>Arial</vt:lpstr>
      <vt:lpstr>Calibri</vt:lpstr>
      <vt:lpstr>Cambria</vt:lpstr>
      <vt:lpstr>Wingdings</vt:lpstr>
      <vt:lpstr>2_X0-00</vt:lpstr>
      <vt:lpstr>Theme9 Environmental and Social Consideration in Large-scale Projects Supporting the Reconstruction of Submerged Communities</vt:lpstr>
      <vt:lpstr>Contents</vt:lpstr>
      <vt:lpstr>1. Introduction</vt:lpstr>
      <vt:lpstr>2. Promotion and Support for Reservoir Areas</vt:lpstr>
      <vt:lpstr>2. Promotion and Support for Reservoir Areas</vt:lpstr>
      <vt:lpstr>2. Promotion and Support for Water Source Areas</vt:lpstr>
      <vt:lpstr>2. Promotion and Support for Water Source Areas</vt:lpstr>
      <vt:lpstr>2. Promotion and Support for Water Source Areas</vt:lpstr>
      <vt:lpstr>2. Promotion and Support for Water Source Areas</vt:lpstr>
      <vt:lpstr>2. Promotion and Support for Water Source Areas</vt:lpstr>
      <vt:lpstr>2. Promotion and Support for Water Source Areas</vt:lpstr>
      <vt:lpstr>2. Promotion and Support for Water Source Areas</vt:lpstr>
      <vt:lpstr>2. Promotion and Support for Water Source Areas</vt:lpstr>
      <vt:lpstr>2. Promotion and Support for Water Source Areas</vt:lpstr>
      <vt:lpstr>2. Promotion and Support for Water Source Areas</vt:lpstr>
      <vt:lpstr>3. Environmental and Ecosystem</vt:lpstr>
      <vt:lpstr>3. Environmental and Ecosystem</vt:lpstr>
      <vt:lpstr>3. Environmental and Ecosystem</vt:lpstr>
      <vt:lpstr>3. Environmental and Ecosystem</vt:lpstr>
      <vt:lpstr>3. Environmental and Ecosystem</vt:lpstr>
      <vt:lpstr>3. Environmental and Ecosystem</vt:lpstr>
      <vt:lpstr>3. Environmental and Ecosystem</vt:lpstr>
      <vt:lpstr>4. Lessons Learned (1)</vt:lpstr>
      <vt:lpstr>4. Lessons Learned (2)</vt:lpstr>
      <vt:lpstr>4.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2016-11-19T07:24:00Z</cp:lastPrinted>
  <dcterms:created xsi:type="dcterms:W3CDTF">2016-03-24T01:37:00Z</dcterms:created>
  <dcterms:modified xsi:type="dcterms:W3CDTF">2022-04-01T09:05:18Z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