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21"/>
  </p:notesMasterIdLst>
  <p:handoutMasterIdLst>
    <p:handoutMasterId r:id="rId22"/>
  </p:handoutMasterIdLst>
  <p:sldIdLst>
    <p:sldId id="256" r:id="rId5"/>
    <p:sldId id="325" r:id="rId6"/>
    <p:sldId id="304" r:id="rId7"/>
    <p:sldId id="357" r:id="rId8"/>
    <p:sldId id="452" r:id="rId9"/>
    <p:sldId id="446" r:id="rId10"/>
    <p:sldId id="447" r:id="rId11"/>
    <p:sldId id="451" r:id="rId12"/>
    <p:sldId id="448" r:id="rId13"/>
    <p:sldId id="449" r:id="rId14"/>
    <p:sldId id="450" r:id="rId15"/>
    <p:sldId id="454" r:id="rId16"/>
    <p:sldId id="456" r:id="rId17"/>
    <p:sldId id="340" r:id="rId18"/>
    <p:sldId id="444" r:id="rId19"/>
    <p:sldId id="443" r:id="rId20"/>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p15:clr>
            <a:srgbClr val="A4A3A4"/>
          </p15:clr>
        </p15:guide>
        <p15:guide id="2" pos="521">
          <p15:clr>
            <a:srgbClr val="A4A3A4"/>
          </p15:clr>
        </p15:guide>
      </p15:sldGuideLst>
    </p:ext>
    <p:ext uri="{2D200454-40CA-4A62-9FC3-DE9A4176ACB9}">
      <p15:notesGuideLst xmlns:p15="http://schemas.microsoft.com/office/powerpoint/2012/main">
        <p15:guide id="1" orient="horz" pos="3221"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ahiro Sakata" initials="MS" lastIdx="1" clrIdx="0"/>
  <p:cmAuthor id="2" name="藪内礼子" initials="藪内礼子"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FFFF99"/>
    <a:srgbClr val="CCFF99"/>
    <a:srgbClr val="FFCC99"/>
    <a:srgbClr val="FFCCCC"/>
    <a:srgbClr val="FFFFCC"/>
    <a:srgbClr val="CCECFF"/>
    <a:srgbClr val="DFF1F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1" autoAdjust="0"/>
    <p:restoredTop sz="92923" autoAdjust="0"/>
  </p:normalViewPr>
  <p:slideViewPr>
    <p:cSldViewPr>
      <p:cViewPr varScale="1">
        <p:scale>
          <a:sx n="69" d="100"/>
          <a:sy n="69" d="100"/>
        </p:scale>
        <p:origin x="1168" y="44"/>
      </p:cViewPr>
      <p:guideLst>
        <p:guide orient="horz" pos="981"/>
        <p:guide pos="521"/>
      </p:guideLst>
    </p:cSldViewPr>
  </p:slideViewPr>
  <p:outlineViewPr>
    <p:cViewPr>
      <p:scale>
        <a:sx n="33" d="100"/>
        <a:sy n="33" d="100"/>
      </p:scale>
      <p:origin x="48" y="0"/>
    </p:cViewPr>
  </p:outlineViewPr>
  <p:notesTextViewPr>
    <p:cViewPr>
      <p:scale>
        <a:sx n="66" d="100"/>
        <a:sy n="66" d="100"/>
      </p:scale>
      <p:origin x="0" y="0"/>
    </p:cViewPr>
  </p:notesTextViewPr>
  <p:sorterViewPr>
    <p:cViewPr>
      <p:scale>
        <a:sx n="100" d="100"/>
        <a:sy n="100" d="100"/>
      </p:scale>
      <p:origin x="0" y="0"/>
    </p:cViewPr>
  </p:sorterViewPr>
  <p:notesViewPr>
    <p:cSldViewPr snapToGrid="0" snapToObjects="1">
      <p:cViewPr>
        <p:scale>
          <a:sx n="75" d="100"/>
          <a:sy n="75" d="100"/>
        </p:scale>
        <p:origin x="3954" y="186"/>
      </p:cViewPr>
      <p:guideLst>
        <p:guide orient="horz" pos="3221"/>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sei Sakoda(迫田　至誠)" userId="35bdf852-bbc7-404f-bcc6-c0239427cbba" providerId="ADAL" clId="{A8850A49-49DC-4914-A0FF-05208248496C}"/>
    <pc:docChg chg="undo custSel modSld">
      <pc:chgData name="Shisei Sakoda(迫田　至誠)" userId="35bdf852-bbc7-404f-bcc6-c0239427cbba" providerId="ADAL" clId="{A8850A49-49DC-4914-A0FF-05208248496C}" dt="2022-02-04T00:06:00.877" v="70" actId="179"/>
      <pc:docMkLst>
        <pc:docMk/>
      </pc:docMkLst>
      <pc:sldChg chg="modNotesTx">
        <pc:chgData name="Shisei Sakoda(迫田　至誠)" userId="35bdf852-bbc7-404f-bcc6-c0239427cbba" providerId="ADAL" clId="{A8850A49-49DC-4914-A0FF-05208248496C}" dt="2022-02-03T23:58:19.604" v="0" actId="6549"/>
        <pc:sldMkLst>
          <pc:docMk/>
          <pc:sldMk cId="0" sldId="304"/>
        </pc:sldMkLst>
      </pc:sldChg>
      <pc:sldChg chg="modNotesTx">
        <pc:chgData name="Shisei Sakoda(迫田　至誠)" userId="35bdf852-bbc7-404f-bcc6-c0239427cbba" providerId="ADAL" clId="{A8850A49-49DC-4914-A0FF-05208248496C}" dt="2022-02-03T23:58:54.285" v="3" actId="5793"/>
        <pc:sldMkLst>
          <pc:docMk/>
          <pc:sldMk cId="0" sldId="357"/>
        </pc:sldMkLst>
      </pc:sldChg>
      <pc:sldChg chg="modSp mod">
        <pc:chgData name="Shisei Sakoda(迫田　至誠)" userId="35bdf852-bbc7-404f-bcc6-c0239427cbba" providerId="ADAL" clId="{A8850A49-49DC-4914-A0FF-05208248496C}" dt="2022-02-04T00:02:06.281" v="26" actId="20577"/>
        <pc:sldMkLst>
          <pc:docMk/>
          <pc:sldMk cId="2466167594" sldId="443"/>
        </pc:sldMkLst>
        <pc:spChg chg="mod">
          <ac:chgData name="Shisei Sakoda(迫田　至誠)" userId="35bdf852-bbc7-404f-bcc6-c0239427cbba" providerId="ADAL" clId="{A8850A49-49DC-4914-A0FF-05208248496C}" dt="2022-02-04T00:02:06.281" v="26" actId="20577"/>
          <ac:spMkLst>
            <pc:docMk/>
            <pc:sldMk cId="2466167594" sldId="443"/>
            <ac:spMk id="6" creationId="{00000000-0000-0000-0000-000000000000}"/>
          </ac:spMkLst>
        </pc:spChg>
      </pc:sldChg>
      <pc:sldChg chg="modNotesTx">
        <pc:chgData name="Shisei Sakoda(迫田　至誠)" userId="35bdf852-bbc7-404f-bcc6-c0239427cbba" providerId="ADAL" clId="{A8850A49-49DC-4914-A0FF-05208248496C}" dt="2022-02-03T23:58:33.560" v="2" actId="5793"/>
        <pc:sldMkLst>
          <pc:docMk/>
          <pc:sldMk cId="1831511747" sldId="448"/>
        </pc:sldMkLst>
      </pc:sldChg>
      <pc:sldChg chg="modNotesTx">
        <pc:chgData name="Shisei Sakoda(迫田　至誠)" userId="35bdf852-bbc7-404f-bcc6-c0239427cbba" providerId="ADAL" clId="{A8850A49-49DC-4914-A0FF-05208248496C}" dt="2022-02-03T23:59:06.309" v="4" actId="5793"/>
        <pc:sldMkLst>
          <pc:docMk/>
          <pc:sldMk cId="1245738832" sldId="449"/>
        </pc:sldMkLst>
      </pc:sldChg>
      <pc:sldChg chg="modSp mod">
        <pc:chgData name="Shisei Sakoda(迫田　至誠)" userId="35bdf852-bbc7-404f-bcc6-c0239427cbba" providerId="ADAL" clId="{A8850A49-49DC-4914-A0FF-05208248496C}" dt="2022-02-04T00:06:00.877" v="70" actId="179"/>
        <pc:sldMkLst>
          <pc:docMk/>
          <pc:sldMk cId="821495865" sldId="453"/>
        </pc:sldMkLst>
        <pc:spChg chg="mod">
          <ac:chgData name="Shisei Sakoda(迫田　至誠)" userId="35bdf852-bbc7-404f-bcc6-c0239427cbba" providerId="ADAL" clId="{A8850A49-49DC-4914-A0FF-05208248496C}" dt="2022-02-04T00:06:00.877" v="70" actId="179"/>
          <ac:spMkLst>
            <pc:docMk/>
            <pc:sldMk cId="821495865" sldId="453"/>
            <ac:spMk id="6" creationId="{00000000-0000-0000-0000-000000000000}"/>
          </ac:spMkLst>
        </pc:spChg>
      </pc:sldChg>
    </pc:docChg>
  </pc:docChgLst>
  <pc:docChgLst>
    <pc:chgData name="Akio Katayama(片山　陽夫)" userId="d90eafaa-c802-4856-8b99-08da538a03e6" providerId="ADAL" clId="{80F2D9FD-A9C7-478A-8ED7-E668861CD683}"/>
    <pc:docChg chg="modNotesMaster modHandout">
      <pc:chgData name="Akio Katayama(片山　陽夫)" userId="d90eafaa-c802-4856-8b99-08da538a03e6" providerId="ADAL" clId="{80F2D9FD-A9C7-478A-8ED7-E668861CD683}" dt="2022-02-10T01:53:05.617" v="1"/>
      <pc:docMkLst>
        <pc:docMk/>
      </pc:docMkLst>
    </pc:docChg>
  </pc:docChgLst>
  <pc:docChgLst>
    <pc:chgData name="Akio Katayama(片山　陽夫)" userId="d90eafaa-c802-4856-8b99-08da538a03e6" providerId="ADAL" clId="{38520270-3052-4D82-A510-58273A49BA04}"/>
    <pc:docChg chg="modSld">
      <pc:chgData name="Akio Katayama(片山　陽夫)" userId="d90eafaa-c802-4856-8b99-08da538a03e6" providerId="ADAL" clId="{38520270-3052-4D82-A510-58273A49BA04}" dt="2022-03-06T09:58:23.433" v="14" actId="207"/>
      <pc:docMkLst>
        <pc:docMk/>
      </pc:docMkLst>
      <pc:sldChg chg="modSp mod">
        <pc:chgData name="Akio Katayama(片山　陽夫)" userId="d90eafaa-c802-4856-8b99-08da538a03e6" providerId="ADAL" clId="{38520270-3052-4D82-A510-58273A49BA04}" dt="2022-03-06T09:57:57.844" v="12" actId="207"/>
        <pc:sldMkLst>
          <pc:docMk/>
          <pc:sldMk cId="0" sldId="340"/>
        </pc:sldMkLst>
        <pc:spChg chg="mod">
          <ac:chgData name="Akio Katayama(片山　陽夫)" userId="d90eafaa-c802-4856-8b99-08da538a03e6" providerId="ADAL" clId="{38520270-3052-4D82-A510-58273A49BA04}" dt="2022-03-06T09:57:57.844" v="12" actId="207"/>
          <ac:spMkLst>
            <pc:docMk/>
            <pc:sldMk cId="0" sldId="340"/>
            <ac:spMk id="6" creationId="{00000000-0000-0000-0000-000000000000}"/>
          </ac:spMkLst>
        </pc:spChg>
      </pc:sldChg>
      <pc:sldChg chg="modSp mod">
        <pc:chgData name="Akio Katayama(片山　陽夫)" userId="d90eafaa-c802-4856-8b99-08da538a03e6" providerId="ADAL" clId="{38520270-3052-4D82-A510-58273A49BA04}" dt="2022-03-06T09:57:34.007" v="10" actId="207"/>
        <pc:sldMkLst>
          <pc:docMk/>
          <pc:sldMk cId="2466167594" sldId="443"/>
        </pc:sldMkLst>
        <pc:spChg chg="mod">
          <ac:chgData name="Akio Katayama(片山　陽夫)" userId="d90eafaa-c802-4856-8b99-08da538a03e6" providerId="ADAL" clId="{38520270-3052-4D82-A510-58273A49BA04}" dt="2022-03-06T09:57:34.007" v="10" actId="207"/>
          <ac:spMkLst>
            <pc:docMk/>
            <pc:sldMk cId="2466167594" sldId="443"/>
            <ac:spMk id="6" creationId="{00000000-0000-0000-0000-000000000000}"/>
          </ac:spMkLst>
        </pc:spChg>
      </pc:sldChg>
      <pc:sldChg chg="modSp mod">
        <pc:chgData name="Akio Katayama(片山　陽夫)" userId="d90eafaa-c802-4856-8b99-08da538a03e6" providerId="ADAL" clId="{38520270-3052-4D82-A510-58273A49BA04}" dt="2022-03-06T09:58:23.433" v="14" actId="207"/>
        <pc:sldMkLst>
          <pc:docMk/>
          <pc:sldMk cId="3104118822" sldId="444"/>
        </pc:sldMkLst>
        <pc:spChg chg="mod">
          <ac:chgData name="Akio Katayama(片山　陽夫)" userId="d90eafaa-c802-4856-8b99-08da538a03e6" providerId="ADAL" clId="{38520270-3052-4D82-A510-58273A49BA04}" dt="2022-03-06T09:58:23.433" v="14" actId="207"/>
          <ac:spMkLst>
            <pc:docMk/>
            <pc:sldMk cId="3104118822" sldId="444"/>
            <ac:spMk id="6" creationId="{00000000-0000-0000-0000-000000000000}"/>
          </ac:spMkLst>
        </pc:spChg>
      </pc:sldChg>
    </pc:docChg>
  </pc:docChgLst>
  <pc:docChgLst>
    <pc:chgData name="Yusuke Kato(加藤　佑介)" userId="596533c6-00bc-40af-9215-a6b229120e50" providerId="ADAL" clId="{20804313-D065-4FDA-A4F4-1DBA3D9C937F}"/>
    <pc:docChg chg="undo custSel modSld">
      <pc:chgData name="Yusuke Kato(加藤　佑介)" userId="596533c6-00bc-40af-9215-a6b229120e50" providerId="ADAL" clId="{20804313-D065-4FDA-A4F4-1DBA3D9C937F}" dt="2022-02-07T03:42:10.063" v="58" actId="1076"/>
      <pc:docMkLst>
        <pc:docMk/>
      </pc:docMkLst>
      <pc:sldChg chg="modSp mod">
        <pc:chgData name="Yusuke Kato(加藤　佑介)" userId="596533c6-00bc-40af-9215-a6b229120e50" providerId="ADAL" clId="{20804313-D065-4FDA-A4F4-1DBA3D9C937F}" dt="2022-02-07T03:41:40.377" v="39" actId="1076"/>
        <pc:sldMkLst>
          <pc:docMk/>
          <pc:sldMk cId="0" sldId="340"/>
        </pc:sldMkLst>
        <pc:spChg chg="mod">
          <ac:chgData name="Yusuke Kato(加藤　佑介)" userId="596533c6-00bc-40af-9215-a6b229120e50" providerId="ADAL" clId="{20804313-D065-4FDA-A4F4-1DBA3D9C937F}" dt="2022-02-07T03:41:40.377" v="39" actId="1076"/>
          <ac:spMkLst>
            <pc:docMk/>
            <pc:sldMk cId="0" sldId="340"/>
            <ac:spMk id="6" creationId="{00000000-0000-0000-0000-000000000000}"/>
          </ac:spMkLst>
        </pc:spChg>
      </pc:sldChg>
      <pc:sldChg chg="modSp mod">
        <pc:chgData name="Yusuke Kato(加藤　佑介)" userId="596533c6-00bc-40af-9215-a6b229120e50" providerId="ADAL" clId="{20804313-D065-4FDA-A4F4-1DBA3D9C937F}" dt="2022-02-07T03:41:58.931" v="48" actId="1076"/>
        <pc:sldMkLst>
          <pc:docMk/>
          <pc:sldMk cId="2466167594" sldId="443"/>
        </pc:sldMkLst>
        <pc:spChg chg="mod">
          <ac:chgData name="Yusuke Kato(加藤　佑介)" userId="596533c6-00bc-40af-9215-a6b229120e50" providerId="ADAL" clId="{20804313-D065-4FDA-A4F4-1DBA3D9C937F}" dt="2022-02-07T03:41:58.931" v="48" actId="1076"/>
          <ac:spMkLst>
            <pc:docMk/>
            <pc:sldMk cId="2466167594" sldId="443"/>
            <ac:spMk id="6" creationId="{00000000-0000-0000-0000-000000000000}"/>
          </ac:spMkLst>
        </pc:spChg>
      </pc:sldChg>
      <pc:sldChg chg="modSp mod">
        <pc:chgData name="Yusuke Kato(加藤　佑介)" userId="596533c6-00bc-40af-9215-a6b229120e50" providerId="ADAL" clId="{20804313-D065-4FDA-A4F4-1DBA3D9C937F}" dt="2022-02-07T03:41:48.858" v="40" actId="1076"/>
        <pc:sldMkLst>
          <pc:docMk/>
          <pc:sldMk cId="3104118822" sldId="444"/>
        </pc:sldMkLst>
        <pc:spChg chg="mod">
          <ac:chgData name="Yusuke Kato(加藤　佑介)" userId="596533c6-00bc-40af-9215-a6b229120e50" providerId="ADAL" clId="{20804313-D065-4FDA-A4F4-1DBA3D9C937F}" dt="2022-02-07T03:41:48.858" v="40" actId="1076"/>
          <ac:spMkLst>
            <pc:docMk/>
            <pc:sldMk cId="3104118822" sldId="444"/>
            <ac:spMk id="6" creationId="{00000000-0000-0000-0000-000000000000}"/>
          </ac:spMkLst>
        </pc:spChg>
      </pc:sldChg>
      <pc:sldChg chg="modSp mod">
        <pc:chgData name="Yusuke Kato(加藤　佑介)" userId="596533c6-00bc-40af-9215-a6b229120e50" providerId="ADAL" clId="{20804313-D065-4FDA-A4F4-1DBA3D9C937F}" dt="2022-02-07T03:18:37.825" v="36" actId="1076"/>
        <pc:sldMkLst>
          <pc:docMk/>
          <pc:sldMk cId="3478060935" sldId="447"/>
        </pc:sldMkLst>
        <pc:spChg chg="mod">
          <ac:chgData name="Yusuke Kato(加藤　佑介)" userId="596533c6-00bc-40af-9215-a6b229120e50" providerId="ADAL" clId="{20804313-D065-4FDA-A4F4-1DBA3D9C937F}" dt="2022-02-07T03:18:37.825" v="36" actId="1076"/>
          <ac:spMkLst>
            <pc:docMk/>
            <pc:sldMk cId="3478060935" sldId="447"/>
            <ac:spMk id="8" creationId="{7C91FC6D-98CB-46E7-8ECE-D405BBF8D926}"/>
          </ac:spMkLst>
        </pc:spChg>
        <pc:spChg chg="mod">
          <ac:chgData name="Yusuke Kato(加藤　佑介)" userId="596533c6-00bc-40af-9215-a6b229120e50" providerId="ADAL" clId="{20804313-D065-4FDA-A4F4-1DBA3D9C937F}" dt="2022-02-07T03:18:29.199" v="33" actId="20577"/>
          <ac:spMkLst>
            <pc:docMk/>
            <pc:sldMk cId="3478060935" sldId="447"/>
            <ac:spMk id="13" creationId="{98C3B69B-E385-4E55-B6F7-E25716EA7678}"/>
          </ac:spMkLst>
        </pc:spChg>
      </pc:sldChg>
      <pc:sldChg chg="addSp delSp modSp mod">
        <pc:chgData name="Yusuke Kato(加藤　佑介)" userId="596533c6-00bc-40af-9215-a6b229120e50" providerId="ADAL" clId="{20804313-D065-4FDA-A4F4-1DBA3D9C937F}" dt="2022-02-07T03:18:20.482" v="24" actId="1076"/>
        <pc:sldMkLst>
          <pc:docMk/>
          <pc:sldMk cId="1245738832" sldId="449"/>
        </pc:sldMkLst>
        <pc:picChg chg="del">
          <ac:chgData name="Yusuke Kato(加藤　佑介)" userId="596533c6-00bc-40af-9215-a6b229120e50" providerId="ADAL" clId="{20804313-D065-4FDA-A4F4-1DBA3D9C937F}" dt="2022-02-07T03:17:58.464" v="0" actId="478"/>
          <ac:picMkLst>
            <pc:docMk/>
            <pc:sldMk cId="1245738832" sldId="449"/>
            <ac:picMk id="10" creationId="{26E96955-D828-4DC7-88CF-413500A5946A}"/>
          </ac:picMkLst>
        </pc:picChg>
        <pc:picChg chg="add mod">
          <ac:chgData name="Yusuke Kato(加藤　佑介)" userId="596533c6-00bc-40af-9215-a6b229120e50" providerId="ADAL" clId="{20804313-D065-4FDA-A4F4-1DBA3D9C937F}" dt="2022-02-07T03:18:20.482" v="24" actId="1076"/>
          <ac:picMkLst>
            <pc:docMk/>
            <pc:sldMk cId="1245738832" sldId="449"/>
            <ac:picMk id="17" creationId="{681AE03E-33D7-43E6-A506-BC20C1ACC2AB}"/>
          </ac:picMkLst>
        </pc:picChg>
      </pc:sldChg>
      <pc:sldChg chg="modSp mod">
        <pc:chgData name="Yusuke Kato(加藤　佑介)" userId="596533c6-00bc-40af-9215-a6b229120e50" providerId="ADAL" clId="{20804313-D065-4FDA-A4F4-1DBA3D9C937F}" dt="2022-02-07T03:18:50.253" v="38" actId="1076"/>
        <pc:sldMkLst>
          <pc:docMk/>
          <pc:sldMk cId="264381391" sldId="451"/>
        </pc:sldMkLst>
        <pc:spChg chg="mod">
          <ac:chgData name="Yusuke Kato(加藤　佑介)" userId="596533c6-00bc-40af-9215-a6b229120e50" providerId="ADAL" clId="{20804313-D065-4FDA-A4F4-1DBA3D9C937F}" dt="2022-02-07T03:18:50.253" v="38" actId="1076"/>
          <ac:spMkLst>
            <pc:docMk/>
            <pc:sldMk cId="264381391" sldId="451"/>
            <ac:spMk id="8" creationId="{7C91FC6D-98CB-46E7-8ECE-D405BBF8D926}"/>
          </ac:spMkLst>
        </pc:spChg>
        <pc:spChg chg="mod">
          <ac:chgData name="Yusuke Kato(加藤　佑介)" userId="596533c6-00bc-40af-9215-a6b229120e50" providerId="ADAL" clId="{20804313-D065-4FDA-A4F4-1DBA3D9C937F}" dt="2022-02-07T03:18:46.790" v="37"/>
          <ac:spMkLst>
            <pc:docMk/>
            <pc:sldMk cId="264381391" sldId="451"/>
            <ac:spMk id="11" creationId="{9279CADA-815F-4EA9-8441-95F76FAE3260}"/>
          </ac:spMkLst>
        </pc:spChg>
      </pc:sldChg>
      <pc:sldChg chg="modSp mod">
        <pc:chgData name="Yusuke Kato(加藤　佑介)" userId="596533c6-00bc-40af-9215-a6b229120e50" providerId="ADAL" clId="{20804313-D065-4FDA-A4F4-1DBA3D9C937F}" dt="2022-02-07T03:42:10.063" v="58" actId="1076"/>
        <pc:sldMkLst>
          <pc:docMk/>
          <pc:sldMk cId="821495865" sldId="453"/>
        </pc:sldMkLst>
        <pc:spChg chg="mod">
          <ac:chgData name="Yusuke Kato(加藤　佑介)" userId="596533c6-00bc-40af-9215-a6b229120e50" providerId="ADAL" clId="{20804313-D065-4FDA-A4F4-1DBA3D9C937F}" dt="2022-02-07T03:42:10.063" v="58" actId="1076"/>
          <ac:spMkLst>
            <pc:docMk/>
            <pc:sldMk cId="821495865" sldId="453"/>
            <ac:spMk id="6" creationId="{00000000-0000-0000-0000-000000000000}"/>
          </ac:spMkLst>
        </pc:spChg>
      </pc:sldChg>
    </pc:docChg>
  </pc:docChgLst>
  <pc:docChgLst>
    <pc:chgData name="Shisei Sakoda(迫田　至誠)" userId="35bdf852-bbc7-404f-bcc6-c0239427cbba" providerId="ADAL" clId="{8DFF9793-44CE-4136-B395-EFB9332955CA}"/>
    <pc:docChg chg="undo custSel modSld">
      <pc:chgData name="Shisei Sakoda(迫田　至誠)" userId="35bdf852-bbc7-404f-bcc6-c0239427cbba" providerId="ADAL" clId="{8DFF9793-44CE-4136-B395-EFB9332955CA}" dt="2022-02-07T01:52:13.900" v="58" actId="20577"/>
      <pc:docMkLst>
        <pc:docMk/>
      </pc:docMkLst>
      <pc:sldChg chg="modSp mod">
        <pc:chgData name="Shisei Sakoda(迫田　至誠)" userId="35bdf852-bbc7-404f-bcc6-c0239427cbba" providerId="ADAL" clId="{8DFF9793-44CE-4136-B395-EFB9332955CA}" dt="2022-02-07T01:43:18.720" v="30" actId="20577"/>
        <pc:sldMkLst>
          <pc:docMk/>
          <pc:sldMk cId="0" sldId="340"/>
        </pc:sldMkLst>
        <pc:spChg chg="mod">
          <ac:chgData name="Shisei Sakoda(迫田　至誠)" userId="35bdf852-bbc7-404f-bcc6-c0239427cbba" providerId="ADAL" clId="{8DFF9793-44CE-4136-B395-EFB9332955CA}" dt="2022-02-07T01:43:18.720" v="30" actId="20577"/>
          <ac:spMkLst>
            <pc:docMk/>
            <pc:sldMk cId="0" sldId="340"/>
            <ac:spMk id="6" creationId="{00000000-0000-0000-0000-000000000000}"/>
          </ac:spMkLst>
        </pc:spChg>
      </pc:sldChg>
      <pc:sldChg chg="modSp mod">
        <pc:chgData name="Shisei Sakoda(迫田　至誠)" userId="35bdf852-bbc7-404f-bcc6-c0239427cbba" providerId="ADAL" clId="{8DFF9793-44CE-4136-B395-EFB9332955CA}" dt="2022-02-07T01:52:13.900" v="58" actId="20577"/>
        <pc:sldMkLst>
          <pc:docMk/>
          <pc:sldMk cId="2466167594" sldId="443"/>
        </pc:sldMkLst>
        <pc:spChg chg="mod">
          <ac:chgData name="Shisei Sakoda(迫田　至誠)" userId="35bdf852-bbc7-404f-bcc6-c0239427cbba" providerId="ADAL" clId="{8DFF9793-44CE-4136-B395-EFB9332955CA}" dt="2022-02-07T01:52:13.900" v="58" actId="20577"/>
          <ac:spMkLst>
            <pc:docMk/>
            <pc:sldMk cId="2466167594" sldId="443"/>
            <ac:spMk id="6" creationId="{00000000-0000-0000-0000-000000000000}"/>
          </ac:spMkLst>
        </pc:spChg>
      </pc:sldChg>
      <pc:sldChg chg="modSp mod">
        <pc:chgData name="Shisei Sakoda(迫田　至誠)" userId="35bdf852-bbc7-404f-bcc6-c0239427cbba" providerId="ADAL" clId="{8DFF9793-44CE-4136-B395-EFB9332955CA}" dt="2022-02-07T01:45:05.347" v="31" actId="20577"/>
        <pc:sldMkLst>
          <pc:docMk/>
          <pc:sldMk cId="3104118822" sldId="444"/>
        </pc:sldMkLst>
        <pc:spChg chg="mod">
          <ac:chgData name="Shisei Sakoda(迫田　至誠)" userId="35bdf852-bbc7-404f-bcc6-c0239427cbba" providerId="ADAL" clId="{8DFF9793-44CE-4136-B395-EFB9332955CA}" dt="2022-02-07T01:45:05.347" v="31" actId="20577"/>
          <ac:spMkLst>
            <pc:docMk/>
            <pc:sldMk cId="3104118822" sldId="444"/>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7092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3077740" cy="511653"/>
          </a:xfrm>
          <a:prstGeom prst="rect">
            <a:avLst/>
          </a:prstGeom>
        </p:spPr>
        <p:txBody>
          <a:bodyPr vert="horz" lIns="94642" tIns="47322" rIns="94642" bIns="47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6" y="2"/>
            <a:ext cx="3077740" cy="511653"/>
          </a:xfrm>
          <a:prstGeom prst="rect">
            <a:avLst/>
          </a:prstGeom>
        </p:spPr>
        <p:txBody>
          <a:bodyPr vert="horz" lIns="94642" tIns="47322" rIns="94642" bIns="47322" rtlCol="0"/>
          <a:lstStyle>
            <a:lvl1pPr algn="r">
              <a:defRPr sz="1200"/>
            </a:lvl1pPr>
          </a:lstStyle>
          <a:p>
            <a:fld id="{FCD2423D-9EBC-40AE-B4DC-564BAC5C6197}" type="datetimeFigureOut">
              <a:rPr kumimoji="1" lang="ja-JP" altLang="en-US" smtClean="0"/>
              <a:t>2022/4/1</a:t>
            </a:fld>
            <a:endParaRPr kumimoji="1" lang="ja-JP" altLang="en-US"/>
          </a:p>
        </p:txBody>
      </p:sp>
      <p:sp>
        <p:nvSpPr>
          <p:cNvPr id="4" name="スライド イメージ プレースホルダー 3"/>
          <p:cNvSpPr>
            <a:spLocks noGrp="1" noRot="1" noChangeAspect="1"/>
          </p:cNvSpPr>
          <p:nvPr>
            <p:ph type="sldImg" idx="2"/>
          </p:nvPr>
        </p:nvSpPr>
        <p:spPr>
          <a:xfrm>
            <a:off x="992188" y="769938"/>
            <a:ext cx="5119687" cy="3838575"/>
          </a:xfrm>
          <a:prstGeom prst="rect">
            <a:avLst/>
          </a:prstGeom>
          <a:noFill/>
          <a:ln w="12700">
            <a:solidFill>
              <a:prstClr val="black"/>
            </a:solidFill>
          </a:ln>
        </p:spPr>
        <p:txBody>
          <a:bodyPr vert="horz" lIns="94642" tIns="47322" rIns="94642" bIns="47322" rtlCol="0" anchor="ctr"/>
          <a:lstStyle/>
          <a:p>
            <a:endParaRPr lang="ja-JP" altLang="en-US"/>
          </a:p>
        </p:txBody>
      </p:sp>
      <p:sp>
        <p:nvSpPr>
          <p:cNvPr id="5" name="ノート プレースホルダー 4"/>
          <p:cNvSpPr>
            <a:spLocks noGrp="1"/>
          </p:cNvSpPr>
          <p:nvPr>
            <p:ph type="body" sz="quarter" idx="3"/>
          </p:nvPr>
        </p:nvSpPr>
        <p:spPr>
          <a:xfrm>
            <a:off x="710249" y="4860686"/>
            <a:ext cx="5681980" cy="4604863"/>
          </a:xfrm>
          <a:prstGeom prst="rect">
            <a:avLst/>
          </a:prstGeom>
        </p:spPr>
        <p:txBody>
          <a:bodyPr vert="horz" lIns="94642" tIns="47322" rIns="94642" bIns="47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719598"/>
            <a:ext cx="3077740" cy="511653"/>
          </a:xfrm>
          <a:prstGeom prst="rect">
            <a:avLst/>
          </a:prstGeom>
        </p:spPr>
        <p:txBody>
          <a:bodyPr vert="horz" lIns="94642" tIns="47322" rIns="94642" bIns="47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6" y="9719598"/>
            <a:ext cx="3077740" cy="511653"/>
          </a:xfrm>
          <a:prstGeom prst="rect">
            <a:avLst/>
          </a:prstGeom>
        </p:spPr>
        <p:txBody>
          <a:bodyPr vert="horz" lIns="94642" tIns="47322" rIns="94642" bIns="47322" rtlCol="0" anchor="b"/>
          <a:lstStyle>
            <a:lvl1pPr algn="r">
              <a:defRPr sz="1200"/>
            </a:lvl1pPr>
          </a:lstStyle>
          <a:p>
            <a:fld id="{8208B556-BF28-49CE-8564-E87885FA5E32}" type="slidenum">
              <a:rPr kumimoji="1" lang="ja-JP" altLang="en-US" smtClean="0"/>
              <a:t>‹#›</a:t>
            </a:fld>
            <a:endParaRPr kumimoji="1" lang="ja-JP" altLang="en-US"/>
          </a:p>
        </p:txBody>
      </p:sp>
    </p:spTree>
    <p:extLst>
      <p:ext uri="{BB962C8B-B14F-4D97-AF65-F5344CB8AC3E}">
        <p14:creationId xmlns:p14="http://schemas.microsoft.com/office/powerpoint/2010/main" val="21896270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a:t>
            </a:fld>
            <a:endParaRPr kumimoji="1"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11</a:t>
            </a:fld>
            <a:endParaRPr kumimoji="1" lang="ja-JP" altLang="en-US"/>
          </a:p>
        </p:txBody>
      </p:sp>
    </p:spTree>
    <p:extLst>
      <p:ext uri="{BB962C8B-B14F-4D97-AF65-F5344CB8AC3E}">
        <p14:creationId xmlns:p14="http://schemas.microsoft.com/office/powerpoint/2010/main" val="4136735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12</a:t>
            </a:fld>
            <a:endParaRPr kumimoji="1" lang="ja-JP" altLang="en-US"/>
          </a:p>
        </p:txBody>
      </p:sp>
    </p:spTree>
    <p:extLst>
      <p:ext uri="{BB962C8B-B14F-4D97-AF65-F5344CB8AC3E}">
        <p14:creationId xmlns:p14="http://schemas.microsoft.com/office/powerpoint/2010/main" val="4151220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13</a:t>
            </a:fld>
            <a:endParaRPr kumimoji="1" lang="ja-JP" altLang="en-US"/>
          </a:p>
        </p:txBody>
      </p:sp>
    </p:spTree>
    <p:extLst>
      <p:ext uri="{BB962C8B-B14F-4D97-AF65-F5344CB8AC3E}">
        <p14:creationId xmlns:p14="http://schemas.microsoft.com/office/powerpoint/2010/main" val="274886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15</a:t>
            </a:fld>
            <a:endParaRPr kumimoji="1" lang="ja-JP" altLang="en-US"/>
          </a:p>
        </p:txBody>
      </p:sp>
    </p:spTree>
    <p:extLst>
      <p:ext uri="{BB962C8B-B14F-4D97-AF65-F5344CB8AC3E}">
        <p14:creationId xmlns:p14="http://schemas.microsoft.com/office/powerpoint/2010/main" val="1530788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16</a:t>
            </a:fld>
            <a:endParaRPr kumimoji="1" lang="ja-JP" altLang="en-US"/>
          </a:p>
        </p:txBody>
      </p:sp>
    </p:spTree>
    <p:extLst>
      <p:ext uri="{BB962C8B-B14F-4D97-AF65-F5344CB8AC3E}">
        <p14:creationId xmlns:p14="http://schemas.microsoft.com/office/powerpoint/2010/main" val="10030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3</a:t>
            </a:fld>
            <a:endParaRPr kumimoji="1" lang="ja-JP" altLang="en-US"/>
          </a:p>
        </p:txBody>
      </p:sp>
    </p:spTree>
    <p:extLst>
      <p:ext uri="{BB962C8B-B14F-4D97-AF65-F5344CB8AC3E}">
        <p14:creationId xmlns:p14="http://schemas.microsoft.com/office/powerpoint/2010/main" val="331218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2" indent="-178972">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5</a:t>
            </a:fld>
            <a:endParaRPr kumimoji="1" lang="ja-JP" altLang="en-US"/>
          </a:p>
        </p:txBody>
      </p:sp>
    </p:spTree>
    <p:extLst>
      <p:ext uri="{BB962C8B-B14F-4D97-AF65-F5344CB8AC3E}">
        <p14:creationId xmlns:p14="http://schemas.microsoft.com/office/powerpoint/2010/main" val="335363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2" indent="-178972">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6</a:t>
            </a:fld>
            <a:endParaRPr kumimoji="1" lang="ja-JP" altLang="en-US"/>
          </a:p>
        </p:txBody>
      </p:sp>
    </p:spTree>
    <p:extLst>
      <p:ext uri="{BB962C8B-B14F-4D97-AF65-F5344CB8AC3E}">
        <p14:creationId xmlns:p14="http://schemas.microsoft.com/office/powerpoint/2010/main" val="275482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2" indent="-178972">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7</a:t>
            </a:fld>
            <a:endParaRPr kumimoji="1" lang="ja-JP" altLang="en-US"/>
          </a:p>
        </p:txBody>
      </p:sp>
    </p:spTree>
    <p:extLst>
      <p:ext uri="{BB962C8B-B14F-4D97-AF65-F5344CB8AC3E}">
        <p14:creationId xmlns:p14="http://schemas.microsoft.com/office/powerpoint/2010/main" val="281212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8972" indent="-178972">
              <a:buFont typeface="Wingdings" panose="05000000000000000000" pitchFamily="2" charset="2"/>
              <a:buChar char="l"/>
            </a:pPr>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8</a:t>
            </a:fld>
            <a:endParaRPr kumimoji="1" lang="ja-JP" altLang="en-US"/>
          </a:p>
        </p:txBody>
      </p:sp>
    </p:spTree>
    <p:extLst>
      <p:ext uri="{BB962C8B-B14F-4D97-AF65-F5344CB8AC3E}">
        <p14:creationId xmlns:p14="http://schemas.microsoft.com/office/powerpoint/2010/main" val="243125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9</a:t>
            </a:fld>
            <a:endParaRPr kumimoji="1" lang="ja-JP" altLang="en-US"/>
          </a:p>
        </p:txBody>
      </p:sp>
    </p:spTree>
    <p:extLst>
      <p:ext uri="{BB962C8B-B14F-4D97-AF65-F5344CB8AC3E}">
        <p14:creationId xmlns:p14="http://schemas.microsoft.com/office/powerpoint/2010/main" val="7822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aseline="0" dirty="0"/>
          </a:p>
        </p:txBody>
      </p:sp>
      <p:sp>
        <p:nvSpPr>
          <p:cNvPr id="4" name="スライド番号プレースホルダー 3"/>
          <p:cNvSpPr>
            <a:spLocks noGrp="1"/>
          </p:cNvSpPr>
          <p:nvPr>
            <p:ph type="sldNum" sz="quarter" idx="10"/>
          </p:nvPr>
        </p:nvSpPr>
        <p:spPr/>
        <p:txBody>
          <a:bodyPr/>
          <a:lstStyle/>
          <a:p>
            <a:fld id="{8208B556-BF28-49CE-8564-E87885FA5E32}" type="slidenum">
              <a:rPr kumimoji="1" lang="ja-JP" altLang="en-US" smtClean="0"/>
              <a:t>10</a:t>
            </a:fld>
            <a:endParaRPr kumimoji="1" lang="ja-JP" altLang="en-US"/>
          </a:p>
        </p:txBody>
      </p:sp>
    </p:spTree>
    <p:extLst>
      <p:ext uri="{BB962C8B-B14F-4D97-AF65-F5344CB8AC3E}">
        <p14:creationId xmlns:p14="http://schemas.microsoft.com/office/powerpoint/2010/main" val="364863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328876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283389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339880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310331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256217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980728"/>
            <a:ext cx="8208000" cy="5184576"/>
          </a:xfrm>
        </p:spPr>
        <p:txBody>
          <a:bodyPr lIns="36000"/>
          <a:lstStyle>
            <a:lvl1pPr marL="342265" indent="-342900">
              <a:buClr>
                <a:schemeClr val="accent5">
                  <a:lumMod val="50000"/>
                </a:schemeClr>
              </a:buClr>
              <a:buSzPct val="75000"/>
              <a:buFont typeface="Wingdings" panose="05000000000000000000" pitchFamily="2" charset="2"/>
              <a:buChar char="l"/>
              <a:defRPr/>
            </a:lvl1pPr>
            <a:lvl2pPr marL="56515" indent="0">
              <a:buClr>
                <a:schemeClr val="accent5">
                  <a:lumMod val="50000"/>
                </a:schemeClr>
              </a:buClr>
              <a:buSzPct val="75000"/>
              <a:buNone/>
              <a:defRPr sz="2400" b="1"/>
            </a:lvl2pPr>
            <a:lvl3pPr marL="342265">
              <a:buClr>
                <a:schemeClr val="accent5">
                  <a:lumMod val="50000"/>
                </a:schemeClr>
              </a:buClr>
              <a:buSzPct val="75000"/>
              <a:defRPr/>
            </a:lvl3pPr>
            <a:lvl4pPr marL="57785" indent="0">
              <a:buClr>
                <a:schemeClr val="accent5">
                  <a:lumMod val="50000"/>
                </a:schemeClr>
              </a:buClr>
              <a:buSzPct val="75000"/>
              <a:buNone/>
              <a:defRPr sz="2000" b="0" baseline="0"/>
            </a:lvl4pPr>
            <a:lvl5pPr marL="342265" indent="-284480">
              <a:buClr>
                <a:schemeClr val="accent5">
                  <a:lumMod val="50000"/>
                </a:schemeClr>
              </a:buClr>
              <a:buSzPct val="75000"/>
              <a:buFont typeface="Wingdings" panose="05000000000000000000" pitchFamily="2" charset="2"/>
              <a:buChar char="l"/>
              <a:defRPr/>
            </a:lvl5pPr>
          </a:lstStyle>
          <a:p>
            <a:pPr lvl="1"/>
            <a:r>
              <a:rPr kumimoji="1" lang="en-US" altLang="ja-JP" dirty="0"/>
              <a:t>Headline_24pt</a:t>
            </a:r>
            <a:endParaRPr kumimoji="1" lang="ja-JP" altLang="en-US" dirty="0"/>
          </a:p>
          <a:p>
            <a:pPr lvl="3"/>
            <a:r>
              <a:rPr kumimoji="1" lang="en-US" altLang="ja-JP" dirty="0"/>
              <a:t>Body1 _20pt</a:t>
            </a:r>
            <a:endParaRPr kumimoji="1" lang="ja-JP" altLang="en-US" dirty="0"/>
          </a:p>
          <a:p>
            <a:pPr lvl="4"/>
            <a:r>
              <a:rPr kumimoji="1" lang="en-US" altLang="ja-JP" dirty="0"/>
              <a:t>Body2 _20pt</a:t>
            </a:r>
          </a:p>
          <a:p>
            <a:pPr lvl="4"/>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1632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Abst+Headline+Body">
    <p:spTree>
      <p:nvGrpSpPr>
        <p:cNvPr id="1" name=""/>
        <p:cNvGrpSpPr/>
        <p:nvPr/>
      </p:nvGrpSpPr>
      <p:grpSpPr>
        <a:xfrm>
          <a:off x="0" y="0"/>
          <a:ext cx="0" cy="0"/>
          <a:chOff x="0" y="0"/>
          <a:chExt cx="0" cy="0"/>
        </a:xfrm>
      </p:grpSpPr>
      <p:sp>
        <p:nvSpPr>
          <p:cNvPr id="14" name="コンテンツ プレースホルダー 2"/>
          <p:cNvSpPr>
            <a:spLocks noGrp="1"/>
          </p:cNvSpPr>
          <p:nvPr>
            <p:ph idx="14" hasCustomPrompt="1"/>
          </p:nvPr>
        </p:nvSpPr>
        <p:spPr>
          <a:xfrm>
            <a:off x="360000" y="2204864"/>
            <a:ext cx="8208000" cy="3960440"/>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 1 _20pt</a:t>
            </a:r>
            <a:endParaRPr kumimoji="1" lang="ja-JP" altLang="en-US" dirty="0"/>
          </a:p>
          <a:p>
            <a:pPr lvl="4"/>
            <a:r>
              <a:rPr kumimoji="1" lang="en-US" altLang="ja-JP" dirty="0"/>
              <a:t>Body 2 _20pt</a:t>
            </a:r>
            <a:endParaRPr kumimoji="1" lang="ja-JP" altLang="en-US" dirty="0"/>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208000" cy="709663"/>
          </a:xfrm>
        </p:spPr>
        <p:txBody>
          <a:bodyPr lIns="396000" tIns="72000" rIns="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endParaRPr kumimoji="1" lang="ja-JP" altLang="en-US" dirty="0"/>
          </a:p>
        </p:txBody>
      </p:sp>
      <p:sp>
        <p:nvSpPr>
          <p:cNvPr id="9" name="テキスト プレースホルダー 7"/>
          <p:cNvSpPr>
            <a:spLocks noGrp="1"/>
          </p:cNvSpPr>
          <p:nvPr>
            <p:ph type="body" sz="quarter" idx="15" hasCustomPrompt="1"/>
          </p:nvPr>
        </p:nvSpPr>
        <p:spPr>
          <a:xfrm>
            <a:off x="360000" y="1633313"/>
            <a:ext cx="8424862" cy="478831"/>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600"/>
              </a:lnSpc>
              <a:spcBef>
                <a:spcPts val="0"/>
              </a:spcBef>
              <a:buFontTx/>
              <a:buNone/>
              <a:defRPr sz="2400" b="1" baseline="0"/>
            </a:lvl1pPr>
          </a:lstStyle>
          <a:p>
            <a:pPr lvl="0"/>
            <a:r>
              <a:rPr kumimoji="1" lang="en-US" altLang="ja-JP" dirty="0"/>
              <a:t>Headline 24pt / bold</a:t>
            </a:r>
            <a:endParaRPr kumimoji="1" lang="ja-JP" altLang="en-US" dirty="0"/>
          </a:p>
        </p:txBody>
      </p:sp>
    </p:spTree>
    <p:extLst>
      <p:ext uri="{BB962C8B-B14F-4D97-AF65-F5344CB8AC3E}">
        <p14:creationId xmlns:p14="http://schemas.microsoft.com/office/powerpoint/2010/main" val="268310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Abst+Body">
    <p:spTree>
      <p:nvGrpSpPr>
        <p:cNvPr id="1" name=""/>
        <p:cNvGrpSpPr/>
        <p:nvPr/>
      </p:nvGrpSpPr>
      <p:grpSpPr>
        <a:xfrm>
          <a:off x="0" y="0"/>
          <a:ext cx="0" cy="0"/>
          <a:chOff x="0" y="0"/>
          <a:chExt cx="0" cy="0"/>
        </a:xfrm>
      </p:grpSpPr>
      <p:sp>
        <p:nvSpPr>
          <p:cNvPr id="9" name="コンテンツ プレースホルダー 2"/>
          <p:cNvSpPr>
            <a:spLocks noGrp="1"/>
          </p:cNvSpPr>
          <p:nvPr>
            <p:ph idx="14" hasCustomPrompt="1"/>
          </p:nvPr>
        </p:nvSpPr>
        <p:spPr>
          <a:xfrm>
            <a:off x="360000" y="2133416"/>
            <a:ext cx="8208000" cy="4031888"/>
          </a:xfrm>
        </p:spPr>
        <p:txBody>
          <a:bodyPr lIns="72000"/>
          <a:lstStyle>
            <a:lvl1pPr marL="342265" indent="-342900">
              <a:buClr>
                <a:schemeClr val="accent5">
                  <a:lumMod val="50000"/>
                </a:schemeClr>
              </a:buClr>
              <a:buSzPct val="75000"/>
              <a:buFont typeface="Wingdings" panose="05000000000000000000" pitchFamily="2" charset="2"/>
              <a:buChar char="l"/>
              <a:defRPr/>
            </a:lvl1pPr>
            <a:lvl2pPr marL="342265">
              <a:buClr>
                <a:schemeClr val="accent5">
                  <a:lumMod val="50000"/>
                </a:schemeClr>
              </a:buClr>
              <a:buSzPct val="75000"/>
              <a:defRPr/>
            </a:lvl2pPr>
            <a:lvl3pPr marL="342265">
              <a:buClr>
                <a:schemeClr val="accent5">
                  <a:lumMod val="50000"/>
                </a:schemeClr>
              </a:buClr>
              <a:buSzPct val="75000"/>
              <a:defRPr/>
            </a:lvl3pPr>
            <a:lvl4pPr marL="57785" indent="0">
              <a:buClr>
                <a:schemeClr val="accent5">
                  <a:lumMod val="50000"/>
                </a:schemeClr>
              </a:buClr>
              <a:buSzPct val="75000"/>
              <a:buNone/>
              <a:defRPr sz="2000"/>
            </a:lvl4pPr>
            <a:lvl5pPr marL="342265" indent="-284480">
              <a:buClr>
                <a:schemeClr val="accent5">
                  <a:lumMod val="50000"/>
                </a:schemeClr>
              </a:buClr>
              <a:buSzPct val="75000"/>
              <a:buFont typeface="Wingdings" panose="05000000000000000000" pitchFamily="2" charset="2"/>
              <a:buChar char="l"/>
              <a:defRPr/>
            </a:lvl5pPr>
          </a:lstStyle>
          <a:p>
            <a:pPr lvl="3"/>
            <a:r>
              <a:rPr kumimoji="1" lang="en-US" altLang="ja-JP" dirty="0"/>
              <a:t>Body1 _20pt</a:t>
            </a:r>
            <a:endParaRPr kumimoji="1" lang="ja-JP" altLang="en-US" dirty="0"/>
          </a:p>
          <a:p>
            <a:pPr lvl="4"/>
            <a:r>
              <a:rPr kumimoji="1" lang="en-US" altLang="ja-JP" dirty="0"/>
              <a:t>Body2 _20pt</a:t>
            </a:r>
          </a:p>
        </p:txBody>
      </p:sp>
      <p:sp>
        <p:nvSpPr>
          <p:cNvPr id="2" name="タイトル 1"/>
          <p:cNvSpPr>
            <a:spLocks noGrp="1"/>
          </p:cNvSpPr>
          <p:nvPr>
            <p:ph type="title" hasCustomPrompt="1"/>
          </p:nvPr>
        </p:nvSpPr>
        <p:spPr>
          <a:xfrm>
            <a:off x="360000" y="252000"/>
            <a:ext cx="8208000" cy="720000"/>
          </a:xfrm>
        </p:spPr>
        <p:txBody>
          <a:bodyPr>
            <a:normAutofit/>
          </a:bodyPr>
          <a:lstStyle>
            <a:lvl1pPr>
              <a:defRPr sz="2800"/>
            </a:lvl1pPr>
          </a:lstStyle>
          <a:p>
            <a:r>
              <a:rPr kumimoji="1" lang="en-US" altLang="ja-JP" dirty="0"/>
              <a:t>Title _28pt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テキスト プレースホルダー 7"/>
          <p:cNvSpPr>
            <a:spLocks noGrp="1"/>
          </p:cNvSpPr>
          <p:nvPr>
            <p:ph type="body" sz="quarter" idx="13" hasCustomPrompt="1"/>
          </p:nvPr>
        </p:nvSpPr>
        <p:spPr>
          <a:xfrm>
            <a:off x="360000" y="900000"/>
            <a:ext cx="8424862" cy="709663"/>
          </a:xfrm>
          <a:solidFill>
            <a:schemeClr val="accent5"/>
          </a:solidFill>
          <a:ln w="19050" cap="flat">
            <a:solidFill>
              <a:schemeClr val="accent5">
                <a:lumMod val="50000"/>
              </a:schemeClr>
            </a:solidFill>
          </a:ln>
        </p:spPr>
        <p:txBody>
          <a:bodyPr lIns="396000" tIns="72000" rIns="324000" bIns="72000">
            <a:spAutoFit/>
          </a:bodyPr>
          <a:lstStyle>
            <a:lvl1pPr marL="0" indent="0">
              <a:lnSpc>
                <a:spcPts val="2200"/>
              </a:lnSpc>
              <a:spcBef>
                <a:spcPts val="0"/>
              </a:spcBef>
              <a:buFontTx/>
              <a:buNone/>
              <a:defRPr sz="2000" b="0" baseline="0"/>
            </a:lvl1pPr>
          </a:lstStyle>
          <a:p>
            <a:pPr lvl="0"/>
            <a:r>
              <a:rPr kumimoji="1" lang="en-US" altLang="ja-JP" dirty="0" err="1"/>
              <a:t>Abstruct</a:t>
            </a:r>
            <a:r>
              <a:rPr kumimoji="1" lang="en-US" altLang="ja-JP" dirty="0"/>
              <a:t> 20pt. </a:t>
            </a:r>
          </a:p>
          <a:p>
            <a:pPr lvl="0"/>
            <a:r>
              <a:rPr kumimoji="1" lang="en-US" altLang="ja-JP" dirty="0"/>
              <a:t>left and right 1.0 cm   upside and downside 0.4cm      line size 1.5pt</a:t>
            </a:r>
          </a:p>
        </p:txBody>
      </p:sp>
    </p:spTree>
    <p:extLst>
      <p:ext uri="{BB962C8B-B14F-4D97-AF65-F5344CB8AC3E}">
        <p14:creationId xmlns:p14="http://schemas.microsoft.com/office/powerpoint/2010/main" val="261280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Tree>
    <p:extLst>
      <p:ext uri="{BB962C8B-B14F-4D97-AF65-F5344CB8AC3E}">
        <p14:creationId xmlns:p14="http://schemas.microsoft.com/office/powerpoint/2010/main" val="161529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dirty="0"/>
          </a:p>
        </p:txBody>
      </p:sp>
    </p:spTree>
    <p:extLst>
      <p:ext uri="{BB962C8B-B14F-4D97-AF65-F5344CB8AC3E}">
        <p14:creationId xmlns:p14="http://schemas.microsoft.com/office/powerpoint/2010/main" val="225285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360000" y="1152000"/>
            <a:ext cx="8208000" cy="1661993"/>
          </a:xfrm>
        </p:spPr>
        <p:txBody>
          <a:bodyPr anchor="t">
            <a:spAutoFit/>
          </a:bodyPr>
          <a:lstStyle>
            <a:lvl1pPr>
              <a:defRPr sz="5400" baseline="0">
                <a:latin typeface="+mj-lt"/>
              </a:defRPr>
            </a:lvl1pPr>
          </a:lstStyle>
          <a:p>
            <a:r>
              <a:rPr kumimoji="1" lang="en-US" altLang="ja-JP" dirty="0"/>
              <a:t>Title_54pt</a:t>
            </a:r>
            <a:br>
              <a:rPr kumimoji="1" lang="en-US" altLang="ja-JP" dirty="0"/>
            </a:br>
            <a:r>
              <a:rPr kumimoji="1" lang="en-US" altLang="ja-JP" dirty="0" err="1"/>
              <a:t>Title_54pt</a:t>
            </a:r>
            <a:endParaRPr kumimoji="1" lang="ja-JP" altLang="en-US" dirty="0"/>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8" name="図プレースホルダー 7"/>
          <p:cNvSpPr>
            <a:spLocks noGrp="1"/>
          </p:cNvSpPr>
          <p:nvPr>
            <p:ph type="pic" sz="quarter" idx="13"/>
          </p:nvPr>
        </p:nvSpPr>
        <p:spPr>
          <a:xfrm>
            <a:off x="3851920" y="2996952"/>
            <a:ext cx="4968230" cy="3095873"/>
          </a:xfrm>
        </p:spPr>
        <p:txBody>
          <a:bodyPr/>
          <a:lstStyle>
            <a:lvl1pPr marL="0" indent="0">
              <a:buNone/>
              <a:defRPr/>
            </a:lvl1pPr>
          </a:lstStyle>
          <a:p>
            <a:endParaRPr kumimoji="1" lang="ja-JP" altLang="en-US" dirty="0"/>
          </a:p>
        </p:txBody>
      </p:sp>
      <p:sp>
        <p:nvSpPr>
          <p:cNvPr id="11" name="テキスト プレースホルダー 10"/>
          <p:cNvSpPr>
            <a:spLocks noGrp="1"/>
          </p:cNvSpPr>
          <p:nvPr>
            <p:ph type="body" sz="quarter" idx="14" hasCustomPrompt="1"/>
          </p:nvPr>
        </p:nvSpPr>
        <p:spPr>
          <a:xfrm>
            <a:off x="360000" y="5812223"/>
            <a:ext cx="3492000" cy="307777"/>
          </a:xfrm>
        </p:spPr>
        <p:txBody>
          <a:bodyPr anchor="b" anchorCtr="0">
            <a:spAutoFit/>
          </a:bodyPr>
          <a:lstStyle>
            <a:lvl1pPr marL="5842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sz="2400">
                <a:solidFill>
                  <a:schemeClr val="bg1">
                    <a:lumMod val="50000"/>
                  </a:schemeClr>
                </a:solidFill>
              </a:defRPr>
            </a:lvl1pPr>
          </a:lstStyle>
          <a:p>
            <a:pPr marL="5842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defRPr/>
            </a:pPr>
            <a:r>
              <a:rPr lang="en-US" altLang="ja-JP" sz="2000" dirty="0"/>
              <a:t>Ver. X.XX</a:t>
            </a:r>
            <a:r>
              <a:rPr lang="en-US" altLang="ja-JP" sz="2000" baseline="0" dirty="0"/>
              <a:t> </a:t>
            </a:r>
            <a:r>
              <a:rPr lang="en-US" altLang="ja-JP" sz="2000" dirty="0"/>
              <a:t>20pt</a:t>
            </a:r>
            <a:endParaRPr lang="ja-JP" altLang="en-US" sz="2000" dirty="0"/>
          </a:p>
        </p:txBody>
      </p:sp>
    </p:spTree>
    <p:extLst>
      <p:ext uri="{BB962C8B-B14F-4D97-AF65-F5344CB8AC3E}">
        <p14:creationId xmlns:p14="http://schemas.microsoft.com/office/powerpoint/2010/main" val="1041751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p:spTree>
      <p:nvGrpSpPr>
        <p:cNvPr id="1" name=""/>
        <p:cNvGrpSpPr/>
        <p:nvPr/>
      </p:nvGrpSpPr>
      <p:grpSpPr>
        <a:xfrm>
          <a:off x="0" y="0"/>
          <a:ext cx="0" cy="0"/>
          <a:chOff x="0" y="0"/>
          <a:chExt cx="0" cy="0"/>
        </a:xfrm>
      </p:grpSpPr>
      <p:sp>
        <p:nvSpPr>
          <p:cNvPr id="10" name="タイトル プレースホルダー 1"/>
          <p:cNvSpPr>
            <a:spLocks noGrp="1"/>
          </p:cNvSpPr>
          <p:nvPr>
            <p:ph type="title" hasCustomPrompt="1"/>
          </p:nvPr>
        </p:nvSpPr>
        <p:spPr>
          <a:xfrm>
            <a:off x="360000" y="1152000"/>
            <a:ext cx="8208000" cy="677108"/>
          </a:xfrm>
          <a:prstGeom prst="rect">
            <a:avLst/>
          </a:prstGeom>
        </p:spPr>
        <p:txBody>
          <a:bodyPr vert="horz" lIns="0" tIns="0" rIns="0" bIns="0" rtlCol="0" anchor="t">
            <a:spAutoFit/>
          </a:bodyPr>
          <a:lstStyle>
            <a:lvl1pPr>
              <a:defRPr/>
            </a:lvl1pPr>
          </a:lstStyle>
          <a:p>
            <a:r>
              <a:rPr kumimoji="1" lang="en-US" altLang="ja-JP" dirty="0"/>
              <a:t>Contents_44pt</a:t>
            </a:r>
            <a:endParaRPr kumimoji="1" lang="ja-JP" altLang="en-US" dirty="0"/>
          </a:p>
        </p:txBody>
      </p:sp>
      <p:sp>
        <p:nvSpPr>
          <p:cNvPr id="3" name="日付プレースホルダー 2"/>
          <p:cNvSpPr>
            <a:spLocks noGrp="1"/>
          </p:cNvSpPr>
          <p:nvPr>
            <p:ph type="dt" sz="half" idx="10"/>
          </p:nvPr>
        </p:nvSpPr>
        <p:spPr/>
        <p:txBody>
          <a:bodyPr/>
          <a:lstStyle/>
          <a:p>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8A0632B3-990E-4D3E-99A6-FBD255F286FB}" type="slidenum">
              <a:rPr kumimoji="1" lang="ja-JP" altLang="en-US" smtClean="0"/>
              <a:t>‹#›</a:t>
            </a:fld>
            <a:endParaRPr kumimoji="1" lang="ja-JP" altLang="en-US"/>
          </a:p>
        </p:txBody>
      </p:sp>
      <p:sp>
        <p:nvSpPr>
          <p:cNvPr id="6" name="テキスト プレースホルダー 5"/>
          <p:cNvSpPr>
            <a:spLocks noGrp="1"/>
          </p:cNvSpPr>
          <p:nvPr>
            <p:ph type="body" sz="quarter" idx="13" hasCustomPrompt="1"/>
          </p:nvPr>
        </p:nvSpPr>
        <p:spPr>
          <a:xfrm>
            <a:off x="1152000" y="2376000"/>
            <a:ext cx="7416000" cy="410369"/>
          </a:xfrm>
        </p:spPr>
        <p:txBody>
          <a:bodyPr>
            <a:spAutoFit/>
          </a:bodyPr>
          <a:lstStyle>
            <a:lvl2pPr marL="570865" indent="-514350">
              <a:buClr>
                <a:schemeClr val="accent5">
                  <a:lumMod val="50000"/>
                </a:schemeClr>
              </a:buClr>
              <a:buFont typeface="+mj-lt"/>
              <a:buAutoNum type="arabicPeriod"/>
              <a:defRPr sz="2400" b="1">
                <a:solidFill>
                  <a:schemeClr val="bg1">
                    <a:lumMod val="50000"/>
                  </a:schemeClr>
                </a:solidFill>
              </a:defRPr>
            </a:lvl2pPr>
            <a:lvl4pPr marL="514985" indent="-457200">
              <a:lnSpc>
                <a:spcPts val="2600"/>
              </a:lnSpc>
              <a:buClr>
                <a:schemeClr val="accent5">
                  <a:lumMod val="50000"/>
                </a:schemeClr>
              </a:buClr>
              <a:buFont typeface="+mj-lt"/>
              <a:buAutoNum type="arabicPeriod"/>
              <a:defRPr b="1"/>
            </a:lvl4pPr>
          </a:lstStyle>
          <a:p>
            <a:pPr lvl="1"/>
            <a:r>
              <a:rPr kumimoji="1" lang="en-US" altLang="ja-JP" dirty="0"/>
              <a:t>Title_24pt</a:t>
            </a:r>
            <a:endParaRPr kumimoji="1" lang="ja-JP" altLang="en-US" dirty="0"/>
          </a:p>
        </p:txBody>
      </p:sp>
    </p:spTree>
    <p:extLst>
      <p:ext uri="{BB962C8B-B14F-4D97-AF65-F5344CB8AC3E}">
        <p14:creationId xmlns:p14="http://schemas.microsoft.com/office/powerpoint/2010/main" val="43179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6309320"/>
            <a:ext cx="9144000" cy="54868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rotWithShape="1">
          <a:blip r:embed="rId24" cstate="print">
            <a:extLst>
              <a:ext uri="{28A0092B-C50C-407E-A947-70E740481C1C}">
                <a14:useLocalDpi xmlns:a14="http://schemas.microsoft.com/office/drawing/2010/main" val="0"/>
              </a:ext>
            </a:extLst>
          </a:blip>
          <a:srcRect l="11234" t="8034" b="6125"/>
          <a:stretch>
            <a:fillRect/>
          </a:stretch>
        </p:blipFill>
        <p:spPr>
          <a:xfrm>
            <a:off x="162000" y="6309320"/>
            <a:ext cx="645692" cy="548680"/>
          </a:xfrm>
          <a:prstGeom prst="rect">
            <a:avLst/>
          </a:prstGeom>
        </p:spPr>
      </p:pic>
      <p:sp>
        <p:nvSpPr>
          <p:cNvPr id="10" name="タイトル 1"/>
          <p:cNvSpPr txBox="1"/>
          <p:nvPr userDrawn="1"/>
        </p:nvSpPr>
        <p:spPr>
          <a:xfrm>
            <a:off x="648000" y="6506774"/>
            <a:ext cx="3028615" cy="3066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100" b="1" dirty="0">
                <a:latin typeface="Arial" panose="020B0604020202020204" pitchFamily="34" charset="0"/>
                <a:ea typeface="Arial Unicode MS" panose="020B0604020202020204" pitchFamily="50" charset="-128"/>
                <a:cs typeface="Arial" panose="020B0604020202020204" pitchFamily="34" charset="0"/>
              </a:rPr>
              <a:t>Japan International Cooperation Agency</a:t>
            </a:r>
            <a:endParaRPr lang="ja-JP" altLang="en-US" sz="11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2" name="タイトル プレースホルダー 1"/>
          <p:cNvSpPr>
            <a:spLocks noGrp="1"/>
          </p:cNvSpPr>
          <p:nvPr>
            <p:ph type="title"/>
          </p:nvPr>
        </p:nvSpPr>
        <p:spPr>
          <a:xfrm>
            <a:off x="360000" y="252000"/>
            <a:ext cx="8208000" cy="1044000"/>
          </a:xfrm>
          <a:prstGeom prst="rect">
            <a:avLst/>
          </a:prstGeom>
        </p:spPr>
        <p:txBody>
          <a:bodyPr vert="horz" lIns="0" tIns="0" rIns="0" bIns="0" rtlCol="0" anchor="ctr">
            <a:normAutofit/>
          </a:bodyPr>
          <a:lstStyle/>
          <a:p>
            <a:r>
              <a:rPr kumimoji="1" lang="en-US" altLang="ja-JP" dirty="0"/>
              <a:t>Master Title_44pt</a:t>
            </a:r>
            <a:endParaRPr kumimoji="1" lang="ja-JP" altLang="en-US" dirty="0"/>
          </a:p>
        </p:txBody>
      </p:sp>
      <p:sp>
        <p:nvSpPr>
          <p:cNvPr id="3" name="テキスト プレースホルダー 2"/>
          <p:cNvSpPr>
            <a:spLocks noGrp="1"/>
          </p:cNvSpPr>
          <p:nvPr>
            <p:ph type="body" idx="1"/>
          </p:nvPr>
        </p:nvSpPr>
        <p:spPr>
          <a:xfrm>
            <a:off x="360000" y="1269280"/>
            <a:ext cx="8208000" cy="4680000"/>
          </a:xfrm>
          <a:prstGeom prst="rect">
            <a:avLst/>
          </a:prstGeom>
        </p:spPr>
        <p:txBody>
          <a:bodyPr vert="horz" lIns="0" tIns="0" rIns="0" bIns="0" rtlCol="0">
            <a:normAutofit/>
          </a:bodyPr>
          <a:lstStyle/>
          <a:p>
            <a:pPr lvl="1"/>
            <a:r>
              <a:rPr kumimoji="1" lang="en-US" altLang="ja-JP" dirty="0"/>
              <a:t>Body text1 _28pt</a:t>
            </a:r>
            <a:endParaRPr kumimoji="1" lang="ja-JP" altLang="en-US" dirty="0"/>
          </a:p>
          <a:p>
            <a:pPr lvl="3"/>
            <a:r>
              <a:rPr kumimoji="1" lang="en-US" altLang="ja-JP" dirty="0"/>
              <a:t>Body text2 _24pt</a:t>
            </a:r>
            <a:endParaRPr kumimoji="1" lang="ja-JP" altLang="en-US" dirty="0"/>
          </a:p>
          <a:p>
            <a:pPr lvl="4"/>
            <a:r>
              <a:rPr kumimoji="1" lang="en-US" altLang="ja-JP" dirty="0"/>
              <a:t>Body text3 _20pt</a:t>
            </a:r>
          </a:p>
          <a:p>
            <a:pPr lvl="4"/>
            <a:endParaRPr kumimoji="1" lang="ja-JP" altLang="en-US" dirty="0"/>
          </a:p>
        </p:txBody>
      </p:sp>
      <p:sp>
        <p:nvSpPr>
          <p:cNvPr id="4" name="日付プレースホルダー 3"/>
          <p:cNvSpPr>
            <a:spLocks noGrp="1"/>
          </p:cNvSpPr>
          <p:nvPr>
            <p:ph type="dt" sz="half" idx="2"/>
          </p:nvPr>
        </p:nvSpPr>
        <p:spPr>
          <a:xfrm>
            <a:off x="5940152" y="6480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dirty="0"/>
          </a:p>
        </p:txBody>
      </p:sp>
      <p:sp>
        <p:nvSpPr>
          <p:cNvPr id="5" name="フッター プレースホルダー 4"/>
          <p:cNvSpPr>
            <a:spLocks noGrp="1"/>
          </p:cNvSpPr>
          <p:nvPr>
            <p:ph type="ftr" sz="quarter" idx="3"/>
          </p:nvPr>
        </p:nvSpPr>
        <p:spPr>
          <a:xfrm>
            <a:off x="3563888" y="6480000"/>
            <a:ext cx="2520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4800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632B3-990E-4D3E-99A6-FBD255F286FB}" type="slidenum">
              <a:rPr kumimoji="1" lang="ja-JP" altLang="en-US" smtClean="0"/>
              <a:t>‹#›</a:t>
            </a:fld>
            <a:endParaRPr kumimoji="1" lang="ja-JP" altLang="en-US" dirty="0"/>
          </a:p>
        </p:txBody>
      </p:sp>
      <p:sp>
        <p:nvSpPr>
          <p:cNvPr id="11" name="テキスト ボックス 27"/>
          <p:cNvSpPr txBox="1"/>
          <p:nvPr userDrawn="1"/>
        </p:nvSpPr>
        <p:spPr>
          <a:xfrm>
            <a:off x="2484000" y="116632"/>
            <a:ext cx="6388927" cy="3429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noAutofit/>
          </a:bodyPr>
          <a:lstStyle/>
          <a:p>
            <a:pPr algn="r" hangingPunct="0">
              <a:lnSpc>
                <a:spcPts val="1800"/>
              </a:lnSpc>
              <a:spcAft>
                <a:spcPts val="0"/>
              </a:spcAft>
            </a:pPr>
            <a:r>
              <a:rPr lang="en-US" altLang="ja-JP" sz="1100" b="1" kern="1000" dirty="0">
                <a:solidFill>
                  <a:srgbClr val="548DD4"/>
                </a:solidFill>
                <a:effectLst/>
                <a:latin typeface="Arial" panose="020B0604020202020204" pitchFamily="34" charset="0"/>
                <a:cs typeface="Arial" panose="020B0604020202020204" pitchFamily="34" charset="0"/>
              </a:rPr>
              <a:t>Japan’s Experience on Water Resources Management</a:t>
            </a:r>
            <a:endParaRPr lang="ja-JP" sz="1800" kern="1000" dirty="0">
              <a:effectLst/>
              <a:latin typeface="Arial" panose="020B0604020202020204" pitchFamily="34" charset="0"/>
              <a:cs typeface="Arial" panose="020B0604020202020204" pitchFamily="34" charset="0"/>
            </a:endParaRPr>
          </a:p>
        </p:txBody>
      </p:sp>
      <p:sp>
        <p:nvSpPr>
          <p:cNvPr id="13" name="テキスト ボックス 12"/>
          <p:cNvSpPr txBox="1"/>
          <p:nvPr userDrawn="1"/>
        </p:nvSpPr>
        <p:spPr>
          <a:xfrm>
            <a:off x="7524328" y="6525344"/>
            <a:ext cx="1440160" cy="261610"/>
          </a:xfrm>
          <a:prstGeom prst="rect">
            <a:avLst/>
          </a:prstGeom>
          <a:noFill/>
        </p:spPr>
        <p:txBody>
          <a:bodyPr wrap="square" rtlCol="0">
            <a:spAutoFit/>
          </a:bodyPr>
          <a:lstStyle/>
          <a:p>
            <a:pPr algn="r"/>
            <a:fld id="{8A0632B3-990E-4D3E-99A6-FBD255F286FB}" type="slidenum">
              <a:rPr kumimoji="1" lang="ja-JP" altLang="en-US" sz="1100" b="1" smtClean="0">
                <a:latin typeface="+mj-lt"/>
              </a:rPr>
              <a:t>‹#›</a:t>
            </a:fld>
            <a:endParaRPr kumimoji="1" lang="ja-JP" altLang="en-US" sz="1100" b="1" dirty="0">
              <a:latin typeface="+mj-lt"/>
            </a:endParaRPr>
          </a:p>
        </p:txBody>
      </p:sp>
    </p:spTree>
    <p:extLst>
      <p:ext uri="{BB962C8B-B14F-4D97-AF65-F5344CB8AC3E}">
        <p14:creationId xmlns:p14="http://schemas.microsoft.com/office/powerpoint/2010/main" val="11956765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49" r:id="rId13"/>
    <p:sldLayoutId id="2147483650" r:id="rId14"/>
    <p:sldLayoutId id="2147483651" r:id="rId15"/>
    <p:sldLayoutId id="2147483652" r:id="rId16"/>
    <p:sldLayoutId id="2147483653" r:id="rId17"/>
    <p:sldLayoutId id="2147483656" r:id="rId18"/>
    <p:sldLayoutId id="2147483657" r:id="rId19"/>
    <p:sldLayoutId id="2147483658" r:id="rId20"/>
    <p:sldLayoutId id="2147483659" r:id="rId21"/>
    <p:sldLayoutId id="2147483660" r:id="rId22"/>
  </p:sldLayoutIdLst>
  <p:hf sldNum="0" hdr="0" ftr="0" dt="0"/>
  <p:txStyles>
    <p:titleStyle>
      <a:lvl1pPr algn="l" defTabSz="914400" rtl="0" eaLnBrk="1" latinLnBrk="0" hangingPunct="1">
        <a:spcBef>
          <a:spcPct val="0"/>
        </a:spcBef>
        <a:buNone/>
        <a:defRPr kumimoji="1" sz="4400" b="1" kern="1200">
          <a:solidFill>
            <a:schemeClr val="bg1">
              <a:lumMod val="50000"/>
            </a:schemeClr>
          </a:solidFill>
          <a:latin typeface="+mj-lt"/>
          <a:ea typeface="+mj-ea"/>
          <a:cs typeface="+mj-cs"/>
        </a:defRPr>
      </a:lvl1pPr>
    </p:titleStyle>
    <p:body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268760"/>
            <a:ext cx="8511904" cy="3016210"/>
          </a:xfrm>
        </p:spPr>
        <p:txBody>
          <a:bodyPr/>
          <a:lstStyle/>
          <a:p>
            <a:r>
              <a:rPr lang="en-US" altLang="ja-JP" sz="4400" dirty="0"/>
              <a:t>Theme10</a:t>
            </a:r>
            <a:br>
              <a:rPr lang="en-US" altLang="ja-JP" sz="4400" dirty="0"/>
            </a:br>
            <a:r>
              <a:rPr lang="en-US" altLang="ja-JP" sz="4400" dirty="0"/>
              <a:t>Development of Human Resources and Technology</a:t>
            </a:r>
            <a:br>
              <a:rPr lang="en-US" altLang="ja-JP" sz="4800" dirty="0"/>
            </a:br>
            <a:r>
              <a:rPr lang="en-US" altLang="ja-JP" sz="3200" dirty="0">
                <a:solidFill>
                  <a:schemeClr val="bg1">
                    <a:lumMod val="75000"/>
                  </a:schemeClr>
                </a:solidFill>
              </a:rPr>
              <a:t>Establishing Systems to Meet Changing Needs</a:t>
            </a:r>
            <a:endParaRPr lang="ja-JP" altLang="en-US" sz="3200" dirty="0">
              <a:solidFill>
                <a:schemeClr val="bg1">
                  <a:lumMod val="75000"/>
                </a:schemeClr>
              </a:solidFill>
            </a:endParaRPr>
          </a:p>
        </p:txBody>
      </p:sp>
      <p:pic>
        <p:nvPicPr>
          <p:cNvPr id="8" name="図 7">
            <a:extLst>
              <a:ext uri="{FF2B5EF4-FFF2-40B4-BE49-F238E27FC236}">
                <a16:creationId xmlns:a16="http://schemas.microsoft.com/office/drawing/2014/main" id="{029E2B31-50AE-487F-95B4-95848671494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187441" y="5233164"/>
            <a:ext cx="719999" cy="7121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Technology Development</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59815" y="828875"/>
            <a:ext cx="6029830"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31813" indent="-531813">
              <a:buNone/>
            </a:pPr>
            <a:r>
              <a:rPr lang="en-US" altLang="ja-JP" sz="2000" dirty="0"/>
              <a:t>(2)	Utilization of Technologies of Companies</a:t>
            </a:r>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995385" y="1470872"/>
            <a:ext cx="2856536" cy="400110"/>
          </a:xfrm>
          <a:prstGeom prst="rect">
            <a:avLst/>
          </a:prstGeom>
          <a:noFill/>
        </p:spPr>
        <p:txBody>
          <a:bodyPr wrap="square" rtlCol="0">
            <a:spAutoFit/>
          </a:bodyPr>
          <a:lstStyle/>
          <a:p>
            <a:pPr marL="450850" indent="-450850"/>
            <a:r>
              <a:rPr lang="en-US" altLang="ja-JP" sz="2000" dirty="0"/>
              <a:t>1)	</a:t>
            </a:r>
            <a:r>
              <a:rPr lang="en-US" altLang="ja-JP" sz="2000" dirty="0" err="1"/>
              <a:t>i</a:t>
            </a:r>
            <a:r>
              <a:rPr lang="en-US" altLang="ja-JP" sz="2000" dirty="0"/>
              <a:t>-Construction</a:t>
            </a:r>
          </a:p>
        </p:txBody>
      </p:sp>
      <p:sp>
        <p:nvSpPr>
          <p:cNvPr id="11" name="コンテンツ プレースホルダー 3">
            <a:extLst>
              <a:ext uri="{FF2B5EF4-FFF2-40B4-BE49-F238E27FC236}">
                <a16:creationId xmlns:a16="http://schemas.microsoft.com/office/drawing/2014/main" id="{55FC2068-2146-48B6-AFA5-006DE6B5FB76}"/>
              </a:ext>
            </a:extLst>
          </p:cNvPr>
          <p:cNvSpPr txBox="1"/>
          <p:nvPr/>
        </p:nvSpPr>
        <p:spPr>
          <a:xfrm>
            <a:off x="3887760" y="6087586"/>
            <a:ext cx="4714394"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Improvement of Productivity by </a:t>
            </a:r>
            <a:r>
              <a:rPr lang="en-US" altLang="ja-JP" sz="1600" dirty="0" err="1"/>
              <a:t>i</a:t>
            </a:r>
            <a:r>
              <a:rPr lang="en-US" altLang="ja-JP" sz="1600" dirty="0"/>
              <a:t>-Construction</a:t>
            </a:r>
            <a:endParaRPr lang="ja-JP" altLang="en-US" sz="1600" dirty="0"/>
          </a:p>
        </p:txBody>
      </p:sp>
      <p:sp>
        <p:nvSpPr>
          <p:cNvPr id="9" name="角丸四角形 5">
            <a:extLst>
              <a:ext uri="{FF2B5EF4-FFF2-40B4-BE49-F238E27FC236}">
                <a16:creationId xmlns:a16="http://schemas.microsoft.com/office/drawing/2014/main" id="{783C69C4-7871-4C8B-B368-D00415CC5629}"/>
              </a:ext>
            </a:extLst>
          </p:cNvPr>
          <p:cNvSpPr/>
          <p:nvPr/>
        </p:nvSpPr>
        <p:spPr>
          <a:xfrm>
            <a:off x="1024942" y="1956742"/>
            <a:ext cx="2213409" cy="1018401"/>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Problem: </a:t>
            </a:r>
            <a:r>
              <a:rPr lang="en-US" altLang="ja-JP" dirty="0">
                <a:solidFill>
                  <a:srgbClr val="FF0000"/>
                </a:solidFill>
              </a:rPr>
              <a:t>shortage of workers</a:t>
            </a:r>
          </a:p>
        </p:txBody>
      </p:sp>
      <p:sp>
        <p:nvSpPr>
          <p:cNvPr id="12" name="下矢印 3">
            <a:extLst>
              <a:ext uri="{FF2B5EF4-FFF2-40B4-BE49-F238E27FC236}">
                <a16:creationId xmlns:a16="http://schemas.microsoft.com/office/drawing/2014/main" id="{8689F7AF-226A-4B4F-B4E4-640352B70529}"/>
              </a:ext>
            </a:extLst>
          </p:cNvPr>
          <p:cNvSpPr/>
          <p:nvPr/>
        </p:nvSpPr>
        <p:spPr>
          <a:xfrm>
            <a:off x="1671212" y="3046716"/>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4" name="角丸四角形吹き出し 10">
            <a:extLst>
              <a:ext uri="{FF2B5EF4-FFF2-40B4-BE49-F238E27FC236}">
                <a16:creationId xmlns:a16="http://schemas.microsoft.com/office/drawing/2014/main" id="{F55B707A-F52A-40CA-8314-B29ABD621971}"/>
              </a:ext>
            </a:extLst>
          </p:cNvPr>
          <p:cNvSpPr/>
          <p:nvPr/>
        </p:nvSpPr>
        <p:spPr>
          <a:xfrm>
            <a:off x="615688" y="3515144"/>
            <a:ext cx="3031915" cy="2293809"/>
          </a:xfrm>
          <a:prstGeom prst="wedgeRoundRectCallout">
            <a:avLst>
              <a:gd name="adj1" fmla="val 27307"/>
              <a:gd name="adj2" fmla="val -21650"/>
              <a:gd name="adj3" fmla="val 16667"/>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gn="ctr">
              <a:lnSpc>
                <a:spcPts val="2000"/>
              </a:lnSpc>
              <a:spcAft>
                <a:spcPts val="1200"/>
              </a:spcAft>
              <a:buClr>
                <a:schemeClr val="accent5">
                  <a:lumMod val="50000"/>
                </a:schemeClr>
              </a:buClr>
              <a:buSzPct val="75000"/>
            </a:pPr>
            <a:r>
              <a:rPr lang="en-US" altLang="ja-JP" dirty="0" err="1">
                <a:solidFill>
                  <a:srgbClr val="FF0000"/>
                </a:solidFill>
              </a:rPr>
              <a:t>i</a:t>
            </a:r>
            <a:r>
              <a:rPr lang="en-US" altLang="ja-JP" dirty="0">
                <a:solidFill>
                  <a:srgbClr val="FF0000"/>
                </a:solidFill>
              </a:rPr>
              <a:t>-Construction</a:t>
            </a:r>
            <a:endParaRPr lang="en-US" altLang="ja-JP" dirty="0">
              <a:solidFill>
                <a:schemeClr val="tx1"/>
              </a:solidFill>
            </a:endParaRPr>
          </a:p>
          <a:p>
            <a:pPr marL="266700" indent="-266700">
              <a:lnSpc>
                <a:spcPts val="2000"/>
              </a:lnSpc>
              <a:spcAft>
                <a:spcPts val="1200"/>
              </a:spcAft>
              <a:buClr>
                <a:schemeClr val="accent5">
                  <a:lumMod val="50000"/>
                </a:schemeClr>
              </a:buClr>
              <a:buSzPct val="75000"/>
            </a:pPr>
            <a:r>
              <a:rPr lang="en-US" altLang="ja-JP" dirty="0">
                <a:solidFill>
                  <a:srgbClr val="0070C0"/>
                </a:solidFill>
              </a:rPr>
              <a:t>1) Fully utilizing ICT   </a:t>
            </a:r>
          </a:p>
          <a:p>
            <a:pPr marL="266700" indent="-266700">
              <a:lnSpc>
                <a:spcPts val="2000"/>
              </a:lnSpc>
              <a:spcAft>
                <a:spcPts val="1200"/>
              </a:spcAft>
              <a:buClr>
                <a:schemeClr val="accent5">
                  <a:lumMod val="50000"/>
                </a:schemeClr>
              </a:buClr>
              <a:buSzPct val="75000"/>
            </a:pPr>
            <a:r>
              <a:rPr lang="en-US" altLang="ja-JP" dirty="0">
                <a:solidFill>
                  <a:srgbClr val="0070C0"/>
                </a:solidFill>
              </a:rPr>
              <a:t>2) Standardizing Specifications </a:t>
            </a:r>
          </a:p>
          <a:p>
            <a:pPr marL="266700" indent="-266700">
              <a:lnSpc>
                <a:spcPts val="2000"/>
              </a:lnSpc>
              <a:spcAft>
                <a:spcPts val="1200"/>
              </a:spcAft>
              <a:buClr>
                <a:schemeClr val="accent5">
                  <a:lumMod val="50000"/>
                </a:schemeClr>
              </a:buClr>
              <a:buSzPct val="75000"/>
            </a:pPr>
            <a:r>
              <a:rPr lang="en-US" altLang="ja-JP" dirty="0">
                <a:solidFill>
                  <a:srgbClr val="0070C0"/>
                </a:solidFill>
              </a:rPr>
              <a:t>3) Distributing the timing and load</a:t>
            </a:r>
          </a:p>
        </p:txBody>
      </p:sp>
      <p:sp>
        <p:nvSpPr>
          <p:cNvPr id="15" name="テキスト ボックス 14">
            <a:extLst>
              <a:ext uri="{FF2B5EF4-FFF2-40B4-BE49-F238E27FC236}">
                <a16:creationId xmlns:a16="http://schemas.microsoft.com/office/drawing/2014/main" id="{0F86559A-66E7-44D2-8A50-CA54A692A53C}"/>
              </a:ext>
            </a:extLst>
          </p:cNvPr>
          <p:cNvSpPr txBox="1"/>
          <p:nvPr/>
        </p:nvSpPr>
        <p:spPr>
          <a:xfrm>
            <a:off x="233151" y="5877272"/>
            <a:ext cx="3031914" cy="415498"/>
          </a:xfrm>
          <a:prstGeom prst="rect">
            <a:avLst/>
          </a:prstGeom>
          <a:noFill/>
        </p:spPr>
        <p:txBody>
          <a:bodyPr wrap="square">
            <a:spAutoFit/>
          </a:bodyPr>
          <a:lstStyle/>
          <a:p>
            <a:r>
              <a:rPr lang="en-GB" sz="1050" dirty="0"/>
              <a:t>Abb.: ICT: information and communications technology. UAV: unmanned aerial vehicle</a:t>
            </a:r>
          </a:p>
        </p:txBody>
      </p:sp>
      <p:sp>
        <p:nvSpPr>
          <p:cNvPr id="16" name="テキスト ボックス 15">
            <a:extLst>
              <a:ext uri="{FF2B5EF4-FFF2-40B4-BE49-F238E27FC236}">
                <a16:creationId xmlns:a16="http://schemas.microsoft.com/office/drawing/2014/main" id="{FBE24A90-143D-4459-B157-627EFE754044}"/>
              </a:ext>
            </a:extLst>
          </p:cNvPr>
          <p:cNvSpPr txBox="1"/>
          <p:nvPr/>
        </p:nvSpPr>
        <p:spPr>
          <a:xfrm>
            <a:off x="3977622" y="5806286"/>
            <a:ext cx="1368151" cy="246221"/>
          </a:xfrm>
          <a:prstGeom prst="rect">
            <a:avLst/>
          </a:prstGeom>
          <a:noFill/>
        </p:spPr>
        <p:txBody>
          <a:bodyPr wrap="square">
            <a:spAutoFit/>
          </a:bodyPr>
          <a:lstStyle/>
          <a:p>
            <a:r>
              <a:rPr lang="en-US" sz="1000" dirty="0">
                <a:effectLst/>
                <a:ea typeface="ＭＳ 明朝" panose="02020609040205080304" pitchFamily="17" charset="-128"/>
              </a:rPr>
              <a:t>Source: </a:t>
            </a:r>
            <a:r>
              <a:rPr lang="en-US" sz="1000" dirty="0" err="1">
                <a:ea typeface="ＭＳ 明朝" panose="02020609040205080304" pitchFamily="17" charset="-128"/>
              </a:rPr>
              <a:t>MLIT</a:t>
            </a:r>
            <a:endParaRPr lang="en-GB" sz="1000" dirty="0"/>
          </a:p>
        </p:txBody>
      </p:sp>
      <p:pic>
        <p:nvPicPr>
          <p:cNvPr id="17" name="Picture 16">
            <a:extLst>
              <a:ext uri="{FF2B5EF4-FFF2-40B4-BE49-F238E27FC236}">
                <a16:creationId xmlns:a16="http://schemas.microsoft.com/office/drawing/2014/main" id="{681AE03E-33D7-43E6-A506-BC20C1ACC2AB}"/>
              </a:ext>
            </a:extLst>
          </p:cNvPr>
          <p:cNvPicPr>
            <a:picLocks noChangeAspect="1"/>
          </p:cNvPicPr>
          <p:nvPr/>
        </p:nvPicPr>
        <p:blipFill>
          <a:blip r:embed="rId3"/>
          <a:stretch>
            <a:fillRect/>
          </a:stretch>
        </p:blipFill>
        <p:spPr>
          <a:xfrm>
            <a:off x="3988713" y="1470872"/>
            <a:ext cx="4758129" cy="4428000"/>
          </a:xfrm>
          <a:prstGeom prst="rect">
            <a:avLst/>
          </a:prstGeom>
        </p:spPr>
      </p:pic>
    </p:spTree>
    <p:extLst>
      <p:ext uri="{BB962C8B-B14F-4D97-AF65-F5344CB8AC3E}">
        <p14:creationId xmlns:p14="http://schemas.microsoft.com/office/powerpoint/2010/main" val="1245738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Technology Development</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425835"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3888" indent="-623888">
              <a:buNone/>
            </a:pPr>
            <a:r>
              <a:rPr lang="en-US" altLang="ja-JP" sz="2000" dirty="0"/>
              <a:t>(2)	Utilization of Private Sector Technologies</a:t>
            </a:r>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81657" y="1618125"/>
            <a:ext cx="7386283" cy="707886"/>
          </a:xfrm>
          <a:prstGeom prst="rect">
            <a:avLst/>
          </a:prstGeom>
          <a:noFill/>
        </p:spPr>
        <p:txBody>
          <a:bodyPr wrap="square" rtlCol="0">
            <a:spAutoFit/>
          </a:bodyPr>
          <a:lstStyle/>
          <a:p>
            <a:pPr marL="449263" indent="-449263"/>
            <a:r>
              <a:rPr lang="en-US" altLang="ja-JP" sz="2000" dirty="0"/>
              <a:t>2)	Public Invitation for  Research and Development in River Works Technology</a:t>
            </a:r>
          </a:p>
        </p:txBody>
      </p:sp>
      <p:sp>
        <p:nvSpPr>
          <p:cNvPr id="16" name="テキスト プレースホルダー 2">
            <a:extLst>
              <a:ext uri="{FF2B5EF4-FFF2-40B4-BE49-F238E27FC236}">
                <a16:creationId xmlns:a16="http://schemas.microsoft.com/office/drawing/2014/main" id="{7DCF7330-A2DB-4226-894C-8F6D20F33FC2}"/>
              </a:ext>
            </a:extLst>
          </p:cNvPr>
          <p:cNvSpPr txBox="1">
            <a:spLocks/>
          </p:cNvSpPr>
          <p:nvPr/>
        </p:nvSpPr>
        <p:spPr>
          <a:xfrm>
            <a:off x="991878" y="2370646"/>
            <a:ext cx="6965843" cy="286922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sz="1800" dirty="0">
                <a:solidFill>
                  <a:schemeClr val="tx1">
                    <a:lumMod val="95000"/>
                    <a:lumOff val="5000"/>
                  </a:schemeClr>
                </a:solidFill>
                <a:effectLst/>
                <a:latin typeface="Times New Roman" panose="02020603050405020304" pitchFamily="18" charset="0"/>
                <a:ea typeface="ＭＳ 明朝" panose="02020609040205080304" pitchFamily="17" charset="-128"/>
              </a:rPr>
              <a:t>This system was established to research and develop river works technology;</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sz="1800" dirty="0">
                <a:solidFill>
                  <a:schemeClr val="tx1">
                    <a:lumMod val="95000"/>
                    <a:lumOff val="5000"/>
                  </a:schemeClr>
                </a:solidFill>
                <a:effectLst/>
                <a:latin typeface="Times New Roman" panose="02020603050405020304" pitchFamily="18" charset="0"/>
                <a:ea typeface="ＭＳ 明朝" panose="02020609040205080304" pitchFamily="17" charset="-128"/>
              </a:rPr>
              <a:t>Themes of technology are selected by inviting proposals from universities, public corporations, and companies.</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sz="1800" dirty="0">
                <a:solidFill>
                  <a:schemeClr val="tx1">
                    <a:lumMod val="95000"/>
                    <a:lumOff val="5000"/>
                  </a:schemeClr>
                </a:solidFill>
                <a:effectLst/>
                <a:latin typeface="Times New Roman" panose="02020603050405020304" pitchFamily="18" charset="0"/>
                <a:ea typeface="ＭＳ 明朝" panose="02020609040205080304" pitchFamily="17" charset="-128"/>
              </a:rPr>
              <a:t>An evaluation committee examines and suggests entrusting R&amp;D to certain organizations.</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sz="1800" dirty="0">
                <a:solidFill>
                  <a:schemeClr val="tx1">
                    <a:lumMod val="95000"/>
                    <a:lumOff val="5000"/>
                  </a:schemeClr>
                </a:solidFill>
                <a:effectLst/>
                <a:latin typeface="Times New Roman" panose="02020603050405020304" pitchFamily="18" charset="0"/>
                <a:ea typeface="ＭＳ 明朝" panose="02020609040205080304" pitchFamily="17" charset="-128"/>
              </a:rPr>
              <a:t>Public invitation theme of FY2021 is “Development of evaluation technologies that contribute to the study of strengthening structures of river levees against overflow.”</a:t>
            </a:r>
            <a:endParaRPr lang="en-US" altLang="ja-JP" dirty="0">
              <a:solidFill>
                <a:schemeClr val="tx1">
                  <a:lumMod val="95000"/>
                  <a:lumOff val="5000"/>
                </a:schemeClr>
              </a:solidFill>
            </a:endParaRPr>
          </a:p>
        </p:txBody>
      </p:sp>
    </p:spTree>
    <p:extLst>
      <p:ext uri="{BB962C8B-B14F-4D97-AF65-F5344CB8AC3E}">
        <p14:creationId xmlns:p14="http://schemas.microsoft.com/office/powerpoint/2010/main" val="360480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Technology Development</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425835"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3888" indent="-623888">
              <a:buNone/>
            </a:pPr>
            <a:r>
              <a:rPr lang="en-US" altLang="ja-JP" sz="2000" dirty="0"/>
              <a:t>(2)	Utilization of Private Sector Technologies</a:t>
            </a:r>
          </a:p>
        </p:txBody>
      </p:sp>
      <p:sp>
        <p:nvSpPr>
          <p:cNvPr id="11" name="コンテンツ プレースホルダー 3">
            <a:extLst>
              <a:ext uri="{FF2B5EF4-FFF2-40B4-BE49-F238E27FC236}">
                <a16:creationId xmlns:a16="http://schemas.microsoft.com/office/drawing/2014/main" id="{55FC2068-2146-48B6-AFA5-006DE6B5FB76}"/>
              </a:ext>
            </a:extLst>
          </p:cNvPr>
          <p:cNvSpPr txBox="1"/>
          <p:nvPr/>
        </p:nvSpPr>
        <p:spPr>
          <a:xfrm>
            <a:off x="3663798" y="5888112"/>
            <a:ext cx="4714394"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Risk Management Type Water Level Gauge</a:t>
            </a:r>
            <a:endParaRPr lang="ja-JP" altLang="en-US" sz="1600" dirty="0"/>
          </a:p>
        </p:txBody>
      </p:sp>
      <p:pic>
        <p:nvPicPr>
          <p:cNvPr id="12" name="図 11">
            <a:extLst>
              <a:ext uri="{FF2B5EF4-FFF2-40B4-BE49-F238E27FC236}">
                <a16:creationId xmlns:a16="http://schemas.microsoft.com/office/drawing/2014/main" id="{C0973F02-2C91-418A-84B5-31D4C34D6785}"/>
              </a:ext>
            </a:extLst>
          </p:cNvPr>
          <p:cNvPicPr>
            <a:picLocks noChangeAspect="1"/>
          </p:cNvPicPr>
          <p:nvPr/>
        </p:nvPicPr>
        <p:blipFill>
          <a:blip r:embed="rId3"/>
          <a:stretch>
            <a:fillRect/>
          </a:stretch>
        </p:blipFill>
        <p:spPr>
          <a:xfrm>
            <a:off x="6825874" y="2564904"/>
            <a:ext cx="1898585" cy="2952000"/>
          </a:xfrm>
          <a:prstGeom prst="rect">
            <a:avLst/>
          </a:prstGeom>
        </p:spPr>
      </p:pic>
      <p:sp>
        <p:nvSpPr>
          <p:cNvPr id="10" name="角丸四角形 5">
            <a:extLst>
              <a:ext uri="{FF2B5EF4-FFF2-40B4-BE49-F238E27FC236}">
                <a16:creationId xmlns:a16="http://schemas.microsoft.com/office/drawing/2014/main" id="{E2813BE6-2FC1-4AAE-97CD-71B0A7CB4B4C}"/>
              </a:ext>
            </a:extLst>
          </p:cNvPr>
          <p:cNvSpPr/>
          <p:nvPr/>
        </p:nvSpPr>
        <p:spPr>
          <a:xfrm>
            <a:off x="1303113" y="2008837"/>
            <a:ext cx="6077199" cy="462683"/>
          </a:xfrm>
          <a:prstGeom prst="roundRect">
            <a:avLst/>
          </a:prstGeom>
          <a:solidFill>
            <a:schemeClr val="accent5"/>
          </a:solid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Innovative River Management Projects under the MLIT</a:t>
            </a:r>
          </a:p>
        </p:txBody>
      </p:sp>
      <p:sp>
        <p:nvSpPr>
          <p:cNvPr id="16" name="テキスト プレースホルダー 2">
            <a:extLst>
              <a:ext uri="{FF2B5EF4-FFF2-40B4-BE49-F238E27FC236}">
                <a16:creationId xmlns:a16="http://schemas.microsoft.com/office/drawing/2014/main" id="{7DCF7330-A2DB-4226-894C-8F6D20F33FC2}"/>
              </a:ext>
            </a:extLst>
          </p:cNvPr>
          <p:cNvSpPr txBox="1">
            <a:spLocks/>
          </p:cNvSpPr>
          <p:nvPr/>
        </p:nvSpPr>
        <p:spPr>
          <a:xfrm>
            <a:off x="-17579" y="2612868"/>
            <a:ext cx="3269431" cy="3530948"/>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Risk management type water level gauge </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Simple river monitoring camera</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All-weather drones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Land and underwater laser drones</a:t>
            </a:r>
          </a:p>
          <a:p>
            <a:pPr marL="342900" indent="-342900">
              <a:lnSpc>
                <a:spcPct val="100000"/>
              </a:lnSpc>
              <a:spcAft>
                <a:spcPts val="600"/>
              </a:spcAft>
              <a:buClr>
                <a:srgbClr val="CAE2FF">
                  <a:lumMod val="50000"/>
                </a:srgbClr>
              </a:buClr>
              <a:buSzPct val="75000"/>
              <a:buFont typeface="Wingdings" panose="05000000000000000000" pitchFamily="2" charset="2"/>
              <a:buChar char="l"/>
            </a:pPr>
            <a:r>
              <a:rPr lang="en-US" altLang="ja-JP" dirty="0"/>
              <a:t>Unmanned and labor-saving flow-observing equipment</a:t>
            </a:r>
          </a:p>
        </p:txBody>
      </p:sp>
      <p:sp>
        <p:nvSpPr>
          <p:cNvPr id="14" name="テキスト ボックス 13">
            <a:extLst>
              <a:ext uri="{FF2B5EF4-FFF2-40B4-BE49-F238E27FC236}">
                <a16:creationId xmlns:a16="http://schemas.microsoft.com/office/drawing/2014/main" id="{BE3716CA-0EBC-4C67-AF86-0F81C776C966}"/>
              </a:ext>
            </a:extLst>
          </p:cNvPr>
          <p:cNvSpPr txBox="1"/>
          <p:nvPr/>
        </p:nvSpPr>
        <p:spPr>
          <a:xfrm>
            <a:off x="3419872" y="5486951"/>
            <a:ext cx="5472607" cy="246221"/>
          </a:xfrm>
          <a:prstGeom prst="rect">
            <a:avLst/>
          </a:prstGeom>
          <a:noFill/>
        </p:spPr>
        <p:txBody>
          <a:bodyPr wrap="square">
            <a:spAutoFit/>
          </a:bodyPr>
          <a:lstStyle/>
          <a:p>
            <a:pPr algn="ctr"/>
            <a:r>
              <a:rPr lang="en-US" sz="1000" dirty="0">
                <a:effectLst/>
                <a:ea typeface="ＭＳ 明朝" panose="02020609040205080304" pitchFamily="17" charset="-128"/>
              </a:rPr>
              <a:t>Source: </a:t>
            </a:r>
            <a:r>
              <a:rPr lang="en-GB" sz="1000" dirty="0">
                <a:effectLst/>
                <a:ea typeface="ＭＳ 明朝" panose="02020609040205080304" pitchFamily="17" charset="-128"/>
              </a:rPr>
              <a:t>Foundation of River and Basin Integrated Communications</a:t>
            </a:r>
            <a:endParaRPr lang="en-GB" sz="1000" dirty="0"/>
          </a:p>
        </p:txBody>
      </p:sp>
      <p:pic>
        <p:nvPicPr>
          <p:cNvPr id="15" name="図 14">
            <a:extLst>
              <a:ext uri="{FF2B5EF4-FFF2-40B4-BE49-F238E27FC236}">
                <a16:creationId xmlns:a16="http://schemas.microsoft.com/office/drawing/2014/main" id="{7017BB9F-7822-4F86-9119-6000D02C2076}"/>
              </a:ext>
            </a:extLst>
          </p:cNvPr>
          <p:cNvPicPr>
            <a:picLocks noChangeAspect="1"/>
          </p:cNvPicPr>
          <p:nvPr/>
        </p:nvPicPr>
        <p:blipFill>
          <a:blip r:embed="rId4"/>
          <a:srcRect l="8896"/>
          <a:stretch>
            <a:fillRect/>
          </a:stretch>
        </p:blipFill>
        <p:spPr bwMode="auto">
          <a:xfrm>
            <a:off x="3245389" y="2581561"/>
            <a:ext cx="3585715" cy="2952000"/>
          </a:xfrm>
          <a:prstGeom prst="rect">
            <a:avLst/>
          </a:prstGeom>
          <a:ln>
            <a:noFill/>
          </a:ln>
          <a:extLst>
            <a:ext uri="{53640926-AAD7-44D8-BBD7-CCE9431645EC}">
              <a14:shadowObscured xmlns:a14="http://schemas.microsoft.com/office/drawing/2010/main"/>
            </a:ext>
          </a:extLst>
        </p:spPr>
      </p:pic>
      <p:sp>
        <p:nvSpPr>
          <p:cNvPr id="17" name="テキスト ボックス 16">
            <a:extLst>
              <a:ext uri="{FF2B5EF4-FFF2-40B4-BE49-F238E27FC236}">
                <a16:creationId xmlns:a16="http://schemas.microsoft.com/office/drawing/2014/main" id="{FE1B0A2A-37BF-4A65-A58B-BA7B5A4B0C49}"/>
              </a:ext>
            </a:extLst>
          </p:cNvPr>
          <p:cNvSpPr txBox="1"/>
          <p:nvPr/>
        </p:nvSpPr>
        <p:spPr>
          <a:xfrm>
            <a:off x="791580" y="1503655"/>
            <a:ext cx="7386283" cy="400110"/>
          </a:xfrm>
          <a:prstGeom prst="rect">
            <a:avLst/>
          </a:prstGeom>
          <a:noFill/>
        </p:spPr>
        <p:txBody>
          <a:bodyPr wrap="square" rtlCol="0">
            <a:spAutoFit/>
          </a:bodyPr>
          <a:lstStyle/>
          <a:p>
            <a:pPr marL="449263" indent="-449263"/>
            <a:r>
              <a:rPr lang="en-US" altLang="ja-JP" sz="2000" dirty="0"/>
              <a:t>3)	Innovative River Management Project</a:t>
            </a:r>
          </a:p>
        </p:txBody>
      </p:sp>
    </p:spTree>
    <p:extLst>
      <p:ext uri="{BB962C8B-B14F-4D97-AF65-F5344CB8AC3E}">
        <p14:creationId xmlns:p14="http://schemas.microsoft.com/office/powerpoint/2010/main" val="198866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Technology Development</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6425835"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3888" indent="-623888">
              <a:buNone/>
            </a:pPr>
            <a:r>
              <a:rPr lang="en-US" altLang="ja-JP" sz="2000" dirty="0"/>
              <a:t>(2)	Utilization of Private Sector Technologies</a:t>
            </a:r>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770592" y="1481513"/>
            <a:ext cx="7611103" cy="400110"/>
          </a:xfrm>
          <a:prstGeom prst="rect">
            <a:avLst/>
          </a:prstGeom>
          <a:noFill/>
        </p:spPr>
        <p:txBody>
          <a:bodyPr wrap="square" rtlCol="0">
            <a:spAutoFit/>
          </a:bodyPr>
          <a:lstStyle/>
          <a:p>
            <a:pPr marL="449263" indent="-449263"/>
            <a:r>
              <a:rPr lang="en-US" altLang="ja-JP" sz="2000" dirty="0"/>
              <a:t>4)	Issuing verification certificates for new construction technology</a:t>
            </a:r>
            <a:r>
              <a:rPr lang="ja-JP" altLang="en-US" sz="2000" dirty="0"/>
              <a:t>　</a:t>
            </a:r>
            <a:endParaRPr lang="en-US" altLang="ja-JP" sz="2000" dirty="0"/>
          </a:p>
        </p:txBody>
      </p:sp>
      <p:sp>
        <p:nvSpPr>
          <p:cNvPr id="16" name="テキスト プレースホルダー 2">
            <a:extLst>
              <a:ext uri="{FF2B5EF4-FFF2-40B4-BE49-F238E27FC236}">
                <a16:creationId xmlns:a16="http://schemas.microsoft.com/office/drawing/2014/main" id="{7DCF7330-A2DB-4226-894C-8F6D20F33FC2}"/>
              </a:ext>
            </a:extLst>
          </p:cNvPr>
          <p:cNvSpPr txBox="1">
            <a:spLocks/>
          </p:cNvSpPr>
          <p:nvPr/>
        </p:nvSpPr>
        <p:spPr>
          <a:xfrm>
            <a:off x="978497" y="1917161"/>
            <a:ext cx="7611103" cy="2145954"/>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Public service corporations issue verification certificates for new construction technologies developed in the private sector. </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The public-service corporations also support the dissemination of such new technologies.</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A web system is operated to provide reference information for new technologies.</a:t>
            </a:r>
          </a:p>
        </p:txBody>
      </p:sp>
      <p:sp>
        <p:nvSpPr>
          <p:cNvPr id="9" name="テキスト ボックス 8">
            <a:extLst>
              <a:ext uri="{FF2B5EF4-FFF2-40B4-BE49-F238E27FC236}">
                <a16:creationId xmlns:a16="http://schemas.microsoft.com/office/drawing/2014/main" id="{40769D25-63B1-4534-ABD3-E9E17BEB25C5}"/>
              </a:ext>
            </a:extLst>
          </p:cNvPr>
          <p:cNvSpPr txBox="1"/>
          <p:nvPr/>
        </p:nvSpPr>
        <p:spPr>
          <a:xfrm>
            <a:off x="770592" y="4098653"/>
            <a:ext cx="7386283" cy="400110"/>
          </a:xfrm>
          <a:prstGeom prst="rect">
            <a:avLst/>
          </a:prstGeom>
          <a:noFill/>
        </p:spPr>
        <p:txBody>
          <a:bodyPr wrap="square" rtlCol="0">
            <a:spAutoFit/>
          </a:bodyPr>
          <a:lstStyle/>
          <a:p>
            <a:pPr marL="449263" indent="-449263"/>
            <a:r>
              <a:rPr lang="en-US" altLang="ja-JP" sz="2000" dirty="0"/>
              <a:t>5)	Bidding system</a:t>
            </a:r>
            <a:r>
              <a:rPr lang="ja-JP" altLang="en-US" sz="2000" dirty="0"/>
              <a:t>　</a:t>
            </a:r>
            <a:endParaRPr lang="en-US" altLang="ja-JP" sz="2000" dirty="0"/>
          </a:p>
        </p:txBody>
      </p:sp>
      <p:sp>
        <p:nvSpPr>
          <p:cNvPr id="12" name="テキスト プレースホルダー 2">
            <a:extLst>
              <a:ext uri="{FF2B5EF4-FFF2-40B4-BE49-F238E27FC236}">
                <a16:creationId xmlns:a16="http://schemas.microsoft.com/office/drawing/2014/main" id="{ED6EE75E-21B5-4E87-B6F7-456AC940186C}"/>
              </a:ext>
            </a:extLst>
          </p:cNvPr>
          <p:cNvSpPr txBox="1">
            <a:spLocks/>
          </p:cNvSpPr>
          <p:nvPr/>
        </p:nvSpPr>
        <p:spPr>
          <a:xfrm>
            <a:off x="978496" y="4473728"/>
            <a:ext cx="7553943" cy="1453457"/>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The comprehensive bid evaluation method requires bidders to submit technical proposals. It has become the standard for the government  to procure construction works and services. </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Each company conducts its own research and development.</a:t>
            </a:r>
          </a:p>
        </p:txBody>
      </p:sp>
    </p:spTree>
    <p:extLst>
      <p:ext uri="{BB962C8B-B14F-4D97-AF65-F5344CB8AC3E}">
        <p14:creationId xmlns:p14="http://schemas.microsoft.com/office/powerpoint/2010/main" val="362368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972000"/>
            <a:ext cx="8208000" cy="5193304"/>
          </a:xfrm>
        </p:spPr>
        <p:txBody>
          <a:bodyPr>
            <a:noAutofit/>
          </a:bodyPr>
          <a:lstStyle/>
          <a:p>
            <a:pPr marL="720725" lvl="1" indent="-720725" algn="just">
              <a:lnSpc>
                <a:spcPct val="100000"/>
              </a:lnSpc>
              <a:spcBef>
                <a:spcPts val="0"/>
              </a:spcBef>
              <a:spcAft>
                <a:spcPts val="600"/>
              </a:spcAft>
              <a:buNone/>
            </a:pPr>
            <a:r>
              <a:rPr lang="en-US" altLang="ja-JP" sz="1800" kern="100" dirty="0">
                <a:effectLst/>
                <a:ea typeface="ＭＳ 明朝" panose="02020609040205080304" pitchFamily="17" charset="-128"/>
              </a:rPr>
              <a:t>(1)</a:t>
            </a:r>
            <a:r>
              <a:rPr lang="en-US" altLang="ja-JP" sz="1800" kern="100" dirty="0">
                <a:solidFill>
                  <a:schemeClr val="accent2">
                    <a:lumMod val="50000"/>
                  </a:schemeClr>
                </a:solidFill>
                <a:effectLst/>
                <a:ea typeface="ＭＳ 明朝" panose="02020609040205080304" pitchFamily="17" charset="-128"/>
              </a:rPr>
              <a:t>	To continuously secure human resources to manage water resources, the education system should be expanded in line with the development of society. </a:t>
            </a:r>
          </a:p>
          <a:p>
            <a:pPr marL="720725" lvl="1" indent="0" algn="just">
              <a:lnSpc>
                <a:spcPct val="100000"/>
              </a:lnSpc>
              <a:spcBef>
                <a:spcPts val="0"/>
              </a:spcBef>
              <a:spcAft>
                <a:spcPts val="600"/>
              </a:spcAft>
              <a:buNone/>
            </a:pPr>
            <a:r>
              <a:rPr lang="en-US" altLang="ja-JP" sz="1800" kern="100" dirty="0">
                <a:solidFill>
                  <a:schemeClr val="tx1">
                    <a:lumMod val="95000"/>
                    <a:lumOff val="5000"/>
                  </a:schemeClr>
                </a:solidFill>
                <a:ea typeface="ＭＳ 明朝" panose="02020609040205080304" pitchFamily="17" charset="-128"/>
              </a:rPr>
              <a:t>Various human resources with different specialties are required to manage water resources. The number of personnel need to increase with progress in infrastructure development. To meet these requirements, it is necessary to develop and successfully implement technologies transferred from developed countries and steadily expand the skills of human resources. It is also necessary to establish an education system to support technology and human networks.</a:t>
            </a:r>
          </a:p>
          <a:p>
            <a:pPr marL="720725" lvl="1" indent="-720725" algn="just">
              <a:lnSpc>
                <a:spcPct val="100000"/>
              </a:lnSpc>
              <a:spcBef>
                <a:spcPts val="1200"/>
              </a:spcBef>
              <a:spcAft>
                <a:spcPts val="600"/>
              </a:spcAft>
              <a:buNone/>
            </a:pPr>
            <a:r>
              <a:rPr lang="en-US" altLang="ja-JP" sz="1800" kern="100" dirty="0">
                <a:effectLst/>
                <a:ea typeface="ＭＳ 明朝" panose="02020609040205080304" pitchFamily="17" charset="-128"/>
              </a:rPr>
              <a:t>(2)</a:t>
            </a:r>
            <a:r>
              <a:rPr lang="en-US" altLang="ja-JP" sz="1800" kern="100" dirty="0">
                <a:solidFill>
                  <a:schemeClr val="accent2">
                    <a:lumMod val="50000"/>
                  </a:schemeClr>
                </a:solidFill>
                <a:effectLst/>
                <a:ea typeface="ＭＳ 明朝" panose="02020609040205080304" pitchFamily="17" charset="-128"/>
              </a:rPr>
              <a:t>	</a:t>
            </a:r>
            <a:r>
              <a:rPr lang="en-US" altLang="ja-JP" sz="1800" kern="100" dirty="0">
                <a:solidFill>
                  <a:schemeClr val="accent2">
                    <a:lumMod val="50000"/>
                  </a:schemeClr>
                </a:solidFill>
                <a:ea typeface="ＭＳ 明朝" panose="02020609040205080304" pitchFamily="17" charset="-128"/>
              </a:rPr>
              <a:t>To develop skills by broadening the knowledge of human resources, off-JT and OJT should be positioned as the core for capacity development in water resource management. </a:t>
            </a:r>
          </a:p>
          <a:p>
            <a:pPr marL="720725" lvl="1" indent="0" algn="just">
              <a:lnSpc>
                <a:spcPct val="100000"/>
              </a:lnSpc>
              <a:spcBef>
                <a:spcPts val="0"/>
              </a:spcBef>
              <a:spcAft>
                <a:spcPts val="600"/>
              </a:spcAft>
              <a:buNone/>
            </a:pPr>
            <a:r>
              <a:rPr lang="en-US" altLang="ja-JP" sz="1800" kern="100" dirty="0">
                <a:solidFill>
                  <a:schemeClr val="tx1">
                    <a:lumMod val="95000"/>
                    <a:lumOff val="5000"/>
                  </a:schemeClr>
                </a:solidFill>
                <a:effectLst/>
                <a:ea typeface="ＭＳ 明朝" panose="02020609040205080304" pitchFamily="17" charset="-128"/>
              </a:rPr>
              <a:t>It is effective in providing various opportunities and encouraging off-JT. The utilization of training programs would also be helpful.</a:t>
            </a:r>
            <a:endParaRPr lang="ja-JP" altLang="ja-JP" sz="1800" kern="100" dirty="0">
              <a:solidFill>
                <a:schemeClr val="tx1">
                  <a:lumMod val="95000"/>
                  <a:lumOff val="5000"/>
                </a:schemeClr>
              </a:solidFill>
              <a:effectLst/>
              <a:ea typeface="ＭＳ 明朝" panose="02020609040205080304" pitchFamily="17" charset="-128"/>
            </a:endParaRPr>
          </a:p>
        </p:txBody>
      </p:sp>
      <p:sp>
        <p:nvSpPr>
          <p:cNvPr id="5" name="タイトル 4"/>
          <p:cNvSpPr>
            <a:spLocks noGrp="1"/>
          </p:cNvSpPr>
          <p:nvPr>
            <p:ph type="title"/>
          </p:nvPr>
        </p:nvSpPr>
        <p:spPr/>
        <p:txBody>
          <a:bodyPr>
            <a:normAutofit/>
          </a:bodyPr>
          <a:lstStyle/>
          <a:p>
            <a:r>
              <a:rPr lang="en-US" altLang="ja-JP" dirty="0"/>
              <a:t>4. Lessons Learned (1)</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360000" y="972000"/>
            <a:ext cx="8208000" cy="4919758"/>
          </a:xfrm>
        </p:spPr>
        <p:txBody>
          <a:bodyPr>
            <a:noAutofit/>
          </a:bodyPr>
          <a:lstStyle/>
          <a:p>
            <a:pPr marL="720725" lvl="1" indent="-720725" algn="just">
              <a:lnSpc>
                <a:spcPct val="100000"/>
              </a:lnSpc>
              <a:spcBef>
                <a:spcPts val="1200"/>
              </a:spcBef>
              <a:spcAft>
                <a:spcPts val="600"/>
              </a:spcAft>
              <a:buNone/>
            </a:pPr>
            <a:r>
              <a:rPr lang="en-US" altLang="ja-JP" sz="1800" kern="100" dirty="0">
                <a:latin typeface="Cambria" panose="02040503050406030204" pitchFamily="18" charset="0"/>
                <a:ea typeface="Cambria" panose="02040503050406030204" pitchFamily="18" charset="0"/>
              </a:rPr>
              <a:t>(3)</a:t>
            </a:r>
            <a:r>
              <a:rPr lang="en-US" altLang="ja-JP" sz="1800" kern="100" dirty="0">
                <a:solidFill>
                  <a:schemeClr val="accent2">
                    <a:lumMod val="50000"/>
                  </a:schemeClr>
                </a:solidFill>
                <a:latin typeface="Cambria" panose="02040503050406030204" pitchFamily="18" charset="0"/>
                <a:ea typeface="Cambria" panose="02040503050406030204" pitchFamily="18" charset="0"/>
              </a:rPr>
              <a:t>	To transfer technology to domestic administrators and engineers, financing from development agencies may provide good opportunities.</a:t>
            </a:r>
          </a:p>
          <a:p>
            <a:pPr marL="720725" lvl="1" indent="0" algn="just">
              <a:lnSpc>
                <a:spcPct val="100000"/>
              </a:lnSpc>
              <a:spcBef>
                <a:spcPts val="0"/>
              </a:spcBef>
              <a:spcAft>
                <a:spcPts val="600"/>
              </a:spcAft>
              <a:buNone/>
            </a:pPr>
            <a:r>
              <a:rPr lang="en-US" altLang="ja-JP" sz="1800" kern="100" dirty="0">
                <a:solidFill>
                  <a:schemeClr val="tx1">
                    <a:lumMod val="95000"/>
                    <a:lumOff val="5000"/>
                  </a:schemeClr>
                </a:solidFill>
                <a:latin typeface="Cambria" panose="02040503050406030204" pitchFamily="18" charset="0"/>
                <a:ea typeface="Cambria" panose="02040503050406030204" pitchFamily="18" charset="0"/>
              </a:rPr>
              <a:t>After World War II, Japan utilized loans from the World Bank for large-scale development projects. Western consultants were engaged as per the loan conditions of the World Bank. Japan utilized the opportunity to acquire knowledge and the latest technology to organize and manage large-scale projects. </a:t>
            </a:r>
          </a:p>
          <a:p>
            <a:pPr marL="720725" lvl="1" indent="-720725" algn="just">
              <a:lnSpc>
                <a:spcPct val="100000"/>
              </a:lnSpc>
              <a:spcBef>
                <a:spcPts val="1200"/>
              </a:spcBef>
              <a:spcAft>
                <a:spcPts val="600"/>
              </a:spcAft>
              <a:buNone/>
            </a:pPr>
            <a:r>
              <a:rPr lang="en-US" altLang="ja-JP" sz="1800" kern="100" dirty="0">
                <a:latin typeface="Cambria" panose="02040503050406030204" pitchFamily="18" charset="0"/>
                <a:ea typeface="Cambria" panose="02040503050406030204" pitchFamily="18" charset="0"/>
              </a:rPr>
              <a:t>(4)</a:t>
            </a:r>
            <a:r>
              <a:rPr lang="en-US" altLang="ja-JP" sz="1800" kern="100" dirty="0">
                <a:solidFill>
                  <a:schemeClr val="accent2">
                    <a:lumMod val="50000"/>
                  </a:schemeClr>
                </a:solidFill>
                <a:latin typeface="Cambria" panose="02040503050406030204" pitchFamily="18" charset="0"/>
                <a:ea typeface="Cambria" panose="02040503050406030204" pitchFamily="18" charset="0"/>
              </a:rPr>
              <a:t>	To meet social needs, the national government should lead technology development on the themes needed. </a:t>
            </a:r>
          </a:p>
          <a:p>
            <a:pPr marL="720725" lvl="1" indent="0" algn="just">
              <a:lnSpc>
                <a:spcPct val="100000"/>
              </a:lnSpc>
              <a:spcBef>
                <a:spcPts val="0"/>
              </a:spcBef>
              <a:spcAft>
                <a:spcPts val="600"/>
              </a:spcAft>
              <a:buNone/>
            </a:pPr>
            <a:r>
              <a:rPr lang="en-US" altLang="ja-JP" sz="1800" kern="100" dirty="0">
                <a:solidFill>
                  <a:schemeClr val="tx1">
                    <a:lumMod val="95000"/>
                    <a:lumOff val="5000"/>
                  </a:schemeClr>
                </a:solidFill>
                <a:latin typeface="Cambria" panose="02040503050406030204" pitchFamily="18" charset="0"/>
                <a:ea typeface="Cambria" panose="02040503050406030204" pitchFamily="18" charset="0"/>
              </a:rPr>
              <a:t>The national government takes the initiative to promote large-scale technology development that meets social needs and requires cooperation among the government, industry, and academia.</a:t>
            </a:r>
          </a:p>
          <a:p>
            <a:pPr marL="719138" lvl="1" indent="0" algn="just">
              <a:lnSpc>
                <a:spcPct val="100000"/>
              </a:lnSpc>
              <a:spcBef>
                <a:spcPts val="0"/>
              </a:spcBef>
              <a:spcAft>
                <a:spcPts val="600"/>
              </a:spcAft>
              <a:buNone/>
            </a:pPr>
            <a:endParaRPr lang="ja-JP" altLang="ja-JP" sz="1800" kern="100" dirty="0">
              <a:effectLst/>
              <a:latin typeface="Cambria" panose="02040503050406030204" pitchFamily="18" charset="0"/>
              <a:ea typeface="ＭＳ 明朝" panose="02020609040205080304" pitchFamily="17" charset="-128"/>
            </a:endParaRPr>
          </a:p>
        </p:txBody>
      </p:sp>
      <p:sp>
        <p:nvSpPr>
          <p:cNvPr id="5" name="タイトル 4"/>
          <p:cNvSpPr>
            <a:spLocks noGrp="1"/>
          </p:cNvSpPr>
          <p:nvPr>
            <p:ph type="title"/>
          </p:nvPr>
        </p:nvSpPr>
        <p:spPr/>
        <p:txBody>
          <a:bodyPr>
            <a:normAutofit/>
          </a:bodyPr>
          <a:lstStyle/>
          <a:p>
            <a:r>
              <a:rPr lang="en-US" altLang="ja-JP" dirty="0"/>
              <a:t>8. Lessons Learned (2)</a:t>
            </a:r>
            <a:endParaRPr kumimoji="1" lang="ja-JP" altLang="en-US" dirty="0"/>
          </a:p>
        </p:txBody>
      </p:sp>
    </p:spTree>
    <p:extLst>
      <p:ext uri="{BB962C8B-B14F-4D97-AF65-F5344CB8AC3E}">
        <p14:creationId xmlns:p14="http://schemas.microsoft.com/office/powerpoint/2010/main" val="310411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4"/>
          <p:cNvSpPr>
            <a:spLocks noGrp="1"/>
          </p:cNvSpPr>
          <p:nvPr>
            <p:ph idx="14"/>
          </p:nvPr>
        </p:nvSpPr>
        <p:spPr>
          <a:xfrm>
            <a:off x="755576" y="1124744"/>
            <a:ext cx="7632848" cy="4041176"/>
          </a:xfrm>
        </p:spPr>
        <p:txBody>
          <a:bodyPr>
            <a:noAutofit/>
          </a:bodyPr>
          <a:lstStyle/>
          <a:p>
            <a:pPr marL="720725" lvl="1" indent="-720725" algn="just">
              <a:lnSpc>
                <a:spcPct val="100000"/>
              </a:lnSpc>
              <a:spcBef>
                <a:spcPts val="0"/>
              </a:spcBef>
              <a:spcAft>
                <a:spcPts val="600"/>
              </a:spcAft>
              <a:buNone/>
            </a:pPr>
            <a:r>
              <a:rPr lang="en-US" altLang="ja-JP" sz="1800" kern="100" dirty="0">
                <a:effectLst/>
                <a:latin typeface="Cambria" panose="02040503050406030204" pitchFamily="18" charset="0"/>
                <a:ea typeface="ＭＳ 明朝" panose="02020609040205080304" pitchFamily="17" charset="-128"/>
              </a:rPr>
              <a:t>(5)</a:t>
            </a:r>
            <a:r>
              <a:rPr lang="en-US" altLang="ja-JP" sz="1800" kern="100" dirty="0">
                <a:solidFill>
                  <a:srgbClr val="0000FF"/>
                </a:solidFill>
                <a:effectLst/>
                <a:latin typeface="Cambria" panose="02040503050406030204" pitchFamily="18" charset="0"/>
                <a:ea typeface="ＭＳ 明朝" panose="02020609040205080304" pitchFamily="17" charset="-128"/>
              </a:rPr>
              <a:t>	The national government should strive for the dissemination of research results. </a:t>
            </a:r>
          </a:p>
          <a:p>
            <a:pPr marL="720725" lvl="1" indent="0" algn="just">
              <a:lnSpc>
                <a:spcPct val="100000"/>
              </a:lnSpc>
              <a:spcBef>
                <a:spcPts val="0"/>
              </a:spcBef>
              <a:spcAft>
                <a:spcPts val="600"/>
              </a:spcAft>
              <a:buNone/>
            </a:pPr>
            <a:r>
              <a:rPr lang="en-US" altLang="ja-JP" sz="1800" kern="100" dirty="0">
                <a:solidFill>
                  <a:schemeClr val="tx1">
                    <a:lumMod val="95000"/>
                    <a:lumOff val="5000"/>
                  </a:schemeClr>
                </a:solidFill>
                <a:latin typeface="Cambria" panose="02040503050406030204" pitchFamily="18" charset="0"/>
                <a:ea typeface="ＭＳ 明朝" panose="02020609040205080304" pitchFamily="17" charset="-128"/>
              </a:rPr>
              <a:t>It is important to establish unified technical standards that meet national requirements and share these standards among the parties concerned to ensure the quality of water resource management.</a:t>
            </a:r>
          </a:p>
          <a:p>
            <a:pPr marL="720725" lvl="1" indent="-720725" algn="just">
              <a:lnSpc>
                <a:spcPct val="100000"/>
              </a:lnSpc>
              <a:spcBef>
                <a:spcPts val="1200"/>
              </a:spcBef>
              <a:spcAft>
                <a:spcPts val="600"/>
              </a:spcAft>
              <a:buNone/>
              <a:tabLst>
                <a:tab pos="720725" algn="l"/>
              </a:tabLst>
            </a:pPr>
            <a:r>
              <a:rPr lang="en-US" altLang="ja-JP" sz="1800" kern="100" dirty="0">
                <a:effectLst/>
                <a:latin typeface="Cambria" panose="02040503050406030204" pitchFamily="18" charset="0"/>
                <a:ea typeface="ＭＳ 明朝" panose="02020609040205080304" pitchFamily="17" charset="-128"/>
              </a:rPr>
              <a:t>(6)</a:t>
            </a:r>
            <a:r>
              <a:rPr lang="en-US" altLang="ja-JP" sz="1800" kern="100" dirty="0">
                <a:solidFill>
                  <a:srgbClr val="0000FF"/>
                </a:solidFill>
                <a:effectLst/>
                <a:latin typeface="Cambria" panose="02040503050406030204" pitchFamily="18" charset="0"/>
                <a:ea typeface="ＭＳ 明朝" panose="02020609040205080304" pitchFamily="17" charset="-128"/>
              </a:rPr>
              <a:t>	The government can encourage the private sector to invest in research and development. </a:t>
            </a:r>
          </a:p>
          <a:p>
            <a:pPr marL="720725" lvl="1" indent="0" algn="just">
              <a:lnSpc>
                <a:spcPct val="100000"/>
              </a:lnSpc>
              <a:spcBef>
                <a:spcPts val="0"/>
              </a:spcBef>
              <a:spcAft>
                <a:spcPts val="600"/>
              </a:spcAft>
              <a:buNone/>
            </a:pPr>
            <a:r>
              <a:rPr lang="en-US" altLang="ja-JP" sz="1800" kern="100" dirty="0">
                <a:solidFill>
                  <a:schemeClr val="tx1">
                    <a:lumMod val="95000"/>
                    <a:lumOff val="5000"/>
                  </a:schemeClr>
                </a:solidFill>
                <a:effectLst/>
                <a:latin typeface="Cambria" panose="02040503050406030204" pitchFamily="18" charset="0"/>
                <a:ea typeface="ＭＳ 明朝" panose="02020609040205080304" pitchFamily="17" charset="-128"/>
              </a:rPr>
              <a:t>The Japanese government uses advanced technologies, including those from different fields, to rationalize water resource management through inviting research programs and technical proposal for bidding.</a:t>
            </a:r>
          </a:p>
        </p:txBody>
      </p:sp>
      <p:sp>
        <p:nvSpPr>
          <p:cNvPr id="5" name="タイトル 4"/>
          <p:cNvSpPr>
            <a:spLocks noGrp="1"/>
          </p:cNvSpPr>
          <p:nvPr>
            <p:ph type="title"/>
          </p:nvPr>
        </p:nvSpPr>
        <p:spPr/>
        <p:txBody>
          <a:bodyPr>
            <a:normAutofit/>
          </a:bodyPr>
          <a:lstStyle/>
          <a:p>
            <a:r>
              <a:rPr lang="en-US" altLang="ja-JP" dirty="0"/>
              <a:t>8. Lessons Learned (3)</a:t>
            </a:r>
            <a:endParaRPr kumimoji="1" lang="ja-JP" altLang="en-US" dirty="0"/>
          </a:p>
        </p:txBody>
      </p:sp>
    </p:spTree>
    <p:extLst>
      <p:ext uri="{BB962C8B-B14F-4D97-AF65-F5344CB8AC3E}">
        <p14:creationId xmlns:p14="http://schemas.microsoft.com/office/powerpoint/2010/main" val="246616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Contents</a:t>
            </a:r>
            <a:endParaRPr lang="ja-JP" altLang="en-US" dirty="0"/>
          </a:p>
        </p:txBody>
      </p:sp>
      <p:sp>
        <p:nvSpPr>
          <p:cNvPr id="5" name="テキスト プレースホルダー 4"/>
          <p:cNvSpPr>
            <a:spLocks noGrp="1"/>
          </p:cNvSpPr>
          <p:nvPr>
            <p:ph type="body" sz="quarter" idx="13"/>
          </p:nvPr>
        </p:nvSpPr>
        <p:spPr>
          <a:xfrm>
            <a:off x="1152000" y="2058936"/>
            <a:ext cx="7416000" cy="2154436"/>
          </a:xfrm>
        </p:spPr>
        <p:txBody>
          <a:bodyPr/>
          <a:lstStyle/>
          <a:p>
            <a:pPr lvl="3">
              <a:lnSpc>
                <a:spcPts val="3000"/>
              </a:lnSpc>
            </a:pPr>
            <a:r>
              <a:rPr lang="en-US" altLang="ja-JP" sz="2800" dirty="0"/>
              <a:t>Introduction</a:t>
            </a:r>
          </a:p>
          <a:p>
            <a:pPr lvl="3">
              <a:lnSpc>
                <a:spcPts val="3000"/>
              </a:lnSpc>
            </a:pPr>
            <a:r>
              <a:rPr lang="en-US" altLang="ja-JP" sz="2800" dirty="0"/>
              <a:t>Securing and Developing Human Resources</a:t>
            </a:r>
          </a:p>
          <a:p>
            <a:pPr lvl="3">
              <a:lnSpc>
                <a:spcPts val="3000"/>
              </a:lnSpc>
            </a:pPr>
            <a:r>
              <a:rPr lang="en-US" altLang="ja-JP" sz="2800" dirty="0"/>
              <a:t>Technology Development</a:t>
            </a:r>
          </a:p>
          <a:p>
            <a:pPr lvl="3">
              <a:lnSpc>
                <a:spcPts val="3000"/>
              </a:lnSpc>
            </a:pPr>
            <a:r>
              <a:rPr lang="en-US" altLang="ja-JP" sz="2800" dirty="0"/>
              <a:t>Lessons Learned</a:t>
            </a:r>
            <a:endParaRPr lang="ja-JP"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0336AC51-5E3B-4BB1-A12C-C86D183E4388}"/>
              </a:ext>
            </a:extLst>
          </p:cNvPr>
          <p:cNvSpPr txBox="1"/>
          <p:nvPr/>
        </p:nvSpPr>
        <p:spPr>
          <a:xfrm>
            <a:off x="686138" y="2708920"/>
            <a:ext cx="667500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dirty="0"/>
              <a:t>Why is Human Resources Development required?</a:t>
            </a:r>
          </a:p>
        </p:txBody>
      </p:sp>
      <p:sp>
        <p:nvSpPr>
          <p:cNvPr id="5" name="タイトル 4"/>
          <p:cNvSpPr>
            <a:spLocks noGrp="1"/>
          </p:cNvSpPr>
          <p:nvPr>
            <p:ph type="title"/>
          </p:nvPr>
        </p:nvSpPr>
        <p:spPr>
          <a:xfrm>
            <a:off x="360000" y="252000"/>
            <a:ext cx="2736304" cy="720000"/>
          </a:xfrm>
        </p:spPr>
        <p:txBody>
          <a:bodyPr>
            <a:normAutofit/>
          </a:bodyPr>
          <a:lstStyle/>
          <a:p>
            <a:r>
              <a:rPr lang="en-US" altLang="ja-JP" dirty="0"/>
              <a:t>1. Introduction</a:t>
            </a:r>
            <a:endParaRPr kumimoji="1" lang="ja-JP" altLang="en-US" dirty="0"/>
          </a:p>
        </p:txBody>
      </p:sp>
      <p:sp>
        <p:nvSpPr>
          <p:cNvPr id="8" name="テキスト プレースホルダー 2"/>
          <p:cNvSpPr>
            <a:spLocks noGrp="1"/>
          </p:cNvSpPr>
          <p:nvPr>
            <p:ph type="body" sz="quarter" idx="13"/>
          </p:nvPr>
        </p:nvSpPr>
        <p:spPr>
          <a:xfrm>
            <a:off x="827584" y="3429000"/>
            <a:ext cx="7632849" cy="1838177"/>
          </a:xfrm>
        </p:spPr>
        <p:txBody>
          <a:bodyPr/>
          <a:lstStyle/>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The works of water resources management cover wide-range of fields.</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Involvement of people with different specialties is required.</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A certain number of human resources should be secured and trained to enhance individual expertise.</a:t>
            </a:r>
          </a:p>
        </p:txBody>
      </p:sp>
      <p:sp>
        <p:nvSpPr>
          <p:cNvPr id="7" name="テキスト プレースホルダー 7">
            <a:extLst>
              <a:ext uri="{FF2B5EF4-FFF2-40B4-BE49-F238E27FC236}">
                <a16:creationId xmlns:a16="http://schemas.microsoft.com/office/drawing/2014/main" id="{23DD2C94-6406-48F5-8104-FD4F562BAB73}"/>
              </a:ext>
            </a:extLst>
          </p:cNvPr>
          <p:cNvSpPr txBox="1"/>
          <p:nvPr/>
        </p:nvSpPr>
        <p:spPr>
          <a:xfrm>
            <a:off x="703947" y="1099245"/>
            <a:ext cx="7756486" cy="1068736"/>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pPr>
            <a:r>
              <a:rPr lang="en-US" altLang="ja-JP" sz="2000" b="0" dirty="0"/>
              <a:t>It is necessary to secure and develop diverse human resources in water resources management and develop necessary technologies to respond to changing social conditions and needs.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2. Securing and Developing Human Resources</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8027482" cy="456441"/>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3888" indent="-566738">
              <a:buNone/>
            </a:pPr>
            <a:r>
              <a:rPr lang="en-US" altLang="ja-JP" sz="2000" dirty="0"/>
              <a:t>(1)	Securing Human Resources</a:t>
            </a:r>
          </a:p>
        </p:txBody>
      </p:sp>
      <p:sp>
        <p:nvSpPr>
          <p:cNvPr id="11" name="下矢印 3">
            <a:extLst>
              <a:ext uri="{FF2B5EF4-FFF2-40B4-BE49-F238E27FC236}">
                <a16:creationId xmlns:a16="http://schemas.microsoft.com/office/drawing/2014/main" id="{91FC6F7B-D25E-428A-BB15-E10D680D4DD9}"/>
              </a:ext>
            </a:extLst>
          </p:cNvPr>
          <p:cNvSpPr/>
          <p:nvPr/>
        </p:nvSpPr>
        <p:spPr>
          <a:xfrm>
            <a:off x="4058265" y="2445496"/>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2" name="下矢印 3">
            <a:extLst>
              <a:ext uri="{FF2B5EF4-FFF2-40B4-BE49-F238E27FC236}">
                <a16:creationId xmlns:a16="http://schemas.microsoft.com/office/drawing/2014/main" id="{E078D85D-6CC0-44CE-ABB6-D014D68D5753}"/>
              </a:ext>
            </a:extLst>
          </p:cNvPr>
          <p:cNvSpPr/>
          <p:nvPr/>
        </p:nvSpPr>
        <p:spPr>
          <a:xfrm>
            <a:off x="4153917" y="3942566"/>
            <a:ext cx="920868" cy="40011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36000" bIns="72000" rtlCol="0" anchor="ctr">
            <a:spAutoFit/>
          </a:bodyPr>
          <a:lstStyle/>
          <a:p>
            <a:pPr algn="ctr"/>
            <a:endParaRPr kumimoji="1" lang="ja-JP" altLang="en-US" sz="2000" dirty="0">
              <a:solidFill>
                <a:schemeClr val="tx1"/>
              </a:solidFill>
            </a:endParaRPr>
          </a:p>
        </p:txBody>
      </p:sp>
      <p:sp>
        <p:nvSpPr>
          <p:cNvPr id="14" name="角丸四角形 5">
            <a:extLst>
              <a:ext uri="{FF2B5EF4-FFF2-40B4-BE49-F238E27FC236}">
                <a16:creationId xmlns:a16="http://schemas.microsoft.com/office/drawing/2014/main" id="{14D375AC-0F87-44BF-A21D-06E742685F78}"/>
              </a:ext>
            </a:extLst>
          </p:cNvPr>
          <p:cNvSpPr/>
          <p:nvPr/>
        </p:nvSpPr>
        <p:spPr>
          <a:xfrm>
            <a:off x="755576" y="1648425"/>
            <a:ext cx="7632848" cy="705641"/>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tx1"/>
                </a:solidFill>
              </a:rPr>
              <a:t>&lt;1870~&gt; The government invited foreign engineers to modernize engineering and promote technology learning</a:t>
            </a:r>
            <a:endParaRPr kumimoji="1" lang="ja-JP" altLang="en-US" b="1" dirty="0">
              <a:solidFill>
                <a:srgbClr val="FF0000"/>
              </a:solidFill>
            </a:endParaRPr>
          </a:p>
        </p:txBody>
      </p:sp>
      <p:sp>
        <p:nvSpPr>
          <p:cNvPr id="15" name="角丸四角形 5">
            <a:extLst>
              <a:ext uri="{FF2B5EF4-FFF2-40B4-BE49-F238E27FC236}">
                <a16:creationId xmlns:a16="http://schemas.microsoft.com/office/drawing/2014/main" id="{62F483D8-A766-414B-81ED-F1E7EBED331D}"/>
              </a:ext>
            </a:extLst>
          </p:cNvPr>
          <p:cNvSpPr/>
          <p:nvPr/>
        </p:nvSpPr>
        <p:spPr>
          <a:xfrm>
            <a:off x="754634" y="2920427"/>
            <a:ext cx="7632848" cy="802155"/>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tx1"/>
                </a:solidFill>
              </a:rPr>
              <a:t>&lt;1880~&gt; Engineers who studied abroad at national expense led public works, taking over the position of foreign engineers. They taught science and engineering and trained their successors.</a:t>
            </a:r>
            <a:endParaRPr kumimoji="1" lang="ja-JP" altLang="en-US" b="1" dirty="0">
              <a:solidFill>
                <a:srgbClr val="FF0000"/>
              </a:solidFill>
            </a:endParaRPr>
          </a:p>
        </p:txBody>
      </p:sp>
      <p:sp>
        <p:nvSpPr>
          <p:cNvPr id="16" name="角丸四角形吹き出し 10">
            <a:extLst>
              <a:ext uri="{FF2B5EF4-FFF2-40B4-BE49-F238E27FC236}">
                <a16:creationId xmlns:a16="http://schemas.microsoft.com/office/drawing/2014/main" id="{FAFF0E23-ABEB-4259-B934-791D2142C86B}"/>
              </a:ext>
            </a:extLst>
          </p:cNvPr>
          <p:cNvSpPr/>
          <p:nvPr/>
        </p:nvSpPr>
        <p:spPr>
          <a:xfrm>
            <a:off x="754634" y="4484009"/>
            <a:ext cx="7632848" cy="931734"/>
          </a:xfrm>
          <a:prstGeom prst="wedgeRoundRectCallout">
            <a:avLst>
              <a:gd name="adj1" fmla="val 27307"/>
              <a:gd name="adj2" fmla="val -21650"/>
              <a:gd name="adj3" fmla="val 16667"/>
            </a:avLst>
          </a:prstGeom>
          <a:solidFill>
            <a:srgbClr val="FFFF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36000" rIns="108000" bIns="36000" rtlCol="0" anchor="ctr">
            <a:spAutoFit/>
          </a:bodyPr>
          <a:lstStyle/>
          <a:p>
            <a:pPr>
              <a:lnSpc>
                <a:spcPts val="2000"/>
              </a:lnSpc>
              <a:spcAft>
                <a:spcPts val="1200"/>
              </a:spcAft>
              <a:buClr>
                <a:schemeClr val="accent5">
                  <a:lumMod val="50000"/>
                </a:schemeClr>
              </a:buClr>
              <a:buSzPct val="75000"/>
            </a:pPr>
            <a:r>
              <a:rPr lang="en-US" altLang="ja-JP" b="1" dirty="0">
                <a:solidFill>
                  <a:schemeClr val="tx1"/>
                </a:solidFill>
              </a:rPr>
              <a:t>&lt;20th Century~&gt; </a:t>
            </a:r>
            <a:r>
              <a:rPr lang="en-GB" altLang="ja-JP" b="1" dirty="0">
                <a:solidFill>
                  <a:schemeClr val="tx1"/>
                </a:solidFill>
              </a:rPr>
              <a:t>Japan continued developing human resources by acquiring, inheriting and developing advanced technologies transferred from the Western countries.</a:t>
            </a:r>
            <a:endParaRPr lang="en-US" altLang="ja-JP" b="1"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1481486" y="6019889"/>
            <a:ext cx="5616624" cy="22384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400" dirty="0"/>
              <a:t>Construction using Large Machinery</a:t>
            </a:r>
            <a:endParaRPr lang="ja-JP" altLang="en-US" sz="2400" dirty="0"/>
          </a:p>
        </p:txBody>
      </p:sp>
      <p:pic>
        <p:nvPicPr>
          <p:cNvPr id="17" name="図 16">
            <a:extLst>
              <a:ext uri="{FF2B5EF4-FFF2-40B4-BE49-F238E27FC236}">
                <a16:creationId xmlns:a16="http://schemas.microsoft.com/office/drawing/2014/main" id="{8475B431-2DA6-4676-8F2D-621CEE7DF1F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387" y="1406330"/>
            <a:ext cx="6287723" cy="4359808"/>
          </a:xfrm>
          <a:prstGeom prst="rect">
            <a:avLst/>
          </a:prstGeom>
          <a:noFill/>
          <a:ln>
            <a:noFill/>
          </a:ln>
        </p:spPr>
      </p:pic>
      <p:sp>
        <p:nvSpPr>
          <p:cNvPr id="10" name="角丸四角形吹き出し 43">
            <a:extLst>
              <a:ext uri="{FF2B5EF4-FFF2-40B4-BE49-F238E27FC236}">
                <a16:creationId xmlns:a16="http://schemas.microsoft.com/office/drawing/2014/main" id="{A6A18424-7D15-4941-9378-3CC53048DBDA}"/>
              </a:ext>
            </a:extLst>
          </p:cNvPr>
          <p:cNvSpPr/>
          <p:nvPr/>
        </p:nvSpPr>
        <p:spPr>
          <a:xfrm>
            <a:off x="5837972" y="4191467"/>
            <a:ext cx="3118821" cy="1532334"/>
          </a:xfrm>
          <a:prstGeom prst="wedgeRoundRectCallout">
            <a:avLst>
              <a:gd name="adj1" fmla="val -51161"/>
              <a:gd name="adj2" fmla="val -94583"/>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The Aichi Irrigation Project is one of</a:t>
            </a:r>
            <a:r>
              <a:rPr lang="ja-JP" altLang="en-US" dirty="0">
                <a:solidFill>
                  <a:schemeClr val="tx1"/>
                </a:solidFill>
              </a:rPr>
              <a:t> </a:t>
            </a:r>
            <a:r>
              <a:rPr lang="en-US" altLang="ja-JP" dirty="0">
                <a:solidFill>
                  <a:schemeClr val="tx1"/>
                </a:solidFill>
              </a:rPr>
              <a:t>the</a:t>
            </a:r>
            <a:r>
              <a:rPr lang="ja-JP" altLang="en-US" dirty="0">
                <a:solidFill>
                  <a:schemeClr val="tx1"/>
                </a:solidFill>
              </a:rPr>
              <a:t> </a:t>
            </a:r>
            <a:r>
              <a:rPr lang="en-US" altLang="ja-JP" dirty="0">
                <a:solidFill>
                  <a:schemeClr val="tx1"/>
                </a:solidFill>
              </a:rPr>
              <a:t>projects that 500 engineers and local government officials </a:t>
            </a:r>
            <a:r>
              <a:rPr lang="en-US" altLang="ja-JP" dirty="0">
                <a:solidFill>
                  <a:srgbClr val="FF0000"/>
                </a:solidFill>
              </a:rPr>
              <a:t>received technical guidance</a:t>
            </a:r>
            <a:r>
              <a:rPr lang="ja-JP" altLang="en-US" dirty="0">
                <a:solidFill>
                  <a:srgbClr val="FF0000"/>
                </a:solidFill>
              </a:rPr>
              <a:t> </a:t>
            </a:r>
            <a:r>
              <a:rPr lang="en-US" altLang="ja-JP" dirty="0">
                <a:solidFill>
                  <a:srgbClr val="FF0000"/>
                </a:solidFill>
              </a:rPr>
              <a:t>by USA consultants.</a:t>
            </a:r>
          </a:p>
        </p:txBody>
      </p:sp>
      <p:sp>
        <p:nvSpPr>
          <p:cNvPr id="7" name="テキスト ボックス 6">
            <a:extLst>
              <a:ext uri="{FF2B5EF4-FFF2-40B4-BE49-F238E27FC236}">
                <a16:creationId xmlns:a16="http://schemas.microsoft.com/office/drawing/2014/main" id="{0D2C985A-B942-475C-B578-30B1C27A45D5}"/>
              </a:ext>
            </a:extLst>
          </p:cNvPr>
          <p:cNvSpPr txBox="1"/>
          <p:nvPr/>
        </p:nvSpPr>
        <p:spPr>
          <a:xfrm>
            <a:off x="785750" y="5712112"/>
            <a:ext cx="2520280" cy="246221"/>
          </a:xfrm>
          <a:prstGeom prst="rect">
            <a:avLst/>
          </a:prstGeom>
          <a:noFill/>
        </p:spPr>
        <p:txBody>
          <a:bodyPr wrap="square">
            <a:spAutoFit/>
          </a:bodyPr>
          <a:lstStyle/>
          <a:p>
            <a:r>
              <a:rPr lang="en-US" sz="1000" dirty="0">
                <a:effectLst/>
                <a:ea typeface="ＭＳ 明朝" panose="02020609040205080304" pitchFamily="17" charset="-128"/>
              </a:rPr>
              <a:t>Source: Aichi Irrigation Project</a:t>
            </a:r>
            <a:endParaRPr lang="en-GB" sz="1000" dirty="0"/>
          </a:p>
        </p:txBody>
      </p:sp>
      <p:sp>
        <p:nvSpPr>
          <p:cNvPr id="9" name="タイトル 1">
            <a:extLst>
              <a:ext uri="{FF2B5EF4-FFF2-40B4-BE49-F238E27FC236}">
                <a16:creationId xmlns:a16="http://schemas.microsoft.com/office/drawing/2014/main" id="{2E3EE5F0-19E4-4FBF-81F0-09E4C8D2B101}"/>
              </a:ext>
            </a:extLst>
          </p:cNvPr>
          <p:cNvSpPr>
            <a:spLocks noGrp="1"/>
          </p:cNvSpPr>
          <p:nvPr>
            <p:ph type="title"/>
          </p:nvPr>
        </p:nvSpPr>
        <p:spPr>
          <a:xfrm>
            <a:off x="360000" y="222971"/>
            <a:ext cx="8229600" cy="720000"/>
          </a:xfrm>
        </p:spPr>
        <p:txBody>
          <a:bodyPr>
            <a:normAutofit/>
          </a:bodyPr>
          <a:lstStyle/>
          <a:p>
            <a:r>
              <a:rPr lang="en-US" altLang="ja-JP" sz="2800" dirty="0"/>
              <a:t>2. Securing and Developing Human Resources</a:t>
            </a:r>
            <a:endParaRPr kumimoji="1" lang="ja-JP" altLang="en-US" sz="2800" dirty="0"/>
          </a:p>
        </p:txBody>
      </p:sp>
      <p:sp>
        <p:nvSpPr>
          <p:cNvPr id="11" name="テキスト プレースホルダー 7">
            <a:extLst>
              <a:ext uri="{FF2B5EF4-FFF2-40B4-BE49-F238E27FC236}">
                <a16:creationId xmlns:a16="http://schemas.microsoft.com/office/drawing/2014/main" id="{C077B8F7-1CDB-4F02-AFFC-4704DDC48834}"/>
              </a:ext>
            </a:extLst>
          </p:cNvPr>
          <p:cNvSpPr txBox="1"/>
          <p:nvPr/>
        </p:nvSpPr>
        <p:spPr>
          <a:xfrm>
            <a:off x="276057" y="838111"/>
            <a:ext cx="8027482" cy="456441"/>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3888" indent="-566738">
              <a:buNone/>
            </a:pPr>
            <a:r>
              <a:rPr lang="en-US" altLang="ja-JP" sz="2000" dirty="0"/>
              <a:t>(1)	Securing Human Resources</a:t>
            </a:r>
          </a:p>
        </p:txBody>
      </p:sp>
    </p:spTree>
    <p:extLst>
      <p:ext uri="{BB962C8B-B14F-4D97-AF65-F5344CB8AC3E}">
        <p14:creationId xmlns:p14="http://schemas.microsoft.com/office/powerpoint/2010/main" val="229227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4859124"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3888" indent="-566738">
              <a:buNone/>
            </a:pPr>
            <a:r>
              <a:rPr lang="en-US" altLang="ja-JP" sz="2000" dirty="0"/>
              <a:t>(2)	Developing Human Resources</a:t>
            </a:r>
          </a:p>
        </p:txBody>
      </p:sp>
      <p:sp>
        <p:nvSpPr>
          <p:cNvPr id="8" name="タイトル 1">
            <a:extLst>
              <a:ext uri="{FF2B5EF4-FFF2-40B4-BE49-F238E27FC236}">
                <a16:creationId xmlns:a16="http://schemas.microsoft.com/office/drawing/2014/main" id="{2C951EDA-BB71-49E5-A5A9-3D3C10343110}"/>
              </a:ext>
            </a:extLst>
          </p:cNvPr>
          <p:cNvSpPr>
            <a:spLocks noGrp="1"/>
          </p:cNvSpPr>
          <p:nvPr>
            <p:ph type="title"/>
          </p:nvPr>
        </p:nvSpPr>
        <p:spPr>
          <a:xfrm>
            <a:off x="360000" y="251999"/>
            <a:ext cx="8229600" cy="720000"/>
          </a:xfrm>
        </p:spPr>
        <p:txBody>
          <a:bodyPr>
            <a:normAutofit/>
          </a:bodyPr>
          <a:lstStyle/>
          <a:p>
            <a:r>
              <a:rPr lang="en-US" altLang="ja-JP" sz="2800" dirty="0"/>
              <a:t>2. Securing and Developing Human Resources</a:t>
            </a:r>
            <a:endParaRPr kumimoji="1" lang="ja-JP" altLang="en-US" sz="2800" dirty="0"/>
          </a:p>
        </p:txBody>
      </p:sp>
      <p:sp>
        <p:nvSpPr>
          <p:cNvPr id="9" name="テキスト ボックス 12">
            <a:extLst>
              <a:ext uri="{FF2B5EF4-FFF2-40B4-BE49-F238E27FC236}">
                <a16:creationId xmlns:a16="http://schemas.microsoft.com/office/drawing/2014/main" id="{C137DF97-E430-4EB4-8082-B133389F3BB9}"/>
              </a:ext>
            </a:extLst>
          </p:cNvPr>
          <p:cNvSpPr txBox="1"/>
          <p:nvPr/>
        </p:nvSpPr>
        <p:spPr>
          <a:xfrm>
            <a:off x="804876" y="1484763"/>
            <a:ext cx="5922404"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indent="-457200">
              <a:buAutoNum type="arabicParenR"/>
            </a:pPr>
            <a:r>
              <a:rPr lang="en-US" altLang="ja-JP" sz="2000" dirty="0"/>
              <a:t>Training</a:t>
            </a:r>
          </a:p>
        </p:txBody>
      </p:sp>
      <p:sp>
        <p:nvSpPr>
          <p:cNvPr id="10" name="テキスト ボックス 12">
            <a:extLst>
              <a:ext uri="{FF2B5EF4-FFF2-40B4-BE49-F238E27FC236}">
                <a16:creationId xmlns:a16="http://schemas.microsoft.com/office/drawing/2014/main" id="{96F3DDA1-B880-47C4-9B9B-6C1DEB37C015}"/>
              </a:ext>
            </a:extLst>
          </p:cNvPr>
          <p:cNvSpPr txBox="1"/>
          <p:nvPr/>
        </p:nvSpPr>
        <p:spPr>
          <a:xfrm>
            <a:off x="854064" y="3226878"/>
            <a:ext cx="7560840" cy="1477328"/>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indent="-457200">
              <a:buAutoNum type="arabicParenR" startAt="2"/>
            </a:pPr>
            <a:r>
              <a:rPr lang="en-US" altLang="ja-JP" sz="2000" dirty="0"/>
              <a:t>Lectures and Seminars</a:t>
            </a:r>
          </a:p>
          <a:p>
            <a:pPr marL="809625" indent="-358775">
              <a:buFont typeface="Wingdings" panose="05000000000000000000" pitchFamily="2" charset="2"/>
              <a:buChar char="n"/>
            </a:pPr>
            <a:r>
              <a:rPr lang="en-US" altLang="ja-JP" sz="2000" dirty="0"/>
              <a:t>National Institute for Land and Infrastructure Management (</a:t>
            </a:r>
            <a:r>
              <a:rPr lang="en-US" altLang="ja-JP" sz="2000" dirty="0" err="1"/>
              <a:t>NILIM</a:t>
            </a:r>
            <a:r>
              <a:rPr lang="en-US" altLang="ja-JP" sz="2000" dirty="0"/>
              <a:t>), </a:t>
            </a:r>
            <a:r>
              <a:rPr lang="en-US" altLang="ja-JP" sz="2000" dirty="0" err="1"/>
              <a:t>MLIT</a:t>
            </a:r>
            <a:endParaRPr lang="en-US" altLang="ja-JP" sz="2000" dirty="0"/>
          </a:p>
          <a:p>
            <a:pPr marL="809625" indent="-358775">
              <a:spcBef>
                <a:spcPts val="1200"/>
              </a:spcBef>
              <a:buFont typeface="Wingdings" panose="05000000000000000000" pitchFamily="2" charset="2"/>
              <a:buChar char="n"/>
            </a:pPr>
            <a:r>
              <a:rPr lang="en-US" altLang="ja-JP" sz="2000" dirty="0"/>
              <a:t>Public Works Research Institute (</a:t>
            </a:r>
            <a:r>
              <a:rPr lang="en-US" altLang="ja-JP" sz="2000" dirty="0" err="1"/>
              <a:t>PWRI</a:t>
            </a:r>
            <a:r>
              <a:rPr lang="en-US" altLang="ja-JP" sz="2000" dirty="0"/>
              <a:t>) , </a:t>
            </a:r>
            <a:r>
              <a:rPr lang="en-US" altLang="ja-JP" sz="2000" dirty="0" err="1"/>
              <a:t>MLIT</a:t>
            </a:r>
            <a:endParaRPr lang="en-US" altLang="ja-JP" sz="2000" dirty="0"/>
          </a:p>
        </p:txBody>
      </p:sp>
      <p:sp>
        <p:nvSpPr>
          <p:cNvPr id="12" name="テキスト ボックス 12">
            <a:extLst>
              <a:ext uri="{FF2B5EF4-FFF2-40B4-BE49-F238E27FC236}">
                <a16:creationId xmlns:a16="http://schemas.microsoft.com/office/drawing/2014/main" id="{8146E216-A854-408C-9568-4AC7FBE263B5}"/>
              </a:ext>
            </a:extLst>
          </p:cNvPr>
          <p:cNvSpPr txBox="1"/>
          <p:nvPr/>
        </p:nvSpPr>
        <p:spPr>
          <a:xfrm>
            <a:off x="854064" y="4790116"/>
            <a:ext cx="7976867" cy="155427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indent="-457200">
              <a:buAutoNum type="arabicParenR" startAt="3"/>
            </a:pPr>
            <a:r>
              <a:rPr lang="en-US" altLang="ja-JP" sz="2000" dirty="0"/>
              <a:t>Acquisition of Technical Qualifications, Japan</a:t>
            </a:r>
          </a:p>
          <a:p>
            <a:pPr marL="809625" indent="-358775">
              <a:spcBef>
                <a:spcPts val="600"/>
              </a:spcBef>
              <a:buFont typeface="Wingdings" panose="05000000000000000000" pitchFamily="2" charset="2"/>
              <a:buChar char="n"/>
            </a:pPr>
            <a:r>
              <a:rPr lang="en-US" altLang="ja-JP" sz="2000" dirty="0"/>
              <a:t>professional engineers (PEs)</a:t>
            </a:r>
          </a:p>
          <a:p>
            <a:pPr marL="809625" indent="-358775">
              <a:spcBef>
                <a:spcPts val="600"/>
              </a:spcBef>
              <a:buFont typeface="Wingdings" panose="05000000000000000000" pitchFamily="2" charset="2"/>
              <a:buChar char="n"/>
            </a:pPr>
            <a:r>
              <a:rPr lang="en-US" altLang="ja-JP" sz="2000" dirty="0"/>
              <a:t>first-class construction management engineers</a:t>
            </a:r>
          </a:p>
          <a:p>
            <a:pPr marL="809625" indent="-358775">
              <a:spcBef>
                <a:spcPts val="600"/>
              </a:spcBef>
              <a:buFont typeface="Wingdings" panose="05000000000000000000" pitchFamily="2" charset="2"/>
              <a:buChar char="n"/>
            </a:pPr>
            <a:r>
              <a:rPr lang="en-US" altLang="ja-JP" sz="2000" dirty="0"/>
              <a:t>first-class architects</a:t>
            </a:r>
          </a:p>
        </p:txBody>
      </p:sp>
      <p:sp>
        <p:nvSpPr>
          <p:cNvPr id="14" name="角丸四角形 5">
            <a:extLst>
              <a:ext uri="{FF2B5EF4-FFF2-40B4-BE49-F238E27FC236}">
                <a16:creationId xmlns:a16="http://schemas.microsoft.com/office/drawing/2014/main" id="{38EC0900-C5B7-40A5-9DA1-CD1438F1E44B}"/>
              </a:ext>
            </a:extLst>
          </p:cNvPr>
          <p:cNvSpPr/>
          <p:nvPr/>
        </p:nvSpPr>
        <p:spPr>
          <a:xfrm>
            <a:off x="1259632" y="1888573"/>
            <a:ext cx="7128792" cy="1252395"/>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en-US" altLang="ja-JP" sz="2000" dirty="0">
                <a:solidFill>
                  <a:schemeClr val="tx1"/>
                </a:solidFill>
              </a:rPr>
              <a:t>In Japan, the capacity development is practically conducted by self-development through </a:t>
            </a:r>
            <a:r>
              <a:rPr lang="en-US" altLang="ja-JP" sz="2000" b="1" dirty="0">
                <a:solidFill>
                  <a:srgbClr val="FF0000"/>
                </a:solidFill>
              </a:rPr>
              <a:t>OJT as the core</a:t>
            </a:r>
            <a:r>
              <a:rPr lang="en-US" altLang="ja-JP" sz="2000" dirty="0">
                <a:solidFill>
                  <a:schemeClr val="tx1"/>
                </a:solidFill>
              </a:rPr>
              <a:t>. </a:t>
            </a:r>
          </a:p>
          <a:p>
            <a:pPr marL="285750" indent="-285750">
              <a:spcBef>
                <a:spcPts val="1200"/>
              </a:spcBef>
              <a:buFont typeface="Wingdings" panose="05000000000000000000" pitchFamily="2" charset="2"/>
              <a:buChar char="n"/>
            </a:pPr>
            <a:r>
              <a:rPr lang="en-US" altLang="ja-JP" sz="2000" b="1" dirty="0">
                <a:solidFill>
                  <a:srgbClr val="FF0000"/>
                </a:solidFill>
              </a:rPr>
              <a:t>Off-JT</a:t>
            </a:r>
            <a:r>
              <a:rPr lang="en-US" altLang="ja-JP" sz="2000" dirty="0">
                <a:solidFill>
                  <a:schemeClr val="tx1"/>
                </a:solidFill>
              </a:rPr>
              <a:t> was conducted to promote ability development.</a:t>
            </a:r>
          </a:p>
        </p:txBody>
      </p:sp>
    </p:spTree>
    <p:extLst>
      <p:ext uri="{BB962C8B-B14F-4D97-AF65-F5344CB8AC3E}">
        <p14:creationId xmlns:p14="http://schemas.microsoft.com/office/powerpoint/2010/main" val="2417500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1001030"/>
            <a:ext cx="7956416"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tabLst>
                <a:tab pos="622300" algn="l"/>
              </a:tabLst>
            </a:pPr>
            <a:r>
              <a:rPr lang="en-US" altLang="ja-JP" sz="2000" dirty="0"/>
              <a:t>(3)	Japan’s Support in Developing Human Resources</a:t>
            </a:r>
          </a:p>
        </p:txBody>
      </p:sp>
      <p:sp>
        <p:nvSpPr>
          <p:cNvPr id="23" name="テキスト プレースホルダー 2">
            <a:extLst>
              <a:ext uri="{FF2B5EF4-FFF2-40B4-BE49-F238E27FC236}">
                <a16:creationId xmlns:a16="http://schemas.microsoft.com/office/drawing/2014/main" id="{6FD62A69-81D7-4DCD-98B5-F49EE33DA901}"/>
              </a:ext>
            </a:extLst>
          </p:cNvPr>
          <p:cNvSpPr txBox="1">
            <a:spLocks/>
          </p:cNvSpPr>
          <p:nvPr/>
        </p:nvSpPr>
        <p:spPr>
          <a:xfrm>
            <a:off x="987572" y="2864631"/>
            <a:ext cx="7168856" cy="1915121"/>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Dispatching JICA Experts</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Technical Cooperation Projects</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Task-specific Training</a:t>
            </a:r>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Japanese Yen Loan (supporting the development of human resources</a:t>
            </a:r>
            <a:r>
              <a:rPr lang="ja-JP" altLang="en-US" dirty="0"/>
              <a:t> </a:t>
            </a:r>
            <a:r>
              <a:rPr lang="en-US" altLang="ja-JP" dirty="0"/>
              <a:t>in the developing countries)</a:t>
            </a:r>
          </a:p>
        </p:txBody>
      </p:sp>
      <p:sp>
        <p:nvSpPr>
          <p:cNvPr id="9" name="角丸四角形 5">
            <a:extLst>
              <a:ext uri="{FF2B5EF4-FFF2-40B4-BE49-F238E27FC236}">
                <a16:creationId xmlns:a16="http://schemas.microsoft.com/office/drawing/2014/main" id="{FBCFB733-192A-431B-A59E-9CF310568325}"/>
              </a:ext>
            </a:extLst>
          </p:cNvPr>
          <p:cNvSpPr/>
          <p:nvPr/>
        </p:nvSpPr>
        <p:spPr>
          <a:xfrm>
            <a:off x="1269155" y="1714322"/>
            <a:ext cx="7015317" cy="987073"/>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ja-JP" sz="2000" dirty="0">
                <a:solidFill>
                  <a:schemeClr val="tx1"/>
                </a:solidFill>
              </a:rPr>
              <a:t>JICA is working to support in developing the human resources for the sustainable development, by </a:t>
            </a:r>
            <a:r>
              <a:rPr lang="en-GB" altLang="ja-JP" sz="2000" dirty="0">
                <a:solidFill>
                  <a:srgbClr val="FF0000"/>
                </a:solidFill>
              </a:rPr>
              <a:t>dispatching experts </a:t>
            </a:r>
            <a:r>
              <a:rPr lang="en-GB" altLang="ja-JP" sz="2000" dirty="0">
                <a:solidFill>
                  <a:schemeClr val="tx1"/>
                </a:solidFill>
              </a:rPr>
              <a:t>and </a:t>
            </a:r>
            <a:r>
              <a:rPr lang="en-GB" altLang="ja-JP" sz="2000" dirty="0">
                <a:solidFill>
                  <a:srgbClr val="FF0000"/>
                </a:solidFill>
              </a:rPr>
              <a:t>providing study programs</a:t>
            </a:r>
            <a:r>
              <a:rPr lang="en-US" altLang="ja-JP" sz="2000" dirty="0">
                <a:solidFill>
                  <a:schemeClr val="tx1"/>
                </a:solidFill>
              </a:rPr>
              <a:t>.</a:t>
            </a:r>
          </a:p>
        </p:txBody>
      </p:sp>
      <p:sp>
        <p:nvSpPr>
          <p:cNvPr id="10" name="タイトル 1">
            <a:extLst>
              <a:ext uri="{FF2B5EF4-FFF2-40B4-BE49-F238E27FC236}">
                <a16:creationId xmlns:a16="http://schemas.microsoft.com/office/drawing/2014/main" id="{79312A95-FD92-4337-AC79-8332BA1D1C18}"/>
              </a:ext>
            </a:extLst>
          </p:cNvPr>
          <p:cNvSpPr>
            <a:spLocks noGrp="1"/>
          </p:cNvSpPr>
          <p:nvPr>
            <p:ph type="title"/>
          </p:nvPr>
        </p:nvSpPr>
        <p:spPr>
          <a:xfrm>
            <a:off x="360000" y="251999"/>
            <a:ext cx="8229600" cy="720000"/>
          </a:xfrm>
        </p:spPr>
        <p:txBody>
          <a:bodyPr>
            <a:normAutofit/>
          </a:bodyPr>
          <a:lstStyle/>
          <a:p>
            <a:r>
              <a:rPr lang="en-US" altLang="ja-JP" sz="2800" dirty="0"/>
              <a:t>2. Securing and Developing Human Resources</a:t>
            </a:r>
            <a:endParaRPr kumimoji="1" lang="ja-JP" altLang="en-US" sz="2800" dirty="0"/>
          </a:p>
        </p:txBody>
      </p:sp>
    </p:spTree>
    <p:extLst>
      <p:ext uri="{BB962C8B-B14F-4D97-AF65-F5344CB8AC3E}">
        <p14:creationId xmlns:p14="http://schemas.microsoft.com/office/powerpoint/2010/main" val="347806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823019" y="6093296"/>
            <a:ext cx="7698925" cy="21223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2000" dirty="0"/>
              <a:t>Higher Education Support Program for Engineering in Mongolia</a:t>
            </a:r>
            <a:endParaRPr lang="ja-JP" altLang="en-US" sz="2000" dirty="0"/>
          </a:p>
        </p:txBody>
      </p:sp>
      <p:sp>
        <p:nvSpPr>
          <p:cNvPr id="8" name="テキスト ボックス 7">
            <a:extLst>
              <a:ext uri="{FF2B5EF4-FFF2-40B4-BE49-F238E27FC236}">
                <a16:creationId xmlns:a16="http://schemas.microsoft.com/office/drawing/2014/main" id="{7C91FC6D-98CB-46E7-8ECE-D405BBF8D926}"/>
              </a:ext>
            </a:extLst>
          </p:cNvPr>
          <p:cNvSpPr txBox="1"/>
          <p:nvPr/>
        </p:nvSpPr>
        <p:spPr>
          <a:xfrm>
            <a:off x="802319" y="1518532"/>
            <a:ext cx="7818331" cy="400110"/>
          </a:xfrm>
          <a:prstGeom prst="rect">
            <a:avLst/>
          </a:prstGeom>
          <a:noFill/>
        </p:spPr>
        <p:txBody>
          <a:bodyPr wrap="square" rtlCol="0">
            <a:spAutoFit/>
          </a:bodyPr>
          <a:lstStyle/>
          <a:p>
            <a:pPr marL="450850" indent="-450850"/>
            <a:r>
              <a:rPr lang="en-US" altLang="ja-JP" sz="2000" dirty="0"/>
              <a:t>2)	Other Activities</a:t>
            </a:r>
          </a:p>
        </p:txBody>
      </p:sp>
      <p:sp>
        <p:nvSpPr>
          <p:cNvPr id="23" name="テキスト プレースホルダー 2">
            <a:extLst>
              <a:ext uri="{FF2B5EF4-FFF2-40B4-BE49-F238E27FC236}">
                <a16:creationId xmlns:a16="http://schemas.microsoft.com/office/drawing/2014/main" id="{6FD62A69-81D7-4DCD-98B5-F49EE33DA901}"/>
              </a:ext>
            </a:extLst>
          </p:cNvPr>
          <p:cNvSpPr txBox="1">
            <a:spLocks/>
          </p:cNvSpPr>
          <p:nvPr/>
        </p:nvSpPr>
        <p:spPr>
          <a:xfrm>
            <a:off x="917828" y="1892335"/>
            <a:ext cx="7308344" cy="1145680"/>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GB" altLang="ja-JP" dirty="0"/>
              <a:t>Scholarship Program for Human Resources Development</a:t>
            </a:r>
            <a:endParaRPr lang="en-US" altLang="ja-JP" dirty="0"/>
          </a:p>
          <a:p>
            <a:pPr marL="342900" indent="-342900">
              <a:lnSpc>
                <a:spcPct val="100000"/>
              </a:lnSpc>
              <a:spcAft>
                <a:spcPts val="600"/>
              </a:spcAft>
              <a:buClr>
                <a:srgbClr val="CAE2FF">
                  <a:lumMod val="50000"/>
                </a:srgbClr>
              </a:buClr>
              <a:buSzPct val="75000"/>
              <a:buFont typeface="Wingdings" panose="05000000000000000000" pitchFamily="2" charset="2"/>
              <a:buChar char="n"/>
            </a:pPr>
            <a:r>
              <a:rPr lang="en-US" altLang="ja-JP" dirty="0"/>
              <a:t>Science and Technology Research Partnership for Sustainable Development (SATREPS)</a:t>
            </a:r>
          </a:p>
        </p:txBody>
      </p:sp>
      <p:pic>
        <p:nvPicPr>
          <p:cNvPr id="9" name="図 8">
            <a:extLst>
              <a:ext uri="{FF2B5EF4-FFF2-40B4-BE49-F238E27FC236}">
                <a16:creationId xmlns:a16="http://schemas.microsoft.com/office/drawing/2014/main" id="{972D8A00-02F6-4379-BB93-CC23ADF5E2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882" y="3140867"/>
            <a:ext cx="3568631" cy="2677325"/>
          </a:xfrm>
          <a:prstGeom prst="rect">
            <a:avLst/>
          </a:prstGeom>
          <a:noFill/>
          <a:ln>
            <a:noFill/>
          </a:ln>
        </p:spPr>
      </p:pic>
      <p:pic>
        <p:nvPicPr>
          <p:cNvPr id="10" name="図 9">
            <a:extLst>
              <a:ext uri="{FF2B5EF4-FFF2-40B4-BE49-F238E27FC236}">
                <a16:creationId xmlns:a16="http://schemas.microsoft.com/office/drawing/2014/main" id="{211ECEAE-23FB-4C85-9832-05A98BC68C2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1788" y="3133878"/>
            <a:ext cx="3624383" cy="2719143"/>
          </a:xfrm>
          <a:prstGeom prst="rect">
            <a:avLst/>
          </a:prstGeom>
          <a:noFill/>
          <a:ln>
            <a:noFill/>
          </a:ln>
        </p:spPr>
      </p:pic>
      <p:sp>
        <p:nvSpPr>
          <p:cNvPr id="12" name="テキスト ボックス 11">
            <a:extLst>
              <a:ext uri="{FF2B5EF4-FFF2-40B4-BE49-F238E27FC236}">
                <a16:creationId xmlns:a16="http://schemas.microsoft.com/office/drawing/2014/main" id="{7697EA5C-FA75-4AB7-95FE-EC0AC6D7582C}"/>
              </a:ext>
            </a:extLst>
          </p:cNvPr>
          <p:cNvSpPr txBox="1"/>
          <p:nvPr/>
        </p:nvSpPr>
        <p:spPr>
          <a:xfrm>
            <a:off x="1331640" y="5785517"/>
            <a:ext cx="1188862" cy="246221"/>
          </a:xfrm>
          <a:prstGeom prst="rect">
            <a:avLst/>
          </a:prstGeom>
          <a:noFill/>
        </p:spPr>
        <p:txBody>
          <a:bodyPr wrap="square">
            <a:spAutoFit/>
          </a:bodyPr>
          <a:lstStyle/>
          <a:p>
            <a:r>
              <a:rPr lang="en-US" sz="1000" dirty="0">
                <a:effectLst/>
                <a:ea typeface="ＭＳ 明朝" panose="02020609040205080304" pitchFamily="17" charset="-128"/>
              </a:rPr>
              <a:t>Source: JICA</a:t>
            </a:r>
            <a:endParaRPr lang="en-GB" sz="1000" dirty="0"/>
          </a:p>
        </p:txBody>
      </p:sp>
      <p:sp>
        <p:nvSpPr>
          <p:cNvPr id="13" name="タイトル 1">
            <a:extLst>
              <a:ext uri="{FF2B5EF4-FFF2-40B4-BE49-F238E27FC236}">
                <a16:creationId xmlns:a16="http://schemas.microsoft.com/office/drawing/2014/main" id="{3601BBAB-E510-4447-8087-9AA452F878C1}"/>
              </a:ext>
            </a:extLst>
          </p:cNvPr>
          <p:cNvSpPr>
            <a:spLocks noGrp="1"/>
          </p:cNvSpPr>
          <p:nvPr>
            <p:ph type="title"/>
          </p:nvPr>
        </p:nvSpPr>
        <p:spPr>
          <a:xfrm>
            <a:off x="360000" y="251999"/>
            <a:ext cx="8229600" cy="720000"/>
          </a:xfrm>
        </p:spPr>
        <p:txBody>
          <a:bodyPr>
            <a:normAutofit/>
          </a:bodyPr>
          <a:lstStyle/>
          <a:p>
            <a:r>
              <a:rPr lang="en-US" altLang="ja-JP" sz="2800" dirty="0"/>
              <a:t>2. Securing and Developing Human Resources</a:t>
            </a:r>
            <a:endParaRPr kumimoji="1" lang="ja-JP" altLang="en-US" sz="2800" dirty="0"/>
          </a:p>
        </p:txBody>
      </p:sp>
      <p:sp>
        <p:nvSpPr>
          <p:cNvPr id="14" name="テキスト プレースホルダー 7">
            <a:extLst>
              <a:ext uri="{FF2B5EF4-FFF2-40B4-BE49-F238E27FC236}">
                <a16:creationId xmlns:a16="http://schemas.microsoft.com/office/drawing/2014/main" id="{1955DE4F-4F30-428D-AADE-028551E8407D}"/>
              </a:ext>
            </a:extLst>
          </p:cNvPr>
          <p:cNvSpPr txBox="1"/>
          <p:nvPr/>
        </p:nvSpPr>
        <p:spPr>
          <a:xfrm>
            <a:off x="360000" y="1001030"/>
            <a:ext cx="7956416" cy="453183"/>
          </a:xfrm>
          <a:prstGeom prst="rect">
            <a:avLst/>
          </a:prstGeom>
          <a:solidFill>
            <a:schemeClr val="accent5"/>
          </a:solidFill>
          <a:ln w="19050">
            <a:noFill/>
          </a:ln>
        </p:spPr>
        <p:txBody>
          <a:bodyPr wrap="squar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58420" indent="0">
              <a:buNone/>
              <a:tabLst>
                <a:tab pos="622300" algn="l"/>
              </a:tabLst>
            </a:pPr>
            <a:r>
              <a:rPr lang="en-US" altLang="ja-JP" sz="2000" dirty="0"/>
              <a:t>(3)	Japan’s Support in Developing Human Resources</a:t>
            </a:r>
          </a:p>
        </p:txBody>
      </p:sp>
    </p:spTree>
    <p:extLst>
      <p:ext uri="{BB962C8B-B14F-4D97-AF65-F5344CB8AC3E}">
        <p14:creationId xmlns:p14="http://schemas.microsoft.com/office/powerpoint/2010/main" val="26438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0000" y="251999"/>
            <a:ext cx="8229600" cy="720000"/>
          </a:xfrm>
        </p:spPr>
        <p:txBody>
          <a:bodyPr>
            <a:normAutofit/>
          </a:bodyPr>
          <a:lstStyle/>
          <a:p>
            <a:r>
              <a:rPr lang="en-US" altLang="ja-JP" sz="2800" dirty="0"/>
              <a:t>3. Technology Development</a:t>
            </a:r>
            <a:endParaRPr kumimoji="1" lang="ja-JP" altLang="en-US" sz="2800" dirty="0"/>
          </a:p>
        </p:txBody>
      </p:sp>
      <p:sp>
        <p:nvSpPr>
          <p:cNvPr id="13" name="テキスト プレースホルダー 7">
            <a:extLst>
              <a:ext uri="{FF2B5EF4-FFF2-40B4-BE49-F238E27FC236}">
                <a16:creationId xmlns:a16="http://schemas.microsoft.com/office/drawing/2014/main" id="{98C3B69B-E385-4E55-B6F7-E25716EA7678}"/>
              </a:ext>
            </a:extLst>
          </p:cNvPr>
          <p:cNvSpPr txBox="1"/>
          <p:nvPr/>
        </p:nvSpPr>
        <p:spPr>
          <a:xfrm>
            <a:off x="360000" y="972000"/>
            <a:ext cx="4703056" cy="453183"/>
          </a:xfrm>
          <a:prstGeom prst="rect">
            <a:avLst/>
          </a:prstGeom>
          <a:solidFill>
            <a:schemeClr val="accent5"/>
          </a:solidFill>
          <a:ln w="19050">
            <a:noFill/>
          </a:ln>
        </p:spPr>
        <p:txBody>
          <a:bodyPr wrap="none" lIns="396000" tIns="72000" rIns="324000" bIns="72000">
            <a:spAutoFit/>
          </a:bodyPr>
          <a:lstStyle>
            <a:lvl1pPr marL="342900" indent="-284480" algn="l" defTabSz="914400" rtl="0" eaLnBrk="1" latinLnBrk="0" hangingPunct="1">
              <a:spcBef>
                <a:spcPts val="1200"/>
              </a:spcBef>
              <a:buFont typeface="Arial" panose="020B0604020202020204" pitchFamily="34" charset="0"/>
              <a:buChar char="•"/>
              <a:defRPr kumimoji="1" sz="3200" b="1"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623888" indent="-566738">
              <a:buNone/>
            </a:pPr>
            <a:r>
              <a:rPr lang="en-US" altLang="ja-JP" sz="2000" dirty="0"/>
              <a:t>(1)	Roles of Government Agency</a:t>
            </a:r>
          </a:p>
        </p:txBody>
      </p:sp>
      <p:sp>
        <p:nvSpPr>
          <p:cNvPr id="19" name="コンテンツ プレースホルダー 3">
            <a:extLst>
              <a:ext uri="{FF2B5EF4-FFF2-40B4-BE49-F238E27FC236}">
                <a16:creationId xmlns:a16="http://schemas.microsoft.com/office/drawing/2014/main" id="{376BB9A5-B430-4FDC-9997-4BF30F38F7C1}"/>
              </a:ext>
            </a:extLst>
          </p:cNvPr>
          <p:cNvSpPr txBox="1"/>
          <p:nvPr/>
        </p:nvSpPr>
        <p:spPr>
          <a:xfrm>
            <a:off x="4932040" y="6104136"/>
            <a:ext cx="4049699" cy="205184"/>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kumimoji="1"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lnSpc>
                <a:spcPts val="1600"/>
              </a:lnSpc>
              <a:buNone/>
            </a:pPr>
            <a:r>
              <a:rPr lang="en-US" altLang="ja-JP" sz="1600" dirty="0"/>
              <a:t>RCD Method (</a:t>
            </a:r>
            <a:r>
              <a:rPr lang="en-US" altLang="ja-JP" sz="1600" dirty="0" err="1"/>
              <a:t>Yunishigawa</a:t>
            </a:r>
            <a:r>
              <a:rPr lang="en-US" altLang="ja-JP" sz="1600" dirty="0"/>
              <a:t> Dam)</a:t>
            </a:r>
            <a:endParaRPr lang="ja-JP" altLang="en-US" sz="1600" dirty="0"/>
          </a:p>
        </p:txBody>
      </p:sp>
      <p:sp>
        <p:nvSpPr>
          <p:cNvPr id="23" name="テキスト プレースホルダー 2">
            <a:extLst>
              <a:ext uri="{FF2B5EF4-FFF2-40B4-BE49-F238E27FC236}">
                <a16:creationId xmlns:a16="http://schemas.microsoft.com/office/drawing/2014/main" id="{6FD62A69-81D7-4DCD-98B5-F49EE33DA901}"/>
              </a:ext>
            </a:extLst>
          </p:cNvPr>
          <p:cNvSpPr txBox="1">
            <a:spLocks/>
          </p:cNvSpPr>
          <p:nvPr/>
        </p:nvSpPr>
        <p:spPr>
          <a:xfrm>
            <a:off x="746079" y="3271522"/>
            <a:ext cx="4185961" cy="1684289"/>
          </a:xfrm>
          <a:prstGeom prst="rect">
            <a:avLst/>
          </a:prstGeom>
        </p:spPr>
        <p:txBody>
          <a:bodyPr vert="horz" wrap="square" lIns="396000" tIns="72000" rIns="0" bIns="72000" rtlCol="0">
            <a:spAutoFit/>
          </a:bodyPr>
          <a:lstStyle>
            <a:lvl1pPr marL="0" indent="0" algn="l" defTabSz="914400" rtl="0" eaLnBrk="1" latinLnBrk="0" hangingPunct="1">
              <a:lnSpc>
                <a:spcPts val="2200"/>
              </a:lnSpc>
              <a:spcBef>
                <a:spcPts val="0"/>
              </a:spcBef>
              <a:buFontTx/>
              <a:buNone/>
              <a:defRPr kumimoji="1" sz="2000" b="0" kern="1200" baseline="0">
                <a:solidFill>
                  <a:schemeClr val="tx1"/>
                </a:solidFill>
                <a:latin typeface="+mn-lt"/>
                <a:ea typeface="+mn-ea"/>
                <a:cs typeface="+mn-cs"/>
              </a:defRPr>
            </a:lvl1pPr>
            <a:lvl2pPr marL="342265" indent="-285750" algn="l" defTabSz="914400" rtl="0" eaLnBrk="1" latinLnBrk="0" hangingPunct="1">
              <a:lnSpc>
                <a:spcPts val="3200"/>
              </a:lnSpc>
              <a:spcBef>
                <a:spcPts val="1000"/>
              </a:spcBef>
              <a:buClr>
                <a:schemeClr val="accent5">
                  <a:lumMod val="50000"/>
                </a:schemeClr>
              </a:buClr>
              <a:buFont typeface="Arial" panose="020B0604020202020204" pitchFamily="34" charset="0"/>
              <a:buChar char="–"/>
              <a:defRPr kumimoji="1" sz="2800" kern="1200" baseline="0">
                <a:solidFill>
                  <a:schemeClr val="tx1"/>
                </a:solidFill>
                <a:latin typeface="+mn-lt"/>
                <a:ea typeface="+mn-ea"/>
                <a:cs typeface="+mn-cs"/>
              </a:defRPr>
            </a:lvl2pPr>
            <a:lvl3pPr marL="342265" indent="-284480" algn="l" defTabSz="914400" rtl="0" eaLnBrk="1" latinLnBrk="0" hangingPunct="1">
              <a:lnSpc>
                <a:spcPts val="27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400" kern="1200">
                <a:solidFill>
                  <a:schemeClr val="tx1"/>
                </a:solidFill>
                <a:latin typeface="+mn-lt"/>
                <a:ea typeface="+mn-ea"/>
                <a:cs typeface="+mn-cs"/>
              </a:defRPr>
            </a:lvl4pPr>
            <a:lvl5pPr marL="342265" indent="-284480" algn="l" defTabSz="914400" rtl="0" eaLnBrk="1" latinLnBrk="0" hangingPunct="1">
              <a:lnSpc>
                <a:spcPts val="2200"/>
              </a:lnSpc>
              <a:spcBef>
                <a:spcPts val="600"/>
              </a:spcBef>
              <a:buClr>
                <a:schemeClr val="accent5">
                  <a:lumMod val="50000"/>
                </a:schemeClr>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ct val="100000"/>
              </a:lnSpc>
              <a:spcAft>
                <a:spcPts val="600"/>
              </a:spcAft>
              <a:buClr>
                <a:srgbClr val="CAE2FF">
                  <a:lumMod val="50000"/>
                </a:srgbClr>
              </a:buClr>
              <a:buSzPct val="75000"/>
            </a:pPr>
            <a:r>
              <a:rPr lang="en-US" altLang="ja-JP" dirty="0"/>
              <a:t>Example:  The Roller Compacted-Dam Concrete</a:t>
            </a:r>
            <a:r>
              <a:rPr lang="en-US" altLang="ja-JP" dirty="0">
                <a:solidFill>
                  <a:srgbClr val="FF0000"/>
                </a:solidFill>
              </a:rPr>
              <a:t> (RCD) method</a:t>
            </a:r>
            <a:r>
              <a:rPr lang="en-US" altLang="ja-JP" dirty="0"/>
              <a:t>, a dam construction method developed in Japan is a typical example.</a:t>
            </a:r>
          </a:p>
        </p:txBody>
      </p:sp>
      <p:pic>
        <p:nvPicPr>
          <p:cNvPr id="9" name="図 8">
            <a:extLst>
              <a:ext uri="{FF2B5EF4-FFF2-40B4-BE49-F238E27FC236}">
                <a16:creationId xmlns:a16="http://schemas.microsoft.com/office/drawing/2014/main" id="{002F354C-5801-4AB4-9990-F995ACBFFE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9065" y="3036638"/>
            <a:ext cx="3350508" cy="2813960"/>
          </a:xfrm>
          <a:prstGeom prst="rect">
            <a:avLst/>
          </a:prstGeom>
          <a:noFill/>
          <a:ln>
            <a:noFill/>
          </a:ln>
        </p:spPr>
      </p:pic>
      <p:sp>
        <p:nvSpPr>
          <p:cNvPr id="10" name="角丸四角形 5">
            <a:extLst>
              <a:ext uri="{FF2B5EF4-FFF2-40B4-BE49-F238E27FC236}">
                <a16:creationId xmlns:a16="http://schemas.microsoft.com/office/drawing/2014/main" id="{5129EE7E-BFFC-4E40-AC7D-AB11EA1D6D8A}"/>
              </a:ext>
            </a:extLst>
          </p:cNvPr>
          <p:cNvSpPr/>
          <p:nvPr/>
        </p:nvSpPr>
        <p:spPr>
          <a:xfrm>
            <a:off x="1138435" y="1516191"/>
            <a:ext cx="7587210" cy="1406281"/>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To </a:t>
            </a:r>
            <a:r>
              <a:rPr lang="en-US" altLang="ja-JP" sz="2000" dirty="0">
                <a:solidFill>
                  <a:srgbClr val="FF0000"/>
                </a:solidFill>
              </a:rPr>
              <a:t>disseminate the technology </a:t>
            </a:r>
            <a:r>
              <a:rPr lang="en-US" altLang="ja-JP" sz="2000" dirty="0">
                <a:solidFill>
                  <a:schemeClr val="tx1"/>
                </a:solidFill>
              </a:rPr>
              <a:t>to local governments and companies through </a:t>
            </a:r>
            <a:r>
              <a:rPr lang="en-US" altLang="ja-JP" sz="2000" dirty="0">
                <a:solidFill>
                  <a:srgbClr val="FF0000"/>
                </a:solidFill>
              </a:rPr>
              <a:t>horizontal deployment of research results</a:t>
            </a:r>
            <a:r>
              <a:rPr lang="en-US" altLang="ja-JP" sz="2000" dirty="0">
                <a:solidFill>
                  <a:schemeClr val="tx1"/>
                </a:solidFill>
              </a:rPr>
              <a:t>; </a:t>
            </a:r>
          </a:p>
          <a:p>
            <a:pPr>
              <a:spcBef>
                <a:spcPts val="1200"/>
              </a:spcBef>
            </a:pPr>
            <a:r>
              <a:rPr lang="en-US" altLang="ja-JP" sz="2000" dirty="0">
                <a:solidFill>
                  <a:schemeClr val="tx1"/>
                </a:solidFill>
              </a:rPr>
              <a:t>To </a:t>
            </a:r>
            <a:r>
              <a:rPr lang="en-GB" altLang="ja-JP" sz="2000" dirty="0">
                <a:solidFill>
                  <a:srgbClr val="FF0000"/>
                </a:solidFill>
              </a:rPr>
              <a:t>lead the technology development</a:t>
            </a:r>
            <a:r>
              <a:rPr lang="en-GB" altLang="ja-JP" sz="2000" dirty="0">
                <a:solidFill>
                  <a:schemeClr val="tx1"/>
                </a:solidFill>
              </a:rPr>
              <a:t> on themes that meet the social needs.</a:t>
            </a:r>
            <a:endParaRPr lang="en-US" altLang="ja-JP" sz="2000" dirty="0">
              <a:solidFill>
                <a:schemeClr val="tx1"/>
              </a:solidFill>
            </a:endParaRPr>
          </a:p>
        </p:txBody>
      </p:sp>
      <p:sp>
        <p:nvSpPr>
          <p:cNvPr id="12" name="角丸四角形吹き出し 43">
            <a:extLst>
              <a:ext uri="{FF2B5EF4-FFF2-40B4-BE49-F238E27FC236}">
                <a16:creationId xmlns:a16="http://schemas.microsoft.com/office/drawing/2014/main" id="{767DCFEF-256B-4AA7-B0BE-1A552A07F97D}"/>
              </a:ext>
            </a:extLst>
          </p:cNvPr>
          <p:cNvSpPr/>
          <p:nvPr/>
        </p:nvSpPr>
        <p:spPr>
          <a:xfrm>
            <a:off x="1288385" y="5133359"/>
            <a:ext cx="3350508" cy="1021556"/>
          </a:xfrm>
          <a:prstGeom prst="wedgeRoundRectCallout">
            <a:avLst>
              <a:gd name="adj1" fmla="val 73040"/>
              <a:gd name="adj2" fmla="val 49171"/>
              <a:gd name="adj3" fmla="val 16667"/>
            </a:avLst>
          </a:prstGeom>
          <a:solidFill>
            <a:srgbClr val="FFFFCC"/>
          </a:solid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36000" bIns="0" rtlCol="0" anchor="ctr">
            <a:spAutoFit/>
          </a:bodyPr>
          <a:lstStyle/>
          <a:p>
            <a:pPr>
              <a:lnSpc>
                <a:spcPts val="1800"/>
              </a:lnSpc>
            </a:pPr>
            <a:r>
              <a:rPr lang="en-US" altLang="ja-JP" dirty="0">
                <a:solidFill>
                  <a:schemeClr val="tx1"/>
                </a:solidFill>
              </a:rPr>
              <a:t>This method enabled the effective use of large machinery in concrete dams,  and reduction of construction costs.</a:t>
            </a:r>
          </a:p>
        </p:txBody>
      </p:sp>
      <p:sp>
        <p:nvSpPr>
          <p:cNvPr id="14" name="テキスト ボックス 13">
            <a:extLst>
              <a:ext uri="{FF2B5EF4-FFF2-40B4-BE49-F238E27FC236}">
                <a16:creationId xmlns:a16="http://schemas.microsoft.com/office/drawing/2014/main" id="{B6F346C4-4C6D-4E37-A7AC-62B434DA07B4}"/>
              </a:ext>
            </a:extLst>
          </p:cNvPr>
          <p:cNvSpPr txBox="1"/>
          <p:nvPr/>
        </p:nvSpPr>
        <p:spPr>
          <a:xfrm>
            <a:off x="5260436" y="5805698"/>
            <a:ext cx="3134484" cy="246221"/>
          </a:xfrm>
          <a:prstGeom prst="rect">
            <a:avLst/>
          </a:prstGeom>
          <a:noFill/>
        </p:spPr>
        <p:txBody>
          <a:bodyPr wrap="square">
            <a:spAutoFit/>
          </a:bodyPr>
          <a:lstStyle/>
          <a:p>
            <a:r>
              <a:rPr lang="en-US" sz="1000" dirty="0">
                <a:effectLst/>
                <a:ea typeface="ＭＳ 明朝" panose="02020609040205080304" pitchFamily="17" charset="-128"/>
              </a:rPr>
              <a:t>Source: Japan Dam Engineering Center </a:t>
            </a:r>
            <a:endParaRPr lang="en-GB" sz="1000" dirty="0"/>
          </a:p>
        </p:txBody>
      </p:sp>
    </p:spTree>
    <p:extLst>
      <p:ext uri="{BB962C8B-B14F-4D97-AF65-F5344CB8AC3E}">
        <p14:creationId xmlns:p14="http://schemas.microsoft.com/office/powerpoint/2010/main" val="1831511747"/>
      </p:ext>
    </p:extLst>
  </p:cSld>
  <p:clrMapOvr>
    <a:masterClrMapping/>
  </p:clrMapOvr>
</p:sld>
</file>

<file path=ppt/theme/theme1.xml><?xml version="1.0" encoding="utf-8"?>
<a:theme xmlns:a="http://schemas.openxmlformats.org/drawingml/2006/main" name="2_X0-00">
  <a:themeElements>
    <a:clrScheme name="UDex0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X0">
      <a:majorFont>
        <a:latin typeface="Arial"/>
        <a:ea typeface="Meiryo UI"/>
        <a:cs typeface=""/>
      </a:majorFont>
      <a:minorFont>
        <a:latin typeface="Cambria"/>
        <a:ea typeface="Meiryo UI"/>
        <a:cs typeface=""/>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CCC27DD398E4D4191FD01605E945602" ma:contentTypeVersion="14" ma:contentTypeDescription="新しいドキュメントを作成します。" ma:contentTypeScope="" ma:versionID="f4b6bd7d00d2b16cab21652b2349a8bf">
  <xsd:schema xmlns:xsd="http://www.w3.org/2001/XMLSchema" xmlns:xs="http://www.w3.org/2001/XMLSchema" xmlns:p="http://schemas.microsoft.com/office/2006/metadata/properties" xmlns:ns2="7a6451db-056d-48fa-bfcb-902fbd171f1b" xmlns:ns3="60aa3d84-848c-46d8-aeab-0b2f57596b58" targetNamespace="http://schemas.microsoft.com/office/2006/metadata/properties" ma:root="true" ma:fieldsID="bbf498cd2bb1bfd86cfa9d086870fe94" ns2:_="" ns3:_="">
    <xsd:import namespace="7a6451db-056d-48fa-bfcb-902fbd171f1b"/>
    <xsd:import namespace="60aa3d84-848c-46d8-aeab-0b2f57596b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451db-056d-48fa-bfcb-902fbd171f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0aa3d84-848c-46d8-aeab-0b2f57596b5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543c776-b08c-4003-9a7c-746c9fe5707b}" ma:internalName="TaxCatchAll" ma:showField="CatchAllData" ma:web="60aa3d84-848c-46d8-aeab-0b2f57596b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0aa3d84-848c-46d8-aeab-0b2f57596b58" xsi:nil="true"/>
    <lcf76f155ced4ddcb4097134ff3c332f xmlns="7a6451db-056d-48fa-bfcb-902fbd171f1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0DF8C5-B067-4BCC-AC39-DF5ADD5F4BB4}"/>
</file>

<file path=customXml/itemProps2.xml><?xml version="1.0" encoding="utf-8"?>
<ds:datastoreItem xmlns:ds="http://schemas.openxmlformats.org/officeDocument/2006/customXml" ds:itemID="{1CE97EAB-8279-4495-8A90-9FEDEC89A51D}">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8bee4b5a-797e-4090-846b-e0b2c160cba4"/>
    <ds:schemaRef ds:uri="http://purl.org/dc/elements/1.1/"/>
    <ds:schemaRef ds:uri="b56652ab-dc59-4635-a713-c4c2ef59bd7c"/>
    <ds:schemaRef ds:uri="http://www.w3.org/XML/1998/namespace"/>
    <ds:schemaRef ds:uri="http://purl.org/dc/dcmitype/"/>
  </ds:schemaRefs>
</ds:datastoreItem>
</file>

<file path=customXml/itemProps3.xml><?xml version="1.0" encoding="utf-8"?>
<ds:datastoreItem xmlns:ds="http://schemas.openxmlformats.org/officeDocument/2006/customXml" ds:itemID="{2859C644-D40A-4885-B8B4-079CA4FD8D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3786</TotalTime>
  <Words>1237</Words>
  <PresentationFormat>画面に合わせる (4:3)</PresentationFormat>
  <Paragraphs>124</Paragraphs>
  <Slides>16</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Arial</vt:lpstr>
      <vt:lpstr>Calibri</vt:lpstr>
      <vt:lpstr>Cambria</vt:lpstr>
      <vt:lpstr>Times New Roman</vt:lpstr>
      <vt:lpstr>Wingdings</vt:lpstr>
      <vt:lpstr>2_X0-00</vt:lpstr>
      <vt:lpstr>Theme10 Development of Human Resources and Technology Establishing Systems to Meet Changing Needs</vt:lpstr>
      <vt:lpstr>Contents</vt:lpstr>
      <vt:lpstr>1. Introduction</vt:lpstr>
      <vt:lpstr>2. Securing and Developing Human Resources</vt:lpstr>
      <vt:lpstr>2. Securing and Developing Human Resources</vt:lpstr>
      <vt:lpstr>2. Securing and Developing Human Resources</vt:lpstr>
      <vt:lpstr>2. Securing and Developing Human Resources</vt:lpstr>
      <vt:lpstr>2. Securing and Developing Human Resources</vt:lpstr>
      <vt:lpstr>3. Technology Development</vt:lpstr>
      <vt:lpstr>3. Technology Development</vt:lpstr>
      <vt:lpstr>3. Technology Development</vt:lpstr>
      <vt:lpstr>3. Technology Development</vt:lpstr>
      <vt:lpstr>3. Technology Development</vt:lpstr>
      <vt:lpstr>4. Lessons Learned (1)</vt:lpstr>
      <vt:lpstr>8. Lessons Learned (2)</vt:lpstr>
      <vt:lpstr>8. Lessons Learned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2022-03-31T10:34:30Z</cp:lastPrinted>
  <dcterms:created xsi:type="dcterms:W3CDTF">2016-03-24T01:37:00Z</dcterms:created>
  <dcterms:modified xsi:type="dcterms:W3CDTF">2022-04-01T08:27:58Z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1041-10.8.0.5727</vt:lpwstr>
  </property>
  <property fmtid="{D5CDD505-2E9C-101B-9397-08002B2CF9AE}" pid="3" name="ContentTypeId">
    <vt:lpwstr>0x010100CDAE8486B2A06C46ACDC6963B1CA8EC7</vt:lpwstr>
  </property>
  <property fmtid="{D5CDD505-2E9C-101B-9397-08002B2CF9AE}" pid="4" name="MediaServiceImageTags">
    <vt:lpwstr/>
  </property>
</Properties>
</file>