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1"/>
  </p:sldMasterIdLst>
  <p:notesMasterIdLst>
    <p:notesMasterId r:id="rId30"/>
  </p:notesMasterIdLst>
  <p:handoutMasterIdLst>
    <p:handoutMasterId r:id="rId31"/>
  </p:handoutMasterIdLst>
  <p:sldIdLst>
    <p:sldId id="256" r:id="rId2"/>
    <p:sldId id="286" r:id="rId3"/>
    <p:sldId id="316" r:id="rId4"/>
    <p:sldId id="305" r:id="rId5"/>
    <p:sldId id="317" r:id="rId6"/>
    <p:sldId id="263" r:id="rId7"/>
    <p:sldId id="281" r:id="rId8"/>
    <p:sldId id="310" r:id="rId9"/>
    <p:sldId id="276" r:id="rId10"/>
    <p:sldId id="270" r:id="rId11"/>
    <p:sldId id="289" r:id="rId12"/>
    <p:sldId id="313" r:id="rId13"/>
    <p:sldId id="271" r:id="rId14"/>
    <p:sldId id="290" r:id="rId15"/>
    <p:sldId id="291" r:id="rId16"/>
    <p:sldId id="299" r:id="rId17"/>
    <p:sldId id="284" r:id="rId18"/>
    <p:sldId id="314" r:id="rId19"/>
    <p:sldId id="315" r:id="rId20"/>
    <p:sldId id="303" r:id="rId21"/>
    <p:sldId id="272" r:id="rId22"/>
    <p:sldId id="304" r:id="rId23"/>
    <p:sldId id="279" r:id="rId24"/>
    <p:sldId id="266" r:id="rId25"/>
    <p:sldId id="275" r:id="rId26"/>
    <p:sldId id="300" r:id="rId27"/>
    <p:sldId id="302" r:id="rId28"/>
    <p:sldId id="318" r:id="rId29"/>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81">
          <p15:clr>
            <a:srgbClr val="A4A3A4"/>
          </p15:clr>
        </p15:guide>
        <p15:guide id="2" pos="521">
          <p15:clr>
            <a:srgbClr val="A4A3A4"/>
          </p15:clr>
        </p15:guide>
      </p15:sldGuideLst>
    </p:ext>
    <p:ext uri="{2D200454-40CA-4A62-9FC3-DE9A4176ACB9}">
      <p15:notesGuideLst xmlns:p15="http://schemas.microsoft.com/office/powerpoint/2012/main">
        <p15:guide id="1" orient="horz" pos="3130">
          <p15:clr>
            <a:srgbClr val="A4A3A4"/>
          </p15:clr>
        </p15:guide>
        <p15:guide id="2" pos="21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EDA_CHINATU" initials="M" lastIdx="1" clrIdx="0"/>
  <p:cmAuthor id="1" name="Masahiro Sakata" initials="MS" lastIdx="5" clrIdx="1"/>
  <p:cmAuthor id="2" name="chi" initials="c" lastIdx="7" clrIdx="2"/>
  <p:cmAuthor id="3" name="田中啓介" initials="田中啓介" lastIdx="2"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FFFFCC"/>
    <a:srgbClr val="CCFFFF"/>
    <a:srgbClr val="CCFFCC"/>
    <a:srgbClr val="FFCCCC"/>
    <a:srgbClr val="CC6600"/>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7819" autoAdjust="0"/>
  </p:normalViewPr>
  <p:slideViewPr>
    <p:cSldViewPr>
      <p:cViewPr varScale="1">
        <p:scale>
          <a:sx n="67" d="100"/>
          <a:sy n="67" d="100"/>
        </p:scale>
        <p:origin x="1934" y="62"/>
      </p:cViewPr>
      <p:guideLst>
        <p:guide orient="horz" pos="981"/>
        <p:guide pos="521"/>
      </p:guideLst>
    </p:cSldViewPr>
  </p:slideViewPr>
  <p:notesTextViewPr>
    <p:cViewPr>
      <p:scale>
        <a:sx n="200" d="100"/>
        <a:sy n="200" d="100"/>
      </p:scale>
      <p:origin x="0" y="0"/>
    </p:cViewPr>
  </p:notesTextViewPr>
  <p:sorterViewPr>
    <p:cViewPr>
      <p:scale>
        <a:sx n="100" d="100"/>
        <a:sy n="100" d="100"/>
      </p:scale>
      <p:origin x="0" y="0"/>
    </p:cViewPr>
  </p:sorterViewPr>
  <p:notesViewPr>
    <p:cSldViewPr>
      <p:cViewPr varScale="1">
        <p:scale>
          <a:sx n="60" d="100"/>
          <a:sy n="60" d="100"/>
        </p:scale>
        <p:origin x="3274" y="53"/>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2F2E0B10-1B0E-4064-8512-6189DDA16446}" type="doc">
      <dgm:prSet loTypeId="urn:microsoft.com/office/officeart/2005/8/layout/hList6" loCatId="list" qsTypeId="urn:microsoft.com/office/officeart/2005/8/quickstyle/simple1#1" qsCatId="simple" csTypeId="urn:microsoft.com/office/officeart/2005/8/colors/accent1_2#1" csCatId="accent1" phldr="1"/>
      <dgm:spPr/>
      <dgm:t>
        <a:bodyPr/>
        <a:lstStyle/>
        <a:p>
          <a:endParaRPr kumimoji="1" lang="ja-JP" altLang="en-US"/>
        </a:p>
      </dgm:t>
    </dgm:pt>
    <dgm:pt modelId="{B2842163-C2B5-4BEB-AF34-F2984F48C60A}">
      <dgm:prSet phldrT="[テキスト]" custT="1"/>
      <dgm:spPr>
        <a:solidFill>
          <a:schemeClr val="accent5"/>
        </a:solidFill>
      </dgm:spPr>
      <dgm:t>
        <a:bodyPr/>
        <a:lstStyle/>
        <a:p>
          <a:r>
            <a:rPr kumimoji="1" lang="en-US" altLang="ja-JP" sz="1600" b="0" dirty="0">
              <a:solidFill>
                <a:schemeClr val="tx1"/>
              </a:solidFill>
              <a:latin typeface="+mn-lt"/>
            </a:rPr>
            <a:t>Water Supply Development with slogan </a:t>
          </a:r>
          <a:r>
            <a:rPr kumimoji="1" lang="en-US" altLang="ja-JP" sz="1600" b="0" dirty="0">
              <a:solidFill>
                <a:srgbClr val="FF0000"/>
              </a:solidFill>
              <a:latin typeface="+mn-lt"/>
            </a:rPr>
            <a:t>“Nationwide full coverage of water supply service”</a:t>
          </a:r>
          <a:r>
            <a:rPr kumimoji="1" lang="en-US" altLang="ja-JP" sz="1600" b="1" dirty="0">
              <a:solidFill>
                <a:srgbClr val="FF0000"/>
              </a:solidFill>
              <a:latin typeface="+mn-lt"/>
            </a:rPr>
            <a:t> </a:t>
          </a:r>
          <a:r>
            <a:rPr kumimoji="1" lang="en-US" altLang="ja-JP" sz="1600" b="0" dirty="0">
              <a:solidFill>
                <a:schemeClr val="tx1"/>
              </a:solidFill>
              <a:latin typeface="+mn-lt"/>
            </a:rPr>
            <a:t>in Japan.</a:t>
          </a:r>
          <a:endParaRPr kumimoji="1" lang="ja-JP" altLang="en-US" sz="1600" b="0" dirty="0">
            <a:solidFill>
              <a:schemeClr val="tx1"/>
            </a:solidFill>
            <a:latin typeface="+mn-lt"/>
          </a:endParaRPr>
        </a:p>
      </dgm:t>
    </dgm:pt>
    <dgm:pt modelId="{195D31CA-EDF8-4928-B6AF-10CFE058B3B1}" type="parTrans" cxnId="{9ECBA5B8-4C52-4FB1-846B-DD62E7243C89}">
      <dgm:prSet/>
      <dgm:spPr/>
      <dgm:t>
        <a:bodyPr/>
        <a:lstStyle/>
        <a:p>
          <a:endParaRPr kumimoji="1" lang="ja-JP" altLang="en-US"/>
        </a:p>
      </dgm:t>
    </dgm:pt>
    <dgm:pt modelId="{9A04DBED-C627-40F8-A339-5EC8CE83428C}" type="sibTrans" cxnId="{9ECBA5B8-4C52-4FB1-846B-DD62E7243C89}">
      <dgm:prSet/>
      <dgm:spPr/>
      <dgm:t>
        <a:bodyPr/>
        <a:lstStyle/>
        <a:p>
          <a:endParaRPr kumimoji="1" lang="ja-JP" altLang="en-US"/>
        </a:p>
      </dgm:t>
    </dgm:pt>
    <dgm:pt modelId="{0983E4FA-9ED4-4755-81E6-CEE28882C695}">
      <dgm:prSet phldrT="[テキスト]" custT="1"/>
      <dgm:spPr>
        <a:solidFill>
          <a:schemeClr val="accent5"/>
        </a:solidFill>
      </dgm:spPr>
      <dgm:t>
        <a:bodyPr/>
        <a:lstStyle/>
        <a:p>
          <a:r>
            <a:rPr kumimoji="1" lang="en-US" altLang="en-US" sz="1600" b="0" i="0" dirty="0">
              <a:solidFill>
                <a:schemeClr val="tx1"/>
              </a:solidFill>
              <a:latin typeface="+mn-lt"/>
            </a:rPr>
            <a:t>Small and medium scale public water supply utilities contributed to progress of water supply coverage.</a:t>
          </a:r>
          <a:endParaRPr kumimoji="1" lang="ja-JP" altLang="en-US" sz="1600" b="0" i="0" dirty="0">
            <a:solidFill>
              <a:schemeClr val="tx1"/>
            </a:solidFill>
            <a:latin typeface="+mn-lt"/>
          </a:endParaRPr>
        </a:p>
      </dgm:t>
    </dgm:pt>
    <dgm:pt modelId="{6A430C5A-8415-4C17-AE65-864BDE88630A}" type="parTrans" cxnId="{0FA94C9D-9C42-439F-A959-B64CC2AB2FE4}">
      <dgm:prSet/>
      <dgm:spPr/>
      <dgm:t>
        <a:bodyPr/>
        <a:lstStyle/>
        <a:p>
          <a:endParaRPr kumimoji="1" lang="ja-JP" altLang="en-US"/>
        </a:p>
      </dgm:t>
    </dgm:pt>
    <dgm:pt modelId="{034EE879-17ED-4E39-8898-47BB07F86CE4}" type="sibTrans" cxnId="{0FA94C9D-9C42-439F-A959-B64CC2AB2FE4}">
      <dgm:prSet/>
      <dgm:spPr/>
      <dgm:t>
        <a:bodyPr/>
        <a:lstStyle/>
        <a:p>
          <a:endParaRPr kumimoji="1" lang="ja-JP" altLang="en-US"/>
        </a:p>
      </dgm:t>
    </dgm:pt>
    <dgm:pt modelId="{76EE6AE2-CD9F-42B5-8FFB-118FAB8BDA98}">
      <dgm:prSet phldrT="[テキスト]" custT="1"/>
      <dgm:spPr>
        <a:solidFill>
          <a:schemeClr val="accent5"/>
        </a:solidFill>
      </dgm:spPr>
      <dgm:t>
        <a:bodyPr/>
        <a:lstStyle/>
        <a:p>
          <a:r>
            <a:rPr kumimoji="1" lang="en-US" altLang="en-US" sz="1600" b="0" i="0" dirty="0">
              <a:solidFill>
                <a:schemeClr val="tx1"/>
              </a:solidFill>
              <a:latin typeface="+mn-lt"/>
            </a:rPr>
            <a:t>Small and medium scale public water supply utilities have</a:t>
          </a:r>
          <a:r>
            <a:rPr kumimoji="1" lang="en-US" altLang="en-US" sz="1600" b="0" i="0" dirty="0">
              <a:solidFill>
                <a:srgbClr val="FF0000"/>
              </a:solidFill>
              <a:latin typeface="+mn-lt"/>
            </a:rPr>
            <a:t> problems concerning renewal, maintenance and management, etc. </a:t>
          </a:r>
          <a:endParaRPr kumimoji="1" lang="ja-JP" altLang="en-US" sz="1600" b="0" i="0" dirty="0">
            <a:solidFill>
              <a:srgbClr val="FF0000"/>
            </a:solidFill>
            <a:latin typeface="+mn-lt"/>
          </a:endParaRPr>
        </a:p>
      </dgm:t>
    </dgm:pt>
    <dgm:pt modelId="{E5FBF998-E486-4D0A-A8D7-19A0391A0146}" type="parTrans" cxnId="{B2414D66-2960-4218-8307-230BF3543409}">
      <dgm:prSet/>
      <dgm:spPr/>
      <dgm:t>
        <a:bodyPr/>
        <a:lstStyle/>
        <a:p>
          <a:endParaRPr kumimoji="1" lang="ja-JP" altLang="en-US"/>
        </a:p>
      </dgm:t>
    </dgm:pt>
    <dgm:pt modelId="{F761A627-7DE2-4997-BFC2-0E4276453B6B}" type="sibTrans" cxnId="{B2414D66-2960-4218-8307-230BF3543409}">
      <dgm:prSet/>
      <dgm:spPr/>
      <dgm:t>
        <a:bodyPr/>
        <a:lstStyle/>
        <a:p>
          <a:endParaRPr kumimoji="1" lang="ja-JP" altLang="en-US"/>
        </a:p>
      </dgm:t>
    </dgm:pt>
    <dgm:pt modelId="{04F58232-E4F1-4DDC-A402-0C03057DF470}" type="pres">
      <dgm:prSet presAssocID="{2F2E0B10-1B0E-4064-8512-6189DDA16446}" presName="Name0" presStyleCnt="0">
        <dgm:presLayoutVars>
          <dgm:dir/>
          <dgm:resizeHandles val="exact"/>
        </dgm:presLayoutVars>
      </dgm:prSet>
      <dgm:spPr/>
    </dgm:pt>
    <dgm:pt modelId="{137FD004-A8CA-457E-AC63-267A074A266F}" type="pres">
      <dgm:prSet presAssocID="{B2842163-C2B5-4BEB-AF34-F2984F48C60A}" presName="node" presStyleLbl="node1" presStyleIdx="0" presStyleCnt="3" custLinFactNeighborX="15797">
        <dgm:presLayoutVars>
          <dgm:bulletEnabled val="1"/>
        </dgm:presLayoutVars>
      </dgm:prSet>
      <dgm:spPr/>
    </dgm:pt>
    <dgm:pt modelId="{4E014E6E-43A5-4EF4-9EF0-55532138AE9C}" type="pres">
      <dgm:prSet presAssocID="{9A04DBED-C627-40F8-A339-5EC8CE83428C}" presName="sibTrans" presStyleCnt="0"/>
      <dgm:spPr/>
    </dgm:pt>
    <dgm:pt modelId="{BBF92FAA-DBE3-474C-81DA-571038845223}" type="pres">
      <dgm:prSet presAssocID="{0983E4FA-9ED4-4755-81E6-CEE28882C695}" presName="node" presStyleLbl="node1" presStyleIdx="1" presStyleCnt="3" custLinFactNeighborX="-5002">
        <dgm:presLayoutVars>
          <dgm:bulletEnabled val="1"/>
        </dgm:presLayoutVars>
      </dgm:prSet>
      <dgm:spPr/>
    </dgm:pt>
    <dgm:pt modelId="{AEAEBC0E-4029-49CD-BB13-DFEDBDA721F1}" type="pres">
      <dgm:prSet presAssocID="{034EE879-17ED-4E39-8898-47BB07F86CE4}" presName="sibTrans" presStyleCnt="0"/>
      <dgm:spPr/>
    </dgm:pt>
    <dgm:pt modelId="{AEBE60CB-821D-4D81-A9BC-A8C45666CD8B}" type="pres">
      <dgm:prSet presAssocID="{76EE6AE2-CD9F-42B5-8FFB-118FAB8BDA98}" presName="node" presStyleLbl="node1" presStyleIdx="2" presStyleCnt="3" custLinFactNeighborX="1">
        <dgm:presLayoutVars>
          <dgm:bulletEnabled val="1"/>
        </dgm:presLayoutVars>
      </dgm:prSet>
      <dgm:spPr/>
    </dgm:pt>
  </dgm:ptLst>
  <dgm:cxnLst>
    <dgm:cxn modelId="{AA6FA131-B86A-49EA-BA89-1F08428E9C53}" type="presOf" srcId="{2F2E0B10-1B0E-4064-8512-6189DDA16446}" destId="{04F58232-E4F1-4DDC-A402-0C03057DF470}" srcOrd="0" destOrd="0" presId="urn:microsoft.com/office/officeart/2005/8/layout/hList6"/>
    <dgm:cxn modelId="{B2414D66-2960-4218-8307-230BF3543409}" srcId="{2F2E0B10-1B0E-4064-8512-6189DDA16446}" destId="{76EE6AE2-CD9F-42B5-8FFB-118FAB8BDA98}" srcOrd="2" destOrd="0" parTransId="{E5FBF998-E486-4D0A-A8D7-19A0391A0146}" sibTransId="{F761A627-7DE2-4997-BFC2-0E4276453B6B}"/>
    <dgm:cxn modelId="{C601B871-89B1-455E-AAB0-8A0797C238AA}" type="presOf" srcId="{76EE6AE2-CD9F-42B5-8FFB-118FAB8BDA98}" destId="{AEBE60CB-821D-4D81-A9BC-A8C45666CD8B}" srcOrd="0" destOrd="0" presId="urn:microsoft.com/office/officeart/2005/8/layout/hList6"/>
    <dgm:cxn modelId="{8B652C8E-3B7B-425C-8938-07E461D712B5}" type="presOf" srcId="{B2842163-C2B5-4BEB-AF34-F2984F48C60A}" destId="{137FD004-A8CA-457E-AC63-267A074A266F}" srcOrd="0" destOrd="0" presId="urn:microsoft.com/office/officeart/2005/8/layout/hList6"/>
    <dgm:cxn modelId="{0FA94C9D-9C42-439F-A959-B64CC2AB2FE4}" srcId="{2F2E0B10-1B0E-4064-8512-6189DDA16446}" destId="{0983E4FA-9ED4-4755-81E6-CEE28882C695}" srcOrd="1" destOrd="0" parTransId="{6A430C5A-8415-4C17-AE65-864BDE88630A}" sibTransId="{034EE879-17ED-4E39-8898-47BB07F86CE4}"/>
    <dgm:cxn modelId="{9ECBA5B8-4C52-4FB1-846B-DD62E7243C89}" srcId="{2F2E0B10-1B0E-4064-8512-6189DDA16446}" destId="{B2842163-C2B5-4BEB-AF34-F2984F48C60A}" srcOrd="0" destOrd="0" parTransId="{195D31CA-EDF8-4928-B6AF-10CFE058B3B1}" sibTransId="{9A04DBED-C627-40F8-A339-5EC8CE83428C}"/>
    <dgm:cxn modelId="{8D641DF5-EFA0-4FEE-BB5F-155C5CC8CF3E}" type="presOf" srcId="{0983E4FA-9ED4-4755-81E6-CEE28882C695}" destId="{BBF92FAA-DBE3-474C-81DA-571038845223}" srcOrd="0" destOrd="0" presId="urn:microsoft.com/office/officeart/2005/8/layout/hList6"/>
    <dgm:cxn modelId="{7A088103-8C68-468B-916A-1C83DF8C1402}" type="presParOf" srcId="{04F58232-E4F1-4DDC-A402-0C03057DF470}" destId="{137FD004-A8CA-457E-AC63-267A074A266F}" srcOrd="0" destOrd="0" presId="urn:microsoft.com/office/officeart/2005/8/layout/hList6"/>
    <dgm:cxn modelId="{4F933324-9F8A-4307-92CA-CF30F0973BA7}" type="presParOf" srcId="{04F58232-E4F1-4DDC-A402-0C03057DF470}" destId="{4E014E6E-43A5-4EF4-9EF0-55532138AE9C}" srcOrd="1" destOrd="0" presId="urn:microsoft.com/office/officeart/2005/8/layout/hList6"/>
    <dgm:cxn modelId="{3645A98E-3D4E-4AFD-A359-65FA893F531D}" type="presParOf" srcId="{04F58232-E4F1-4DDC-A402-0C03057DF470}" destId="{BBF92FAA-DBE3-474C-81DA-571038845223}" srcOrd="2" destOrd="0" presId="urn:microsoft.com/office/officeart/2005/8/layout/hList6"/>
    <dgm:cxn modelId="{C6786C06-F9F4-4499-B407-4C85EC8E26AC}" type="presParOf" srcId="{04F58232-E4F1-4DDC-A402-0C03057DF470}" destId="{AEAEBC0E-4029-49CD-BB13-DFEDBDA721F1}" srcOrd="3" destOrd="0" presId="urn:microsoft.com/office/officeart/2005/8/layout/hList6"/>
    <dgm:cxn modelId="{4ECDD99A-B845-4FE1-BF06-9A38401FC59A}" type="presParOf" srcId="{04F58232-E4F1-4DDC-A402-0C03057DF470}" destId="{AEBE60CB-821D-4D81-A9BC-A8C45666CD8B}"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7FD004-A8CA-457E-AC63-267A074A266F}">
      <dsp:nvSpPr>
        <dsp:cNvPr id="0" name=""/>
        <dsp:cNvSpPr/>
      </dsp:nvSpPr>
      <dsp:spPr>
        <a:xfrm rot="16200000">
          <a:off x="282532" y="-250107"/>
          <a:ext cx="2150536" cy="2650751"/>
        </a:xfrm>
        <a:prstGeom prst="flowChartManualOperation">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marL="0" lvl="0" indent="0" algn="ctr" defTabSz="711200">
            <a:lnSpc>
              <a:spcPct val="90000"/>
            </a:lnSpc>
            <a:spcBef>
              <a:spcPct val="0"/>
            </a:spcBef>
            <a:spcAft>
              <a:spcPct val="35000"/>
            </a:spcAft>
            <a:buNone/>
          </a:pPr>
          <a:r>
            <a:rPr kumimoji="1" lang="en-US" altLang="ja-JP" sz="1600" b="0" kern="1200" dirty="0">
              <a:solidFill>
                <a:schemeClr val="tx1"/>
              </a:solidFill>
              <a:latin typeface="+mn-lt"/>
            </a:rPr>
            <a:t>Water Supply Development with slogan </a:t>
          </a:r>
          <a:r>
            <a:rPr kumimoji="1" lang="en-US" altLang="ja-JP" sz="1600" b="0" kern="1200" dirty="0">
              <a:solidFill>
                <a:srgbClr val="FF0000"/>
              </a:solidFill>
              <a:latin typeface="+mn-lt"/>
            </a:rPr>
            <a:t>“Nationwide full coverage of water supply service”</a:t>
          </a:r>
          <a:r>
            <a:rPr kumimoji="1" lang="en-US" altLang="ja-JP" sz="1600" b="1" kern="1200" dirty="0">
              <a:solidFill>
                <a:srgbClr val="FF0000"/>
              </a:solidFill>
              <a:latin typeface="+mn-lt"/>
            </a:rPr>
            <a:t> </a:t>
          </a:r>
          <a:r>
            <a:rPr kumimoji="1" lang="en-US" altLang="ja-JP" sz="1600" b="0" kern="1200" dirty="0">
              <a:solidFill>
                <a:schemeClr val="tx1"/>
              </a:solidFill>
              <a:latin typeface="+mn-lt"/>
            </a:rPr>
            <a:t>in Japan.</a:t>
          </a:r>
          <a:endParaRPr kumimoji="1" lang="ja-JP" altLang="en-US" sz="1600" b="0" kern="1200" dirty="0">
            <a:solidFill>
              <a:schemeClr val="tx1"/>
            </a:solidFill>
            <a:latin typeface="+mn-lt"/>
          </a:endParaRPr>
        </a:p>
      </dsp:txBody>
      <dsp:txXfrm rot="5400000">
        <a:off x="32425" y="430107"/>
        <a:ext cx="2650751" cy="1290322"/>
      </dsp:txXfrm>
    </dsp:sp>
    <dsp:sp modelId="{BBF92FAA-DBE3-474C-81DA-571038845223}">
      <dsp:nvSpPr>
        <dsp:cNvPr id="0" name=""/>
        <dsp:cNvSpPr/>
      </dsp:nvSpPr>
      <dsp:spPr>
        <a:xfrm rot="16200000">
          <a:off x="3090741" y="-250107"/>
          <a:ext cx="2150536" cy="2650751"/>
        </a:xfrm>
        <a:prstGeom prst="flowChartManualOperation">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marL="0" lvl="0" indent="0" algn="ctr" defTabSz="711200">
            <a:lnSpc>
              <a:spcPct val="90000"/>
            </a:lnSpc>
            <a:spcBef>
              <a:spcPct val="0"/>
            </a:spcBef>
            <a:spcAft>
              <a:spcPct val="35000"/>
            </a:spcAft>
            <a:buNone/>
          </a:pPr>
          <a:r>
            <a:rPr kumimoji="1" lang="en-US" altLang="en-US" sz="1600" b="0" i="0" kern="1200" dirty="0">
              <a:solidFill>
                <a:schemeClr val="tx1"/>
              </a:solidFill>
              <a:latin typeface="+mn-lt"/>
            </a:rPr>
            <a:t>Small and medium scale public water supply utilities contributed to progress of water supply coverage.</a:t>
          </a:r>
          <a:endParaRPr kumimoji="1" lang="ja-JP" altLang="en-US" sz="1600" b="0" i="0" kern="1200" dirty="0">
            <a:solidFill>
              <a:schemeClr val="tx1"/>
            </a:solidFill>
            <a:latin typeface="+mn-lt"/>
          </a:endParaRPr>
        </a:p>
      </dsp:txBody>
      <dsp:txXfrm rot="5400000">
        <a:off x="2840634" y="430107"/>
        <a:ext cx="2650751" cy="1290322"/>
      </dsp:txXfrm>
    </dsp:sp>
    <dsp:sp modelId="{AEBE60CB-821D-4D81-A9BC-A8C45666CD8B}">
      <dsp:nvSpPr>
        <dsp:cNvPr id="0" name=""/>
        <dsp:cNvSpPr/>
      </dsp:nvSpPr>
      <dsp:spPr>
        <a:xfrm rot="16200000">
          <a:off x="5950245" y="-250107"/>
          <a:ext cx="2150536" cy="2650751"/>
        </a:xfrm>
        <a:prstGeom prst="flowChartManualOperation">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marL="0" lvl="0" indent="0" algn="ctr" defTabSz="711200">
            <a:lnSpc>
              <a:spcPct val="90000"/>
            </a:lnSpc>
            <a:spcBef>
              <a:spcPct val="0"/>
            </a:spcBef>
            <a:spcAft>
              <a:spcPct val="35000"/>
            </a:spcAft>
            <a:buNone/>
          </a:pPr>
          <a:r>
            <a:rPr kumimoji="1" lang="en-US" altLang="en-US" sz="1600" b="0" i="0" kern="1200" dirty="0">
              <a:solidFill>
                <a:schemeClr val="tx1"/>
              </a:solidFill>
              <a:latin typeface="+mn-lt"/>
            </a:rPr>
            <a:t>Small and medium scale public water supply utilities have</a:t>
          </a:r>
          <a:r>
            <a:rPr kumimoji="1" lang="en-US" altLang="en-US" sz="1600" b="0" i="0" kern="1200" dirty="0">
              <a:solidFill>
                <a:srgbClr val="FF0000"/>
              </a:solidFill>
              <a:latin typeface="+mn-lt"/>
            </a:rPr>
            <a:t> problems concerning renewal, maintenance and management, etc. </a:t>
          </a:r>
          <a:endParaRPr kumimoji="1" lang="ja-JP" altLang="en-US" sz="1600" b="0" i="0" kern="1200" dirty="0">
            <a:solidFill>
              <a:srgbClr val="FF0000"/>
            </a:solidFill>
            <a:latin typeface="+mn-lt"/>
          </a:endParaRPr>
        </a:p>
      </dsp:txBody>
      <dsp:txXfrm rot="5400000">
        <a:off x="5700138" y="430107"/>
        <a:ext cx="2650751" cy="1290322"/>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77"/>
          </a:xfrm>
          <a:prstGeom prst="rect">
            <a:avLst/>
          </a:prstGeom>
        </p:spPr>
        <p:txBody>
          <a:bodyPr vert="horz" lIns="91440" tIns="45720" rIns="91440" bIns="45720" rtlCol="0"/>
          <a:lstStyle>
            <a:lvl1pPr algn="l">
              <a:defRPr sz="1190"/>
            </a:lvl1pPr>
          </a:lstStyle>
          <a:p>
            <a:endParaRPr kumimoji="1" lang="ja-JP" altLang="en-US"/>
          </a:p>
        </p:txBody>
      </p:sp>
      <p:sp>
        <p:nvSpPr>
          <p:cNvPr id="4" name="フッター プレースホルダー 3"/>
          <p:cNvSpPr>
            <a:spLocks noGrp="1"/>
          </p:cNvSpPr>
          <p:nvPr>
            <p:ph type="ftr" sz="quarter" idx="2"/>
          </p:nvPr>
        </p:nvSpPr>
        <p:spPr>
          <a:xfrm>
            <a:off x="0" y="9440344"/>
            <a:ext cx="2949787" cy="498676"/>
          </a:xfrm>
          <a:prstGeom prst="rect">
            <a:avLst/>
          </a:prstGeom>
        </p:spPr>
        <p:txBody>
          <a:bodyPr vert="horz" lIns="91440" tIns="45720" rIns="91440" bIns="45720" rtlCol="0" anchor="b"/>
          <a:lstStyle>
            <a:lvl1pPr algn="l">
              <a:defRPr sz="1190"/>
            </a:lvl1pPr>
          </a:lstStyle>
          <a:p>
            <a:endParaRPr kumimoji="1" lang="ja-JP" altLang="en-US"/>
          </a:p>
        </p:txBody>
      </p:sp>
      <p:sp>
        <p:nvSpPr>
          <p:cNvPr id="5" name="スライド番号プレースホルダー 4"/>
          <p:cNvSpPr>
            <a:spLocks noGrp="1"/>
          </p:cNvSpPr>
          <p:nvPr>
            <p:ph type="sldNum" sz="quarter" idx="3"/>
          </p:nvPr>
        </p:nvSpPr>
        <p:spPr>
          <a:xfrm>
            <a:off x="3855838" y="9440344"/>
            <a:ext cx="2949787" cy="498676"/>
          </a:xfrm>
          <a:prstGeom prst="rect">
            <a:avLst/>
          </a:prstGeom>
        </p:spPr>
        <p:txBody>
          <a:bodyPr vert="horz" lIns="91440" tIns="45720" rIns="91440" bIns="45720" rtlCol="0" anchor="b"/>
          <a:lstStyle>
            <a:lvl1pPr algn="r">
              <a:defRPr sz="1190"/>
            </a:lvl1pPr>
          </a:lstStyle>
          <a:p>
            <a:r>
              <a:rPr kumimoji="1" lang="en-US" altLang="ja-JP" dirty="0"/>
              <a:t>T1-</a:t>
            </a:r>
            <a:fld id="{6B00E365-854E-4DD7-A3B8-9E56379337CA}" type="slidenum">
              <a:rPr kumimoji="1" lang="ja-JP" altLang="en-US" smtClean="0"/>
              <a:t>‹#›</a:t>
            </a:fld>
            <a:endParaRPr kumimoji="1" lang="ja-JP" altLang="en-US" dirty="0"/>
          </a:p>
        </p:txBody>
      </p:sp>
    </p:spTree>
    <p:extLst>
      <p:ext uri="{BB962C8B-B14F-4D97-AF65-F5344CB8AC3E}">
        <p14:creationId xmlns:p14="http://schemas.microsoft.com/office/powerpoint/2010/main" val="8024168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786" cy="496967"/>
          </a:xfrm>
          <a:prstGeom prst="rect">
            <a:avLst/>
          </a:prstGeom>
        </p:spPr>
        <p:txBody>
          <a:bodyPr vert="horz" lIns="95690" tIns="47845" rIns="95690" bIns="47845" rtlCol="0"/>
          <a:lstStyle>
            <a:lvl1pPr algn="l">
              <a:defRPr sz="1300"/>
            </a:lvl1pPr>
          </a:lstStyle>
          <a:p>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5690" tIns="47845" rIns="95690" bIns="47845"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5690" tIns="47845" rIns="95690" bIns="4784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7"/>
            <a:ext cx="2949786" cy="496967"/>
          </a:xfrm>
          <a:prstGeom prst="rect">
            <a:avLst/>
          </a:prstGeom>
        </p:spPr>
        <p:txBody>
          <a:bodyPr vert="horz" lIns="95690" tIns="47845" rIns="95690" bIns="47845"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6" cy="496967"/>
          </a:xfrm>
          <a:prstGeom prst="rect">
            <a:avLst/>
          </a:prstGeom>
        </p:spPr>
        <p:txBody>
          <a:bodyPr vert="horz" lIns="95690" tIns="47845" rIns="95690" bIns="47845" rtlCol="0" anchor="b"/>
          <a:lstStyle>
            <a:lvl1pPr algn="r">
              <a:defRPr sz="1300"/>
            </a:lvl1pPr>
          </a:lstStyle>
          <a:p>
            <a:fld id="{8208B556-BF28-49CE-8564-E87885FA5E32}" type="slidenum">
              <a:rPr kumimoji="1" lang="ja-JP" altLang="en-US" smtClean="0"/>
              <a:t>‹#›</a:t>
            </a:fld>
            <a:endParaRPr kumimoji="1" lang="ja-JP" altLang="en-US"/>
          </a:p>
        </p:txBody>
      </p:sp>
    </p:spTree>
    <p:extLst>
      <p:ext uri="{BB962C8B-B14F-4D97-AF65-F5344CB8AC3E}">
        <p14:creationId xmlns:p14="http://schemas.microsoft.com/office/powerpoint/2010/main" val="11066712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CA" altLang="ja-JP"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10</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11</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lang="ja-JP" altLang="en-US" smtClean="0">
                <a:solidFill>
                  <a:prstClr val="black"/>
                </a:solidFill>
              </a:rPr>
              <a:t>12</a:t>
            </a:fld>
            <a:endParaRPr lang="ja-JP" alt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13</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14</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15</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08B556-BF28-49CE-8564-E87885FA5E32}" type="slidenum">
              <a:rPr kumimoji="1" lang="ja-JP" altLang="en-US" smtClean="0"/>
              <a:t>16</a:t>
            </a:fld>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17</a:t>
            </a:fld>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08B556-BF28-49CE-8564-E87885FA5E32}" type="slidenum">
              <a:rPr kumimoji="1" lang="ja-JP" altLang="en-US" smtClean="0"/>
              <a:t>18</a:t>
            </a:fld>
            <a:endParaRPr kumimoji="1"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19</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2</a:t>
            </a:fld>
            <a:endParaRPr kumimoji="1"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08B556-BF28-49CE-8564-E87885FA5E32}" type="slidenum">
              <a:rPr kumimoji="1" lang="ja-JP" altLang="en-US" smtClean="0"/>
              <a:t>20</a:t>
            </a:fld>
            <a:endParaRPr kumimoji="1"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21</a:t>
            </a:fld>
            <a:endParaRPr kumimoji="1"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22</a:t>
            </a:fld>
            <a:endParaRPr kumimoji="1"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lang="ja-JP" altLang="en-US" smtClean="0">
                <a:solidFill>
                  <a:prstClr val="black"/>
                </a:solidFill>
              </a:rPr>
              <a:t>23</a:t>
            </a:fld>
            <a:endParaRPr lang="ja-JP" alt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24</a:t>
            </a:fld>
            <a:endParaRPr kumimoji="1"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25</a:t>
            </a:fld>
            <a:endParaRPr kumimoji="1" lang="ja-JP"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8208B556-BF28-49CE-8564-E87885FA5E32}" type="slidenum">
              <a:rPr lang="ja-JP" altLang="en-US" smtClean="0">
                <a:solidFill>
                  <a:prstClr val="black"/>
                </a:solidFill>
              </a:rPr>
              <a:t>26</a:t>
            </a:fld>
            <a:endParaRPr lang="ja-JP" alt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lang="ja-JP" altLang="en-US" smtClean="0">
                <a:solidFill>
                  <a:prstClr val="black"/>
                </a:solidFill>
              </a:rPr>
              <a:t>27</a:t>
            </a:fld>
            <a:endParaRPr lang="ja-JP" altLang="en-US">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lang="ja-JP" altLang="en-US" smtClean="0">
                <a:solidFill>
                  <a:prstClr val="black"/>
                </a:solidFill>
              </a:rPr>
              <a:t>28</a:t>
            </a:fld>
            <a:endParaRPr lang="ja-JP"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3</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lang="ja-JP" altLang="en-US" smtClean="0">
                <a:solidFill>
                  <a:prstClr val="black"/>
                </a:solidFill>
              </a:rPr>
              <a:t>4</a:t>
            </a:fld>
            <a:endParaRPr lang="ja-JP" alt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5</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6310">
              <a:defRPr/>
            </a:pPr>
            <a:endParaRPr kumimoji="1" lang="ja-JP" altLang="en-US" b="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6</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6310">
              <a:defRPr/>
            </a:pPr>
            <a:endParaRPr lang="en-US" altLang="ja-JP" b="0" dirty="0"/>
          </a:p>
        </p:txBody>
      </p:sp>
      <p:sp>
        <p:nvSpPr>
          <p:cNvPr id="4" name="スライド番号プレースホルダー 3"/>
          <p:cNvSpPr>
            <a:spLocks noGrp="1"/>
          </p:cNvSpPr>
          <p:nvPr>
            <p:ph type="sldNum" sz="quarter" idx="10"/>
          </p:nvPr>
        </p:nvSpPr>
        <p:spPr/>
        <p:txBody>
          <a:bodyPr/>
          <a:lstStyle/>
          <a:p>
            <a:fld id="{8208B556-BF28-49CE-8564-E87885FA5E32}" type="slidenum">
              <a:rPr lang="ja-JP" altLang="en-US" smtClean="0">
                <a:solidFill>
                  <a:prstClr val="black"/>
                </a:solidFill>
              </a:rPr>
              <a:t>7</a:t>
            </a:fld>
            <a:endParaRPr lang="ja-JP" alt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8</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9</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_Title">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360000" y="1152000"/>
            <a:ext cx="8208000" cy="1661993"/>
          </a:xfrm>
        </p:spPr>
        <p:txBody>
          <a:bodyPr anchor="t">
            <a:spAutoFit/>
          </a:bodyPr>
          <a:lstStyle>
            <a:lvl1pPr>
              <a:defRPr sz="5400" baseline="0">
                <a:latin typeface="+mj-lt"/>
              </a:defRPr>
            </a:lvl1pPr>
          </a:lstStyle>
          <a:p>
            <a:r>
              <a:rPr kumimoji="1" lang="en-US" altLang="ja-JP" dirty="0"/>
              <a:t>Title_54pt</a:t>
            </a:r>
            <a:br>
              <a:rPr kumimoji="1" lang="en-US" altLang="ja-JP" dirty="0"/>
            </a:br>
            <a:r>
              <a:rPr kumimoji="1" lang="en-US" altLang="ja-JP" dirty="0" err="1"/>
              <a:t>Title_54pt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図プレースホルダー 7"/>
          <p:cNvSpPr>
            <a:spLocks noGrp="1"/>
          </p:cNvSpPr>
          <p:nvPr>
            <p:ph type="pic" sz="quarter" idx="13"/>
          </p:nvPr>
        </p:nvSpPr>
        <p:spPr>
          <a:xfrm>
            <a:off x="3851920" y="2996952"/>
            <a:ext cx="4968230" cy="3095873"/>
          </a:xfrm>
        </p:spPr>
        <p:txBody>
          <a:bodyPr/>
          <a:lstStyle>
            <a:lvl1pPr marL="0" indent="0">
              <a:buNone/>
              <a:defRPr/>
            </a:lvl1pPr>
          </a:lstStyle>
          <a:p>
            <a:endParaRPr kumimoji="1" lang="ja-JP" altLang="en-US" dirty="0"/>
          </a:p>
        </p:txBody>
      </p:sp>
      <p:sp>
        <p:nvSpPr>
          <p:cNvPr id="11" name="テキスト プレースホルダー 10"/>
          <p:cNvSpPr>
            <a:spLocks noGrp="1"/>
          </p:cNvSpPr>
          <p:nvPr>
            <p:ph type="body" sz="quarter" idx="14" hasCustomPrompt="1"/>
          </p:nvPr>
        </p:nvSpPr>
        <p:spPr>
          <a:xfrm>
            <a:off x="360000" y="5812223"/>
            <a:ext cx="3492000" cy="307777"/>
          </a:xfrm>
        </p:spPr>
        <p:txBody>
          <a:bodyPr anchor="b" anchorCtr="0">
            <a:spAutoFit/>
          </a:bodyPr>
          <a:lstStyle>
            <a:lvl1pPr marL="5842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sz="2400">
                <a:solidFill>
                  <a:schemeClr val="bg1">
                    <a:lumMod val="50000"/>
                  </a:schemeClr>
                </a:solidFill>
              </a:defRPr>
            </a:lvl1pPr>
          </a:lstStyle>
          <a:p>
            <a:pPr marL="5842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a:pPr>
            <a:r>
              <a:rPr lang="en-US" altLang="ja-JP" sz="2000" dirty="0"/>
              <a:t>Ver. X.XX</a:t>
            </a:r>
            <a:r>
              <a:rPr lang="en-US" altLang="ja-JP" sz="2000" baseline="0" dirty="0"/>
              <a:t> </a:t>
            </a:r>
            <a:r>
              <a:rPr lang="en-US" altLang="ja-JP" sz="2000" dirty="0"/>
              <a:t>20pt</a:t>
            </a:r>
            <a:endParaRPr lang="ja-JP" altLang="en-US" sz="2000" dirty="0"/>
          </a:p>
        </p:txBody>
      </p:sp>
    </p:spTree>
    <p:extLst>
      <p:ext uri="{BB962C8B-B14F-4D97-AF65-F5344CB8AC3E}">
        <p14:creationId xmlns:p14="http://schemas.microsoft.com/office/powerpoint/2010/main" val="1513730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980728"/>
            <a:ext cx="8208000" cy="5184576"/>
          </a:xfrm>
        </p:spPr>
        <p:txBody>
          <a:bodyPr lIns="36000"/>
          <a:lstStyle>
            <a:lvl1pPr marL="342265" indent="-342900">
              <a:buClr>
                <a:schemeClr val="accent5">
                  <a:lumMod val="50000"/>
                </a:schemeClr>
              </a:buClr>
              <a:buSzPct val="75000"/>
              <a:buFont typeface="Wingdings" panose="05000000000000000000" pitchFamily="2" charset="2"/>
              <a:buChar char="l"/>
              <a:defRPr/>
            </a:lvl1pPr>
            <a:lvl2pPr marL="56515" indent="0">
              <a:buClr>
                <a:schemeClr val="accent5">
                  <a:lumMod val="50000"/>
                </a:schemeClr>
              </a:buClr>
              <a:buSzPct val="75000"/>
              <a:buNone/>
              <a:defRPr sz="2400" b="1"/>
            </a:lvl2pPr>
            <a:lvl3pPr marL="342265">
              <a:buClr>
                <a:schemeClr val="accent5">
                  <a:lumMod val="50000"/>
                </a:schemeClr>
              </a:buClr>
              <a:buSzPct val="75000"/>
              <a:defRPr/>
            </a:lvl3pPr>
            <a:lvl4pPr marL="57785" indent="0">
              <a:buClr>
                <a:schemeClr val="accent5">
                  <a:lumMod val="50000"/>
                </a:schemeClr>
              </a:buClr>
              <a:buSzPct val="75000"/>
              <a:buNone/>
              <a:defRPr sz="2000" b="0" baseline="0"/>
            </a:lvl4pPr>
            <a:lvl5pPr marL="342265" indent="-284480">
              <a:buClr>
                <a:schemeClr val="accent5">
                  <a:lumMod val="50000"/>
                </a:schemeClr>
              </a:buClr>
              <a:buSzPct val="75000"/>
              <a:buFont typeface="Wingdings" panose="05000000000000000000" pitchFamily="2" charset="2"/>
              <a:buChar char="l"/>
              <a:defRPr/>
            </a:lvl5pPr>
          </a:lstStyle>
          <a:p>
            <a:pPr lvl="1"/>
            <a:r>
              <a:rPr kumimoji="1" lang="en-US" altLang="ja-JP" dirty="0"/>
              <a:t>Headline_24pt</a:t>
            </a:r>
            <a:endParaRPr kumimoji="1" lang="ja-JP" altLang="en-US" dirty="0"/>
          </a:p>
          <a:p>
            <a:pPr lvl="3"/>
            <a:r>
              <a:rPr kumimoji="1" lang="en-US" altLang="ja-JP" dirty="0"/>
              <a:t>Body1 _20pt</a:t>
            </a:r>
            <a:endParaRPr kumimoji="1" lang="ja-JP" altLang="en-US" dirty="0"/>
          </a:p>
          <a:p>
            <a:pPr lvl="4"/>
            <a:r>
              <a:rPr kumimoji="1" lang="en-US" altLang="ja-JP" dirty="0"/>
              <a:t>Body2 _20pt</a:t>
            </a:r>
          </a:p>
          <a:p>
            <a:pPr lvl="4"/>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Tree>
    <p:extLst>
      <p:ext uri="{BB962C8B-B14F-4D97-AF65-F5344CB8AC3E}">
        <p14:creationId xmlns:p14="http://schemas.microsoft.com/office/powerpoint/2010/main" val="1035646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Abst+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2204864"/>
            <a:ext cx="8208000" cy="3960440"/>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 1 _20pt</a:t>
            </a:r>
            <a:endParaRPr kumimoji="1" lang="ja-JP" altLang="en-US" dirty="0"/>
          </a:p>
          <a:p>
            <a:pPr lvl="4"/>
            <a:r>
              <a:rPr kumimoji="1" lang="en-US" altLang="ja-JP" dirty="0"/>
              <a:t>Body 2 _20pt</a:t>
            </a:r>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208000" cy="709663"/>
          </a:xfrm>
        </p:spPr>
        <p:txBody>
          <a:bodyPr lIns="396000" tIns="72000" rIns="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endParaRPr kumimoji="1" lang="ja-JP" altLang="en-US" dirty="0"/>
          </a:p>
        </p:txBody>
      </p:sp>
      <p:sp>
        <p:nvSpPr>
          <p:cNvPr id="9" name="テキスト プレースホルダー 7"/>
          <p:cNvSpPr>
            <a:spLocks noGrp="1"/>
          </p:cNvSpPr>
          <p:nvPr>
            <p:ph type="body" sz="quarter" idx="15" hasCustomPrompt="1"/>
          </p:nvPr>
        </p:nvSpPr>
        <p:spPr>
          <a:xfrm>
            <a:off x="360000" y="1633313"/>
            <a:ext cx="8424862" cy="478831"/>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600"/>
              </a:lnSpc>
              <a:spcBef>
                <a:spcPts val="0"/>
              </a:spcBef>
              <a:buFontTx/>
              <a:buNone/>
              <a:defRPr sz="2400" b="1" baseline="0"/>
            </a:lvl1pPr>
          </a:lstStyle>
          <a:p>
            <a:pPr lvl="0"/>
            <a:r>
              <a:rPr kumimoji="1" lang="en-US" altLang="ja-JP" dirty="0"/>
              <a:t>Headline 24pt / bold</a:t>
            </a:r>
            <a:endParaRPr kumimoji="1" lang="ja-JP" altLang="en-US" dirty="0"/>
          </a:p>
        </p:txBody>
      </p:sp>
    </p:spTree>
    <p:extLst>
      <p:ext uri="{BB962C8B-B14F-4D97-AF65-F5344CB8AC3E}">
        <p14:creationId xmlns:p14="http://schemas.microsoft.com/office/powerpoint/2010/main" val="2959896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Abst+Body">
    <p:spTree>
      <p:nvGrpSpPr>
        <p:cNvPr id="1" name=""/>
        <p:cNvGrpSpPr/>
        <p:nvPr/>
      </p:nvGrpSpPr>
      <p:grpSpPr>
        <a:xfrm>
          <a:off x="0" y="0"/>
          <a:ext cx="0" cy="0"/>
          <a:chOff x="0" y="0"/>
          <a:chExt cx="0" cy="0"/>
        </a:xfrm>
      </p:grpSpPr>
      <p:sp>
        <p:nvSpPr>
          <p:cNvPr id="9" name="コンテンツ プレースホルダー 2"/>
          <p:cNvSpPr>
            <a:spLocks noGrp="1"/>
          </p:cNvSpPr>
          <p:nvPr>
            <p:ph idx="14" hasCustomPrompt="1"/>
          </p:nvPr>
        </p:nvSpPr>
        <p:spPr>
          <a:xfrm>
            <a:off x="360000" y="2133416"/>
            <a:ext cx="8208000" cy="4031888"/>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Body1 _20pt</a:t>
            </a:r>
            <a:endParaRPr kumimoji="1" lang="ja-JP" altLang="en-US" dirty="0"/>
          </a:p>
          <a:p>
            <a:pPr lvl="4"/>
            <a:r>
              <a:rPr kumimoji="1" lang="en-US" altLang="ja-JP" dirty="0"/>
              <a:t>Body2 _20pt</a:t>
            </a:r>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424862" cy="709663"/>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p>
        </p:txBody>
      </p:sp>
    </p:spTree>
    <p:extLst>
      <p:ext uri="{BB962C8B-B14F-4D97-AF65-F5344CB8AC3E}">
        <p14:creationId xmlns:p14="http://schemas.microsoft.com/office/powerpoint/2010/main" val="3171721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360000" y="1152000"/>
            <a:ext cx="8208000" cy="1661993"/>
          </a:xfrm>
        </p:spPr>
        <p:txBody>
          <a:bodyPr anchor="t">
            <a:spAutoFit/>
          </a:bodyPr>
          <a:lstStyle>
            <a:lvl1pPr>
              <a:defRPr sz="5400" baseline="0">
                <a:latin typeface="+mj-lt"/>
              </a:defRPr>
            </a:lvl1pPr>
          </a:lstStyle>
          <a:p>
            <a:r>
              <a:rPr kumimoji="1" lang="en-US" altLang="ja-JP" dirty="0"/>
              <a:t>Title_54pt</a:t>
            </a:r>
            <a:br>
              <a:rPr kumimoji="1" lang="en-US" altLang="ja-JP" dirty="0"/>
            </a:br>
            <a:r>
              <a:rPr kumimoji="1" lang="en-US" altLang="ja-JP" dirty="0" err="1"/>
              <a:t>Title_54pt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図プレースホルダー 7"/>
          <p:cNvSpPr>
            <a:spLocks noGrp="1"/>
          </p:cNvSpPr>
          <p:nvPr>
            <p:ph type="pic" sz="quarter" idx="13"/>
          </p:nvPr>
        </p:nvSpPr>
        <p:spPr>
          <a:xfrm>
            <a:off x="3851920" y="2996952"/>
            <a:ext cx="4968230" cy="3095873"/>
          </a:xfrm>
        </p:spPr>
        <p:txBody>
          <a:bodyPr/>
          <a:lstStyle>
            <a:lvl1pPr marL="0" indent="0">
              <a:buNone/>
              <a:defRPr/>
            </a:lvl1pPr>
          </a:lstStyle>
          <a:p>
            <a:endParaRPr kumimoji="1" lang="ja-JP" altLang="en-US" dirty="0"/>
          </a:p>
        </p:txBody>
      </p:sp>
      <p:sp>
        <p:nvSpPr>
          <p:cNvPr id="11" name="テキスト プレースホルダー 10"/>
          <p:cNvSpPr>
            <a:spLocks noGrp="1"/>
          </p:cNvSpPr>
          <p:nvPr>
            <p:ph type="body" sz="quarter" idx="14" hasCustomPrompt="1"/>
          </p:nvPr>
        </p:nvSpPr>
        <p:spPr>
          <a:xfrm>
            <a:off x="360000" y="5812223"/>
            <a:ext cx="3492000" cy="307777"/>
          </a:xfrm>
        </p:spPr>
        <p:txBody>
          <a:bodyPr anchor="b" anchorCtr="0">
            <a:spAutoFit/>
          </a:bodyPr>
          <a:lstStyle>
            <a:lvl1pPr marL="5842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sz="2400">
                <a:solidFill>
                  <a:schemeClr val="bg1">
                    <a:lumMod val="50000"/>
                  </a:schemeClr>
                </a:solidFill>
              </a:defRPr>
            </a:lvl1pPr>
          </a:lstStyle>
          <a:p>
            <a:pPr marL="5842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a:pPr>
            <a:r>
              <a:rPr lang="en-US" altLang="ja-JP" sz="2000" dirty="0"/>
              <a:t>Ver. X.XX</a:t>
            </a:r>
            <a:r>
              <a:rPr lang="en-US" altLang="ja-JP" sz="2000" baseline="0" dirty="0"/>
              <a:t> </a:t>
            </a:r>
            <a:r>
              <a:rPr lang="en-US" altLang="ja-JP" sz="2000" dirty="0"/>
              <a:t>20pt</a:t>
            </a:r>
            <a:endParaRPr lang="ja-JP" altLang="en-US" sz="2000"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ontents">
    <p:spTree>
      <p:nvGrpSpPr>
        <p:cNvPr id="1" name=""/>
        <p:cNvGrpSpPr/>
        <p:nvPr/>
      </p:nvGrpSpPr>
      <p:grpSpPr>
        <a:xfrm>
          <a:off x="0" y="0"/>
          <a:ext cx="0" cy="0"/>
          <a:chOff x="0" y="0"/>
          <a:chExt cx="0" cy="0"/>
        </a:xfrm>
      </p:grpSpPr>
      <p:sp>
        <p:nvSpPr>
          <p:cNvPr id="10" name="タイトル プレースホルダー 1"/>
          <p:cNvSpPr>
            <a:spLocks noGrp="1"/>
          </p:cNvSpPr>
          <p:nvPr>
            <p:ph type="title" hasCustomPrompt="1"/>
          </p:nvPr>
        </p:nvSpPr>
        <p:spPr>
          <a:xfrm>
            <a:off x="360000" y="1152000"/>
            <a:ext cx="8208000" cy="677108"/>
          </a:xfrm>
          <a:prstGeom prst="rect">
            <a:avLst/>
          </a:prstGeom>
        </p:spPr>
        <p:txBody>
          <a:bodyPr vert="horz" lIns="0" tIns="0" rIns="0" bIns="0" rtlCol="0" anchor="t">
            <a:spAutoFit/>
          </a:bodyPr>
          <a:lstStyle>
            <a:lvl1pPr>
              <a:defRPr/>
            </a:lvl1pPr>
          </a:lstStyle>
          <a:p>
            <a:r>
              <a:rPr kumimoji="1" lang="en-US" altLang="ja-JP" dirty="0"/>
              <a:t>Contents_44pt</a:t>
            </a:r>
            <a:endParaRPr kumimoji="1" lang="ja-JP" altLang="en-US" dirty="0"/>
          </a:p>
        </p:txBody>
      </p:sp>
      <p:sp>
        <p:nvSpPr>
          <p:cNvPr id="3" name="日付プレースホルダー 2"/>
          <p:cNvSpPr>
            <a:spLocks noGrp="1"/>
          </p:cNvSpPr>
          <p:nvPr>
            <p:ph type="dt" sz="half" idx="10"/>
          </p:nvPr>
        </p:nvSpPr>
        <p:spPr/>
        <p:txBody>
          <a:bodyPr/>
          <a:lstStyle/>
          <a:p>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6" name="テキスト プレースホルダー 5"/>
          <p:cNvSpPr>
            <a:spLocks noGrp="1"/>
          </p:cNvSpPr>
          <p:nvPr>
            <p:ph type="body" sz="quarter" idx="13" hasCustomPrompt="1"/>
          </p:nvPr>
        </p:nvSpPr>
        <p:spPr>
          <a:xfrm>
            <a:off x="1152000" y="2376000"/>
            <a:ext cx="7416000" cy="410369"/>
          </a:xfrm>
        </p:spPr>
        <p:txBody>
          <a:bodyPr>
            <a:spAutoFit/>
          </a:bodyPr>
          <a:lstStyle>
            <a:lvl2pPr marL="570865" indent="-514350">
              <a:buClr>
                <a:schemeClr val="accent5">
                  <a:lumMod val="50000"/>
                </a:schemeClr>
              </a:buClr>
              <a:buFont typeface="+mj-lt"/>
              <a:buAutoNum type="arabicPeriod"/>
              <a:defRPr sz="2400" b="1">
                <a:solidFill>
                  <a:schemeClr val="bg1">
                    <a:lumMod val="50000"/>
                  </a:schemeClr>
                </a:solidFill>
              </a:defRPr>
            </a:lvl2pPr>
            <a:lvl4pPr marL="514985" indent="-457200">
              <a:lnSpc>
                <a:spcPts val="2600"/>
              </a:lnSpc>
              <a:buClr>
                <a:schemeClr val="accent5">
                  <a:lumMod val="50000"/>
                </a:schemeClr>
              </a:buClr>
              <a:buFont typeface="+mj-lt"/>
              <a:buAutoNum type="arabicPeriod"/>
              <a:defRPr b="1"/>
            </a:lvl4pPr>
          </a:lstStyle>
          <a:p>
            <a:pPr lvl="1"/>
            <a:r>
              <a:rPr kumimoji="1" lang="en-US" altLang="ja-JP" dirty="0"/>
              <a:t>Title_24pt</a:t>
            </a:r>
            <a:endParaRPr kumimoji="1" lang="ja-JP"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980728"/>
            <a:ext cx="8208000" cy="5184576"/>
          </a:xfrm>
        </p:spPr>
        <p:txBody>
          <a:bodyPr lIns="36000"/>
          <a:lstStyle>
            <a:lvl1pPr marL="342265" indent="-342900">
              <a:buClr>
                <a:schemeClr val="accent5">
                  <a:lumMod val="50000"/>
                </a:schemeClr>
              </a:buClr>
              <a:buSzPct val="75000"/>
              <a:buFont typeface="Wingdings" panose="05000000000000000000" pitchFamily="2" charset="2"/>
              <a:buChar char="l"/>
              <a:defRPr/>
            </a:lvl1pPr>
            <a:lvl2pPr marL="56515" indent="0">
              <a:buClr>
                <a:schemeClr val="accent5">
                  <a:lumMod val="50000"/>
                </a:schemeClr>
              </a:buClr>
              <a:buSzPct val="75000"/>
              <a:buNone/>
              <a:defRPr sz="2400" b="1"/>
            </a:lvl2pPr>
            <a:lvl3pPr marL="342265">
              <a:buClr>
                <a:schemeClr val="accent5">
                  <a:lumMod val="50000"/>
                </a:schemeClr>
              </a:buClr>
              <a:buSzPct val="75000"/>
              <a:defRPr/>
            </a:lvl3pPr>
            <a:lvl4pPr marL="57785" indent="0">
              <a:buClr>
                <a:schemeClr val="accent5">
                  <a:lumMod val="50000"/>
                </a:schemeClr>
              </a:buClr>
              <a:buSzPct val="75000"/>
              <a:buNone/>
              <a:defRPr sz="2000" b="0" baseline="0"/>
            </a:lvl4pPr>
            <a:lvl5pPr marL="342265" indent="-284480">
              <a:buClr>
                <a:schemeClr val="accent5">
                  <a:lumMod val="50000"/>
                </a:schemeClr>
              </a:buClr>
              <a:buSzPct val="75000"/>
              <a:buFont typeface="Wingdings" panose="05000000000000000000" pitchFamily="2" charset="2"/>
              <a:buChar char="l"/>
              <a:defRPr/>
            </a:lvl5pPr>
          </a:lstStyle>
          <a:p>
            <a:pPr lvl="1"/>
            <a:r>
              <a:rPr kumimoji="1" lang="en-US" altLang="ja-JP" dirty="0"/>
              <a:t>Headline_24pt</a:t>
            </a:r>
            <a:endParaRPr kumimoji="1" lang="ja-JP" altLang="en-US" dirty="0"/>
          </a:p>
          <a:p>
            <a:pPr lvl="3"/>
            <a:r>
              <a:rPr kumimoji="1" lang="en-US" altLang="ja-JP" dirty="0"/>
              <a:t>Body1 _20pt</a:t>
            </a:r>
            <a:endParaRPr kumimoji="1" lang="ja-JP" altLang="en-US" dirty="0"/>
          </a:p>
          <a:p>
            <a:pPr lvl="4"/>
            <a:r>
              <a:rPr kumimoji="1" lang="en-US" altLang="ja-JP" dirty="0"/>
              <a:t>Body2 _20pt</a:t>
            </a:r>
          </a:p>
          <a:p>
            <a:pPr lvl="4"/>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Abst+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2204864"/>
            <a:ext cx="8208000" cy="3960440"/>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 1 _20pt</a:t>
            </a:r>
            <a:endParaRPr kumimoji="1" lang="ja-JP" altLang="en-US" dirty="0"/>
          </a:p>
          <a:p>
            <a:pPr lvl="4"/>
            <a:r>
              <a:rPr kumimoji="1" lang="en-US" altLang="ja-JP" dirty="0"/>
              <a:t>Body 2 _20pt</a:t>
            </a:r>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208000" cy="709663"/>
          </a:xfrm>
        </p:spPr>
        <p:txBody>
          <a:bodyPr lIns="396000" tIns="72000" rIns="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endParaRPr kumimoji="1" lang="ja-JP" altLang="en-US" dirty="0"/>
          </a:p>
        </p:txBody>
      </p:sp>
      <p:sp>
        <p:nvSpPr>
          <p:cNvPr id="9" name="テキスト プレースホルダー 7"/>
          <p:cNvSpPr>
            <a:spLocks noGrp="1"/>
          </p:cNvSpPr>
          <p:nvPr>
            <p:ph type="body" sz="quarter" idx="15" hasCustomPrompt="1"/>
          </p:nvPr>
        </p:nvSpPr>
        <p:spPr>
          <a:xfrm>
            <a:off x="360000" y="1633313"/>
            <a:ext cx="8424862" cy="478831"/>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600"/>
              </a:lnSpc>
              <a:spcBef>
                <a:spcPts val="0"/>
              </a:spcBef>
              <a:buFontTx/>
              <a:buNone/>
              <a:defRPr sz="2400" b="1" baseline="0"/>
            </a:lvl1pPr>
          </a:lstStyle>
          <a:p>
            <a:pPr lvl="0"/>
            <a:r>
              <a:rPr kumimoji="1" lang="en-US" altLang="ja-JP" dirty="0"/>
              <a:t>Headline 24pt / bold</a:t>
            </a:r>
            <a:endParaRPr kumimoji="1" lang="ja-JP"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Abst+Body">
    <p:spTree>
      <p:nvGrpSpPr>
        <p:cNvPr id="1" name=""/>
        <p:cNvGrpSpPr/>
        <p:nvPr/>
      </p:nvGrpSpPr>
      <p:grpSpPr>
        <a:xfrm>
          <a:off x="0" y="0"/>
          <a:ext cx="0" cy="0"/>
          <a:chOff x="0" y="0"/>
          <a:chExt cx="0" cy="0"/>
        </a:xfrm>
      </p:grpSpPr>
      <p:sp>
        <p:nvSpPr>
          <p:cNvPr id="9" name="コンテンツ プレースホルダー 2"/>
          <p:cNvSpPr>
            <a:spLocks noGrp="1"/>
          </p:cNvSpPr>
          <p:nvPr>
            <p:ph idx="14" hasCustomPrompt="1"/>
          </p:nvPr>
        </p:nvSpPr>
        <p:spPr>
          <a:xfrm>
            <a:off x="360000" y="2133416"/>
            <a:ext cx="8208000" cy="4031888"/>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Body1 _20pt</a:t>
            </a:r>
            <a:endParaRPr kumimoji="1" lang="ja-JP" altLang="en-US" dirty="0"/>
          </a:p>
          <a:p>
            <a:pPr lvl="4"/>
            <a:r>
              <a:rPr kumimoji="1" lang="en-US" altLang="ja-JP" dirty="0"/>
              <a:t>Body2 _20pt</a:t>
            </a:r>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424862" cy="709663"/>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itle">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360000" y="1152000"/>
            <a:ext cx="8208000" cy="1661993"/>
          </a:xfrm>
        </p:spPr>
        <p:txBody>
          <a:bodyPr anchor="t">
            <a:spAutoFit/>
          </a:bodyPr>
          <a:lstStyle>
            <a:lvl1pPr>
              <a:defRPr sz="5400" baseline="0">
                <a:latin typeface="+mj-lt"/>
              </a:defRPr>
            </a:lvl1pPr>
          </a:lstStyle>
          <a:p>
            <a:r>
              <a:rPr kumimoji="1" lang="en-US" altLang="ja-JP" dirty="0"/>
              <a:t>Title_54pt</a:t>
            </a:r>
            <a:br>
              <a:rPr kumimoji="1" lang="en-US" altLang="ja-JP" dirty="0"/>
            </a:br>
            <a:r>
              <a:rPr kumimoji="1" lang="en-US" altLang="ja-JP" dirty="0" err="1"/>
              <a:t>Title_54pt</a:t>
            </a:r>
            <a:endParaRPr kumimoji="1" lang="ja-JP" altLang="en-US" dirty="0"/>
          </a:p>
        </p:txBody>
      </p:sp>
      <p:sp>
        <p:nvSpPr>
          <p:cNvPr id="4" name="日付プレースホルダー 3"/>
          <p:cNvSpPr>
            <a:spLocks noGrp="1"/>
          </p:cNvSpPr>
          <p:nvPr>
            <p:ph type="dt" sz="half" idx="10"/>
          </p:nvPr>
        </p:nvSpPr>
        <p:spPr/>
        <p:txBody>
          <a:bodyPr/>
          <a:lstStyle/>
          <a:p>
            <a:endParaRPr lang="ja-JP" altLang="en-US">
              <a:solidFill>
                <a:srgbClr val="000000">
                  <a:tint val="75000"/>
                </a:srgbClr>
              </a:solidFill>
            </a:endParaRPr>
          </a:p>
        </p:txBody>
      </p:sp>
      <p:sp>
        <p:nvSpPr>
          <p:cNvPr id="5" name="フッター プレースホルダー 4"/>
          <p:cNvSpPr>
            <a:spLocks noGrp="1"/>
          </p:cNvSpPr>
          <p:nvPr>
            <p:ph type="ftr" sz="quarter" idx="11"/>
          </p:nvPr>
        </p:nvSpPr>
        <p:spPr/>
        <p:txBody>
          <a:bodyPr/>
          <a:lstStyle/>
          <a:p>
            <a:endParaRPr lang="ja-JP" altLang="en-US">
              <a:solidFill>
                <a:srgbClr val="000000">
                  <a:tint val="75000"/>
                </a:srgbClr>
              </a:solidFill>
            </a:endParaRPr>
          </a:p>
        </p:txBody>
      </p:sp>
      <p:sp>
        <p:nvSpPr>
          <p:cNvPr id="6" name="スライド番号プレースホルダー 5"/>
          <p:cNvSpPr>
            <a:spLocks noGrp="1"/>
          </p:cNvSpPr>
          <p:nvPr>
            <p:ph type="sldNum" sz="quarter" idx="12"/>
          </p:nvPr>
        </p:nvSpPr>
        <p:spPr/>
        <p:txBody>
          <a:bodyPr/>
          <a:lstStyle/>
          <a:p>
            <a:fld id="{8A0632B3-990E-4D3E-99A6-FBD255F286FB}" type="slidenum">
              <a:rPr lang="ja-JP" altLang="en-US" smtClean="0">
                <a:solidFill>
                  <a:srgbClr val="000000">
                    <a:tint val="75000"/>
                  </a:srgbClr>
                </a:solidFill>
              </a:rPr>
              <a:t>‹#›</a:t>
            </a:fld>
            <a:endParaRPr lang="ja-JP" altLang="en-US">
              <a:solidFill>
                <a:srgbClr val="000000">
                  <a:tint val="75000"/>
                </a:srgbClr>
              </a:solidFill>
            </a:endParaRPr>
          </a:p>
        </p:txBody>
      </p:sp>
      <p:sp>
        <p:nvSpPr>
          <p:cNvPr id="8" name="図プレースホルダー 7"/>
          <p:cNvSpPr>
            <a:spLocks noGrp="1"/>
          </p:cNvSpPr>
          <p:nvPr>
            <p:ph type="pic" sz="quarter" idx="13"/>
          </p:nvPr>
        </p:nvSpPr>
        <p:spPr>
          <a:xfrm>
            <a:off x="3851920" y="2996952"/>
            <a:ext cx="4968230" cy="3095873"/>
          </a:xfrm>
        </p:spPr>
        <p:txBody>
          <a:bodyPr/>
          <a:lstStyle>
            <a:lvl1pPr marL="0" indent="0">
              <a:buNone/>
              <a:defRPr/>
            </a:lvl1pPr>
          </a:lstStyle>
          <a:p>
            <a:endParaRPr kumimoji="1" lang="ja-JP" altLang="en-US" dirty="0"/>
          </a:p>
        </p:txBody>
      </p:sp>
      <p:sp>
        <p:nvSpPr>
          <p:cNvPr id="11" name="テキスト プレースホルダー 10"/>
          <p:cNvSpPr>
            <a:spLocks noGrp="1"/>
          </p:cNvSpPr>
          <p:nvPr>
            <p:ph type="body" sz="quarter" idx="14" hasCustomPrompt="1"/>
          </p:nvPr>
        </p:nvSpPr>
        <p:spPr>
          <a:xfrm>
            <a:off x="360000" y="5812223"/>
            <a:ext cx="3492000" cy="307777"/>
          </a:xfrm>
        </p:spPr>
        <p:txBody>
          <a:bodyPr anchor="b" anchorCtr="0">
            <a:spAutoFit/>
          </a:bodyPr>
          <a:lstStyle>
            <a:lvl1pPr marL="5842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sz="2400">
                <a:solidFill>
                  <a:schemeClr val="bg1">
                    <a:lumMod val="50000"/>
                  </a:schemeClr>
                </a:solidFill>
              </a:defRPr>
            </a:lvl1pPr>
          </a:lstStyle>
          <a:p>
            <a:pPr marL="5842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a:pPr>
            <a:r>
              <a:rPr lang="en-US" altLang="ja-JP" sz="2000" dirty="0"/>
              <a:t>Ver. X.XX</a:t>
            </a:r>
            <a:r>
              <a:rPr lang="en-US" altLang="ja-JP" sz="2000" baseline="0" dirty="0"/>
              <a:t> </a:t>
            </a:r>
            <a:r>
              <a:rPr lang="en-US" altLang="ja-JP" sz="2000" dirty="0"/>
              <a:t>20pt</a:t>
            </a:r>
            <a:endParaRPr lang="ja-JP" altLang="en-US" sz="2000"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Contents">
    <p:spTree>
      <p:nvGrpSpPr>
        <p:cNvPr id="1" name=""/>
        <p:cNvGrpSpPr/>
        <p:nvPr/>
      </p:nvGrpSpPr>
      <p:grpSpPr>
        <a:xfrm>
          <a:off x="0" y="0"/>
          <a:ext cx="0" cy="0"/>
          <a:chOff x="0" y="0"/>
          <a:chExt cx="0" cy="0"/>
        </a:xfrm>
      </p:grpSpPr>
      <p:sp>
        <p:nvSpPr>
          <p:cNvPr id="10" name="タイトル プレースホルダー 1"/>
          <p:cNvSpPr>
            <a:spLocks noGrp="1"/>
          </p:cNvSpPr>
          <p:nvPr>
            <p:ph type="title" hasCustomPrompt="1"/>
          </p:nvPr>
        </p:nvSpPr>
        <p:spPr>
          <a:xfrm>
            <a:off x="360000" y="1152000"/>
            <a:ext cx="8208000" cy="677108"/>
          </a:xfrm>
          <a:prstGeom prst="rect">
            <a:avLst/>
          </a:prstGeom>
        </p:spPr>
        <p:txBody>
          <a:bodyPr vert="horz" lIns="0" tIns="0" rIns="0" bIns="0" rtlCol="0" anchor="t">
            <a:spAutoFit/>
          </a:bodyPr>
          <a:lstStyle>
            <a:lvl1pPr>
              <a:defRPr/>
            </a:lvl1pPr>
          </a:lstStyle>
          <a:p>
            <a:r>
              <a:rPr kumimoji="1" lang="en-US" altLang="ja-JP" dirty="0"/>
              <a:t>Contents_44pt</a:t>
            </a:r>
            <a:endParaRPr kumimoji="1" lang="ja-JP" altLang="en-US" dirty="0"/>
          </a:p>
        </p:txBody>
      </p:sp>
      <p:sp>
        <p:nvSpPr>
          <p:cNvPr id="3" name="日付プレースホルダー 2"/>
          <p:cNvSpPr>
            <a:spLocks noGrp="1"/>
          </p:cNvSpPr>
          <p:nvPr>
            <p:ph type="dt" sz="half" idx="10"/>
          </p:nvPr>
        </p:nvSpPr>
        <p:spPr/>
        <p:txBody>
          <a:bodyPr/>
          <a:lstStyle/>
          <a:p>
            <a:endParaRPr lang="ja-JP" altLang="en-US" dirty="0">
              <a:solidFill>
                <a:srgbClr val="000000">
                  <a:tint val="75000"/>
                </a:srgbClr>
              </a:solidFill>
            </a:endParaRPr>
          </a:p>
        </p:txBody>
      </p:sp>
      <p:sp>
        <p:nvSpPr>
          <p:cNvPr id="4" name="フッター プレースホルダー 3"/>
          <p:cNvSpPr>
            <a:spLocks noGrp="1"/>
          </p:cNvSpPr>
          <p:nvPr>
            <p:ph type="ftr" sz="quarter" idx="11"/>
          </p:nvPr>
        </p:nvSpPr>
        <p:spPr/>
        <p:txBody>
          <a:bodyPr/>
          <a:lstStyle/>
          <a:p>
            <a:endParaRPr lang="ja-JP" altLang="en-US" dirty="0">
              <a:solidFill>
                <a:srgbClr val="000000">
                  <a:tint val="75000"/>
                </a:srgbClr>
              </a:solidFill>
            </a:endParaRPr>
          </a:p>
        </p:txBody>
      </p:sp>
      <p:sp>
        <p:nvSpPr>
          <p:cNvPr id="5" name="スライド番号プレースホルダー 4"/>
          <p:cNvSpPr>
            <a:spLocks noGrp="1"/>
          </p:cNvSpPr>
          <p:nvPr>
            <p:ph type="sldNum" sz="quarter" idx="12"/>
          </p:nvPr>
        </p:nvSpPr>
        <p:spPr/>
        <p:txBody>
          <a:bodyPr/>
          <a:lstStyle/>
          <a:p>
            <a:fld id="{8A0632B3-990E-4D3E-99A6-FBD255F286FB}" type="slidenum">
              <a:rPr lang="ja-JP" altLang="en-US" smtClean="0">
                <a:solidFill>
                  <a:srgbClr val="000000">
                    <a:tint val="75000"/>
                  </a:srgbClr>
                </a:solidFill>
              </a:rPr>
              <a:t>‹#›</a:t>
            </a:fld>
            <a:endParaRPr lang="ja-JP" altLang="en-US">
              <a:solidFill>
                <a:srgbClr val="000000">
                  <a:tint val="75000"/>
                </a:srgbClr>
              </a:solidFill>
            </a:endParaRPr>
          </a:p>
        </p:txBody>
      </p:sp>
      <p:sp>
        <p:nvSpPr>
          <p:cNvPr id="6" name="テキスト プレースホルダー 5"/>
          <p:cNvSpPr>
            <a:spLocks noGrp="1"/>
          </p:cNvSpPr>
          <p:nvPr>
            <p:ph type="body" sz="quarter" idx="13" hasCustomPrompt="1"/>
          </p:nvPr>
        </p:nvSpPr>
        <p:spPr>
          <a:xfrm>
            <a:off x="1152000" y="2376000"/>
            <a:ext cx="7416000" cy="410369"/>
          </a:xfrm>
        </p:spPr>
        <p:txBody>
          <a:bodyPr>
            <a:spAutoFit/>
          </a:bodyPr>
          <a:lstStyle>
            <a:lvl2pPr marL="570865" indent="-514350">
              <a:buClr>
                <a:schemeClr val="accent5">
                  <a:lumMod val="50000"/>
                </a:schemeClr>
              </a:buClr>
              <a:buFont typeface="+mj-lt"/>
              <a:buAutoNum type="arabicPeriod"/>
              <a:defRPr sz="2400" b="1">
                <a:solidFill>
                  <a:schemeClr val="bg1">
                    <a:lumMod val="50000"/>
                  </a:schemeClr>
                </a:solidFill>
              </a:defRPr>
            </a:lvl2pPr>
            <a:lvl4pPr marL="514985" indent="-457200">
              <a:lnSpc>
                <a:spcPts val="2600"/>
              </a:lnSpc>
              <a:buClr>
                <a:schemeClr val="accent5">
                  <a:lumMod val="50000"/>
                </a:schemeClr>
              </a:buClr>
              <a:buFont typeface="+mj-lt"/>
              <a:buAutoNum type="arabicPeriod"/>
              <a:defRPr b="1"/>
            </a:lvl4pPr>
          </a:lstStyle>
          <a:p>
            <a:pPr lvl="1"/>
            <a:r>
              <a:rPr kumimoji="1" lang="en-US" altLang="ja-JP" dirty="0"/>
              <a:t>Title_24pt</a:t>
            </a:r>
            <a:endParaRPr kumimoji="1"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2_Contents">
    <p:spTree>
      <p:nvGrpSpPr>
        <p:cNvPr id="1" name=""/>
        <p:cNvGrpSpPr/>
        <p:nvPr/>
      </p:nvGrpSpPr>
      <p:grpSpPr>
        <a:xfrm>
          <a:off x="0" y="0"/>
          <a:ext cx="0" cy="0"/>
          <a:chOff x="0" y="0"/>
          <a:chExt cx="0" cy="0"/>
        </a:xfrm>
      </p:grpSpPr>
      <p:sp>
        <p:nvSpPr>
          <p:cNvPr id="10" name="タイトル プレースホルダー 1"/>
          <p:cNvSpPr>
            <a:spLocks noGrp="1"/>
          </p:cNvSpPr>
          <p:nvPr>
            <p:ph type="title" hasCustomPrompt="1"/>
          </p:nvPr>
        </p:nvSpPr>
        <p:spPr>
          <a:xfrm>
            <a:off x="360000" y="1152000"/>
            <a:ext cx="8208000" cy="677108"/>
          </a:xfrm>
          <a:prstGeom prst="rect">
            <a:avLst/>
          </a:prstGeom>
        </p:spPr>
        <p:txBody>
          <a:bodyPr vert="horz" lIns="0" tIns="0" rIns="0" bIns="0" rtlCol="0" anchor="t">
            <a:spAutoFit/>
          </a:bodyPr>
          <a:lstStyle>
            <a:lvl1pPr>
              <a:defRPr/>
            </a:lvl1pPr>
          </a:lstStyle>
          <a:p>
            <a:r>
              <a:rPr kumimoji="1" lang="en-US" altLang="ja-JP" dirty="0"/>
              <a:t>Contents_44pt</a:t>
            </a:r>
            <a:endParaRPr kumimoji="1" lang="ja-JP" altLang="en-US" dirty="0"/>
          </a:p>
        </p:txBody>
      </p:sp>
      <p:sp>
        <p:nvSpPr>
          <p:cNvPr id="3" name="日付プレースホルダー 2"/>
          <p:cNvSpPr>
            <a:spLocks noGrp="1"/>
          </p:cNvSpPr>
          <p:nvPr>
            <p:ph type="dt" sz="half" idx="10"/>
          </p:nvPr>
        </p:nvSpPr>
        <p:spPr/>
        <p:txBody>
          <a:bodyPr/>
          <a:lstStyle/>
          <a:p>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6" name="テキスト プレースホルダー 5"/>
          <p:cNvSpPr>
            <a:spLocks noGrp="1"/>
          </p:cNvSpPr>
          <p:nvPr>
            <p:ph type="body" sz="quarter" idx="13" hasCustomPrompt="1"/>
          </p:nvPr>
        </p:nvSpPr>
        <p:spPr>
          <a:xfrm>
            <a:off x="1152000" y="2376000"/>
            <a:ext cx="7416000" cy="410369"/>
          </a:xfrm>
        </p:spPr>
        <p:txBody>
          <a:bodyPr>
            <a:spAutoFit/>
          </a:bodyPr>
          <a:lstStyle>
            <a:lvl2pPr marL="570865" indent="-514350">
              <a:buClr>
                <a:schemeClr val="accent5">
                  <a:lumMod val="50000"/>
                </a:schemeClr>
              </a:buClr>
              <a:buFont typeface="+mj-lt"/>
              <a:buAutoNum type="arabicPeriod"/>
              <a:defRPr sz="2400" b="1">
                <a:solidFill>
                  <a:schemeClr val="bg1">
                    <a:lumMod val="50000"/>
                  </a:schemeClr>
                </a:solidFill>
              </a:defRPr>
            </a:lvl2pPr>
            <a:lvl4pPr marL="514985" indent="-457200">
              <a:lnSpc>
                <a:spcPts val="2600"/>
              </a:lnSpc>
              <a:buClr>
                <a:schemeClr val="accent5">
                  <a:lumMod val="50000"/>
                </a:schemeClr>
              </a:buClr>
              <a:buFont typeface="+mj-lt"/>
              <a:buAutoNum type="arabicPeriod"/>
              <a:defRPr b="1"/>
            </a:lvl4pPr>
          </a:lstStyle>
          <a:p>
            <a:pPr lvl="1"/>
            <a:r>
              <a:rPr kumimoji="1" lang="en-US" altLang="ja-JP" dirty="0"/>
              <a:t>Title_24pt</a:t>
            </a:r>
            <a:endParaRPr kumimoji="1" lang="ja-JP" altLang="en-US" dirty="0"/>
          </a:p>
        </p:txBody>
      </p:sp>
    </p:spTree>
    <p:extLst>
      <p:ext uri="{BB962C8B-B14F-4D97-AF65-F5344CB8AC3E}">
        <p14:creationId xmlns:p14="http://schemas.microsoft.com/office/powerpoint/2010/main" val="21946783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980728"/>
            <a:ext cx="8208000" cy="5184576"/>
          </a:xfrm>
        </p:spPr>
        <p:txBody>
          <a:bodyPr lIns="36000"/>
          <a:lstStyle>
            <a:lvl1pPr marL="342265" indent="-342900">
              <a:buClr>
                <a:schemeClr val="accent5">
                  <a:lumMod val="50000"/>
                </a:schemeClr>
              </a:buClr>
              <a:buSzPct val="75000"/>
              <a:buFont typeface="Wingdings" panose="05000000000000000000" pitchFamily="2" charset="2"/>
              <a:buChar char="l"/>
              <a:defRPr/>
            </a:lvl1pPr>
            <a:lvl2pPr marL="56515" indent="0">
              <a:buClr>
                <a:schemeClr val="accent5">
                  <a:lumMod val="50000"/>
                </a:schemeClr>
              </a:buClr>
              <a:buSzPct val="75000"/>
              <a:buNone/>
              <a:defRPr sz="2400" b="1"/>
            </a:lvl2pPr>
            <a:lvl3pPr marL="342265">
              <a:buClr>
                <a:schemeClr val="accent5">
                  <a:lumMod val="50000"/>
                </a:schemeClr>
              </a:buClr>
              <a:buSzPct val="75000"/>
              <a:defRPr/>
            </a:lvl3pPr>
            <a:lvl4pPr marL="57785" indent="0">
              <a:buClr>
                <a:schemeClr val="accent5">
                  <a:lumMod val="50000"/>
                </a:schemeClr>
              </a:buClr>
              <a:buSzPct val="75000"/>
              <a:buNone/>
              <a:defRPr sz="2000" b="0" baseline="0"/>
            </a:lvl4pPr>
            <a:lvl5pPr marL="342265" indent="-284480">
              <a:buClr>
                <a:schemeClr val="accent5">
                  <a:lumMod val="50000"/>
                </a:schemeClr>
              </a:buClr>
              <a:buSzPct val="75000"/>
              <a:buFont typeface="Wingdings" panose="05000000000000000000" pitchFamily="2" charset="2"/>
              <a:buChar char="l"/>
              <a:defRPr/>
            </a:lvl5pPr>
          </a:lstStyle>
          <a:p>
            <a:pPr lvl="1"/>
            <a:r>
              <a:rPr kumimoji="1" lang="en-US" altLang="ja-JP" dirty="0"/>
              <a:t>Headline_24pt</a:t>
            </a:r>
            <a:endParaRPr kumimoji="1" lang="ja-JP" altLang="en-US" dirty="0"/>
          </a:p>
          <a:p>
            <a:pPr lvl="3"/>
            <a:r>
              <a:rPr kumimoji="1" lang="en-US" altLang="ja-JP" dirty="0"/>
              <a:t>Body1 _20pt</a:t>
            </a:r>
            <a:endParaRPr kumimoji="1" lang="ja-JP" altLang="en-US" dirty="0"/>
          </a:p>
          <a:p>
            <a:pPr lvl="4"/>
            <a:r>
              <a:rPr kumimoji="1" lang="en-US" altLang="ja-JP" dirty="0"/>
              <a:t>Body2 _20pt</a:t>
            </a:r>
          </a:p>
          <a:p>
            <a:pPr lvl="4"/>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lang="ja-JP" altLang="en-US">
              <a:solidFill>
                <a:srgbClr val="000000">
                  <a:tint val="75000"/>
                </a:srgbClr>
              </a:solidFill>
            </a:endParaRPr>
          </a:p>
        </p:txBody>
      </p:sp>
      <p:sp>
        <p:nvSpPr>
          <p:cNvPr id="5" name="フッター プレースホルダー 4"/>
          <p:cNvSpPr>
            <a:spLocks noGrp="1"/>
          </p:cNvSpPr>
          <p:nvPr>
            <p:ph type="ftr" sz="quarter" idx="11"/>
          </p:nvPr>
        </p:nvSpPr>
        <p:spPr/>
        <p:txBody>
          <a:bodyPr/>
          <a:lstStyle/>
          <a:p>
            <a:endParaRPr lang="ja-JP" altLang="en-US">
              <a:solidFill>
                <a:srgbClr val="000000">
                  <a:tint val="75000"/>
                </a:srgbClr>
              </a:solidFill>
            </a:endParaRPr>
          </a:p>
        </p:txBody>
      </p:sp>
      <p:sp>
        <p:nvSpPr>
          <p:cNvPr id="6" name="スライド番号プレースホルダー 5"/>
          <p:cNvSpPr>
            <a:spLocks noGrp="1"/>
          </p:cNvSpPr>
          <p:nvPr>
            <p:ph type="sldNum" sz="quarter" idx="12"/>
          </p:nvPr>
        </p:nvSpPr>
        <p:spPr/>
        <p:txBody>
          <a:bodyPr/>
          <a:lstStyle/>
          <a:p>
            <a:fld id="{8A0632B3-990E-4D3E-99A6-FBD255F286FB}" type="slidenum">
              <a:rPr lang="ja-JP" altLang="en-US" smtClean="0">
                <a:solidFill>
                  <a:srgbClr val="000000">
                    <a:tint val="75000"/>
                  </a:srgbClr>
                </a:solidFill>
              </a:rPr>
              <a:t>‹#›</a:t>
            </a:fld>
            <a:endParaRPr lang="ja-JP" altLang="en-US">
              <a:solidFill>
                <a:srgbClr val="000000">
                  <a:tint val="75000"/>
                </a:srgb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Abst+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2204864"/>
            <a:ext cx="8208000" cy="3960440"/>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 1 _20pt</a:t>
            </a:r>
            <a:endParaRPr kumimoji="1" lang="ja-JP" altLang="en-US" dirty="0"/>
          </a:p>
          <a:p>
            <a:pPr lvl="4"/>
            <a:r>
              <a:rPr kumimoji="1" lang="en-US" altLang="ja-JP" dirty="0"/>
              <a:t>Body 2 _20pt</a:t>
            </a:r>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lang="ja-JP" altLang="en-US">
              <a:solidFill>
                <a:srgbClr val="000000">
                  <a:tint val="75000"/>
                </a:srgbClr>
              </a:solidFill>
            </a:endParaRPr>
          </a:p>
        </p:txBody>
      </p:sp>
      <p:sp>
        <p:nvSpPr>
          <p:cNvPr id="5" name="フッター プレースホルダー 4"/>
          <p:cNvSpPr>
            <a:spLocks noGrp="1"/>
          </p:cNvSpPr>
          <p:nvPr>
            <p:ph type="ftr" sz="quarter" idx="11"/>
          </p:nvPr>
        </p:nvSpPr>
        <p:spPr/>
        <p:txBody>
          <a:bodyPr/>
          <a:lstStyle/>
          <a:p>
            <a:endParaRPr lang="ja-JP" altLang="en-US">
              <a:solidFill>
                <a:srgbClr val="000000">
                  <a:tint val="75000"/>
                </a:srgbClr>
              </a:solidFill>
            </a:endParaRPr>
          </a:p>
        </p:txBody>
      </p:sp>
      <p:sp>
        <p:nvSpPr>
          <p:cNvPr id="6" name="スライド番号プレースホルダー 5"/>
          <p:cNvSpPr>
            <a:spLocks noGrp="1"/>
          </p:cNvSpPr>
          <p:nvPr>
            <p:ph type="sldNum" sz="quarter" idx="12"/>
          </p:nvPr>
        </p:nvSpPr>
        <p:spPr/>
        <p:txBody>
          <a:bodyPr/>
          <a:lstStyle/>
          <a:p>
            <a:fld id="{8A0632B3-990E-4D3E-99A6-FBD255F286FB}" type="slidenum">
              <a:rPr lang="ja-JP" altLang="en-US" smtClean="0">
                <a:solidFill>
                  <a:srgbClr val="000000">
                    <a:tint val="75000"/>
                  </a:srgbClr>
                </a:solidFill>
              </a:rPr>
              <a:t>‹#›</a:t>
            </a:fld>
            <a:endParaRPr lang="ja-JP" altLang="en-US">
              <a:solidFill>
                <a:srgbClr val="000000">
                  <a:tint val="75000"/>
                </a:srgbClr>
              </a:solidFill>
            </a:endParaRPr>
          </a:p>
        </p:txBody>
      </p:sp>
      <p:sp>
        <p:nvSpPr>
          <p:cNvPr id="8" name="テキスト プレースホルダー 7"/>
          <p:cNvSpPr>
            <a:spLocks noGrp="1"/>
          </p:cNvSpPr>
          <p:nvPr>
            <p:ph type="body" sz="quarter" idx="13" hasCustomPrompt="1"/>
          </p:nvPr>
        </p:nvSpPr>
        <p:spPr>
          <a:xfrm>
            <a:off x="360000" y="900000"/>
            <a:ext cx="8208000" cy="709663"/>
          </a:xfrm>
        </p:spPr>
        <p:txBody>
          <a:bodyPr lIns="396000" tIns="72000" rIns="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endParaRPr kumimoji="1" lang="ja-JP" altLang="en-US" dirty="0"/>
          </a:p>
        </p:txBody>
      </p:sp>
      <p:sp>
        <p:nvSpPr>
          <p:cNvPr id="9" name="テキスト プレースホルダー 7"/>
          <p:cNvSpPr>
            <a:spLocks noGrp="1"/>
          </p:cNvSpPr>
          <p:nvPr>
            <p:ph type="body" sz="quarter" idx="15" hasCustomPrompt="1"/>
          </p:nvPr>
        </p:nvSpPr>
        <p:spPr>
          <a:xfrm>
            <a:off x="360000" y="1633313"/>
            <a:ext cx="8424862" cy="478831"/>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600"/>
              </a:lnSpc>
              <a:spcBef>
                <a:spcPts val="0"/>
              </a:spcBef>
              <a:buFontTx/>
              <a:buNone/>
              <a:defRPr sz="2400" b="1" baseline="0"/>
            </a:lvl1pPr>
          </a:lstStyle>
          <a:p>
            <a:pPr lvl="0"/>
            <a:r>
              <a:rPr kumimoji="1" lang="en-US" altLang="ja-JP" dirty="0"/>
              <a:t>Headline 24pt / bold</a:t>
            </a:r>
            <a:endParaRPr kumimoji="1" lang="ja-JP"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Abst+Body">
    <p:spTree>
      <p:nvGrpSpPr>
        <p:cNvPr id="1" name=""/>
        <p:cNvGrpSpPr/>
        <p:nvPr/>
      </p:nvGrpSpPr>
      <p:grpSpPr>
        <a:xfrm>
          <a:off x="0" y="0"/>
          <a:ext cx="0" cy="0"/>
          <a:chOff x="0" y="0"/>
          <a:chExt cx="0" cy="0"/>
        </a:xfrm>
      </p:grpSpPr>
      <p:sp>
        <p:nvSpPr>
          <p:cNvPr id="9" name="コンテンツ プレースホルダー 2"/>
          <p:cNvSpPr>
            <a:spLocks noGrp="1"/>
          </p:cNvSpPr>
          <p:nvPr>
            <p:ph idx="14" hasCustomPrompt="1"/>
          </p:nvPr>
        </p:nvSpPr>
        <p:spPr>
          <a:xfrm>
            <a:off x="360000" y="2133416"/>
            <a:ext cx="8208000" cy="4031888"/>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Body1 _20pt</a:t>
            </a:r>
            <a:endParaRPr kumimoji="1" lang="ja-JP" altLang="en-US" dirty="0"/>
          </a:p>
          <a:p>
            <a:pPr lvl="4"/>
            <a:r>
              <a:rPr kumimoji="1" lang="en-US" altLang="ja-JP" dirty="0"/>
              <a:t>Body2 _20pt</a:t>
            </a:r>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lang="ja-JP" altLang="en-US">
              <a:solidFill>
                <a:srgbClr val="000000">
                  <a:tint val="75000"/>
                </a:srgbClr>
              </a:solidFill>
            </a:endParaRPr>
          </a:p>
        </p:txBody>
      </p:sp>
      <p:sp>
        <p:nvSpPr>
          <p:cNvPr id="5" name="フッター プレースホルダー 4"/>
          <p:cNvSpPr>
            <a:spLocks noGrp="1"/>
          </p:cNvSpPr>
          <p:nvPr>
            <p:ph type="ftr" sz="quarter" idx="11"/>
          </p:nvPr>
        </p:nvSpPr>
        <p:spPr/>
        <p:txBody>
          <a:bodyPr/>
          <a:lstStyle/>
          <a:p>
            <a:endParaRPr lang="ja-JP" altLang="en-US">
              <a:solidFill>
                <a:srgbClr val="000000">
                  <a:tint val="75000"/>
                </a:srgbClr>
              </a:solidFill>
            </a:endParaRPr>
          </a:p>
        </p:txBody>
      </p:sp>
      <p:sp>
        <p:nvSpPr>
          <p:cNvPr id="6" name="スライド番号プレースホルダー 5"/>
          <p:cNvSpPr>
            <a:spLocks noGrp="1"/>
          </p:cNvSpPr>
          <p:nvPr>
            <p:ph type="sldNum" sz="quarter" idx="12"/>
          </p:nvPr>
        </p:nvSpPr>
        <p:spPr/>
        <p:txBody>
          <a:bodyPr/>
          <a:lstStyle/>
          <a:p>
            <a:fld id="{8A0632B3-990E-4D3E-99A6-FBD255F286FB}" type="slidenum">
              <a:rPr lang="ja-JP" altLang="en-US" smtClean="0">
                <a:solidFill>
                  <a:srgbClr val="000000">
                    <a:tint val="75000"/>
                  </a:srgbClr>
                </a:solidFill>
              </a:rPr>
              <a:t>‹#›</a:t>
            </a:fld>
            <a:endParaRPr lang="ja-JP" altLang="en-US">
              <a:solidFill>
                <a:srgbClr val="000000">
                  <a:tint val="75000"/>
                </a:srgbClr>
              </a:solidFill>
            </a:endParaRPr>
          </a:p>
        </p:txBody>
      </p:sp>
      <p:sp>
        <p:nvSpPr>
          <p:cNvPr id="8" name="テキスト プレースホルダー 7"/>
          <p:cNvSpPr>
            <a:spLocks noGrp="1"/>
          </p:cNvSpPr>
          <p:nvPr>
            <p:ph type="body" sz="quarter" idx="13" hasCustomPrompt="1"/>
          </p:nvPr>
        </p:nvSpPr>
        <p:spPr>
          <a:xfrm>
            <a:off x="360000" y="900000"/>
            <a:ext cx="8424862" cy="709663"/>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3_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980728"/>
            <a:ext cx="8208000" cy="5184576"/>
          </a:xfrm>
        </p:spPr>
        <p:txBody>
          <a:bodyPr lIns="36000"/>
          <a:lstStyle>
            <a:lvl1pPr marL="342265" indent="-342900">
              <a:buClr>
                <a:schemeClr val="accent5">
                  <a:lumMod val="50000"/>
                </a:schemeClr>
              </a:buClr>
              <a:buSzPct val="75000"/>
              <a:buFont typeface="Wingdings" panose="05000000000000000000" pitchFamily="2" charset="2"/>
              <a:buChar char="l"/>
              <a:defRPr/>
            </a:lvl1pPr>
            <a:lvl2pPr marL="56515" indent="0">
              <a:buClr>
                <a:schemeClr val="accent5">
                  <a:lumMod val="50000"/>
                </a:schemeClr>
              </a:buClr>
              <a:buSzPct val="75000"/>
              <a:buNone/>
              <a:defRPr sz="2400" b="1"/>
            </a:lvl2pPr>
            <a:lvl3pPr marL="342265">
              <a:buClr>
                <a:schemeClr val="accent5">
                  <a:lumMod val="50000"/>
                </a:schemeClr>
              </a:buClr>
              <a:buSzPct val="75000"/>
              <a:defRPr/>
            </a:lvl3pPr>
            <a:lvl4pPr marL="57785" indent="0">
              <a:buClr>
                <a:schemeClr val="accent5">
                  <a:lumMod val="50000"/>
                </a:schemeClr>
              </a:buClr>
              <a:buSzPct val="75000"/>
              <a:buNone/>
              <a:defRPr sz="2000" b="0" baseline="0"/>
            </a:lvl4pPr>
            <a:lvl5pPr marL="342265" indent="-284480">
              <a:buClr>
                <a:schemeClr val="accent5">
                  <a:lumMod val="50000"/>
                </a:schemeClr>
              </a:buClr>
              <a:buSzPct val="75000"/>
              <a:buFont typeface="Wingdings" panose="05000000000000000000" pitchFamily="2" charset="2"/>
              <a:buChar char="l"/>
              <a:defRPr/>
            </a:lvl5pPr>
          </a:lstStyle>
          <a:p>
            <a:pPr lvl="1"/>
            <a:r>
              <a:rPr kumimoji="1" lang="en-US" altLang="ja-JP" dirty="0"/>
              <a:t>Headline_24pt</a:t>
            </a:r>
            <a:endParaRPr kumimoji="1" lang="ja-JP" altLang="en-US" dirty="0"/>
          </a:p>
          <a:p>
            <a:pPr lvl="3"/>
            <a:r>
              <a:rPr kumimoji="1" lang="en-US" altLang="ja-JP" dirty="0"/>
              <a:t>Body1 _20pt</a:t>
            </a:r>
            <a:endParaRPr kumimoji="1" lang="ja-JP" altLang="en-US" dirty="0"/>
          </a:p>
          <a:p>
            <a:pPr lvl="4"/>
            <a:r>
              <a:rPr kumimoji="1" lang="en-US" altLang="ja-JP" dirty="0"/>
              <a:t>Body2 _20pt</a:t>
            </a:r>
          </a:p>
          <a:p>
            <a:pPr lvl="4"/>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Tree>
    <p:extLst>
      <p:ext uri="{BB962C8B-B14F-4D97-AF65-F5344CB8AC3E}">
        <p14:creationId xmlns:p14="http://schemas.microsoft.com/office/powerpoint/2010/main" val="3371876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4_Abst+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2204864"/>
            <a:ext cx="8208000" cy="3960440"/>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 1 _20pt</a:t>
            </a:r>
            <a:endParaRPr kumimoji="1" lang="ja-JP" altLang="en-US" dirty="0"/>
          </a:p>
          <a:p>
            <a:pPr lvl="4"/>
            <a:r>
              <a:rPr kumimoji="1" lang="en-US" altLang="ja-JP" dirty="0"/>
              <a:t>Body 2 _20pt</a:t>
            </a:r>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208000" cy="709663"/>
          </a:xfrm>
        </p:spPr>
        <p:txBody>
          <a:bodyPr lIns="396000" tIns="72000" rIns="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endParaRPr kumimoji="1" lang="ja-JP" altLang="en-US" dirty="0"/>
          </a:p>
        </p:txBody>
      </p:sp>
      <p:sp>
        <p:nvSpPr>
          <p:cNvPr id="9" name="テキスト プレースホルダー 7"/>
          <p:cNvSpPr>
            <a:spLocks noGrp="1"/>
          </p:cNvSpPr>
          <p:nvPr>
            <p:ph type="body" sz="quarter" idx="15" hasCustomPrompt="1"/>
          </p:nvPr>
        </p:nvSpPr>
        <p:spPr>
          <a:xfrm>
            <a:off x="360000" y="1633313"/>
            <a:ext cx="8424862" cy="478831"/>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600"/>
              </a:lnSpc>
              <a:spcBef>
                <a:spcPts val="0"/>
              </a:spcBef>
              <a:buFontTx/>
              <a:buNone/>
              <a:defRPr sz="2400" b="1" baseline="0"/>
            </a:lvl1pPr>
          </a:lstStyle>
          <a:p>
            <a:pPr lvl="0"/>
            <a:r>
              <a:rPr kumimoji="1" lang="en-US" altLang="ja-JP" dirty="0"/>
              <a:t>Headline 24pt / bold</a:t>
            </a:r>
            <a:endParaRPr kumimoji="1" lang="ja-JP" altLang="en-US" dirty="0"/>
          </a:p>
        </p:txBody>
      </p:sp>
    </p:spTree>
    <p:extLst>
      <p:ext uri="{BB962C8B-B14F-4D97-AF65-F5344CB8AC3E}">
        <p14:creationId xmlns:p14="http://schemas.microsoft.com/office/powerpoint/2010/main" val="3601002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5_Abst+Body">
    <p:spTree>
      <p:nvGrpSpPr>
        <p:cNvPr id="1" name=""/>
        <p:cNvGrpSpPr/>
        <p:nvPr/>
      </p:nvGrpSpPr>
      <p:grpSpPr>
        <a:xfrm>
          <a:off x="0" y="0"/>
          <a:ext cx="0" cy="0"/>
          <a:chOff x="0" y="0"/>
          <a:chExt cx="0" cy="0"/>
        </a:xfrm>
      </p:grpSpPr>
      <p:sp>
        <p:nvSpPr>
          <p:cNvPr id="9" name="コンテンツ プレースホルダー 2"/>
          <p:cNvSpPr>
            <a:spLocks noGrp="1"/>
          </p:cNvSpPr>
          <p:nvPr>
            <p:ph idx="14" hasCustomPrompt="1"/>
          </p:nvPr>
        </p:nvSpPr>
        <p:spPr>
          <a:xfrm>
            <a:off x="360000" y="2133416"/>
            <a:ext cx="8208000" cy="4031888"/>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Body1 _20pt</a:t>
            </a:r>
            <a:endParaRPr kumimoji="1" lang="ja-JP" altLang="en-US" dirty="0"/>
          </a:p>
          <a:p>
            <a:pPr lvl="4"/>
            <a:r>
              <a:rPr kumimoji="1" lang="en-US" altLang="ja-JP" dirty="0"/>
              <a:t>Body2 _20pt</a:t>
            </a:r>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424862" cy="709663"/>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p>
        </p:txBody>
      </p:sp>
    </p:spTree>
    <p:extLst>
      <p:ext uri="{BB962C8B-B14F-4D97-AF65-F5344CB8AC3E}">
        <p14:creationId xmlns:p14="http://schemas.microsoft.com/office/powerpoint/2010/main" val="2924480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Tree>
    <p:extLst>
      <p:ext uri="{BB962C8B-B14F-4D97-AF65-F5344CB8AC3E}">
        <p14:creationId xmlns:p14="http://schemas.microsoft.com/office/powerpoint/2010/main" val="2886385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Tree>
    <p:extLst>
      <p:ext uri="{BB962C8B-B14F-4D97-AF65-F5344CB8AC3E}">
        <p14:creationId xmlns:p14="http://schemas.microsoft.com/office/powerpoint/2010/main" val="3180802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360000" y="1152000"/>
            <a:ext cx="8208000" cy="1661993"/>
          </a:xfrm>
        </p:spPr>
        <p:txBody>
          <a:bodyPr anchor="t">
            <a:spAutoFit/>
          </a:bodyPr>
          <a:lstStyle>
            <a:lvl1pPr>
              <a:defRPr sz="5400" baseline="0">
                <a:latin typeface="+mj-lt"/>
              </a:defRPr>
            </a:lvl1pPr>
          </a:lstStyle>
          <a:p>
            <a:r>
              <a:rPr kumimoji="1" lang="en-US" altLang="ja-JP" dirty="0"/>
              <a:t>Title_54pt</a:t>
            </a:r>
            <a:br>
              <a:rPr kumimoji="1" lang="en-US" altLang="ja-JP" dirty="0"/>
            </a:br>
            <a:r>
              <a:rPr kumimoji="1" lang="en-US" altLang="ja-JP" dirty="0" err="1"/>
              <a:t>Title_54pt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図プレースホルダー 7"/>
          <p:cNvSpPr>
            <a:spLocks noGrp="1"/>
          </p:cNvSpPr>
          <p:nvPr>
            <p:ph type="pic" sz="quarter" idx="13"/>
          </p:nvPr>
        </p:nvSpPr>
        <p:spPr>
          <a:xfrm>
            <a:off x="3851920" y="2996952"/>
            <a:ext cx="4968230" cy="3095873"/>
          </a:xfrm>
        </p:spPr>
        <p:txBody>
          <a:bodyPr/>
          <a:lstStyle>
            <a:lvl1pPr marL="0" indent="0">
              <a:buNone/>
              <a:defRPr/>
            </a:lvl1pPr>
          </a:lstStyle>
          <a:p>
            <a:endParaRPr kumimoji="1" lang="ja-JP" altLang="en-US" dirty="0"/>
          </a:p>
        </p:txBody>
      </p:sp>
      <p:sp>
        <p:nvSpPr>
          <p:cNvPr id="11" name="テキスト プレースホルダー 10"/>
          <p:cNvSpPr>
            <a:spLocks noGrp="1"/>
          </p:cNvSpPr>
          <p:nvPr>
            <p:ph type="body" sz="quarter" idx="14" hasCustomPrompt="1"/>
          </p:nvPr>
        </p:nvSpPr>
        <p:spPr>
          <a:xfrm>
            <a:off x="360000" y="5812223"/>
            <a:ext cx="3492000" cy="307777"/>
          </a:xfrm>
        </p:spPr>
        <p:txBody>
          <a:bodyPr anchor="b" anchorCtr="0">
            <a:spAutoFit/>
          </a:bodyPr>
          <a:lstStyle>
            <a:lvl1pPr marL="5842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sz="2400">
                <a:solidFill>
                  <a:schemeClr val="bg1">
                    <a:lumMod val="50000"/>
                  </a:schemeClr>
                </a:solidFill>
              </a:defRPr>
            </a:lvl1pPr>
          </a:lstStyle>
          <a:p>
            <a:pPr marL="5842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a:pPr>
            <a:r>
              <a:rPr lang="en-US" altLang="ja-JP" sz="2000" dirty="0"/>
              <a:t>Ver. X.XX</a:t>
            </a:r>
            <a:r>
              <a:rPr lang="en-US" altLang="ja-JP" sz="2000" baseline="0" dirty="0"/>
              <a:t> </a:t>
            </a:r>
            <a:r>
              <a:rPr lang="en-US" altLang="ja-JP" sz="2000" dirty="0"/>
              <a:t>20pt</a:t>
            </a:r>
            <a:endParaRPr lang="ja-JP" altLang="en-US" sz="2000" dirty="0"/>
          </a:p>
        </p:txBody>
      </p:sp>
    </p:spTree>
    <p:extLst>
      <p:ext uri="{BB962C8B-B14F-4D97-AF65-F5344CB8AC3E}">
        <p14:creationId xmlns:p14="http://schemas.microsoft.com/office/powerpoint/2010/main" val="2068504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ontents">
    <p:spTree>
      <p:nvGrpSpPr>
        <p:cNvPr id="1" name=""/>
        <p:cNvGrpSpPr/>
        <p:nvPr/>
      </p:nvGrpSpPr>
      <p:grpSpPr>
        <a:xfrm>
          <a:off x="0" y="0"/>
          <a:ext cx="0" cy="0"/>
          <a:chOff x="0" y="0"/>
          <a:chExt cx="0" cy="0"/>
        </a:xfrm>
      </p:grpSpPr>
      <p:sp>
        <p:nvSpPr>
          <p:cNvPr id="10" name="タイトル プレースホルダー 1"/>
          <p:cNvSpPr>
            <a:spLocks noGrp="1"/>
          </p:cNvSpPr>
          <p:nvPr>
            <p:ph type="title" hasCustomPrompt="1"/>
          </p:nvPr>
        </p:nvSpPr>
        <p:spPr>
          <a:xfrm>
            <a:off x="360000" y="1152000"/>
            <a:ext cx="8208000" cy="677108"/>
          </a:xfrm>
          <a:prstGeom prst="rect">
            <a:avLst/>
          </a:prstGeom>
        </p:spPr>
        <p:txBody>
          <a:bodyPr vert="horz" lIns="0" tIns="0" rIns="0" bIns="0" rtlCol="0" anchor="t">
            <a:spAutoFit/>
          </a:bodyPr>
          <a:lstStyle>
            <a:lvl1pPr>
              <a:defRPr/>
            </a:lvl1pPr>
          </a:lstStyle>
          <a:p>
            <a:r>
              <a:rPr kumimoji="1" lang="en-US" altLang="ja-JP" dirty="0"/>
              <a:t>Contents_44pt</a:t>
            </a:r>
            <a:endParaRPr kumimoji="1" lang="ja-JP" altLang="en-US" dirty="0"/>
          </a:p>
        </p:txBody>
      </p:sp>
      <p:sp>
        <p:nvSpPr>
          <p:cNvPr id="3" name="日付プレースホルダー 2"/>
          <p:cNvSpPr>
            <a:spLocks noGrp="1"/>
          </p:cNvSpPr>
          <p:nvPr>
            <p:ph type="dt" sz="half" idx="10"/>
          </p:nvPr>
        </p:nvSpPr>
        <p:spPr/>
        <p:txBody>
          <a:bodyPr/>
          <a:lstStyle/>
          <a:p>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6" name="テキスト プレースホルダー 5"/>
          <p:cNvSpPr>
            <a:spLocks noGrp="1"/>
          </p:cNvSpPr>
          <p:nvPr>
            <p:ph type="body" sz="quarter" idx="13" hasCustomPrompt="1"/>
          </p:nvPr>
        </p:nvSpPr>
        <p:spPr>
          <a:xfrm>
            <a:off x="1152000" y="2376000"/>
            <a:ext cx="7416000" cy="410369"/>
          </a:xfrm>
        </p:spPr>
        <p:txBody>
          <a:bodyPr>
            <a:spAutoFit/>
          </a:bodyPr>
          <a:lstStyle>
            <a:lvl2pPr marL="570865" indent="-514350">
              <a:buClr>
                <a:schemeClr val="accent5">
                  <a:lumMod val="50000"/>
                </a:schemeClr>
              </a:buClr>
              <a:buFont typeface="+mj-lt"/>
              <a:buAutoNum type="arabicPeriod"/>
              <a:defRPr sz="2400" b="1">
                <a:solidFill>
                  <a:schemeClr val="bg1">
                    <a:lumMod val="50000"/>
                  </a:schemeClr>
                </a:solidFill>
              </a:defRPr>
            </a:lvl2pPr>
            <a:lvl4pPr marL="514985" indent="-457200">
              <a:lnSpc>
                <a:spcPts val="2600"/>
              </a:lnSpc>
              <a:buClr>
                <a:schemeClr val="accent5">
                  <a:lumMod val="50000"/>
                </a:schemeClr>
              </a:buClr>
              <a:buFont typeface="+mj-lt"/>
              <a:buAutoNum type="arabicPeriod"/>
              <a:defRPr b="1"/>
            </a:lvl4pPr>
          </a:lstStyle>
          <a:p>
            <a:pPr lvl="1"/>
            <a:r>
              <a:rPr kumimoji="1" lang="en-US" altLang="ja-JP" dirty="0"/>
              <a:t>Title_24pt</a:t>
            </a:r>
            <a:endParaRPr kumimoji="1" lang="ja-JP" altLang="en-US" dirty="0"/>
          </a:p>
        </p:txBody>
      </p:sp>
    </p:spTree>
    <p:extLst>
      <p:ext uri="{BB962C8B-B14F-4D97-AF65-F5344CB8AC3E}">
        <p14:creationId xmlns:p14="http://schemas.microsoft.com/office/powerpoint/2010/main" val="2301271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正方形/長方形 6"/>
          <p:cNvSpPr/>
          <p:nvPr userDrawn="1"/>
        </p:nvSpPr>
        <p:spPr>
          <a:xfrm>
            <a:off x="0" y="6309320"/>
            <a:ext cx="9144000" cy="54868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p:cNvPicPr>
            <a:picLocks noChangeAspect="1"/>
          </p:cNvPicPr>
          <p:nvPr userDrawn="1"/>
        </p:nvPicPr>
        <p:blipFill rotWithShape="1">
          <a:blip r:embed="rId24" cstate="print">
            <a:extLst>
              <a:ext uri="{28A0092B-C50C-407E-A947-70E740481C1C}">
                <a14:useLocalDpi xmlns:a14="http://schemas.microsoft.com/office/drawing/2010/main" val="0"/>
              </a:ext>
            </a:extLst>
          </a:blip>
          <a:srcRect l="11234" t="8034" b="6125"/>
          <a:stretch>
            <a:fillRect/>
          </a:stretch>
        </p:blipFill>
        <p:spPr>
          <a:xfrm>
            <a:off x="162000" y="6309320"/>
            <a:ext cx="645692" cy="548680"/>
          </a:xfrm>
          <a:prstGeom prst="rect">
            <a:avLst/>
          </a:prstGeom>
        </p:spPr>
      </p:pic>
      <p:sp>
        <p:nvSpPr>
          <p:cNvPr id="10" name="タイトル 1"/>
          <p:cNvSpPr txBox="1"/>
          <p:nvPr userDrawn="1"/>
        </p:nvSpPr>
        <p:spPr>
          <a:xfrm>
            <a:off x="648000" y="6506774"/>
            <a:ext cx="3028615" cy="30660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1100" b="1" dirty="0">
                <a:latin typeface="Arial" panose="020B0604020202020204" pitchFamily="34" charset="0"/>
                <a:ea typeface="Arial Unicode MS" panose="020B0604020202020204" pitchFamily="50" charset="-128"/>
                <a:cs typeface="Arial" panose="020B0604020202020204" pitchFamily="34" charset="0"/>
              </a:rPr>
              <a:t>Japan International Cooperation Agency</a:t>
            </a:r>
            <a:endParaRPr lang="ja-JP" altLang="en-US" sz="1100" b="1" dirty="0">
              <a:latin typeface="Arial" panose="020B0604020202020204" pitchFamily="34" charset="0"/>
              <a:ea typeface="Arial Unicode MS" panose="020B0604020202020204" pitchFamily="50" charset="-128"/>
              <a:cs typeface="Arial" panose="020B0604020202020204" pitchFamily="34" charset="0"/>
            </a:endParaRPr>
          </a:p>
        </p:txBody>
      </p:sp>
      <p:sp>
        <p:nvSpPr>
          <p:cNvPr id="2" name="タイトル プレースホルダー 1"/>
          <p:cNvSpPr>
            <a:spLocks noGrp="1"/>
          </p:cNvSpPr>
          <p:nvPr>
            <p:ph type="title"/>
          </p:nvPr>
        </p:nvSpPr>
        <p:spPr>
          <a:xfrm>
            <a:off x="360000" y="252000"/>
            <a:ext cx="8208000" cy="1044000"/>
          </a:xfrm>
          <a:prstGeom prst="rect">
            <a:avLst/>
          </a:prstGeom>
        </p:spPr>
        <p:txBody>
          <a:bodyPr vert="horz" lIns="0" tIns="0" rIns="0" bIns="0" rtlCol="0" anchor="ctr">
            <a:normAutofit/>
          </a:bodyPr>
          <a:lstStyle/>
          <a:p>
            <a:r>
              <a:rPr kumimoji="1" lang="en-US" altLang="ja-JP" dirty="0"/>
              <a:t>Master Title_44pt</a:t>
            </a:r>
            <a:endParaRPr kumimoji="1" lang="ja-JP" altLang="en-US" dirty="0"/>
          </a:p>
        </p:txBody>
      </p:sp>
      <p:sp>
        <p:nvSpPr>
          <p:cNvPr id="3" name="テキスト プレースホルダー 2"/>
          <p:cNvSpPr>
            <a:spLocks noGrp="1"/>
          </p:cNvSpPr>
          <p:nvPr>
            <p:ph type="body" idx="1"/>
          </p:nvPr>
        </p:nvSpPr>
        <p:spPr>
          <a:xfrm>
            <a:off x="360000" y="1269280"/>
            <a:ext cx="8208000" cy="4680000"/>
          </a:xfrm>
          <a:prstGeom prst="rect">
            <a:avLst/>
          </a:prstGeom>
        </p:spPr>
        <p:txBody>
          <a:bodyPr vert="horz" lIns="0" tIns="0" rIns="0" bIns="0" rtlCol="0">
            <a:normAutofit/>
          </a:bodyPr>
          <a:lstStyle/>
          <a:p>
            <a:pPr lvl="1"/>
            <a:r>
              <a:rPr kumimoji="1" lang="en-US" altLang="ja-JP" dirty="0"/>
              <a:t>Body text1 _28pt</a:t>
            </a:r>
            <a:endParaRPr kumimoji="1" lang="ja-JP" altLang="en-US" dirty="0"/>
          </a:p>
          <a:p>
            <a:pPr lvl="3"/>
            <a:r>
              <a:rPr kumimoji="1" lang="en-US" altLang="ja-JP" dirty="0"/>
              <a:t>Body text2 _24pt</a:t>
            </a:r>
            <a:endParaRPr kumimoji="1" lang="ja-JP" altLang="en-US" dirty="0"/>
          </a:p>
          <a:p>
            <a:pPr lvl="4"/>
            <a:r>
              <a:rPr kumimoji="1" lang="en-US" altLang="ja-JP" dirty="0"/>
              <a:t>Body text3 _20pt</a:t>
            </a:r>
          </a:p>
          <a:p>
            <a:pPr lvl="4"/>
            <a:endParaRPr kumimoji="1" lang="ja-JP" altLang="en-US" dirty="0"/>
          </a:p>
        </p:txBody>
      </p:sp>
      <p:sp>
        <p:nvSpPr>
          <p:cNvPr id="4" name="日付プレースホルダー 3"/>
          <p:cNvSpPr>
            <a:spLocks noGrp="1"/>
          </p:cNvSpPr>
          <p:nvPr>
            <p:ph type="dt" sz="half" idx="2"/>
          </p:nvPr>
        </p:nvSpPr>
        <p:spPr>
          <a:xfrm>
            <a:off x="5940152" y="64800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dirty="0"/>
          </a:p>
        </p:txBody>
      </p:sp>
      <p:sp>
        <p:nvSpPr>
          <p:cNvPr id="5" name="フッター プレースホルダー 4"/>
          <p:cNvSpPr>
            <a:spLocks noGrp="1"/>
          </p:cNvSpPr>
          <p:nvPr>
            <p:ph type="ftr" sz="quarter" idx="3"/>
          </p:nvPr>
        </p:nvSpPr>
        <p:spPr>
          <a:xfrm>
            <a:off x="3563888" y="6480000"/>
            <a:ext cx="252028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6553200" y="64800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0632B3-990E-4D3E-99A6-FBD255F286FB}" type="slidenum">
              <a:rPr kumimoji="1" lang="ja-JP" altLang="en-US" smtClean="0"/>
              <a:t>‹#›</a:t>
            </a:fld>
            <a:endParaRPr kumimoji="1" lang="ja-JP" altLang="en-US" dirty="0"/>
          </a:p>
        </p:txBody>
      </p:sp>
      <p:sp>
        <p:nvSpPr>
          <p:cNvPr id="11" name="テキスト ボックス 27"/>
          <p:cNvSpPr txBox="1"/>
          <p:nvPr userDrawn="1"/>
        </p:nvSpPr>
        <p:spPr>
          <a:xfrm>
            <a:off x="2484000" y="116632"/>
            <a:ext cx="6388927" cy="3429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noAutofit/>
          </a:bodyPr>
          <a:lstStyle/>
          <a:p>
            <a:pPr algn="r" hangingPunct="0">
              <a:lnSpc>
                <a:spcPts val="1800"/>
              </a:lnSpc>
              <a:spcAft>
                <a:spcPts val="0"/>
              </a:spcAft>
            </a:pPr>
            <a:r>
              <a:rPr lang="en-US" altLang="ja-JP" sz="1100" b="1" kern="1000" dirty="0">
                <a:solidFill>
                  <a:srgbClr val="548DD4"/>
                </a:solidFill>
                <a:effectLst/>
                <a:latin typeface="Arial" panose="020B0604020202020204" pitchFamily="34" charset="0"/>
                <a:cs typeface="Arial" panose="020B0604020202020204" pitchFamily="34" charset="0"/>
              </a:rPr>
              <a:t>Japan's Experiences on Water Supply Development</a:t>
            </a:r>
            <a:endParaRPr lang="ja-JP" sz="1800" kern="1000" dirty="0">
              <a:effectLst/>
              <a:latin typeface="Arial" panose="020B0604020202020204" pitchFamily="34" charset="0"/>
              <a:cs typeface="Arial" panose="020B0604020202020204" pitchFamily="34" charset="0"/>
            </a:endParaRPr>
          </a:p>
        </p:txBody>
      </p:sp>
      <p:sp>
        <p:nvSpPr>
          <p:cNvPr id="13" name="テキスト ボックス 12"/>
          <p:cNvSpPr txBox="1"/>
          <p:nvPr userDrawn="1"/>
        </p:nvSpPr>
        <p:spPr>
          <a:xfrm>
            <a:off x="7524328" y="6525344"/>
            <a:ext cx="1440160" cy="261610"/>
          </a:xfrm>
          <a:prstGeom prst="rect">
            <a:avLst/>
          </a:prstGeom>
          <a:noFill/>
        </p:spPr>
        <p:txBody>
          <a:bodyPr wrap="square" rtlCol="0">
            <a:spAutoFit/>
          </a:bodyPr>
          <a:lstStyle/>
          <a:p>
            <a:pPr algn="r"/>
            <a:r>
              <a:rPr kumimoji="1" lang="en-US" altLang="ja-JP" sz="1100" b="1" dirty="0">
                <a:latin typeface="+mj-lt"/>
              </a:rPr>
              <a:t>T1-</a:t>
            </a:r>
            <a:fld id="{8A0632B3-990E-4D3E-99A6-FBD255F286FB}" type="slidenum">
              <a:rPr kumimoji="1" lang="ja-JP" altLang="en-US" sz="1100" b="1" smtClean="0">
                <a:latin typeface="+mj-lt"/>
              </a:rPr>
              <a:t>‹#›</a:t>
            </a:fld>
            <a:endParaRPr kumimoji="1" lang="ja-JP" altLang="en-US" sz="1100" b="1" dirty="0">
              <a:latin typeface="+mj-lt"/>
            </a:endParaRPr>
          </a:p>
        </p:txBody>
      </p:sp>
    </p:spTree>
    <p:extLst>
      <p:ext uri="{BB962C8B-B14F-4D97-AF65-F5344CB8AC3E}">
        <p14:creationId xmlns:p14="http://schemas.microsoft.com/office/powerpoint/2010/main" val="387162232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49" r:id="rId13"/>
    <p:sldLayoutId id="2147483650" r:id="rId14"/>
    <p:sldLayoutId id="2147483651" r:id="rId15"/>
    <p:sldLayoutId id="2147483652" r:id="rId16"/>
    <p:sldLayoutId id="2147483653" r:id="rId17"/>
    <p:sldLayoutId id="2147483656" r:id="rId18"/>
    <p:sldLayoutId id="2147483657" r:id="rId19"/>
    <p:sldLayoutId id="2147483658" r:id="rId20"/>
    <p:sldLayoutId id="2147483659" r:id="rId21"/>
    <p:sldLayoutId id="2147483660" r:id="rId22"/>
  </p:sldLayoutIdLst>
  <p:hf sldNum="0" hdr="0" ftr="0" dt="0"/>
  <p:txStyles>
    <p:titleStyle>
      <a:lvl1pPr algn="l" defTabSz="914400" rtl="0" eaLnBrk="1" latinLnBrk="0" hangingPunct="1">
        <a:spcBef>
          <a:spcPct val="0"/>
        </a:spcBef>
        <a:buNone/>
        <a:defRPr kumimoji="1" sz="4400" b="1" kern="1200">
          <a:solidFill>
            <a:schemeClr val="bg1">
              <a:lumMod val="50000"/>
            </a:schemeClr>
          </a:solidFill>
          <a:latin typeface="+mj-lt"/>
          <a:ea typeface="+mj-ea"/>
          <a:cs typeface="+mj-cs"/>
        </a:defRPr>
      </a:lvl1pPr>
    </p:titleStyle>
    <p:body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12747" y="404664"/>
            <a:ext cx="8280920" cy="2100768"/>
          </a:xfrm>
        </p:spPr>
        <p:txBody>
          <a:bodyPr>
            <a:normAutofit/>
          </a:bodyPr>
          <a:lstStyle/>
          <a:p>
            <a:pPr algn="l"/>
            <a:r>
              <a:rPr lang="en-US" altLang="ja-JP" sz="4400" dirty="0"/>
              <a:t>Sector Governance</a:t>
            </a:r>
            <a:r>
              <a:rPr lang="ja-JP" altLang="en-US" sz="4400" dirty="0"/>
              <a:t> </a:t>
            </a:r>
            <a:r>
              <a:rPr lang="en-US" altLang="ja-JP" sz="4400" dirty="0"/>
              <a:t>and</a:t>
            </a:r>
            <a:br>
              <a:rPr lang="en-US" altLang="ja-JP" sz="4400" dirty="0"/>
            </a:br>
            <a:r>
              <a:rPr lang="en-US" altLang="ja-JP" sz="4400" dirty="0"/>
              <a:t>Regulation </a:t>
            </a:r>
            <a:r>
              <a:rPr lang="en-US" altLang="ja-JP" sz="4000" dirty="0"/>
              <a:t>for Nationwide Full Coverage of Water Supply Service</a:t>
            </a:r>
            <a:endParaRPr kumimoji="1" lang="ja-JP" altLang="en-US" sz="4000" dirty="0"/>
          </a:p>
        </p:txBody>
      </p:sp>
      <p:sp>
        <p:nvSpPr>
          <p:cNvPr id="12" name="テキスト プレースホルダー 12"/>
          <p:cNvSpPr txBox="1"/>
          <p:nvPr/>
        </p:nvSpPr>
        <p:spPr>
          <a:xfrm>
            <a:off x="251520" y="5667244"/>
            <a:ext cx="3492000" cy="646331"/>
          </a:xfrm>
          <a:prstGeom prst="rect">
            <a:avLst/>
          </a:prstGeom>
        </p:spPr>
        <p:txBody>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8420" indent="0">
              <a:buNone/>
            </a:pPr>
            <a:r>
              <a:rPr lang="en-US" altLang="ja-JP" dirty="0">
                <a:solidFill>
                  <a:schemeClr val="bg1">
                    <a:lumMod val="50000"/>
                  </a:schemeClr>
                </a:solidFill>
              </a:rPr>
              <a:t>No. T1 Ver. 1</a:t>
            </a:r>
            <a:endParaRPr lang="ja-JP" altLang="en-US" dirty="0">
              <a:solidFill>
                <a:schemeClr val="bg1">
                  <a:lumMod val="50000"/>
                </a:schemeClr>
              </a:solidFill>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6016" y="2747326"/>
            <a:ext cx="3954184" cy="2965638"/>
          </a:xfrm>
          <a:prstGeom prst="rect">
            <a:avLst/>
          </a:prstGeom>
        </p:spPr>
      </p:pic>
      <p:sp>
        <p:nvSpPr>
          <p:cNvPr id="7" name="テキスト ボックス 6"/>
          <p:cNvSpPr txBox="1"/>
          <p:nvPr/>
        </p:nvSpPr>
        <p:spPr>
          <a:xfrm>
            <a:off x="3347864" y="5724545"/>
            <a:ext cx="5688631" cy="584775"/>
          </a:xfrm>
          <a:prstGeom prst="rect">
            <a:avLst/>
          </a:prstGeom>
          <a:noFill/>
        </p:spPr>
        <p:txBody>
          <a:bodyPr wrap="square" rtlCol="0">
            <a:spAutoFit/>
          </a:bodyPr>
          <a:lstStyle/>
          <a:p>
            <a:pPr algn="r"/>
            <a:r>
              <a:rPr lang="en-US" altLang="ja-JP" sz="1600" b="1" dirty="0"/>
              <a:t>The Ministry of Health, </a:t>
            </a:r>
            <a:r>
              <a:rPr lang="en-US" altLang="ja-JP" sz="1600" b="1" dirty="0" err="1"/>
              <a:t>Labour</a:t>
            </a:r>
            <a:r>
              <a:rPr lang="en-US" altLang="ja-JP" sz="1600" b="1" dirty="0"/>
              <a:t> and Welfare; regulatory agency of water supply</a:t>
            </a:r>
            <a:r>
              <a:rPr kumimoji="1" lang="ja-JP" altLang="en-US" sz="1600" b="1" dirty="0"/>
              <a:t> </a:t>
            </a:r>
            <a:r>
              <a:rPr kumimoji="1" lang="en-US" altLang="ja-JP" sz="1600" b="1" dirty="0"/>
              <a:t>(</a:t>
            </a:r>
            <a:r>
              <a:rPr lang="en-US" altLang="ja-JP" sz="1600" b="1" dirty="0"/>
              <a:t>August 12, 2016</a:t>
            </a:r>
            <a:r>
              <a:rPr kumimoji="1" lang="en-US" altLang="ja-JP" sz="1600" b="1" dirty="0"/>
              <a:t>)</a:t>
            </a:r>
            <a:endParaRPr kumimoji="1" lang="ja-JP" altLang="en-US" sz="16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4"/>
          <p:cNvSpPr txBox="1"/>
          <p:nvPr/>
        </p:nvSpPr>
        <p:spPr>
          <a:xfrm>
            <a:off x="189158" y="1484583"/>
            <a:ext cx="8765681" cy="2323713"/>
          </a:xfrm>
          <a:prstGeom prst="rect">
            <a:avLst/>
          </a:prstGeom>
        </p:spPr>
        <p:txBody>
          <a:bodyPr wrap="square">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lvl="1">
              <a:lnSpc>
                <a:spcPts val="2200"/>
              </a:lnSpc>
              <a:buSzPct val="75000"/>
              <a:buFont typeface="Wingdings" panose="05000000000000000000" pitchFamily="2" charset="2"/>
              <a:buChar char="l"/>
            </a:pPr>
            <a:r>
              <a:rPr lang="en-US" altLang="ja-JP" sz="2000" dirty="0"/>
              <a:t>1890 Waterworks Ordinance</a:t>
            </a:r>
            <a:br>
              <a:rPr lang="en-US" altLang="ja-JP" sz="2000" dirty="0"/>
            </a:br>
            <a:r>
              <a:rPr lang="en-US" altLang="ja-JP" sz="2000" dirty="0"/>
              <a:t>→ Water supply service </a:t>
            </a:r>
            <a:r>
              <a:rPr lang="en-US" altLang="ja-JP" sz="2000" dirty="0">
                <a:solidFill>
                  <a:srgbClr val="FF0000"/>
                </a:solidFill>
              </a:rPr>
              <a:t>by public ownership and responsibility</a:t>
            </a:r>
          </a:p>
          <a:p>
            <a:pPr lvl="1">
              <a:lnSpc>
                <a:spcPts val="2200"/>
              </a:lnSpc>
              <a:buSzPct val="75000"/>
              <a:buFont typeface="Wingdings" panose="05000000000000000000" pitchFamily="2" charset="2"/>
              <a:buChar char="l"/>
            </a:pPr>
            <a:r>
              <a:rPr lang="en-US" altLang="ja-JP" sz="2000" dirty="0">
                <a:solidFill>
                  <a:srgbClr val="FF0000"/>
                </a:solidFill>
              </a:rPr>
              <a:t>1946  The Constitution of Japan</a:t>
            </a:r>
            <a:br>
              <a:rPr lang="en-US" altLang="ja-JP" sz="2000" dirty="0">
                <a:solidFill>
                  <a:srgbClr val="FF0000"/>
                </a:solidFill>
              </a:rPr>
            </a:br>
            <a:r>
              <a:rPr lang="en-US" altLang="ja-JP" sz="2000" dirty="0"/>
              <a:t>→ Article 25 right to life clause → </a:t>
            </a:r>
            <a:r>
              <a:rPr lang="en-US" altLang="ja-JP" sz="2000" dirty="0">
                <a:solidFill>
                  <a:srgbClr val="FF0000"/>
                </a:solidFill>
              </a:rPr>
              <a:t>water supply for all </a:t>
            </a:r>
          </a:p>
          <a:p>
            <a:pPr lvl="1">
              <a:lnSpc>
                <a:spcPts val="2200"/>
              </a:lnSpc>
              <a:buSzPct val="75000"/>
              <a:buFont typeface="Wingdings" panose="05000000000000000000" pitchFamily="2" charset="2"/>
              <a:buChar char="l"/>
            </a:pPr>
            <a:r>
              <a:rPr lang="en-US" altLang="ja-JP" sz="2000" dirty="0"/>
              <a:t>1957 Water Supply Act 	</a:t>
            </a:r>
            <a:br>
              <a:rPr lang="en-US" altLang="ja-JP" sz="2000" dirty="0"/>
            </a:br>
            <a:r>
              <a:rPr lang="en-US" altLang="ja-JP" sz="2000" dirty="0"/>
              <a:t>→ Water supply for all including </a:t>
            </a:r>
            <a:r>
              <a:rPr lang="en-US" altLang="ja-JP" sz="2000" dirty="0">
                <a:solidFill>
                  <a:srgbClr val="FF0000"/>
                </a:solidFill>
              </a:rPr>
              <a:t>rural population</a:t>
            </a:r>
            <a:br>
              <a:rPr lang="en-US" altLang="ja-JP" sz="2000" dirty="0"/>
            </a:br>
            <a:r>
              <a:rPr lang="en-US" altLang="ja-JP" sz="2000" dirty="0"/>
              <a:t>→ Large investment </a:t>
            </a:r>
            <a:r>
              <a:rPr lang="en-US" altLang="ja-JP" sz="2000" dirty="0">
                <a:solidFill>
                  <a:srgbClr val="FF0000"/>
                </a:solidFill>
              </a:rPr>
              <a:t>for Small Scale Public Water Supply</a:t>
            </a:r>
            <a:r>
              <a:rPr lang="en-US" altLang="ja-JP" sz="2000" b="1" dirty="0">
                <a:solidFill>
                  <a:srgbClr val="FF0000"/>
                </a:solidFill>
              </a:rPr>
              <a:t> </a:t>
            </a:r>
            <a:r>
              <a:rPr lang="en-US" altLang="ja-JP" sz="2000" dirty="0"/>
              <a:t>in all municipalities</a:t>
            </a:r>
          </a:p>
        </p:txBody>
      </p:sp>
      <p:sp>
        <p:nvSpPr>
          <p:cNvPr id="9" name="角丸四角形吹き出し 8"/>
          <p:cNvSpPr/>
          <p:nvPr/>
        </p:nvSpPr>
        <p:spPr>
          <a:xfrm>
            <a:off x="220138" y="4565046"/>
            <a:ext cx="5243721" cy="1532334"/>
          </a:xfrm>
          <a:prstGeom prst="wedgeRoundRectCallout">
            <a:avLst>
              <a:gd name="adj1" fmla="val 35126"/>
              <a:gd name="adj2" fmla="val -46870"/>
              <a:gd name="adj3" fmla="val 16667"/>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0" rIns="108000" bIns="0" rtlCol="0" anchor="ctr">
            <a:spAutoFit/>
          </a:bodyPr>
          <a:lstStyle/>
          <a:p>
            <a:r>
              <a:rPr lang="en-US" altLang="ja-JP" dirty="0">
                <a:solidFill>
                  <a:srgbClr val="FF0000"/>
                </a:solidFill>
              </a:rPr>
              <a:t>All people </a:t>
            </a:r>
            <a:r>
              <a:rPr lang="en-US" altLang="ja-JP" dirty="0">
                <a:solidFill>
                  <a:schemeClr val="tx1"/>
                </a:solidFill>
              </a:rPr>
              <a:t>shall have the right to maintain the minimum standards of wholesome and cultured living. In all spheres of life, the State shall use its endeavors for the promotion and extension of social welfare and security, and of</a:t>
            </a:r>
            <a:r>
              <a:rPr lang="en-US" altLang="ja-JP" dirty="0">
                <a:solidFill>
                  <a:srgbClr val="FF0000"/>
                </a:solidFill>
              </a:rPr>
              <a:t> public health</a:t>
            </a:r>
            <a:r>
              <a:rPr lang="en-US" altLang="ja-JP" dirty="0">
                <a:solidFill>
                  <a:schemeClr val="tx1"/>
                </a:solidFill>
              </a:rPr>
              <a:t>.</a:t>
            </a:r>
          </a:p>
        </p:txBody>
      </p:sp>
      <p:sp>
        <p:nvSpPr>
          <p:cNvPr id="11" name="テキスト プレースホルダー 7"/>
          <p:cNvSpPr txBox="1"/>
          <p:nvPr/>
        </p:nvSpPr>
        <p:spPr>
          <a:xfrm>
            <a:off x="281053" y="3808296"/>
            <a:ext cx="4994064" cy="714545"/>
          </a:xfrm>
          <a:prstGeom prst="rect">
            <a:avLst/>
          </a:prstGeom>
          <a:solidFill>
            <a:srgbClr val="FFFFCC"/>
          </a:solidFill>
          <a:ln w="19050" cap="flat">
            <a:solidFill>
              <a:srgbClr val="FFC000"/>
            </a:solidFill>
          </a:ln>
        </p:spPr>
        <p:txBody>
          <a:bodyPr wrap="square" lIns="216000" tIns="36000" rIns="324000" bIns="36000" anchor="ctr" anchorCtr="0">
            <a:spAutoFit/>
          </a:bodyPr>
          <a:lstStyle>
            <a:lvl1pPr marL="0" indent="0" algn="l" defTabSz="914400" rtl="0" eaLnBrk="1" latinLnBrk="0" hangingPunct="1">
              <a:lnSpc>
                <a:spcPts val="2600"/>
              </a:lnSpc>
              <a:spcBef>
                <a:spcPts val="0"/>
              </a:spcBef>
              <a:buFontTx/>
              <a:buNone/>
              <a:defRPr kumimoji="1" sz="24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gn="ctr"/>
            <a:r>
              <a:rPr lang="en-US" altLang="ja-JP" sz="2000" dirty="0"/>
              <a:t>Article 25 of </a:t>
            </a:r>
          </a:p>
          <a:p>
            <a:pPr algn="ctr"/>
            <a:r>
              <a:rPr lang="en-US" altLang="ja-JP" sz="2000" i="1" dirty="0"/>
              <a:t>the Constitution of Japan </a:t>
            </a:r>
            <a:endParaRPr lang="ja-JP" altLang="en-US" sz="2000" i="1" dirty="0"/>
          </a:p>
        </p:txBody>
      </p:sp>
      <p:sp>
        <p:nvSpPr>
          <p:cNvPr id="12" name="角丸四角形吹き出し 11"/>
          <p:cNvSpPr/>
          <p:nvPr/>
        </p:nvSpPr>
        <p:spPr>
          <a:xfrm>
            <a:off x="5738292" y="4565046"/>
            <a:ext cx="3216547" cy="1680876"/>
          </a:xfrm>
          <a:prstGeom prst="wedgeRoundRectCallout">
            <a:avLst>
              <a:gd name="adj1" fmla="val 35126"/>
              <a:gd name="adj2" fmla="val -46870"/>
              <a:gd name="adj3" fmla="val 16667"/>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endParaRPr lang="en-US" altLang="ja-JP" dirty="0">
              <a:solidFill>
                <a:schemeClr val="tx1"/>
              </a:solidFill>
            </a:endParaRPr>
          </a:p>
          <a:p>
            <a:r>
              <a:rPr lang="en-US" altLang="ja-JP" dirty="0">
                <a:solidFill>
                  <a:schemeClr val="tx1"/>
                </a:solidFill>
              </a:rPr>
              <a:t>Ensure availability and sustainable management of water and sanitation </a:t>
            </a:r>
            <a:r>
              <a:rPr lang="en-US" altLang="ja-JP" dirty="0">
                <a:solidFill>
                  <a:srgbClr val="FF0000"/>
                </a:solidFill>
              </a:rPr>
              <a:t>for all</a:t>
            </a:r>
            <a:r>
              <a:rPr lang="en-US" altLang="ja-JP" dirty="0">
                <a:solidFill>
                  <a:schemeClr val="tx1"/>
                </a:solidFill>
              </a:rPr>
              <a:t>.</a:t>
            </a:r>
            <a:r>
              <a:rPr lang="ja-JP" altLang="en-US" sz="2000" dirty="0">
                <a:solidFill>
                  <a:schemeClr val="tx1"/>
                </a:solidFill>
              </a:rPr>
              <a:t>　</a:t>
            </a:r>
            <a:endParaRPr lang="en-US" altLang="ja-JP" sz="2000" dirty="0">
              <a:solidFill>
                <a:schemeClr val="tx1"/>
              </a:solidFill>
            </a:endParaRPr>
          </a:p>
          <a:p>
            <a:r>
              <a:rPr lang="ja-JP" altLang="en-US" sz="2000" dirty="0">
                <a:solidFill>
                  <a:schemeClr val="tx1"/>
                </a:solidFill>
              </a:rPr>
              <a:t>　</a:t>
            </a:r>
          </a:p>
        </p:txBody>
      </p:sp>
      <p:sp>
        <p:nvSpPr>
          <p:cNvPr id="13" name="テキスト プレースホルダー 7"/>
          <p:cNvSpPr txBox="1"/>
          <p:nvPr/>
        </p:nvSpPr>
        <p:spPr>
          <a:xfrm>
            <a:off x="5488036" y="3808296"/>
            <a:ext cx="3615555" cy="739552"/>
          </a:xfrm>
          <a:prstGeom prst="rect">
            <a:avLst/>
          </a:prstGeom>
          <a:solidFill>
            <a:srgbClr val="FFFFCC"/>
          </a:solidFill>
          <a:ln w="19050" cap="flat">
            <a:solidFill>
              <a:srgbClr val="FFC000"/>
            </a:solidFill>
          </a:ln>
        </p:spPr>
        <p:txBody>
          <a:bodyPr wrap="square" lIns="216000" tIns="36000" rIns="324000" bIns="36000" anchor="ctr" anchorCtr="0">
            <a:spAutoFit/>
          </a:bodyPr>
          <a:lstStyle>
            <a:lvl1pPr marL="0" indent="0" algn="l" defTabSz="914400" rtl="0" eaLnBrk="1" latinLnBrk="0" hangingPunct="1">
              <a:lnSpc>
                <a:spcPts val="2600"/>
              </a:lnSpc>
              <a:spcBef>
                <a:spcPts val="0"/>
              </a:spcBef>
              <a:buFontTx/>
              <a:buNone/>
              <a:defRPr kumimoji="1" sz="24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gn="ctr"/>
            <a:r>
              <a:rPr lang="en-US" altLang="ja-JP" sz="2000" dirty="0"/>
              <a:t>Goal 6 of SDGs;</a:t>
            </a:r>
          </a:p>
          <a:p>
            <a:pPr algn="ctr"/>
            <a:r>
              <a:rPr lang="en-US" altLang="ja-JP" sz="1600" dirty="0"/>
              <a:t> Sustainable Development Goals</a:t>
            </a:r>
            <a:endParaRPr lang="ja-JP" altLang="en-US" sz="1600" dirty="0"/>
          </a:p>
        </p:txBody>
      </p:sp>
      <p:sp>
        <p:nvSpPr>
          <p:cNvPr id="14" name="等号 13"/>
          <p:cNvSpPr/>
          <p:nvPr/>
        </p:nvSpPr>
        <p:spPr>
          <a:xfrm>
            <a:off x="5185326" y="5126446"/>
            <a:ext cx="831500" cy="558076"/>
          </a:xfrm>
          <a:prstGeom prst="mathEqual">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5" name="タイトル 4"/>
          <p:cNvSpPr txBox="1"/>
          <p:nvPr/>
        </p:nvSpPr>
        <p:spPr>
          <a:xfrm>
            <a:off x="359996" y="252000"/>
            <a:ext cx="8208000" cy="720000"/>
          </a:xfrm>
          <a:prstGeom prst="rect">
            <a:avLst/>
          </a:prstGeom>
        </p:spPr>
        <p:txBody>
          <a:bodyPr vert="horz" lIns="0" tIns="0" rIns="0" bIns="0" rtlCol="0" anchor="ctr">
            <a:normAutofit/>
          </a:bodyPr>
          <a:lstStyle>
            <a:lvl1pPr algn="l" defTabSz="914400" rtl="0" eaLnBrk="1" latinLnBrk="0" hangingPunct="1">
              <a:spcBef>
                <a:spcPct val="0"/>
              </a:spcBef>
              <a:buNone/>
              <a:defRPr kumimoji="1" sz="4400" b="1" kern="1200">
                <a:solidFill>
                  <a:schemeClr val="bg1">
                    <a:lumMod val="50000"/>
                  </a:schemeClr>
                </a:solidFill>
                <a:latin typeface="+mj-lt"/>
                <a:ea typeface="+mj-ea"/>
                <a:cs typeface="+mj-cs"/>
              </a:defRPr>
            </a:lvl1pPr>
          </a:lstStyle>
          <a:p>
            <a:pPr marL="58420">
              <a:spcBef>
                <a:spcPts val="600"/>
              </a:spcBef>
            </a:pPr>
            <a:r>
              <a:rPr lang="en-US" altLang="ja-JP" sz="2800" dirty="0"/>
              <a:t>3. Historical Path towards Nationwide Coverage </a:t>
            </a:r>
            <a:endParaRPr lang="ja-JP" altLang="en-US" sz="2800" dirty="0"/>
          </a:p>
        </p:txBody>
      </p:sp>
      <p:sp>
        <p:nvSpPr>
          <p:cNvPr id="16" name="正方形/長方形 15"/>
          <p:cNvSpPr/>
          <p:nvPr/>
        </p:nvSpPr>
        <p:spPr>
          <a:xfrm>
            <a:off x="251999" y="893293"/>
            <a:ext cx="8640000" cy="369332"/>
          </a:xfrm>
          <a:prstGeom prst="rect">
            <a:avLst/>
          </a:prstGeom>
        </p:spPr>
        <p:txBody>
          <a:bodyPr wrap="square" lIns="36000" tIns="0" rIns="0" bIns="0">
            <a:spAutoFit/>
          </a:bodyPr>
          <a:lstStyle/>
          <a:p>
            <a:r>
              <a:rPr lang="en-US" altLang="ja-JP" sz="2400" b="1" dirty="0"/>
              <a:t>(1) Public Ownership</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1547663" y="1268760"/>
            <a:ext cx="6056897" cy="4238462"/>
          </a:xfrm>
          <a:prstGeom prst="rect">
            <a:avLst/>
          </a:prstGeom>
        </p:spPr>
      </p:pic>
      <p:sp>
        <p:nvSpPr>
          <p:cNvPr id="6" name="テキスト ボックス 5"/>
          <p:cNvSpPr txBox="1"/>
          <p:nvPr/>
        </p:nvSpPr>
        <p:spPr>
          <a:xfrm>
            <a:off x="1547663" y="5589240"/>
            <a:ext cx="6056897" cy="584775"/>
          </a:xfrm>
          <a:prstGeom prst="rect">
            <a:avLst/>
          </a:prstGeom>
          <a:noFill/>
        </p:spPr>
        <p:txBody>
          <a:bodyPr wrap="square" rtlCol="0">
            <a:spAutoFit/>
          </a:bodyPr>
          <a:lstStyle/>
          <a:p>
            <a:pPr algn="ctr"/>
            <a:r>
              <a:rPr lang="en-US" altLang="ja-JP" sz="1600" b="1" dirty="0"/>
              <a:t>Carrying water before promotion of water supply systems,</a:t>
            </a:r>
            <a:r>
              <a:rPr lang="ja-JP" altLang="en-US" sz="1600" b="1" dirty="0"/>
              <a:t> </a:t>
            </a:r>
            <a:r>
              <a:rPr lang="en-US" altLang="ja-JP" sz="1600" dirty="0"/>
              <a:t>Source: Susumu Hani, the film “Water in Our Life,” 1952 </a:t>
            </a:r>
            <a:endParaRPr kumimoji="1" lang="ja-JP" altLang="en-US" sz="1600" dirty="0"/>
          </a:p>
        </p:txBody>
      </p:sp>
      <p:sp>
        <p:nvSpPr>
          <p:cNvPr id="7" name="タイトル 4"/>
          <p:cNvSpPr txBox="1"/>
          <p:nvPr/>
        </p:nvSpPr>
        <p:spPr>
          <a:xfrm>
            <a:off x="359996" y="252000"/>
            <a:ext cx="8208000" cy="720000"/>
          </a:xfrm>
          <a:prstGeom prst="rect">
            <a:avLst/>
          </a:prstGeom>
        </p:spPr>
        <p:txBody>
          <a:bodyPr vert="horz" lIns="0" tIns="0" rIns="0" bIns="0" rtlCol="0" anchor="ctr">
            <a:normAutofit/>
          </a:bodyPr>
          <a:lstStyle>
            <a:lvl1pPr algn="l" defTabSz="914400" rtl="0" eaLnBrk="1" latinLnBrk="0" hangingPunct="1">
              <a:spcBef>
                <a:spcPct val="0"/>
              </a:spcBef>
              <a:buNone/>
              <a:defRPr kumimoji="1" sz="4400" b="1" kern="1200">
                <a:solidFill>
                  <a:schemeClr val="bg1">
                    <a:lumMod val="50000"/>
                  </a:schemeClr>
                </a:solidFill>
                <a:latin typeface="+mj-lt"/>
                <a:ea typeface="+mj-ea"/>
                <a:cs typeface="+mj-cs"/>
              </a:defRPr>
            </a:lvl1pPr>
          </a:lstStyle>
          <a:p>
            <a:pPr marL="58420">
              <a:spcBef>
                <a:spcPts val="600"/>
              </a:spcBef>
            </a:pPr>
            <a:r>
              <a:rPr lang="en-US" altLang="ja-JP" sz="2800" dirty="0"/>
              <a:t>3. Historical Path towards Nationwide Coverage </a:t>
            </a:r>
            <a:endParaRPr lang="ja-JP" altLang="en-US"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251520" y="940539"/>
            <a:ext cx="8640000" cy="365760"/>
          </a:xfrm>
          <a:prstGeom prst="rect">
            <a:avLst/>
          </a:prstGeom>
        </p:spPr>
        <p:txBody>
          <a:bodyPr wrap="square" lIns="36000" tIns="0" rIns="0" bIns="0">
            <a:spAutoFit/>
          </a:bodyPr>
          <a:lstStyle/>
          <a:p>
            <a:r>
              <a:rPr lang="en-US" altLang="ja-JP" sz="2400" b="1" dirty="0"/>
              <a:t>(2) Water Supply Development in Urban Areas</a:t>
            </a:r>
          </a:p>
        </p:txBody>
      </p:sp>
      <p:graphicFrame>
        <p:nvGraphicFramePr>
          <p:cNvPr id="4" name="表 3"/>
          <p:cNvGraphicFramePr>
            <a:graphicFrameLocks noGrp="1"/>
          </p:cNvGraphicFramePr>
          <p:nvPr/>
        </p:nvGraphicFramePr>
        <p:xfrm>
          <a:off x="359922" y="1310321"/>
          <a:ext cx="8583387" cy="4823519"/>
        </p:xfrm>
        <a:graphic>
          <a:graphicData uri="http://schemas.openxmlformats.org/drawingml/2006/table">
            <a:tbl>
              <a:tblPr firstRow="1" bandRow="1">
                <a:tableStyleId>{5C22544A-7EE6-4342-B048-85BDC9FD1C3A}</a:tableStyleId>
              </a:tblPr>
              <a:tblGrid>
                <a:gridCol w="2137957">
                  <a:extLst>
                    <a:ext uri="{9D8B030D-6E8A-4147-A177-3AD203B41FA5}">
                      <a16:colId xmlns:a16="http://schemas.microsoft.com/office/drawing/2014/main" val="20000"/>
                    </a:ext>
                  </a:extLst>
                </a:gridCol>
                <a:gridCol w="6445430">
                  <a:extLst>
                    <a:ext uri="{9D8B030D-6E8A-4147-A177-3AD203B41FA5}">
                      <a16:colId xmlns:a16="http://schemas.microsoft.com/office/drawing/2014/main" val="20001"/>
                    </a:ext>
                  </a:extLst>
                </a:gridCol>
              </a:tblGrid>
              <a:tr h="368300">
                <a:tc>
                  <a:txBody>
                    <a:bodyPr/>
                    <a:lstStyle/>
                    <a:p>
                      <a:pPr algn="ctr"/>
                      <a:r>
                        <a:rPr lang="en-US" altLang="ja-JP" sz="1700" b="1" dirty="0">
                          <a:solidFill>
                            <a:schemeClr val="tx1"/>
                          </a:solidFill>
                        </a:rPr>
                        <a:t>Period</a:t>
                      </a:r>
                      <a:endParaRPr lang="ja-JP" altLang="en-US" sz="1700" b="1" dirty="0">
                        <a:solidFill>
                          <a:schemeClr val="tx1"/>
                        </a:solidFill>
                      </a:endParaRPr>
                    </a:p>
                  </a:txBody>
                  <a:tcPr/>
                </a:tc>
                <a:tc>
                  <a:txBody>
                    <a:bodyPr/>
                    <a:lstStyle/>
                    <a:p>
                      <a:pPr algn="ctr"/>
                      <a:r>
                        <a:rPr lang="en-US" altLang="ja-JP" sz="1700" dirty="0">
                          <a:solidFill>
                            <a:schemeClr val="tx1"/>
                          </a:solidFill>
                        </a:rPr>
                        <a:t>Characteristics of waterworks</a:t>
                      </a:r>
                      <a:endParaRPr lang="ja-JP" altLang="en-US" sz="1700" dirty="0">
                        <a:solidFill>
                          <a:schemeClr val="tx1"/>
                        </a:solidFill>
                      </a:endParaRPr>
                    </a:p>
                  </a:txBody>
                  <a:tcPr/>
                </a:tc>
                <a:extLst>
                  <a:ext uri="{0D108BD9-81ED-4DB2-BD59-A6C34878D82A}">
                    <a16:rowId xmlns:a16="http://schemas.microsoft.com/office/drawing/2014/main" val="10000"/>
                  </a:ext>
                </a:extLst>
              </a:tr>
              <a:tr h="908594">
                <a:tc>
                  <a:txBody>
                    <a:bodyPr/>
                    <a:lstStyle/>
                    <a:p>
                      <a:r>
                        <a:rPr lang="en-US" altLang="ja-JP" sz="1700" b="1" dirty="0"/>
                        <a:t>Early stage of construction</a:t>
                      </a:r>
                    </a:p>
                    <a:p>
                      <a:r>
                        <a:rPr lang="en-US" altLang="ja-JP" sz="1700" dirty="0"/>
                        <a:t>(1887 – 1945)</a:t>
                      </a:r>
                    </a:p>
                  </a:txBody>
                  <a:tcPr/>
                </a:tc>
                <a:tc>
                  <a:txBody>
                    <a:bodyPr/>
                    <a:lstStyle/>
                    <a:p>
                      <a:pPr marL="171450" indent="-171450">
                        <a:buFont typeface="Wingdings" panose="05000000000000000000" pitchFamily="2" charset="2"/>
                        <a:buChar char="l"/>
                      </a:pPr>
                      <a:r>
                        <a:rPr lang="en-US" altLang="ja-JP" sz="1700" dirty="0"/>
                        <a:t>Mainly </a:t>
                      </a:r>
                      <a:r>
                        <a:rPr lang="en-US" altLang="ja-JP" sz="1700" b="0" dirty="0"/>
                        <a:t>funded </a:t>
                      </a:r>
                      <a:r>
                        <a:rPr lang="en-US" altLang="ja-JP" sz="1700" b="0" dirty="0">
                          <a:solidFill>
                            <a:schemeClr val="tx1"/>
                          </a:solidFill>
                        </a:rPr>
                        <a:t>by</a:t>
                      </a:r>
                      <a:r>
                        <a:rPr lang="en-US" altLang="ja-JP" sz="1700" b="0" dirty="0">
                          <a:solidFill>
                            <a:srgbClr val="FF0000"/>
                          </a:solidFill>
                        </a:rPr>
                        <a:t> bond floatation and own funds</a:t>
                      </a:r>
                      <a:r>
                        <a:rPr lang="en-US" altLang="ja-JP" sz="1700" dirty="0"/>
                        <a:t>, financed </a:t>
                      </a:r>
                      <a:r>
                        <a:rPr lang="en-US" altLang="ja-JP" sz="1700" b="0" dirty="0">
                          <a:solidFill>
                            <a:schemeClr val="tx1"/>
                          </a:solidFill>
                        </a:rPr>
                        <a:t>by</a:t>
                      </a:r>
                      <a:r>
                        <a:rPr lang="en-US" altLang="ja-JP" sz="1700" b="0" dirty="0">
                          <a:solidFill>
                            <a:srgbClr val="FF0000"/>
                          </a:solidFill>
                        </a:rPr>
                        <a:t> tariffs</a:t>
                      </a:r>
                    </a:p>
                    <a:p>
                      <a:pPr marL="171450" indent="-171450">
                        <a:buFont typeface="Wingdings" panose="05000000000000000000" pitchFamily="2" charset="2"/>
                        <a:buChar char="l"/>
                      </a:pPr>
                      <a:r>
                        <a:rPr lang="en-US" altLang="ja-JP" sz="1700" dirty="0"/>
                        <a:t>Small portion of subsidy by the national government</a:t>
                      </a:r>
                    </a:p>
                  </a:txBody>
                  <a:tcPr/>
                </a:tc>
                <a:extLst>
                  <a:ext uri="{0D108BD9-81ED-4DB2-BD59-A6C34878D82A}">
                    <a16:rowId xmlns:a16="http://schemas.microsoft.com/office/drawing/2014/main" val="10001"/>
                  </a:ext>
                </a:extLst>
              </a:tr>
              <a:tr h="911703">
                <a:tc>
                  <a:txBody>
                    <a:bodyPr/>
                    <a:lstStyle/>
                    <a:p>
                      <a:r>
                        <a:rPr lang="en-US" altLang="ja-JP" sz="1700" b="1" dirty="0"/>
                        <a:t>After World War II</a:t>
                      </a:r>
                    </a:p>
                    <a:p>
                      <a:r>
                        <a:rPr lang="en-US" altLang="ja-JP" sz="1700" dirty="0"/>
                        <a:t>(1945 – 1954)</a:t>
                      </a:r>
                    </a:p>
                  </a:txBody>
                  <a:tcPr/>
                </a:tc>
                <a:tc>
                  <a:txBody>
                    <a:bodyPr/>
                    <a:lstStyle/>
                    <a:p>
                      <a:pPr marL="171450" indent="-171450">
                        <a:buFont typeface="Wingdings" panose="05000000000000000000" pitchFamily="2" charset="2"/>
                        <a:buChar char="l"/>
                      </a:pPr>
                      <a:r>
                        <a:rPr lang="en-US" altLang="ja-JP" sz="1700" dirty="0"/>
                        <a:t>Technical support from GHQ (widespread introduction of chlorination)</a:t>
                      </a:r>
                    </a:p>
                    <a:p>
                      <a:pPr marL="171450" indent="-171450">
                        <a:buFont typeface="Wingdings" panose="05000000000000000000" pitchFamily="2" charset="2"/>
                        <a:buChar char="l"/>
                      </a:pPr>
                      <a:r>
                        <a:rPr lang="en-US" altLang="ja-JP" sz="1700" dirty="0"/>
                        <a:t>Subsidy for reconstruction following the war until 1954</a:t>
                      </a:r>
                    </a:p>
                  </a:txBody>
                  <a:tcPr/>
                </a:tc>
                <a:extLst>
                  <a:ext uri="{0D108BD9-81ED-4DB2-BD59-A6C34878D82A}">
                    <a16:rowId xmlns:a16="http://schemas.microsoft.com/office/drawing/2014/main" val="10002"/>
                  </a:ext>
                </a:extLst>
              </a:tr>
              <a:tr h="1181172">
                <a:tc>
                  <a:txBody>
                    <a:bodyPr/>
                    <a:lstStyle/>
                    <a:p>
                      <a:pPr lvl="0"/>
                      <a:r>
                        <a:rPr lang="en-US" altLang="en-US" sz="1700" b="1" dirty="0"/>
                        <a:t>Early</a:t>
                      </a:r>
                      <a:r>
                        <a:rPr lang="en-US" altLang="en-US" sz="1700" dirty="0"/>
                        <a:t> </a:t>
                      </a:r>
                      <a:r>
                        <a:rPr lang="en-US" altLang="en-US" sz="1700" b="1" dirty="0"/>
                        <a:t>period of </a:t>
                      </a:r>
                    </a:p>
                    <a:p>
                      <a:pPr lvl="0"/>
                      <a:r>
                        <a:rPr lang="en-US" altLang="en-US" sz="1700" b="1" dirty="0"/>
                        <a:t>high economic growth</a:t>
                      </a:r>
                    </a:p>
                    <a:p>
                      <a:pPr lvl="0"/>
                      <a:r>
                        <a:rPr lang="en-US" altLang="en-US" sz="1700" dirty="0"/>
                        <a:t> (1954 – 1967)</a:t>
                      </a:r>
                      <a:endParaRPr lang="ja-JP" altLang="en-US" sz="1700" dirty="0"/>
                    </a:p>
                  </a:txBody>
                  <a:tcPr/>
                </a:tc>
                <a:tc>
                  <a:txBody>
                    <a:bodyPr/>
                    <a:lstStyle/>
                    <a:p>
                      <a:pPr marL="171450" indent="-171450">
                        <a:buFont typeface="Wingdings" panose="05000000000000000000" pitchFamily="2" charset="2"/>
                        <a:buChar char="l"/>
                      </a:pPr>
                      <a:r>
                        <a:rPr lang="en-US" altLang="ja-JP" sz="1700" dirty="0"/>
                        <a:t>Rapid population growth </a:t>
                      </a:r>
                      <a:r>
                        <a:rPr lang="en-US" altLang="ja-JP" sz="1700" b="0" dirty="0">
                          <a:solidFill>
                            <a:schemeClr val="tx1"/>
                          </a:solidFill>
                        </a:rPr>
                        <a:t>and </a:t>
                      </a:r>
                      <a:r>
                        <a:rPr lang="en-US" altLang="ja-JP" sz="1700" b="0" dirty="0">
                          <a:solidFill>
                            <a:srgbClr val="FF0000"/>
                          </a:solidFill>
                        </a:rPr>
                        <a:t>water demand</a:t>
                      </a:r>
                    </a:p>
                    <a:p>
                      <a:pPr marL="171450" indent="-171450">
                        <a:buClr>
                          <a:schemeClr val="tx1"/>
                        </a:buClr>
                        <a:buFont typeface="Wingdings" panose="05000000000000000000" pitchFamily="2" charset="2"/>
                        <a:buChar char="l"/>
                      </a:pPr>
                      <a:r>
                        <a:rPr lang="en-US" altLang="ja-JP" sz="1700" b="0" dirty="0">
                          <a:solidFill>
                            <a:srgbClr val="FF0000"/>
                          </a:solidFill>
                        </a:rPr>
                        <a:t>Massive water resources development </a:t>
                      </a:r>
                      <a:r>
                        <a:rPr lang="en-US" altLang="ja-JP" sz="1700" dirty="0"/>
                        <a:t>and expansion of water supply service areas by bond floatation</a:t>
                      </a:r>
                    </a:p>
                    <a:p>
                      <a:pPr marL="171450" indent="-171450">
                        <a:buFont typeface="Wingdings" panose="05000000000000000000" pitchFamily="2" charset="2"/>
                        <a:buChar char="l"/>
                      </a:pPr>
                      <a:r>
                        <a:rPr lang="en-US" altLang="ja-JP" sz="1700" dirty="0"/>
                        <a:t>No subsidy from the state government</a:t>
                      </a:r>
                    </a:p>
                  </a:txBody>
                  <a:tcPr/>
                </a:tc>
                <a:extLst>
                  <a:ext uri="{0D108BD9-81ED-4DB2-BD59-A6C34878D82A}">
                    <a16:rowId xmlns:a16="http://schemas.microsoft.com/office/drawing/2014/main" val="10003"/>
                  </a:ext>
                </a:extLst>
              </a:tr>
              <a:tr h="1453750">
                <a:tc>
                  <a:txBody>
                    <a:bodyPr/>
                    <a:lstStyle/>
                    <a:p>
                      <a:pPr lvl="0"/>
                      <a:r>
                        <a:rPr lang="en-US" altLang="en-US" sz="1700" b="1" dirty="0"/>
                        <a:t>Late period of </a:t>
                      </a:r>
                    </a:p>
                    <a:p>
                      <a:pPr lvl="0"/>
                      <a:r>
                        <a:rPr lang="en-US" altLang="en-US" sz="1700" b="1" dirty="0"/>
                        <a:t>high economic growth to the present</a:t>
                      </a:r>
                    </a:p>
                    <a:p>
                      <a:pPr lvl="0"/>
                      <a:r>
                        <a:rPr lang="en-US" altLang="en-US" sz="1700" dirty="0"/>
                        <a:t>(1967 – )</a:t>
                      </a:r>
                      <a:endParaRPr lang="ja-JP" altLang="en-US" sz="1700" dirty="0"/>
                    </a:p>
                  </a:txBody>
                  <a:tcPr/>
                </a:tc>
                <a:tc>
                  <a:txBody>
                    <a:bodyPr/>
                    <a:lstStyle/>
                    <a:p>
                      <a:pPr marL="171450" indent="-171450">
                        <a:buFont typeface="Wingdings" panose="05000000000000000000" pitchFamily="2" charset="2"/>
                        <a:buChar char="l"/>
                      </a:pPr>
                      <a:r>
                        <a:rPr lang="en-US" altLang="ja-JP" sz="1700" dirty="0"/>
                        <a:t>Targeted subsidy for water resources development, </a:t>
                      </a:r>
                      <a:r>
                        <a:rPr lang="en-US" altLang="ja-JP" sz="1700" b="0" dirty="0">
                          <a:solidFill>
                            <a:srgbClr val="FF0000"/>
                          </a:solidFill>
                        </a:rPr>
                        <a:t>advanced water treatment</a:t>
                      </a:r>
                      <a:r>
                        <a:rPr lang="en-US" altLang="ja-JP" sz="1700" b="0" dirty="0"/>
                        <a:t>, </a:t>
                      </a:r>
                      <a:r>
                        <a:rPr lang="en-US" altLang="ja-JP" sz="1700" b="0" dirty="0">
                          <a:solidFill>
                            <a:srgbClr val="FF0000"/>
                          </a:solidFill>
                        </a:rPr>
                        <a:t>replacement of aging pipes</a:t>
                      </a:r>
                      <a:r>
                        <a:rPr lang="en-US" altLang="ja-JP" sz="1700" b="0" dirty="0"/>
                        <a:t>, </a:t>
                      </a:r>
                      <a:r>
                        <a:rPr lang="en-US" altLang="ja-JP" sz="1700" b="0" dirty="0">
                          <a:solidFill>
                            <a:srgbClr val="FF0000"/>
                          </a:solidFill>
                        </a:rPr>
                        <a:t>disaster risk reduction</a:t>
                      </a:r>
                      <a:r>
                        <a:rPr lang="en-US" altLang="ja-JP" sz="1700" dirty="0"/>
                        <a:t>, etc.</a:t>
                      </a:r>
                    </a:p>
                    <a:p>
                      <a:pPr marL="171450" indent="-171450">
                        <a:buFont typeface="Wingdings" panose="05000000000000000000" pitchFamily="2" charset="2"/>
                        <a:buChar char="l"/>
                      </a:pPr>
                      <a:r>
                        <a:rPr lang="en-US" altLang="ja-JP" sz="1700" dirty="0"/>
                        <a:t>Debt repayment</a:t>
                      </a:r>
                    </a:p>
                    <a:p>
                      <a:pPr marL="171450" indent="-171450">
                        <a:buFont typeface="Wingdings" panose="05000000000000000000" pitchFamily="2" charset="2"/>
                        <a:buChar char="l"/>
                      </a:pPr>
                      <a:r>
                        <a:rPr lang="en-US" altLang="ja-JP" sz="1700" dirty="0"/>
                        <a:t>Asset management for rehabilitation</a:t>
                      </a:r>
                    </a:p>
                  </a:txBody>
                  <a:tcPr/>
                </a:tc>
                <a:extLst>
                  <a:ext uri="{0D108BD9-81ED-4DB2-BD59-A6C34878D82A}">
                    <a16:rowId xmlns:a16="http://schemas.microsoft.com/office/drawing/2014/main" val="10004"/>
                  </a:ext>
                </a:extLst>
              </a:tr>
            </a:tbl>
          </a:graphicData>
        </a:graphic>
      </p:graphicFrame>
      <p:sp>
        <p:nvSpPr>
          <p:cNvPr id="9" name="タイトル 4"/>
          <p:cNvSpPr txBox="1"/>
          <p:nvPr/>
        </p:nvSpPr>
        <p:spPr>
          <a:xfrm>
            <a:off x="359996" y="252000"/>
            <a:ext cx="8208000" cy="720000"/>
          </a:xfrm>
          <a:prstGeom prst="rect">
            <a:avLst/>
          </a:prstGeom>
        </p:spPr>
        <p:txBody>
          <a:bodyPr vert="horz" lIns="0" tIns="0" rIns="0" bIns="0" rtlCol="0" anchor="ctr">
            <a:normAutofit/>
          </a:bodyPr>
          <a:lstStyle>
            <a:lvl1pPr algn="l" defTabSz="914400" rtl="0" eaLnBrk="1" latinLnBrk="0" hangingPunct="1">
              <a:spcBef>
                <a:spcPct val="0"/>
              </a:spcBef>
              <a:buNone/>
              <a:defRPr kumimoji="1" sz="4400" b="1" kern="1200">
                <a:solidFill>
                  <a:schemeClr val="bg1">
                    <a:lumMod val="50000"/>
                  </a:schemeClr>
                </a:solidFill>
                <a:latin typeface="+mj-lt"/>
                <a:ea typeface="+mj-ea"/>
                <a:cs typeface="+mj-cs"/>
              </a:defRPr>
            </a:lvl1pPr>
          </a:lstStyle>
          <a:p>
            <a:pPr marL="58420">
              <a:spcBef>
                <a:spcPts val="600"/>
              </a:spcBef>
            </a:pPr>
            <a:r>
              <a:rPr lang="en-US" altLang="ja-JP" sz="2800" dirty="0"/>
              <a:t>3. Historical Path towards Nationwide Coverage </a:t>
            </a:r>
            <a:endParaRPr lang="ja-JP" altLang="en-US"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p:cNvGraphicFramePr>
            <a:graphicFrameLocks noGrp="1"/>
          </p:cNvGraphicFramePr>
          <p:nvPr/>
        </p:nvGraphicFramePr>
        <p:xfrm>
          <a:off x="271323" y="2636912"/>
          <a:ext cx="8628779" cy="3474720"/>
        </p:xfrm>
        <a:graphic>
          <a:graphicData uri="http://schemas.openxmlformats.org/drawingml/2006/table">
            <a:tbl>
              <a:tblPr firstRow="1" bandRow="1"/>
              <a:tblGrid>
                <a:gridCol w="1728934">
                  <a:extLst>
                    <a:ext uri="{9D8B030D-6E8A-4147-A177-3AD203B41FA5}">
                      <a16:colId xmlns:a16="http://schemas.microsoft.com/office/drawing/2014/main" val="20000"/>
                    </a:ext>
                  </a:extLst>
                </a:gridCol>
                <a:gridCol w="1490253">
                  <a:extLst>
                    <a:ext uri="{9D8B030D-6E8A-4147-A177-3AD203B41FA5}">
                      <a16:colId xmlns:a16="http://schemas.microsoft.com/office/drawing/2014/main" val="20001"/>
                    </a:ext>
                  </a:extLst>
                </a:gridCol>
                <a:gridCol w="2102118">
                  <a:extLst>
                    <a:ext uri="{9D8B030D-6E8A-4147-A177-3AD203B41FA5}">
                      <a16:colId xmlns:a16="http://schemas.microsoft.com/office/drawing/2014/main" val="20002"/>
                    </a:ext>
                  </a:extLst>
                </a:gridCol>
                <a:gridCol w="1979352">
                  <a:extLst>
                    <a:ext uri="{9D8B030D-6E8A-4147-A177-3AD203B41FA5}">
                      <a16:colId xmlns:a16="http://schemas.microsoft.com/office/drawing/2014/main" val="20003"/>
                    </a:ext>
                  </a:extLst>
                </a:gridCol>
                <a:gridCol w="1328122">
                  <a:extLst>
                    <a:ext uri="{9D8B030D-6E8A-4147-A177-3AD203B41FA5}">
                      <a16:colId xmlns:a16="http://schemas.microsoft.com/office/drawing/2014/main" val="20004"/>
                    </a:ext>
                  </a:extLst>
                </a:gridCol>
              </a:tblGrid>
              <a:tr h="1005840">
                <a:tc>
                  <a:txBody>
                    <a:bodyPr/>
                    <a:lstStyle>
                      <a:lvl1pPr marL="0" algn="l" defTabSz="914400" rtl="0" eaLnBrk="1" latinLnBrk="0" hangingPunct="1">
                        <a:defRPr kumimoji="1" sz="1800" b="1" kern="1200">
                          <a:solidFill>
                            <a:schemeClr val="lt1"/>
                          </a:solidFill>
                          <a:latin typeface="+mn-lt"/>
                          <a:ea typeface="+mn-ea"/>
                          <a:cs typeface="+mn-cs"/>
                        </a:defRPr>
                      </a:lvl1pPr>
                      <a:lvl2pPr marL="457200" algn="l" defTabSz="914400" rtl="0" eaLnBrk="1" latinLnBrk="0" hangingPunct="1">
                        <a:defRPr kumimoji="1" sz="1800" b="1" kern="1200">
                          <a:solidFill>
                            <a:schemeClr val="lt1"/>
                          </a:solidFill>
                          <a:latin typeface="+mn-lt"/>
                          <a:ea typeface="+mn-ea"/>
                          <a:cs typeface="+mn-cs"/>
                        </a:defRPr>
                      </a:lvl2pPr>
                      <a:lvl3pPr marL="914400" algn="l" defTabSz="914400" rtl="0" eaLnBrk="1" latinLnBrk="0" hangingPunct="1">
                        <a:defRPr kumimoji="1" sz="1800" b="1" kern="1200">
                          <a:solidFill>
                            <a:schemeClr val="lt1"/>
                          </a:solidFill>
                          <a:latin typeface="+mn-lt"/>
                          <a:ea typeface="+mn-ea"/>
                          <a:cs typeface="+mn-cs"/>
                        </a:defRPr>
                      </a:lvl3pPr>
                      <a:lvl4pPr marL="1371600" algn="l" defTabSz="914400" rtl="0" eaLnBrk="1" latinLnBrk="0" hangingPunct="1">
                        <a:defRPr kumimoji="1" sz="1800" b="1" kern="1200">
                          <a:solidFill>
                            <a:schemeClr val="lt1"/>
                          </a:solidFill>
                          <a:latin typeface="+mn-lt"/>
                          <a:ea typeface="+mn-ea"/>
                          <a:cs typeface="+mn-cs"/>
                        </a:defRPr>
                      </a:lvl4pPr>
                      <a:lvl5pPr marL="1828800" algn="l" defTabSz="914400" rtl="0" eaLnBrk="1" latinLnBrk="0" hangingPunct="1">
                        <a:defRPr kumimoji="1" sz="1800" b="1" kern="1200">
                          <a:solidFill>
                            <a:schemeClr val="lt1"/>
                          </a:solidFill>
                          <a:latin typeface="+mn-lt"/>
                          <a:ea typeface="+mn-ea"/>
                          <a:cs typeface="+mn-cs"/>
                        </a:defRPr>
                      </a:lvl5pPr>
                      <a:lvl6pPr marL="2286000" algn="l" defTabSz="914400" rtl="0" eaLnBrk="1" latinLnBrk="0" hangingPunct="1">
                        <a:defRPr kumimoji="1" sz="1800" b="1" kern="1200">
                          <a:solidFill>
                            <a:schemeClr val="lt1"/>
                          </a:solidFill>
                          <a:latin typeface="+mn-lt"/>
                          <a:ea typeface="+mn-ea"/>
                          <a:cs typeface="+mn-cs"/>
                        </a:defRPr>
                      </a:lvl6pPr>
                      <a:lvl7pPr marL="2743200" algn="l" defTabSz="914400" rtl="0" eaLnBrk="1" latinLnBrk="0" hangingPunct="1">
                        <a:defRPr kumimoji="1" sz="1800" b="1" kern="1200">
                          <a:solidFill>
                            <a:schemeClr val="lt1"/>
                          </a:solidFill>
                          <a:latin typeface="+mn-lt"/>
                          <a:ea typeface="+mn-ea"/>
                          <a:cs typeface="+mn-cs"/>
                        </a:defRPr>
                      </a:lvl7pPr>
                      <a:lvl8pPr marL="3200400" algn="l" defTabSz="914400" rtl="0" eaLnBrk="1" latinLnBrk="0" hangingPunct="1">
                        <a:defRPr kumimoji="1" sz="1800" b="1" kern="1200">
                          <a:solidFill>
                            <a:schemeClr val="lt1"/>
                          </a:solidFill>
                          <a:latin typeface="+mn-lt"/>
                          <a:ea typeface="+mn-ea"/>
                          <a:cs typeface="+mn-cs"/>
                        </a:defRPr>
                      </a:lvl8pPr>
                      <a:lvl9pPr marL="3657600" algn="l" defTabSz="914400" rtl="0" eaLnBrk="1" latinLnBrk="0" hangingPunct="1">
                        <a:defRPr kumimoji="1" sz="1800" b="1" kern="1200">
                          <a:solidFill>
                            <a:schemeClr val="lt1"/>
                          </a:solidFill>
                          <a:latin typeface="+mn-lt"/>
                          <a:ea typeface="+mn-ea"/>
                          <a:cs typeface="+mn-cs"/>
                        </a:defRPr>
                      </a:lvl9pPr>
                    </a:lstStyle>
                    <a:p>
                      <a:pPr algn="ctr"/>
                      <a:r>
                        <a:rPr kumimoji="1" lang="en-US" altLang="ja-JP" sz="2000" b="1" i="0" dirty="0">
                          <a:solidFill>
                            <a:schemeClr val="tx1"/>
                          </a:solidFill>
                          <a:latin typeface="+mn-lt"/>
                        </a:rPr>
                        <a:t>Type</a:t>
                      </a:r>
                      <a:endParaRPr kumimoji="1" lang="ja-JP" altLang="en-US" sz="2000" b="1" i="0" dirty="0">
                        <a:solidFill>
                          <a:schemeClr val="tx1"/>
                        </a:solidFill>
                        <a:latin typeface="+mn-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5">
                        <a:lumMod val="90000"/>
                      </a:schemeClr>
                    </a:solidFill>
                  </a:tcPr>
                </a:tc>
                <a:tc>
                  <a:txBody>
                    <a:bodyPr/>
                    <a:lstStyle>
                      <a:lvl1pPr marL="0" algn="l" defTabSz="914400" rtl="0" eaLnBrk="1" latinLnBrk="0" hangingPunct="1">
                        <a:defRPr kumimoji="1" sz="1800" b="1" kern="1200">
                          <a:solidFill>
                            <a:schemeClr val="lt1"/>
                          </a:solidFill>
                          <a:latin typeface="+mn-lt"/>
                          <a:ea typeface="+mn-ea"/>
                          <a:cs typeface="+mn-cs"/>
                        </a:defRPr>
                      </a:lvl1pPr>
                      <a:lvl2pPr marL="457200" algn="l" defTabSz="914400" rtl="0" eaLnBrk="1" latinLnBrk="0" hangingPunct="1">
                        <a:defRPr kumimoji="1" sz="1800" b="1" kern="1200">
                          <a:solidFill>
                            <a:schemeClr val="lt1"/>
                          </a:solidFill>
                          <a:latin typeface="+mn-lt"/>
                          <a:ea typeface="+mn-ea"/>
                          <a:cs typeface="+mn-cs"/>
                        </a:defRPr>
                      </a:lvl2pPr>
                      <a:lvl3pPr marL="914400" algn="l" defTabSz="914400" rtl="0" eaLnBrk="1" latinLnBrk="0" hangingPunct="1">
                        <a:defRPr kumimoji="1" sz="1800" b="1" kern="1200">
                          <a:solidFill>
                            <a:schemeClr val="lt1"/>
                          </a:solidFill>
                          <a:latin typeface="+mn-lt"/>
                          <a:ea typeface="+mn-ea"/>
                          <a:cs typeface="+mn-cs"/>
                        </a:defRPr>
                      </a:lvl3pPr>
                      <a:lvl4pPr marL="1371600" algn="l" defTabSz="914400" rtl="0" eaLnBrk="1" latinLnBrk="0" hangingPunct="1">
                        <a:defRPr kumimoji="1" sz="1800" b="1" kern="1200">
                          <a:solidFill>
                            <a:schemeClr val="lt1"/>
                          </a:solidFill>
                          <a:latin typeface="+mn-lt"/>
                          <a:ea typeface="+mn-ea"/>
                          <a:cs typeface="+mn-cs"/>
                        </a:defRPr>
                      </a:lvl4pPr>
                      <a:lvl5pPr marL="1828800" algn="l" defTabSz="914400" rtl="0" eaLnBrk="1" latinLnBrk="0" hangingPunct="1">
                        <a:defRPr kumimoji="1" sz="1800" b="1" kern="1200">
                          <a:solidFill>
                            <a:schemeClr val="lt1"/>
                          </a:solidFill>
                          <a:latin typeface="+mn-lt"/>
                          <a:ea typeface="+mn-ea"/>
                          <a:cs typeface="+mn-cs"/>
                        </a:defRPr>
                      </a:lvl5pPr>
                      <a:lvl6pPr marL="2286000" algn="l" defTabSz="914400" rtl="0" eaLnBrk="1" latinLnBrk="0" hangingPunct="1">
                        <a:defRPr kumimoji="1" sz="1800" b="1" kern="1200">
                          <a:solidFill>
                            <a:schemeClr val="lt1"/>
                          </a:solidFill>
                          <a:latin typeface="+mn-lt"/>
                          <a:ea typeface="+mn-ea"/>
                          <a:cs typeface="+mn-cs"/>
                        </a:defRPr>
                      </a:lvl6pPr>
                      <a:lvl7pPr marL="2743200" algn="l" defTabSz="914400" rtl="0" eaLnBrk="1" latinLnBrk="0" hangingPunct="1">
                        <a:defRPr kumimoji="1" sz="1800" b="1" kern="1200">
                          <a:solidFill>
                            <a:schemeClr val="lt1"/>
                          </a:solidFill>
                          <a:latin typeface="+mn-lt"/>
                          <a:ea typeface="+mn-ea"/>
                          <a:cs typeface="+mn-cs"/>
                        </a:defRPr>
                      </a:lvl7pPr>
                      <a:lvl8pPr marL="3200400" algn="l" defTabSz="914400" rtl="0" eaLnBrk="1" latinLnBrk="0" hangingPunct="1">
                        <a:defRPr kumimoji="1" sz="1800" b="1" kern="1200">
                          <a:solidFill>
                            <a:schemeClr val="lt1"/>
                          </a:solidFill>
                          <a:latin typeface="+mn-lt"/>
                          <a:ea typeface="+mn-ea"/>
                          <a:cs typeface="+mn-cs"/>
                        </a:defRPr>
                      </a:lvl8pPr>
                      <a:lvl9pPr marL="3657600" algn="l" defTabSz="914400" rtl="0" eaLnBrk="1" latinLnBrk="0" hangingPunct="1">
                        <a:defRPr kumimoji="1" sz="1800" b="1" kern="1200">
                          <a:solidFill>
                            <a:schemeClr val="lt1"/>
                          </a:solidFill>
                          <a:latin typeface="+mn-lt"/>
                          <a:ea typeface="+mn-ea"/>
                          <a:cs typeface="+mn-cs"/>
                        </a:defRPr>
                      </a:lvl9pPr>
                    </a:lstStyle>
                    <a:p>
                      <a:pPr algn="ctr"/>
                      <a:r>
                        <a:rPr kumimoji="1" lang="en-US" altLang="ja-JP" sz="2000" b="1" i="0" dirty="0">
                          <a:solidFill>
                            <a:schemeClr val="tx1"/>
                          </a:solidFill>
                          <a:latin typeface="+mn-lt"/>
                        </a:rPr>
                        <a:t>planned service population</a:t>
                      </a:r>
                      <a:endParaRPr kumimoji="1" lang="ja-JP" altLang="en-US" sz="2000" b="1" i="0" dirty="0">
                        <a:solidFill>
                          <a:schemeClr val="tx1"/>
                        </a:solidFill>
                        <a:latin typeface="+mn-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5">
                        <a:lumMod val="90000"/>
                      </a:schemeClr>
                    </a:solidFill>
                  </a:tcPr>
                </a:tc>
                <a:tc>
                  <a:txBody>
                    <a:bodyPr/>
                    <a:lstStyle>
                      <a:lvl1pPr marL="0" algn="l" defTabSz="914400" rtl="0" eaLnBrk="1" latinLnBrk="0" hangingPunct="1">
                        <a:defRPr kumimoji="1" sz="1800" b="1" kern="1200">
                          <a:solidFill>
                            <a:schemeClr val="lt1"/>
                          </a:solidFill>
                          <a:latin typeface="+mn-lt"/>
                          <a:ea typeface="+mn-ea"/>
                          <a:cs typeface="+mn-cs"/>
                        </a:defRPr>
                      </a:lvl1pPr>
                      <a:lvl2pPr marL="457200" algn="l" defTabSz="914400" rtl="0" eaLnBrk="1" latinLnBrk="0" hangingPunct="1">
                        <a:defRPr kumimoji="1" sz="1800" b="1" kern="1200">
                          <a:solidFill>
                            <a:schemeClr val="lt1"/>
                          </a:solidFill>
                          <a:latin typeface="+mn-lt"/>
                          <a:ea typeface="+mn-ea"/>
                          <a:cs typeface="+mn-cs"/>
                        </a:defRPr>
                      </a:lvl2pPr>
                      <a:lvl3pPr marL="914400" algn="l" defTabSz="914400" rtl="0" eaLnBrk="1" latinLnBrk="0" hangingPunct="1">
                        <a:defRPr kumimoji="1" sz="1800" b="1" kern="1200">
                          <a:solidFill>
                            <a:schemeClr val="lt1"/>
                          </a:solidFill>
                          <a:latin typeface="+mn-lt"/>
                          <a:ea typeface="+mn-ea"/>
                          <a:cs typeface="+mn-cs"/>
                        </a:defRPr>
                      </a:lvl3pPr>
                      <a:lvl4pPr marL="1371600" algn="l" defTabSz="914400" rtl="0" eaLnBrk="1" latinLnBrk="0" hangingPunct="1">
                        <a:defRPr kumimoji="1" sz="1800" b="1" kern="1200">
                          <a:solidFill>
                            <a:schemeClr val="lt1"/>
                          </a:solidFill>
                          <a:latin typeface="+mn-lt"/>
                          <a:ea typeface="+mn-ea"/>
                          <a:cs typeface="+mn-cs"/>
                        </a:defRPr>
                      </a:lvl4pPr>
                      <a:lvl5pPr marL="1828800" algn="l" defTabSz="914400" rtl="0" eaLnBrk="1" latinLnBrk="0" hangingPunct="1">
                        <a:defRPr kumimoji="1" sz="1800" b="1" kern="1200">
                          <a:solidFill>
                            <a:schemeClr val="lt1"/>
                          </a:solidFill>
                          <a:latin typeface="+mn-lt"/>
                          <a:ea typeface="+mn-ea"/>
                          <a:cs typeface="+mn-cs"/>
                        </a:defRPr>
                      </a:lvl5pPr>
                      <a:lvl6pPr marL="2286000" algn="l" defTabSz="914400" rtl="0" eaLnBrk="1" latinLnBrk="0" hangingPunct="1">
                        <a:defRPr kumimoji="1" sz="1800" b="1" kern="1200">
                          <a:solidFill>
                            <a:schemeClr val="lt1"/>
                          </a:solidFill>
                          <a:latin typeface="+mn-lt"/>
                          <a:ea typeface="+mn-ea"/>
                          <a:cs typeface="+mn-cs"/>
                        </a:defRPr>
                      </a:lvl6pPr>
                      <a:lvl7pPr marL="2743200" algn="l" defTabSz="914400" rtl="0" eaLnBrk="1" latinLnBrk="0" hangingPunct="1">
                        <a:defRPr kumimoji="1" sz="1800" b="1" kern="1200">
                          <a:solidFill>
                            <a:schemeClr val="lt1"/>
                          </a:solidFill>
                          <a:latin typeface="+mn-lt"/>
                          <a:ea typeface="+mn-ea"/>
                          <a:cs typeface="+mn-cs"/>
                        </a:defRPr>
                      </a:lvl7pPr>
                      <a:lvl8pPr marL="3200400" algn="l" defTabSz="914400" rtl="0" eaLnBrk="1" latinLnBrk="0" hangingPunct="1">
                        <a:defRPr kumimoji="1" sz="1800" b="1" kern="1200">
                          <a:solidFill>
                            <a:schemeClr val="lt1"/>
                          </a:solidFill>
                          <a:latin typeface="+mn-lt"/>
                          <a:ea typeface="+mn-ea"/>
                          <a:cs typeface="+mn-cs"/>
                        </a:defRPr>
                      </a:lvl8pPr>
                      <a:lvl9pPr marL="3657600" algn="l" defTabSz="914400" rtl="0" eaLnBrk="1" latinLnBrk="0" hangingPunct="1">
                        <a:defRPr kumimoji="1" sz="1800" b="1" kern="1200">
                          <a:solidFill>
                            <a:schemeClr val="lt1"/>
                          </a:solidFill>
                          <a:latin typeface="+mn-lt"/>
                          <a:ea typeface="+mn-ea"/>
                          <a:cs typeface="+mn-cs"/>
                        </a:defRPr>
                      </a:lvl9pPr>
                    </a:lstStyle>
                    <a:p>
                      <a:pPr algn="ctr"/>
                      <a:r>
                        <a:rPr kumimoji="1" lang="en-US" altLang="ja-JP" sz="2000" b="1" i="0" dirty="0">
                          <a:solidFill>
                            <a:schemeClr val="tx1"/>
                          </a:solidFill>
                          <a:latin typeface="+mn-lt"/>
                        </a:rPr>
                        <a:t>Accounting system</a:t>
                      </a:r>
                      <a:endParaRPr kumimoji="1" lang="ja-JP" altLang="en-US" sz="2000" b="1" i="0" dirty="0">
                        <a:solidFill>
                          <a:schemeClr val="tx1"/>
                        </a:solidFill>
                        <a:latin typeface="+mn-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5">
                        <a:lumMod val="90000"/>
                      </a:schemeClr>
                    </a:solidFill>
                  </a:tcPr>
                </a:tc>
                <a:tc>
                  <a:txBody>
                    <a:bodyPr/>
                    <a:lstStyle>
                      <a:lvl1pPr marL="0" algn="l" defTabSz="914400" rtl="0" eaLnBrk="1" latinLnBrk="0" hangingPunct="1">
                        <a:defRPr kumimoji="1" sz="1800" b="1" kern="1200">
                          <a:solidFill>
                            <a:schemeClr val="lt1"/>
                          </a:solidFill>
                          <a:latin typeface="+mn-lt"/>
                          <a:ea typeface="+mn-ea"/>
                          <a:cs typeface="+mn-cs"/>
                        </a:defRPr>
                      </a:lvl1pPr>
                      <a:lvl2pPr marL="457200" algn="l" defTabSz="914400" rtl="0" eaLnBrk="1" latinLnBrk="0" hangingPunct="1">
                        <a:defRPr kumimoji="1" sz="1800" b="1" kern="1200">
                          <a:solidFill>
                            <a:schemeClr val="lt1"/>
                          </a:solidFill>
                          <a:latin typeface="+mn-lt"/>
                          <a:ea typeface="+mn-ea"/>
                          <a:cs typeface="+mn-cs"/>
                        </a:defRPr>
                      </a:lvl2pPr>
                      <a:lvl3pPr marL="914400" algn="l" defTabSz="914400" rtl="0" eaLnBrk="1" latinLnBrk="0" hangingPunct="1">
                        <a:defRPr kumimoji="1" sz="1800" b="1" kern="1200">
                          <a:solidFill>
                            <a:schemeClr val="lt1"/>
                          </a:solidFill>
                          <a:latin typeface="+mn-lt"/>
                          <a:ea typeface="+mn-ea"/>
                          <a:cs typeface="+mn-cs"/>
                        </a:defRPr>
                      </a:lvl3pPr>
                      <a:lvl4pPr marL="1371600" algn="l" defTabSz="914400" rtl="0" eaLnBrk="1" latinLnBrk="0" hangingPunct="1">
                        <a:defRPr kumimoji="1" sz="1800" b="1" kern="1200">
                          <a:solidFill>
                            <a:schemeClr val="lt1"/>
                          </a:solidFill>
                          <a:latin typeface="+mn-lt"/>
                          <a:ea typeface="+mn-ea"/>
                          <a:cs typeface="+mn-cs"/>
                        </a:defRPr>
                      </a:lvl4pPr>
                      <a:lvl5pPr marL="1828800" algn="l" defTabSz="914400" rtl="0" eaLnBrk="1" latinLnBrk="0" hangingPunct="1">
                        <a:defRPr kumimoji="1" sz="1800" b="1" kern="1200">
                          <a:solidFill>
                            <a:schemeClr val="lt1"/>
                          </a:solidFill>
                          <a:latin typeface="+mn-lt"/>
                          <a:ea typeface="+mn-ea"/>
                          <a:cs typeface="+mn-cs"/>
                        </a:defRPr>
                      </a:lvl5pPr>
                      <a:lvl6pPr marL="2286000" algn="l" defTabSz="914400" rtl="0" eaLnBrk="1" latinLnBrk="0" hangingPunct="1">
                        <a:defRPr kumimoji="1" sz="1800" b="1" kern="1200">
                          <a:solidFill>
                            <a:schemeClr val="lt1"/>
                          </a:solidFill>
                          <a:latin typeface="+mn-lt"/>
                          <a:ea typeface="+mn-ea"/>
                          <a:cs typeface="+mn-cs"/>
                        </a:defRPr>
                      </a:lvl6pPr>
                      <a:lvl7pPr marL="2743200" algn="l" defTabSz="914400" rtl="0" eaLnBrk="1" latinLnBrk="0" hangingPunct="1">
                        <a:defRPr kumimoji="1" sz="1800" b="1" kern="1200">
                          <a:solidFill>
                            <a:schemeClr val="lt1"/>
                          </a:solidFill>
                          <a:latin typeface="+mn-lt"/>
                          <a:ea typeface="+mn-ea"/>
                          <a:cs typeface="+mn-cs"/>
                        </a:defRPr>
                      </a:lvl7pPr>
                      <a:lvl8pPr marL="3200400" algn="l" defTabSz="914400" rtl="0" eaLnBrk="1" latinLnBrk="0" hangingPunct="1">
                        <a:defRPr kumimoji="1" sz="1800" b="1" kern="1200">
                          <a:solidFill>
                            <a:schemeClr val="lt1"/>
                          </a:solidFill>
                          <a:latin typeface="+mn-lt"/>
                          <a:ea typeface="+mn-ea"/>
                          <a:cs typeface="+mn-cs"/>
                        </a:defRPr>
                      </a:lvl8pPr>
                      <a:lvl9pPr marL="3657600" algn="l" defTabSz="914400" rtl="0" eaLnBrk="1" latinLnBrk="0" hangingPunct="1">
                        <a:defRPr kumimoji="1" sz="1800" b="1" kern="1200">
                          <a:solidFill>
                            <a:schemeClr val="lt1"/>
                          </a:solidFill>
                          <a:latin typeface="+mn-lt"/>
                          <a:ea typeface="+mn-ea"/>
                          <a:cs typeface="+mn-cs"/>
                        </a:defRPr>
                      </a:lvl9pPr>
                    </a:lstStyle>
                    <a:p>
                      <a:pPr algn="ctr"/>
                      <a:r>
                        <a:rPr lang="en-US" altLang="ja-JP" sz="2000" b="1" i="0" dirty="0">
                          <a:solidFill>
                            <a:schemeClr val="tx1"/>
                          </a:solidFill>
                          <a:latin typeface="+mn-lt"/>
                        </a:rPr>
                        <a:t>Funding source</a:t>
                      </a:r>
                      <a:endParaRPr kumimoji="1" lang="ja-JP" altLang="en-US" sz="2000" b="1" i="0" dirty="0">
                        <a:solidFill>
                          <a:schemeClr val="tx1"/>
                        </a:solidFill>
                        <a:latin typeface="+mn-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5">
                        <a:lumMod val="90000"/>
                      </a:schemeClr>
                    </a:solidFill>
                  </a:tcPr>
                </a:tc>
                <a:tc>
                  <a:txBody>
                    <a:bodyPr/>
                    <a:lstStyle>
                      <a:lvl1pPr marL="0" algn="l" defTabSz="914400" rtl="0" eaLnBrk="1" latinLnBrk="0" hangingPunct="1">
                        <a:defRPr kumimoji="1" sz="1800" b="1" kern="1200">
                          <a:solidFill>
                            <a:schemeClr val="lt1"/>
                          </a:solidFill>
                          <a:latin typeface="+mn-lt"/>
                          <a:ea typeface="+mn-ea"/>
                          <a:cs typeface="+mn-cs"/>
                        </a:defRPr>
                      </a:lvl1pPr>
                      <a:lvl2pPr marL="457200" algn="l" defTabSz="914400" rtl="0" eaLnBrk="1" latinLnBrk="0" hangingPunct="1">
                        <a:defRPr kumimoji="1" sz="1800" b="1" kern="1200">
                          <a:solidFill>
                            <a:schemeClr val="lt1"/>
                          </a:solidFill>
                          <a:latin typeface="+mn-lt"/>
                          <a:ea typeface="+mn-ea"/>
                          <a:cs typeface="+mn-cs"/>
                        </a:defRPr>
                      </a:lvl2pPr>
                      <a:lvl3pPr marL="914400" algn="l" defTabSz="914400" rtl="0" eaLnBrk="1" latinLnBrk="0" hangingPunct="1">
                        <a:defRPr kumimoji="1" sz="1800" b="1" kern="1200">
                          <a:solidFill>
                            <a:schemeClr val="lt1"/>
                          </a:solidFill>
                          <a:latin typeface="+mn-lt"/>
                          <a:ea typeface="+mn-ea"/>
                          <a:cs typeface="+mn-cs"/>
                        </a:defRPr>
                      </a:lvl3pPr>
                      <a:lvl4pPr marL="1371600" algn="l" defTabSz="914400" rtl="0" eaLnBrk="1" latinLnBrk="0" hangingPunct="1">
                        <a:defRPr kumimoji="1" sz="1800" b="1" kern="1200">
                          <a:solidFill>
                            <a:schemeClr val="lt1"/>
                          </a:solidFill>
                          <a:latin typeface="+mn-lt"/>
                          <a:ea typeface="+mn-ea"/>
                          <a:cs typeface="+mn-cs"/>
                        </a:defRPr>
                      </a:lvl4pPr>
                      <a:lvl5pPr marL="1828800" algn="l" defTabSz="914400" rtl="0" eaLnBrk="1" latinLnBrk="0" hangingPunct="1">
                        <a:defRPr kumimoji="1" sz="1800" b="1" kern="1200">
                          <a:solidFill>
                            <a:schemeClr val="lt1"/>
                          </a:solidFill>
                          <a:latin typeface="+mn-lt"/>
                          <a:ea typeface="+mn-ea"/>
                          <a:cs typeface="+mn-cs"/>
                        </a:defRPr>
                      </a:lvl5pPr>
                      <a:lvl6pPr marL="2286000" algn="l" defTabSz="914400" rtl="0" eaLnBrk="1" latinLnBrk="0" hangingPunct="1">
                        <a:defRPr kumimoji="1" sz="1800" b="1" kern="1200">
                          <a:solidFill>
                            <a:schemeClr val="lt1"/>
                          </a:solidFill>
                          <a:latin typeface="+mn-lt"/>
                          <a:ea typeface="+mn-ea"/>
                          <a:cs typeface="+mn-cs"/>
                        </a:defRPr>
                      </a:lvl6pPr>
                      <a:lvl7pPr marL="2743200" algn="l" defTabSz="914400" rtl="0" eaLnBrk="1" latinLnBrk="0" hangingPunct="1">
                        <a:defRPr kumimoji="1" sz="1800" b="1" kern="1200">
                          <a:solidFill>
                            <a:schemeClr val="lt1"/>
                          </a:solidFill>
                          <a:latin typeface="+mn-lt"/>
                          <a:ea typeface="+mn-ea"/>
                          <a:cs typeface="+mn-cs"/>
                        </a:defRPr>
                      </a:lvl7pPr>
                      <a:lvl8pPr marL="3200400" algn="l" defTabSz="914400" rtl="0" eaLnBrk="1" latinLnBrk="0" hangingPunct="1">
                        <a:defRPr kumimoji="1" sz="1800" b="1" kern="1200">
                          <a:solidFill>
                            <a:schemeClr val="lt1"/>
                          </a:solidFill>
                          <a:latin typeface="+mn-lt"/>
                          <a:ea typeface="+mn-ea"/>
                          <a:cs typeface="+mn-cs"/>
                        </a:defRPr>
                      </a:lvl8pPr>
                      <a:lvl9pPr marL="3657600" algn="l" defTabSz="914400" rtl="0" eaLnBrk="1" latinLnBrk="0" hangingPunct="1">
                        <a:defRPr kumimoji="1" sz="1800" b="1" kern="1200">
                          <a:solidFill>
                            <a:schemeClr val="lt1"/>
                          </a:solidFill>
                          <a:latin typeface="+mn-lt"/>
                          <a:ea typeface="+mn-ea"/>
                          <a:cs typeface="+mn-cs"/>
                        </a:defRPr>
                      </a:lvl9pPr>
                    </a:lstStyle>
                    <a:p>
                      <a:pPr algn="ctr"/>
                      <a:r>
                        <a:rPr lang="en-US" altLang="ja-JP" sz="2000" b="1" dirty="0">
                          <a:solidFill>
                            <a:schemeClr val="tx1"/>
                          </a:solidFill>
                          <a:latin typeface="+mn-lt"/>
                        </a:rPr>
                        <a:t>Location</a:t>
                      </a:r>
                      <a:endParaRPr kumimoji="1" lang="ja-JP" altLang="en-US" sz="2000" b="1" i="0" dirty="0">
                        <a:solidFill>
                          <a:schemeClr val="tx1"/>
                        </a:solidFill>
                        <a:latin typeface="+mn-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5">
                        <a:lumMod val="90000"/>
                      </a:schemeClr>
                    </a:solidFill>
                  </a:tcPr>
                </a:tc>
                <a:extLst>
                  <a:ext uri="{0D108BD9-81ED-4DB2-BD59-A6C34878D82A}">
                    <a16:rowId xmlns:a16="http://schemas.microsoft.com/office/drawing/2014/main" val="10000"/>
                  </a:ext>
                </a:extLst>
              </a:tr>
              <a:tr h="640080">
                <a:tc>
                  <a:txBody>
                    <a:bodyPr/>
                    <a:lstStyle>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r>
                        <a:rPr kumimoji="1" lang="en-US" altLang="ja-JP" sz="1800" b="0" i="0" dirty="0">
                          <a:latin typeface="+mn-lt"/>
                        </a:rPr>
                        <a:t>Municipal Water Supply</a:t>
                      </a:r>
                      <a:endParaRPr kumimoji="1" lang="ja-JP" altLang="en-US" sz="1800" b="0" i="0" dirty="0">
                        <a:latin typeface="+mn-lt"/>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r>
                        <a:rPr kumimoji="1" lang="ja-JP" altLang="en-US" sz="1800" b="0" i="0" dirty="0">
                          <a:latin typeface="+mn-lt"/>
                        </a:rPr>
                        <a:t>≧</a:t>
                      </a:r>
                      <a:r>
                        <a:rPr kumimoji="1" lang="en-US" altLang="ja-JP" sz="1800" b="0" i="0" dirty="0">
                          <a:latin typeface="+mn-lt"/>
                        </a:rPr>
                        <a:t>5001</a:t>
                      </a:r>
                      <a:endParaRPr kumimoji="1" lang="ja-JP" altLang="en-US" sz="1800" b="0" i="0" dirty="0">
                        <a:latin typeface="+mn-lt"/>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r>
                        <a:rPr kumimoji="1" lang="en-US" altLang="ja-JP" sz="1800" b="0" i="0" dirty="0">
                          <a:latin typeface="+mn-lt"/>
                        </a:rPr>
                        <a:t>Public enterprise accounting system</a:t>
                      </a:r>
                      <a:endParaRPr kumimoji="1" lang="ja-JP" altLang="en-US" sz="1800" b="0" i="0" dirty="0">
                        <a:latin typeface="+mn-lt"/>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en-US" altLang="ja-JP" sz="1800" b="0" i="0" dirty="0">
                          <a:solidFill>
                            <a:schemeClr val="tx1"/>
                          </a:solidFill>
                          <a:latin typeface="+mn-lt"/>
                        </a:rPr>
                        <a:t>(</a:t>
                      </a:r>
                      <a:r>
                        <a:rPr kumimoji="1" lang="en-US" altLang="ja-JP" sz="1800" b="0" i="0" dirty="0">
                          <a:solidFill>
                            <a:schemeClr val="dk1"/>
                          </a:solidFill>
                          <a:latin typeface="+mn-lt"/>
                        </a:rPr>
                        <a:t>m</a:t>
                      </a:r>
                      <a:r>
                        <a:rPr kumimoji="1" lang="en-US" altLang="ja-JP" sz="1800" b="0" i="0" dirty="0">
                          <a:latin typeface="+mn-lt"/>
                        </a:rPr>
                        <a:t>ainly</a:t>
                      </a:r>
                      <a:r>
                        <a:rPr kumimoji="1" lang="en-US" altLang="ja-JP" sz="1800" b="0" i="0" dirty="0">
                          <a:solidFill>
                            <a:schemeClr val="tx1"/>
                          </a:solidFill>
                          <a:latin typeface="+mn-lt"/>
                        </a:rPr>
                        <a:t>)</a:t>
                      </a:r>
                      <a:r>
                        <a:rPr kumimoji="1" lang="en-US" altLang="ja-JP" sz="1800" b="0" i="0" dirty="0">
                          <a:latin typeface="+mn-lt"/>
                        </a:rPr>
                        <a:t> </a:t>
                      </a:r>
                      <a:endParaRPr kumimoji="1" lang="ja-JP" altLang="en-US" sz="1800" b="0" i="0" dirty="0">
                        <a:latin typeface="+mn-lt"/>
                      </a:endParaRPr>
                    </a:p>
                    <a:p>
                      <a:pPr marL="0" marR="0" lvl="0" indent="0" algn="ctr" defTabSz="914400" rtl="0" eaLnBrk="1" fontAlgn="auto" latinLnBrk="0" hangingPunct="1">
                        <a:lnSpc>
                          <a:spcPct val="100000"/>
                        </a:lnSpc>
                        <a:spcBef>
                          <a:spcPts val="0"/>
                        </a:spcBef>
                        <a:spcAft>
                          <a:spcPts val="0"/>
                        </a:spcAft>
                        <a:buClrTx/>
                        <a:buSzTx/>
                        <a:buFontTx/>
                        <a:buNone/>
                        <a:defRPr/>
                      </a:pPr>
                      <a:r>
                        <a:rPr kumimoji="1" lang="en-US" altLang="en-US" sz="1800" b="0" dirty="0">
                          <a:solidFill>
                            <a:schemeClr val="tx1"/>
                          </a:solidFill>
                          <a:latin typeface="+mn-lt"/>
                        </a:rPr>
                        <a:t>Bond floatation</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r>
                        <a:rPr kumimoji="1" lang="en-US" altLang="ja-JP" sz="1800" b="0" i="0" dirty="0">
                          <a:latin typeface="+mn-lt"/>
                        </a:rPr>
                        <a:t>Urban area</a:t>
                      </a:r>
                      <a:endParaRPr kumimoji="1" lang="ja-JP" altLang="en-US" sz="1800" b="0" i="0" dirty="0">
                        <a:latin typeface="+mn-lt"/>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0001"/>
                  </a:ext>
                </a:extLst>
              </a:tr>
              <a:tr h="914400">
                <a:tc>
                  <a:txBody>
                    <a:bodyPr/>
                    <a:lstStyle>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r>
                        <a:rPr lang="en-US" altLang="ja-JP" sz="1800" b="0" dirty="0">
                          <a:latin typeface="+mn-lt"/>
                        </a:rPr>
                        <a:t>Small Scale Public Water Supply</a:t>
                      </a:r>
                      <a:endParaRPr kumimoji="1" lang="ja-JP" altLang="en-US" sz="1800" b="0" i="0" dirty="0">
                        <a:latin typeface="+mn-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r>
                        <a:rPr kumimoji="1" lang="en-US" altLang="ja-JP" sz="1800" b="0" i="0" dirty="0">
                          <a:latin typeface="+mn-lt"/>
                        </a:rPr>
                        <a:t>101-5000</a:t>
                      </a:r>
                      <a:endParaRPr kumimoji="1" lang="ja-JP" altLang="en-US" sz="1800" b="0" i="0" dirty="0">
                        <a:latin typeface="+mn-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r>
                        <a:rPr kumimoji="1" lang="en-US" altLang="ja-JP" sz="1800" b="0" i="0" dirty="0">
                          <a:latin typeface="+mn-lt"/>
                        </a:rPr>
                        <a:t>General account</a:t>
                      </a:r>
                      <a:endParaRPr kumimoji="1" lang="ja-JP" altLang="en-US" sz="1800" b="0" i="0" dirty="0">
                        <a:latin typeface="+mn-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en-US" altLang="ja-JP" sz="1800" b="0" i="0" dirty="0">
                          <a:latin typeface="+mn-lt"/>
                        </a:rPr>
                        <a:t>National subsidy and</a:t>
                      </a:r>
                    </a:p>
                    <a:p>
                      <a:pPr marL="0" marR="0" lvl="0" indent="0" algn="ctr" defTabSz="914400" rtl="0" eaLnBrk="1" fontAlgn="auto" latinLnBrk="0" hangingPunct="1">
                        <a:lnSpc>
                          <a:spcPct val="100000"/>
                        </a:lnSpc>
                        <a:spcBef>
                          <a:spcPts val="0"/>
                        </a:spcBef>
                        <a:spcAft>
                          <a:spcPts val="0"/>
                        </a:spcAft>
                        <a:buClrTx/>
                        <a:buSzTx/>
                        <a:buFontTx/>
                        <a:buNone/>
                        <a:defRPr/>
                      </a:pPr>
                      <a:r>
                        <a:rPr kumimoji="1" lang="en-US" altLang="ja-JP" sz="1800" b="0" i="0" dirty="0">
                          <a:solidFill>
                            <a:schemeClr val="tx1"/>
                          </a:solidFill>
                          <a:latin typeface="+mn-lt"/>
                        </a:rPr>
                        <a:t>B</a:t>
                      </a:r>
                      <a:r>
                        <a:rPr kumimoji="1" lang="en-US" altLang="en-US" sz="1800" b="0" dirty="0">
                          <a:solidFill>
                            <a:schemeClr val="tx1"/>
                          </a:solidFill>
                          <a:latin typeface="+mn-lt"/>
                        </a:rPr>
                        <a:t>ond floatation</a:t>
                      </a:r>
                      <a:endParaRPr kumimoji="1" lang="ja-JP" altLang="en-US" sz="1800" b="0" dirty="0">
                        <a:solidFill>
                          <a:schemeClr val="tx1"/>
                        </a:solidFill>
                        <a:latin typeface="+mn-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r>
                        <a:rPr kumimoji="1" lang="en-US" altLang="ja-JP" sz="1800" b="0" i="0" dirty="0">
                          <a:latin typeface="+mn-lt"/>
                        </a:rPr>
                        <a:t>Rural area</a:t>
                      </a:r>
                      <a:endParaRPr kumimoji="1" lang="ja-JP" altLang="en-US" sz="1800" b="0" i="0" dirty="0">
                        <a:latin typeface="+mn-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914400">
                <a:tc>
                  <a:txBody>
                    <a:bodyPr/>
                    <a:lstStyle>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r>
                        <a:rPr kumimoji="1" lang="en-US" altLang="ja-JP" sz="1800" b="0" i="0" dirty="0">
                          <a:latin typeface="+mn-lt"/>
                        </a:rPr>
                        <a:t>Facility</a:t>
                      </a:r>
                      <a:r>
                        <a:rPr kumimoji="1" lang="en-US" altLang="ja-JP" sz="1800" b="0" i="0" baseline="0" dirty="0">
                          <a:latin typeface="+mn-lt"/>
                        </a:rPr>
                        <a:t> for D</a:t>
                      </a:r>
                      <a:r>
                        <a:rPr kumimoji="1" lang="en-US" altLang="ja-JP" sz="1800" b="0" i="0" dirty="0">
                          <a:latin typeface="+mn-lt"/>
                        </a:rPr>
                        <a:t>rinking Water Supply </a:t>
                      </a:r>
                      <a:endParaRPr kumimoji="1" lang="ja-JP" altLang="en-US" sz="1800" b="0" i="0" dirty="0">
                        <a:latin typeface="+mn-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r>
                        <a:rPr kumimoji="1" lang="ja-JP" altLang="en-US" sz="1800" b="0" i="0" dirty="0">
                          <a:latin typeface="+mn-lt"/>
                        </a:rPr>
                        <a:t>≦</a:t>
                      </a:r>
                      <a:r>
                        <a:rPr kumimoji="1" lang="en-US" altLang="ja-JP" sz="1800" b="0" i="0" dirty="0">
                          <a:latin typeface="+mn-lt"/>
                        </a:rPr>
                        <a:t>100</a:t>
                      </a:r>
                      <a:endParaRPr kumimoji="1" lang="ja-JP" altLang="en-US" sz="1800" b="0" i="0" dirty="0">
                        <a:latin typeface="+mn-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r>
                        <a:rPr lang="en-US" altLang="ja-JP" sz="1800" b="0" dirty="0">
                          <a:solidFill>
                            <a:schemeClr val="tx1"/>
                          </a:solidFill>
                          <a:latin typeface="+mn-lt"/>
                        </a:rPr>
                        <a:t>Self-financing by local residents</a:t>
                      </a:r>
                      <a:endParaRPr kumimoji="1" lang="ja-JP" altLang="en-US" sz="1800" b="0" i="0" dirty="0">
                        <a:solidFill>
                          <a:schemeClr val="tx1"/>
                        </a:solidFill>
                        <a:latin typeface="+mn-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r>
                        <a:rPr lang="en-US" altLang="ja-JP" sz="1800" b="0" dirty="0">
                          <a:latin typeface="+mn-lt"/>
                        </a:rPr>
                        <a:t>Joint investment by users and communities</a:t>
                      </a:r>
                      <a:endParaRPr kumimoji="1" lang="ja-JP" altLang="en-US" sz="1800" b="0" i="0" dirty="0">
                        <a:latin typeface="+mn-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r>
                        <a:rPr kumimoji="1" lang="en-US" altLang="ja-JP" sz="1800" b="0" i="0" dirty="0">
                          <a:latin typeface="+mn-lt"/>
                        </a:rPr>
                        <a:t>Rural area</a:t>
                      </a:r>
                      <a:endParaRPr kumimoji="1" lang="ja-JP" altLang="en-US" sz="1800" b="0" i="0" dirty="0">
                        <a:latin typeface="+mn-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0003"/>
                  </a:ext>
                </a:extLst>
              </a:tr>
            </a:tbl>
          </a:graphicData>
        </a:graphic>
      </p:graphicFrame>
      <p:sp>
        <p:nvSpPr>
          <p:cNvPr id="9" name="タイトル 4"/>
          <p:cNvSpPr txBox="1"/>
          <p:nvPr/>
        </p:nvSpPr>
        <p:spPr>
          <a:xfrm>
            <a:off x="359996" y="252000"/>
            <a:ext cx="8208000" cy="720000"/>
          </a:xfrm>
          <a:prstGeom prst="rect">
            <a:avLst/>
          </a:prstGeom>
        </p:spPr>
        <p:txBody>
          <a:bodyPr vert="horz" lIns="0" tIns="0" rIns="0" bIns="0" rtlCol="0" anchor="ctr">
            <a:normAutofit/>
          </a:bodyPr>
          <a:lstStyle>
            <a:lvl1pPr algn="l" defTabSz="914400" rtl="0" eaLnBrk="1" latinLnBrk="0" hangingPunct="1">
              <a:spcBef>
                <a:spcPct val="0"/>
              </a:spcBef>
              <a:buNone/>
              <a:defRPr kumimoji="1" sz="4400" b="1" kern="1200">
                <a:solidFill>
                  <a:schemeClr val="bg1">
                    <a:lumMod val="50000"/>
                  </a:schemeClr>
                </a:solidFill>
                <a:latin typeface="+mj-lt"/>
                <a:ea typeface="+mj-ea"/>
                <a:cs typeface="+mj-cs"/>
              </a:defRPr>
            </a:lvl1pPr>
          </a:lstStyle>
          <a:p>
            <a:pPr marL="58420">
              <a:spcBef>
                <a:spcPts val="600"/>
              </a:spcBef>
            </a:pPr>
            <a:r>
              <a:rPr lang="en-US" altLang="ja-JP" sz="2800" dirty="0"/>
              <a:t>3. Historical Path towards Nationwide Coverage </a:t>
            </a:r>
            <a:endParaRPr lang="ja-JP" altLang="en-US" sz="2800" dirty="0"/>
          </a:p>
        </p:txBody>
      </p:sp>
      <p:sp>
        <p:nvSpPr>
          <p:cNvPr id="10" name="正方形/長方形 9"/>
          <p:cNvSpPr/>
          <p:nvPr/>
        </p:nvSpPr>
        <p:spPr>
          <a:xfrm>
            <a:off x="251999" y="893293"/>
            <a:ext cx="8640000" cy="365760"/>
          </a:xfrm>
          <a:prstGeom prst="rect">
            <a:avLst/>
          </a:prstGeom>
        </p:spPr>
        <p:txBody>
          <a:bodyPr wrap="square" lIns="36000" tIns="0" rIns="0" bIns="0">
            <a:spAutoFit/>
          </a:bodyPr>
          <a:lstStyle/>
          <a:p>
            <a:r>
              <a:rPr lang="en-US" altLang="ja-JP" sz="2400" b="1" dirty="0"/>
              <a:t>(3) Development of Small Waterworks in Rural Areas</a:t>
            </a:r>
          </a:p>
        </p:txBody>
      </p:sp>
      <p:sp>
        <p:nvSpPr>
          <p:cNvPr id="14" name="角丸四角形吹き出し 5"/>
          <p:cNvSpPr/>
          <p:nvPr/>
        </p:nvSpPr>
        <p:spPr>
          <a:xfrm>
            <a:off x="539552" y="1371577"/>
            <a:ext cx="3452353" cy="1101994"/>
          </a:xfrm>
          <a:prstGeom prst="wedgeRoundRectCallout">
            <a:avLst>
              <a:gd name="adj1" fmla="val 35126"/>
              <a:gd name="adj2" fmla="val -46870"/>
              <a:gd name="adj3" fmla="val 16667"/>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pPr>
              <a:buClr>
                <a:schemeClr val="accent5">
                  <a:lumMod val="50000"/>
                </a:schemeClr>
              </a:buClr>
              <a:buSzPct val="75000"/>
            </a:pPr>
            <a:r>
              <a:rPr lang="en-US" altLang="ja-JP" sz="2000" dirty="0">
                <a:solidFill>
                  <a:schemeClr val="tx1"/>
                </a:solidFill>
              </a:rPr>
              <a:t>Small scale water supply</a:t>
            </a:r>
          </a:p>
          <a:p>
            <a:pPr>
              <a:buClr>
                <a:schemeClr val="accent5">
                  <a:lumMod val="50000"/>
                </a:schemeClr>
              </a:buClr>
              <a:buSzPct val="75000"/>
            </a:pPr>
            <a:r>
              <a:rPr lang="en-US" altLang="ja-JP" sz="2000" dirty="0">
                <a:solidFill>
                  <a:srgbClr val="FF0000"/>
                </a:solidFill>
              </a:rPr>
              <a:t>by residents</a:t>
            </a:r>
          </a:p>
          <a:p>
            <a:pPr>
              <a:buClr>
                <a:schemeClr val="accent5">
                  <a:lumMod val="50000"/>
                </a:schemeClr>
              </a:buClr>
              <a:buSzPct val="75000"/>
            </a:pPr>
            <a:r>
              <a:rPr lang="en-US" altLang="ja-JP" sz="2000" dirty="0">
                <a:solidFill>
                  <a:schemeClr val="tx1"/>
                </a:solidFill>
              </a:rPr>
              <a:t> in communities</a:t>
            </a:r>
          </a:p>
        </p:txBody>
      </p:sp>
      <p:sp>
        <p:nvSpPr>
          <p:cNvPr id="16" name="角丸四角形吹き出し 5"/>
          <p:cNvSpPr/>
          <p:nvPr/>
        </p:nvSpPr>
        <p:spPr>
          <a:xfrm>
            <a:off x="4719841" y="1371577"/>
            <a:ext cx="4028219" cy="1101994"/>
          </a:xfrm>
          <a:prstGeom prst="wedgeRoundRectCallout">
            <a:avLst>
              <a:gd name="adj1" fmla="val 35126"/>
              <a:gd name="adj2" fmla="val -46870"/>
              <a:gd name="adj3" fmla="val 16667"/>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pPr>
              <a:buClr>
                <a:schemeClr val="accent5">
                  <a:lumMod val="50000"/>
                </a:schemeClr>
              </a:buClr>
              <a:buSzPct val="75000"/>
            </a:pPr>
            <a:r>
              <a:rPr lang="en-US" altLang="ja-JP" sz="2000" dirty="0">
                <a:solidFill>
                  <a:srgbClr val="FF0000"/>
                </a:solidFill>
              </a:rPr>
              <a:t>Small Scale Public Water Supply </a:t>
            </a:r>
            <a:r>
              <a:rPr lang="en-US" altLang="ja-JP" sz="2000" dirty="0">
                <a:solidFill>
                  <a:schemeClr val="tx1"/>
                </a:solidFill>
              </a:rPr>
              <a:t>(population served 101-5000)</a:t>
            </a:r>
            <a:r>
              <a:rPr lang="ja-JP" altLang="en-US" sz="2000" dirty="0">
                <a:solidFill>
                  <a:schemeClr val="tx1"/>
                </a:solidFill>
              </a:rPr>
              <a:t> </a:t>
            </a:r>
            <a:r>
              <a:rPr lang="en-US" altLang="ja-JP" sz="2000" dirty="0">
                <a:solidFill>
                  <a:srgbClr val="FF0000"/>
                </a:solidFill>
              </a:rPr>
              <a:t>by</a:t>
            </a:r>
            <a:r>
              <a:rPr lang="en-US" altLang="ja-JP" sz="2000" dirty="0">
                <a:solidFill>
                  <a:schemeClr val="tx1"/>
                </a:solidFill>
              </a:rPr>
              <a:t> </a:t>
            </a:r>
            <a:r>
              <a:rPr lang="en-US" altLang="ja-JP" sz="2000" dirty="0">
                <a:solidFill>
                  <a:srgbClr val="FF0000"/>
                </a:solidFill>
              </a:rPr>
              <a:t>municipal governments</a:t>
            </a:r>
          </a:p>
        </p:txBody>
      </p:sp>
      <p:sp>
        <p:nvSpPr>
          <p:cNvPr id="17" name="右矢印 10"/>
          <p:cNvSpPr/>
          <p:nvPr/>
        </p:nvSpPr>
        <p:spPr>
          <a:xfrm>
            <a:off x="4011228" y="1645669"/>
            <a:ext cx="708613" cy="790635"/>
          </a:xfrm>
          <a:prstGeom prst="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323528" y="1557337"/>
            <a:ext cx="8608469" cy="4607966"/>
            <a:chOff x="282955" y="1557337"/>
            <a:chExt cx="8608469" cy="4607966"/>
          </a:xfrm>
        </p:grpSpPr>
        <p:sp>
          <p:nvSpPr>
            <p:cNvPr id="3" name="フリーフォーム 2"/>
            <p:cNvSpPr/>
            <p:nvPr/>
          </p:nvSpPr>
          <p:spPr>
            <a:xfrm rot="21600000">
              <a:off x="282955" y="1557337"/>
              <a:ext cx="2743164" cy="460796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chemeClr val="accent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52400" tIns="921593" rIns="152400" bIns="921593" numCol="1" spcCol="1270" anchor="t" anchorCtr="0">
              <a:noAutofit/>
            </a:bodyPr>
            <a:lstStyle/>
            <a:p>
              <a:pPr lvl="0" algn="l" defTabSz="1066800">
                <a:lnSpc>
                  <a:spcPct val="90000"/>
                </a:lnSpc>
                <a:spcBef>
                  <a:spcPct val="0"/>
                </a:spcBef>
                <a:spcAft>
                  <a:spcPct val="35000"/>
                </a:spcAft>
              </a:pPr>
              <a:r>
                <a:rPr kumimoji="1" lang="en-US" altLang="ja-JP" sz="2400" b="1" kern="1200" dirty="0">
                  <a:solidFill>
                    <a:schemeClr val="tx1"/>
                  </a:solidFill>
                  <a:latin typeface="+mn-lt"/>
                </a:rPr>
                <a:t>Enforcement of the Water Supply Act</a:t>
              </a:r>
              <a:endParaRPr kumimoji="1" lang="ja-JP" altLang="en-US" sz="2400" b="1" kern="1200" dirty="0">
                <a:solidFill>
                  <a:schemeClr val="tx1"/>
                </a:solidFill>
                <a:latin typeface="+mn-lt"/>
              </a:endParaRPr>
            </a:p>
            <a:p>
              <a:pPr marL="342900" lvl="1" indent="-342900" algn="l" defTabSz="889000">
                <a:lnSpc>
                  <a:spcPct val="90000"/>
                </a:lnSpc>
                <a:spcBef>
                  <a:spcPct val="0"/>
                </a:spcBef>
                <a:spcAft>
                  <a:spcPct val="15000"/>
                </a:spcAft>
                <a:buClr>
                  <a:schemeClr val="accent5">
                    <a:lumMod val="50000"/>
                  </a:schemeClr>
                </a:buClr>
                <a:buSzPct val="75000"/>
                <a:buFont typeface="Wingdings" panose="05000000000000000000" pitchFamily="2" charset="2"/>
                <a:buChar char="l"/>
              </a:pPr>
              <a:r>
                <a:rPr kumimoji="1" lang="en-US" altLang="en-US" kern="1200" dirty="0">
                  <a:solidFill>
                    <a:srgbClr val="FF0000"/>
                  </a:solidFill>
                </a:rPr>
                <a:t>Nationwide full coverage </a:t>
              </a:r>
              <a:r>
                <a:rPr kumimoji="1" lang="en-US" altLang="en-US" b="0" kern="1200" dirty="0">
                  <a:solidFill>
                    <a:schemeClr val="tx1"/>
                  </a:solidFill>
                </a:rPr>
                <a:t>of water supply service</a:t>
              </a:r>
              <a:r>
                <a:rPr kumimoji="1" lang="ja-JP" altLang="en-US" b="0" kern="1200" dirty="0">
                  <a:solidFill>
                    <a:schemeClr val="tx1"/>
                  </a:solidFill>
                </a:rPr>
                <a:t>　</a:t>
              </a:r>
            </a:p>
            <a:p>
              <a:pPr marL="342900" lvl="1" indent="-342900" defTabSz="889000">
                <a:lnSpc>
                  <a:spcPct val="90000"/>
                </a:lnSpc>
                <a:spcBef>
                  <a:spcPct val="0"/>
                </a:spcBef>
                <a:spcAft>
                  <a:spcPct val="15000"/>
                </a:spcAft>
                <a:buClr>
                  <a:schemeClr val="accent5">
                    <a:lumMod val="50000"/>
                  </a:schemeClr>
                </a:buClr>
                <a:buSzPct val="75000"/>
                <a:buFont typeface="Wingdings" panose="05000000000000000000" pitchFamily="2" charset="2"/>
                <a:buChar char="l"/>
              </a:pPr>
              <a:r>
                <a:rPr kumimoji="1" lang="en-US" altLang="en-US" i="0" kern="1200" dirty="0">
                  <a:solidFill>
                    <a:srgbClr val="FF0000"/>
                  </a:solidFill>
                </a:rPr>
                <a:t>National subsidy  </a:t>
              </a:r>
              <a:r>
                <a:rPr kumimoji="1" lang="en-US" altLang="en-US" b="0" i="0" kern="1200" dirty="0">
                  <a:solidFill>
                    <a:schemeClr val="tx1"/>
                  </a:solidFill>
                </a:rPr>
                <a:t>for </a:t>
              </a:r>
              <a:r>
                <a:rPr lang="en-US" altLang="ja-JP" dirty="0">
                  <a:solidFill>
                    <a:schemeClr val="tx1"/>
                  </a:solidFill>
                </a:rPr>
                <a:t>small scale public water supply systems</a:t>
              </a:r>
              <a:endParaRPr kumimoji="1" lang="ja-JP" altLang="en-US" b="0" kern="1200" dirty="0">
                <a:solidFill>
                  <a:schemeClr val="tx1"/>
                </a:solidFill>
              </a:endParaRPr>
            </a:p>
          </p:txBody>
        </p:sp>
        <p:sp>
          <p:nvSpPr>
            <p:cNvPr id="4" name="フリーフォーム 3"/>
            <p:cNvSpPr/>
            <p:nvPr/>
          </p:nvSpPr>
          <p:spPr>
            <a:xfrm rot="21600000">
              <a:off x="3189062" y="1557337"/>
              <a:ext cx="2743165" cy="460796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chemeClr val="accent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52401" tIns="921593" rIns="152400" bIns="921593" numCol="1" spcCol="1270" anchor="t" anchorCtr="0">
              <a:noAutofit/>
            </a:bodyPr>
            <a:lstStyle/>
            <a:p>
              <a:pPr lvl="0" algn="l" defTabSz="1066800">
                <a:lnSpc>
                  <a:spcPct val="90000"/>
                </a:lnSpc>
                <a:spcBef>
                  <a:spcPct val="0"/>
                </a:spcBef>
                <a:spcAft>
                  <a:spcPct val="35000"/>
                </a:spcAft>
              </a:pPr>
              <a:r>
                <a:rPr kumimoji="1" lang="en-US" altLang="en-US" sz="2400" b="1" i="0" kern="1200" dirty="0">
                  <a:solidFill>
                    <a:schemeClr val="tx1"/>
                  </a:solidFill>
                  <a:latin typeface="+mn-lt"/>
                </a:rPr>
                <a:t>Human resource development</a:t>
              </a:r>
              <a:endParaRPr kumimoji="1" lang="ja-JP" altLang="en-US" sz="2400" b="1" i="0" kern="1200" dirty="0">
                <a:solidFill>
                  <a:schemeClr val="tx1"/>
                </a:solidFill>
                <a:latin typeface="+mn-lt"/>
              </a:endParaRPr>
            </a:p>
            <a:p>
              <a:pPr marL="342900" lvl="1" indent="-342900" defTabSz="889000">
                <a:lnSpc>
                  <a:spcPct val="90000"/>
                </a:lnSpc>
                <a:spcBef>
                  <a:spcPct val="0"/>
                </a:spcBef>
                <a:spcAft>
                  <a:spcPct val="15000"/>
                </a:spcAft>
                <a:buClr>
                  <a:schemeClr val="accent5">
                    <a:lumMod val="50000"/>
                  </a:schemeClr>
                </a:buClr>
                <a:buSzPct val="75000"/>
                <a:buFont typeface="Wingdings" panose="05000000000000000000" pitchFamily="2" charset="2"/>
                <a:buChar char="l"/>
              </a:pPr>
              <a:r>
                <a:rPr lang="en-US" altLang="ja-JP" dirty="0">
                  <a:solidFill>
                    <a:schemeClr val="tx1"/>
                  </a:solidFill>
                </a:rPr>
                <a:t>Education for </a:t>
              </a:r>
              <a:r>
                <a:rPr lang="en-US" altLang="ja-JP" dirty="0">
                  <a:solidFill>
                    <a:srgbClr val="FF0000"/>
                  </a:solidFill>
                </a:rPr>
                <a:t>staff of prefectural governments</a:t>
              </a:r>
            </a:p>
            <a:p>
              <a:pPr marL="342900" lvl="1" indent="-342900" defTabSz="889000">
                <a:lnSpc>
                  <a:spcPct val="90000"/>
                </a:lnSpc>
                <a:spcBef>
                  <a:spcPct val="0"/>
                </a:spcBef>
                <a:spcAft>
                  <a:spcPct val="15000"/>
                </a:spcAft>
                <a:buClr>
                  <a:schemeClr val="accent5">
                    <a:lumMod val="50000"/>
                  </a:schemeClr>
                </a:buClr>
                <a:buSzPct val="75000"/>
                <a:buFont typeface="Wingdings" panose="05000000000000000000" pitchFamily="2" charset="2"/>
                <a:buChar char="l"/>
              </a:pPr>
              <a:r>
                <a:rPr lang="en-US" altLang="ja-JP" dirty="0">
                  <a:solidFill>
                    <a:schemeClr val="tx1"/>
                  </a:solidFill>
                </a:rPr>
                <a:t>They support planning and design </a:t>
              </a:r>
              <a:r>
                <a:rPr lang="en-US" altLang="ja-JP" dirty="0">
                  <a:solidFill>
                    <a:srgbClr val="FF0000"/>
                  </a:solidFill>
                </a:rPr>
                <a:t>of small scale public water supply</a:t>
              </a:r>
            </a:p>
            <a:p>
              <a:pPr marL="342900" lvl="1" indent="-342900" defTabSz="889000">
                <a:lnSpc>
                  <a:spcPct val="90000"/>
                </a:lnSpc>
                <a:spcBef>
                  <a:spcPct val="0"/>
                </a:spcBef>
                <a:spcAft>
                  <a:spcPct val="15000"/>
                </a:spcAft>
                <a:buClr>
                  <a:schemeClr val="accent5">
                    <a:lumMod val="50000"/>
                  </a:schemeClr>
                </a:buClr>
                <a:buSzPct val="75000"/>
                <a:buFont typeface="Wingdings" panose="05000000000000000000" pitchFamily="2" charset="2"/>
                <a:buChar char="l"/>
              </a:pPr>
              <a:endParaRPr lang="en-US" altLang="ja-JP" sz="2000" b="1" dirty="0">
                <a:solidFill>
                  <a:srgbClr val="FF0000"/>
                </a:solidFill>
              </a:endParaRPr>
            </a:p>
          </p:txBody>
        </p:sp>
        <p:sp>
          <p:nvSpPr>
            <p:cNvPr id="6" name="フリーフォーム 5"/>
            <p:cNvSpPr/>
            <p:nvPr/>
          </p:nvSpPr>
          <p:spPr>
            <a:xfrm rot="21600000">
              <a:off x="6148260" y="1557337"/>
              <a:ext cx="2743164" cy="460796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chemeClr val="accent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52400" tIns="921593" rIns="152400" bIns="921593" numCol="1" spcCol="1270" anchor="t" anchorCtr="0">
              <a:noAutofit/>
            </a:bodyPr>
            <a:lstStyle/>
            <a:p>
              <a:pPr lvl="0" algn="l" defTabSz="1066800">
                <a:lnSpc>
                  <a:spcPct val="90000"/>
                </a:lnSpc>
                <a:spcBef>
                  <a:spcPct val="0"/>
                </a:spcBef>
                <a:spcAft>
                  <a:spcPct val="35000"/>
                </a:spcAft>
              </a:pPr>
              <a:r>
                <a:rPr kumimoji="1" lang="en-US" altLang="en-US" sz="2400" b="1" i="0" kern="1200" dirty="0">
                  <a:solidFill>
                    <a:schemeClr val="tx1"/>
                  </a:solidFill>
                </a:rPr>
                <a:t>Leadership by mayors</a:t>
              </a:r>
              <a:endParaRPr kumimoji="1" lang="ja-JP" altLang="en-US" sz="2400" b="1" i="0" kern="1200" dirty="0">
                <a:solidFill>
                  <a:schemeClr val="tx1"/>
                </a:solidFill>
              </a:endParaRPr>
            </a:p>
            <a:p>
              <a:pPr marL="342900" lvl="1" indent="-342900" algn="l" defTabSz="889000">
                <a:lnSpc>
                  <a:spcPct val="90000"/>
                </a:lnSpc>
                <a:spcBef>
                  <a:spcPct val="0"/>
                </a:spcBef>
                <a:spcAft>
                  <a:spcPct val="15000"/>
                </a:spcAft>
                <a:buClr>
                  <a:schemeClr val="accent5">
                    <a:lumMod val="50000"/>
                  </a:schemeClr>
                </a:buClr>
                <a:buSzPct val="75000"/>
                <a:buFont typeface="Wingdings" panose="05000000000000000000" pitchFamily="2" charset="2"/>
                <a:buChar char="l"/>
              </a:pPr>
              <a:r>
                <a:rPr kumimoji="1" lang="en-US" altLang="ja-JP" strike="noStrike" kern="1200" dirty="0">
                  <a:solidFill>
                    <a:schemeClr val="tx1"/>
                  </a:solidFill>
                </a:rPr>
                <a:t>Promotion of water supply for improvement of living conditions in their villages</a:t>
              </a:r>
              <a:endParaRPr kumimoji="1" lang="ja-JP" altLang="en-US" strike="noStrike" kern="1200" dirty="0">
                <a:solidFill>
                  <a:schemeClr val="tx1"/>
                </a:solidFill>
              </a:endParaRPr>
            </a:p>
            <a:p>
              <a:pPr marL="342900" lvl="1" indent="-342900" algn="l" defTabSz="889000">
                <a:lnSpc>
                  <a:spcPct val="90000"/>
                </a:lnSpc>
                <a:spcBef>
                  <a:spcPct val="0"/>
                </a:spcBef>
                <a:spcAft>
                  <a:spcPct val="15000"/>
                </a:spcAft>
                <a:buClr>
                  <a:schemeClr val="accent5">
                    <a:lumMod val="50000"/>
                  </a:schemeClr>
                </a:buClr>
                <a:buSzPct val="75000"/>
                <a:buFont typeface="Wingdings" panose="05000000000000000000" pitchFamily="2" charset="2"/>
                <a:buChar char="l"/>
              </a:pPr>
              <a:r>
                <a:rPr kumimoji="1" lang="en-US" altLang="en-US" kern="1200" dirty="0">
                  <a:solidFill>
                    <a:schemeClr val="tx1"/>
                  </a:solidFill>
                </a:rPr>
                <a:t>Effective utilization of national subsidy</a:t>
              </a:r>
              <a:endParaRPr kumimoji="1" lang="ja-JP" altLang="en-US" kern="1200" dirty="0">
                <a:solidFill>
                  <a:schemeClr val="tx1"/>
                </a:solidFill>
              </a:endParaRPr>
            </a:p>
          </p:txBody>
        </p:sp>
      </p:grpSp>
      <p:sp>
        <p:nvSpPr>
          <p:cNvPr id="10" name="タイトル 4"/>
          <p:cNvSpPr txBox="1"/>
          <p:nvPr/>
        </p:nvSpPr>
        <p:spPr>
          <a:xfrm>
            <a:off x="359996" y="252000"/>
            <a:ext cx="8208000" cy="720000"/>
          </a:xfrm>
          <a:prstGeom prst="rect">
            <a:avLst/>
          </a:prstGeom>
        </p:spPr>
        <p:txBody>
          <a:bodyPr vert="horz" lIns="0" tIns="0" rIns="0" bIns="0" rtlCol="0" anchor="ctr">
            <a:normAutofit/>
          </a:bodyPr>
          <a:lstStyle>
            <a:lvl1pPr algn="l" defTabSz="914400" rtl="0" eaLnBrk="1" latinLnBrk="0" hangingPunct="1">
              <a:spcBef>
                <a:spcPct val="0"/>
              </a:spcBef>
              <a:buNone/>
              <a:defRPr kumimoji="1" sz="4400" b="1" kern="1200">
                <a:solidFill>
                  <a:schemeClr val="bg1">
                    <a:lumMod val="50000"/>
                  </a:schemeClr>
                </a:solidFill>
                <a:latin typeface="+mj-lt"/>
                <a:ea typeface="+mj-ea"/>
                <a:cs typeface="+mj-cs"/>
              </a:defRPr>
            </a:lvl1pPr>
          </a:lstStyle>
          <a:p>
            <a:pPr marL="58420">
              <a:spcBef>
                <a:spcPts val="600"/>
              </a:spcBef>
            </a:pPr>
            <a:r>
              <a:rPr lang="en-US" altLang="ja-JP" sz="2800" dirty="0"/>
              <a:t>3. Historical Path towards Nationwide Coverage </a:t>
            </a:r>
            <a:endParaRPr lang="ja-JP" altLang="en-US" sz="2800" dirty="0"/>
          </a:p>
        </p:txBody>
      </p:sp>
      <p:sp>
        <p:nvSpPr>
          <p:cNvPr id="11" name="正方形/長方形 10"/>
          <p:cNvSpPr/>
          <p:nvPr/>
        </p:nvSpPr>
        <p:spPr>
          <a:xfrm>
            <a:off x="251999" y="893293"/>
            <a:ext cx="8640000" cy="365760"/>
          </a:xfrm>
          <a:prstGeom prst="rect">
            <a:avLst/>
          </a:prstGeom>
        </p:spPr>
        <p:txBody>
          <a:bodyPr wrap="square" lIns="36000" tIns="0" rIns="0" bIns="0">
            <a:spAutoFit/>
          </a:bodyPr>
          <a:lstStyle/>
          <a:p>
            <a:r>
              <a:rPr lang="en-US" altLang="ja-JP" sz="2400" b="1" dirty="0"/>
              <a:t>(3) </a:t>
            </a:r>
            <a:r>
              <a:rPr lang="en-US" altLang="ja-JP" sz="2400" b="1" dirty="0">
                <a:sym typeface="+mn-ea"/>
              </a:rPr>
              <a:t>Development of Small Waterworks in Rural Areas</a:t>
            </a:r>
            <a:endParaRPr lang="en-US" altLang="ja-JP" sz="2400"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836712"/>
            <a:ext cx="4132583" cy="2812582"/>
          </a:xfrm>
          <a:prstGeom prst="rect">
            <a:avLst/>
          </a:prstGeom>
          <a:noFill/>
          <a:ln>
            <a:noFill/>
          </a:ln>
        </p:spPr>
      </p:pic>
      <p:pic>
        <p:nvPicPr>
          <p:cNvPr id="5" name="図 4"/>
          <p:cNvPicPr>
            <a:picLocks noChangeAspect="1"/>
          </p:cNvPicPr>
          <p:nvPr/>
        </p:nvPicPr>
        <p:blipFill>
          <a:blip r:embed="rId4"/>
          <a:stretch>
            <a:fillRect/>
          </a:stretch>
        </p:blipFill>
        <p:spPr>
          <a:xfrm>
            <a:off x="4139952" y="2589549"/>
            <a:ext cx="4428044" cy="3013669"/>
          </a:xfrm>
          <a:prstGeom prst="rect">
            <a:avLst/>
          </a:prstGeom>
        </p:spPr>
      </p:pic>
      <p:sp>
        <p:nvSpPr>
          <p:cNvPr id="7" name="テキスト ボックス 6"/>
          <p:cNvSpPr txBox="1"/>
          <p:nvPr/>
        </p:nvSpPr>
        <p:spPr>
          <a:xfrm>
            <a:off x="1424892" y="5635630"/>
            <a:ext cx="7070550" cy="584775"/>
          </a:xfrm>
          <a:prstGeom prst="rect">
            <a:avLst/>
          </a:prstGeom>
          <a:noFill/>
        </p:spPr>
        <p:txBody>
          <a:bodyPr wrap="square" rtlCol="0">
            <a:spAutoFit/>
          </a:bodyPr>
          <a:lstStyle/>
          <a:p>
            <a:r>
              <a:rPr lang="en-US" altLang="ja-JP" sz="1600" b="1" dirty="0"/>
              <a:t>Consultation with engineers of prefectural government and health center, </a:t>
            </a:r>
            <a:r>
              <a:rPr lang="en-US" altLang="ja-JP" sz="1600" dirty="0"/>
              <a:t>Source: Susumu Hani, the film “</a:t>
            </a:r>
            <a:r>
              <a:rPr lang="en-US" altLang="ja-JP" sz="1600" i="1" dirty="0"/>
              <a:t>Water in Our Life</a:t>
            </a:r>
            <a:r>
              <a:rPr lang="en-US" altLang="ja-JP" sz="1600" dirty="0"/>
              <a:t>,” 1952 </a:t>
            </a:r>
            <a:endParaRPr kumimoji="1" lang="ja-JP" altLang="en-US" sz="1600" b="1" dirty="0"/>
          </a:p>
        </p:txBody>
      </p:sp>
      <p:sp>
        <p:nvSpPr>
          <p:cNvPr id="6" name="タイトル 4"/>
          <p:cNvSpPr txBox="1"/>
          <p:nvPr/>
        </p:nvSpPr>
        <p:spPr>
          <a:xfrm>
            <a:off x="359996" y="252000"/>
            <a:ext cx="8208000" cy="720000"/>
          </a:xfrm>
          <a:prstGeom prst="rect">
            <a:avLst/>
          </a:prstGeom>
        </p:spPr>
        <p:txBody>
          <a:bodyPr vert="horz" lIns="0" tIns="0" rIns="0" bIns="0" rtlCol="0" anchor="ctr">
            <a:normAutofit/>
          </a:bodyPr>
          <a:lstStyle>
            <a:lvl1pPr algn="l" defTabSz="914400" rtl="0" eaLnBrk="1" latinLnBrk="0" hangingPunct="1">
              <a:spcBef>
                <a:spcPct val="0"/>
              </a:spcBef>
              <a:buNone/>
              <a:defRPr kumimoji="1" sz="4400" b="1" kern="1200">
                <a:solidFill>
                  <a:schemeClr val="bg1">
                    <a:lumMod val="50000"/>
                  </a:schemeClr>
                </a:solidFill>
                <a:latin typeface="+mj-lt"/>
                <a:ea typeface="+mj-ea"/>
                <a:cs typeface="+mj-cs"/>
              </a:defRPr>
            </a:lvl1pPr>
          </a:lstStyle>
          <a:p>
            <a:pPr marL="58420">
              <a:spcBef>
                <a:spcPts val="600"/>
              </a:spcBef>
            </a:pPr>
            <a:r>
              <a:rPr lang="en-US" altLang="ja-JP" sz="2800" dirty="0"/>
              <a:t>3. Historical Path towards Nationwide Coverage </a:t>
            </a:r>
            <a:endParaRPr lang="ja-JP" altLang="en-US" sz="2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51520" y="1645619"/>
            <a:ext cx="2412268" cy="432048"/>
          </a:xfrm>
          <a:prstGeom prst="rect">
            <a:avLst/>
          </a:prstGeom>
          <a:solidFill>
            <a:srgbClr val="FFCCCC"/>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a:solidFill>
                  <a:schemeClr val="tx1"/>
                </a:solidFill>
              </a:rPr>
              <a:t>Constitution</a:t>
            </a:r>
            <a:endParaRPr kumimoji="1" lang="ja-JP" altLang="en-US" sz="2000" dirty="0">
              <a:solidFill>
                <a:schemeClr val="tx1"/>
              </a:solidFill>
            </a:endParaRPr>
          </a:p>
        </p:txBody>
      </p:sp>
      <p:sp>
        <p:nvSpPr>
          <p:cNvPr id="6" name="正方形/長方形 5"/>
          <p:cNvSpPr/>
          <p:nvPr/>
        </p:nvSpPr>
        <p:spPr>
          <a:xfrm>
            <a:off x="251520" y="2221683"/>
            <a:ext cx="2432411" cy="356166"/>
          </a:xfrm>
          <a:prstGeom prst="rect">
            <a:avLst/>
          </a:prstGeom>
          <a:solidFill>
            <a:srgbClr val="FFCCCC"/>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a:solidFill>
                  <a:schemeClr val="tx1"/>
                </a:solidFill>
              </a:rPr>
              <a:t>Law</a:t>
            </a:r>
            <a:endParaRPr kumimoji="1" lang="ja-JP" altLang="en-US" sz="2000" dirty="0">
              <a:solidFill>
                <a:schemeClr val="tx1"/>
              </a:solidFill>
            </a:endParaRPr>
          </a:p>
        </p:txBody>
      </p:sp>
      <p:sp>
        <p:nvSpPr>
          <p:cNvPr id="8" name="正方形/長方形 7"/>
          <p:cNvSpPr/>
          <p:nvPr/>
        </p:nvSpPr>
        <p:spPr>
          <a:xfrm>
            <a:off x="251520" y="2777024"/>
            <a:ext cx="2432411" cy="535180"/>
          </a:xfrm>
          <a:prstGeom prst="rect">
            <a:avLst/>
          </a:prstGeom>
          <a:solidFill>
            <a:srgbClr val="FFCCCC"/>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900"/>
              </a:lnSpc>
            </a:pPr>
            <a:r>
              <a:rPr lang="en-US" altLang="ja-JP" sz="2000" dirty="0">
                <a:solidFill>
                  <a:schemeClr val="tx1"/>
                </a:solidFill>
              </a:rPr>
              <a:t>Order for enforcement of</a:t>
            </a:r>
            <a:r>
              <a:rPr lang="ja-JP" altLang="en-US" sz="2000" dirty="0">
                <a:solidFill>
                  <a:schemeClr val="tx1"/>
                </a:solidFill>
              </a:rPr>
              <a:t>　</a:t>
            </a:r>
            <a:r>
              <a:rPr lang="en-US" altLang="ja-JP" sz="2000" dirty="0">
                <a:solidFill>
                  <a:schemeClr val="tx1"/>
                </a:solidFill>
              </a:rPr>
              <a:t>law</a:t>
            </a:r>
            <a:endParaRPr kumimoji="1" lang="ja-JP" altLang="en-US" sz="2000" dirty="0">
              <a:solidFill>
                <a:schemeClr val="tx1"/>
              </a:solidFill>
            </a:endParaRPr>
          </a:p>
        </p:txBody>
      </p:sp>
      <p:sp>
        <p:nvSpPr>
          <p:cNvPr id="9" name="テキスト ボックス 8"/>
          <p:cNvSpPr txBox="1"/>
          <p:nvPr/>
        </p:nvSpPr>
        <p:spPr>
          <a:xfrm>
            <a:off x="2710703" y="2180570"/>
            <a:ext cx="2435084" cy="528350"/>
          </a:xfrm>
          <a:prstGeom prst="rect">
            <a:avLst/>
          </a:prstGeom>
          <a:noFill/>
        </p:spPr>
        <p:txBody>
          <a:bodyPr wrap="square" rtlCol="0">
            <a:spAutoFit/>
          </a:bodyPr>
          <a:lstStyle/>
          <a:p>
            <a:pPr>
              <a:lnSpc>
                <a:spcPts val="1700"/>
              </a:lnSpc>
            </a:pPr>
            <a:r>
              <a:rPr lang="en-US" altLang="ja-JP" sz="1600" dirty="0"/>
              <a:t>Codified law enacted by the Diet</a:t>
            </a:r>
            <a:endParaRPr lang="ja-JP" altLang="en-US" sz="1600" dirty="0"/>
          </a:p>
        </p:txBody>
      </p:sp>
      <p:sp>
        <p:nvSpPr>
          <p:cNvPr id="12" name="正方形/長方形 11"/>
          <p:cNvSpPr/>
          <p:nvPr/>
        </p:nvSpPr>
        <p:spPr>
          <a:xfrm>
            <a:off x="2710703" y="1604506"/>
            <a:ext cx="2258416" cy="528350"/>
          </a:xfrm>
          <a:prstGeom prst="rect">
            <a:avLst/>
          </a:prstGeom>
        </p:spPr>
        <p:txBody>
          <a:bodyPr wrap="square">
            <a:spAutoFit/>
          </a:bodyPr>
          <a:lstStyle/>
          <a:p>
            <a:pPr>
              <a:lnSpc>
                <a:spcPts val="1700"/>
              </a:lnSpc>
            </a:pPr>
            <a:r>
              <a:rPr lang="en-US" altLang="ja-JP" sz="1600" dirty="0"/>
              <a:t>The supreme law of the nation</a:t>
            </a:r>
            <a:endParaRPr lang="ja-JP" altLang="en-US" sz="1600" dirty="0"/>
          </a:p>
        </p:txBody>
      </p:sp>
      <p:sp>
        <p:nvSpPr>
          <p:cNvPr id="15" name="正方形/長方形 14"/>
          <p:cNvSpPr/>
          <p:nvPr/>
        </p:nvSpPr>
        <p:spPr>
          <a:xfrm>
            <a:off x="251520" y="3564232"/>
            <a:ext cx="2439299" cy="432048"/>
          </a:xfrm>
          <a:prstGeom prst="rect">
            <a:avLst/>
          </a:prstGeom>
          <a:solidFill>
            <a:srgbClr val="FFCCCC"/>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a:solidFill>
                  <a:schemeClr val="tx1"/>
                </a:solidFill>
              </a:rPr>
              <a:t>Ordinance</a:t>
            </a:r>
            <a:endParaRPr kumimoji="1" lang="ja-JP" altLang="en-US" sz="2000" dirty="0">
              <a:solidFill>
                <a:schemeClr val="tx1"/>
              </a:solidFill>
            </a:endParaRPr>
          </a:p>
        </p:txBody>
      </p:sp>
      <p:sp>
        <p:nvSpPr>
          <p:cNvPr id="19" name="正方形/長方形 18"/>
          <p:cNvSpPr/>
          <p:nvPr/>
        </p:nvSpPr>
        <p:spPr>
          <a:xfrm>
            <a:off x="237489" y="4338526"/>
            <a:ext cx="2451148" cy="432048"/>
          </a:xfrm>
          <a:prstGeom prst="rect">
            <a:avLst/>
          </a:prstGeom>
          <a:solidFill>
            <a:schemeClr val="accent5"/>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a:solidFill>
                  <a:schemeClr val="tx1"/>
                </a:solidFill>
              </a:rPr>
              <a:t>Ministerial order</a:t>
            </a:r>
            <a:endParaRPr kumimoji="1" lang="ja-JP" altLang="en-US" sz="2000" dirty="0">
              <a:solidFill>
                <a:schemeClr val="tx1"/>
              </a:solidFill>
            </a:endParaRPr>
          </a:p>
        </p:txBody>
      </p:sp>
      <p:sp>
        <p:nvSpPr>
          <p:cNvPr id="18" name="正方形/長方形 17"/>
          <p:cNvSpPr/>
          <p:nvPr/>
        </p:nvSpPr>
        <p:spPr>
          <a:xfrm>
            <a:off x="2710703" y="2756634"/>
            <a:ext cx="2581377" cy="528350"/>
          </a:xfrm>
          <a:prstGeom prst="rect">
            <a:avLst/>
          </a:prstGeom>
        </p:spPr>
        <p:txBody>
          <a:bodyPr wrap="square">
            <a:spAutoFit/>
          </a:bodyPr>
          <a:lstStyle/>
          <a:p>
            <a:pPr>
              <a:lnSpc>
                <a:spcPts val="1700"/>
              </a:lnSpc>
            </a:pPr>
            <a:r>
              <a:rPr lang="en-US" altLang="ja-JP" sz="1600" dirty="0"/>
              <a:t>Collective rules necessary for enforcing certain laws</a:t>
            </a:r>
            <a:endParaRPr lang="ja-JP" altLang="en-US" sz="1600" dirty="0"/>
          </a:p>
        </p:txBody>
      </p:sp>
      <p:sp>
        <p:nvSpPr>
          <p:cNvPr id="21" name="正方形/長方形 20"/>
          <p:cNvSpPr/>
          <p:nvPr/>
        </p:nvSpPr>
        <p:spPr>
          <a:xfrm>
            <a:off x="251520" y="5028405"/>
            <a:ext cx="2451148" cy="432048"/>
          </a:xfrm>
          <a:prstGeom prst="rect">
            <a:avLst/>
          </a:prstGeom>
          <a:solidFill>
            <a:schemeClr val="accent5"/>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a:solidFill>
                  <a:schemeClr val="tx1"/>
                </a:solidFill>
              </a:rPr>
              <a:t>Public notice</a:t>
            </a:r>
            <a:endParaRPr kumimoji="1" lang="ja-JP" altLang="en-US" sz="2000" dirty="0">
              <a:solidFill>
                <a:schemeClr val="tx1"/>
              </a:solidFill>
            </a:endParaRPr>
          </a:p>
        </p:txBody>
      </p:sp>
      <p:sp>
        <p:nvSpPr>
          <p:cNvPr id="20" name="正方形/長方形 19"/>
          <p:cNvSpPr/>
          <p:nvPr/>
        </p:nvSpPr>
        <p:spPr>
          <a:xfrm>
            <a:off x="2710703" y="4914890"/>
            <a:ext cx="2317629" cy="746358"/>
          </a:xfrm>
          <a:prstGeom prst="rect">
            <a:avLst/>
          </a:prstGeom>
        </p:spPr>
        <p:txBody>
          <a:bodyPr wrap="square">
            <a:spAutoFit/>
          </a:bodyPr>
          <a:lstStyle/>
          <a:p>
            <a:pPr>
              <a:lnSpc>
                <a:spcPts val="1700"/>
              </a:lnSpc>
            </a:pPr>
            <a:r>
              <a:rPr lang="en-US" altLang="ja-JP" sz="1600" dirty="0"/>
              <a:t>Notice to provide legally binding information for the public </a:t>
            </a:r>
            <a:endParaRPr lang="ja-JP" altLang="en-US" sz="1600" dirty="0"/>
          </a:p>
        </p:txBody>
      </p:sp>
      <p:sp>
        <p:nvSpPr>
          <p:cNvPr id="25" name="正方形/長方形 24"/>
          <p:cNvSpPr/>
          <p:nvPr/>
        </p:nvSpPr>
        <p:spPr>
          <a:xfrm>
            <a:off x="251520" y="5847787"/>
            <a:ext cx="2451148" cy="432048"/>
          </a:xfrm>
          <a:prstGeom prst="rect">
            <a:avLst/>
          </a:prstGeom>
          <a:solidFill>
            <a:schemeClr val="accent5"/>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a:solidFill>
                  <a:schemeClr val="tx1"/>
                </a:solidFill>
              </a:rPr>
              <a:t>Notice</a:t>
            </a:r>
            <a:endParaRPr kumimoji="1" lang="ja-JP" altLang="en-US" sz="2000" dirty="0">
              <a:solidFill>
                <a:schemeClr val="tx1"/>
              </a:solidFill>
            </a:endParaRPr>
          </a:p>
        </p:txBody>
      </p:sp>
      <p:sp>
        <p:nvSpPr>
          <p:cNvPr id="23" name="正方形/長方形 22"/>
          <p:cNvSpPr/>
          <p:nvPr/>
        </p:nvSpPr>
        <p:spPr>
          <a:xfrm>
            <a:off x="2694536" y="5706978"/>
            <a:ext cx="2540064" cy="746358"/>
          </a:xfrm>
          <a:prstGeom prst="rect">
            <a:avLst/>
          </a:prstGeom>
        </p:spPr>
        <p:txBody>
          <a:bodyPr wrap="square">
            <a:spAutoFit/>
          </a:bodyPr>
          <a:lstStyle/>
          <a:p>
            <a:pPr>
              <a:lnSpc>
                <a:spcPts val="1700"/>
              </a:lnSpc>
            </a:pPr>
            <a:r>
              <a:rPr lang="en-US" altLang="ja-JP" sz="1600" dirty="0"/>
              <a:t>Notice to provide certain information between government organizations</a:t>
            </a:r>
          </a:p>
        </p:txBody>
      </p:sp>
      <p:sp>
        <p:nvSpPr>
          <p:cNvPr id="26" name="正方形/長方形 25"/>
          <p:cNvSpPr/>
          <p:nvPr/>
        </p:nvSpPr>
        <p:spPr>
          <a:xfrm>
            <a:off x="5205984" y="1262625"/>
            <a:ext cx="3758504" cy="5025921"/>
          </a:xfrm>
          <a:prstGeom prst="rect">
            <a:avLst/>
          </a:prstGeom>
          <a:solidFill>
            <a:schemeClr val="bg1">
              <a:lumMod val="95000"/>
            </a:schemeClr>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altLang="ja-JP" sz="2000" dirty="0">
                <a:solidFill>
                  <a:schemeClr val="tx1"/>
                </a:solidFill>
              </a:rPr>
              <a:t>The examples concerning the Water Supply Act</a:t>
            </a:r>
          </a:p>
        </p:txBody>
      </p:sp>
      <p:sp>
        <p:nvSpPr>
          <p:cNvPr id="28" name="正方形/長方形 27"/>
          <p:cNvSpPr/>
          <p:nvPr/>
        </p:nvSpPr>
        <p:spPr>
          <a:xfrm>
            <a:off x="5325683" y="2540943"/>
            <a:ext cx="3558536" cy="577474"/>
          </a:xfrm>
          <a:prstGeom prst="rect">
            <a:avLst/>
          </a:prstGeom>
          <a:solidFill>
            <a:srgbClr val="FFCCCC">
              <a:alpha val="20000"/>
            </a:srgb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900"/>
              </a:lnSpc>
            </a:pPr>
            <a:r>
              <a:rPr lang="en-US" altLang="ja-JP" sz="2000" dirty="0">
                <a:solidFill>
                  <a:schemeClr val="tx1"/>
                </a:solidFill>
              </a:rPr>
              <a:t>Order for Enforcement of Water Supply Act</a:t>
            </a:r>
            <a:endParaRPr kumimoji="1" lang="ja-JP" altLang="en-US" sz="2000" dirty="0">
              <a:solidFill>
                <a:schemeClr val="tx1"/>
              </a:solidFill>
            </a:endParaRPr>
          </a:p>
        </p:txBody>
      </p:sp>
      <p:sp>
        <p:nvSpPr>
          <p:cNvPr id="29" name="正方形/長方形 28"/>
          <p:cNvSpPr/>
          <p:nvPr/>
        </p:nvSpPr>
        <p:spPr>
          <a:xfrm>
            <a:off x="5329688" y="3261023"/>
            <a:ext cx="3554642" cy="579251"/>
          </a:xfrm>
          <a:prstGeom prst="rect">
            <a:avLst/>
          </a:prstGeom>
          <a:solidFill>
            <a:srgbClr val="FFCCCC">
              <a:alpha val="20000"/>
            </a:srgb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900"/>
              </a:lnSpc>
            </a:pPr>
            <a:r>
              <a:rPr lang="en-US" altLang="ja-JP" sz="2000" dirty="0">
                <a:solidFill>
                  <a:schemeClr val="tx1"/>
                </a:solidFill>
              </a:rPr>
              <a:t>Ordinance for Enforcement of the Water Supply Act</a:t>
            </a:r>
            <a:endParaRPr kumimoji="1" lang="ja-JP" altLang="en-US" sz="2000" dirty="0">
              <a:solidFill>
                <a:schemeClr val="tx1"/>
              </a:solidFill>
            </a:endParaRPr>
          </a:p>
        </p:txBody>
      </p:sp>
      <p:sp>
        <p:nvSpPr>
          <p:cNvPr id="30" name="正方形/長方形 29"/>
          <p:cNvSpPr/>
          <p:nvPr/>
        </p:nvSpPr>
        <p:spPr>
          <a:xfrm>
            <a:off x="5335899" y="3961411"/>
            <a:ext cx="3548602" cy="526729"/>
          </a:xfrm>
          <a:prstGeom prst="rect">
            <a:avLst/>
          </a:prstGeom>
          <a:solidFill>
            <a:schemeClr val="accent1">
              <a:alpha val="20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900"/>
              </a:lnSpc>
            </a:pPr>
            <a:r>
              <a:rPr lang="en-US" altLang="ja-JP" dirty="0">
                <a:solidFill>
                  <a:schemeClr val="tx1"/>
                </a:solidFill>
              </a:rPr>
              <a:t>Ministerial Ordinance on Drinking Water Quality Standards</a:t>
            </a:r>
            <a:endParaRPr kumimoji="1" lang="ja-JP" altLang="en-US" dirty="0">
              <a:solidFill>
                <a:schemeClr val="tx1"/>
              </a:solidFill>
            </a:endParaRPr>
          </a:p>
        </p:txBody>
      </p:sp>
      <p:sp>
        <p:nvSpPr>
          <p:cNvPr id="35" name="正方形/長方形 34"/>
          <p:cNvSpPr/>
          <p:nvPr/>
        </p:nvSpPr>
        <p:spPr>
          <a:xfrm>
            <a:off x="5335286" y="4573928"/>
            <a:ext cx="3556967" cy="871296"/>
          </a:xfrm>
          <a:prstGeom prst="rect">
            <a:avLst/>
          </a:prstGeom>
          <a:solidFill>
            <a:schemeClr val="accent1">
              <a:alpha val="20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900"/>
              </a:lnSpc>
            </a:pPr>
            <a:r>
              <a:rPr lang="en-US" altLang="ja-JP" dirty="0">
                <a:solidFill>
                  <a:schemeClr val="tx1"/>
                </a:solidFill>
              </a:rPr>
              <a:t>Public notice; Method as Specified by the Ministerial Ordinance on Water Quality Standards</a:t>
            </a:r>
            <a:endParaRPr kumimoji="1" lang="ja-JP" altLang="en-US" dirty="0">
              <a:solidFill>
                <a:schemeClr val="tx1"/>
              </a:solidFill>
            </a:endParaRPr>
          </a:p>
        </p:txBody>
      </p:sp>
      <p:sp>
        <p:nvSpPr>
          <p:cNvPr id="36" name="正方形/長方形 35"/>
          <p:cNvSpPr/>
          <p:nvPr/>
        </p:nvSpPr>
        <p:spPr>
          <a:xfrm>
            <a:off x="5335570" y="5555017"/>
            <a:ext cx="3546980" cy="661521"/>
          </a:xfrm>
          <a:prstGeom prst="rect">
            <a:avLst/>
          </a:prstGeom>
          <a:solidFill>
            <a:schemeClr val="accent1">
              <a:alpha val="20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900"/>
              </a:lnSpc>
            </a:pPr>
            <a:r>
              <a:rPr lang="en-US" altLang="ja-JP" dirty="0">
                <a:solidFill>
                  <a:schemeClr val="tx1"/>
                </a:solidFill>
              </a:rPr>
              <a:t>Notice</a:t>
            </a:r>
            <a:r>
              <a:rPr lang="ja-JP" altLang="en-US" dirty="0">
                <a:solidFill>
                  <a:schemeClr val="tx1"/>
                </a:solidFill>
              </a:rPr>
              <a:t> </a:t>
            </a:r>
            <a:r>
              <a:rPr lang="en-US" altLang="ja-JP" dirty="0">
                <a:solidFill>
                  <a:schemeClr val="tx1"/>
                </a:solidFill>
              </a:rPr>
              <a:t>concerning partial revisions of the water quality standards </a:t>
            </a:r>
            <a:endParaRPr kumimoji="1" lang="ja-JP" altLang="en-US" dirty="0">
              <a:solidFill>
                <a:schemeClr val="tx1"/>
              </a:solidFill>
            </a:endParaRPr>
          </a:p>
        </p:txBody>
      </p:sp>
      <p:sp>
        <p:nvSpPr>
          <p:cNvPr id="3" name="正方形/長方形 2"/>
          <p:cNvSpPr/>
          <p:nvPr/>
        </p:nvSpPr>
        <p:spPr>
          <a:xfrm>
            <a:off x="2723836" y="3403873"/>
            <a:ext cx="2534221" cy="746358"/>
          </a:xfrm>
          <a:prstGeom prst="rect">
            <a:avLst/>
          </a:prstGeom>
        </p:spPr>
        <p:txBody>
          <a:bodyPr wrap="square">
            <a:spAutoFit/>
          </a:bodyPr>
          <a:lstStyle/>
          <a:p>
            <a:pPr>
              <a:lnSpc>
                <a:spcPts val="1700"/>
              </a:lnSpc>
            </a:pPr>
            <a:r>
              <a:rPr lang="en-US" altLang="ja-JP" sz="1600" dirty="0"/>
              <a:t>Administrative rules for conducting the order for enforcement of law</a:t>
            </a:r>
            <a:endParaRPr lang="ja-JP" altLang="en-US" sz="1600" dirty="0"/>
          </a:p>
        </p:txBody>
      </p:sp>
      <p:sp>
        <p:nvSpPr>
          <p:cNvPr id="7" name="正方形/長方形 6"/>
          <p:cNvSpPr/>
          <p:nvPr/>
        </p:nvSpPr>
        <p:spPr>
          <a:xfrm>
            <a:off x="2710703" y="4299614"/>
            <a:ext cx="2253088" cy="528350"/>
          </a:xfrm>
          <a:prstGeom prst="rect">
            <a:avLst/>
          </a:prstGeom>
        </p:spPr>
        <p:txBody>
          <a:bodyPr wrap="square">
            <a:spAutoFit/>
          </a:bodyPr>
          <a:lstStyle/>
          <a:p>
            <a:pPr>
              <a:lnSpc>
                <a:spcPts val="1700"/>
              </a:lnSpc>
            </a:pPr>
            <a:r>
              <a:rPr lang="en-US" altLang="ja-JP" sz="1600" dirty="0"/>
              <a:t>Order of ministry enacted by its minister</a:t>
            </a:r>
            <a:endParaRPr lang="ja-JP" altLang="en-US" sz="1600" dirty="0"/>
          </a:p>
        </p:txBody>
      </p:sp>
      <p:sp>
        <p:nvSpPr>
          <p:cNvPr id="34" name="正方形/長方形 33"/>
          <p:cNvSpPr/>
          <p:nvPr/>
        </p:nvSpPr>
        <p:spPr>
          <a:xfrm>
            <a:off x="5333944" y="1985653"/>
            <a:ext cx="3558536" cy="354980"/>
          </a:xfrm>
          <a:prstGeom prst="rect">
            <a:avLst/>
          </a:prstGeom>
          <a:solidFill>
            <a:srgbClr val="FFCCCC">
              <a:alpha val="20000"/>
            </a:srgb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900"/>
              </a:lnSpc>
            </a:pPr>
            <a:r>
              <a:rPr kumimoji="1" lang="en-US" altLang="ja-JP" sz="2000" dirty="0">
                <a:solidFill>
                  <a:schemeClr val="tx1"/>
                </a:solidFill>
              </a:rPr>
              <a:t>Water</a:t>
            </a:r>
            <a:r>
              <a:rPr kumimoji="1" lang="ja-JP" altLang="en-US" sz="2000" dirty="0">
                <a:solidFill>
                  <a:schemeClr val="tx1"/>
                </a:solidFill>
              </a:rPr>
              <a:t> </a:t>
            </a:r>
            <a:r>
              <a:rPr kumimoji="1" lang="en-US" altLang="ja-JP" sz="2000" dirty="0">
                <a:solidFill>
                  <a:schemeClr val="tx1"/>
                </a:solidFill>
              </a:rPr>
              <a:t>Supply</a:t>
            </a:r>
            <a:r>
              <a:rPr kumimoji="1" lang="ja-JP" altLang="en-US" sz="2000" dirty="0">
                <a:solidFill>
                  <a:schemeClr val="tx1"/>
                </a:solidFill>
              </a:rPr>
              <a:t> </a:t>
            </a:r>
            <a:r>
              <a:rPr kumimoji="1" lang="en-US" altLang="ja-JP" sz="2000" dirty="0">
                <a:solidFill>
                  <a:schemeClr val="tx1"/>
                </a:solidFill>
              </a:rPr>
              <a:t>Act</a:t>
            </a:r>
            <a:endParaRPr kumimoji="1" lang="ja-JP" altLang="en-US" sz="2000" dirty="0">
              <a:solidFill>
                <a:schemeClr val="tx1"/>
              </a:solidFill>
            </a:endParaRPr>
          </a:p>
        </p:txBody>
      </p:sp>
      <p:sp>
        <p:nvSpPr>
          <p:cNvPr id="38" name="下矢印 37"/>
          <p:cNvSpPr/>
          <p:nvPr/>
        </p:nvSpPr>
        <p:spPr>
          <a:xfrm>
            <a:off x="1258597" y="2015817"/>
            <a:ext cx="436993" cy="273683"/>
          </a:xfrm>
          <a:prstGeom prst="down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下矢印 43"/>
          <p:cNvSpPr/>
          <p:nvPr/>
        </p:nvSpPr>
        <p:spPr>
          <a:xfrm>
            <a:off x="1252072" y="2577849"/>
            <a:ext cx="436993" cy="251832"/>
          </a:xfrm>
          <a:prstGeom prst="down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下矢印 44"/>
          <p:cNvSpPr/>
          <p:nvPr/>
        </p:nvSpPr>
        <p:spPr>
          <a:xfrm>
            <a:off x="1258597" y="3315464"/>
            <a:ext cx="436993" cy="273683"/>
          </a:xfrm>
          <a:prstGeom prst="down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下矢印 45"/>
          <p:cNvSpPr/>
          <p:nvPr/>
        </p:nvSpPr>
        <p:spPr>
          <a:xfrm>
            <a:off x="1229047" y="3992999"/>
            <a:ext cx="436993" cy="360092"/>
          </a:xfrm>
          <a:prstGeom prst="down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下矢印 46"/>
          <p:cNvSpPr/>
          <p:nvPr/>
        </p:nvSpPr>
        <p:spPr>
          <a:xfrm>
            <a:off x="1231180" y="4770574"/>
            <a:ext cx="436993" cy="236158"/>
          </a:xfrm>
          <a:prstGeom prst="down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下矢印 48"/>
          <p:cNvSpPr/>
          <p:nvPr/>
        </p:nvSpPr>
        <p:spPr>
          <a:xfrm>
            <a:off x="1244845" y="5477508"/>
            <a:ext cx="436993" cy="370279"/>
          </a:xfrm>
          <a:prstGeom prst="down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下矢印 49"/>
          <p:cNvSpPr/>
          <p:nvPr/>
        </p:nvSpPr>
        <p:spPr>
          <a:xfrm>
            <a:off x="7015327" y="2328106"/>
            <a:ext cx="436993" cy="273683"/>
          </a:xfrm>
          <a:prstGeom prst="down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下矢印 50"/>
          <p:cNvSpPr/>
          <p:nvPr/>
        </p:nvSpPr>
        <p:spPr>
          <a:xfrm>
            <a:off x="7011271" y="3020809"/>
            <a:ext cx="436993" cy="240214"/>
          </a:xfrm>
          <a:prstGeom prst="down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下矢印 51"/>
          <p:cNvSpPr/>
          <p:nvPr/>
        </p:nvSpPr>
        <p:spPr>
          <a:xfrm>
            <a:off x="7011271" y="3768266"/>
            <a:ext cx="436993" cy="273683"/>
          </a:xfrm>
          <a:prstGeom prst="down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下矢印 57"/>
          <p:cNvSpPr/>
          <p:nvPr/>
        </p:nvSpPr>
        <p:spPr>
          <a:xfrm>
            <a:off x="7011271" y="4488140"/>
            <a:ext cx="436993" cy="216230"/>
          </a:xfrm>
          <a:prstGeom prst="down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下矢印 58"/>
          <p:cNvSpPr/>
          <p:nvPr/>
        </p:nvSpPr>
        <p:spPr>
          <a:xfrm>
            <a:off x="7011271" y="5339901"/>
            <a:ext cx="436993" cy="275215"/>
          </a:xfrm>
          <a:prstGeom prst="down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タイトル 4"/>
          <p:cNvSpPr txBox="1"/>
          <p:nvPr/>
        </p:nvSpPr>
        <p:spPr>
          <a:xfrm>
            <a:off x="359996" y="252000"/>
            <a:ext cx="8208000" cy="720000"/>
          </a:xfrm>
          <a:prstGeom prst="rect">
            <a:avLst/>
          </a:prstGeom>
        </p:spPr>
        <p:txBody>
          <a:bodyPr vert="horz" lIns="0" tIns="0" rIns="0" bIns="0" rtlCol="0" anchor="ctr">
            <a:normAutofit/>
          </a:bodyPr>
          <a:lstStyle>
            <a:lvl1pPr algn="l" defTabSz="914400" rtl="0" eaLnBrk="1" latinLnBrk="0" hangingPunct="1">
              <a:spcBef>
                <a:spcPct val="0"/>
              </a:spcBef>
              <a:buNone/>
              <a:defRPr kumimoji="1" sz="4400" b="1" kern="1200">
                <a:solidFill>
                  <a:schemeClr val="bg1">
                    <a:lumMod val="50000"/>
                  </a:schemeClr>
                </a:solidFill>
                <a:latin typeface="+mj-lt"/>
                <a:ea typeface="+mj-ea"/>
                <a:cs typeface="+mj-cs"/>
              </a:defRPr>
            </a:lvl1pPr>
          </a:lstStyle>
          <a:p>
            <a:r>
              <a:rPr lang="en-US" altLang="ja-JP" sz="2800" dirty="0">
                <a:solidFill>
                  <a:schemeClr val="bg2"/>
                </a:solidFill>
              </a:rPr>
              <a:t>4. Regulatory Framework and Administration</a:t>
            </a:r>
            <a:endParaRPr lang="ja-JP" altLang="en-US" sz="2800" dirty="0">
              <a:solidFill>
                <a:schemeClr val="bg2"/>
              </a:solidFill>
            </a:endParaRPr>
          </a:p>
        </p:txBody>
      </p:sp>
      <p:sp>
        <p:nvSpPr>
          <p:cNvPr id="39" name="正方形/長方形 38"/>
          <p:cNvSpPr/>
          <p:nvPr/>
        </p:nvSpPr>
        <p:spPr>
          <a:xfrm>
            <a:off x="251999" y="893293"/>
            <a:ext cx="8640000" cy="369332"/>
          </a:xfrm>
          <a:prstGeom prst="rect">
            <a:avLst/>
          </a:prstGeom>
        </p:spPr>
        <p:txBody>
          <a:bodyPr wrap="square" lIns="36000" tIns="0" rIns="0" bIns="0">
            <a:spAutoFit/>
          </a:bodyPr>
          <a:lstStyle/>
          <a:p>
            <a:r>
              <a:rPr lang="en-US" altLang="ja-JP" sz="2400" b="1" dirty="0"/>
              <a:t>(1) Legal System</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01641" y="3434851"/>
            <a:ext cx="8355047" cy="2893100"/>
          </a:xfrm>
          <a:prstGeom prst="rect">
            <a:avLst/>
          </a:prstGeom>
          <a:noFill/>
          <a:ln>
            <a:solidFill>
              <a:srgbClr val="0070C0"/>
            </a:solidFill>
          </a:ln>
        </p:spPr>
        <p:txBody>
          <a:bodyPr wrap="square" rtlCol="0">
            <a:spAutoFit/>
          </a:bodyPr>
          <a:lstStyle/>
          <a:p>
            <a:r>
              <a:rPr lang="en-US" altLang="ja-JP" sz="2000" b="1" dirty="0"/>
              <a:t>Approval(License) for waterworks</a:t>
            </a:r>
          </a:p>
          <a:p>
            <a:pPr marL="285750" indent="-285750">
              <a:buClr>
                <a:schemeClr val="accent5">
                  <a:lumMod val="50000"/>
                </a:schemeClr>
              </a:buClr>
              <a:buSzPct val="75000"/>
              <a:buFont typeface="Wingdings" panose="05000000000000000000" pitchFamily="2" charset="2"/>
              <a:buChar char="l"/>
            </a:pPr>
            <a:r>
              <a:rPr lang="en-US" altLang="ja-JP" dirty="0">
                <a:solidFill>
                  <a:srgbClr val="FF0000"/>
                </a:solidFill>
              </a:rPr>
              <a:t>Special license </a:t>
            </a:r>
            <a:r>
              <a:rPr lang="en-US" altLang="ja-JP" dirty="0"/>
              <a:t>for waterworks issued by the national government (or the</a:t>
            </a:r>
            <a:r>
              <a:rPr lang="ja-JP" altLang="en-US" dirty="0"/>
              <a:t>　</a:t>
            </a:r>
            <a:r>
              <a:rPr lang="en-US" altLang="ja-JP" dirty="0"/>
              <a:t>prefectural governor). Licensing aims to make sure operators are able to deliver a continuous, stable, safe and clean supply of water.</a:t>
            </a:r>
          </a:p>
          <a:p>
            <a:pPr marL="285750" indent="-285750">
              <a:buClr>
                <a:schemeClr val="accent5">
                  <a:lumMod val="50000"/>
                </a:schemeClr>
              </a:buClr>
              <a:buSzPct val="75000"/>
              <a:buFont typeface="Wingdings" panose="05000000000000000000" pitchFamily="2" charset="2"/>
              <a:buChar char="l"/>
            </a:pPr>
            <a:r>
              <a:rPr lang="en-US" altLang="ja-JP" dirty="0"/>
              <a:t>Application for Approval (License) requires the following; </a:t>
            </a:r>
            <a:endParaRPr lang="en-US" altLang="ja-JP" strike="sngStrike" dirty="0"/>
          </a:p>
          <a:p>
            <a:pPr marL="742950" lvl="1" indent="-285750">
              <a:buClr>
                <a:schemeClr val="accent5">
                  <a:lumMod val="50000"/>
                </a:schemeClr>
              </a:buClr>
              <a:buSzPct val="75000"/>
              <a:buFont typeface="Wingdings" panose="05000000000000000000" pitchFamily="2" charset="2"/>
              <a:buChar char="l"/>
            </a:pPr>
            <a:r>
              <a:rPr lang="en-US" altLang="ja-JP" dirty="0"/>
              <a:t>Water volume and water quality  of source</a:t>
            </a:r>
          </a:p>
          <a:p>
            <a:pPr marL="742950" lvl="1" indent="-285750">
              <a:buClr>
                <a:schemeClr val="accent5">
                  <a:lumMod val="50000"/>
                </a:schemeClr>
              </a:buClr>
              <a:buSzPct val="75000"/>
              <a:buFont typeface="Wingdings" panose="05000000000000000000" pitchFamily="2" charset="2"/>
              <a:buChar char="l"/>
            </a:pPr>
            <a:r>
              <a:rPr lang="en-US" altLang="ja-JP" dirty="0"/>
              <a:t>Maps and drawings of water supply facilities</a:t>
            </a:r>
          </a:p>
          <a:p>
            <a:pPr marL="742950" lvl="1" indent="-285750">
              <a:buClr>
                <a:schemeClr val="accent5">
                  <a:lumMod val="50000"/>
                </a:schemeClr>
              </a:buClr>
              <a:buSzPct val="75000"/>
              <a:buFont typeface="Wingdings" panose="05000000000000000000" pitchFamily="2" charset="2"/>
              <a:buChar char="l"/>
            </a:pPr>
            <a:r>
              <a:rPr lang="en-US" altLang="ja-JP" dirty="0"/>
              <a:t>Total amount of construction expenses and their planned funding source ,</a:t>
            </a:r>
          </a:p>
          <a:p>
            <a:pPr marL="742950" lvl="1" indent="-285750">
              <a:buClr>
                <a:schemeClr val="accent5">
                  <a:lumMod val="50000"/>
                </a:schemeClr>
              </a:buClr>
              <a:buSzPct val="75000"/>
              <a:buFont typeface="Wingdings" panose="05000000000000000000" pitchFamily="2" charset="2"/>
              <a:buChar char="l"/>
            </a:pPr>
            <a:r>
              <a:rPr lang="en-US" altLang="ja-JP" dirty="0"/>
              <a:t>Construction period</a:t>
            </a:r>
          </a:p>
          <a:p>
            <a:pPr marL="742950" lvl="1" indent="-285750">
              <a:buClr>
                <a:schemeClr val="accent5">
                  <a:lumMod val="50000"/>
                </a:schemeClr>
              </a:buClr>
              <a:buSzPct val="75000"/>
              <a:buFont typeface="Wingdings" panose="05000000000000000000" pitchFamily="2" charset="2"/>
              <a:buChar char="l"/>
            </a:pPr>
            <a:r>
              <a:rPr lang="en-US" altLang="ja-JP" dirty="0"/>
              <a:t>Water tariff and management plan</a:t>
            </a:r>
            <a:endParaRPr kumimoji="1" lang="en-US" altLang="ja-JP" dirty="0"/>
          </a:p>
        </p:txBody>
      </p:sp>
      <p:sp>
        <p:nvSpPr>
          <p:cNvPr id="14" name="タイトル 4"/>
          <p:cNvSpPr txBox="1"/>
          <p:nvPr/>
        </p:nvSpPr>
        <p:spPr>
          <a:xfrm>
            <a:off x="359996" y="252000"/>
            <a:ext cx="8208000" cy="720000"/>
          </a:xfrm>
          <a:prstGeom prst="rect">
            <a:avLst/>
          </a:prstGeom>
        </p:spPr>
        <p:txBody>
          <a:bodyPr vert="horz" lIns="0" tIns="0" rIns="0" bIns="0" rtlCol="0" anchor="ctr">
            <a:normAutofit/>
          </a:bodyPr>
          <a:lstStyle>
            <a:lvl1pPr algn="l" defTabSz="914400" rtl="0" eaLnBrk="1" latinLnBrk="0" hangingPunct="1">
              <a:spcBef>
                <a:spcPct val="0"/>
              </a:spcBef>
              <a:buNone/>
              <a:defRPr kumimoji="1" sz="4400" b="1" kern="1200">
                <a:solidFill>
                  <a:schemeClr val="bg1">
                    <a:lumMod val="50000"/>
                  </a:schemeClr>
                </a:solidFill>
                <a:latin typeface="+mj-lt"/>
                <a:ea typeface="+mj-ea"/>
                <a:cs typeface="+mj-cs"/>
              </a:defRPr>
            </a:lvl1pPr>
          </a:lstStyle>
          <a:p>
            <a:r>
              <a:rPr lang="en-US" altLang="ja-JP" sz="2800" dirty="0">
                <a:solidFill>
                  <a:schemeClr val="bg2"/>
                </a:solidFill>
              </a:rPr>
              <a:t>4. Regulatory Framework and Administration</a:t>
            </a:r>
            <a:endParaRPr lang="ja-JP" altLang="en-US" sz="2800" dirty="0">
              <a:solidFill>
                <a:schemeClr val="bg2"/>
              </a:solidFill>
            </a:endParaRPr>
          </a:p>
        </p:txBody>
      </p:sp>
      <p:sp>
        <p:nvSpPr>
          <p:cNvPr id="15" name="正方形/長方形 14"/>
          <p:cNvSpPr/>
          <p:nvPr/>
        </p:nvSpPr>
        <p:spPr>
          <a:xfrm>
            <a:off x="251999" y="893293"/>
            <a:ext cx="8640000" cy="369332"/>
          </a:xfrm>
          <a:prstGeom prst="rect">
            <a:avLst/>
          </a:prstGeom>
        </p:spPr>
        <p:txBody>
          <a:bodyPr wrap="square" lIns="36000" tIns="0" rIns="0" bIns="0">
            <a:spAutoFit/>
          </a:bodyPr>
          <a:lstStyle/>
          <a:p>
            <a:r>
              <a:rPr lang="en-US" altLang="ja-JP" sz="2400" b="1" dirty="0"/>
              <a:t>(2) Approval (License) System of the Waterworks</a:t>
            </a:r>
          </a:p>
        </p:txBody>
      </p:sp>
      <p:sp>
        <p:nvSpPr>
          <p:cNvPr id="20" name="正方形/長方形 19"/>
          <p:cNvSpPr/>
          <p:nvPr/>
        </p:nvSpPr>
        <p:spPr>
          <a:xfrm>
            <a:off x="314234" y="1348775"/>
            <a:ext cx="3690159" cy="1231106"/>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defTabSz="-635">
              <a:buClr>
                <a:schemeClr val="accent5">
                  <a:lumMod val="50000"/>
                </a:schemeClr>
              </a:buClr>
              <a:buSzPct val="75000"/>
              <a:tabLst>
                <a:tab pos="1076325" algn="l"/>
              </a:tabLst>
            </a:pPr>
            <a:r>
              <a:rPr lang="en-US" altLang="ja-JP" sz="2000" b="1" dirty="0">
                <a:solidFill>
                  <a:schemeClr val="tx1"/>
                </a:solidFill>
              </a:rPr>
              <a:t>1890 Waterworks Ordinance</a:t>
            </a:r>
          </a:p>
          <a:p>
            <a:pPr indent="-342900" defTabSz="-635">
              <a:buClr>
                <a:schemeClr val="accent5">
                  <a:lumMod val="50000"/>
                </a:schemeClr>
              </a:buClr>
              <a:buSzPct val="75000"/>
              <a:buFont typeface="Wingdings" panose="05000000000000000000" pitchFamily="2" charset="2"/>
              <a:buChar char="l"/>
              <a:tabLst>
                <a:tab pos="1076325" algn="l"/>
              </a:tabLst>
            </a:pPr>
            <a:r>
              <a:rPr lang="en-US" altLang="ja-JP" dirty="0">
                <a:solidFill>
                  <a:srgbClr val="FF0000"/>
                </a:solidFill>
              </a:rPr>
              <a:t>Public ownership </a:t>
            </a:r>
            <a:r>
              <a:rPr lang="en-US" altLang="ja-JP" dirty="0">
                <a:solidFill>
                  <a:schemeClr val="tx1"/>
                </a:solidFill>
              </a:rPr>
              <a:t>principle</a:t>
            </a:r>
          </a:p>
          <a:p>
            <a:pPr indent="-342900" defTabSz="-635">
              <a:buClr>
                <a:schemeClr val="accent5">
                  <a:lumMod val="50000"/>
                </a:schemeClr>
              </a:buClr>
              <a:buSzPct val="75000"/>
              <a:buFont typeface="Wingdings" panose="05000000000000000000" pitchFamily="2" charset="2"/>
              <a:buChar char="l"/>
              <a:tabLst>
                <a:tab pos="1076325" algn="l"/>
              </a:tabLst>
            </a:pPr>
            <a:r>
              <a:rPr lang="en-US" altLang="ja-JP" dirty="0">
                <a:solidFill>
                  <a:srgbClr val="FF0000"/>
                </a:solidFill>
              </a:rPr>
              <a:t>Approval(License)</a:t>
            </a:r>
          </a:p>
          <a:p>
            <a:pPr indent="-342900" defTabSz="-635">
              <a:buClr>
                <a:schemeClr val="accent5">
                  <a:lumMod val="50000"/>
                </a:schemeClr>
              </a:buClr>
              <a:buSzPct val="75000"/>
              <a:buFont typeface="Wingdings" panose="05000000000000000000" pitchFamily="2" charset="2"/>
              <a:buChar char="l"/>
              <a:tabLst>
                <a:tab pos="1076325" algn="l"/>
              </a:tabLst>
            </a:pPr>
            <a:r>
              <a:rPr lang="en-US" altLang="ja-JP" dirty="0">
                <a:solidFill>
                  <a:srgbClr val="FF0000"/>
                </a:solidFill>
              </a:rPr>
              <a:t>Safe water supply</a:t>
            </a:r>
            <a:endParaRPr lang="ja-JP" altLang="en-US" dirty="0">
              <a:solidFill>
                <a:srgbClr val="FF0000"/>
              </a:solidFill>
            </a:endParaRPr>
          </a:p>
        </p:txBody>
      </p:sp>
      <p:sp>
        <p:nvSpPr>
          <p:cNvPr id="21" name="正方形/長方形 20"/>
          <p:cNvSpPr/>
          <p:nvPr/>
        </p:nvSpPr>
        <p:spPr>
          <a:xfrm>
            <a:off x="4423216" y="1307370"/>
            <a:ext cx="4431166" cy="2062103"/>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defTabSz="-635">
              <a:buClr>
                <a:schemeClr val="accent5">
                  <a:lumMod val="50000"/>
                </a:schemeClr>
              </a:buClr>
              <a:buSzPct val="75000"/>
              <a:tabLst>
                <a:tab pos="1076325" algn="l"/>
              </a:tabLst>
            </a:pPr>
            <a:r>
              <a:rPr lang="en-US" altLang="ja-JP" sz="2000" b="1" dirty="0">
                <a:solidFill>
                  <a:schemeClr val="tx1"/>
                </a:solidFill>
              </a:rPr>
              <a:t>1957 Water Supply Act </a:t>
            </a:r>
          </a:p>
          <a:p>
            <a:pPr indent="-342900" defTabSz="-635">
              <a:buClr>
                <a:schemeClr val="accent5">
                  <a:lumMod val="50000"/>
                </a:schemeClr>
              </a:buClr>
              <a:buSzPct val="75000"/>
              <a:buFont typeface="Wingdings" panose="05000000000000000000" pitchFamily="2" charset="2"/>
              <a:buChar char="l"/>
              <a:tabLst>
                <a:tab pos="1076325" algn="l"/>
              </a:tabLst>
            </a:pPr>
            <a:r>
              <a:rPr lang="en-US" altLang="ja-JP" dirty="0">
                <a:solidFill>
                  <a:schemeClr val="tx1"/>
                </a:solidFill>
              </a:rPr>
              <a:t>Public ownership principle</a:t>
            </a:r>
          </a:p>
          <a:p>
            <a:pPr indent="-342900" defTabSz="-635">
              <a:buClr>
                <a:schemeClr val="accent5">
                  <a:lumMod val="50000"/>
                </a:schemeClr>
              </a:buClr>
              <a:buSzPct val="75000"/>
              <a:buFont typeface="Wingdings" panose="05000000000000000000" pitchFamily="2" charset="2"/>
              <a:buChar char="l"/>
              <a:tabLst>
                <a:tab pos="1076325" algn="l"/>
              </a:tabLst>
            </a:pPr>
            <a:r>
              <a:rPr lang="en-US" altLang="ja-JP" dirty="0">
                <a:solidFill>
                  <a:schemeClr val="tx1"/>
                </a:solidFill>
              </a:rPr>
              <a:t>Approval(License)</a:t>
            </a:r>
          </a:p>
          <a:p>
            <a:pPr indent="-342900" defTabSz="-635">
              <a:buClr>
                <a:schemeClr val="accent5">
                  <a:lumMod val="50000"/>
                </a:schemeClr>
              </a:buClr>
              <a:buSzPct val="75000"/>
              <a:buFont typeface="Wingdings" panose="05000000000000000000" pitchFamily="2" charset="2"/>
              <a:buChar char="l"/>
              <a:tabLst>
                <a:tab pos="1076325" algn="l"/>
              </a:tabLst>
            </a:pPr>
            <a:r>
              <a:rPr lang="en-US" altLang="ja-JP" dirty="0">
                <a:solidFill>
                  <a:schemeClr val="tx1"/>
                </a:solidFill>
              </a:rPr>
              <a:t>Safe water supply</a:t>
            </a:r>
            <a:endParaRPr lang="en-US" altLang="ja-JP" b="1" dirty="0">
              <a:solidFill>
                <a:schemeClr val="tx1"/>
              </a:solidFill>
            </a:endParaRPr>
          </a:p>
          <a:p>
            <a:pPr indent="-342900" defTabSz="-635">
              <a:buClr>
                <a:schemeClr val="accent5">
                  <a:lumMod val="50000"/>
                </a:schemeClr>
              </a:buClr>
              <a:buSzPct val="75000"/>
              <a:buFont typeface="Wingdings" panose="05000000000000000000" pitchFamily="2" charset="2"/>
              <a:buChar char="l"/>
              <a:tabLst>
                <a:tab pos="1076325" algn="l"/>
              </a:tabLst>
            </a:pPr>
            <a:r>
              <a:rPr lang="en-US" altLang="ja-JP" dirty="0">
                <a:solidFill>
                  <a:srgbClr val="FF0000"/>
                </a:solidFill>
              </a:rPr>
              <a:t>Water quality standards</a:t>
            </a:r>
          </a:p>
          <a:p>
            <a:pPr indent="-342900" defTabSz="-635">
              <a:buClr>
                <a:schemeClr val="accent5">
                  <a:lumMod val="50000"/>
                </a:schemeClr>
              </a:buClr>
              <a:buSzPct val="75000"/>
              <a:buFont typeface="Wingdings" panose="05000000000000000000" pitchFamily="2" charset="2"/>
              <a:buChar char="l"/>
              <a:tabLst>
                <a:tab pos="1076325" algn="l"/>
              </a:tabLst>
            </a:pPr>
            <a:r>
              <a:rPr lang="en-US" altLang="ja-JP" dirty="0">
                <a:solidFill>
                  <a:srgbClr val="FF0000"/>
                </a:solidFill>
              </a:rPr>
              <a:t>Water supply facility standards</a:t>
            </a:r>
          </a:p>
          <a:p>
            <a:pPr indent="-342900" defTabSz="-635">
              <a:buClr>
                <a:schemeClr val="accent5">
                  <a:lumMod val="50000"/>
                </a:schemeClr>
              </a:buClr>
              <a:buSzPct val="75000"/>
              <a:buFont typeface="Wingdings" panose="05000000000000000000" pitchFamily="2" charset="2"/>
              <a:buChar char="l"/>
              <a:tabLst>
                <a:tab pos="1076325" algn="l"/>
              </a:tabLst>
            </a:pPr>
            <a:r>
              <a:rPr lang="en-US" altLang="ja-JP" dirty="0">
                <a:solidFill>
                  <a:srgbClr val="FF0000"/>
                </a:solidFill>
              </a:rPr>
              <a:t>Technical administrator of waterworks</a:t>
            </a:r>
          </a:p>
        </p:txBody>
      </p:sp>
      <p:sp>
        <p:nvSpPr>
          <p:cNvPr id="22" name="下矢印 37"/>
          <p:cNvSpPr/>
          <p:nvPr/>
        </p:nvSpPr>
        <p:spPr>
          <a:xfrm rot="16200000">
            <a:off x="3993023" y="1785010"/>
            <a:ext cx="492704" cy="436676"/>
          </a:xfrm>
          <a:prstGeom prst="down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467544" y="980728"/>
            <a:ext cx="5328592" cy="5093702"/>
          </a:xfrm>
          <a:prstGeom prst="rect">
            <a:avLst/>
          </a:prstGeom>
          <a:solidFill>
            <a:srgbClr val="FFFFCC"/>
          </a:solidFill>
          <a:ln w="28575">
            <a:solidFill>
              <a:srgbClr val="FFC000"/>
            </a:solidFill>
          </a:ln>
          <a:effectLst/>
        </p:spPr>
        <p:txBody>
          <a:bodyPr wrap="square" bIns="0" rtlCol="0">
            <a:spAutoFit/>
          </a:bodyPr>
          <a:lstStyle/>
          <a:p>
            <a:r>
              <a:rPr lang="en-US" altLang="ja-JP" sz="2000" b="1" dirty="0"/>
              <a:t>Information provided in the application for Approval(License) is basis for </a:t>
            </a:r>
            <a:r>
              <a:rPr lang="en-US" altLang="ja-JP" sz="2000" b="1" dirty="0">
                <a:solidFill>
                  <a:srgbClr val="FF0000"/>
                </a:solidFill>
              </a:rPr>
              <a:t>a master plan</a:t>
            </a:r>
            <a:endParaRPr lang="en-US" altLang="ja-JP" b="1" dirty="0">
              <a:solidFill>
                <a:srgbClr val="FF0000"/>
              </a:solidFill>
            </a:endParaRPr>
          </a:p>
          <a:p>
            <a:r>
              <a:rPr lang="en-US" altLang="ja-JP" b="1" dirty="0"/>
              <a:t>(</a:t>
            </a:r>
            <a:r>
              <a:rPr lang="en-US" altLang="ja-JP" b="1" dirty="0">
                <a:solidFill>
                  <a:srgbClr val="FF0000"/>
                </a:solidFill>
              </a:rPr>
              <a:t>Project plan</a:t>
            </a:r>
            <a:r>
              <a:rPr lang="en-US" altLang="ja-JP" b="1" dirty="0"/>
              <a:t>)</a:t>
            </a:r>
          </a:p>
          <a:p>
            <a:pPr marL="285750" indent="-285750">
              <a:buClr>
                <a:schemeClr val="accent5">
                  <a:lumMod val="50000"/>
                </a:schemeClr>
              </a:buClr>
              <a:buSzPct val="75000"/>
              <a:buFont typeface="Wingdings" panose="05000000000000000000" pitchFamily="2" charset="2"/>
              <a:buChar char="l"/>
            </a:pPr>
            <a:r>
              <a:rPr lang="en-US" altLang="ja-JP" dirty="0"/>
              <a:t>Service area, population and water supply volume</a:t>
            </a:r>
            <a:endParaRPr lang="ja-JP" altLang="ja-JP" dirty="0"/>
          </a:p>
          <a:p>
            <a:pPr marL="285750" indent="-285750">
              <a:buClr>
                <a:schemeClr val="accent5">
                  <a:lumMod val="50000"/>
                </a:schemeClr>
              </a:buClr>
              <a:buSzPct val="75000"/>
              <a:buFont typeface="Wingdings" panose="05000000000000000000" pitchFamily="2" charset="2"/>
              <a:buChar char="l"/>
            </a:pPr>
            <a:r>
              <a:rPr lang="en-US" altLang="ja-JP" dirty="0"/>
              <a:t>Outline of planned water supply facilities</a:t>
            </a:r>
            <a:endParaRPr lang="ja-JP" altLang="ja-JP" dirty="0"/>
          </a:p>
          <a:p>
            <a:pPr marL="285750" indent="-285750">
              <a:buClr>
                <a:schemeClr val="accent5">
                  <a:lumMod val="50000"/>
                </a:schemeClr>
              </a:buClr>
              <a:buSzPct val="75000"/>
              <a:buFont typeface="Wingdings" panose="05000000000000000000" pitchFamily="2" charset="2"/>
              <a:buChar char="l"/>
            </a:pPr>
            <a:r>
              <a:rPr lang="en-US" altLang="ja-JP" dirty="0"/>
              <a:t>Planned date for start of water supply</a:t>
            </a:r>
            <a:endParaRPr lang="ja-JP" altLang="ja-JP" dirty="0"/>
          </a:p>
          <a:p>
            <a:pPr marL="285750" indent="-285750">
              <a:buClr>
                <a:schemeClr val="accent5">
                  <a:lumMod val="50000"/>
                </a:schemeClr>
              </a:buClr>
              <a:buSzPct val="75000"/>
              <a:buFont typeface="Wingdings" panose="05000000000000000000" pitchFamily="2" charset="2"/>
              <a:buChar char="l"/>
            </a:pPr>
            <a:r>
              <a:rPr lang="en-US" altLang="ja-JP" dirty="0"/>
              <a:t>Construction expenses and finance</a:t>
            </a:r>
            <a:endParaRPr lang="ja-JP" altLang="ja-JP" dirty="0"/>
          </a:p>
          <a:p>
            <a:pPr marL="285750" indent="-285750">
              <a:buClr>
                <a:schemeClr val="accent5">
                  <a:lumMod val="50000"/>
                </a:schemeClr>
              </a:buClr>
              <a:buSzPct val="75000"/>
              <a:buFont typeface="Wingdings" panose="05000000000000000000" pitchFamily="2" charset="2"/>
              <a:buChar char="l"/>
            </a:pPr>
            <a:r>
              <a:rPr lang="en-US" altLang="ja-JP" dirty="0"/>
              <a:t>Balance of income and expense</a:t>
            </a:r>
            <a:endParaRPr lang="ja-JP" altLang="ja-JP" dirty="0"/>
          </a:p>
          <a:p>
            <a:pPr marL="285750" indent="-285750">
              <a:buClr>
                <a:schemeClr val="accent5">
                  <a:lumMod val="50000"/>
                </a:schemeClr>
              </a:buClr>
              <a:buSzPct val="75000"/>
              <a:buFont typeface="Wingdings" panose="05000000000000000000" pitchFamily="2" charset="2"/>
              <a:buChar char="l"/>
            </a:pPr>
            <a:r>
              <a:rPr lang="en-US" altLang="ja-JP" dirty="0"/>
              <a:t>Water tariff</a:t>
            </a:r>
            <a:endParaRPr lang="en-US" altLang="ja-JP" b="1" dirty="0"/>
          </a:p>
          <a:p>
            <a:r>
              <a:rPr lang="en-US" altLang="ja-JP" b="1" dirty="0"/>
              <a:t>(</a:t>
            </a:r>
            <a:r>
              <a:rPr lang="en-US" altLang="ja-JP" b="1" dirty="0">
                <a:solidFill>
                  <a:srgbClr val="FF0000"/>
                </a:solidFill>
              </a:rPr>
              <a:t>Construction design plan</a:t>
            </a:r>
            <a:r>
              <a:rPr lang="en-US" altLang="ja-JP" b="1" dirty="0"/>
              <a:t>)</a:t>
            </a:r>
            <a:endParaRPr lang="ja-JP" altLang="ja-JP" b="1" dirty="0"/>
          </a:p>
          <a:p>
            <a:pPr marL="285750" indent="-285750">
              <a:buClr>
                <a:schemeClr val="accent5">
                  <a:lumMod val="50000"/>
                </a:schemeClr>
              </a:buClr>
              <a:buSzPct val="75000"/>
              <a:buFont typeface="Wingdings" panose="05000000000000000000" pitchFamily="2" charset="2"/>
              <a:buChar char="l"/>
            </a:pPr>
            <a:r>
              <a:rPr lang="en-US" altLang="ja-JP" dirty="0"/>
              <a:t>Volumes of daily water supply</a:t>
            </a:r>
            <a:endParaRPr lang="ja-JP" altLang="ja-JP" dirty="0"/>
          </a:p>
          <a:p>
            <a:pPr marL="285750" indent="-285750">
              <a:buClr>
                <a:schemeClr val="accent5">
                  <a:lumMod val="50000"/>
                </a:schemeClr>
              </a:buClr>
              <a:buSzPct val="75000"/>
              <a:buFont typeface="Wingdings" panose="05000000000000000000" pitchFamily="2" charset="2"/>
              <a:buChar char="l"/>
            </a:pPr>
            <a:r>
              <a:rPr lang="en-US" altLang="ja-JP" dirty="0"/>
              <a:t>Type of water sources and water intake points</a:t>
            </a:r>
            <a:endParaRPr lang="ja-JP" altLang="ja-JP" dirty="0"/>
          </a:p>
          <a:p>
            <a:pPr marL="285750" indent="-285750">
              <a:buClr>
                <a:schemeClr val="accent5">
                  <a:lumMod val="50000"/>
                </a:schemeClr>
              </a:buClr>
              <a:buSzPct val="75000"/>
              <a:buFont typeface="Wingdings" panose="05000000000000000000" pitchFamily="2" charset="2"/>
              <a:buChar char="l"/>
            </a:pPr>
            <a:r>
              <a:rPr lang="en-US" altLang="ja-JP" dirty="0"/>
              <a:t>Capacity and quality of water resource</a:t>
            </a:r>
            <a:endParaRPr lang="ja-JP" altLang="ja-JP" dirty="0"/>
          </a:p>
          <a:p>
            <a:pPr marL="285750" indent="-285750">
              <a:buClr>
                <a:schemeClr val="accent5">
                  <a:lumMod val="50000"/>
                </a:schemeClr>
              </a:buClr>
              <a:buSzPct val="75000"/>
              <a:buFont typeface="Wingdings" panose="05000000000000000000" pitchFamily="2" charset="2"/>
              <a:buChar char="l"/>
            </a:pPr>
            <a:r>
              <a:rPr lang="en-US" altLang="ja-JP" dirty="0"/>
              <a:t>Location of water supply facilities</a:t>
            </a:r>
            <a:endParaRPr lang="ja-JP" altLang="ja-JP" dirty="0"/>
          </a:p>
          <a:p>
            <a:pPr marL="285750" indent="-285750">
              <a:buClr>
                <a:schemeClr val="accent5">
                  <a:lumMod val="50000"/>
                </a:schemeClr>
              </a:buClr>
              <a:buSzPct val="75000"/>
              <a:buFont typeface="Wingdings" panose="05000000000000000000" pitchFamily="2" charset="2"/>
              <a:buChar char="l"/>
            </a:pPr>
            <a:r>
              <a:rPr lang="en-US" altLang="ja-JP" dirty="0"/>
              <a:t>Water purification process</a:t>
            </a:r>
          </a:p>
          <a:p>
            <a:pPr marL="285750" indent="-285750">
              <a:buClr>
                <a:schemeClr val="accent5">
                  <a:lumMod val="50000"/>
                </a:schemeClr>
              </a:buClr>
              <a:buSzPct val="75000"/>
              <a:buFont typeface="Wingdings" panose="05000000000000000000" pitchFamily="2" charset="2"/>
              <a:buChar char="l"/>
            </a:pPr>
            <a:r>
              <a:rPr lang="en-US" altLang="ja-JP" dirty="0"/>
              <a:t>Pressure of water distribution pipes</a:t>
            </a:r>
            <a:endParaRPr lang="ja-JP" altLang="ja-JP" dirty="0"/>
          </a:p>
          <a:p>
            <a:pPr marL="285750" indent="-285750">
              <a:buClr>
                <a:schemeClr val="accent5">
                  <a:lumMod val="50000"/>
                </a:schemeClr>
              </a:buClr>
              <a:buSzPct val="75000"/>
              <a:buFont typeface="Wingdings" panose="05000000000000000000" pitchFamily="2" charset="2"/>
              <a:buChar char="l"/>
            </a:pPr>
            <a:r>
              <a:rPr lang="en-US" altLang="ja-JP" dirty="0"/>
              <a:t>Scheduled dates of commencement and completion for construction works</a:t>
            </a:r>
            <a:endParaRPr kumimoji="1" lang="en-US" altLang="ja-JP" dirty="0"/>
          </a:p>
        </p:txBody>
      </p:sp>
      <p:sp>
        <p:nvSpPr>
          <p:cNvPr id="6" name="テキスト ボックス 5"/>
          <p:cNvSpPr txBox="1"/>
          <p:nvPr/>
        </p:nvSpPr>
        <p:spPr>
          <a:xfrm>
            <a:off x="5796136" y="989141"/>
            <a:ext cx="3024336" cy="4755148"/>
          </a:xfrm>
          <a:prstGeom prst="rect">
            <a:avLst/>
          </a:prstGeom>
          <a:solidFill>
            <a:srgbClr val="FFFFCC"/>
          </a:solidFill>
          <a:ln w="28575">
            <a:solidFill>
              <a:srgbClr val="FFC000"/>
            </a:solidFill>
          </a:ln>
          <a:effectLst/>
        </p:spPr>
        <p:txBody>
          <a:bodyPr wrap="square" bIns="0" rtlCol="0">
            <a:spAutoFit/>
          </a:bodyPr>
          <a:lstStyle/>
          <a:p>
            <a:r>
              <a:rPr lang="en-US" altLang="ja-JP" sz="2000" b="1" dirty="0"/>
              <a:t>Attached documents;</a:t>
            </a:r>
          </a:p>
          <a:p>
            <a:endParaRPr kumimoji="1" lang="en-US" altLang="ja-JP" dirty="0"/>
          </a:p>
          <a:p>
            <a:pPr marL="285750" indent="-285750">
              <a:buClr>
                <a:schemeClr val="accent5">
                  <a:lumMod val="50000"/>
                </a:schemeClr>
              </a:buClr>
              <a:buSzPct val="75000"/>
              <a:buFont typeface="Wingdings" panose="05000000000000000000" pitchFamily="2" charset="2"/>
              <a:buChar char="l"/>
            </a:pPr>
            <a:r>
              <a:rPr lang="en-US" altLang="ja-JP" dirty="0"/>
              <a:t>Evidence to explain reliability of raw water intake</a:t>
            </a:r>
          </a:p>
          <a:p>
            <a:pPr marL="285750" indent="-285750">
              <a:buClr>
                <a:schemeClr val="accent5">
                  <a:lumMod val="50000"/>
                </a:schemeClr>
              </a:buClr>
              <a:buSzPct val="75000"/>
              <a:buFont typeface="Wingdings" panose="05000000000000000000" pitchFamily="2" charset="2"/>
              <a:buChar char="l"/>
            </a:pPr>
            <a:r>
              <a:rPr lang="en-US" altLang="ja-JP" dirty="0"/>
              <a:t>Location of water supply facilities</a:t>
            </a:r>
            <a:endParaRPr lang="ja-JP" altLang="ja-JP" dirty="0"/>
          </a:p>
          <a:p>
            <a:pPr marL="285750" indent="-285750">
              <a:buClr>
                <a:schemeClr val="accent5">
                  <a:lumMod val="50000"/>
                </a:schemeClr>
              </a:buClr>
              <a:buSzPct val="75000"/>
              <a:buFont typeface="Wingdings" panose="05000000000000000000" pitchFamily="2" charset="2"/>
              <a:buChar char="l"/>
            </a:pPr>
            <a:r>
              <a:rPr lang="en-US" altLang="ja-JP" dirty="0"/>
              <a:t>Water source</a:t>
            </a:r>
            <a:endParaRPr lang="ja-JP" altLang="ja-JP" dirty="0"/>
          </a:p>
          <a:p>
            <a:pPr marL="285750" indent="-285750">
              <a:buClr>
                <a:schemeClr val="accent5">
                  <a:lumMod val="50000"/>
                </a:schemeClr>
              </a:buClr>
              <a:buSzPct val="75000"/>
              <a:buFont typeface="Wingdings" panose="05000000000000000000" pitchFamily="2" charset="2"/>
              <a:buChar char="l"/>
            </a:pPr>
            <a:r>
              <a:rPr lang="en-US" altLang="ja-JP" dirty="0"/>
              <a:t>Layout plan, elevation, section and structural drawing for main water supply facilities</a:t>
            </a:r>
          </a:p>
          <a:p>
            <a:pPr marL="285750" indent="-285750">
              <a:buClr>
                <a:schemeClr val="accent5">
                  <a:lumMod val="50000"/>
                </a:schemeClr>
              </a:buClr>
              <a:buSzPct val="75000"/>
              <a:buFont typeface="Wingdings" panose="05000000000000000000" pitchFamily="2" charset="2"/>
              <a:buChar char="l"/>
            </a:pPr>
            <a:r>
              <a:rPr lang="en-US" altLang="ja-JP" dirty="0"/>
              <a:t>Layout plan and longitudinal section for transmission and distribution pipelines</a:t>
            </a:r>
            <a:br>
              <a:rPr lang="en-US" altLang="ja-JP" sz="1600" dirty="0"/>
            </a:br>
            <a:endParaRPr lang="en-US" altLang="ja-JP" sz="1600" dirty="0"/>
          </a:p>
        </p:txBody>
      </p:sp>
      <p:sp>
        <p:nvSpPr>
          <p:cNvPr id="7" name="タイトル 4"/>
          <p:cNvSpPr txBox="1"/>
          <p:nvPr/>
        </p:nvSpPr>
        <p:spPr>
          <a:xfrm>
            <a:off x="359996" y="252000"/>
            <a:ext cx="8208000" cy="720000"/>
          </a:xfrm>
          <a:prstGeom prst="rect">
            <a:avLst/>
          </a:prstGeom>
        </p:spPr>
        <p:txBody>
          <a:bodyPr vert="horz" lIns="0" tIns="0" rIns="0" bIns="0" rtlCol="0" anchor="ctr">
            <a:normAutofit/>
          </a:bodyPr>
          <a:lstStyle>
            <a:lvl1pPr algn="l" defTabSz="914400" rtl="0" eaLnBrk="1" latinLnBrk="0" hangingPunct="1">
              <a:spcBef>
                <a:spcPct val="0"/>
              </a:spcBef>
              <a:buNone/>
              <a:defRPr kumimoji="1" sz="4400" b="1" kern="1200">
                <a:solidFill>
                  <a:schemeClr val="bg1">
                    <a:lumMod val="50000"/>
                  </a:schemeClr>
                </a:solidFill>
                <a:latin typeface="+mj-lt"/>
                <a:ea typeface="+mj-ea"/>
                <a:cs typeface="+mj-cs"/>
              </a:defRPr>
            </a:lvl1pPr>
          </a:lstStyle>
          <a:p>
            <a:r>
              <a:rPr lang="en-US" altLang="ja-JP" sz="2800" dirty="0">
                <a:solidFill>
                  <a:schemeClr val="bg2"/>
                </a:solidFill>
              </a:rPr>
              <a:t>4. Regulatory Framework and Administration</a:t>
            </a:r>
            <a:endParaRPr lang="ja-JP" altLang="en-US" sz="2800" dirty="0">
              <a:solidFill>
                <a:schemeClr val="bg2"/>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432001" y="957384"/>
            <a:ext cx="8244456" cy="5078313"/>
          </a:xfrm>
          <a:prstGeom prst="rect">
            <a:avLst/>
          </a:prstGeom>
          <a:solidFill>
            <a:srgbClr val="FFFFCC"/>
          </a:solidFill>
          <a:ln w="28575">
            <a:solidFill>
              <a:srgbClr val="FFC000"/>
            </a:solidFill>
          </a:ln>
          <a:effectLst/>
        </p:spPr>
        <p:txBody>
          <a:bodyPr wrap="square" rtlCol="0">
            <a:spAutoFit/>
          </a:bodyPr>
          <a:lstStyle/>
          <a:p>
            <a:r>
              <a:rPr lang="en-US" altLang="ja-JP" b="1" dirty="0"/>
              <a:t>Criteria for license  </a:t>
            </a:r>
            <a:endParaRPr kumimoji="1" lang="en-US" altLang="ja-JP" dirty="0"/>
          </a:p>
          <a:p>
            <a:r>
              <a:rPr lang="en-US" altLang="ja-JP" b="1" dirty="0"/>
              <a:t>Article 8 of the Water Supply Act</a:t>
            </a:r>
          </a:p>
          <a:p>
            <a:r>
              <a:rPr lang="ja-JP" altLang="en-US" dirty="0"/>
              <a:t> </a:t>
            </a:r>
            <a:br>
              <a:rPr lang="en-US" altLang="ja-JP" dirty="0"/>
            </a:br>
            <a:r>
              <a:rPr lang="en-US" altLang="ja-JP" dirty="0"/>
              <a:t>Licensing of water supply services can be rejected, unless the application meets the following requirements:</a:t>
            </a:r>
          </a:p>
          <a:p>
            <a:pPr marL="285750" indent="-285750">
              <a:buClr>
                <a:schemeClr val="accent5">
                  <a:lumMod val="50000"/>
                </a:schemeClr>
              </a:buClr>
              <a:buSzPct val="75000"/>
              <a:buFont typeface="Wingdings" panose="05000000000000000000" pitchFamily="2" charset="2"/>
              <a:buChar char="l"/>
            </a:pPr>
            <a:r>
              <a:rPr lang="en-US" altLang="ja-JP" dirty="0"/>
              <a:t>The commencement of water supply services is in accordance with the general demand of the community.</a:t>
            </a:r>
            <a:endParaRPr lang="ja-JP" altLang="en-US" dirty="0"/>
          </a:p>
          <a:p>
            <a:pPr marL="285750" indent="-285750">
              <a:buClr>
                <a:schemeClr val="accent5">
                  <a:lumMod val="50000"/>
                </a:schemeClr>
              </a:buClr>
              <a:buSzPct val="75000"/>
              <a:buFont typeface="Wingdings" panose="05000000000000000000" pitchFamily="2" charset="2"/>
              <a:buChar char="l"/>
            </a:pPr>
            <a:r>
              <a:rPr lang="en-US" altLang="ja-JP" dirty="0"/>
              <a:t>The plan for the water supply services is certain and reasonable.</a:t>
            </a:r>
            <a:endParaRPr lang="ja-JP" altLang="en-US" dirty="0"/>
          </a:p>
          <a:p>
            <a:pPr marL="285750" indent="-285750">
              <a:buClr>
                <a:schemeClr val="accent5">
                  <a:lumMod val="50000"/>
                </a:schemeClr>
              </a:buClr>
              <a:buSzPct val="75000"/>
              <a:buFont typeface="Wingdings" panose="05000000000000000000" pitchFamily="2" charset="2"/>
              <a:buChar char="l"/>
            </a:pPr>
            <a:r>
              <a:rPr lang="en-US" altLang="ja-JP" dirty="0"/>
              <a:t>Designs for construction of water supply facilities meet  the Water Supply Facility Standard.</a:t>
            </a:r>
          </a:p>
          <a:p>
            <a:pPr marL="285750" indent="-285750">
              <a:buClr>
                <a:schemeClr val="accent5">
                  <a:lumMod val="50000"/>
                </a:schemeClr>
              </a:buClr>
              <a:buSzPct val="75000"/>
              <a:buFont typeface="Wingdings" panose="05000000000000000000" pitchFamily="2" charset="2"/>
              <a:buChar char="l"/>
            </a:pPr>
            <a:r>
              <a:rPr lang="en-US" altLang="ja-JP" dirty="0"/>
              <a:t>The water supply service area does not overlap the service area of any other water suppliers.</a:t>
            </a:r>
            <a:endParaRPr lang="ja-JP" altLang="en-US" dirty="0"/>
          </a:p>
          <a:p>
            <a:pPr marL="285750" indent="-285750">
              <a:buClr>
                <a:schemeClr val="accent5">
                  <a:lumMod val="50000"/>
                </a:schemeClr>
              </a:buClr>
              <a:buSzPct val="75000"/>
              <a:buFont typeface="Wingdings" panose="05000000000000000000" pitchFamily="2" charset="2"/>
              <a:buChar char="l"/>
            </a:pPr>
            <a:r>
              <a:rPr lang="en-US" altLang="ja-JP" dirty="0"/>
              <a:t>Water supply conditions meet requirements of articles of the Water Supply Act. </a:t>
            </a:r>
          </a:p>
          <a:p>
            <a:pPr marL="285750" indent="-285750">
              <a:buClr>
                <a:schemeClr val="accent5">
                  <a:lumMod val="50000"/>
                </a:schemeClr>
              </a:buClr>
              <a:buSzPct val="75000"/>
              <a:buFont typeface="Wingdings" panose="05000000000000000000" pitchFamily="2" charset="2"/>
              <a:buChar char="l"/>
            </a:pPr>
            <a:r>
              <a:rPr lang="en-US" altLang="ja-JP" dirty="0"/>
              <a:t>In the case of water supply services applied by entities other than local public entities, there exists a certain financial foundation capable of performing the water supply services.</a:t>
            </a:r>
          </a:p>
          <a:p>
            <a:pPr marL="285750" indent="-285750">
              <a:buClr>
                <a:schemeClr val="accent5">
                  <a:lumMod val="50000"/>
                </a:schemeClr>
              </a:buClr>
              <a:buSzPct val="75000"/>
              <a:buFont typeface="Wingdings" panose="05000000000000000000" pitchFamily="2" charset="2"/>
              <a:buChar char="l"/>
            </a:pPr>
            <a:r>
              <a:rPr lang="en-US" altLang="ja-JP" dirty="0"/>
              <a:t>The commencement of water supply services is required from a viewpoint of public interest.</a:t>
            </a:r>
          </a:p>
        </p:txBody>
      </p:sp>
      <p:sp>
        <p:nvSpPr>
          <p:cNvPr id="6" name="タイトル 4"/>
          <p:cNvSpPr txBox="1"/>
          <p:nvPr/>
        </p:nvSpPr>
        <p:spPr>
          <a:xfrm>
            <a:off x="359996" y="252000"/>
            <a:ext cx="8208000" cy="720000"/>
          </a:xfrm>
          <a:prstGeom prst="rect">
            <a:avLst/>
          </a:prstGeom>
        </p:spPr>
        <p:txBody>
          <a:bodyPr vert="horz" lIns="0" tIns="0" rIns="0" bIns="0" rtlCol="0" anchor="ctr">
            <a:normAutofit/>
          </a:bodyPr>
          <a:lstStyle>
            <a:lvl1pPr algn="l" defTabSz="914400" rtl="0" eaLnBrk="1" latinLnBrk="0" hangingPunct="1">
              <a:spcBef>
                <a:spcPct val="0"/>
              </a:spcBef>
              <a:buNone/>
              <a:defRPr kumimoji="1" sz="4400" b="1" kern="1200">
                <a:solidFill>
                  <a:schemeClr val="bg1">
                    <a:lumMod val="50000"/>
                  </a:schemeClr>
                </a:solidFill>
                <a:latin typeface="+mj-lt"/>
                <a:ea typeface="+mj-ea"/>
                <a:cs typeface="+mj-cs"/>
              </a:defRPr>
            </a:lvl1pPr>
          </a:lstStyle>
          <a:p>
            <a:r>
              <a:rPr lang="en-US" altLang="ja-JP" sz="2800" dirty="0">
                <a:solidFill>
                  <a:schemeClr val="bg2"/>
                </a:solidFill>
              </a:rPr>
              <a:t>4. Regulatory Framework and Administration</a:t>
            </a:r>
            <a:endParaRPr lang="ja-JP" altLang="en-US" sz="2800" dirty="0">
              <a:solidFill>
                <a:schemeClr val="bg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en-US" altLang="ja-JP" dirty="0"/>
              <a:t>Contents </a:t>
            </a:r>
            <a:endParaRPr lang="ja-JP" altLang="en-US" dirty="0"/>
          </a:p>
        </p:txBody>
      </p:sp>
      <p:sp>
        <p:nvSpPr>
          <p:cNvPr id="5" name="テキスト プレースホルダー 4"/>
          <p:cNvSpPr>
            <a:spLocks noGrp="1"/>
          </p:cNvSpPr>
          <p:nvPr>
            <p:ph type="body" sz="quarter" idx="13"/>
          </p:nvPr>
        </p:nvSpPr>
        <p:spPr>
          <a:xfrm>
            <a:off x="899592" y="2204864"/>
            <a:ext cx="7416000" cy="2385268"/>
          </a:xfrm>
        </p:spPr>
        <p:txBody>
          <a:bodyPr/>
          <a:lstStyle/>
          <a:p>
            <a:pPr lvl="3"/>
            <a:r>
              <a:rPr lang="en-US" altLang="ja-JP" dirty="0"/>
              <a:t>Introduction</a:t>
            </a:r>
          </a:p>
          <a:p>
            <a:pPr lvl="3"/>
            <a:r>
              <a:rPr lang="en-US" altLang="ja-JP" dirty="0"/>
              <a:t>Purpose of Water Supply: Public Health</a:t>
            </a:r>
          </a:p>
          <a:p>
            <a:pPr lvl="3"/>
            <a:r>
              <a:rPr lang="en-US" altLang="ja-JP" dirty="0"/>
              <a:t>Historical Path towards Nationwide Coverage </a:t>
            </a:r>
            <a:endParaRPr lang="ja-JP" altLang="en-US" dirty="0"/>
          </a:p>
          <a:p>
            <a:pPr lvl="3"/>
            <a:r>
              <a:rPr lang="en-US" altLang="ja-JP" dirty="0"/>
              <a:t>Regulatory Framework and Administration</a:t>
            </a:r>
          </a:p>
          <a:p>
            <a:pPr lvl="3"/>
            <a:r>
              <a:rPr lang="en-US" altLang="ja-JP" dirty="0"/>
              <a:t>Challenges in Maintaining Universal Coverage</a:t>
            </a:r>
            <a:endParaRPr lang="ja-JP" altLang="en-US" dirty="0"/>
          </a:p>
          <a:p>
            <a:pPr lvl="3"/>
            <a:r>
              <a:rPr lang="en-US" altLang="ja-JP" dirty="0"/>
              <a:t>Lessons Learned</a:t>
            </a:r>
            <a:endParaRPr lang="ja-JP"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2"/>
          <p:cNvSpPr>
            <a:spLocks noGrp="1"/>
          </p:cNvSpPr>
          <p:nvPr>
            <p:ph idx="1"/>
          </p:nvPr>
        </p:nvSpPr>
        <p:spPr>
          <a:xfrm>
            <a:off x="359996" y="1249460"/>
            <a:ext cx="8551593" cy="4762055"/>
          </a:xfrm>
          <a:ln w="28575">
            <a:noFill/>
            <a:prstDash val="sysDash"/>
          </a:ln>
        </p:spPr>
        <p:txBody>
          <a:bodyPr wrap="square" lIns="144000" tIns="144000" rIns="144000" bIns="0">
            <a:spAutoFit/>
          </a:bodyPr>
          <a:lstStyle/>
          <a:p>
            <a:pPr marL="0" indent="0">
              <a:lnSpc>
                <a:spcPts val="1800"/>
              </a:lnSpc>
              <a:spcBef>
                <a:spcPts val="0"/>
              </a:spcBef>
              <a:buNone/>
            </a:pPr>
            <a:endParaRPr lang="en-US" altLang="ja-JP" sz="2000" dirty="0"/>
          </a:p>
          <a:p>
            <a:pPr marL="285750" indent="-285750">
              <a:lnSpc>
                <a:spcPts val="1800"/>
              </a:lnSpc>
              <a:buClr>
                <a:schemeClr val="accent5">
                  <a:lumMod val="50000"/>
                </a:schemeClr>
              </a:buClr>
              <a:buSzPct val="75000"/>
              <a:buFont typeface="Wingdings" panose="05000000000000000000" pitchFamily="2" charset="2"/>
              <a:buChar char="l"/>
            </a:pPr>
            <a:r>
              <a:rPr lang="en-US" altLang="ja-JP" sz="1800" b="0" dirty="0"/>
              <a:t>The first modern water supply system in Japan began supplying water  in Yokohama city in 1887 and shortly thereafter in several other cities.   Among these, some systems were installed privately and fell short of the facility standard or were poorly managed.  Under these circumstances, the </a:t>
            </a:r>
            <a:r>
              <a:rPr lang="en-US" altLang="ja-JP" sz="1800" b="0" i="1" dirty="0"/>
              <a:t>Waterworks Ordinance </a:t>
            </a:r>
            <a:r>
              <a:rPr lang="en-US" altLang="ja-JP" sz="1800" b="0" dirty="0"/>
              <a:t>was promulgated</a:t>
            </a:r>
            <a:r>
              <a:rPr lang="ja-JP" altLang="en-US" sz="1800" b="0" dirty="0"/>
              <a:t> </a:t>
            </a:r>
            <a:r>
              <a:rPr lang="en-US" altLang="ja-JP" sz="1800" b="0" dirty="0"/>
              <a:t>in 1890.</a:t>
            </a:r>
          </a:p>
          <a:p>
            <a:pPr marL="285750" indent="-285750">
              <a:lnSpc>
                <a:spcPts val="1800"/>
              </a:lnSpc>
              <a:buClr>
                <a:schemeClr val="accent5">
                  <a:lumMod val="50000"/>
                </a:schemeClr>
              </a:buClr>
              <a:buSzPct val="75000"/>
              <a:buFont typeface="Wingdings" panose="05000000000000000000" pitchFamily="2" charset="2"/>
              <a:buChar char="l"/>
            </a:pPr>
            <a:r>
              <a:rPr lang="en-US" altLang="ja-JP" sz="1800" b="0" dirty="0"/>
              <a:t> </a:t>
            </a:r>
            <a:r>
              <a:rPr lang="en-US" altLang="ja-JP" sz="1800" b="0" dirty="0">
                <a:solidFill>
                  <a:srgbClr val="FF0000"/>
                </a:solidFill>
              </a:rPr>
              <a:t>“Public ownership principle” and “Approval(License)” </a:t>
            </a:r>
            <a:r>
              <a:rPr lang="en-US" altLang="ja-JP" sz="1800" b="0" dirty="0"/>
              <a:t>had been already defined in the</a:t>
            </a:r>
            <a:r>
              <a:rPr lang="ja-JP" altLang="en-US" sz="1800" b="0" dirty="0"/>
              <a:t> </a:t>
            </a:r>
            <a:r>
              <a:rPr lang="en-US" altLang="ja-JP" sz="1800" b="0" i="1" dirty="0"/>
              <a:t>Waterworks Ordinance </a:t>
            </a:r>
            <a:r>
              <a:rPr lang="en-US" altLang="ja-JP" sz="1800" b="0" dirty="0"/>
              <a:t>and these concepts were further elaborated by the </a:t>
            </a:r>
            <a:r>
              <a:rPr lang="en-US" altLang="ja-JP" sz="1800" b="0" i="1" dirty="0"/>
              <a:t>Water Supply Act</a:t>
            </a:r>
            <a:r>
              <a:rPr lang="en-US" altLang="ja-JP" sz="1800" b="0" dirty="0"/>
              <a:t>.</a:t>
            </a:r>
            <a:endParaRPr lang="ja-JP" altLang="en-US" sz="1800" b="0" dirty="0"/>
          </a:p>
          <a:p>
            <a:pPr marL="0" indent="0">
              <a:lnSpc>
                <a:spcPts val="1800"/>
              </a:lnSpc>
              <a:buNone/>
            </a:pPr>
            <a:r>
              <a:rPr lang="en-US" altLang="ja-JP" sz="1800" b="0" dirty="0"/>
              <a:t>Article 2: Municipalities may not install a water supply facility </a:t>
            </a:r>
            <a:r>
              <a:rPr lang="en-US" altLang="ja-JP" sz="1800" b="0" dirty="0">
                <a:solidFill>
                  <a:srgbClr val="FF0000"/>
                </a:solidFill>
              </a:rPr>
              <a:t>without public funds</a:t>
            </a:r>
            <a:r>
              <a:rPr lang="en-US" altLang="ja-JP" sz="1800" b="0" dirty="0"/>
              <a:t>.</a:t>
            </a:r>
          </a:p>
          <a:p>
            <a:pPr marL="0" indent="0">
              <a:lnSpc>
                <a:spcPts val="1800"/>
              </a:lnSpc>
              <a:buNone/>
            </a:pPr>
            <a:r>
              <a:rPr lang="en-US" altLang="ja-JP" sz="1800" b="0" dirty="0"/>
              <a:t>Article 3: Municipalities must provide a prospectus containing the following details through a prefectural governor to the Home Minister </a:t>
            </a:r>
            <a:r>
              <a:rPr lang="en-US" altLang="ja-JP" sz="1800" b="0" dirty="0">
                <a:solidFill>
                  <a:srgbClr val="FF0000"/>
                </a:solidFill>
              </a:rPr>
              <a:t>for Approval (License) </a:t>
            </a:r>
            <a:r>
              <a:rPr lang="en-US" altLang="ja-JP" sz="1800" b="0" dirty="0"/>
              <a:t>to install a waterworks system.</a:t>
            </a:r>
          </a:p>
          <a:p>
            <a:pPr marL="0" indent="0">
              <a:lnSpc>
                <a:spcPts val="1800"/>
              </a:lnSpc>
              <a:buNone/>
            </a:pPr>
            <a:r>
              <a:rPr lang="en-US" altLang="ja-JP" sz="1800" b="0" dirty="0"/>
              <a:t> Article 10: Anyone who has access to water supply services may request the mayor to test water quality and to check the volume.</a:t>
            </a:r>
          </a:p>
          <a:p>
            <a:pPr marL="0" indent="0">
              <a:lnSpc>
                <a:spcPts val="1800"/>
              </a:lnSpc>
              <a:buNone/>
            </a:pPr>
            <a:endParaRPr kumimoji="1" lang="en-US" altLang="ja-JP" sz="1800" b="0" dirty="0"/>
          </a:p>
        </p:txBody>
      </p:sp>
      <p:sp>
        <p:nvSpPr>
          <p:cNvPr id="5" name="タイトル 4"/>
          <p:cNvSpPr txBox="1"/>
          <p:nvPr/>
        </p:nvSpPr>
        <p:spPr>
          <a:xfrm>
            <a:off x="359996" y="252000"/>
            <a:ext cx="8208000" cy="720000"/>
          </a:xfrm>
          <a:prstGeom prst="rect">
            <a:avLst/>
          </a:prstGeom>
        </p:spPr>
        <p:txBody>
          <a:bodyPr vert="horz" lIns="0" tIns="0" rIns="0" bIns="0" rtlCol="0" anchor="ctr">
            <a:normAutofit/>
          </a:bodyPr>
          <a:lstStyle>
            <a:lvl1pPr algn="l" defTabSz="914400" rtl="0" eaLnBrk="1" latinLnBrk="0" hangingPunct="1">
              <a:spcBef>
                <a:spcPct val="0"/>
              </a:spcBef>
              <a:buNone/>
              <a:defRPr kumimoji="1" sz="4400" b="1" kern="1200">
                <a:solidFill>
                  <a:schemeClr val="bg1">
                    <a:lumMod val="50000"/>
                  </a:schemeClr>
                </a:solidFill>
                <a:latin typeface="+mj-lt"/>
                <a:ea typeface="+mj-ea"/>
                <a:cs typeface="+mj-cs"/>
              </a:defRPr>
            </a:lvl1pPr>
          </a:lstStyle>
          <a:p>
            <a:r>
              <a:rPr lang="en-US" altLang="ja-JP" sz="2800" dirty="0">
                <a:solidFill>
                  <a:schemeClr val="bg2"/>
                </a:solidFill>
              </a:rPr>
              <a:t>4. Regulatory Framework and Administration</a:t>
            </a:r>
            <a:endParaRPr lang="ja-JP" altLang="en-US" sz="2800" dirty="0">
              <a:solidFill>
                <a:schemeClr val="bg2"/>
              </a:solidFill>
            </a:endParaRPr>
          </a:p>
        </p:txBody>
      </p:sp>
      <p:sp>
        <p:nvSpPr>
          <p:cNvPr id="7" name="正方形/長方形 6"/>
          <p:cNvSpPr/>
          <p:nvPr/>
        </p:nvSpPr>
        <p:spPr>
          <a:xfrm>
            <a:off x="281916" y="1107207"/>
            <a:ext cx="8640000" cy="369332"/>
          </a:xfrm>
          <a:prstGeom prst="rect">
            <a:avLst/>
          </a:prstGeom>
        </p:spPr>
        <p:txBody>
          <a:bodyPr wrap="square" lIns="36000" tIns="0" rIns="0" bIns="0">
            <a:spAutoFit/>
          </a:bodyPr>
          <a:lstStyle/>
          <a:p>
            <a:pPr algn="ctr"/>
            <a:r>
              <a:rPr lang="en-US" altLang="ja-JP" sz="2400" b="1" dirty="0"/>
              <a:t>Waterworks Ordinance</a:t>
            </a:r>
            <a:r>
              <a:rPr lang="ja-JP" altLang="en-US" sz="2400" b="1" dirty="0"/>
              <a:t> </a:t>
            </a:r>
            <a:r>
              <a:rPr lang="en-US" altLang="ja-JP" sz="2400" b="1" dirty="0"/>
              <a:t>(1890)</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360000" y="972000"/>
            <a:ext cx="8902936" cy="1384995"/>
          </a:xfrm>
          <a:prstGeom prst="rect">
            <a:avLst/>
          </a:prstGeom>
          <a:noFill/>
        </p:spPr>
        <p:txBody>
          <a:bodyPr wrap="square" rtlCol="0">
            <a:spAutoFit/>
          </a:bodyPr>
          <a:lstStyle/>
          <a:p>
            <a:endParaRPr lang="en-US" altLang="ja-JP" sz="2400" b="1" dirty="0"/>
          </a:p>
          <a:p>
            <a:endParaRPr lang="en-US" altLang="ja-JP" sz="2000" b="1" dirty="0"/>
          </a:p>
          <a:p>
            <a:r>
              <a:rPr lang="en-US" altLang="ja-JP" sz="2000" dirty="0"/>
              <a:t>In addition to the Water Supply Act, </a:t>
            </a:r>
            <a:r>
              <a:rPr lang="en-US" altLang="ja-JP" sz="2000" dirty="0">
                <a:solidFill>
                  <a:srgbClr val="FF0000"/>
                </a:solidFill>
              </a:rPr>
              <a:t>some related acts </a:t>
            </a:r>
            <a:r>
              <a:rPr lang="en-US" altLang="ja-JP" sz="2000" dirty="0"/>
              <a:t>supporting waterworks play an important role in operating waterworks and constructing facilities.</a:t>
            </a:r>
            <a:endParaRPr lang="ja-JP" altLang="en-US" sz="2000" dirty="0"/>
          </a:p>
        </p:txBody>
      </p:sp>
      <p:sp>
        <p:nvSpPr>
          <p:cNvPr id="4" name="正方形/長方形 3"/>
          <p:cNvSpPr/>
          <p:nvPr/>
        </p:nvSpPr>
        <p:spPr>
          <a:xfrm>
            <a:off x="611560" y="2720858"/>
            <a:ext cx="1152128" cy="3383764"/>
          </a:xfrm>
          <a:prstGeom prst="rect">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tx1"/>
                </a:solidFill>
              </a:rPr>
              <a:t>Water Supply Act</a:t>
            </a:r>
            <a:endParaRPr kumimoji="1" lang="ja-JP" altLang="en-US" sz="2400" b="1" dirty="0">
              <a:solidFill>
                <a:schemeClr val="tx1"/>
              </a:solidFill>
            </a:endParaRPr>
          </a:p>
        </p:txBody>
      </p:sp>
      <p:sp>
        <p:nvSpPr>
          <p:cNvPr id="9" name="正方形/長方形 8"/>
          <p:cNvSpPr/>
          <p:nvPr/>
        </p:nvSpPr>
        <p:spPr>
          <a:xfrm>
            <a:off x="2627783" y="2718792"/>
            <a:ext cx="4320481" cy="707886"/>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kumimoji="1" lang="en-US" altLang="ja-JP" sz="2000" b="1" dirty="0">
                <a:solidFill>
                  <a:schemeClr val="tx1"/>
                </a:solidFill>
              </a:rPr>
              <a:t>Local Public Enterprise Act</a:t>
            </a:r>
          </a:p>
          <a:p>
            <a:r>
              <a:rPr lang="ja-JP" altLang="en-US" sz="2000" dirty="0">
                <a:solidFill>
                  <a:schemeClr val="tx1"/>
                </a:solidFill>
              </a:rPr>
              <a:t>・</a:t>
            </a:r>
            <a:r>
              <a:rPr lang="en-US" altLang="ja-JP" sz="2000" dirty="0">
                <a:solidFill>
                  <a:schemeClr val="tx1"/>
                </a:solidFill>
              </a:rPr>
              <a:t> Principle of </a:t>
            </a:r>
            <a:r>
              <a:rPr lang="en-US" altLang="ja-JP" sz="2000" dirty="0">
                <a:solidFill>
                  <a:srgbClr val="FF0000"/>
                </a:solidFill>
              </a:rPr>
              <a:t>Cost Recovery</a:t>
            </a:r>
            <a:endParaRPr kumimoji="1" lang="ja-JP" altLang="en-US" sz="2000" dirty="0">
              <a:solidFill>
                <a:schemeClr val="tx1"/>
              </a:solidFill>
            </a:endParaRPr>
          </a:p>
        </p:txBody>
      </p:sp>
      <p:sp>
        <p:nvSpPr>
          <p:cNvPr id="16" name="正方形/長方形 15"/>
          <p:cNvSpPr/>
          <p:nvPr/>
        </p:nvSpPr>
        <p:spPr>
          <a:xfrm>
            <a:off x="2627784" y="3596099"/>
            <a:ext cx="4320480" cy="1323439"/>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kumimoji="1" lang="en-US" altLang="ja-JP" sz="2000" b="1" dirty="0">
                <a:solidFill>
                  <a:schemeClr val="tx1"/>
                </a:solidFill>
              </a:rPr>
              <a:t>Measurement Act</a:t>
            </a:r>
          </a:p>
          <a:p>
            <a:r>
              <a:rPr lang="ja-JP" altLang="en-US" sz="2000" dirty="0">
                <a:solidFill>
                  <a:srgbClr val="FF0000"/>
                </a:solidFill>
              </a:rPr>
              <a:t>・</a:t>
            </a:r>
            <a:r>
              <a:rPr lang="en-US" altLang="ja-JP" sz="2000" dirty="0">
                <a:solidFill>
                  <a:srgbClr val="FF0000"/>
                </a:solidFill>
              </a:rPr>
              <a:t> Approval of  meter types </a:t>
            </a:r>
            <a:r>
              <a:rPr lang="en-US" altLang="ja-JP" sz="2000" dirty="0">
                <a:solidFill>
                  <a:schemeClr val="tx1"/>
                </a:solidFill>
              </a:rPr>
              <a:t>and </a:t>
            </a:r>
            <a:r>
              <a:rPr lang="en-US" altLang="ja-JP" sz="2000" dirty="0">
                <a:solidFill>
                  <a:srgbClr val="FF0000"/>
                </a:solidFill>
              </a:rPr>
              <a:t>inspection </a:t>
            </a:r>
            <a:r>
              <a:rPr lang="en-US" altLang="ja-JP" sz="2000" dirty="0">
                <a:solidFill>
                  <a:schemeClr val="tx1"/>
                </a:solidFill>
              </a:rPr>
              <a:t>to ensure accuracy</a:t>
            </a:r>
          </a:p>
          <a:p>
            <a:r>
              <a:rPr lang="ja-JP" altLang="en-US" sz="2000" dirty="0">
                <a:solidFill>
                  <a:schemeClr val="tx1"/>
                </a:solidFill>
              </a:rPr>
              <a:t>・</a:t>
            </a:r>
            <a:r>
              <a:rPr lang="en-US" altLang="ja-JP" sz="2000" dirty="0">
                <a:solidFill>
                  <a:schemeClr val="tx1"/>
                </a:solidFill>
              </a:rPr>
              <a:t> </a:t>
            </a:r>
            <a:r>
              <a:rPr lang="en-US" altLang="ja-JP" sz="2000" dirty="0">
                <a:solidFill>
                  <a:srgbClr val="FF0000"/>
                </a:solidFill>
              </a:rPr>
              <a:t>Replacement in 8 years</a:t>
            </a:r>
            <a:endParaRPr kumimoji="1" lang="ja-JP" altLang="en-US" sz="2000" dirty="0">
              <a:solidFill>
                <a:srgbClr val="FF0000"/>
              </a:solidFill>
            </a:endParaRPr>
          </a:p>
        </p:txBody>
      </p:sp>
      <p:sp>
        <p:nvSpPr>
          <p:cNvPr id="17" name="正方形/長方形 16"/>
          <p:cNvSpPr/>
          <p:nvPr/>
        </p:nvSpPr>
        <p:spPr>
          <a:xfrm>
            <a:off x="2627783" y="5088959"/>
            <a:ext cx="4320481" cy="1015663"/>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kumimoji="1" lang="en-US" altLang="ja-JP" sz="2000" b="1" dirty="0">
                <a:solidFill>
                  <a:schemeClr val="tx1"/>
                </a:solidFill>
              </a:rPr>
              <a:t>River Act</a:t>
            </a:r>
          </a:p>
          <a:p>
            <a:r>
              <a:rPr kumimoji="1" lang="ja-JP" altLang="en-US" sz="2000" dirty="0">
                <a:solidFill>
                  <a:schemeClr val="tx1"/>
                </a:solidFill>
              </a:rPr>
              <a:t>・</a:t>
            </a:r>
            <a:r>
              <a:rPr lang="en-US" altLang="ja-JP" sz="2000" dirty="0">
                <a:solidFill>
                  <a:schemeClr val="tx1"/>
                </a:solidFill>
              </a:rPr>
              <a:t> </a:t>
            </a:r>
            <a:r>
              <a:rPr lang="en-US" altLang="ja-JP" sz="2000" dirty="0">
                <a:solidFill>
                  <a:srgbClr val="FF0000"/>
                </a:solidFill>
              </a:rPr>
              <a:t>License for use </a:t>
            </a:r>
            <a:r>
              <a:rPr lang="en-US" altLang="ja-JP" sz="2000" dirty="0">
                <a:solidFill>
                  <a:schemeClr val="tx1"/>
                </a:solidFill>
              </a:rPr>
              <a:t>of river water</a:t>
            </a:r>
            <a:endParaRPr kumimoji="1" lang="en-US" altLang="ja-JP" sz="2000" dirty="0">
              <a:solidFill>
                <a:schemeClr val="tx1"/>
              </a:solidFill>
            </a:endParaRPr>
          </a:p>
          <a:p>
            <a:r>
              <a:rPr lang="ja-JP" altLang="en-US" sz="2000" dirty="0">
                <a:solidFill>
                  <a:schemeClr val="tx1"/>
                </a:solidFill>
              </a:rPr>
              <a:t>・</a:t>
            </a:r>
            <a:r>
              <a:rPr lang="en-US" altLang="ja-JP" sz="2000" dirty="0">
                <a:solidFill>
                  <a:schemeClr val="tx1"/>
                </a:solidFill>
              </a:rPr>
              <a:t> </a:t>
            </a:r>
            <a:r>
              <a:rPr lang="en-US" altLang="ja-JP" sz="2000" dirty="0">
                <a:solidFill>
                  <a:srgbClr val="FF0000"/>
                </a:solidFill>
              </a:rPr>
              <a:t>Authorization for intake facilities </a:t>
            </a:r>
          </a:p>
        </p:txBody>
      </p:sp>
      <p:sp>
        <p:nvSpPr>
          <p:cNvPr id="15" name="四角形吹き出し 14"/>
          <p:cNvSpPr/>
          <p:nvPr/>
        </p:nvSpPr>
        <p:spPr>
          <a:xfrm>
            <a:off x="6845479" y="2451850"/>
            <a:ext cx="1933760" cy="1323439"/>
          </a:xfrm>
          <a:prstGeom prst="wedgeRectCallout">
            <a:avLst>
              <a:gd name="adj1" fmla="val -81559"/>
              <a:gd name="adj2" fmla="val -10197"/>
            </a:avLst>
          </a:prstGeom>
          <a:solidFill>
            <a:schemeClr val="accent5"/>
          </a:solidFill>
          <a:ln w="1905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altLang="ja-JP" sz="2000" dirty="0">
                <a:solidFill>
                  <a:srgbClr val="FF0000"/>
                </a:solidFill>
              </a:rPr>
              <a:t>Essential rule for continuous management of water utility</a:t>
            </a:r>
            <a:endParaRPr kumimoji="1" lang="ja-JP" altLang="en-US" sz="2000" dirty="0">
              <a:solidFill>
                <a:srgbClr val="FF0000"/>
              </a:solidFill>
            </a:endParaRPr>
          </a:p>
        </p:txBody>
      </p:sp>
      <p:sp>
        <p:nvSpPr>
          <p:cNvPr id="3" name="左右矢印 2"/>
          <p:cNvSpPr/>
          <p:nvPr/>
        </p:nvSpPr>
        <p:spPr>
          <a:xfrm>
            <a:off x="1835697" y="2849836"/>
            <a:ext cx="762627" cy="445799"/>
          </a:xfrm>
          <a:prstGeom prst="lef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左右矢印 13"/>
          <p:cNvSpPr/>
          <p:nvPr/>
        </p:nvSpPr>
        <p:spPr>
          <a:xfrm>
            <a:off x="1822892" y="4034919"/>
            <a:ext cx="775432" cy="445799"/>
          </a:xfrm>
          <a:prstGeom prst="lef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左右矢印 18"/>
          <p:cNvSpPr/>
          <p:nvPr/>
        </p:nvSpPr>
        <p:spPr>
          <a:xfrm>
            <a:off x="1835697" y="5373891"/>
            <a:ext cx="762627" cy="445799"/>
          </a:xfrm>
          <a:prstGeom prst="lef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タイトル 4"/>
          <p:cNvSpPr txBox="1"/>
          <p:nvPr/>
        </p:nvSpPr>
        <p:spPr>
          <a:xfrm>
            <a:off x="359996" y="252000"/>
            <a:ext cx="8208000" cy="720000"/>
          </a:xfrm>
          <a:prstGeom prst="rect">
            <a:avLst/>
          </a:prstGeom>
        </p:spPr>
        <p:txBody>
          <a:bodyPr vert="horz" lIns="0" tIns="0" rIns="0" bIns="0" rtlCol="0" anchor="ctr">
            <a:normAutofit/>
          </a:bodyPr>
          <a:lstStyle>
            <a:lvl1pPr algn="l" defTabSz="914400" rtl="0" eaLnBrk="1" latinLnBrk="0" hangingPunct="1">
              <a:spcBef>
                <a:spcPct val="0"/>
              </a:spcBef>
              <a:buNone/>
              <a:defRPr kumimoji="1" sz="4400" b="1" kern="1200">
                <a:solidFill>
                  <a:schemeClr val="bg1">
                    <a:lumMod val="50000"/>
                  </a:schemeClr>
                </a:solidFill>
                <a:latin typeface="+mj-lt"/>
                <a:ea typeface="+mj-ea"/>
                <a:cs typeface="+mj-cs"/>
              </a:defRPr>
            </a:lvl1pPr>
          </a:lstStyle>
          <a:p>
            <a:r>
              <a:rPr lang="en-US" altLang="ja-JP" sz="2800" dirty="0">
                <a:solidFill>
                  <a:schemeClr val="bg2"/>
                </a:solidFill>
              </a:rPr>
              <a:t>4. Regulatory Framework and Administration</a:t>
            </a:r>
            <a:endParaRPr lang="ja-JP" altLang="en-US" sz="2800" dirty="0">
              <a:solidFill>
                <a:schemeClr val="bg2"/>
              </a:solidFill>
            </a:endParaRPr>
          </a:p>
        </p:txBody>
      </p:sp>
      <p:sp>
        <p:nvSpPr>
          <p:cNvPr id="18" name="正方形/長方形 17"/>
          <p:cNvSpPr/>
          <p:nvPr/>
        </p:nvSpPr>
        <p:spPr>
          <a:xfrm>
            <a:off x="251999" y="893293"/>
            <a:ext cx="8640000" cy="369332"/>
          </a:xfrm>
          <a:prstGeom prst="rect">
            <a:avLst/>
          </a:prstGeom>
        </p:spPr>
        <p:txBody>
          <a:bodyPr wrap="square" lIns="36000" tIns="0" rIns="0" bIns="0">
            <a:spAutoFit/>
          </a:bodyPr>
          <a:lstStyle/>
          <a:p>
            <a:r>
              <a:rPr lang="en-US" altLang="ja-JP" sz="2400" b="1" dirty="0"/>
              <a:t>(3) Other Relevant Laws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円/楕円 39"/>
          <p:cNvSpPr/>
          <p:nvPr/>
        </p:nvSpPr>
        <p:spPr>
          <a:xfrm>
            <a:off x="5948098" y="4844808"/>
            <a:ext cx="1296144" cy="472209"/>
          </a:xfrm>
          <a:prstGeom prst="ellipse">
            <a:avLst/>
          </a:prstGeom>
          <a:solidFill>
            <a:srgbClr val="FFCCCC"/>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下矢印 19"/>
          <p:cNvSpPr/>
          <p:nvPr/>
        </p:nvSpPr>
        <p:spPr>
          <a:xfrm>
            <a:off x="3194384" y="4325689"/>
            <a:ext cx="720080" cy="1249830"/>
          </a:xfrm>
          <a:prstGeom prst="downArrow">
            <a:avLst>
              <a:gd name="adj1" fmla="val 50000"/>
              <a:gd name="adj2" fmla="val 83863"/>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下矢印 8"/>
          <p:cNvSpPr/>
          <p:nvPr/>
        </p:nvSpPr>
        <p:spPr>
          <a:xfrm>
            <a:off x="6236130" y="3647762"/>
            <a:ext cx="720080" cy="1249830"/>
          </a:xfrm>
          <a:prstGeom prst="downArrow">
            <a:avLst>
              <a:gd name="adj1" fmla="val 50000"/>
              <a:gd name="adj2" fmla="val 83863"/>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下矢印 4"/>
          <p:cNvSpPr/>
          <p:nvPr/>
        </p:nvSpPr>
        <p:spPr>
          <a:xfrm>
            <a:off x="2162259" y="3622237"/>
            <a:ext cx="1584176" cy="383039"/>
          </a:xfrm>
          <a:prstGeom prst="down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1055435" y="3284984"/>
            <a:ext cx="6931774" cy="441603"/>
          </a:xfrm>
          <a:prstGeom prst="rect">
            <a:avLst/>
          </a:prstGeom>
          <a:solidFill>
            <a:schemeClr val="accent5"/>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b="1" dirty="0">
                <a:solidFill>
                  <a:schemeClr val="tx1"/>
                </a:solidFill>
              </a:rPr>
              <a:t>Ministry of Health, </a:t>
            </a:r>
            <a:r>
              <a:rPr lang="en-US" altLang="ja-JP" sz="2000" b="1" dirty="0" err="1">
                <a:solidFill>
                  <a:schemeClr val="tx1"/>
                </a:solidFill>
              </a:rPr>
              <a:t>Labour</a:t>
            </a:r>
            <a:r>
              <a:rPr lang="en-US" altLang="ja-JP" sz="2000" b="1" dirty="0">
                <a:solidFill>
                  <a:schemeClr val="tx1"/>
                </a:solidFill>
              </a:rPr>
              <a:t> and Welfare</a:t>
            </a:r>
            <a:endParaRPr lang="en-US" altLang="ja-JP" sz="1600" b="1" dirty="0">
              <a:solidFill>
                <a:schemeClr val="tx1"/>
              </a:solidFill>
            </a:endParaRPr>
          </a:p>
        </p:txBody>
      </p:sp>
      <p:sp>
        <p:nvSpPr>
          <p:cNvPr id="10" name="1 つの角を丸めた四角形 9"/>
          <p:cNvSpPr/>
          <p:nvPr/>
        </p:nvSpPr>
        <p:spPr>
          <a:xfrm>
            <a:off x="1443062" y="4008482"/>
            <a:ext cx="2807430" cy="369332"/>
          </a:xfrm>
          <a:prstGeom prst="round1Rect">
            <a:avLst>
              <a:gd name="adj" fmla="val 0"/>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altLang="zh-TW" dirty="0">
                <a:solidFill>
                  <a:schemeClr val="tx1"/>
                </a:solidFill>
              </a:rPr>
              <a:t>Prefectural government</a:t>
            </a:r>
            <a:endParaRPr kumimoji="1" lang="ja-JP" altLang="en-US" dirty="0">
              <a:solidFill>
                <a:schemeClr val="tx1"/>
              </a:solidFill>
            </a:endParaRPr>
          </a:p>
        </p:txBody>
      </p:sp>
      <p:sp>
        <p:nvSpPr>
          <p:cNvPr id="11" name="テキスト ボックス 10"/>
          <p:cNvSpPr txBox="1"/>
          <p:nvPr/>
        </p:nvSpPr>
        <p:spPr>
          <a:xfrm>
            <a:off x="1587078" y="6021288"/>
            <a:ext cx="2663414" cy="502702"/>
          </a:xfrm>
          <a:prstGeom prst="rect">
            <a:avLst/>
          </a:prstGeom>
          <a:noFill/>
          <a:ln>
            <a:noFill/>
          </a:ln>
        </p:spPr>
        <p:txBody>
          <a:bodyPr wrap="square" rtlCol="0">
            <a:spAutoFit/>
          </a:bodyPr>
          <a:lstStyle/>
          <a:p>
            <a:pPr algn="ctr">
              <a:lnSpc>
                <a:spcPts val="1600"/>
              </a:lnSpc>
            </a:pPr>
            <a:r>
              <a:rPr lang="en-US" altLang="ja-JP" sz="1600" dirty="0"/>
              <a:t>Water utilities</a:t>
            </a:r>
          </a:p>
          <a:p>
            <a:pPr algn="ctr">
              <a:lnSpc>
                <a:spcPts val="1600"/>
              </a:lnSpc>
            </a:pPr>
            <a:r>
              <a:rPr lang="en-US" altLang="ja-JP" sz="1600" dirty="0"/>
              <a:t>population served </a:t>
            </a:r>
            <a:r>
              <a:rPr lang="ja-JP" altLang="en-US" sz="1600" dirty="0">
                <a:solidFill>
                  <a:srgbClr val="FF0000"/>
                </a:solidFill>
              </a:rPr>
              <a:t>≦</a:t>
            </a:r>
            <a:r>
              <a:rPr lang="en-US" altLang="ja-JP" sz="1600" dirty="0"/>
              <a:t>50,000 </a:t>
            </a:r>
            <a:endParaRPr lang="ja-JP" altLang="en-US" sz="1600" dirty="0"/>
          </a:p>
        </p:txBody>
      </p:sp>
      <p:sp>
        <p:nvSpPr>
          <p:cNvPr id="13" name="テキスト ボックス 12"/>
          <p:cNvSpPr txBox="1"/>
          <p:nvPr/>
        </p:nvSpPr>
        <p:spPr>
          <a:xfrm>
            <a:off x="5652120" y="5330368"/>
            <a:ext cx="2736304" cy="502702"/>
          </a:xfrm>
          <a:prstGeom prst="rect">
            <a:avLst/>
          </a:prstGeom>
          <a:noFill/>
          <a:ln>
            <a:noFill/>
          </a:ln>
        </p:spPr>
        <p:txBody>
          <a:bodyPr wrap="square" rtlCol="0">
            <a:spAutoFit/>
          </a:bodyPr>
          <a:lstStyle/>
          <a:p>
            <a:pPr algn="ctr">
              <a:lnSpc>
                <a:spcPts val="1600"/>
              </a:lnSpc>
            </a:pPr>
            <a:r>
              <a:rPr lang="en-US" altLang="ja-JP" sz="1600" dirty="0"/>
              <a:t>Water utilities</a:t>
            </a:r>
          </a:p>
          <a:p>
            <a:pPr algn="ctr">
              <a:lnSpc>
                <a:spcPts val="1600"/>
              </a:lnSpc>
            </a:pPr>
            <a:r>
              <a:rPr lang="en-US" altLang="ja-JP" sz="1600" dirty="0"/>
              <a:t>population served </a:t>
            </a:r>
            <a:r>
              <a:rPr lang="ja-JP" altLang="en-US" sz="1600" dirty="0">
                <a:solidFill>
                  <a:srgbClr val="FF0000"/>
                </a:solidFill>
              </a:rPr>
              <a:t>＞</a:t>
            </a:r>
            <a:r>
              <a:rPr lang="en-US" altLang="ja-JP" sz="1600" dirty="0"/>
              <a:t>50,000 </a:t>
            </a:r>
            <a:endParaRPr lang="ja-JP" altLang="en-US" sz="1600" dirty="0"/>
          </a:p>
        </p:txBody>
      </p:sp>
      <p:sp>
        <p:nvSpPr>
          <p:cNvPr id="14" name="円/楕円 45"/>
          <p:cNvSpPr/>
          <p:nvPr/>
        </p:nvSpPr>
        <p:spPr>
          <a:xfrm>
            <a:off x="3351218" y="5628690"/>
            <a:ext cx="360000" cy="360040"/>
          </a:xfrm>
          <a:prstGeom prst="ellipse">
            <a:avLst/>
          </a:prstGeom>
          <a:solidFill>
            <a:srgbClr val="FFCCCC"/>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テキスト ボックス 2"/>
          <p:cNvSpPr txBox="1"/>
          <p:nvPr/>
        </p:nvSpPr>
        <p:spPr>
          <a:xfrm>
            <a:off x="6920897" y="3874209"/>
            <a:ext cx="2065327" cy="1273362"/>
          </a:xfrm>
          <a:prstGeom prst="rect">
            <a:avLst/>
          </a:prstGeom>
          <a:noFill/>
        </p:spPr>
        <p:txBody>
          <a:bodyPr wrap="square" rtlCol="0">
            <a:spAutoFit/>
          </a:bodyPr>
          <a:lstStyle/>
          <a:p>
            <a:pPr marL="285750" indent="-285750">
              <a:lnSpc>
                <a:spcPts val="1600"/>
              </a:lnSpc>
              <a:spcAft>
                <a:spcPts val="1200"/>
              </a:spcAft>
              <a:buClr>
                <a:schemeClr val="accent5">
                  <a:lumMod val="50000"/>
                </a:schemeClr>
              </a:buClr>
              <a:buSzPct val="75000"/>
              <a:buFont typeface="Wingdings" panose="05000000000000000000" pitchFamily="2" charset="2"/>
              <a:buChar char="l"/>
            </a:pPr>
            <a:r>
              <a:rPr lang="en-US" altLang="ja-JP" dirty="0"/>
              <a:t>Direct </a:t>
            </a:r>
            <a:r>
              <a:rPr lang="en-US" altLang="ja-JP" b="1" dirty="0">
                <a:solidFill>
                  <a:srgbClr val="FF0000"/>
                </a:solidFill>
              </a:rPr>
              <a:t>Approval</a:t>
            </a:r>
            <a:r>
              <a:rPr lang="ja-JP" altLang="en-US" b="1" dirty="0">
                <a:solidFill>
                  <a:srgbClr val="FF0000"/>
                </a:solidFill>
              </a:rPr>
              <a:t>　　　　　　　　　　　　　　　　　</a:t>
            </a:r>
            <a:r>
              <a:rPr lang="en-US" altLang="ja-JP" b="1" dirty="0">
                <a:solidFill>
                  <a:srgbClr val="FF0000"/>
                </a:solidFill>
              </a:rPr>
              <a:t>(License)</a:t>
            </a:r>
            <a:r>
              <a:rPr lang="ja-JP" altLang="en-US" b="1" dirty="0">
                <a:solidFill>
                  <a:srgbClr val="FF0000"/>
                </a:solidFill>
              </a:rPr>
              <a:t>　</a:t>
            </a:r>
            <a:endParaRPr lang="en-US" altLang="ja-JP" b="1" dirty="0">
              <a:solidFill>
                <a:srgbClr val="FF0000"/>
              </a:solidFill>
            </a:endParaRPr>
          </a:p>
          <a:p>
            <a:pPr marL="285750" indent="-285750">
              <a:lnSpc>
                <a:spcPts val="1600"/>
              </a:lnSpc>
              <a:spcAft>
                <a:spcPts val="1200"/>
              </a:spcAft>
              <a:buClr>
                <a:schemeClr val="accent5">
                  <a:lumMod val="50000"/>
                </a:schemeClr>
              </a:buClr>
              <a:buSzPct val="75000"/>
              <a:buFont typeface="Wingdings" panose="05000000000000000000" pitchFamily="2" charset="2"/>
              <a:buChar char="l"/>
            </a:pPr>
            <a:r>
              <a:rPr lang="en-US" altLang="ja-JP" b="1" dirty="0"/>
              <a:t>Guidance</a:t>
            </a:r>
            <a:r>
              <a:rPr lang="en-US" altLang="ja-JP" dirty="0"/>
              <a:t> and </a:t>
            </a:r>
            <a:r>
              <a:rPr lang="en-US" altLang="ja-JP" b="1" dirty="0"/>
              <a:t>supervision</a:t>
            </a:r>
            <a:endParaRPr kumimoji="1" lang="ja-JP" altLang="en-US" b="1" dirty="0"/>
          </a:p>
        </p:txBody>
      </p:sp>
      <p:sp>
        <p:nvSpPr>
          <p:cNvPr id="16" name="下矢印 15"/>
          <p:cNvSpPr/>
          <p:nvPr/>
        </p:nvSpPr>
        <p:spPr>
          <a:xfrm>
            <a:off x="2052721" y="4401595"/>
            <a:ext cx="627424" cy="390284"/>
          </a:xfrm>
          <a:prstGeom prst="down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1949767" y="4795653"/>
            <a:ext cx="957014" cy="598589"/>
          </a:xfrm>
          <a:prstGeom prst="rect">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tIns="180000" bIns="108000" rtlCol="0" anchor="ctr">
            <a:spAutoFit/>
          </a:bodyPr>
          <a:lstStyle/>
          <a:p>
            <a:pPr algn="ctr">
              <a:lnSpc>
                <a:spcPts val="1200"/>
              </a:lnSpc>
            </a:pPr>
            <a:r>
              <a:rPr kumimoji="1" lang="en-US" altLang="ja-JP" dirty="0">
                <a:solidFill>
                  <a:schemeClr val="tx1"/>
                </a:solidFill>
              </a:rPr>
              <a:t>Health center</a:t>
            </a:r>
            <a:endParaRPr kumimoji="1" lang="ja-JP" altLang="en-US" dirty="0">
              <a:solidFill>
                <a:schemeClr val="tx1"/>
              </a:solidFill>
            </a:endParaRPr>
          </a:p>
        </p:txBody>
      </p:sp>
      <p:sp>
        <p:nvSpPr>
          <p:cNvPr id="18" name="円/楕円 45"/>
          <p:cNvSpPr/>
          <p:nvPr/>
        </p:nvSpPr>
        <p:spPr>
          <a:xfrm>
            <a:off x="2011313" y="5627996"/>
            <a:ext cx="360000" cy="360040"/>
          </a:xfrm>
          <a:prstGeom prst="ellipse">
            <a:avLst/>
          </a:prstGeom>
          <a:solidFill>
            <a:srgbClr val="FFCCCC"/>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円/楕円 45"/>
          <p:cNvSpPr/>
          <p:nvPr/>
        </p:nvSpPr>
        <p:spPr>
          <a:xfrm>
            <a:off x="2524225" y="5645373"/>
            <a:ext cx="360000" cy="360040"/>
          </a:xfrm>
          <a:prstGeom prst="ellipse">
            <a:avLst/>
          </a:prstGeom>
          <a:solidFill>
            <a:srgbClr val="FFCCCC"/>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下矢印 20"/>
          <p:cNvSpPr/>
          <p:nvPr/>
        </p:nvSpPr>
        <p:spPr>
          <a:xfrm>
            <a:off x="1986216" y="5467028"/>
            <a:ext cx="473237" cy="160857"/>
          </a:xfrm>
          <a:prstGeom prst="down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下矢印 21"/>
          <p:cNvSpPr/>
          <p:nvPr/>
        </p:nvSpPr>
        <p:spPr>
          <a:xfrm>
            <a:off x="2479954" y="5448708"/>
            <a:ext cx="473237" cy="160857"/>
          </a:xfrm>
          <a:prstGeom prst="down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テキスト ボックス 24"/>
          <p:cNvSpPr txBox="1"/>
          <p:nvPr/>
        </p:nvSpPr>
        <p:spPr>
          <a:xfrm>
            <a:off x="3890376" y="4392342"/>
            <a:ext cx="2057722" cy="1631216"/>
          </a:xfrm>
          <a:prstGeom prst="rect">
            <a:avLst/>
          </a:prstGeom>
          <a:noFill/>
        </p:spPr>
        <p:txBody>
          <a:bodyPr wrap="square" rtlCol="0">
            <a:spAutoFit/>
          </a:bodyPr>
          <a:lstStyle/>
          <a:p>
            <a:pPr marL="285750" indent="-285750">
              <a:lnSpc>
                <a:spcPts val="1600"/>
              </a:lnSpc>
              <a:spcAft>
                <a:spcPts val="1200"/>
              </a:spcAft>
              <a:buClr>
                <a:schemeClr val="accent5">
                  <a:lumMod val="50000"/>
                </a:schemeClr>
              </a:buClr>
              <a:buSzPct val="75000"/>
              <a:buFont typeface="Wingdings" panose="05000000000000000000" pitchFamily="2" charset="2"/>
              <a:buChar char="l"/>
            </a:pPr>
            <a:r>
              <a:rPr lang="en-US" altLang="ja-JP" b="1" dirty="0">
                <a:solidFill>
                  <a:srgbClr val="FF0000"/>
                </a:solidFill>
              </a:rPr>
              <a:t>Approval</a:t>
            </a:r>
            <a:r>
              <a:rPr lang="ja-JP" altLang="en-US" b="1" dirty="0">
                <a:solidFill>
                  <a:srgbClr val="FF0000"/>
                </a:solidFill>
              </a:rPr>
              <a:t>　　　　　　　　　　　　</a:t>
            </a:r>
            <a:r>
              <a:rPr lang="en-US" altLang="ja-JP" b="1" dirty="0">
                <a:solidFill>
                  <a:srgbClr val="FF0000"/>
                </a:solidFill>
              </a:rPr>
              <a:t>(License)</a:t>
            </a:r>
            <a:r>
              <a:rPr lang="ja-JP" altLang="en-US" b="1" dirty="0">
                <a:solidFill>
                  <a:srgbClr val="FF0000"/>
                </a:solidFill>
              </a:rPr>
              <a:t>　</a:t>
            </a:r>
            <a:endParaRPr lang="en-US" altLang="ja-JP" b="1" dirty="0">
              <a:solidFill>
                <a:srgbClr val="FF0000"/>
              </a:solidFill>
            </a:endParaRPr>
          </a:p>
          <a:p>
            <a:pPr marL="285750" indent="-285750">
              <a:lnSpc>
                <a:spcPts val="1600"/>
              </a:lnSpc>
              <a:spcAft>
                <a:spcPts val="1200"/>
              </a:spcAft>
              <a:buClr>
                <a:schemeClr val="accent5">
                  <a:lumMod val="50000"/>
                </a:schemeClr>
              </a:buClr>
              <a:buSzPct val="75000"/>
              <a:buFont typeface="Wingdings" panose="05000000000000000000" pitchFamily="2" charset="2"/>
              <a:buChar char="l"/>
            </a:pPr>
            <a:r>
              <a:rPr lang="en-US" altLang="ja-JP" b="1" dirty="0"/>
              <a:t>Guidance</a:t>
            </a:r>
            <a:r>
              <a:rPr lang="en-US" altLang="ja-JP" dirty="0"/>
              <a:t> and </a:t>
            </a:r>
            <a:r>
              <a:rPr lang="en-US" altLang="ja-JP" b="1" dirty="0"/>
              <a:t>Supervision</a:t>
            </a:r>
          </a:p>
          <a:p>
            <a:pPr marL="285750" indent="-285750">
              <a:lnSpc>
                <a:spcPts val="1600"/>
              </a:lnSpc>
              <a:spcAft>
                <a:spcPts val="1200"/>
              </a:spcAft>
              <a:buClr>
                <a:schemeClr val="accent5">
                  <a:lumMod val="50000"/>
                </a:schemeClr>
              </a:buClr>
              <a:buSzPct val="75000"/>
              <a:buFont typeface="Wingdings" panose="05000000000000000000" pitchFamily="2" charset="2"/>
              <a:buChar char="l"/>
            </a:pPr>
            <a:r>
              <a:rPr lang="en-US" altLang="ja-JP" b="1" dirty="0"/>
              <a:t>Technical assistance</a:t>
            </a:r>
            <a:endParaRPr kumimoji="1" lang="ja-JP" altLang="en-US" dirty="0"/>
          </a:p>
        </p:txBody>
      </p:sp>
      <p:sp>
        <p:nvSpPr>
          <p:cNvPr id="26" name="テキスト ボックス 25"/>
          <p:cNvSpPr txBox="1"/>
          <p:nvPr/>
        </p:nvSpPr>
        <p:spPr>
          <a:xfrm>
            <a:off x="68951" y="4293096"/>
            <a:ext cx="2088596" cy="1631216"/>
          </a:xfrm>
          <a:prstGeom prst="rect">
            <a:avLst/>
          </a:prstGeom>
          <a:noFill/>
        </p:spPr>
        <p:txBody>
          <a:bodyPr wrap="square" rtlCol="0">
            <a:spAutoFit/>
          </a:bodyPr>
          <a:lstStyle/>
          <a:p>
            <a:pPr marL="285750" indent="-285750">
              <a:lnSpc>
                <a:spcPts val="1600"/>
              </a:lnSpc>
              <a:spcAft>
                <a:spcPts val="1200"/>
              </a:spcAft>
              <a:buClr>
                <a:schemeClr val="accent5">
                  <a:lumMod val="50000"/>
                </a:schemeClr>
              </a:buClr>
              <a:buSzPct val="75000"/>
              <a:buFont typeface="Wingdings" panose="05000000000000000000" pitchFamily="2" charset="2"/>
              <a:buChar char="l"/>
            </a:pPr>
            <a:r>
              <a:rPr lang="en-US" altLang="ja-JP" b="1" dirty="0">
                <a:solidFill>
                  <a:srgbClr val="FF0000"/>
                </a:solidFill>
              </a:rPr>
              <a:t>On-site inspection</a:t>
            </a:r>
          </a:p>
          <a:p>
            <a:pPr marL="285750" indent="-285750">
              <a:lnSpc>
                <a:spcPts val="1600"/>
              </a:lnSpc>
              <a:spcAft>
                <a:spcPts val="1200"/>
              </a:spcAft>
              <a:buClr>
                <a:schemeClr val="accent5">
                  <a:lumMod val="50000"/>
                </a:schemeClr>
              </a:buClr>
              <a:buSzPct val="75000"/>
              <a:buFont typeface="Wingdings" panose="05000000000000000000" pitchFamily="2" charset="2"/>
              <a:buChar char="l"/>
            </a:pPr>
            <a:r>
              <a:rPr lang="en-US" altLang="ja-JP" b="1" dirty="0"/>
              <a:t>Guidance</a:t>
            </a:r>
            <a:r>
              <a:rPr lang="en-US" altLang="ja-JP" dirty="0"/>
              <a:t> and </a:t>
            </a:r>
            <a:r>
              <a:rPr lang="en-US" altLang="ja-JP" b="1" dirty="0"/>
              <a:t>supervision</a:t>
            </a:r>
          </a:p>
          <a:p>
            <a:pPr marL="285750" indent="-285750">
              <a:lnSpc>
                <a:spcPts val="1600"/>
              </a:lnSpc>
              <a:spcAft>
                <a:spcPts val="1200"/>
              </a:spcAft>
              <a:buClr>
                <a:schemeClr val="accent5">
                  <a:lumMod val="50000"/>
                </a:schemeClr>
              </a:buClr>
              <a:buSzPct val="75000"/>
              <a:buFont typeface="Wingdings" panose="05000000000000000000" pitchFamily="2" charset="2"/>
              <a:buChar char="l"/>
            </a:pPr>
            <a:r>
              <a:rPr lang="en-US" altLang="ja-JP" b="1" dirty="0"/>
              <a:t>Technical assistance</a:t>
            </a:r>
            <a:endParaRPr kumimoji="1" lang="ja-JP" altLang="en-US" b="1" dirty="0"/>
          </a:p>
        </p:txBody>
      </p:sp>
      <p:sp>
        <p:nvSpPr>
          <p:cNvPr id="23" name="テキスト ボックス 22"/>
          <p:cNvSpPr txBox="1"/>
          <p:nvPr/>
        </p:nvSpPr>
        <p:spPr>
          <a:xfrm>
            <a:off x="468115" y="1310495"/>
            <a:ext cx="8661871" cy="1785104"/>
          </a:xfrm>
          <a:prstGeom prst="rect">
            <a:avLst/>
          </a:prstGeom>
          <a:noFill/>
        </p:spPr>
        <p:txBody>
          <a:bodyPr wrap="square" rtlCol="0">
            <a:spAutoFit/>
          </a:bodyPr>
          <a:lstStyle/>
          <a:p>
            <a:pPr marL="285750" indent="-285750" defTabSz="-635">
              <a:buClr>
                <a:schemeClr val="accent5">
                  <a:lumMod val="50000"/>
                </a:schemeClr>
              </a:buClr>
              <a:buSzPct val="75000"/>
              <a:buFont typeface="Wingdings" panose="05000000000000000000" pitchFamily="2" charset="2"/>
              <a:buChar char="l"/>
              <a:tabLst>
                <a:tab pos="537845" algn="l"/>
              </a:tabLst>
            </a:pPr>
            <a:r>
              <a:rPr lang="en-US" altLang="ja-JP" dirty="0"/>
              <a:t>Detailed rules of the Water Supply Act</a:t>
            </a:r>
            <a:br>
              <a:rPr lang="en-US" altLang="ja-JP" dirty="0"/>
            </a:br>
            <a:r>
              <a:rPr lang="en-US" altLang="ja-JP" dirty="0"/>
              <a:t>→	</a:t>
            </a:r>
            <a:r>
              <a:rPr lang="en-US" altLang="ja-JP" dirty="0">
                <a:solidFill>
                  <a:srgbClr val="FF0000"/>
                </a:solidFill>
              </a:rPr>
              <a:t>Order</a:t>
            </a:r>
            <a:r>
              <a:rPr lang="en-US" altLang="ja-JP" dirty="0"/>
              <a:t> for Enforcement of Water Supply Act, </a:t>
            </a:r>
            <a:br>
              <a:rPr lang="en-US" altLang="ja-JP" dirty="0"/>
            </a:br>
            <a:r>
              <a:rPr lang="en-US" altLang="ja-JP" dirty="0"/>
              <a:t>	</a:t>
            </a:r>
            <a:r>
              <a:rPr lang="en-US" altLang="ja-JP" dirty="0">
                <a:solidFill>
                  <a:srgbClr val="FF0000"/>
                </a:solidFill>
              </a:rPr>
              <a:t>Ordinance</a:t>
            </a:r>
            <a:r>
              <a:rPr lang="en-US" altLang="ja-JP" dirty="0"/>
              <a:t> for Enforcement of the Water Supply Act</a:t>
            </a:r>
          </a:p>
          <a:p>
            <a:pPr marL="285750" indent="-285750">
              <a:buClr>
                <a:schemeClr val="accent5">
                  <a:lumMod val="50000"/>
                </a:schemeClr>
              </a:buClr>
              <a:buSzPct val="75000"/>
              <a:buFont typeface="Wingdings" panose="05000000000000000000" pitchFamily="2" charset="2"/>
              <a:buChar char="l"/>
            </a:pPr>
            <a:r>
              <a:rPr lang="en-US" altLang="ja-JP" dirty="0">
                <a:solidFill>
                  <a:srgbClr val="FF0000"/>
                </a:solidFill>
              </a:rPr>
              <a:t>Administrative guidance </a:t>
            </a:r>
            <a:r>
              <a:rPr lang="en-US" altLang="ja-JP" dirty="0"/>
              <a:t>for rational execution of law is conducted as necessary based </a:t>
            </a:r>
            <a:r>
              <a:rPr lang="en-US" altLang="ja-JP" dirty="0">
                <a:solidFill>
                  <a:srgbClr val="FF0000"/>
                </a:solidFill>
              </a:rPr>
              <a:t>upon  ministerial order</a:t>
            </a:r>
            <a:r>
              <a:rPr lang="en-US" altLang="ja-JP" dirty="0"/>
              <a:t>, </a:t>
            </a:r>
            <a:r>
              <a:rPr lang="en-US" altLang="ja-JP" dirty="0">
                <a:solidFill>
                  <a:srgbClr val="FF0000"/>
                </a:solidFill>
              </a:rPr>
              <a:t>public notice </a:t>
            </a:r>
            <a:r>
              <a:rPr lang="en-US" altLang="ja-JP" dirty="0"/>
              <a:t>and public notice of the Ministry of Health, </a:t>
            </a:r>
            <a:r>
              <a:rPr lang="en-US" altLang="ja-JP" dirty="0" err="1"/>
              <a:t>Labour</a:t>
            </a:r>
            <a:r>
              <a:rPr lang="en-US" altLang="ja-JP" dirty="0"/>
              <a:t> and Welfare, etc</a:t>
            </a:r>
            <a:r>
              <a:rPr lang="en-US" altLang="ja-JP" b="1" dirty="0"/>
              <a:t>.</a:t>
            </a:r>
          </a:p>
        </p:txBody>
      </p:sp>
      <p:sp>
        <p:nvSpPr>
          <p:cNvPr id="28" name="タイトル 4"/>
          <p:cNvSpPr txBox="1"/>
          <p:nvPr/>
        </p:nvSpPr>
        <p:spPr>
          <a:xfrm>
            <a:off x="359996" y="252000"/>
            <a:ext cx="8208000" cy="720000"/>
          </a:xfrm>
          <a:prstGeom prst="rect">
            <a:avLst/>
          </a:prstGeom>
        </p:spPr>
        <p:txBody>
          <a:bodyPr vert="horz" lIns="0" tIns="0" rIns="0" bIns="0" rtlCol="0" anchor="ctr">
            <a:normAutofit/>
          </a:bodyPr>
          <a:lstStyle>
            <a:lvl1pPr algn="l" defTabSz="914400" rtl="0" eaLnBrk="1" latinLnBrk="0" hangingPunct="1">
              <a:spcBef>
                <a:spcPct val="0"/>
              </a:spcBef>
              <a:buNone/>
              <a:defRPr kumimoji="1" sz="4400" b="1" kern="1200">
                <a:solidFill>
                  <a:schemeClr val="bg1">
                    <a:lumMod val="50000"/>
                  </a:schemeClr>
                </a:solidFill>
                <a:latin typeface="+mj-lt"/>
                <a:ea typeface="+mj-ea"/>
                <a:cs typeface="+mj-cs"/>
              </a:defRPr>
            </a:lvl1pPr>
          </a:lstStyle>
          <a:p>
            <a:r>
              <a:rPr lang="en-US" altLang="ja-JP" sz="2800" dirty="0">
                <a:solidFill>
                  <a:schemeClr val="bg2"/>
                </a:solidFill>
              </a:rPr>
              <a:t>4. Regulatory Framework and Administration</a:t>
            </a:r>
            <a:endParaRPr lang="ja-JP" altLang="en-US" sz="2800" dirty="0">
              <a:solidFill>
                <a:schemeClr val="bg2"/>
              </a:solidFill>
            </a:endParaRPr>
          </a:p>
        </p:txBody>
      </p:sp>
      <p:sp>
        <p:nvSpPr>
          <p:cNvPr id="29" name="正方形/長方形 28"/>
          <p:cNvSpPr/>
          <p:nvPr/>
        </p:nvSpPr>
        <p:spPr>
          <a:xfrm>
            <a:off x="251999" y="893293"/>
            <a:ext cx="8640000" cy="369332"/>
          </a:xfrm>
          <a:prstGeom prst="rect">
            <a:avLst/>
          </a:prstGeom>
        </p:spPr>
        <p:txBody>
          <a:bodyPr wrap="square" lIns="36000" tIns="0" rIns="0" bIns="0">
            <a:spAutoFit/>
          </a:bodyPr>
          <a:lstStyle/>
          <a:p>
            <a:r>
              <a:rPr lang="en-US" altLang="ja-JP" sz="2400" b="1" dirty="0"/>
              <a:t>(4) Administrative Framework</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下矢印 6"/>
          <p:cNvSpPr/>
          <p:nvPr/>
        </p:nvSpPr>
        <p:spPr>
          <a:xfrm>
            <a:off x="5711724" y="2770244"/>
            <a:ext cx="720080" cy="1756898"/>
          </a:xfrm>
          <a:prstGeom prst="downArrow">
            <a:avLst>
              <a:gd name="adj1" fmla="val 50000"/>
              <a:gd name="adj2" fmla="val 83863"/>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2" name="下矢印 41"/>
          <p:cNvSpPr/>
          <p:nvPr/>
        </p:nvSpPr>
        <p:spPr>
          <a:xfrm>
            <a:off x="7202932" y="2792233"/>
            <a:ext cx="720080" cy="1734909"/>
          </a:xfrm>
          <a:prstGeom prst="downArrow">
            <a:avLst>
              <a:gd name="adj1" fmla="val 50000"/>
              <a:gd name="adj2" fmla="val 89507"/>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395536" y="5148039"/>
            <a:ext cx="4496320" cy="297517"/>
          </a:xfrm>
          <a:prstGeom prst="rect">
            <a:avLst/>
          </a:prstGeom>
          <a:noFill/>
          <a:ln>
            <a:noFill/>
          </a:ln>
        </p:spPr>
        <p:txBody>
          <a:bodyPr wrap="square" rtlCol="0">
            <a:spAutoFit/>
          </a:bodyPr>
          <a:lstStyle/>
          <a:p>
            <a:pPr algn="ctr">
              <a:lnSpc>
                <a:spcPts val="1600"/>
              </a:lnSpc>
            </a:pPr>
            <a:r>
              <a:rPr lang="en-US" altLang="ja-JP" sz="1600" dirty="0"/>
              <a:t>Planned service</a:t>
            </a:r>
            <a:r>
              <a:rPr lang="ja-JP" altLang="en-US" sz="1600" dirty="0"/>
              <a:t>　</a:t>
            </a:r>
            <a:r>
              <a:rPr lang="en-US" altLang="ja-JP" sz="1600" dirty="0"/>
              <a:t>population </a:t>
            </a:r>
            <a:r>
              <a:rPr lang="ja-JP" altLang="en-US" sz="1600" dirty="0">
                <a:solidFill>
                  <a:srgbClr val="FF0000"/>
                </a:solidFill>
              </a:rPr>
              <a:t>≦</a:t>
            </a:r>
            <a:r>
              <a:rPr lang="en-US" altLang="ja-JP" sz="1600" dirty="0"/>
              <a:t>50,000 </a:t>
            </a:r>
            <a:endParaRPr lang="ja-JP" altLang="en-US" sz="1600" dirty="0"/>
          </a:p>
        </p:txBody>
      </p:sp>
      <p:sp>
        <p:nvSpPr>
          <p:cNvPr id="40" name="円/楕円 39"/>
          <p:cNvSpPr/>
          <p:nvPr/>
        </p:nvSpPr>
        <p:spPr>
          <a:xfrm>
            <a:off x="5436096" y="4625701"/>
            <a:ext cx="1296144" cy="472209"/>
          </a:xfrm>
          <a:prstGeom prst="ellipse">
            <a:avLst/>
          </a:prstGeom>
          <a:solidFill>
            <a:srgbClr val="FFCCCC"/>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円/楕円 42"/>
          <p:cNvSpPr/>
          <p:nvPr/>
        </p:nvSpPr>
        <p:spPr>
          <a:xfrm>
            <a:off x="6894591" y="4625701"/>
            <a:ext cx="1296144" cy="472209"/>
          </a:xfrm>
          <a:prstGeom prst="ellipse">
            <a:avLst/>
          </a:prstGeom>
          <a:solidFill>
            <a:srgbClr val="FFCCCC"/>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p:cNvSpPr/>
          <p:nvPr/>
        </p:nvSpPr>
        <p:spPr>
          <a:xfrm>
            <a:off x="277161" y="5517232"/>
            <a:ext cx="8585964" cy="720080"/>
          </a:xfrm>
          <a:prstGeom prst="rect">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dirty="0">
                <a:solidFill>
                  <a:schemeClr val="tx1"/>
                </a:solidFill>
              </a:rPr>
              <a:t>Health center: </a:t>
            </a:r>
            <a:r>
              <a:rPr lang="en-US" altLang="ja-JP" dirty="0">
                <a:solidFill>
                  <a:schemeClr val="tx1"/>
                </a:solidFill>
              </a:rPr>
              <a:t>An organization established based upon the Community Health Act</a:t>
            </a:r>
          </a:p>
          <a:p>
            <a:r>
              <a:rPr lang="en-US" altLang="ja-JP" dirty="0">
                <a:solidFill>
                  <a:schemeClr val="tx1"/>
                </a:solidFill>
              </a:rPr>
              <a:t>                            Ensures comprehensive promotion of regional public health measures</a:t>
            </a:r>
            <a:endParaRPr kumimoji="1" lang="ja-JP" altLang="en-US" dirty="0">
              <a:solidFill>
                <a:schemeClr val="tx1"/>
              </a:solidFill>
            </a:endParaRPr>
          </a:p>
        </p:txBody>
      </p:sp>
      <p:sp>
        <p:nvSpPr>
          <p:cNvPr id="57" name="テキスト ボックス 56"/>
          <p:cNvSpPr txBox="1"/>
          <p:nvPr/>
        </p:nvSpPr>
        <p:spPr>
          <a:xfrm>
            <a:off x="5076056" y="5148039"/>
            <a:ext cx="3787069" cy="297517"/>
          </a:xfrm>
          <a:prstGeom prst="rect">
            <a:avLst/>
          </a:prstGeom>
          <a:noFill/>
          <a:ln>
            <a:noFill/>
          </a:ln>
        </p:spPr>
        <p:txBody>
          <a:bodyPr wrap="square" rtlCol="0">
            <a:spAutoFit/>
          </a:bodyPr>
          <a:lstStyle/>
          <a:p>
            <a:pPr algn="ctr">
              <a:lnSpc>
                <a:spcPts val="1600"/>
              </a:lnSpc>
            </a:pPr>
            <a:r>
              <a:rPr lang="en-US" altLang="ja-JP" sz="1600" dirty="0"/>
              <a:t>Planned service population </a:t>
            </a:r>
            <a:r>
              <a:rPr lang="ja-JP" altLang="en-US" sz="1600" dirty="0">
                <a:solidFill>
                  <a:srgbClr val="FF0000"/>
                </a:solidFill>
              </a:rPr>
              <a:t>＞</a:t>
            </a:r>
            <a:r>
              <a:rPr lang="en-US" altLang="ja-JP" sz="1600" dirty="0"/>
              <a:t>50,000 </a:t>
            </a:r>
            <a:endParaRPr lang="ja-JP" altLang="en-US" sz="1600" dirty="0"/>
          </a:p>
        </p:txBody>
      </p:sp>
      <p:sp>
        <p:nvSpPr>
          <p:cNvPr id="77" name="円/楕円 45"/>
          <p:cNvSpPr/>
          <p:nvPr/>
        </p:nvSpPr>
        <p:spPr>
          <a:xfrm>
            <a:off x="962548" y="4737870"/>
            <a:ext cx="360000" cy="360040"/>
          </a:xfrm>
          <a:prstGeom prst="ellipse">
            <a:avLst/>
          </a:prstGeom>
          <a:solidFill>
            <a:srgbClr val="FFCCCC"/>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8" name="円/楕円 45"/>
          <p:cNvSpPr/>
          <p:nvPr/>
        </p:nvSpPr>
        <p:spPr>
          <a:xfrm>
            <a:off x="1466644" y="4737870"/>
            <a:ext cx="360000" cy="360040"/>
          </a:xfrm>
          <a:prstGeom prst="ellipse">
            <a:avLst/>
          </a:prstGeom>
          <a:solidFill>
            <a:srgbClr val="FFCCCC"/>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9" name="円/楕円 45"/>
          <p:cNvSpPr/>
          <p:nvPr/>
        </p:nvSpPr>
        <p:spPr>
          <a:xfrm>
            <a:off x="2261989" y="4737870"/>
            <a:ext cx="360000" cy="360040"/>
          </a:xfrm>
          <a:prstGeom prst="ellipse">
            <a:avLst/>
          </a:prstGeom>
          <a:solidFill>
            <a:srgbClr val="FFCCCC"/>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0" name="円/楕円 45"/>
          <p:cNvSpPr/>
          <p:nvPr/>
        </p:nvSpPr>
        <p:spPr>
          <a:xfrm>
            <a:off x="2734752" y="4737870"/>
            <a:ext cx="360000" cy="360040"/>
          </a:xfrm>
          <a:prstGeom prst="ellipse">
            <a:avLst/>
          </a:prstGeom>
          <a:solidFill>
            <a:srgbClr val="FFCCCC"/>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1" name="円/楕円 45"/>
          <p:cNvSpPr/>
          <p:nvPr/>
        </p:nvSpPr>
        <p:spPr>
          <a:xfrm>
            <a:off x="3198093" y="4737870"/>
            <a:ext cx="360000" cy="360040"/>
          </a:xfrm>
          <a:prstGeom prst="ellipse">
            <a:avLst/>
          </a:prstGeom>
          <a:solidFill>
            <a:srgbClr val="FFCCCC"/>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2" name="円/楕円 45"/>
          <p:cNvSpPr/>
          <p:nvPr/>
        </p:nvSpPr>
        <p:spPr>
          <a:xfrm>
            <a:off x="4151751" y="4737870"/>
            <a:ext cx="360000" cy="360040"/>
          </a:xfrm>
          <a:prstGeom prst="ellipse">
            <a:avLst/>
          </a:prstGeom>
          <a:solidFill>
            <a:srgbClr val="FFCCCC"/>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4" name="正方形/長方形 63"/>
          <p:cNvSpPr/>
          <p:nvPr/>
        </p:nvSpPr>
        <p:spPr>
          <a:xfrm>
            <a:off x="905852" y="3956557"/>
            <a:ext cx="957014" cy="598589"/>
          </a:xfrm>
          <a:prstGeom prst="rect">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tIns="180000" bIns="108000" rtlCol="0" anchor="ctr">
            <a:normAutofit/>
          </a:bodyPr>
          <a:lstStyle/>
          <a:p>
            <a:pPr algn="ctr">
              <a:lnSpc>
                <a:spcPts val="1200"/>
              </a:lnSpc>
            </a:pPr>
            <a:r>
              <a:rPr kumimoji="1" lang="en-US" altLang="ja-JP" dirty="0">
                <a:solidFill>
                  <a:schemeClr val="tx1"/>
                </a:solidFill>
              </a:rPr>
              <a:t>Health center</a:t>
            </a:r>
            <a:endParaRPr kumimoji="1" lang="ja-JP" altLang="en-US" dirty="0">
              <a:solidFill>
                <a:schemeClr val="tx1"/>
              </a:solidFill>
            </a:endParaRPr>
          </a:p>
        </p:txBody>
      </p:sp>
      <p:sp>
        <p:nvSpPr>
          <p:cNvPr id="65" name="正方形/長方形 64"/>
          <p:cNvSpPr/>
          <p:nvPr/>
        </p:nvSpPr>
        <p:spPr>
          <a:xfrm>
            <a:off x="2218603" y="3956557"/>
            <a:ext cx="1456139" cy="598589"/>
          </a:xfrm>
          <a:prstGeom prst="rect">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tIns="180000" bIns="108000" rtlCol="0" anchor="ctr">
            <a:spAutoFit/>
          </a:bodyPr>
          <a:lstStyle/>
          <a:p>
            <a:pPr algn="ctr">
              <a:lnSpc>
                <a:spcPts val="1200"/>
              </a:lnSpc>
            </a:pPr>
            <a:r>
              <a:rPr kumimoji="1" lang="en-US" altLang="ja-JP" dirty="0">
                <a:solidFill>
                  <a:schemeClr val="tx1"/>
                </a:solidFill>
              </a:rPr>
              <a:t>Health center</a:t>
            </a:r>
            <a:endParaRPr kumimoji="1" lang="ja-JP" altLang="en-US" dirty="0">
              <a:solidFill>
                <a:schemeClr val="tx1"/>
              </a:solidFill>
            </a:endParaRPr>
          </a:p>
        </p:txBody>
      </p:sp>
      <p:sp>
        <p:nvSpPr>
          <p:cNvPr id="66" name="正方形/長方形 65"/>
          <p:cNvSpPr/>
          <p:nvPr/>
        </p:nvSpPr>
        <p:spPr>
          <a:xfrm>
            <a:off x="3880278" y="3956557"/>
            <a:ext cx="957014" cy="598589"/>
          </a:xfrm>
          <a:prstGeom prst="rect">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tIns="180000" bIns="108000" rtlCol="0" anchor="ctr">
            <a:spAutoFit/>
          </a:bodyPr>
          <a:lstStyle/>
          <a:p>
            <a:pPr algn="ctr">
              <a:lnSpc>
                <a:spcPts val="1200"/>
              </a:lnSpc>
            </a:pPr>
            <a:r>
              <a:rPr kumimoji="1" lang="en-US" altLang="ja-JP" dirty="0">
                <a:solidFill>
                  <a:schemeClr val="tx1"/>
                </a:solidFill>
              </a:rPr>
              <a:t>Health center</a:t>
            </a:r>
            <a:endParaRPr kumimoji="1" lang="ja-JP" altLang="en-US" dirty="0">
              <a:solidFill>
                <a:schemeClr val="tx1"/>
              </a:solidFill>
            </a:endParaRPr>
          </a:p>
        </p:txBody>
      </p:sp>
      <p:sp>
        <p:nvSpPr>
          <p:cNvPr id="69" name="下矢印 68"/>
          <p:cNvSpPr/>
          <p:nvPr/>
        </p:nvSpPr>
        <p:spPr>
          <a:xfrm>
            <a:off x="913263" y="4580773"/>
            <a:ext cx="473237" cy="160857"/>
          </a:xfrm>
          <a:prstGeom prst="down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0" name="下矢印 69"/>
          <p:cNvSpPr/>
          <p:nvPr/>
        </p:nvSpPr>
        <p:spPr>
          <a:xfrm>
            <a:off x="1389214" y="4580773"/>
            <a:ext cx="473237" cy="160857"/>
          </a:xfrm>
          <a:prstGeom prst="down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1" name="下矢印 70"/>
          <p:cNvSpPr/>
          <p:nvPr/>
        </p:nvSpPr>
        <p:spPr>
          <a:xfrm>
            <a:off x="2222491" y="4580773"/>
            <a:ext cx="473237" cy="160857"/>
          </a:xfrm>
          <a:prstGeom prst="down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2" name="下矢印 71"/>
          <p:cNvSpPr/>
          <p:nvPr/>
        </p:nvSpPr>
        <p:spPr>
          <a:xfrm>
            <a:off x="2694609" y="4580773"/>
            <a:ext cx="473237" cy="160857"/>
          </a:xfrm>
          <a:prstGeom prst="down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3" name="下矢印 72"/>
          <p:cNvSpPr/>
          <p:nvPr/>
        </p:nvSpPr>
        <p:spPr>
          <a:xfrm>
            <a:off x="3189414" y="4580773"/>
            <a:ext cx="473237" cy="160857"/>
          </a:xfrm>
          <a:prstGeom prst="down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4" name="下矢印 73"/>
          <p:cNvSpPr/>
          <p:nvPr/>
        </p:nvSpPr>
        <p:spPr>
          <a:xfrm>
            <a:off x="4095133" y="4580773"/>
            <a:ext cx="473237" cy="160857"/>
          </a:xfrm>
          <a:prstGeom prst="down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8" name="下矢印 57"/>
          <p:cNvSpPr/>
          <p:nvPr/>
        </p:nvSpPr>
        <p:spPr>
          <a:xfrm>
            <a:off x="1052084" y="3658326"/>
            <a:ext cx="627424" cy="390284"/>
          </a:xfrm>
          <a:prstGeom prst="down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下矢印 58"/>
          <p:cNvSpPr/>
          <p:nvPr/>
        </p:nvSpPr>
        <p:spPr>
          <a:xfrm>
            <a:off x="2648432" y="3644393"/>
            <a:ext cx="627424" cy="390284"/>
          </a:xfrm>
          <a:prstGeom prst="down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下矢印 59"/>
          <p:cNvSpPr/>
          <p:nvPr/>
        </p:nvSpPr>
        <p:spPr>
          <a:xfrm>
            <a:off x="4038118" y="3644868"/>
            <a:ext cx="627424" cy="390284"/>
          </a:xfrm>
          <a:prstGeom prst="down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1 つの角を丸めた四角形 8"/>
          <p:cNvSpPr/>
          <p:nvPr/>
        </p:nvSpPr>
        <p:spPr>
          <a:xfrm>
            <a:off x="755575" y="3097238"/>
            <a:ext cx="4232981" cy="646331"/>
          </a:xfrm>
          <a:prstGeom prst="round1Rect">
            <a:avLst>
              <a:gd name="adj" fmla="val 0"/>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altLang="zh-TW" dirty="0">
                <a:solidFill>
                  <a:schemeClr val="tx1"/>
                </a:solidFill>
              </a:rPr>
              <a:t>Prefectural government, </a:t>
            </a:r>
          </a:p>
          <a:p>
            <a:pPr algn="ctr"/>
            <a:r>
              <a:rPr lang="en-US" altLang="zh-TW" dirty="0">
                <a:solidFill>
                  <a:schemeClr val="tx1"/>
                </a:solidFill>
              </a:rPr>
              <a:t>City establishing health center</a:t>
            </a:r>
            <a:endParaRPr kumimoji="1" lang="ja-JP" altLang="en-US" dirty="0">
              <a:solidFill>
                <a:schemeClr val="tx1"/>
              </a:solidFill>
            </a:endParaRPr>
          </a:p>
        </p:txBody>
      </p:sp>
      <p:sp>
        <p:nvSpPr>
          <p:cNvPr id="4" name="下矢印 3"/>
          <p:cNvSpPr/>
          <p:nvPr/>
        </p:nvSpPr>
        <p:spPr>
          <a:xfrm>
            <a:off x="2154584" y="2917877"/>
            <a:ext cx="1584176" cy="266637"/>
          </a:xfrm>
          <a:prstGeom prst="down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277160" y="1334301"/>
            <a:ext cx="8585964" cy="1577449"/>
          </a:xfrm>
          <a:prstGeom prst="rect">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b="1" dirty="0">
                <a:solidFill>
                  <a:schemeClr val="tx1"/>
                </a:solidFill>
              </a:rPr>
              <a:t>National Government</a:t>
            </a:r>
            <a:r>
              <a:rPr kumimoji="1" lang="en-US" altLang="ja-JP" sz="2000" b="1" dirty="0">
                <a:solidFill>
                  <a:schemeClr val="tx1"/>
                </a:solidFill>
              </a:rPr>
              <a:t>:</a:t>
            </a:r>
            <a:r>
              <a:rPr lang="ja-JP" altLang="en-US" sz="2000" b="1" dirty="0">
                <a:solidFill>
                  <a:schemeClr val="tx1"/>
                </a:solidFill>
              </a:rPr>
              <a:t> </a:t>
            </a:r>
            <a:endParaRPr lang="en-CA" altLang="ja-JP" sz="2000" b="1" dirty="0">
              <a:solidFill>
                <a:schemeClr val="tx1"/>
              </a:solidFill>
            </a:endParaRPr>
          </a:p>
          <a:p>
            <a:r>
              <a:rPr lang="en-US" altLang="ja-JP" sz="2000" b="1" dirty="0">
                <a:solidFill>
                  <a:schemeClr val="tx1"/>
                </a:solidFill>
              </a:rPr>
              <a:t>the</a:t>
            </a:r>
            <a:r>
              <a:rPr lang="ja-JP" altLang="en-US" sz="2000" b="1" dirty="0">
                <a:solidFill>
                  <a:schemeClr val="tx1"/>
                </a:solidFill>
              </a:rPr>
              <a:t> </a:t>
            </a:r>
            <a:r>
              <a:rPr lang="en-US" altLang="ja-JP" sz="2000" b="1" dirty="0">
                <a:solidFill>
                  <a:schemeClr val="tx1"/>
                </a:solidFill>
              </a:rPr>
              <a:t>Water Supply Division of  the Ministry of Health, </a:t>
            </a:r>
            <a:r>
              <a:rPr lang="en-US" altLang="ja-JP" sz="2000" b="1" dirty="0" err="1">
                <a:solidFill>
                  <a:schemeClr val="tx1"/>
                </a:solidFill>
              </a:rPr>
              <a:t>Labour</a:t>
            </a:r>
            <a:r>
              <a:rPr lang="en-US" altLang="ja-JP" sz="2000" b="1" dirty="0">
                <a:solidFill>
                  <a:schemeClr val="tx1"/>
                </a:solidFill>
              </a:rPr>
              <a:t> &amp; Welfare</a:t>
            </a:r>
            <a:endParaRPr lang="en-US" altLang="ja-JP" sz="1600" b="1" dirty="0">
              <a:solidFill>
                <a:schemeClr val="tx1"/>
              </a:solidFill>
            </a:endParaRPr>
          </a:p>
          <a:p>
            <a:r>
              <a:rPr lang="en-US" altLang="ja-JP" sz="1600" dirty="0">
                <a:solidFill>
                  <a:schemeClr val="tx1"/>
                </a:solidFill>
              </a:rPr>
              <a:t>Ministerial order</a:t>
            </a:r>
            <a:r>
              <a:rPr lang="ja-JP" altLang="en-US" sz="1600" dirty="0">
                <a:solidFill>
                  <a:schemeClr val="tx1"/>
                </a:solidFill>
              </a:rPr>
              <a:t>：</a:t>
            </a:r>
            <a:r>
              <a:rPr lang="en-US" altLang="ja-JP" sz="1600" dirty="0">
                <a:solidFill>
                  <a:schemeClr val="tx1"/>
                </a:solidFill>
              </a:rPr>
              <a:t>Ministerial ordinance on Drinking Water Quality Standards  </a:t>
            </a:r>
            <a:r>
              <a:rPr lang="en-US" altLang="zh-CN" sz="1600" dirty="0">
                <a:solidFill>
                  <a:schemeClr val="tx1"/>
                </a:solidFill>
              </a:rPr>
              <a:t>(</a:t>
            </a:r>
            <a:r>
              <a:rPr lang="en-US" altLang="ja-JP" sz="1600" dirty="0">
                <a:solidFill>
                  <a:schemeClr val="tx1"/>
                </a:solidFill>
              </a:rPr>
              <a:t>Order of </a:t>
            </a:r>
            <a:r>
              <a:rPr lang="en-US" altLang="zh-CN" sz="1600" dirty="0">
                <a:solidFill>
                  <a:schemeClr val="tx1"/>
                </a:solidFill>
              </a:rPr>
              <a:t>the Ministry of Health, </a:t>
            </a:r>
            <a:r>
              <a:rPr lang="en-US" altLang="zh-CN" sz="1600" dirty="0" err="1">
                <a:solidFill>
                  <a:schemeClr val="tx1"/>
                </a:solidFill>
              </a:rPr>
              <a:t>Labour</a:t>
            </a:r>
            <a:r>
              <a:rPr lang="en-US" altLang="zh-CN" sz="1600" dirty="0">
                <a:solidFill>
                  <a:schemeClr val="tx1"/>
                </a:solidFill>
              </a:rPr>
              <a:t> and Welfare</a:t>
            </a:r>
            <a:r>
              <a:rPr lang="en-US" altLang="ja-JP" sz="1600" dirty="0">
                <a:solidFill>
                  <a:schemeClr val="tx1"/>
                </a:solidFill>
              </a:rPr>
              <a:t> No. 101 of May 30, 2003</a:t>
            </a:r>
            <a:r>
              <a:rPr lang="en-US" altLang="zh-CN" sz="1600" dirty="0">
                <a:solidFill>
                  <a:schemeClr val="tx1"/>
                </a:solidFill>
              </a:rPr>
              <a:t>)</a:t>
            </a:r>
            <a:endParaRPr lang="en-US" altLang="ja-JP" sz="1600" dirty="0">
              <a:solidFill>
                <a:schemeClr val="tx1"/>
              </a:solidFill>
            </a:endParaRPr>
          </a:p>
          <a:p>
            <a:r>
              <a:rPr lang="en-US" altLang="ja-JP" sz="1600" dirty="0">
                <a:solidFill>
                  <a:schemeClr val="tx1"/>
                </a:solidFill>
              </a:rPr>
              <a:t>Public notice</a:t>
            </a:r>
            <a:r>
              <a:rPr lang="ja-JP" altLang="en-US" sz="1600" dirty="0">
                <a:solidFill>
                  <a:schemeClr val="tx1"/>
                </a:solidFill>
              </a:rPr>
              <a:t>：</a:t>
            </a:r>
            <a:r>
              <a:rPr lang="en-US" altLang="ja-JP" sz="1600" dirty="0">
                <a:solidFill>
                  <a:schemeClr val="tx1"/>
                </a:solidFill>
              </a:rPr>
              <a:t>Concerning partial amendment of the ministerial order which specifies technical standards for water supply facilities</a:t>
            </a:r>
            <a:r>
              <a:rPr lang="ja-JP" altLang="en-US" sz="1600" dirty="0">
                <a:solidFill>
                  <a:schemeClr val="tx1"/>
                </a:solidFill>
              </a:rPr>
              <a:t> </a:t>
            </a:r>
            <a:r>
              <a:rPr lang="en-US" altLang="ja-JP" sz="1600" dirty="0">
                <a:solidFill>
                  <a:schemeClr val="tx1"/>
                </a:solidFill>
              </a:rPr>
              <a:t>(April 8, 2008)</a:t>
            </a:r>
          </a:p>
        </p:txBody>
      </p:sp>
      <p:sp>
        <p:nvSpPr>
          <p:cNvPr id="33" name="タイトル 4"/>
          <p:cNvSpPr txBox="1"/>
          <p:nvPr/>
        </p:nvSpPr>
        <p:spPr>
          <a:xfrm>
            <a:off x="359996" y="252000"/>
            <a:ext cx="8208000" cy="720000"/>
          </a:xfrm>
          <a:prstGeom prst="rect">
            <a:avLst/>
          </a:prstGeom>
        </p:spPr>
        <p:txBody>
          <a:bodyPr vert="horz" lIns="0" tIns="0" rIns="0" bIns="0" rtlCol="0" anchor="ctr">
            <a:normAutofit/>
          </a:bodyPr>
          <a:lstStyle>
            <a:lvl1pPr algn="l" defTabSz="914400" rtl="0" eaLnBrk="1" latinLnBrk="0" hangingPunct="1">
              <a:spcBef>
                <a:spcPct val="0"/>
              </a:spcBef>
              <a:buNone/>
              <a:defRPr kumimoji="1" sz="4400" b="1" kern="1200">
                <a:solidFill>
                  <a:schemeClr val="bg1">
                    <a:lumMod val="50000"/>
                  </a:schemeClr>
                </a:solidFill>
                <a:latin typeface="+mj-lt"/>
                <a:ea typeface="+mj-ea"/>
                <a:cs typeface="+mj-cs"/>
              </a:defRPr>
            </a:lvl1pPr>
          </a:lstStyle>
          <a:p>
            <a:r>
              <a:rPr lang="en-US" altLang="ja-JP" sz="2800" dirty="0">
                <a:solidFill>
                  <a:schemeClr val="bg2"/>
                </a:solidFill>
              </a:rPr>
              <a:t>4. Regulatory Framework and Administration</a:t>
            </a:r>
            <a:endParaRPr lang="ja-JP" altLang="en-US" sz="2800" dirty="0">
              <a:solidFill>
                <a:schemeClr val="bg2"/>
              </a:solidFill>
            </a:endParaRPr>
          </a:p>
        </p:txBody>
      </p:sp>
      <p:sp>
        <p:nvSpPr>
          <p:cNvPr id="34" name="正方形/長方形 33"/>
          <p:cNvSpPr/>
          <p:nvPr/>
        </p:nvSpPr>
        <p:spPr>
          <a:xfrm>
            <a:off x="289912" y="893293"/>
            <a:ext cx="8640000" cy="369332"/>
          </a:xfrm>
          <a:prstGeom prst="rect">
            <a:avLst/>
          </a:prstGeom>
        </p:spPr>
        <p:txBody>
          <a:bodyPr wrap="square" lIns="36000" tIns="0" rIns="0" bIns="0">
            <a:spAutoFit/>
          </a:bodyPr>
          <a:lstStyle/>
          <a:p>
            <a:r>
              <a:rPr lang="en-US" altLang="ja-JP" sz="2400" b="1" dirty="0">
                <a:solidFill>
                  <a:prstClr val="black"/>
                </a:solidFill>
              </a:rPr>
              <a:t>Japanese Administrative System for Water Supply</a:t>
            </a:r>
            <a:endParaRPr lang="ja-JP" altLang="en-US" sz="2400" b="1" dirty="0">
              <a:solidFill>
                <a:prstClr val="black"/>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1225206" y="908720"/>
            <a:ext cx="6595112" cy="5129531"/>
          </a:xfrm>
          <a:prstGeom prst="rect">
            <a:avLst/>
          </a:prstGeom>
        </p:spPr>
      </p:pic>
      <p:sp>
        <p:nvSpPr>
          <p:cNvPr id="9" name="四角形吹き出し 8"/>
          <p:cNvSpPr/>
          <p:nvPr/>
        </p:nvSpPr>
        <p:spPr>
          <a:xfrm>
            <a:off x="2771800" y="2948734"/>
            <a:ext cx="4193187" cy="1176062"/>
          </a:xfrm>
          <a:prstGeom prst="wedgeRectCallout">
            <a:avLst>
              <a:gd name="adj1" fmla="val -37571"/>
              <a:gd name="adj2" fmla="val 61626"/>
            </a:avLst>
          </a:prstGeom>
          <a:solidFill>
            <a:schemeClr val="accent5"/>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ctr"/>
          <a:lstStyle/>
          <a:p>
            <a:r>
              <a:rPr lang="en-US" altLang="ja-JP" sz="1600" dirty="0">
                <a:solidFill>
                  <a:schemeClr val="tx1"/>
                </a:solidFill>
              </a:rPr>
              <a:t>Number of</a:t>
            </a:r>
            <a:r>
              <a:rPr lang="en-US" altLang="ja-JP" sz="1600" dirty="0">
                <a:solidFill>
                  <a:srgbClr val="FF0000"/>
                </a:solidFill>
              </a:rPr>
              <a:t> </a:t>
            </a:r>
            <a:r>
              <a:rPr lang="en-US" altLang="ja-JP" sz="1600" dirty="0">
                <a:solidFill>
                  <a:schemeClr val="tx1"/>
                </a:solidFill>
              </a:rPr>
              <a:t>the</a:t>
            </a:r>
            <a:r>
              <a:rPr lang="en-US" altLang="ja-JP" sz="1600" dirty="0">
                <a:solidFill>
                  <a:srgbClr val="FF0000"/>
                </a:solidFill>
              </a:rPr>
              <a:t> Small Scale Public Water Supply</a:t>
            </a:r>
            <a:r>
              <a:rPr lang="en-US" altLang="ja-JP" sz="1600" dirty="0">
                <a:solidFill>
                  <a:schemeClr val="tx1"/>
                </a:solidFill>
              </a:rPr>
              <a:t>, whose served population is less than 5,000, </a:t>
            </a:r>
            <a:r>
              <a:rPr lang="en-US" altLang="ja-JP" sz="1600" dirty="0">
                <a:solidFill>
                  <a:srgbClr val="FF0000"/>
                </a:solidFill>
              </a:rPr>
              <a:t>is decreasing </a:t>
            </a:r>
            <a:r>
              <a:rPr lang="en-US" altLang="ja-JP" sz="1600" dirty="0">
                <a:solidFill>
                  <a:schemeClr val="tx1"/>
                </a:solidFill>
              </a:rPr>
              <a:t>by consolidation, but </a:t>
            </a:r>
            <a:r>
              <a:rPr lang="en-US" altLang="ja-JP" sz="1600" dirty="0">
                <a:solidFill>
                  <a:srgbClr val="FF0000"/>
                </a:solidFill>
              </a:rPr>
              <a:t>still many</a:t>
            </a:r>
            <a:r>
              <a:rPr lang="en-US" altLang="ja-JP" sz="1600" dirty="0">
                <a:solidFill>
                  <a:schemeClr val="tx1"/>
                </a:solidFill>
              </a:rPr>
              <a:t>.</a:t>
            </a:r>
          </a:p>
        </p:txBody>
      </p:sp>
      <p:sp>
        <p:nvSpPr>
          <p:cNvPr id="7" name="テキスト ボックス 6"/>
          <p:cNvSpPr txBox="1"/>
          <p:nvPr/>
        </p:nvSpPr>
        <p:spPr>
          <a:xfrm>
            <a:off x="535144" y="5984865"/>
            <a:ext cx="8666497" cy="369332"/>
          </a:xfrm>
          <a:prstGeom prst="rect">
            <a:avLst/>
          </a:prstGeom>
          <a:noFill/>
        </p:spPr>
        <p:txBody>
          <a:bodyPr wrap="square" rtlCol="0">
            <a:spAutoFit/>
          </a:bodyPr>
          <a:lstStyle/>
          <a:p>
            <a:r>
              <a:rPr lang="en-US" altLang="ja-JP" b="1" dirty="0"/>
              <a:t>Numbers of water utilities according to population served (FY2002</a:t>
            </a:r>
            <a:r>
              <a:rPr lang="ja-JP" altLang="en-US" b="1" dirty="0"/>
              <a:t>→</a:t>
            </a:r>
            <a:r>
              <a:rPr lang="en-US" altLang="ja-JP" b="1" dirty="0"/>
              <a:t>FY2012)</a:t>
            </a:r>
            <a:endParaRPr kumimoji="1" lang="ja-JP" altLang="en-US" b="1" dirty="0"/>
          </a:p>
        </p:txBody>
      </p:sp>
      <p:sp>
        <p:nvSpPr>
          <p:cNvPr id="10" name="タイトル 4"/>
          <p:cNvSpPr txBox="1"/>
          <p:nvPr/>
        </p:nvSpPr>
        <p:spPr>
          <a:xfrm>
            <a:off x="418762" y="476672"/>
            <a:ext cx="8208000" cy="432048"/>
          </a:xfrm>
          <a:prstGeom prst="rect">
            <a:avLst/>
          </a:prstGeom>
          <a:solidFill>
            <a:schemeClr val="bg1"/>
          </a:solidFill>
        </p:spPr>
        <p:txBody>
          <a:bodyPr vert="horz" lIns="0" tIns="0" rIns="0" bIns="0" rtlCol="0" anchor="ctr">
            <a:normAutofit/>
          </a:bodyPr>
          <a:lstStyle>
            <a:lvl1pPr algn="l" defTabSz="914400" rtl="0" eaLnBrk="1" latinLnBrk="0" hangingPunct="1">
              <a:spcBef>
                <a:spcPct val="0"/>
              </a:spcBef>
              <a:buNone/>
              <a:defRPr kumimoji="1" sz="4400" b="1" kern="1200">
                <a:solidFill>
                  <a:schemeClr val="bg1">
                    <a:lumMod val="50000"/>
                  </a:schemeClr>
                </a:solidFill>
                <a:latin typeface="+mj-lt"/>
                <a:ea typeface="+mj-ea"/>
                <a:cs typeface="+mj-cs"/>
              </a:defRPr>
            </a:lvl1pPr>
          </a:lstStyle>
          <a:p>
            <a:r>
              <a:rPr lang="en-US" altLang="ja-JP" sz="2800" dirty="0"/>
              <a:t>5.Challenges in Maintaining Universal Coverage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49400" y="4053626"/>
            <a:ext cx="4214710" cy="400110"/>
          </a:xfrm>
          <a:prstGeom prst="rect">
            <a:avLst/>
          </a:prstGeom>
          <a:noFill/>
        </p:spPr>
        <p:txBody>
          <a:bodyPr wrap="square" rtlCol="0">
            <a:spAutoFit/>
          </a:bodyPr>
          <a:lstStyle/>
          <a:p>
            <a:r>
              <a:rPr kumimoji="1" lang="en-US" altLang="ja-JP" sz="2000" b="1" dirty="0"/>
              <a:t>Measures for solving problems</a:t>
            </a:r>
            <a:endParaRPr kumimoji="1" lang="ja-JP" altLang="en-US" sz="2000" b="1" dirty="0"/>
          </a:p>
        </p:txBody>
      </p:sp>
      <p:grpSp>
        <p:nvGrpSpPr>
          <p:cNvPr id="5" name="グループ化 4"/>
          <p:cNvGrpSpPr/>
          <p:nvPr/>
        </p:nvGrpSpPr>
        <p:grpSpPr>
          <a:xfrm>
            <a:off x="513014" y="4472357"/>
            <a:ext cx="8163441" cy="1737243"/>
            <a:chOff x="2551978" y="4428061"/>
            <a:chExt cx="8366250" cy="1737243"/>
          </a:xfrm>
        </p:grpSpPr>
        <p:sp>
          <p:nvSpPr>
            <p:cNvPr id="10" name="フリーフォーム 9"/>
            <p:cNvSpPr/>
            <p:nvPr/>
          </p:nvSpPr>
          <p:spPr>
            <a:xfrm>
              <a:off x="2551978" y="4456231"/>
              <a:ext cx="1888860" cy="720000"/>
            </a:xfrm>
            <a:custGeom>
              <a:avLst/>
              <a:gdLst>
                <a:gd name="connsiteX0" fmla="*/ 0 w 1888860"/>
                <a:gd name="connsiteY0" fmla="*/ 0 h 720000"/>
                <a:gd name="connsiteX1" fmla="*/ 1888860 w 1888860"/>
                <a:gd name="connsiteY1" fmla="*/ 0 h 720000"/>
                <a:gd name="connsiteX2" fmla="*/ 1888860 w 1888860"/>
                <a:gd name="connsiteY2" fmla="*/ 720000 h 720000"/>
                <a:gd name="connsiteX3" fmla="*/ 0 w 1888860"/>
                <a:gd name="connsiteY3" fmla="*/ 720000 h 720000"/>
                <a:gd name="connsiteX4" fmla="*/ 0 w 188886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8860" h="720000">
                  <a:moveTo>
                    <a:pt x="0" y="0"/>
                  </a:moveTo>
                  <a:lnTo>
                    <a:pt x="1888860" y="0"/>
                  </a:lnTo>
                  <a:lnTo>
                    <a:pt x="1888860" y="720000"/>
                  </a:lnTo>
                  <a:lnTo>
                    <a:pt x="0" y="720000"/>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kumimoji="1" lang="en-US" altLang="en-US" sz="1600" b="1" kern="1200" dirty="0">
                  <a:solidFill>
                    <a:schemeClr val="tx1"/>
                  </a:solidFill>
                </a:rPr>
                <a:t>Planning of Water Supply Vision</a:t>
              </a:r>
              <a:endParaRPr kumimoji="1" lang="ja-JP" altLang="en-US" sz="1600" b="1" kern="1200" dirty="0">
                <a:solidFill>
                  <a:schemeClr val="tx1"/>
                </a:solidFill>
              </a:endParaRPr>
            </a:p>
          </p:txBody>
        </p:sp>
        <p:sp>
          <p:nvSpPr>
            <p:cNvPr id="11" name="フリーフォーム 10"/>
            <p:cNvSpPr/>
            <p:nvPr/>
          </p:nvSpPr>
          <p:spPr>
            <a:xfrm>
              <a:off x="2551978" y="5176231"/>
              <a:ext cx="1888860" cy="989073"/>
            </a:xfrm>
            <a:custGeom>
              <a:avLst/>
              <a:gdLst>
                <a:gd name="connsiteX0" fmla="*/ 0 w 1888860"/>
                <a:gd name="connsiteY0" fmla="*/ 0 h 1098000"/>
                <a:gd name="connsiteX1" fmla="*/ 1888860 w 1888860"/>
                <a:gd name="connsiteY1" fmla="*/ 0 h 1098000"/>
                <a:gd name="connsiteX2" fmla="*/ 1888860 w 1888860"/>
                <a:gd name="connsiteY2" fmla="*/ 1098000 h 1098000"/>
                <a:gd name="connsiteX3" fmla="*/ 0 w 1888860"/>
                <a:gd name="connsiteY3" fmla="*/ 1098000 h 1098000"/>
                <a:gd name="connsiteX4" fmla="*/ 0 w 1888860"/>
                <a:gd name="connsiteY4" fmla="*/ 0 h 109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8860" h="1098000">
                  <a:moveTo>
                    <a:pt x="0" y="0"/>
                  </a:moveTo>
                  <a:lnTo>
                    <a:pt x="1888860" y="0"/>
                  </a:lnTo>
                  <a:lnTo>
                    <a:pt x="1888860" y="1098000"/>
                  </a:lnTo>
                  <a:lnTo>
                    <a:pt x="0" y="1098000"/>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0" lvl="1" algn="l" defTabSz="711200">
                <a:lnSpc>
                  <a:spcPct val="90000"/>
                </a:lnSpc>
                <a:spcBef>
                  <a:spcPct val="0"/>
                </a:spcBef>
                <a:spcAft>
                  <a:spcPct val="15000"/>
                </a:spcAft>
              </a:pPr>
              <a:r>
                <a:rPr kumimoji="1" lang="en-US" altLang="ja-JP" sz="1600" kern="1200" dirty="0"/>
                <a:t>Making of  a master plan</a:t>
              </a:r>
              <a:endParaRPr kumimoji="1" lang="ja-JP" altLang="en-US" sz="1600" kern="1200" dirty="0"/>
            </a:p>
          </p:txBody>
        </p:sp>
        <p:sp>
          <p:nvSpPr>
            <p:cNvPr id="12" name="フリーフォーム 11"/>
            <p:cNvSpPr/>
            <p:nvPr/>
          </p:nvSpPr>
          <p:spPr>
            <a:xfrm>
              <a:off x="6864414" y="4443186"/>
              <a:ext cx="1888860" cy="720000"/>
            </a:xfrm>
            <a:custGeom>
              <a:avLst/>
              <a:gdLst>
                <a:gd name="connsiteX0" fmla="*/ 0 w 1888860"/>
                <a:gd name="connsiteY0" fmla="*/ 0 h 720000"/>
                <a:gd name="connsiteX1" fmla="*/ 1888860 w 1888860"/>
                <a:gd name="connsiteY1" fmla="*/ 0 h 720000"/>
                <a:gd name="connsiteX2" fmla="*/ 1888860 w 1888860"/>
                <a:gd name="connsiteY2" fmla="*/ 720000 h 720000"/>
                <a:gd name="connsiteX3" fmla="*/ 0 w 1888860"/>
                <a:gd name="connsiteY3" fmla="*/ 720000 h 720000"/>
                <a:gd name="connsiteX4" fmla="*/ 0 w 188886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8860" h="720000">
                  <a:moveTo>
                    <a:pt x="0" y="0"/>
                  </a:moveTo>
                  <a:lnTo>
                    <a:pt x="1888860" y="0"/>
                  </a:lnTo>
                  <a:lnTo>
                    <a:pt x="1888860" y="720000"/>
                  </a:lnTo>
                  <a:lnTo>
                    <a:pt x="0" y="720000"/>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kumimoji="1" lang="en-US" altLang="ja-JP" sz="1600" b="1" kern="1200" dirty="0">
                  <a:solidFill>
                    <a:schemeClr val="tx1"/>
                  </a:solidFill>
                </a:rPr>
                <a:t>A</a:t>
              </a:r>
              <a:r>
                <a:rPr kumimoji="1" lang="en-US" altLang="en-US" sz="1600" b="1" kern="1200" dirty="0">
                  <a:solidFill>
                    <a:schemeClr val="tx1"/>
                  </a:solidFill>
                </a:rPr>
                <a:t>sset management </a:t>
              </a:r>
              <a:endParaRPr kumimoji="1" lang="ja-JP" altLang="en-US" sz="1600" b="1" kern="1200" dirty="0">
                <a:solidFill>
                  <a:schemeClr val="tx1"/>
                </a:solidFill>
              </a:endParaRPr>
            </a:p>
          </p:txBody>
        </p:sp>
        <p:sp>
          <p:nvSpPr>
            <p:cNvPr id="13" name="フリーフォーム 12"/>
            <p:cNvSpPr/>
            <p:nvPr/>
          </p:nvSpPr>
          <p:spPr>
            <a:xfrm>
              <a:off x="6870232" y="5173813"/>
              <a:ext cx="1888860" cy="989073"/>
            </a:xfrm>
            <a:custGeom>
              <a:avLst/>
              <a:gdLst>
                <a:gd name="connsiteX0" fmla="*/ 0 w 1888860"/>
                <a:gd name="connsiteY0" fmla="*/ 0 h 1098000"/>
                <a:gd name="connsiteX1" fmla="*/ 1888860 w 1888860"/>
                <a:gd name="connsiteY1" fmla="*/ 0 h 1098000"/>
                <a:gd name="connsiteX2" fmla="*/ 1888860 w 1888860"/>
                <a:gd name="connsiteY2" fmla="*/ 1098000 h 1098000"/>
                <a:gd name="connsiteX3" fmla="*/ 0 w 1888860"/>
                <a:gd name="connsiteY3" fmla="*/ 1098000 h 1098000"/>
                <a:gd name="connsiteX4" fmla="*/ 0 w 1888860"/>
                <a:gd name="connsiteY4" fmla="*/ 0 h 109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8860" h="1098000">
                  <a:moveTo>
                    <a:pt x="0" y="0"/>
                  </a:moveTo>
                  <a:lnTo>
                    <a:pt x="1888860" y="0"/>
                  </a:lnTo>
                  <a:lnTo>
                    <a:pt x="1888860" y="1098000"/>
                  </a:lnTo>
                  <a:lnTo>
                    <a:pt x="0" y="1098000"/>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0" lvl="1" algn="l" defTabSz="711200">
                <a:lnSpc>
                  <a:spcPct val="90000"/>
                </a:lnSpc>
                <a:spcBef>
                  <a:spcPct val="0"/>
                </a:spcBef>
                <a:spcAft>
                  <a:spcPct val="15000"/>
                </a:spcAft>
              </a:pPr>
              <a:r>
                <a:rPr kumimoji="1" lang="en-US" altLang="ja-JP" sz="1600" kern="1200" dirty="0"/>
                <a:t>Correct recognition of current situation </a:t>
              </a:r>
              <a:endParaRPr kumimoji="1" lang="ja-JP" altLang="en-US" sz="1600" kern="1200" dirty="0"/>
            </a:p>
          </p:txBody>
        </p:sp>
        <p:sp>
          <p:nvSpPr>
            <p:cNvPr id="14" name="フリーフォーム 13"/>
            <p:cNvSpPr/>
            <p:nvPr/>
          </p:nvSpPr>
          <p:spPr>
            <a:xfrm>
              <a:off x="4705279" y="4453813"/>
              <a:ext cx="1888860" cy="720000"/>
            </a:xfrm>
            <a:custGeom>
              <a:avLst/>
              <a:gdLst>
                <a:gd name="connsiteX0" fmla="*/ 0 w 1888860"/>
                <a:gd name="connsiteY0" fmla="*/ 0 h 720000"/>
                <a:gd name="connsiteX1" fmla="*/ 1888860 w 1888860"/>
                <a:gd name="connsiteY1" fmla="*/ 0 h 720000"/>
                <a:gd name="connsiteX2" fmla="*/ 1888860 w 1888860"/>
                <a:gd name="connsiteY2" fmla="*/ 720000 h 720000"/>
                <a:gd name="connsiteX3" fmla="*/ 0 w 1888860"/>
                <a:gd name="connsiteY3" fmla="*/ 720000 h 720000"/>
                <a:gd name="connsiteX4" fmla="*/ 0 w 188886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8860" h="720000">
                  <a:moveTo>
                    <a:pt x="0" y="0"/>
                  </a:moveTo>
                  <a:lnTo>
                    <a:pt x="1888860" y="0"/>
                  </a:lnTo>
                  <a:lnTo>
                    <a:pt x="1888860" y="720000"/>
                  </a:lnTo>
                  <a:lnTo>
                    <a:pt x="0" y="720000"/>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kumimoji="1" lang="en-US" altLang="en-US" sz="1600" b="1" kern="1200" dirty="0">
                  <a:solidFill>
                    <a:schemeClr val="tx1"/>
                  </a:solidFill>
                </a:rPr>
                <a:t>Planning of Water Safety Plan</a:t>
              </a:r>
              <a:endParaRPr kumimoji="1" lang="ja-JP" altLang="en-US" sz="1600" b="1" kern="1200" dirty="0">
                <a:solidFill>
                  <a:schemeClr val="tx1"/>
                </a:solidFill>
              </a:endParaRPr>
            </a:p>
          </p:txBody>
        </p:sp>
        <p:sp>
          <p:nvSpPr>
            <p:cNvPr id="15" name="フリーフォーム 14"/>
            <p:cNvSpPr/>
            <p:nvPr/>
          </p:nvSpPr>
          <p:spPr>
            <a:xfrm>
              <a:off x="4705279" y="5173813"/>
              <a:ext cx="1888860" cy="989073"/>
            </a:xfrm>
            <a:custGeom>
              <a:avLst/>
              <a:gdLst>
                <a:gd name="connsiteX0" fmla="*/ 0 w 1888860"/>
                <a:gd name="connsiteY0" fmla="*/ 0 h 1098000"/>
                <a:gd name="connsiteX1" fmla="*/ 1888860 w 1888860"/>
                <a:gd name="connsiteY1" fmla="*/ 0 h 1098000"/>
                <a:gd name="connsiteX2" fmla="*/ 1888860 w 1888860"/>
                <a:gd name="connsiteY2" fmla="*/ 1098000 h 1098000"/>
                <a:gd name="connsiteX3" fmla="*/ 0 w 1888860"/>
                <a:gd name="connsiteY3" fmla="*/ 1098000 h 1098000"/>
                <a:gd name="connsiteX4" fmla="*/ 0 w 1888860"/>
                <a:gd name="connsiteY4" fmla="*/ 0 h 109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8860" h="1098000">
                  <a:moveTo>
                    <a:pt x="0" y="0"/>
                  </a:moveTo>
                  <a:lnTo>
                    <a:pt x="1888860" y="0"/>
                  </a:lnTo>
                  <a:lnTo>
                    <a:pt x="1888860" y="1098000"/>
                  </a:lnTo>
                  <a:lnTo>
                    <a:pt x="0" y="1098000"/>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0" lvl="1" defTabSz="711200">
                <a:lnSpc>
                  <a:spcPct val="90000"/>
                </a:lnSpc>
                <a:spcBef>
                  <a:spcPct val="0"/>
                </a:spcBef>
                <a:spcAft>
                  <a:spcPct val="15000"/>
                </a:spcAft>
              </a:pPr>
              <a:r>
                <a:rPr lang="en-US" altLang="ja-JP" sz="1600" dirty="0"/>
                <a:t>Ensuring continuity of safe water supply</a:t>
              </a:r>
              <a:endParaRPr kumimoji="1" lang="ja-JP" altLang="en-US" sz="1600" kern="1200" dirty="0"/>
            </a:p>
          </p:txBody>
        </p:sp>
        <p:sp>
          <p:nvSpPr>
            <p:cNvPr id="22" name="フリーフォーム 6"/>
            <p:cNvSpPr/>
            <p:nvPr/>
          </p:nvSpPr>
          <p:spPr>
            <a:xfrm>
              <a:off x="9029367" y="4428061"/>
              <a:ext cx="1888860" cy="720000"/>
            </a:xfrm>
            <a:custGeom>
              <a:avLst/>
              <a:gdLst>
                <a:gd name="connsiteX0" fmla="*/ 0 w 1888860"/>
                <a:gd name="connsiteY0" fmla="*/ 0 h 720000"/>
                <a:gd name="connsiteX1" fmla="*/ 1888860 w 1888860"/>
                <a:gd name="connsiteY1" fmla="*/ 0 h 720000"/>
                <a:gd name="connsiteX2" fmla="*/ 1888860 w 1888860"/>
                <a:gd name="connsiteY2" fmla="*/ 720000 h 720000"/>
                <a:gd name="connsiteX3" fmla="*/ 0 w 1888860"/>
                <a:gd name="connsiteY3" fmla="*/ 720000 h 720000"/>
                <a:gd name="connsiteX4" fmla="*/ 0 w 188886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8860" h="720000">
                  <a:moveTo>
                    <a:pt x="0" y="0"/>
                  </a:moveTo>
                  <a:lnTo>
                    <a:pt x="1888860" y="0"/>
                  </a:lnTo>
                  <a:lnTo>
                    <a:pt x="1888860" y="720000"/>
                  </a:lnTo>
                  <a:lnTo>
                    <a:pt x="0" y="720000"/>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kumimoji="1" lang="en-US" altLang="ja-JP" sz="1600" b="1" kern="1200" dirty="0">
                  <a:solidFill>
                    <a:schemeClr val="tx1"/>
                  </a:solidFill>
                </a:rPr>
                <a:t>Promotion of consolidation of water utilities</a:t>
              </a:r>
              <a:r>
                <a:rPr kumimoji="1" lang="ja-JP" altLang="en-US" sz="1600" b="1" kern="1200" dirty="0">
                  <a:solidFill>
                    <a:schemeClr val="tx1"/>
                  </a:solidFill>
                </a:rPr>
                <a:t>　　　　　　　　　　　　　　　　</a:t>
              </a:r>
            </a:p>
          </p:txBody>
        </p:sp>
        <p:sp>
          <p:nvSpPr>
            <p:cNvPr id="23" name="フリーフォーム 8"/>
            <p:cNvSpPr/>
            <p:nvPr/>
          </p:nvSpPr>
          <p:spPr>
            <a:xfrm>
              <a:off x="9029368" y="5148061"/>
              <a:ext cx="1888860" cy="989073"/>
            </a:xfrm>
            <a:custGeom>
              <a:avLst/>
              <a:gdLst>
                <a:gd name="connsiteX0" fmla="*/ 0 w 1888860"/>
                <a:gd name="connsiteY0" fmla="*/ 0 h 1098000"/>
                <a:gd name="connsiteX1" fmla="*/ 1888860 w 1888860"/>
                <a:gd name="connsiteY1" fmla="*/ 0 h 1098000"/>
                <a:gd name="connsiteX2" fmla="*/ 1888860 w 1888860"/>
                <a:gd name="connsiteY2" fmla="*/ 1098000 h 1098000"/>
                <a:gd name="connsiteX3" fmla="*/ 0 w 1888860"/>
                <a:gd name="connsiteY3" fmla="*/ 1098000 h 1098000"/>
                <a:gd name="connsiteX4" fmla="*/ 0 w 1888860"/>
                <a:gd name="connsiteY4" fmla="*/ 0 h 109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8860" h="1098000">
                  <a:moveTo>
                    <a:pt x="0" y="0"/>
                  </a:moveTo>
                  <a:lnTo>
                    <a:pt x="1888860" y="0"/>
                  </a:lnTo>
                  <a:lnTo>
                    <a:pt x="1888860" y="1098000"/>
                  </a:lnTo>
                  <a:lnTo>
                    <a:pt x="0" y="1098000"/>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0" lvl="1" algn="l" defTabSz="711200">
                <a:lnSpc>
                  <a:spcPct val="90000"/>
                </a:lnSpc>
                <a:spcBef>
                  <a:spcPct val="0"/>
                </a:spcBef>
                <a:spcAft>
                  <a:spcPct val="15000"/>
                </a:spcAft>
              </a:pPr>
              <a:r>
                <a:rPr kumimoji="1" lang="en-US" altLang="ja-JP" sz="1600" kern="1200" dirty="0"/>
                <a:t>Consolidation with water supply</a:t>
              </a:r>
              <a:r>
                <a:rPr kumimoji="1" lang="ja-JP" altLang="en-US" sz="1600" kern="1200" dirty="0"/>
                <a:t>　　　　　　　　　　　　　　　　　　　　　　　　　　　　　　　　　　　　　　　　　　　　</a:t>
              </a:r>
              <a:r>
                <a:rPr kumimoji="1" lang="en-US" altLang="ja-JP" sz="1600" kern="1200" dirty="0"/>
                <a:t> utilities in </a:t>
              </a:r>
              <a:r>
                <a:rPr kumimoji="1" lang="en-US" altLang="ja-JP" sz="1600" strike="sngStrike" kern="1200" dirty="0"/>
                <a:t> </a:t>
              </a:r>
              <a:r>
                <a:rPr kumimoji="1" lang="en-US" altLang="ja-JP" sz="1600" strike="noStrike" kern="1200" dirty="0"/>
                <a:t>adjacent areas</a:t>
              </a:r>
              <a:endParaRPr kumimoji="1" lang="ja-JP" altLang="en-US" sz="1600" strike="noStrike" kern="1200" dirty="0"/>
            </a:p>
          </p:txBody>
        </p:sp>
      </p:grpSp>
      <p:graphicFrame>
        <p:nvGraphicFramePr>
          <p:cNvPr id="8" name="図表 7"/>
          <p:cNvGraphicFramePr/>
          <p:nvPr/>
        </p:nvGraphicFramePr>
        <p:xfrm>
          <a:off x="398677" y="1715859"/>
          <a:ext cx="8351907" cy="2150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正方形/長方形 17"/>
          <p:cNvSpPr/>
          <p:nvPr/>
        </p:nvSpPr>
        <p:spPr>
          <a:xfrm>
            <a:off x="265641" y="1156548"/>
            <a:ext cx="8640000" cy="369332"/>
          </a:xfrm>
          <a:prstGeom prst="rect">
            <a:avLst/>
          </a:prstGeom>
        </p:spPr>
        <p:txBody>
          <a:bodyPr wrap="square" lIns="36000" tIns="0" rIns="0" bIns="0">
            <a:spAutoFit/>
          </a:bodyPr>
          <a:lstStyle/>
          <a:p>
            <a:r>
              <a:rPr lang="en-US" altLang="ja-JP" sz="2400" b="1" dirty="0"/>
              <a:t>Challenges Specific to Smaller Utilities</a:t>
            </a:r>
            <a:endParaRPr lang="ja-JP" altLang="en-US" sz="2400" b="1" dirty="0"/>
          </a:p>
        </p:txBody>
      </p:sp>
      <p:sp>
        <p:nvSpPr>
          <p:cNvPr id="17" name="タイトル 4"/>
          <p:cNvSpPr txBox="1"/>
          <p:nvPr/>
        </p:nvSpPr>
        <p:spPr>
          <a:xfrm>
            <a:off x="418762" y="404664"/>
            <a:ext cx="8208000" cy="648072"/>
          </a:xfrm>
          <a:prstGeom prst="rect">
            <a:avLst/>
          </a:prstGeom>
          <a:solidFill>
            <a:schemeClr val="bg1"/>
          </a:solidFill>
        </p:spPr>
        <p:txBody>
          <a:bodyPr vert="horz" lIns="0" tIns="0" rIns="0" bIns="0" rtlCol="0" anchor="ctr">
            <a:normAutofit/>
          </a:bodyPr>
          <a:lstStyle>
            <a:lvl1pPr algn="l" defTabSz="914400" rtl="0" eaLnBrk="1" latinLnBrk="0" hangingPunct="1">
              <a:spcBef>
                <a:spcPct val="0"/>
              </a:spcBef>
              <a:buNone/>
              <a:defRPr kumimoji="1" sz="4400" b="1" kern="1200">
                <a:solidFill>
                  <a:schemeClr val="bg1">
                    <a:lumMod val="50000"/>
                  </a:schemeClr>
                </a:solidFill>
                <a:latin typeface="+mj-lt"/>
                <a:ea typeface="+mj-ea"/>
                <a:cs typeface="+mj-cs"/>
              </a:defRPr>
            </a:lvl1pPr>
          </a:lstStyle>
          <a:p>
            <a:r>
              <a:rPr lang="en-US" altLang="ja-JP" sz="2800" dirty="0"/>
              <a:t>5.Challenges in Maintaining Universal Coverage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360000" y="432000"/>
            <a:ext cx="7549015" cy="425758"/>
          </a:xfrm>
          <a:prstGeom prst="rect">
            <a:avLst/>
          </a:prstGeom>
          <a:noFill/>
        </p:spPr>
        <p:txBody>
          <a:bodyPr wrap="square" rtlCol="0">
            <a:spAutoFit/>
          </a:bodyPr>
          <a:lstStyle/>
          <a:p>
            <a:pPr marL="57785" lvl="3">
              <a:lnSpc>
                <a:spcPts val="2600"/>
              </a:lnSpc>
              <a:spcBef>
                <a:spcPts val="600"/>
              </a:spcBef>
              <a:buClr>
                <a:srgbClr val="CAE2FF">
                  <a:lumMod val="50000"/>
                </a:srgbClr>
              </a:buClr>
            </a:pPr>
            <a:r>
              <a:rPr lang="en-US" altLang="ja-JP" sz="2800" b="1" dirty="0">
                <a:solidFill>
                  <a:schemeClr val="bg1">
                    <a:lumMod val="50000"/>
                  </a:schemeClr>
                </a:solidFill>
                <a:latin typeface="+mj-lt"/>
              </a:rPr>
              <a:t>6. Lessons Learned</a:t>
            </a:r>
            <a:r>
              <a:rPr lang="ja-JP" altLang="en-US" sz="2800" b="1" dirty="0">
                <a:solidFill>
                  <a:schemeClr val="bg1">
                    <a:lumMod val="50000"/>
                  </a:schemeClr>
                </a:solidFill>
                <a:latin typeface="+mj-lt"/>
              </a:rPr>
              <a:t> </a:t>
            </a:r>
            <a:r>
              <a:rPr lang="en-US" altLang="ja-JP" sz="2800" b="1" dirty="0">
                <a:solidFill>
                  <a:schemeClr val="bg1">
                    <a:lumMod val="50000"/>
                  </a:schemeClr>
                </a:solidFill>
                <a:latin typeface="+mj-lt"/>
              </a:rPr>
              <a:t>(1)</a:t>
            </a:r>
            <a:endParaRPr lang="ja-JP" altLang="en-US" sz="2800" b="1" dirty="0">
              <a:solidFill>
                <a:schemeClr val="bg1">
                  <a:lumMod val="50000"/>
                </a:schemeClr>
              </a:solidFill>
              <a:latin typeface="+mj-lt"/>
            </a:endParaRPr>
          </a:p>
        </p:txBody>
      </p:sp>
      <p:sp>
        <p:nvSpPr>
          <p:cNvPr id="5" name="コンテンツ プレースホルダー 4"/>
          <p:cNvSpPr txBox="1"/>
          <p:nvPr/>
        </p:nvSpPr>
        <p:spPr>
          <a:xfrm>
            <a:off x="360045" y="876935"/>
            <a:ext cx="8637270" cy="5422265"/>
          </a:xfrm>
          <a:prstGeom prst="rect">
            <a:avLst/>
          </a:prstGeom>
        </p:spPr>
        <p:txBody>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99415" lvl="1" indent="-342900">
              <a:lnSpc>
                <a:spcPts val="2200"/>
              </a:lnSpc>
              <a:buSzPct val="75000"/>
              <a:buFont typeface="Wingdings" panose="05000000000000000000" pitchFamily="2" charset="2"/>
              <a:buChar char="l"/>
            </a:pPr>
            <a:r>
              <a:rPr lang="en-US" altLang="ja-JP" sz="2000" b="1" dirty="0"/>
              <a:t>(Continuous Pressurized Water Supply)</a:t>
            </a:r>
            <a:r>
              <a:rPr lang="ja-JP" altLang="en-US" sz="2000" b="1" dirty="0"/>
              <a:t> </a:t>
            </a:r>
            <a:r>
              <a:rPr lang="en-US" altLang="ja-JP" sz="2000" dirty="0"/>
              <a:t>Japan introduced the modern water supply systems to reduce the incidence of waterborne diseases including cholera. Water supply facilities were built to treat and deliver a continuous supply of safe drinking water through </a:t>
            </a:r>
            <a:r>
              <a:rPr lang="en-US" altLang="ja-JP" sz="2000" dirty="0">
                <a:solidFill>
                  <a:srgbClr val="FF0000"/>
                </a:solidFill>
              </a:rPr>
              <a:t>pressurized distribution networks</a:t>
            </a:r>
            <a:r>
              <a:rPr lang="en-US" altLang="ja-JP" sz="2000" dirty="0"/>
              <a:t> to customers </a:t>
            </a:r>
            <a:r>
              <a:rPr lang="en-US" altLang="ja-JP" sz="2000" dirty="0">
                <a:solidFill>
                  <a:srgbClr val="FF0000"/>
                </a:solidFill>
              </a:rPr>
              <a:t>around the clock</a:t>
            </a:r>
            <a:r>
              <a:rPr lang="en-US" altLang="ja-JP" sz="2000" dirty="0"/>
              <a:t>. The modern water supply is one of the important determinants of public health and healthy living environment in Japan. </a:t>
            </a:r>
          </a:p>
          <a:p>
            <a:pPr marL="399415" lvl="1" indent="-342900">
              <a:lnSpc>
                <a:spcPts val="2200"/>
              </a:lnSpc>
              <a:buSzPct val="75000"/>
              <a:buFont typeface="Wingdings" panose="05000000000000000000" pitchFamily="2" charset="2"/>
              <a:buChar char="l"/>
            </a:pPr>
            <a:r>
              <a:rPr lang="en-US" altLang="ja-JP" sz="2000" b="1" dirty="0"/>
              <a:t>(The Water Supply Act) </a:t>
            </a:r>
            <a:r>
              <a:rPr lang="en-US" altLang="ja-JP" sz="2000" dirty="0"/>
              <a:t>Japanese government established the Waterworks Ordinance in 1890, and </a:t>
            </a:r>
            <a:r>
              <a:rPr lang="en-US" altLang="ja-JP" sz="2000" dirty="0">
                <a:solidFill>
                  <a:srgbClr val="FF0000"/>
                </a:solidFill>
              </a:rPr>
              <a:t>the Water Supply Act</a:t>
            </a:r>
            <a:r>
              <a:rPr lang="en-US" altLang="ja-JP" sz="2000" i="1" dirty="0"/>
              <a:t> </a:t>
            </a:r>
            <a:r>
              <a:rPr lang="en-US" altLang="ja-JP" sz="2000" dirty="0"/>
              <a:t>in 1957 to promote the establishment of water supply sy</a:t>
            </a:r>
            <a:r>
              <a:rPr lang="en-US" altLang="ja-JP" sz="2000" dirty="0">
                <a:solidFill>
                  <a:schemeClr val="tx2"/>
                </a:solidFill>
              </a:rPr>
              <a:t>stems. These laws emphasize the technical aspects of the operations and focus on improving </a:t>
            </a:r>
            <a:r>
              <a:rPr lang="en-US" altLang="ja-JP" sz="2000" dirty="0">
                <a:solidFill>
                  <a:srgbClr val="FF0000"/>
                </a:solidFill>
              </a:rPr>
              <a:t>public health</a:t>
            </a:r>
            <a:r>
              <a:rPr lang="en-US" altLang="ja-JP" sz="2000" dirty="0">
                <a:solidFill>
                  <a:schemeClr val="tx2"/>
                </a:solidFill>
              </a:rPr>
              <a:t> and the running of the water supply business for public good. The Water Supply Act defines </a:t>
            </a:r>
            <a:r>
              <a:rPr lang="en-US" altLang="ja-JP" sz="2000" dirty="0">
                <a:solidFill>
                  <a:srgbClr val="FF0000"/>
                </a:solidFill>
              </a:rPr>
              <a:t>water quality standards</a:t>
            </a:r>
            <a:r>
              <a:rPr lang="en-US" altLang="ja-JP" sz="2000" dirty="0">
                <a:solidFill>
                  <a:schemeClr val="tx2"/>
                </a:solidFill>
              </a:rPr>
              <a:t> and </a:t>
            </a:r>
            <a:r>
              <a:rPr lang="en-US" altLang="ja-JP" sz="2000" dirty="0">
                <a:solidFill>
                  <a:srgbClr val="FF0000"/>
                </a:solidFill>
              </a:rPr>
              <a:t>facilities standards</a:t>
            </a:r>
            <a:r>
              <a:rPr lang="en-US" altLang="ja-JP" sz="2000" dirty="0">
                <a:solidFill>
                  <a:schemeClr val="tx2"/>
                </a:solidFill>
              </a:rPr>
              <a:t>.</a:t>
            </a:r>
          </a:p>
          <a:p>
            <a:pPr marL="399415" lvl="1" indent="-342900">
              <a:lnSpc>
                <a:spcPts val="2200"/>
              </a:lnSpc>
              <a:buSzPct val="75000"/>
              <a:buFont typeface="Wingdings" panose="05000000000000000000" pitchFamily="2" charset="2"/>
              <a:buChar char="l"/>
            </a:pPr>
            <a:r>
              <a:rPr lang="en-US" altLang="ja-JP" sz="2000" b="1" dirty="0">
                <a:solidFill>
                  <a:schemeClr val="tx2"/>
                </a:solidFill>
              </a:rPr>
              <a:t>(Approval (License) of Water Utilities) </a:t>
            </a:r>
            <a:r>
              <a:rPr lang="en-US" altLang="ja-JP" sz="2000" dirty="0">
                <a:solidFill>
                  <a:schemeClr val="tx2"/>
                </a:solidFill>
              </a:rPr>
              <a:t>The Waterworks Ordinance instructed </a:t>
            </a:r>
            <a:r>
              <a:rPr lang="en-US" altLang="ja-JP" sz="2000" dirty="0">
                <a:solidFill>
                  <a:srgbClr val="FF0000"/>
                </a:solidFill>
              </a:rPr>
              <a:t>municipalities</a:t>
            </a:r>
            <a:r>
              <a:rPr lang="en-US" altLang="ja-JP" sz="2000" dirty="0">
                <a:solidFill>
                  <a:schemeClr val="tx2"/>
                </a:solidFill>
              </a:rPr>
              <a:t> to construct water supply systems using </a:t>
            </a:r>
            <a:r>
              <a:rPr lang="en-US" altLang="ja-JP" sz="2000" dirty="0">
                <a:solidFill>
                  <a:srgbClr val="FF0000"/>
                </a:solidFill>
              </a:rPr>
              <a:t>public financing</a:t>
            </a:r>
            <a:r>
              <a:rPr lang="en-US" altLang="ja-JP" sz="2000" dirty="0">
                <a:solidFill>
                  <a:schemeClr val="tx2"/>
                </a:solidFill>
              </a:rPr>
              <a:t> and requires waterworks to be </a:t>
            </a:r>
            <a:r>
              <a:rPr lang="en-US" altLang="ja-JP" sz="2000" dirty="0">
                <a:solidFill>
                  <a:srgbClr val="FF0000"/>
                </a:solidFill>
              </a:rPr>
              <a:t>approved by the national government</a:t>
            </a:r>
            <a:r>
              <a:rPr lang="en-US" altLang="ja-JP" sz="2000" dirty="0">
                <a:solidFill>
                  <a:schemeClr val="tx2"/>
                </a:solidFill>
              </a:rPr>
              <a:t> (or</a:t>
            </a:r>
            <a:r>
              <a:rPr lang="ja-JP" altLang="en-US" sz="2000" dirty="0">
                <a:solidFill>
                  <a:schemeClr val="tx2"/>
                </a:solidFill>
              </a:rPr>
              <a:t> </a:t>
            </a:r>
            <a:r>
              <a:rPr lang="en-US" altLang="ja-JP" sz="2000" dirty="0">
                <a:solidFill>
                  <a:schemeClr val="tx2"/>
                </a:solidFill>
              </a:rPr>
              <a:t>the prefectural governor). The Approval(License) system ensures that all utilities have a certain level of </a:t>
            </a:r>
            <a:r>
              <a:rPr lang="en-US" altLang="ja-JP" sz="2000" dirty="0">
                <a:solidFill>
                  <a:srgbClr val="FF0000"/>
                </a:solidFill>
              </a:rPr>
              <a:t>technical competence</a:t>
            </a:r>
            <a:r>
              <a:rPr lang="en-US" altLang="ja-JP" sz="2000" dirty="0">
                <a:solidFill>
                  <a:schemeClr val="tx2"/>
                </a:solidFill>
              </a:rPr>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360000" y="432000"/>
            <a:ext cx="7549015" cy="425758"/>
          </a:xfrm>
          <a:prstGeom prst="rect">
            <a:avLst/>
          </a:prstGeom>
          <a:noFill/>
        </p:spPr>
        <p:txBody>
          <a:bodyPr wrap="square" rtlCol="0">
            <a:spAutoFit/>
          </a:bodyPr>
          <a:lstStyle/>
          <a:p>
            <a:pPr marL="57785" lvl="3">
              <a:lnSpc>
                <a:spcPts val="2600"/>
              </a:lnSpc>
              <a:spcBef>
                <a:spcPts val="600"/>
              </a:spcBef>
              <a:buClr>
                <a:srgbClr val="CAE2FF">
                  <a:lumMod val="50000"/>
                </a:srgbClr>
              </a:buClr>
            </a:pPr>
            <a:r>
              <a:rPr lang="en-US" altLang="ja-JP" sz="2800" b="1" dirty="0">
                <a:solidFill>
                  <a:schemeClr val="bg1">
                    <a:lumMod val="50000"/>
                  </a:schemeClr>
                </a:solidFill>
                <a:latin typeface="+mj-lt"/>
              </a:rPr>
              <a:t>6. Lessons Learned</a:t>
            </a:r>
            <a:r>
              <a:rPr lang="ja-JP" altLang="en-US" sz="2800" b="1" dirty="0">
                <a:solidFill>
                  <a:schemeClr val="bg1">
                    <a:lumMod val="50000"/>
                  </a:schemeClr>
                </a:solidFill>
                <a:latin typeface="+mj-lt"/>
              </a:rPr>
              <a:t> </a:t>
            </a:r>
            <a:r>
              <a:rPr lang="en-US" altLang="ja-JP" sz="2800" b="1" dirty="0">
                <a:solidFill>
                  <a:schemeClr val="bg1">
                    <a:lumMod val="50000"/>
                  </a:schemeClr>
                </a:solidFill>
                <a:latin typeface="+mj-lt"/>
              </a:rPr>
              <a:t>(2)</a:t>
            </a:r>
            <a:endParaRPr lang="ja-JP" altLang="en-US" sz="2800" b="1" dirty="0">
              <a:solidFill>
                <a:schemeClr val="bg1">
                  <a:lumMod val="50000"/>
                </a:schemeClr>
              </a:solidFill>
              <a:latin typeface="+mj-lt"/>
            </a:endParaRPr>
          </a:p>
        </p:txBody>
      </p:sp>
      <p:sp>
        <p:nvSpPr>
          <p:cNvPr id="4" name="コンテンツ プレースホルダー 4"/>
          <p:cNvSpPr txBox="1"/>
          <p:nvPr/>
        </p:nvSpPr>
        <p:spPr>
          <a:xfrm>
            <a:off x="386064" y="859209"/>
            <a:ext cx="8299450" cy="5831205"/>
          </a:xfrm>
          <a:prstGeom prst="rect">
            <a:avLst/>
          </a:prstGeom>
        </p:spPr>
        <p:txBody>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99415" lvl="1" indent="-342900">
              <a:lnSpc>
                <a:spcPts val="2200"/>
              </a:lnSpc>
              <a:buSzPct val="75000"/>
              <a:buFont typeface="Wingdings" panose="05000000000000000000" pitchFamily="2" charset="2"/>
              <a:buChar char="l"/>
            </a:pPr>
            <a:r>
              <a:rPr lang="en-US" altLang="ja-JP" sz="2000" b="1" dirty="0"/>
              <a:t>(Universal Access) </a:t>
            </a:r>
            <a:r>
              <a:rPr lang="en-US" altLang="ja-JP" sz="2000" dirty="0"/>
              <a:t>Based on Article 25 of the </a:t>
            </a:r>
            <a:r>
              <a:rPr lang="en-US" altLang="ja-JP" sz="2000" dirty="0">
                <a:solidFill>
                  <a:srgbClr val="FF0000"/>
                </a:solidFill>
              </a:rPr>
              <a:t>Japanese Constitution</a:t>
            </a:r>
            <a:r>
              <a:rPr lang="en-US" altLang="ja-JP" sz="2000" dirty="0">
                <a:solidFill>
                  <a:schemeClr val="tx1"/>
                </a:solidFill>
              </a:rPr>
              <a:t>, </a:t>
            </a:r>
            <a:r>
              <a:rPr lang="en-US" altLang="ja-JP" sz="2000" dirty="0"/>
              <a:t>all citizens shall have the right to maintain the minimum standards of wholesome and cultured living. The national government has provided </a:t>
            </a:r>
            <a:r>
              <a:rPr lang="en-US" altLang="ja-JP" sz="2000" dirty="0">
                <a:solidFill>
                  <a:srgbClr val="FF0000"/>
                </a:solidFill>
              </a:rPr>
              <a:t>universal access</a:t>
            </a:r>
            <a:r>
              <a:rPr lang="en-US" altLang="ja-JP" sz="2000" dirty="0"/>
              <a:t> to water, including in rural areas.</a:t>
            </a:r>
          </a:p>
          <a:p>
            <a:pPr marL="399415" lvl="1" indent="-342900">
              <a:lnSpc>
                <a:spcPts val="2200"/>
              </a:lnSpc>
              <a:buSzPct val="75000"/>
              <a:buFont typeface="Wingdings" panose="05000000000000000000" pitchFamily="2" charset="2"/>
              <a:buChar char="l"/>
            </a:pPr>
            <a:r>
              <a:rPr lang="en-US" altLang="ja-JP" sz="2000" b="1" dirty="0"/>
              <a:t>(Financing of Urban Utilities) </a:t>
            </a:r>
            <a:r>
              <a:rPr lang="en-US" altLang="ja-JP" sz="2000" dirty="0">
                <a:solidFill>
                  <a:srgbClr val="FF0000"/>
                </a:solidFill>
              </a:rPr>
              <a:t>Urban waterworks </a:t>
            </a:r>
            <a:r>
              <a:rPr lang="en-US" altLang="ja-JP" sz="2000" dirty="0"/>
              <a:t>cover their expenses for facility construction with income generated from </a:t>
            </a:r>
            <a:r>
              <a:rPr lang="en-US" altLang="ja-JP" sz="2000" dirty="0">
                <a:solidFill>
                  <a:srgbClr val="FF0000"/>
                </a:solidFill>
              </a:rPr>
              <a:t>tariffs</a:t>
            </a:r>
            <a:r>
              <a:rPr lang="en-US" altLang="ja-JP" sz="2000" dirty="0"/>
              <a:t> and with funds from </a:t>
            </a:r>
            <a:r>
              <a:rPr lang="en-US" altLang="ja-JP" sz="2000" dirty="0">
                <a:solidFill>
                  <a:srgbClr val="FF0000"/>
                </a:solidFill>
              </a:rPr>
              <a:t>bond issues</a:t>
            </a:r>
            <a:r>
              <a:rPr lang="en-US" altLang="ja-JP" sz="2000" dirty="0"/>
              <a:t> and equity capital. Some national subsidies were also used.</a:t>
            </a:r>
          </a:p>
          <a:p>
            <a:pPr marL="399415" lvl="1" indent="-342900">
              <a:lnSpc>
                <a:spcPts val="2200"/>
              </a:lnSpc>
              <a:buSzPct val="75000"/>
              <a:buFont typeface="Wingdings" panose="05000000000000000000" pitchFamily="2" charset="2"/>
              <a:buChar char="l"/>
            </a:pPr>
            <a:r>
              <a:rPr lang="en-US" altLang="ja-JP" sz="2000" b="1" dirty="0"/>
              <a:t>(Government Assistance</a:t>
            </a:r>
            <a:r>
              <a:rPr lang="ja-JP" altLang="en-US" sz="2000" b="1" dirty="0"/>
              <a:t> </a:t>
            </a:r>
            <a:r>
              <a:rPr lang="en-US" altLang="ja-JP" sz="2000" b="1" dirty="0"/>
              <a:t>for</a:t>
            </a:r>
            <a:r>
              <a:rPr lang="ja-JP" altLang="en-US" sz="2000" b="1" dirty="0"/>
              <a:t> </a:t>
            </a:r>
            <a:r>
              <a:rPr lang="en-US" altLang="ja-JP" sz="2000" b="1" dirty="0"/>
              <a:t>Rural Areas) </a:t>
            </a:r>
            <a:r>
              <a:rPr lang="en-US" altLang="ja-JP" sz="2000" dirty="0">
                <a:solidFill>
                  <a:srgbClr val="FF0000"/>
                </a:solidFill>
              </a:rPr>
              <a:t>Utilities in rural areas</a:t>
            </a:r>
            <a:r>
              <a:rPr lang="en-US" altLang="ja-JP" sz="2000" dirty="0"/>
              <a:t> required extra </a:t>
            </a:r>
            <a:r>
              <a:rPr lang="en-US" altLang="ja-JP" sz="2000" dirty="0">
                <a:solidFill>
                  <a:srgbClr val="FF0000"/>
                </a:solidFill>
              </a:rPr>
              <a:t>government assistance</a:t>
            </a:r>
            <a:r>
              <a:rPr lang="en-US" altLang="ja-JP" sz="2000" dirty="0"/>
              <a:t> in terms of </a:t>
            </a:r>
            <a:r>
              <a:rPr lang="en-US" altLang="ja-JP" sz="2000" dirty="0">
                <a:solidFill>
                  <a:srgbClr val="FF0000"/>
                </a:solidFill>
              </a:rPr>
              <a:t>training</a:t>
            </a:r>
            <a:r>
              <a:rPr lang="en-US" altLang="ja-JP" sz="2000" dirty="0"/>
              <a:t> and </a:t>
            </a:r>
            <a:r>
              <a:rPr lang="en-US" altLang="ja-JP" sz="2000" dirty="0">
                <a:solidFill>
                  <a:srgbClr val="FF0000"/>
                </a:solidFill>
              </a:rPr>
              <a:t>financial support</a:t>
            </a:r>
            <a:r>
              <a:rPr lang="en-US" altLang="ja-JP" sz="2000" dirty="0"/>
              <a:t>. The active role played by </a:t>
            </a:r>
            <a:r>
              <a:rPr lang="en-US" altLang="ja-JP" sz="2000" dirty="0">
                <a:solidFill>
                  <a:srgbClr val="FF0000"/>
                </a:solidFill>
              </a:rPr>
              <a:t>local politicians</a:t>
            </a:r>
            <a:r>
              <a:rPr lang="en-US" altLang="ja-JP" sz="2000" dirty="0"/>
              <a:t> made it possible to set up the Small Scale Public Water Supply in these areas as a high priority. </a:t>
            </a:r>
          </a:p>
          <a:p>
            <a:pPr marL="399415" lvl="1" indent="-342900">
              <a:lnSpc>
                <a:spcPts val="2200"/>
              </a:lnSpc>
              <a:buSzPct val="75000"/>
              <a:buFont typeface="Wingdings" panose="05000000000000000000" pitchFamily="2" charset="2"/>
              <a:buChar char="l"/>
            </a:pPr>
            <a:r>
              <a:rPr lang="en-US" altLang="ja-JP" sz="2000" b="1" dirty="0"/>
              <a:t>(Enforcement of the Act) </a:t>
            </a:r>
            <a:r>
              <a:rPr lang="en-US" altLang="ja-JP" sz="2000" dirty="0"/>
              <a:t>Japanese legal system has many detailed stipulations spelled out in </a:t>
            </a:r>
            <a:r>
              <a:rPr lang="en-US" altLang="ja-JP" sz="2000" dirty="0">
                <a:solidFill>
                  <a:srgbClr val="FF0000"/>
                </a:solidFill>
              </a:rPr>
              <a:t>government ordinances </a:t>
            </a:r>
            <a:r>
              <a:rPr lang="en-US" altLang="ja-JP" sz="2000" dirty="0"/>
              <a:t>and </a:t>
            </a:r>
            <a:r>
              <a:rPr lang="en-US" altLang="ja-JP" sz="2000" dirty="0">
                <a:solidFill>
                  <a:srgbClr val="FF0000"/>
                </a:solidFill>
              </a:rPr>
              <a:t>public</a:t>
            </a:r>
            <a:r>
              <a:rPr lang="en-US" altLang="ja-JP" sz="2000" dirty="0"/>
              <a:t> </a:t>
            </a:r>
            <a:r>
              <a:rPr lang="en-US" altLang="ja-JP" sz="2000" dirty="0">
                <a:solidFill>
                  <a:srgbClr val="FF0000"/>
                </a:solidFill>
              </a:rPr>
              <a:t>notices </a:t>
            </a:r>
            <a:r>
              <a:rPr lang="en-US" altLang="ja-JP" sz="2000" dirty="0"/>
              <a:t>to show how to abide by the relevant Acts including </a:t>
            </a:r>
            <a:r>
              <a:rPr lang="en-US" altLang="ja-JP" sz="2000" dirty="0">
                <a:solidFill>
                  <a:srgbClr val="FF0000"/>
                </a:solidFill>
              </a:rPr>
              <a:t>the Water Supply Act</a:t>
            </a:r>
            <a:r>
              <a:rPr lang="en-US" altLang="ja-JP" sz="2000" dirty="0"/>
              <a:t>. The Act defines the administrative process for the development of water supply with </a:t>
            </a:r>
            <a:r>
              <a:rPr lang="en-US" altLang="ja-JP" sz="2000" dirty="0">
                <a:solidFill>
                  <a:srgbClr val="FF0000"/>
                </a:solidFill>
              </a:rPr>
              <a:t>different levels of government working together</a:t>
            </a:r>
            <a:r>
              <a:rPr lang="en-US" altLang="ja-JP" sz="2000" dirty="0"/>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349111" y="436318"/>
            <a:ext cx="7549015" cy="425758"/>
          </a:xfrm>
          <a:prstGeom prst="rect">
            <a:avLst/>
          </a:prstGeom>
          <a:noFill/>
        </p:spPr>
        <p:txBody>
          <a:bodyPr wrap="square" rtlCol="0">
            <a:spAutoFit/>
          </a:bodyPr>
          <a:lstStyle/>
          <a:p>
            <a:pPr marL="57785" lvl="3">
              <a:lnSpc>
                <a:spcPts val="2600"/>
              </a:lnSpc>
              <a:spcBef>
                <a:spcPts val="600"/>
              </a:spcBef>
              <a:buClr>
                <a:srgbClr val="CAE2FF">
                  <a:lumMod val="50000"/>
                </a:srgbClr>
              </a:buClr>
            </a:pPr>
            <a:r>
              <a:rPr lang="en-US" altLang="ja-JP" sz="2800" b="1" dirty="0">
                <a:solidFill>
                  <a:schemeClr val="bg1">
                    <a:lumMod val="50000"/>
                  </a:schemeClr>
                </a:solidFill>
                <a:latin typeface="+mj-lt"/>
              </a:rPr>
              <a:t>6. Lessons Learned</a:t>
            </a:r>
            <a:r>
              <a:rPr lang="ja-JP" altLang="en-US" sz="2800" b="1" dirty="0">
                <a:solidFill>
                  <a:schemeClr val="bg1">
                    <a:lumMod val="50000"/>
                  </a:schemeClr>
                </a:solidFill>
                <a:latin typeface="+mj-lt"/>
              </a:rPr>
              <a:t> </a:t>
            </a:r>
            <a:r>
              <a:rPr lang="en-US" altLang="ja-JP" sz="2800" b="1" dirty="0">
                <a:solidFill>
                  <a:schemeClr val="bg1">
                    <a:lumMod val="50000"/>
                  </a:schemeClr>
                </a:solidFill>
                <a:latin typeface="+mj-lt"/>
              </a:rPr>
              <a:t>(3)</a:t>
            </a:r>
            <a:endParaRPr lang="ja-JP" altLang="en-US" sz="2800" b="1" dirty="0">
              <a:solidFill>
                <a:schemeClr val="bg1">
                  <a:lumMod val="50000"/>
                </a:schemeClr>
              </a:solidFill>
              <a:latin typeface="+mj-lt"/>
            </a:endParaRPr>
          </a:p>
        </p:txBody>
      </p:sp>
      <p:sp>
        <p:nvSpPr>
          <p:cNvPr id="4" name="コンテンツ プレースホルダー 4"/>
          <p:cNvSpPr txBox="1"/>
          <p:nvPr/>
        </p:nvSpPr>
        <p:spPr>
          <a:xfrm>
            <a:off x="349111" y="1047020"/>
            <a:ext cx="8208000" cy="4764351"/>
          </a:xfrm>
          <a:prstGeom prst="rect">
            <a:avLst/>
          </a:prstGeom>
        </p:spPr>
        <p:txBody>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99415" lvl="1" indent="-342900">
              <a:lnSpc>
                <a:spcPts val="2200"/>
              </a:lnSpc>
              <a:buSzPct val="75000"/>
              <a:buFont typeface="Wingdings" panose="05000000000000000000" pitchFamily="2" charset="2"/>
              <a:buChar char="l"/>
            </a:pPr>
            <a:r>
              <a:rPr lang="en-US" altLang="ja-JP" sz="2000" b="1" dirty="0"/>
              <a:t>(Acts Relevant to the Water Supply Act) </a:t>
            </a:r>
            <a:r>
              <a:rPr lang="en-US" altLang="ja-JP" sz="2000" dirty="0">
                <a:solidFill>
                  <a:srgbClr val="FF0000"/>
                </a:solidFill>
              </a:rPr>
              <a:t>The Measurement Act, </a:t>
            </a:r>
            <a:r>
              <a:rPr lang="en-US" altLang="ja-JP" sz="2000" dirty="0">
                <a:solidFill>
                  <a:schemeClr val="tx1"/>
                </a:solidFill>
              </a:rPr>
              <a:t>which stipulates </a:t>
            </a:r>
            <a:r>
              <a:rPr lang="en-US" altLang="ja-JP" sz="2000" dirty="0">
                <a:solidFill>
                  <a:srgbClr val="FF0000"/>
                </a:solidFill>
              </a:rPr>
              <a:t>accurate metering and billing</a:t>
            </a:r>
            <a:r>
              <a:rPr lang="en-US" altLang="ja-JP" sz="2000" dirty="0">
                <a:solidFill>
                  <a:schemeClr val="tx1"/>
                </a:solidFill>
              </a:rPr>
              <a:t>. </a:t>
            </a:r>
            <a:r>
              <a:rPr lang="en-US" altLang="ja-JP" sz="2000" dirty="0">
                <a:solidFill>
                  <a:srgbClr val="FF0000"/>
                </a:solidFill>
              </a:rPr>
              <a:t>The Local Public Enterprise Act,</a:t>
            </a:r>
            <a:r>
              <a:rPr lang="en-US" altLang="ja-JP" sz="2000" dirty="0">
                <a:solidFill>
                  <a:schemeClr val="tx1"/>
                </a:solidFill>
              </a:rPr>
              <a:t> which requires utilites to use specific </a:t>
            </a:r>
            <a:r>
              <a:rPr lang="en-US" altLang="ja-JP" sz="2000" dirty="0">
                <a:solidFill>
                  <a:srgbClr val="FF0000"/>
                </a:solidFill>
              </a:rPr>
              <a:t>business accounting systems</a:t>
            </a:r>
            <a:r>
              <a:rPr lang="en-US" altLang="ja-JP" sz="2000" dirty="0">
                <a:solidFill>
                  <a:schemeClr val="tx1"/>
                </a:solidFill>
              </a:rPr>
              <a:t>, contributes to their sustainable financial operations.</a:t>
            </a:r>
          </a:p>
          <a:p>
            <a:pPr marL="399415" lvl="1" indent="-342900">
              <a:lnSpc>
                <a:spcPts val="2200"/>
              </a:lnSpc>
              <a:buSzPct val="75000"/>
              <a:buFont typeface="Wingdings" panose="05000000000000000000" pitchFamily="2" charset="2"/>
              <a:buChar char="l"/>
            </a:pPr>
            <a:r>
              <a:rPr lang="en-US" altLang="ja-JP" sz="2000" b="1" dirty="0"/>
              <a:t>(Challenges of Rural Water Supply) </a:t>
            </a:r>
            <a:r>
              <a:rPr lang="en-US" altLang="ja-JP" sz="2000" dirty="0"/>
              <a:t>Waterworks in rural areas were </a:t>
            </a:r>
            <a:r>
              <a:rPr lang="en-US" altLang="ja-JP" sz="2000" dirty="0">
                <a:solidFill>
                  <a:srgbClr val="FF0000"/>
                </a:solidFill>
              </a:rPr>
              <a:t>developed using national subsidies</a:t>
            </a:r>
            <a:r>
              <a:rPr lang="en-US" altLang="ja-JP" sz="2000" dirty="0"/>
              <a:t>. They maintain their technical capabilities with the help of </a:t>
            </a:r>
            <a:r>
              <a:rPr lang="en-US" altLang="ja-JP" sz="2000" dirty="0">
                <a:solidFill>
                  <a:srgbClr val="FF0000"/>
                </a:solidFill>
              </a:rPr>
              <a:t>the Water Supply Facilities Maintenance Manual</a:t>
            </a:r>
            <a:r>
              <a:rPr lang="en-US" altLang="ja-JP" sz="2000" dirty="0"/>
              <a:t>, and obtain </a:t>
            </a:r>
            <a:r>
              <a:rPr lang="en-US" altLang="ja-JP" sz="2000" dirty="0">
                <a:solidFill>
                  <a:srgbClr val="FF0000"/>
                </a:solidFill>
              </a:rPr>
              <a:t>staff training</a:t>
            </a:r>
            <a:r>
              <a:rPr lang="en-US" altLang="ja-JP" sz="2000" dirty="0"/>
              <a:t> conducted by local governments. Other issues such as the </a:t>
            </a:r>
            <a:r>
              <a:rPr lang="en-US" altLang="ja-JP" sz="2000" dirty="0">
                <a:solidFill>
                  <a:srgbClr val="FF0000"/>
                </a:solidFill>
              </a:rPr>
              <a:t>cost bearing</a:t>
            </a:r>
            <a:r>
              <a:rPr lang="en-US" altLang="ja-JP" sz="2000" dirty="0"/>
              <a:t> for facility renewal, </a:t>
            </a:r>
            <a:r>
              <a:rPr lang="en-US" altLang="ja-JP" sz="2000" dirty="0">
                <a:solidFill>
                  <a:srgbClr val="FF0000"/>
                </a:solidFill>
              </a:rPr>
              <a:t>succession of techniques</a:t>
            </a:r>
            <a:r>
              <a:rPr lang="en-US" altLang="ja-JP" sz="2000" dirty="0"/>
              <a:t>, and </a:t>
            </a:r>
            <a:r>
              <a:rPr lang="en-US" altLang="ja-JP" sz="2000" dirty="0">
                <a:solidFill>
                  <a:srgbClr val="FF0000"/>
                </a:solidFill>
              </a:rPr>
              <a:t>maintaining staff capability</a:t>
            </a:r>
            <a:r>
              <a:rPr lang="en-US" altLang="ja-JP" sz="2000" dirty="0"/>
              <a:t> in a shrinking work force, ar</a:t>
            </a:r>
            <a:r>
              <a:rPr lang="en-US" altLang="ja-JP" sz="2000" dirty="0">
                <a:solidFill>
                  <a:schemeClr val="tx1"/>
                </a:solidFill>
              </a:rPr>
              <a:t>e serious challenges for their long term sustainable operation.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396821" y="5732164"/>
            <a:ext cx="8476438" cy="461665"/>
          </a:xfrm>
          <a:prstGeom prst="rect">
            <a:avLst/>
          </a:prstGeom>
          <a:noFill/>
        </p:spPr>
        <p:txBody>
          <a:bodyPr wrap="square" rtlCol="0">
            <a:spAutoFit/>
          </a:bodyPr>
          <a:lstStyle/>
          <a:p>
            <a:r>
              <a:rPr lang="en-US" altLang="ja-JP" sz="1200" dirty="0"/>
              <a:t>Water Resources Department, Water and Disaster Management Bureau, Ministry of Land, Infrastructure, Transport and Tourism, "</a:t>
            </a:r>
            <a:r>
              <a:rPr lang="en-US" altLang="ja-JP" sz="1200" i="1" dirty="0"/>
              <a:t>Water in Japan</a:t>
            </a:r>
            <a:r>
              <a:rPr lang="en-US" altLang="ja-JP" sz="1200" dirty="0"/>
              <a:t>,"  http://www.mlit.go.jp/common/001044443.pdf</a:t>
            </a:r>
          </a:p>
        </p:txBody>
      </p:sp>
      <p:sp>
        <p:nvSpPr>
          <p:cNvPr id="33" name="タイトル 1"/>
          <p:cNvSpPr txBox="1"/>
          <p:nvPr/>
        </p:nvSpPr>
        <p:spPr>
          <a:xfrm>
            <a:off x="360504" y="409683"/>
            <a:ext cx="8229600" cy="720000"/>
          </a:xfrm>
          <a:prstGeom prst="rect">
            <a:avLst/>
          </a:prstGeom>
        </p:spPr>
        <p:txBody>
          <a:bodyPr vert="horz" lIns="0" tIns="0" rIns="0" bIns="0" rtlCol="0" anchor="t">
            <a:normAutofit/>
          </a:bodyPr>
          <a:lstStyle>
            <a:lvl1pPr algn="l" defTabSz="914400" rtl="0" eaLnBrk="1" latinLnBrk="0" hangingPunct="1">
              <a:spcBef>
                <a:spcPct val="0"/>
              </a:spcBef>
              <a:buNone/>
              <a:defRPr kumimoji="1" sz="4400" b="1" kern="1200">
                <a:solidFill>
                  <a:schemeClr val="bg1">
                    <a:lumMod val="50000"/>
                  </a:schemeClr>
                </a:solidFill>
                <a:latin typeface="+mj-lt"/>
                <a:ea typeface="+mj-ea"/>
                <a:cs typeface="+mj-cs"/>
              </a:defRPr>
            </a:lvl1pPr>
          </a:lstStyle>
          <a:p>
            <a:r>
              <a:rPr lang="en-US" altLang="ja-JP" sz="2800"/>
              <a:t>1. Introduction</a:t>
            </a:r>
            <a:endParaRPr lang="ja-JP" altLang="en-US" sz="2800" dirty="0"/>
          </a:p>
        </p:txBody>
      </p:sp>
      <p:pic>
        <p:nvPicPr>
          <p:cNvPr id="2" name="図 1"/>
          <p:cNvPicPr>
            <a:picLocks noChangeAspect="1"/>
          </p:cNvPicPr>
          <p:nvPr/>
        </p:nvPicPr>
        <p:blipFill>
          <a:blip r:embed="rId3"/>
          <a:stretch>
            <a:fillRect/>
          </a:stretch>
        </p:blipFill>
        <p:spPr>
          <a:xfrm>
            <a:off x="432457" y="1176333"/>
            <a:ext cx="8279086" cy="450533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000" y="252000"/>
            <a:ext cx="8229600" cy="720000"/>
          </a:xfrm>
        </p:spPr>
        <p:txBody>
          <a:bodyPr>
            <a:normAutofit/>
          </a:bodyPr>
          <a:lstStyle/>
          <a:p>
            <a:pPr algn="l"/>
            <a:r>
              <a:rPr lang="en-US" altLang="ja-JP" sz="2800" dirty="0">
                <a:solidFill>
                  <a:schemeClr val="bg1">
                    <a:lumMod val="50000"/>
                  </a:schemeClr>
                </a:solidFill>
              </a:rPr>
              <a:t>1. Introduction</a:t>
            </a:r>
            <a:endParaRPr kumimoji="1" lang="ja-JP" altLang="en-US" sz="2800" dirty="0"/>
          </a:p>
        </p:txBody>
      </p:sp>
      <p:sp>
        <p:nvSpPr>
          <p:cNvPr id="6" name="テキスト ボックス 5"/>
          <p:cNvSpPr txBox="1"/>
          <p:nvPr/>
        </p:nvSpPr>
        <p:spPr>
          <a:xfrm>
            <a:off x="249401" y="2124000"/>
            <a:ext cx="8661871" cy="3693319"/>
          </a:xfrm>
          <a:prstGeom prst="rect">
            <a:avLst/>
          </a:prstGeom>
          <a:noFill/>
        </p:spPr>
        <p:txBody>
          <a:bodyPr wrap="square" lIns="36000" tIns="0" rIns="0" bIns="0" rtlCol="0">
            <a:spAutoFit/>
          </a:bodyPr>
          <a:lstStyle/>
          <a:p>
            <a:pPr marL="542925" indent="-542925"/>
            <a:r>
              <a:rPr lang="en-US" altLang="ja-JP" sz="2000" b="1" dirty="0">
                <a:solidFill>
                  <a:prstClr val="black"/>
                </a:solidFill>
              </a:rPr>
              <a:t>Q1.</a:t>
            </a:r>
            <a:r>
              <a:rPr lang="en-US" altLang="ja-JP" sz="2000" dirty="0">
                <a:solidFill>
                  <a:prstClr val="black"/>
                </a:solidFill>
              </a:rPr>
              <a:t>	Why have Japan’s water utilities been providing </a:t>
            </a:r>
            <a:r>
              <a:rPr lang="en-US" altLang="ja-JP" sz="2000" dirty="0"/>
              <a:t>safe drinking water to the customer’s tap on a</a:t>
            </a:r>
            <a:r>
              <a:rPr lang="en-US" altLang="ja-JP" sz="2000" dirty="0">
                <a:solidFill>
                  <a:srgbClr val="FF0000"/>
                </a:solidFill>
              </a:rPr>
              <a:t> continuous 24 hours a day basis</a:t>
            </a:r>
            <a:r>
              <a:rPr lang="en-US" altLang="ja-JP" sz="2000" dirty="0">
                <a:solidFill>
                  <a:prstClr val="black"/>
                </a:solidFill>
              </a:rPr>
              <a:t>?</a:t>
            </a:r>
          </a:p>
          <a:p>
            <a:pPr marL="542925" indent="-542925"/>
            <a:endParaRPr lang="en-US" altLang="ja-JP" sz="2000" b="1" dirty="0">
              <a:solidFill>
                <a:prstClr val="black"/>
              </a:solidFill>
            </a:endParaRPr>
          </a:p>
          <a:p>
            <a:pPr marL="542925" indent="-542925"/>
            <a:r>
              <a:rPr lang="en-US" altLang="ja-JP" sz="2000" b="1" dirty="0">
                <a:solidFill>
                  <a:prstClr val="black"/>
                </a:solidFill>
              </a:rPr>
              <a:t>Q2.</a:t>
            </a:r>
            <a:r>
              <a:rPr lang="en-US" altLang="ja-JP" sz="2000" dirty="0">
                <a:solidFill>
                  <a:prstClr val="black"/>
                </a:solidFill>
              </a:rPr>
              <a:t>	What laws and regulations did Japan implement to achieve </a:t>
            </a:r>
            <a:r>
              <a:rPr lang="en-US" altLang="ja-JP" sz="2000" dirty="0">
                <a:solidFill>
                  <a:srgbClr val="FF0000"/>
                </a:solidFill>
              </a:rPr>
              <a:t>nationwide full coverage </a:t>
            </a:r>
            <a:r>
              <a:rPr lang="en-US" altLang="ja-JP" sz="2000" dirty="0">
                <a:solidFill>
                  <a:prstClr val="black"/>
                </a:solidFill>
              </a:rPr>
              <a:t>of water supply service?</a:t>
            </a:r>
          </a:p>
          <a:p>
            <a:pPr marL="542925" indent="-542925"/>
            <a:endParaRPr lang="en-US" altLang="ja-JP" sz="2000" b="1" dirty="0">
              <a:solidFill>
                <a:prstClr val="black"/>
              </a:solidFill>
            </a:endParaRPr>
          </a:p>
          <a:p>
            <a:pPr marL="542925" indent="-542925"/>
            <a:r>
              <a:rPr lang="en-US" altLang="ja-JP" sz="2000" b="1" dirty="0">
                <a:solidFill>
                  <a:prstClr val="black"/>
                </a:solidFill>
              </a:rPr>
              <a:t>Q3.</a:t>
            </a:r>
            <a:r>
              <a:rPr lang="en-US" altLang="ja-JP" sz="2000" dirty="0">
                <a:solidFill>
                  <a:prstClr val="black"/>
                </a:solidFill>
              </a:rPr>
              <a:t>	How did Japan </a:t>
            </a:r>
            <a:r>
              <a:rPr lang="en-US" altLang="ja-JP" sz="2000" dirty="0">
                <a:solidFill>
                  <a:srgbClr val="FF0000"/>
                </a:solidFill>
              </a:rPr>
              <a:t>develop laws, regulations and standards </a:t>
            </a:r>
            <a:r>
              <a:rPr lang="en-US" altLang="ja-JP" sz="2000" dirty="0">
                <a:solidFill>
                  <a:prstClr val="black"/>
                </a:solidFill>
              </a:rPr>
              <a:t>for water supply?  What kinds of factors helped water utilities to comply with them?</a:t>
            </a:r>
            <a:endParaRPr lang="en-US" altLang="ja-JP" sz="2000" b="1" dirty="0">
              <a:solidFill>
                <a:prstClr val="black"/>
              </a:solidFill>
            </a:endParaRPr>
          </a:p>
          <a:p>
            <a:pPr marL="542925" indent="-542925"/>
            <a:endParaRPr lang="en-US" altLang="ja-JP" sz="2000" b="1" dirty="0">
              <a:solidFill>
                <a:prstClr val="black"/>
              </a:solidFill>
            </a:endParaRPr>
          </a:p>
          <a:p>
            <a:pPr marL="542925" indent="-542925"/>
            <a:r>
              <a:rPr lang="en-US" altLang="ja-JP" sz="2000" b="1" dirty="0">
                <a:solidFill>
                  <a:prstClr val="black"/>
                </a:solidFill>
              </a:rPr>
              <a:t>Q4.</a:t>
            </a:r>
            <a:r>
              <a:rPr lang="en-US" altLang="ja-JP" sz="2000" dirty="0">
                <a:solidFill>
                  <a:prstClr val="black"/>
                </a:solidFill>
              </a:rPr>
              <a:t>	How do </a:t>
            </a:r>
            <a:r>
              <a:rPr lang="en-US" altLang="ja-JP" sz="2000" dirty="0">
                <a:solidFill>
                  <a:srgbClr val="FF0000"/>
                </a:solidFill>
              </a:rPr>
              <a:t>small and medium scale water utilities </a:t>
            </a:r>
            <a:r>
              <a:rPr lang="en-US" altLang="ja-JP" sz="2000" dirty="0">
                <a:solidFill>
                  <a:prstClr val="black"/>
                </a:solidFill>
              </a:rPr>
              <a:t>in Japan </a:t>
            </a:r>
            <a:r>
              <a:rPr lang="en-US" altLang="ja-JP" sz="2000" dirty="0">
                <a:solidFill>
                  <a:srgbClr val="FF0000"/>
                </a:solidFill>
              </a:rPr>
              <a:t>comply with the laws</a:t>
            </a:r>
            <a:r>
              <a:rPr lang="en-US" altLang="ja-JP" sz="2000" dirty="0">
                <a:solidFill>
                  <a:prstClr val="black"/>
                </a:solidFill>
              </a:rPr>
              <a:t>, regulations and standards? How do they supply safe water for 24 hours a day? </a:t>
            </a:r>
          </a:p>
        </p:txBody>
      </p:sp>
      <p:sp>
        <p:nvSpPr>
          <p:cNvPr id="5" name="テキスト プレースホルダー 7"/>
          <p:cNvSpPr txBox="1"/>
          <p:nvPr/>
        </p:nvSpPr>
        <p:spPr>
          <a:xfrm>
            <a:off x="288000" y="900000"/>
            <a:ext cx="8568000" cy="1016832"/>
          </a:xfrm>
          <a:prstGeom prst="rect">
            <a:avLst/>
          </a:prstGeom>
          <a:solidFill>
            <a:schemeClr val="accent5"/>
          </a:solidFill>
          <a:ln w="19050">
            <a:solidFill>
              <a:schemeClr val="accent5">
                <a:lumMod val="50000"/>
              </a:schemeClr>
            </a:solidFill>
          </a:ln>
        </p:spPr>
        <p:txBody>
          <a:bodyPr lIns="396000" tIns="72000" rIns="324000" bIns="72000"/>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8420" indent="0">
              <a:buNone/>
            </a:pPr>
            <a:r>
              <a:rPr lang="en-US" altLang="ja-JP" sz="2400" dirty="0"/>
              <a:t>Frequently asked questions from the participants of water supply</a:t>
            </a:r>
            <a:r>
              <a:rPr lang="ja-JP" altLang="en-US" sz="2400" dirty="0"/>
              <a:t> </a:t>
            </a:r>
            <a:r>
              <a:rPr lang="en-US" altLang="ja-JP" sz="2400" dirty="0"/>
              <a:t>training courses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683568" y="5954844"/>
            <a:ext cx="5413213" cy="338554"/>
          </a:xfrm>
          <a:prstGeom prst="rect">
            <a:avLst/>
          </a:prstGeom>
          <a:noFill/>
        </p:spPr>
        <p:txBody>
          <a:bodyPr wrap="none" rtlCol="0">
            <a:spAutoFit/>
          </a:bodyPr>
          <a:lstStyle/>
          <a:p>
            <a:r>
              <a:rPr lang="en-US" altLang="ja-JP" sz="1600" b="1" dirty="0"/>
              <a:t>Source: Susumu Hani, the film “Water in Our Life,” 1952 </a:t>
            </a:r>
            <a:endParaRPr kumimoji="1" lang="ja-JP" altLang="en-US" sz="1600" b="1" dirty="0"/>
          </a:p>
        </p:txBody>
      </p:sp>
      <p:sp>
        <p:nvSpPr>
          <p:cNvPr id="13" name="タイトル 4"/>
          <p:cNvSpPr txBox="1"/>
          <p:nvPr/>
        </p:nvSpPr>
        <p:spPr>
          <a:xfrm>
            <a:off x="359996" y="252000"/>
            <a:ext cx="8208000" cy="720000"/>
          </a:xfrm>
          <a:prstGeom prst="rect">
            <a:avLst/>
          </a:prstGeom>
        </p:spPr>
        <p:txBody>
          <a:bodyPr vert="horz" lIns="0" tIns="0" rIns="0" bIns="0" rtlCol="0" anchor="ctr">
            <a:normAutofit/>
          </a:bodyPr>
          <a:lstStyle>
            <a:lvl1pPr algn="l" defTabSz="914400" rtl="0" eaLnBrk="1" latinLnBrk="0" hangingPunct="1">
              <a:spcBef>
                <a:spcPct val="0"/>
              </a:spcBef>
              <a:buNone/>
              <a:defRPr kumimoji="1" sz="4400" b="1" kern="1200">
                <a:solidFill>
                  <a:schemeClr val="bg1">
                    <a:lumMod val="50000"/>
                  </a:schemeClr>
                </a:solidFill>
                <a:latin typeface="+mj-lt"/>
                <a:ea typeface="+mj-ea"/>
                <a:cs typeface="+mj-cs"/>
              </a:defRPr>
            </a:lvl1pPr>
          </a:lstStyle>
          <a:p>
            <a:pPr marL="58420">
              <a:spcBef>
                <a:spcPts val="600"/>
              </a:spcBef>
            </a:pPr>
            <a:r>
              <a:rPr lang="en-US" altLang="ja-JP" sz="2800" dirty="0"/>
              <a:t>2. Purpose of Water Supply: Public Health</a:t>
            </a:r>
            <a:endParaRPr lang="ja-JP" altLang="en-US" sz="2800" dirty="0"/>
          </a:p>
        </p:txBody>
      </p:sp>
      <p:sp>
        <p:nvSpPr>
          <p:cNvPr id="14" name="正方形/長方形 13"/>
          <p:cNvSpPr/>
          <p:nvPr/>
        </p:nvSpPr>
        <p:spPr>
          <a:xfrm>
            <a:off x="251999" y="893293"/>
            <a:ext cx="8640000" cy="369332"/>
          </a:xfrm>
          <a:prstGeom prst="rect">
            <a:avLst/>
          </a:prstGeom>
        </p:spPr>
        <p:txBody>
          <a:bodyPr wrap="square" lIns="36000" tIns="0" rIns="0" bIns="0">
            <a:spAutoFit/>
          </a:bodyPr>
          <a:lstStyle/>
          <a:p>
            <a:pPr marL="0" lvl="1"/>
            <a:r>
              <a:rPr lang="en-US" altLang="ja-JP" sz="2400" b="1" dirty="0"/>
              <a:t>(1)</a:t>
            </a:r>
            <a:r>
              <a:rPr lang="ja-JP" altLang="en-US" sz="2400" b="1" dirty="0"/>
              <a:t> </a:t>
            </a:r>
            <a:r>
              <a:rPr lang="en-US" altLang="ja-JP" sz="2400" b="1" dirty="0"/>
              <a:t>Public Health Objective</a:t>
            </a:r>
            <a:endParaRPr lang="ja-JP" altLang="en-US" sz="2400" b="1" dirty="0"/>
          </a:p>
        </p:txBody>
      </p:sp>
      <p:sp>
        <p:nvSpPr>
          <p:cNvPr id="15" name="コンテンツ プレースホルダー 4"/>
          <p:cNvSpPr txBox="1"/>
          <p:nvPr/>
        </p:nvSpPr>
        <p:spPr>
          <a:xfrm>
            <a:off x="838199" y="1227227"/>
            <a:ext cx="8657680" cy="374461"/>
          </a:xfrm>
          <a:prstGeom prst="rect">
            <a:avLst/>
          </a:prstGeom>
        </p:spPr>
        <p:txBody>
          <a:bodyPr wrap="square">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lvl="1">
              <a:lnSpc>
                <a:spcPts val="2200"/>
              </a:lnSpc>
              <a:buSzPct val="75000"/>
              <a:buFont typeface="Wingdings" panose="05000000000000000000" pitchFamily="2" charset="2"/>
              <a:buChar char="l"/>
            </a:pPr>
            <a:r>
              <a:rPr lang="en-US" altLang="ja-JP" sz="2000" dirty="0"/>
              <a:t>Water supply in rural areas was the problem.</a:t>
            </a:r>
          </a:p>
        </p:txBody>
      </p:sp>
      <p:pic>
        <p:nvPicPr>
          <p:cNvPr id="2" name="図 1"/>
          <p:cNvPicPr>
            <a:picLocks noChangeAspect="1"/>
          </p:cNvPicPr>
          <p:nvPr/>
        </p:nvPicPr>
        <p:blipFill>
          <a:blip r:embed="rId3"/>
          <a:stretch>
            <a:fillRect/>
          </a:stretch>
        </p:blipFill>
        <p:spPr>
          <a:xfrm>
            <a:off x="730196" y="2045680"/>
            <a:ext cx="7467600" cy="3476625"/>
          </a:xfrm>
          <a:prstGeom prst="rect">
            <a:avLst/>
          </a:prstGeom>
        </p:spPr>
      </p:pic>
      <p:sp>
        <p:nvSpPr>
          <p:cNvPr id="8" name="コンテンツ プレースホルダー 4"/>
          <p:cNvSpPr txBox="1"/>
          <p:nvPr/>
        </p:nvSpPr>
        <p:spPr>
          <a:xfrm>
            <a:off x="546477" y="5518826"/>
            <a:ext cx="8657680" cy="461665"/>
          </a:xfrm>
          <a:prstGeom prst="rect">
            <a:avLst/>
          </a:prstGeom>
        </p:spPr>
        <p:txBody>
          <a:bodyPr wrap="square">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8420" indent="0">
              <a:buNone/>
            </a:pPr>
            <a:r>
              <a:rPr lang="en-US" altLang="ja-JP" sz="2400" b="0" dirty="0"/>
              <a:t>Population served by piped water supply systems in 1952</a:t>
            </a:r>
            <a:endParaRPr lang="en-US" altLang="ja-JP"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角丸四角形吹き出し 18"/>
          <p:cNvSpPr/>
          <p:nvPr/>
        </p:nvSpPr>
        <p:spPr>
          <a:xfrm>
            <a:off x="827583" y="5111690"/>
            <a:ext cx="3384377" cy="1101994"/>
          </a:xfrm>
          <a:prstGeom prst="wedgeRoundRectCallout">
            <a:avLst>
              <a:gd name="adj1" fmla="val 35126"/>
              <a:gd name="adj2" fmla="val -46870"/>
              <a:gd name="adj3" fmla="val 16667"/>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r>
              <a:rPr lang="en-US" altLang="ja-JP" sz="2000" dirty="0">
                <a:solidFill>
                  <a:srgbClr val="FF0000"/>
                </a:solidFill>
              </a:rPr>
              <a:t>Responsibilities</a:t>
            </a:r>
            <a:r>
              <a:rPr lang="en-US" altLang="ja-JP" sz="2000" dirty="0">
                <a:solidFill>
                  <a:schemeClr val="tx1"/>
                </a:solidFill>
              </a:rPr>
              <a:t> of the National Government and  local governments</a:t>
            </a:r>
            <a:endParaRPr lang="ja-JP" altLang="en-US" sz="2000" dirty="0">
              <a:solidFill>
                <a:schemeClr val="tx1"/>
              </a:solidFill>
            </a:endParaRPr>
          </a:p>
        </p:txBody>
      </p:sp>
      <p:sp>
        <p:nvSpPr>
          <p:cNvPr id="20" name="角丸四角形吹き出し 19"/>
          <p:cNvSpPr/>
          <p:nvPr/>
        </p:nvSpPr>
        <p:spPr>
          <a:xfrm>
            <a:off x="827583" y="3721401"/>
            <a:ext cx="3736017" cy="761475"/>
          </a:xfrm>
          <a:prstGeom prst="wedgeRoundRectCallout">
            <a:avLst>
              <a:gd name="adj1" fmla="val 35126"/>
              <a:gd name="adj2" fmla="val -46870"/>
              <a:gd name="adj3" fmla="val 16667"/>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normAutofit/>
          </a:bodyPr>
          <a:lstStyle/>
          <a:p>
            <a:r>
              <a:rPr lang="en-US" altLang="ja-JP" sz="2000" dirty="0">
                <a:solidFill>
                  <a:srgbClr val="FF0000"/>
                </a:solidFill>
              </a:rPr>
              <a:t>Purpose</a:t>
            </a:r>
            <a:r>
              <a:rPr lang="en-US" altLang="ja-JP" sz="2000" dirty="0">
                <a:solidFill>
                  <a:schemeClr val="tx1"/>
                </a:solidFill>
              </a:rPr>
              <a:t> of the Act</a:t>
            </a:r>
            <a:endParaRPr lang="ja-JP" altLang="en-US" sz="2000" dirty="0">
              <a:solidFill>
                <a:schemeClr val="tx1"/>
              </a:solidFill>
            </a:endParaRPr>
          </a:p>
        </p:txBody>
      </p:sp>
      <p:sp>
        <p:nvSpPr>
          <p:cNvPr id="21" name="テキスト プレースホルダー 7"/>
          <p:cNvSpPr txBox="1"/>
          <p:nvPr/>
        </p:nvSpPr>
        <p:spPr>
          <a:xfrm>
            <a:off x="827584" y="1440839"/>
            <a:ext cx="2880320" cy="1787876"/>
          </a:xfrm>
          <a:prstGeom prst="rect">
            <a:avLst/>
          </a:prstGeom>
          <a:solidFill>
            <a:schemeClr val="accent5"/>
          </a:solidFill>
          <a:ln w="19050" cap="flat">
            <a:solidFill>
              <a:schemeClr val="accent5">
                <a:lumMod val="50000"/>
              </a:schemeClr>
            </a:solidFill>
          </a:ln>
        </p:spPr>
        <p:txBody>
          <a:bodyPr wrap="square" lIns="396000" tIns="72000" rIns="324000" bIns="72000" anchor="ctr" anchorCtr="0">
            <a:noAutofit/>
          </a:bodyPr>
          <a:lstStyle>
            <a:lvl1pPr marL="0" indent="0" algn="l" defTabSz="914400" rtl="0" eaLnBrk="1" latinLnBrk="0" hangingPunct="1">
              <a:lnSpc>
                <a:spcPts val="2600"/>
              </a:lnSpc>
              <a:spcBef>
                <a:spcPts val="0"/>
              </a:spcBef>
              <a:buFontTx/>
              <a:buNone/>
              <a:defRPr kumimoji="1" sz="24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lvl="0" algn="ctr"/>
            <a:r>
              <a:rPr lang="en-US" altLang="ja-JP" dirty="0"/>
              <a:t>Improving </a:t>
            </a:r>
            <a:r>
              <a:rPr lang="en-US" altLang="ja-JP" dirty="0">
                <a:solidFill>
                  <a:srgbClr val="FF0000"/>
                </a:solidFill>
              </a:rPr>
              <a:t>public health</a:t>
            </a:r>
            <a:endParaRPr lang="ja-JP" altLang="en-US" dirty="0">
              <a:solidFill>
                <a:srgbClr val="FF0000"/>
              </a:solidFill>
            </a:endParaRPr>
          </a:p>
        </p:txBody>
      </p:sp>
      <p:sp>
        <p:nvSpPr>
          <p:cNvPr id="22" name="テキスト プレースホルダー 7"/>
          <p:cNvSpPr txBox="1"/>
          <p:nvPr/>
        </p:nvSpPr>
        <p:spPr>
          <a:xfrm>
            <a:off x="4105922" y="1440839"/>
            <a:ext cx="4362910" cy="812255"/>
          </a:xfrm>
          <a:prstGeom prst="rect">
            <a:avLst/>
          </a:prstGeom>
          <a:solidFill>
            <a:schemeClr val="accent5"/>
          </a:solidFill>
          <a:ln w="19050" cap="flat">
            <a:solidFill>
              <a:schemeClr val="accent5">
                <a:lumMod val="50000"/>
              </a:schemeClr>
            </a:solidFill>
          </a:ln>
        </p:spPr>
        <p:txBody>
          <a:bodyPr wrap="square" lIns="396000" tIns="72000" rIns="324000" bIns="72000">
            <a:spAutoFit/>
          </a:bodyPr>
          <a:lstStyle>
            <a:lvl1pPr marL="0" indent="0" algn="l" defTabSz="914400" rtl="0" eaLnBrk="1" latinLnBrk="0" hangingPunct="1">
              <a:lnSpc>
                <a:spcPts val="2600"/>
              </a:lnSpc>
              <a:spcBef>
                <a:spcPts val="0"/>
              </a:spcBef>
              <a:buFontTx/>
              <a:buNone/>
              <a:defRPr kumimoji="1" sz="24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lvl="0"/>
            <a:r>
              <a:rPr lang="en-US" altLang="en-US" dirty="0">
                <a:solidFill>
                  <a:srgbClr val="FF0000"/>
                </a:solidFill>
              </a:rPr>
              <a:t>Preventing</a:t>
            </a:r>
            <a:endParaRPr lang="en-US" altLang="en-US" dirty="0"/>
          </a:p>
          <a:p>
            <a:pPr lvl="0"/>
            <a:r>
              <a:rPr lang="en-US" altLang="en-US" dirty="0"/>
              <a:t>water borne </a:t>
            </a:r>
            <a:r>
              <a:rPr lang="en-US" altLang="en-US" dirty="0">
                <a:solidFill>
                  <a:srgbClr val="FF0000"/>
                </a:solidFill>
              </a:rPr>
              <a:t>diseases</a:t>
            </a:r>
            <a:endParaRPr lang="ja-JP" altLang="en-US" dirty="0">
              <a:solidFill>
                <a:srgbClr val="FF0000"/>
              </a:solidFill>
            </a:endParaRPr>
          </a:p>
        </p:txBody>
      </p:sp>
      <p:sp>
        <p:nvSpPr>
          <p:cNvPr id="23" name="テキスト プレースホルダー 7"/>
          <p:cNvSpPr txBox="1"/>
          <p:nvPr/>
        </p:nvSpPr>
        <p:spPr>
          <a:xfrm>
            <a:off x="4101107" y="2416460"/>
            <a:ext cx="4372540" cy="812255"/>
          </a:xfrm>
          <a:prstGeom prst="rect">
            <a:avLst/>
          </a:prstGeom>
          <a:solidFill>
            <a:schemeClr val="accent5"/>
          </a:solidFill>
          <a:ln w="19050" cap="flat">
            <a:solidFill>
              <a:schemeClr val="accent5">
                <a:lumMod val="50000"/>
              </a:schemeClr>
            </a:solidFill>
          </a:ln>
        </p:spPr>
        <p:txBody>
          <a:bodyPr wrap="square" lIns="396000" tIns="72000" rIns="324000" bIns="72000">
            <a:spAutoFit/>
          </a:bodyPr>
          <a:lstStyle>
            <a:lvl1pPr marL="0" indent="0" algn="l" defTabSz="914400" rtl="0" eaLnBrk="1" latinLnBrk="0" hangingPunct="1">
              <a:lnSpc>
                <a:spcPts val="2600"/>
              </a:lnSpc>
              <a:spcBef>
                <a:spcPts val="0"/>
              </a:spcBef>
              <a:buFontTx/>
              <a:buNone/>
              <a:defRPr kumimoji="1" sz="24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lvl="0"/>
            <a:r>
              <a:rPr lang="en-US" altLang="ja-JP" dirty="0">
                <a:solidFill>
                  <a:srgbClr val="FF0000"/>
                </a:solidFill>
              </a:rPr>
              <a:t>Providing a hygienic</a:t>
            </a:r>
            <a:r>
              <a:rPr lang="en-US" altLang="ja-JP" dirty="0"/>
              <a:t> </a:t>
            </a:r>
            <a:r>
              <a:rPr lang="en-US" altLang="ja-JP" dirty="0">
                <a:solidFill>
                  <a:srgbClr val="FF0000"/>
                </a:solidFill>
              </a:rPr>
              <a:t>environment</a:t>
            </a:r>
          </a:p>
        </p:txBody>
      </p:sp>
      <p:sp>
        <p:nvSpPr>
          <p:cNvPr id="24" name="右矢印 23"/>
          <p:cNvSpPr/>
          <p:nvPr/>
        </p:nvSpPr>
        <p:spPr>
          <a:xfrm>
            <a:off x="3707904" y="1667673"/>
            <a:ext cx="388388" cy="358587"/>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右矢印 24"/>
          <p:cNvSpPr/>
          <p:nvPr/>
        </p:nvSpPr>
        <p:spPr>
          <a:xfrm>
            <a:off x="3717535" y="2643294"/>
            <a:ext cx="388388" cy="358587"/>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プレースホルダー 7"/>
          <p:cNvSpPr txBox="1"/>
          <p:nvPr/>
        </p:nvSpPr>
        <p:spPr>
          <a:xfrm>
            <a:off x="547948" y="3387282"/>
            <a:ext cx="1647788" cy="406128"/>
          </a:xfrm>
          <a:prstGeom prst="rect">
            <a:avLst/>
          </a:prstGeom>
          <a:solidFill>
            <a:srgbClr val="FFFFCC"/>
          </a:solidFill>
          <a:ln w="19050" cap="flat">
            <a:solidFill>
              <a:srgbClr val="FFC000"/>
            </a:solidFill>
          </a:ln>
        </p:spPr>
        <p:txBody>
          <a:bodyPr wrap="square" lIns="216000" tIns="36000" rIns="324000" bIns="36000" anchor="ctr" anchorCtr="0">
            <a:spAutoFit/>
          </a:bodyPr>
          <a:lstStyle>
            <a:lvl1pPr marL="0" indent="0" algn="l" defTabSz="914400" rtl="0" eaLnBrk="1" latinLnBrk="0" hangingPunct="1">
              <a:lnSpc>
                <a:spcPts val="2600"/>
              </a:lnSpc>
              <a:spcBef>
                <a:spcPts val="0"/>
              </a:spcBef>
              <a:buFontTx/>
              <a:buNone/>
              <a:defRPr kumimoji="1" sz="24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gn="ctr"/>
            <a:r>
              <a:rPr lang="en-US" altLang="ja-JP" sz="2000" dirty="0"/>
              <a:t>Article 1</a:t>
            </a:r>
            <a:r>
              <a:rPr lang="ja-JP" altLang="en-US" sz="2000" dirty="0"/>
              <a:t>　　　　　</a:t>
            </a:r>
          </a:p>
        </p:txBody>
      </p:sp>
      <p:sp>
        <p:nvSpPr>
          <p:cNvPr id="27" name="テキスト プレースホルダー 7"/>
          <p:cNvSpPr txBox="1"/>
          <p:nvPr/>
        </p:nvSpPr>
        <p:spPr>
          <a:xfrm>
            <a:off x="547948" y="4755434"/>
            <a:ext cx="1647788" cy="406128"/>
          </a:xfrm>
          <a:prstGeom prst="rect">
            <a:avLst/>
          </a:prstGeom>
          <a:solidFill>
            <a:srgbClr val="FFFFCC"/>
          </a:solidFill>
          <a:ln w="19050" cap="flat">
            <a:solidFill>
              <a:srgbClr val="FFC000"/>
            </a:solidFill>
          </a:ln>
        </p:spPr>
        <p:txBody>
          <a:bodyPr wrap="square" lIns="216000" tIns="36000" rIns="324000" bIns="36000" anchor="ctr" anchorCtr="0">
            <a:spAutoFit/>
          </a:bodyPr>
          <a:lstStyle>
            <a:lvl1pPr marL="0" indent="0" algn="l" defTabSz="914400" rtl="0" eaLnBrk="1" latinLnBrk="0" hangingPunct="1">
              <a:lnSpc>
                <a:spcPts val="2600"/>
              </a:lnSpc>
              <a:spcBef>
                <a:spcPts val="0"/>
              </a:spcBef>
              <a:buFontTx/>
              <a:buNone/>
              <a:defRPr kumimoji="1" sz="24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gn="ctr"/>
            <a:r>
              <a:rPr lang="en-US" altLang="ja-JP" sz="2000" dirty="0"/>
              <a:t>Article 2</a:t>
            </a:r>
            <a:r>
              <a:rPr lang="ja-JP" altLang="en-US" sz="2000" dirty="0"/>
              <a:t>　　　　　</a:t>
            </a:r>
          </a:p>
        </p:txBody>
      </p:sp>
      <p:sp>
        <p:nvSpPr>
          <p:cNvPr id="18" name="角丸四角形吹き出し 17"/>
          <p:cNvSpPr/>
          <p:nvPr/>
        </p:nvSpPr>
        <p:spPr>
          <a:xfrm>
            <a:off x="4210418" y="5281949"/>
            <a:ext cx="4256871" cy="761475"/>
          </a:xfrm>
          <a:prstGeom prst="wedgeRoundRectCallout">
            <a:avLst>
              <a:gd name="adj1" fmla="val 35126"/>
              <a:gd name="adj2" fmla="val -46870"/>
              <a:gd name="adj3" fmla="val 16667"/>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r>
              <a:rPr lang="en-US" altLang="ja-JP" sz="2000" dirty="0">
                <a:solidFill>
                  <a:schemeClr val="tx1"/>
                </a:solidFill>
              </a:rPr>
              <a:t>Waterworks are indispensable </a:t>
            </a:r>
            <a:r>
              <a:rPr lang="en-US" altLang="ja-JP" sz="2000" dirty="0">
                <a:solidFill>
                  <a:srgbClr val="FF0000"/>
                </a:solidFill>
              </a:rPr>
              <a:t>for the protection of human health</a:t>
            </a:r>
            <a:endParaRPr lang="ja-JP" altLang="en-US" sz="2000" dirty="0">
              <a:solidFill>
                <a:srgbClr val="FF0000"/>
              </a:solidFill>
            </a:endParaRPr>
          </a:p>
        </p:txBody>
      </p:sp>
      <p:sp>
        <p:nvSpPr>
          <p:cNvPr id="17" name="角丸四角形吹き出し 16"/>
          <p:cNvSpPr/>
          <p:nvPr/>
        </p:nvSpPr>
        <p:spPr>
          <a:xfrm>
            <a:off x="4211960" y="3721402"/>
            <a:ext cx="4256872" cy="761475"/>
          </a:xfrm>
          <a:prstGeom prst="wedgeRoundRectCallout">
            <a:avLst>
              <a:gd name="adj1" fmla="val 35126"/>
              <a:gd name="adj2" fmla="val -46870"/>
              <a:gd name="adj3" fmla="val 16667"/>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r>
              <a:rPr lang="en-US" altLang="ja-JP" sz="2000" dirty="0">
                <a:solidFill>
                  <a:schemeClr val="tx1"/>
                </a:solidFill>
              </a:rPr>
              <a:t>Improving </a:t>
            </a:r>
            <a:r>
              <a:rPr lang="en-US" altLang="ja-JP" sz="2000" dirty="0">
                <a:solidFill>
                  <a:srgbClr val="FF0000"/>
                </a:solidFill>
              </a:rPr>
              <a:t>public health and </a:t>
            </a:r>
          </a:p>
          <a:p>
            <a:r>
              <a:rPr lang="en-US" altLang="ja-JP" sz="2000" dirty="0">
                <a:solidFill>
                  <a:srgbClr val="FF0000"/>
                </a:solidFill>
              </a:rPr>
              <a:t>the living environment</a:t>
            </a:r>
            <a:endParaRPr lang="en-US" altLang="ja-JP" sz="2000" strike="sngStrike" dirty="0">
              <a:solidFill>
                <a:srgbClr val="FF0000"/>
              </a:solidFill>
            </a:endParaRPr>
          </a:p>
        </p:txBody>
      </p:sp>
      <p:sp>
        <p:nvSpPr>
          <p:cNvPr id="15" name="タイトル 4"/>
          <p:cNvSpPr txBox="1"/>
          <p:nvPr/>
        </p:nvSpPr>
        <p:spPr>
          <a:xfrm>
            <a:off x="359996" y="252000"/>
            <a:ext cx="8208000" cy="720000"/>
          </a:xfrm>
          <a:prstGeom prst="rect">
            <a:avLst/>
          </a:prstGeom>
        </p:spPr>
        <p:txBody>
          <a:bodyPr vert="horz" lIns="0" tIns="0" rIns="0" bIns="0" rtlCol="0" anchor="ctr">
            <a:normAutofit/>
          </a:bodyPr>
          <a:lstStyle>
            <a:lvl1pPr algn="l" defTabSz="914400" rtl="0" eaLnBrk="1" latinLnBrk="0" hangingPunct="1">
              <a:spcBef>
                <a:spcPct val="0"/>
              </a:spcBef>
              <a:buNone/>
              <a:defRPr kumimoji="1" sz="4400" b="1" kern="1200">
                <a:solidFill>
                  <a:schemeClr val="bg1">
                    <a:lumMod val="50000"/>
                  </a:schemeClr>
                </a:solidFill>
                <a:latin typeface="+mj-lt"/>
                <a:ea typeface="+mj-ea"/>
                <a:cs typeface="+mj-cs"/>
              </a:defRPr>
            </a:lvl1pPr>
          </a:lstStyle>
          <a:p>
            <a:pPr marL="58420">
              <a:spcBef>
                <a:spcPts val="600"/>
              </a:spcBef>
            </a:pPr>
            <a:r>
              <a:rPr lang="en-US" altLang="ja-JP" sz="2800" dirty="0"/>
              <a:t>2. Purpose of Water Supply: Public Health</a:t>
            </a:r>
            <a:endParaRPr lang="ja-JP" altLang="en-US" sz="2800" dirty="0"/>
          </a:p>
        </p:txBody>
      </p:sp>
      <p:sp>
        <p:nvSpPr>
          <p:cNvPr id="28" name="正方形/長方形 27"/>
          <p:cNvSpPr/>
          <p:nvPr/>
        </p:nvSpPr>
        <p:spPr>
          <a:xfrm>
            <a:off x="243600" y="908141"/>
            <a:ext cx="8640000" cy="369332"/>
          </a:xfrm>
          <a:prstGeom prst="rect">
            <a:avLst/>
          </a:prstGeom>
        </p:spPr>
        <p:txBody>
          <a:bodyPr wrap="square" lIns="36000" tIns="0" rIns="0" bIns="0">
            <a:spAutoFit/>
          </a:bodyPr>
          <a:lstStyle/>
          <a:p>
            <a:pPr marL="0" lvl="1"/>
            <a:r>
              <a:rPr lang="en-US" altLang="ja-JP" sz="2400" b="1" dirty="0"/>
              <a:t>(1)</a:t>
            </a:r>
            <a:r>
              <a:rPr lang="ja-JP" altLang="en-US" sz="2400" b="1" dirty="0"/>
              <a:t> </a:t>
            </a:r>
            <a:r>
              <a:rPr lang="en-US" altLang="ja-JP" sz="2400" b="1" dirty="0"/>
              <a:t>Public Health Objective</a:t>
            </a:r>
            <a:endParaRPr lang="ja-JP" altLang="en-US" sz="24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テキスト プレースホルダー 7"/>
          <p:cNvSpPr txBox="1"/>
          <p:nvPr/>
        </p:nvSpPr>
        <p:spPr>
          <a:xfrm>
            <a:off x="3871367" y="1590159"/>
            <a:ext cx="4744311" cy="401853"/>
          </a:xfrm>
          <a:prstGeom prst="rect">
            <a:avLst/>
          </a:prstGeom>
          <a:solidFill>
            <a:schemeClr val="accent5"/>
          </a:solidFill>
          <a:ln w="19050" cap="flat">
            <a:solidFill>
              <a:schemeClr val="accent5">
                <a:lumMod val="50000"/>
              </a:schemeClr>
            </a:solidFill>
          </a:ln>
        </p:spPr>
        <p:txBody>
          <a:bodyPr wrap="square" lIns="396000" tIns="36000" rIns="324000" bIns="36000">
            <a:spAutoFit/>
          </a:bodyPr>
          <a:lstStyle>
            <a:lvl1pPr marL="0" indent="0" algn="l" defTabSz="914400" rtl="0" eaLnBrk="1" latinLnBrk="0" hangingPunct="1">
              <a:lnSpc>
                <a:spcPts val="2600"/>
              </a:lnSpc>
              <a:spcBef>
                <a:spcPts val="0"/>
              </a:spcBef>
              <a:buFontTx/>
              <a:buNone/>
              <a:defRPr kumimoji="1" sz="24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lvl="0">
              <a:defRPr/>
            </a:pPr>
            <a:r>
              <a:rPr lang="en-US" altLang="en-US" sz="2000" dirty="0">
                <a:solidFill>
                  <a:srgbClr val="FF0000"/>
                </a:solidFill>
              </a:rPr>
              <a:t>Drinking water quality standards</a:t>
            </a:r>
            <a:endParaRPr lang="ja-JP" altLang="en-US" sz="2000" dirty="0">
              <a:solidFill>
                <a:srgbClr val="FF0000"/>
              </a:solidFill>
            </a:endParaRPr>
          </a:p>
        </p:txBody>
      </p:sp>
      <p:sp>
        <p:nvSpPr>
          <p:cNvPr id="26" name="右矢印 25"/>
          <p:cNvSpPr/>
          <p:nvPr/>
        </p:nvSpPr>
        <p:spPr>
          <a:xfrm>
            <a:off x="3469490" y="1636041"/>
            <a:ext cx="388388" cy="358587"/>
          </a:xfrm>
          <a:prstGeom prst="rightArrow">
            <a:avLst/>
          </a:prstGeom>
          <a:solidFill>
            <a:schemeClr val="accent5">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右矢印 26"/>
          <p:cNvSpPr/>
          <p:nvPr/>
        </p:nvSpPr>
        <p:spPr>
          <a:xfrm>
            <a:off x="3441976" y="2166095"/>
            <a:ext cx="379659" cy="333362"/>
          </a:xfrm>
          <a:prstGeom prst="rightArrow">
            <a:avLst/>
          </a:prstGeom>
          <a:solidFill>
            <a:schemeClr val="accent5">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プレースホルダー 7"/>
          <p:cNvSpPr txBox="1"/>
          <p:nvPr/>
        </p:nvSpPr>
        <p:spPr>
          <a:xfrm>
            <a:off x="359996" y="1566686"/>
            <a:ext cx="3096004" cy="994737"/>
          </a:xfrm>
          <a:prstGeom prst="rect">
            <a:avLst/>
          </a:prstGeom>
          <a:solidFill>
            <a:schemeClr val="accent5"/>
          </a:solidFill>
          <a:ln w="19050" cap="flat">
            <a:solidFill>
              <a:schemeClr val="accent5">
                <a:lumMod val="50000"/>
              </a:schemeClr>
            </a:solidFill>
          </a:ln>
        </p:spPr>
        <p:txBody>
          <a:bodyPr wrap="square" lIns="396000" tIns="72000" rIns="324000" bIns="72000" anchor="ctr" anchorCtr="0">
            <a:noAutofit/>
          </a:bodyPr>
          <a:lstStyle>
            <a:lvl1pPr marL="0" indent="0" algn="l" defTabSz="914400" rtl="0" eaLnBrk="1" latinLnBrk="0" hangingPunct="1">
              <a:lnSpc>
                <a:spcPts val="2600"/>
              </a:lnSpc>
              <a:spcBef>
                <a:spcPts val="0"/>
              </a:spcBef>
              <a:buFontTx/>
              <a:buNone/>
              <a:defRPr kumimoji="1" sz="24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lvl="0"/>
            <a:r>
              <a:rPr lang="en-US" altLang="en-US" sz="2000" dirty="0"/>
              <a:t>Safeguarding public health</a:t>
            </a:r>
            <a:endParaRPr lang="ja-JP" altLang="en-US" sz="2000" dirty="0"/>
          </a:p>
        </p:txBody>
      </p:sp>
      <p:sp>
        <p:nvSpPr>
          <p:cNvPr id="31" name="角丸四角形吹き出し 30"/>
          <p:cNvSpPr/>
          <p:nvPr/>
        </p:nvSpPr>
        <p:spPr>
          <a:xfrm>
            <a:off x="632198" y="4391670"/>
            <a:ext cx="2809974" cy="1783031"/>
          </a:xfrm>
          <a:prstGeom prst="wedgeRoundRectCallout">
            <a:avLst>
              <a:gd name="adj1" fmla="val 35126"/>
              <a:gd name="adj2" fmla="val -46870"/>
              <a:gd name="adj3" fmla="val 16667"/>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normAutofit/>
          </a:bodyPr>
          <a:lstStyle/>
          <a:p>
            <a:r>
              <a:rPr lang="en-US" altLang="ja-JP" sz="2000" dirty="0">
                <a:solidFill>
                  <a:schemeClr val="tx1"/>
                </a:solidFill>
              </a:rPr>
              <a:t>Facility </a:t>
            </a:r>
            <a:br>
              <a:rPr lang="en-US" altLang="ja-JP" sz="2000" dirty="0">
                <a:solidFill>
                  <a:schemeClr val="tx1"/>
                </a:solidFill>
              </a:rPr>
            </a:br>
            <a:r>
              <a:rPr lang="en-US" altLang="ja-JP" sz="2000" dirty="0">
                <a:solidFill>
                  <a:schemeClr val="tx1"/>
                </a:solidFill>
              </a:rPr>
              <a:t>standards</a:t>
            </a:r>
            <a:endParaRPr lang="ja-JP" altLang="en-US" sz="2000" dirty="0">
              <a:solidFill>
                <a:schemeClr val="tx1"/>
              </a:solidFill>
            </a:endParaRPr>
          </a:p>
        </p:txBody>
      </p:sp>
      <p:sp>
        <p:nvSpPr>
          <p:cNvPr id="32" name="角丸四角形吹き出し 31"/>
          <p:cNvSpPr/>
          <p:nvPr/>
        </p:nvSpPr>
        <p:spPr>
          <a:xfrm>
            <a:off x="632197" y="2679701"/>
            <a:ext cx="2809975" cy="1436352"/>
          </a:xfrm>
          <a:prstGeom prst="wedgeRoundRectCallout">
            <a:avLst>
              <a:gd name="adj1" fmla="val 35126"/>
              <a:gd name="adj2" fmla="val -46870"/>
              <a:gd name="adj3" fmla="val 16667"/>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normAutofit/>
          </a:bodyPr>
          <a:lstStyle/>
          <a:p>
            <a:r>
              <a:rPr lang="en-US" altLang="ja-JP" sz="2000" dirty="0">
                <a:solidFill>
                  <a:schemeClr val="tx1"/>
                </a:solidFill>
              </a:rPr>
              <a:t>Drinking water quality standards</a:t>
            </a:r>
            <a:endParaRPr lang="ja-JP" altLang="en-US" sz="2000" dirty="0">
              <a:solidFill>
                <a:schemeClr val="tx1"/>
              </a:solidFill>
            </a:endParaRPr>
          </a:p>
        </p:txBody>
      </p:sp>
      <p:sp>
        <p:nvSpPr>
          <p:cNvPr id="33" name="テキスト プレースホルダー 7"/>
          <p:cNvSpPr txBox="1"/>
          <p:nvPr/>
        </p:nvSpPr>
        <p:spPr>
          <a:xfrm>
            <a:off x="539552" y="2673539"/>
            <a:ext cx="1647788" cy="406128"/>
          </a:xfrm>
          <a:prstGeom prst="rect">
            <a:avLst/>
          </a:prstGeom>
          <a:solidFill>
            <a:srgbClr val="FFFFCC"/>
          </a:solidFill>
          <a:ln w="19050" cap="flat">
            <a:solidFill>
              <a:srgbClr val="FFC000"/>
            </a:solidFill>
          </a:ln>
        </p:spPr>
        <p:txBody>
          <a:bodyPr wrap="square" lIns="216000" tIns="36000" rIns="324000" bIns="36000" anchor="ctr" anchorCtr="0">
            <a:spAutoFit/>
          </a:bodyPr>
          <a:lstStyle>
            <a:lvl1pPr marL="0" indent="0" algn="l" defTabSz="914400" rtl="0" eaLnBrk="1" latinLnBrk="0" hangingPunct="1">
              <a:lnSpc>
                <a:spcPts val="2600"/>
              </a:lnSpc>
              <a:spcBef>
                <a:spcPts val="0"/>
              </a:spcBef>
              <a:buFontTx/>
              <a:buNone/>
              <a:defRPr kumimoji="1" sz="24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gn="ctr"/>
            <a:r>
              <a:rPr lang="en-US" altLang="ja-JP" sz="2000" dirty="0"/>
              <a:t>Article 4</a:t>
            </a:r>
            <a:r>
              <a:rPr lang="ja-JP" altLang="en-US" sz="2000" dirty="0"/>
              <a:t>　　　　　</a:t>
            </a:r>
          </a:p>
        </p:txBody>
      </p:sp>
      <p:sp>
        <p:nvSpPr>
          <p:cNvPr id="34" name="テキスト プレースホルダー 7"/>
          <p:cNvSpPr txBox="1"/>
          <p:nvPr/>
        </p:nvSpPr>
        <p:spPr>
          <a:xfrm>
            <a:off x="539552" y="4391670"/>
            <a:ext cx="1647788" cy="406128"/>
          </a:xfrm>
          <a:prstGeom prst="rect">
            <a:avLst/>
          </a:prstGeom>
          <a:solidFill>
            <a:srgbClr val="FFFFCC"/>
          </a:solidFill>
          <a:ln w="19050" cap="flat">
            <a:solidFill>
              <a:srgbClr val="FFC000"/>
            </a:solidFill>
          </a:ln>
        </p:spPr>
        <p:txBody>
          <a:bodyPr wrap="square" lIns="216000" tIns="36000" rIns="324000" bIns="36000" anchor="ctr" anchorCtr="0">
            <a:spAutoFit/>
          </a:bodyPr>
          <a:lstStyle>
            <a:lvl1pPr marL="0" indent="0" algn="l" defTabSz="914400" rtl="0" eaLnBrk="1" latinLnBrk="0" hangingPunct="1">
              <a:lnSpc>
                <a:spcPts val="2600"/>
              </a:lnSpc>
              <a:spcBef>
                <a:spcPts val="0"/>
              </a:spcBef>
              <a:buFontTx/>
              <a:buNone/>
              <a:defRPr kumimoji="1" sz="24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gn="ctr"/>
            <a:r>
              <a:rPr lang="en-US" altLang="ja-JP" sz="2000" dirty="0"/>
              <a:t>Article 5</a:t>
            </a:r>
            <a:r>
              <a:rPr lang="ja-JP" altLang="en-US" sz="2000" dirty="0"/>
              <a:t>　　　　　</a:t>
            </a:r>
          </a:p>
        </p:txBody>
      </p:sp>
      <p:sp>
        <p:nvSpPr>
          <p:cNvPr id="29" name="角丸四角形吹き出し 28"/>
          <p:cNvSpPr/>
          <p:nvPr/>
        </p:nvSpPr>
        <p:spPr>
          <a:xfrm>
            <a:off x="2915816" y="2673539"/>
            <a:ext cx="5904656" cy="1442513"/>
          </a:xfrm>
          <a:prstGeom prst="wedgeRoundRectCallout">
            <a:avLst>
              <a:gd name="adj1" fmla="val 35126"/>
              <a:gd name="adj2" fmla="val -46870"/>
              <a:gd name="adj3" fmla="val 16667"/>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pPr marL="342900" indent="-342900">
              <a:buClr>
                <a:schemeClr val="accent5">
                  <a:lumMod val="50000"/>
                </a:schemeClr>
              </a:buClr>
              <a:buSzPct val="75000"/>
              <a:buFont typeface="Wingdings" panose="05000000000000000000" pitchFamily="2" charset="2"/>
              <a:buChar char="l"/>
            </a:pPr>
            <a:r>
              <a:rPr lang="en-US" altLang="ja-JP" sz="2000" dirty="0">
                <a:solidFill>
                  <a:srgbClr val="FF0000"/>
                </a:solidFill>
              </a:rPr>
              <a:t>Absence of contaminants</a:t>
            </a:r>
            <a:br>
              <a:rPr lang="en-US" altLang="ja-JP" sz="2000" dirty="0">
                <a:solidFill>
                  <a:srgbClr val="FF0000"/>
                </a:solidFill>
              </a:rPr>
            </a:br>
            <a:r>
              <a:rPr lang="en-US" altLang="ja-JP" sz="2000" dirty="0">
                <a:solidFill>
                  <a:srgbClr val="FF0000"/>
                </a:solidFill>
              </a:rPr>
              <a:t> Pathogens, Toxic substances </a:t>
            </a:r>
          </a:p>
          <a:p>
            <a:pPr marL="342900" indent="-342900">
              <a:buClr>
                <a:schemeClr val="accent5">
                  <a:lumMod val="50000"/>
                </a:schemeClr>
              </a:buClr>
              <a:buSzPct val="75000"/>
              <a:buFont typeface="Wingdings" panose="05000000000000000000" pitchFamily="2" charset="2"/>
              <a:buChar char="l"/>
            </a:pPr>
            <a:r>
              <a:rPr lang="en-US" altLang="ja-JP" sz="2000" dirty="0">
                <a:solidFill>
                  <a:srgbClr val="FF0000"/>
                </a:solidFill>
              </a:rPr>
              <a:t>Free of excessive metal substances</a:t>
            </a:r>
            <a:br>
              <a:rPr lang="en-US" altLang="ja-JP" sz="2000" dirty="0">
                <a:solidFill>
                  <a:srgbClr val="FF0000"/>
                </a:solidFill>
              </a:rPr>
            </a:br>
            <a:r>
              <a:rPr lang="en-US" altLang="ja-JP" sz="2000" dirty="0">
                <a:solidFill>
                  <a:srgbClr val="FF0000"/>
                </a:solidFill>
              </a:rPr>
              <a:t> Copper, Iron</a:t>
            </a:r>
            <a:r>
              <a:rPr lang="en-US" altLang="ja-JP" sz="2000" dirty="0">
                <a:solidFill>
                  <a:schemeClr val="tx1"/>
                </a:solidFill>
              </a:rPr>
              <a:t>, etc. </a:t>
            </a:r>
          </a:p>
        </p:txBody>
      </p:sp>
      <p:sp>
        <p:nvSpPr>
          <p:cNvPr id="30" name="角丸四角形吹き出し 29"/>
          <p:cNvSpPr/>
          <p:nvPr/>
        </p:nvSpPr>
        <p:spPr>
          <a:xfrm>
            <a:off x="2915816" y="4391670"/>
            <a:ext cx="5904656" cy="1783031"/>
          </a:xfrm>
          <a:prstGeom prst="wedgeRoundRectCallout">
            <a:avLst>
              <a:gd name="adj1" fmla="val 35126"/>
              <a:gd name="adj2" fmla="val -46870"/>
              <a:gd name="adj3" fmla="val 16667"/>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pPr marL="342900" indent="-342900">
              <a:buClr>
                <a:schemeClr val="accent5">
                  <a:lumMod val="50000"/>
                </a:schemeClr>
              </a:buClr>
              <a:buSzPct val="75000"/>
              <a:buFont typeface="Wingdings" panose="05000000000000000000" pitchFamily="2" charset="2"/>
              <a:buChar char="l"/>
            </a:pPr>
            <a:r>
              <a:rPr lang="en-US" altLang="ja-JP" sz="2000" dirty="0">
                <a:solidFill>
                  <a:srgbClr val="FF0000"/>
                </a:solidFill>
              </a:rPr>
              <a:t>Location and arrangement</a:t>
            </a:r>
            <a:r>
              <a:rPr lang="en-US" altLang="ja-JP" sz="2000" dirty="0">
                <a:solidFill>
                  <a:schemeClr val="tx1"/>
                </a:solidFill>
              </a:rPr>
              <a:t>  for economical and easy practical operation and maintenance</a:t>
            </a:r>
          </a:p>
          <a:p>
            <a:pPr marL="342900" indent="-342900">
              <a:buClr>
                <a:schemeClr val="accent5">
                  <a:lumMod val="50000"/>
                </a:schemeClr>
              </a:buClr>
              <a:buSzPct val="75000"/>
              <a:buFont typeface="Wingdings" panose="05000000000000000000" pitchFamily="2" charset="2"/>
              <a:buChar char="l"/>
            </a:pPr>
            <a:r>
              <a:rPr lang="en-US" altLang="ja-JP" sz="2000" dirty="0">
                <a:solidFill>
                  <a:srgbClr val="FF0000"/>
                </a:solidFill>
              </a:rPr>
              <a:t>Structures and materials</a:t>
            </a:r>
            <a:r>
              <a:rPr lang="en-US" altLang="ja-JP" sz="2000" dirty="0">
                <a:solidFill>
                  <a:schemeClr val="tx1"/>
                </a:solidFill>
              </a:rPr>
              <a:t> withstanding water pressure, earth pressure, seismic forces, etc.</a:t>
            </a:r>
          </a:p>
          <a:p>
            <a:pPr marL="342900" indent="-342900">
              <a:buClr>
                <a:schemeClr val="accent5">
                  <a:lumMod val="50000"/>
                </a:schemeClr>
              </a:buClr>
              <a:buSzPct val="75000"/>
              <a:buFont typeface="Wingdings" panose="05000000000000000000" pitchFamily="2" charset="2"/>
              <a:buChar char="l"/>
            </a:pPr>
            <a:r>
              <a:rPr lang="en-US" altLang="ja-JP" sz="2000" dirty="0">
                <a:solidFill>
                  <a:schemeClr val="tx1"/>
                </a:solidFill>
              </a:rPr>
              <a:t>Free of water contamination and less leakage</a:t>
            </a:r>
            <a:endParaRPr lang="ja-JP" altLang="en-US" sz="2000" dirty="0">
              <a:solidFill>
                <a:schemeClr val="tx1"/>
              </a:solidFill>
            </a:endParaRPr>
          </a:p>
        </p:txBody>
      </p:sp>
      <p:sp>
        <p:nvSpPr>
          <p:cNvPr id="15" name="タイトル 4"/>
          <p:cNvSpPr txBox="1"/>
          <p:nvPr/>
        </p:nvSpPr>
        <p:spPr>
          <a:xfrm>
            <a:off x="359996" y="223864"/>
            <a:ext cx="8208000" cy="720000"/>
          </a:xfrm>
          <a:prstGeom prst="rect">
            <a:avLst/>
          </a:prstGeom>
        </p:spPr>
        <p:txBody>
          <a:bodyPr vert="horz" lIns="0" tIns="0" rIns="0" bIns="0" rtlCol="0" anchor="ctr">
            <a:normAutofit/>
          </a:bodyPr>
          <a:lstStyle>
            <a:lvl1pPr algn="l" defTabSz="914400" rtl="0" eaLnBrk="1" latinLnBrk="0" hangingPunct="1">
              <a:spcBef>
                <a:spcPct val="0"/>
              </a:spcBef>
              <a:buNone/>
              <a:defRPr kumimoji="1" sz="4400" b="1" kern="1200">
                <a:solidFill>
                  <a:schemeClr val="bg1">
                    <a:lumMod val="50000"/>
                  </a:schemeClr>
                </a:solidFill>
                <a:latin typeface="+mj-lt"/>
                <a:ea typeface="+mj-ea"/>
                <a:cs typeface="+mj-cs"/>
              </a:defRPr>
            </a:lvl1pPr>
          </a:lstStyle>
          <a:p>
            <a:pPr marL="58420">
              <a:spcBef>
                <a:spcPts val="600"/>
              </a:spcBef>
            </a:pPr>
            <a:r>
              <a:rPr lang="en-US" altLang="ja-JP" sz="2800" dirty="0"/>
              <a:t>2. Purpose of Water Supply: Public Health</a:t>
            </a:r>
            <a:endParaRPr lang="ja-JP" altLang="en-US" sz="2800" dirty="0"/>
          </a:p>
        </p:txBody>
      </p:sp>
      <p:sp>
        <p:nvSpPr>
          <p:cNvPr id="17" name="正方形/長方形 16"/>
          <p:cNvSpPr/>
          <p:nvPr/>
        </p:nvSpPr>
        <p:spPr>
          <a:xfrm>
            <a:off x="359996" y="789192"/>
            <a:ext cx="8640000" cy="369332"/>
          </a:xfrm>
          <a:prstGeom prst="rect">
            <a:avLst/>
          </a:prstGeom>
        </p:spPr>
        <p:txBody>
          <a:bodyPr wrap="square" lIns="36000" tIns="0" rIns="0" bIns="0">
            <a:spAutoFit/>
          </a:bodyPr>
          <a:lstStyle/>
          <a:p>
            <a:pPr marL="0" lvl="1"/>
            <a:r>
              <a:rPr lang="en-US" altLang="ja-JP" sz="2400" b="1" dirty="0"/>
              <a:t>(2)</a:t>
            </a:r>
            <a:r>
              <a:rPr lang="ja-JP" altLang="en-US" sz="2400" b="1" dirty="0"/>
              <a:t> </a:t>
            </a:r>
            <a:r>
              <a:rPr lang="en-US" altLang="ja-JP" sz="2400" b="1" dirty="0"/>
              <a:t>Water Quality and Facility Standards to Secure Public Health</a:t>
            </a:r>
            <a:endParaRPr lang="ja-JP" altLang="en-US" sz="2400" b="1" dirty="0"/>
          </a:p>
        </p:txBody>
      </p:sp>
      <p:sp>
        <p:nvSpPr>
          <p:cNvPr id="18" name="テキスト プレースホルダー 7"/>
          <p:cNvSpPr txBox="1"/>
          <p:nvPr/>
        </p:nvSpPr>
        <p:spPr>
          <a:xfrm>
            <a:off x="3871367" y="2142215"/>
            <a:ext cx="4744311" cy="381121"/>
          </a:xfrm>
          <a:prstGeom prst="rect">
            <a:avLst/>
          </a:prstGeom>
          <a:solidFill>
            <a:schemeClr val="accent5"/>
          </a:solidFill>
          <a:ln w="19050" cap="flat">
            <a:solidFill>
              <a:schemeClr val="accent5">
                <a:lumMod val="50000"/>
              </a:schemeClr>
            </a:solidFill>
          </a:ln>
        </p:spPr>
        <p:txBody>
          <a:bodyPr wrap="square" lIns="396000" tIns="36000" rIns="324000" bIns="36000">
            <a:spAutoFit/>
          </a:bodyPr>
          <a:lstStyle>
            <a:lvl1pPr marL="0" indent="0" algn="l" defTabSz="914400" rtl="0" eaLnBrk="1" latinLnBrk="0" hangingPunct="1">
              <a:lnSpc>
                <a:spcPts val="2600"/>
              </a:lnSpc>
              <a:spcBef>
                <a:spcPts val="0"/>
              </a:spcBef>
              <a:buFontTx/>
              <a:buNone/>
              <a:defRPr kumimoji="1" sz="24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lvl="0">
              <a:defRPr/>
            </a:pPr>
            <a:r>
              <a:rPr lang="en-US" altLang="en-US" sz="2000" dirty="0">
                <a:solidFill>
                  <a:srgbClr val="FF0000"/>
                </a:solidFill>
              </a:rPr>
              <a:t>Facility standards</a:t>
            </a:r>
            <a:endParaRPr lang="ja-JP" altLang="en-US" sz="2000" dirty="0">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タイトル 4"/>
          <p:cNvSpPr txBox="1"/>
          <p:nvPr/>
        </p:nvSpPr>
        <p:spPr>
          <a:xfrm>
            <a:off x="325719" y="326459"/>
            <a:ext cx="8208000" cy="720000"/>
          </a:xfrm>
          <a:prstGeom prst="rect">
            <a:avLst/>
          </a:prstGeom>
        </p:spPr>
        <p:txBody>
          <a:bodyPr vert="horz" lIns="0" tIns="0" rIns="0" bIns="0" rtlCol="0" anchor="ctr">
            <a:normAutofit/>
          </a:bodyPr>
          <a:lstStyle>
            <a:lvl1pPr algn="l" defTabSz="914400" rtl="0" eaLnBrk="1" latinLnBrk="0" hangingPunct="1">
              <a:spcBef>
                <a:spcPct val="0"/>
              </a:spcBef>
              <a:buNone/>
              <a:defRPr kumimoji="1" sz="4400" b="1" kern="1200">
                <a:solidFill>
                  <a:schemeClr val="bg1">
                    <a:lumMod val="50000"/>
                  </a:schemeClr>
                </a:solidFill>
                <a:latin typeface="+mj-lt"/>
                <a:ea typeface="+mj-ea"/>
                <a:cs typeface="+mj-cs"/>
              </a:defRPr>
            </a:lvl1pPr>
          </a:lstStyle>
          <a:p>
            <a:pPr marL="58420">
              <a:spcBef>
                <a:spcPts val="600"/>
              </a:spcBef>
            </a:pPr>
            <a:r>
              <a:rPr lang="en-US" altLang="ja-JP" sz="2800" dirty="0"/>
              <a:t>2. Purpose of Water Supply: Public Health</a:t>
            </a:r>
            <a:endParaRPr lang="ja-JP" altLang="en-US" sz="2800" dirty="0"/>
          </a:p>
        </p:txBody>
      </p:sp>
      <p:sp>
        <p:nvSpPr>
          <p:cNvPr id="36" name="正方形/長方形 35"/>
          <p:cNvSpPr/>
          <p:nvPr/>
        </p:nvSpPr>
        <p:spPr>
          <a:xfrm>
            <a:off x="287539" y="973949"/>
            <a:ext cx="8640000" cy="738664"/>
          </a:xfrm>
          <a:prstGeom prst="rect">
            <a:avLst/>
          </a:prstGeom>
        </p:spPr>
        <p:txBody>
          <a:bodyPr wrap="square" lIns="36000" tIns="0" rIns="0" bIns="0">
            <a:spAutoFit/>
          </a:bodyPr>
          <a:lstStyle/>
          <a:p>
            <a:r>
              <a:rPr lang="en-US" altLang="ja-JP" sz="2400" b="1" dirty="0"/>
              <a:t>(3) Modern Water Utilities and Their Contribution to Public Health</a:t>
            </a:r>
          </a:p>
        </p:txBody>
      </p:sp>
      <p:sp>
        <p:nvSpPr>
          <p:cNvPr id="37" name="テキスト プレースホルダー 2"/>
          <p:cNvSpPr>
            <a:spLocks noGrp="1"/>
          </p:cNvSpPr>
          <p:nvPr>
            <p:ph type="body" sz="quarter" idx="13"/>
          </p:nvPr>
        </p:nvSpPr>
        <p:spPr>
          <a:xfrm>
            <a:off x="325719" y="1715239"/>
            <a:ext cx="8368890" cy="2585323"/>
          </a:xfrm>
          <a:solidFill>
            <a:schemeClr val="bg1"/>
          </a:solidFill>
        </p:spPr>
        <p:txBody>
          <a:bodyPr/>
          <a:lstStyle/>
          <a:p>
            <a:pPr marL="58420" indent="0">
              <a:spcBef>
                <a:spcPts val="600"/>
              </a:spcBef>
              <a:buNone/>
            </a:pPr>
            <a:r>
              <a:rPr lang="en-US" altLang="ja-JP" sz="2800" b="0" dirty="0"/>
              <a:t>In Japan, </a:t>
            </a:r>
            <a:r>
              <a:rPr lang="en-US" altLang="ja-JP" sz="2800" b="0" dirty="0">
                <a:solidFill>
                  <a:srgbClr val="FF0000"/>
                </a:solidFill>
              </a:rPr>
              <a:t>public health has improved</a:t>
            </a:r>
            <a:r>
              <a:rPr lang="en-US" altLang="ja-JP" sz="2800" b="0" dirty="0"/>
              <a:t>, as indicated by a reduction of waterborne diseases and infant mortality.  This is direct result of increasing the coverage of </a:t>
            </a:r>
            <a:r>
              <a:rPr lang="en-US" altLang="ja-JP" sz="2800" b="0" dirty="0">
                <a:solidFill>
                  <a:srgbClr val="FF0000"/>
                </a:solidFill>
              </a:rPr>
              <a:t>modern water supply systems </a:t>
            </a:r>
            <a:r>
              <a:rPr lang="en-US" altLang="ja-JP" sz="2800" b="0" dirty="0"/>
              <a:t>(continuous water supply by pressured pipes) and disinfection with chlorine. </a:t>
            </a:r>
          </a:p>
        </p:txBody>
      </p:sp>
      <p:sp>
        <p:nvSpPr>
          <p:cNvPr id="15" name="テキスト ボックス 1"/>
          <p:cNvSpPr txBox="1"/>
          <p:nvPr/>
        </p:nvSpPr>
        <p:spPr>
          <a:xfrm>
            <a:off x="4860032" y="5829045"/>
            <a:ext cx="1504903" cy="140782"/>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kumimoji="1" lang="ja-JP" altLang="en-US" sz="1100"/>
          </a:p>
        </p:txBody>
      </p:sp>
      <p:sp>
        <p:nvSpPr>
          <p:cNvPr id="16" name="テキスト ボックス 1"/>
          <p:cNvSpPr txBox="1"/>
          <p:nvPr/>
        </p:nvSpPr>
        <p:spPr>
          <a:xfrm>
            <a:off x="5756979" y="5731300"/>
            <a:ext cx="1504903" cy="140782"/>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kumimoji="1" lang="ja-JP" altLang="en-US" sz="1100"/>
          </a:p>
        </p:txBody>
      </p:sp>
      <p:pic>
        <p:nvPicPr>
          <p:cNvPr id="2" name="図 1"/>
          <p:cNvPicPr>
            <a:picLocks noChangeAspect="1"/>
          </p:cNvPicPr>
          <p:nvPr/>
        </p:nvPicPr>
        <p:blipFill>
          <a:blip r:embed="rId3"/>
          <a:stretch>
            <a:fillRect/>
          </a:stretch>
        </p:blipFill>
        <p:spPr>
          <a:xfrm>
            <a:off x="2915816" y="4005064"/>
            <a:ext cx="5859178" cy="219917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右矢印 10"/>
          <p:cNvSpPr/>
          <p:nvPr/>
        </p:nvSpPr>
        <p:spPr>
          <a:xfrm rot="5400000">
            <a:off x="5186640" y="3902352"/>
            <a:ext cx="388388" cy="790635"/>
          </a:xfrm>
          <a:prstGeom prst="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右矢印 11"/>
          <p:cNvSpPr/>
          <p:nvPr/>
        </p:nvSpPr>
        <p:spPr>
          <a:xfrm rot="5400000">
            <a:off x="5977276" y="4711696"/>
            <a:ext cx="388388" cy="790635"/>
          </a:xfrm>
          <a:prstGeom prst="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吹き出し 5"/>
          <p:cNvSpPr/>
          <p:nvPr/>
        </p:nvSpPr>
        <p:spPr>
          <a:xfrm>
            <a:off x="861907" y="1713427"/>
            <a:ext cx="6480719" cy="1101994"/>
          </a:xfrm>
          <a:prstGeom prst="wedgeRoundRectCallout">
            <a:avLst>
              <a:gd name="adj1" fmla="val 35126"/>
              <a:gd name="adj2" fmla="val -46870"/>
              <a:gd name="adj3" fmla="val 16667"/>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pPr lvl="0"/>
            <a:r>
              <a:rPr lang="en-US" altLang="ja-JP" sz="2000" dirty="0">
                <a:solidFill>
                  <a:schemeClr val="tx1"/>
                </a:solidFill>
              </a:rPr>
              <a:t>If </a:t>
            </a:r>
            <a:r>
              <a:rPr lang="en-US" altLang="ja-JP" sz="2000" dirty="0">
                <a:solidFill>
                  <a:srgbClr val="FF0000"/>
                </a:solidFill>
              </a:rPr>
              <a:t>the pressure </a:t>
            </a:r>
            <a:r>
              <a:rPr lang="en-US" altLang="ja-JP" sz="2000" dirty="0">
                <a:solidFill>
                  <a:schemeClr val="tx1"/>
                </a:solidFill>
              </a:rPr>
              <a:t>is maintained in the water pipe, </a:t>
            </a:r>
          </a:p>
          <a:p>
            <a:pPr lvl="0"/>
            <a:r>
              <a:rPr lang="en-US" altLang="ja-JP" sz="2000" dirty="0">
                <a:solidFill>
                  <a:schemeClr val="tx1"/>
                </a:solidFill>
              </a:rPr>
              <a:t>a slight crack in the pipe may lead to leakage but pressure </a:t>
            </a:r>
            <a:r>
              <a:rPr lang="en-US" altLang="ja-JP" sz="2000" dirty="0">
                <a:solidFill>
                  <a:srgbClr val="FF0000"/>
                </a:solidFill>
              </a:rPr>
              <a:t>would not allow contaminants to enter</a:t>
            </a:r>
            <a:r>
              <a:rPr lang="en-US" altLang="ja-JP" sz="2000" dirty="0">
                <a:solidFill>
                  <a:schemeClr val="tx1"/>
                </a:solidFill>
              </a:rPr>
              <a:t>.</a:t>
            </a:r>
          </a:p>
        </p:txBody>
      </p:sp>
      <p:sp>
        <p:nvSpPr>
          <p:cNvPr id="8" name="角丸四角形吹き出し 7"/>
          <p:cNvSpPr/>
          <p:nvPr/>
        </p:nvSpPr>
        <p:spPr>
          <a:xfrm>
            <a:off x="1942027" y="2990210"/>
            <a:ext cx="5904656" cy="1101994"/>
          </a:xfrm>
          <a:prstGeom prst="wedgeRoundRectCallout">
            <a:avLst>
              <a:gd name="adj1" fmla="val 35126"/>
              <a:gd name="adj2" fmla="val -46870"/>
              <a:gd name="adj3" fmla="val 16667"/>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pPr lvl="0"/>
            <a:r>
              <a:rPr lang="en-US" altLang="en-US" sz="2000" dirty="0">
                <a:solidFill>
                  <a:schemeClr val="tx1"/>
                </a:solidFill>
              </a:rPr>
              <a:t>Water outage would generally</a:t>
            </a:r>
          </a:p>
          <a:p>
            <a:pPr lvl="0"/>
            <a:r>
              <a:rPr lang="en-US" altLang="en-US" sz="2000" dirty="0">
                <a:solidFill>
                  <a:srgbClr val="FF0000"/>
                </a:solidFill>
              </a:rPr>
              <a:t>reduce pressure or create negative pressure</a:t>
            </a:r>
          </a:p>
          <a:p>
            <a:pPr lvl="0"/>
            <a:r>
              <a:rPr lang="en-US" altLang="en-US" sz="2000" dirty="0">
                <a:solidFill>
                  <a:schemeClr val="tx1"/>
                </a:solidFill>
              </a:rPr>
              <a:t>in the pipe.</a:t>
            </a:r>
            <a:endParaRPr lang="ja-JP" altLang="en-US" sz="2000" dirty="0">
              <a:solidFill>
                <a:schemeClr val="tx1"/>
              </a:solidFill>
            </a:endParaRPr>
          </a:p>
        </p:txBody>
      </p:sp>
      <p:sp>
        <p:nvSpPr>
          <p:cNvPr id="9" name="角丸四角形吹き出し 8"/>
          <p:cNvSpPr/>
          <p:nvPr/>
        </p:nvSpPr>
        <p:spPr>
          <a:xfrm>
            <a:off x="2555670" y="4491864"/>
            <a:ext cx="5783666" cy="420956"/>
          </a:xfrm>
          <a:prstGeom prst="wedgeRoundRectCallout">
            <a:avLst>
              <a:gd name="adj1" fmla="val 35126"/>
              <a:gd name="adj2" fmla="val -46870"/>
              <a:gd name="adj3" fmla="val 16667"/>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pPr lvl="0"/>
            <a:r>
              <a:rPr lang="en-US" altLang="en-US" sz="2000" dirty="0">
                <a:solidFill>
                  <a:srgbClr val="FF0000"/>
                </a:solidFill>
              </a:rPr>
              <a:t>Contaminants may seep through the cracks.</a:t>
            </a:r>
            <a:endParaRPr lang="ja-JP" altLang="en-US" sz="2000" dirty="0">
              <a:solidFill>
                <a:srgbClr val="FF0000"/>
              </a:solidFill>
            </a:endParaRPr>
          </a:p>
        </p:txBody>
      </p:sp>
      <p:sp>
        <p:nvSpPr>
          <p:cNvPr id="10" name="角丸四角形吹き出し 9"/>
          <p:cNvSpPr/>
          <p:nvPr/>
        </p:nvSpPr>
        <p:spPr>
          <a:xfrm>
            <a:off x="3085764" y="5310503"/>
            <a:ext cx="5662700" cy="761475"/>
          </a:xfrm>
          <a:prstGeom prst="wedgeRoundRectCallout">
            <a:avLst>
              <a:gd name="adj1" fmla="val 35126"/>
              <a:gd name="adj2" fmla="val -46870"/>
              <a:gd name="adj3" fmla="val 16667"/>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pPr lvl="0"/>
            <a:r>
              <a:rPr lang="en-US" altLang="en-US" sz="2000" dirty="0">
                <a:solidFill>
                  <a:schemeClr val="tx1"/>
                </a:solidFill>
              </a:rPr>
              <a:t>This </a:t>
            </a:r>
            <a:r>
              <a:rPr lang="en-US" altLang="en-US" sz="2000" dirty="0">
                <a:solidFill>
                  <a:srgbClr val="FF0000"/>
                </a:solidFill>
              </a:rPr>
              <a:t>poses a risk to the safety of tap water </a:t>
            </a:r>
            <a:r>
              <a:rPr lang="en-US" altLang="en-US" sz="2000" dirty="0">
                <a:solidFill>
                  <a:schemeClr val="tx1"/>
                </a:solidFill>
              </a:rPr>
              <a:t>and to </a:t>
            </a:r>
            <a:r>
              <a:rPr lang="en-US" altLang="en-US" sz="2000" dirty="0">
                <a:solidFill>
                  <a:srgbClr val="FF0000"/>
                </a:solidFill>
              </a:rPr>
              <a:t>public health</a:t>
            </a:r>
            <a:r>
              <a:rPr lang="en-US" altLang="en-US" sz="2000" dirty="0">
                <a:solidFill>
                  <a:schemeClr val="tx1"/>
                </a:solidFill>
              </a:rPr>
              <a:t>.</a:t>
            </a:r>
            <a:endParaRPr lang="ja-JP" altLang="en-US" sz="2000" dirty="0">
              <a:solidFill>
                <a:schemeClr val="tx1"/>
              </a:solidFill>
            </a:endParaRPr>
          </a:p>
        </p:txBody>
      </p:sp>
      <p:grpSp>
        <p:nvGrpSpPr>
          <p:cNvPr id="2" name="グループ化 1"/>
          <p:cNvGrpSpPr/>
          <p:nvPr/>
        </p:nvGrpSpPr>
        <p:grpSpPr>
          <a:xfrm>
            <a:off x="431924" y="3650910"/>
            <a:ext cx="1467574" cy="1159099"/>
            <a:chOff x="431924" y="3650910"/>
            <a:chExt cx="1467574" cy="1159099"/>
          </a:xfrm>
        </p:grpSpPr>
        <p:sp>
          <p:nvSpPr>
            <p:cNvPr id="21" name="スマイル 20"/>
            <p:cNvSpPr/>
            <p:nvPr/>
          </p:nvSpPr>
          <p:spPr>
            <a:xfrm>
              <a:off x="637607" y="3710510"/>
              <a:ext cx="982882" cy="1018797"/>
            </a:xfrm>
            <a:prstGeom prst="smileyFace">
              <a:avLst>
                <a:gd name="adj" fmla="val 4653"/>
              </a:avLst>
            </a:prstGeom>
            <a:solidFill>
              <a:srgbClr val="CCFFFF"/>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ドーナツ 12"/>
            <p:cNvSpPr/>
            <p:nvPr/>
          </p:nvSpPr>
          <p:spPr>
            <a:xfrm>
              <a:off x="565026" y="3650910"/>
              <a:ext cx="1126898" cy="1137998"/>
            </a:xfrm>
            <a:prstGeom prst="donut">
              <a:avLst>
                <a:gd name="adj" fmla="val 3980"/>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7" name="右矢印 16"/>
            <p:cNvSpPr/>
            <p:nvPr/>
          </p:nvSpPr>
          <p:spPr>
            <a:xfrm rot="1104121">
              <a:off x="1348890" y="4166856"/>
              <a:ext cx="251012" cy="361683"/>
            </a:xfrm>
            <a:prstGeom prst="rightArrow">
              <a:avLst/>
            </a:prstGeom>
            <a:solidFill>
              <a:schemeClr val="accent5">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右矢印 17"/>
            <p:cNvSpPr/>
            <p:nvPr/>
          </p:nvSpPr>
          <p:spPr>
            <a:xfrm rot="8790856">
              <a:off x="716551" y="4262690"/>
              <a:ext cx="251012" cy="361683"/>
            </a:xfrm>
            <a:prstGeom prst="rightArrow">
              <a:avLst/>
            </a:prstGeom>
            <a:solidFill>
              <a:schemeClr val="accent5">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右矢印 18"/>
            <p:cNvSpPr/>
            <p:nvPr/>
          </p:nvSpPr>
          <p:spPr>
            <a:xfrm rot="17100000">
              <a:off x="1096550" y="3678957"/>
              <a:ext cx="251012" cy="361683"/>
            </a:xfrm>
            <a:prstGeom prst="rightArrow">
              <a:avLst/>
            </a:prstGeom>
            <a:solidFill>
              <a:schemeClr val="accent5">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右矢印 21"/>
            <p:cNvSpPr/>
            <p:nvPr/>
          </p:nvSpPr>
          <p:spPr>
            <a:xfrm rot="19804752">
              <a:off x="431924" y="4448326"/>
              <a:ext cx="251012" cy="361683"/>
            </a:xfrm>
            <a:prstGeom prst="rightArrow">
              <a:avLst/>
            </a:prstGeom>
            <a:solidFill>
              <a:srgbClr val="FFC00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右矢印 22"/>
            <p:cNvSpPr/>
            <p:nvPr/>
          </p:nvSpPr>
          <p:spPr>
            <a:xfrm rot="11700000">
              <a:off x="1648486" y="4260240"/>
              <a:ext cx="251012" cy="361683"/>
            </a:xfrm>
            <a:prstGeom prst="rightArrow">
              <a:avLst/>
            </a:prstGeom>
            <a:solidFill>
              <a:srgbClr val="FFC00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 name="グループ化 2"/>
          <p:cNvGrpSpPr/>
          <p:nvPr/>
        </p:nvGrpSpPr>
        <p:grpSpPr>
          <a:xfrm>
            <a:off x="962789" y="4916240"/>
            <a:ext cx="1558678" cy="1137998"/>
            <a:chOff x="962789" y="4916240"/>
            <a:chExt cx="1558678" cy="1137998"/>
          </a:xfrm>
        </p:grpSpPr>
        <p:sp>
          <p:nvSpPr>
            <p:cNvPr id="14" name="ドーナツ 13"/>
            <p:cNvSpPr/>
            <p:nvPr/>
          </p:nvSpPr>
          <p:spPr>
            <a:xfrm>
              <a:off x="1087124" y="4916240"/>
              <a:ext cx="1126898" cy="1137998"/>
            </a:xfrm>
            <a:prstGeom prst="donut">
              <a:avLst>
                <a:gd name="adj" fmla="val 3980"/>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6" name="スマイル 15"/>
            <p:cNvSpPr/>
            <p:nvPr/>
          </p:nvSpPr>
          <p:spPr>
            <a:xfrm>
              <a:off x="1159132" y="4975840"/>
              <a:ext cx="982882" cy="1018797"/>
            </a:xfrm>
            <a:prstGeom prst="smileyFace">
              <a:avLst>
                <a:gd name="adj" fmla="val -4653"/>
              </a:avLst>
            </a:prstGeom>
            <a:solidFill>
              <a:srgbClr val="FFCCCC"/>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右矢印 26"/>
            <p:cNvSpPr/>
            <p:nvPr/>
          </p:nvSpPr>
          <p:spPr>
            <a:xfrm rot="11700000">
              <a:off x="1781761" y="5368810"/>
              <a:ext cx="739706" cy="361683"/>
            </a:xfrm>
            <a:prstGeom prst="rightArrow">
              <a:avLst/>
            </a:prstGeom>
            <a:solidFill>
              <a:srgbClr val="FFC00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右矢印 27"/>
            <p:cNvSpPr/>
            <p:nvPr/>
          </p:nvSpPr>
          <p:spPr>
            <a:xfrm rot="1104121">
              <a:off x="1656468" y="5330765"/>
              <a:ext cx="149357" cy="200436"/>
            </a:xfrm>
            <a:prstGeom prst="rightArrow">
              <a:avLst/>
            </a:prstGeom>
            <a:solidFill>
              <a:schemeClr val="accent5">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右矢印 28"/>
            <p:cNvSpPr/>
            <p:nvPr/>
          </p:nvSpPr>
          <p:spPr>
            <a:xfrm rot="8790856">
              <a:off x="1427739" y="5511719"/>
              <a:ext cx="166834" cy="193915"/>
            </a:xfrm>
            <a:prstGeom prst="rightArrow">
              <a:avLst/>
            </a:prstGeom>
            <a:solidFill>
              <a:schemeClr val="accent5">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右矢印 29"/>
            <p:cNvSpPr/>
            <p:nvPr/>
          </p:nvSpPr>
          <p:spPr>
            <a:xfrm rot="19804752">
              <a:off x="962789" y="5603823"/>
              <a:ext cx="482937" cy="361683"/>
            </a:xfrm>
            <a:prstGeom prst="rightArrow">
              <a:avLst/>
            </a:prstGeom>
            <a:solidFill>
              <a:srgbClr val="FFC00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6" name="タイトル 4"/>
          <p:cNvSpPr txBox="1"/>
          <p:nvPr/>
        </p:nvSpPr>
        <p:spPr>
          <a:xfrm>
            <a:off x="359996" y="252000"/>
            <a:ext cx="8208000" cy="720000"/>
          </a:xfrm>
          <a:prstGeom prst="rect">
            <a:avLst/>
          </a:prstGeom>
        </p:spPr>
        <p:txBody>
          <a:bodyPr vert="horz" lIns="0" tIns="0" rIns="0" bIns="0" rtlCol="0" anchor="ctr">
            <a:normAutofit/>
          </a:bodyPr>
          <a:lstStyle>
            <a:lvl1pPr algn="l" defTabSz="914400" rtl="0" eaLnBrk="1" latinLnBrk="0" hangingPunct="1">
              <a:spcBef>
                <a:spcPct val="0"/>
              </a:spcBef>
              <a:buNone/>
              <a:defRPr kumimoji="1" sz="4400" b="1" kern="1200">
                <a:solidFill>
                  <a:schemeClr val="bg1">
                    <a:lumMod val="50000"/>
                  </a:schemeClr>
                </a:solidFill>
                <a:latin typeface="+mj-lt"/>
                <a:ea typeface="+mj-ea"/>
                <a:cs typeface="+mj-cs"/>
              </a:defRPr>
            </a:lvl1pPr>
          </a:lstStyle>
          <a:p>
            <a:pPr marL="58420">
              <a:spcBef>
                <a:spcPts val="600"/>
              </a:spcBef>
            </a:pPr>
            <a:r>
              <a:rPr lang="en-US" altLang="ja-JP" sz="2800" dirty="0"/>
              <a:t>2. Purpose of Water Supply: Public Health</a:t>
            </a:r>
            <a:endParaRPr lang="ja-JP" altLang="en-US" sz="2800" dirty="0"/>
          </a:p>
        </p:txBody>
      </p:sp>
      <p:sp>
        <p:nvSpPr>
          <p:cNvPr id="31" name="正方形/長方形 30"/>
          <p:cNvSpPr/>
          <p:nvPr/>
        </p:nvSpPr>
        <p:spPr>
          <a:xfrm>
            <a:off x="453847" y="1077959"/>
            <a:ext cx="8424455" cy="369332"/>
          </a:xfrm>
          <a:prstGeom prst="rect">
            <a:avLst/>
          </a:prstGeom>
        </p:spPr>
        <p:txBody>
          <a:bodyPr wrap="square" lIns="36000" tIns="0" rIns="0" bIns="0">
            <a:spAutoFit/>
          </a:bodyPr>
          <a:lstStyle/>
          <a:p>
            <a:r>
              <a:rPr lang="en-US" altLang="ja-JP" sz="2400" b="1" dirty="0"/>
              <a:t>Column: Contamination of Drinking Water</a:t>
            </a:r>
            <a:endParaRPr lang="ja-JP" altLang="en-US" sz="2400" b="1" dirty="0"/>
          </a:p>
        </p:txBody>
      </p:sp>
    </p:spTree>
  </p:cSld>
  <p:clrMapOvr>
    <a:masterClrMapping/>
  </p:clrMapOvr>
</p:sld>
</file>

<file path=ppt/theme/theme1.xml><?xml version="1.0" encoding="utf-8"?>
<a:theme xmlns:a="http://schemas.openxmlformats.org/drawingml/2006/main" name="2_X0-00">
  <a:themeElements>
    <a:clrScheme name="UDex0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X0">
      <a:majorFont>
        <a:latin typeface="Arial"/>
        <a:ea typeface="Meiryo UI"/>
        <a:cs typeface=""/>
      </a:majorFont>
      <a:minorFont>
        <a:latin typeface="Cambria"/>
        <a:ea typeface="Meiryo UI"/>
        <a:cs typeface=""/>
      </a:minorFont>
    </a:fontScheme>
    <a:fmtScheme name="アングル">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kumimoji="1"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66</TotalTime>
  <Words>2413</Words>
  <PresentationFormat>画面に合わせる (4:3)</PresentationFormat>
  <Paragraphs>338</Paragraphs>
  <Slides>28</Slides>
  <Notes>28</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28</vt:i4>
      </vt:variant>
    </vt:vector>
  </HeadingPairs>
  <TitlesOfParts>
    <vt:vector size="36" baseType="lpstr">
      <vt:lpstr>Arial Unicode MS</vt:lpstr>
      <vt:lpstr>Meiryo UI</vt:lpstr>
      <vt:lpstr>ＭＳ Ｐゴシック</vt:lpstr>
      <vt:lpstr>Arial</vt:lpstr>
      <vt:lpstr>Calibri</vt:lpstr>
      <vt:lpstr>Cambria</vt:lpstr>
      <vt:lpstr>Wingdings</vt:lpstr>
      <vt:lpstr>2_X0-00</vt:lpstr>
      <vt:lpstr>Sector Governance and Regulation for Nationwide Full Coverage of Water Supply Service</vt:lpstr>
      <vt:lpstr>Contents </vt:lpstr>
      <vt:lpstr>PowerPoint プレゼンテーション</vt:lpstr>
      <vt:lpstr>1. Introduction</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2016-12-26T01:41:00Z</cp:lastPrinted>
  <dcterms:created xsi:type="dcterms:W3CDTF">2016-03-24T01:37:00Z</dcterms:created>
  <dcterms:modified xsi:type="dcterms:W3CDTF">2017-03-08T03:36:31Z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1041-10.8.0.5727</vt:lpwstr>
  </property>
</Properties>
</file>