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2" r:id="rId1"/>
  </p:sldMasterIdLst>
  <p:notesMasterIdLst>
    <p:notesMasterId r:id="rId26"/>
  </p:notesMasterIdLst>
  <p:handoutMasterIdLst>
    <p:handoutMasterId r:id="rId27"/>
  </p:handoutMasterIdLst>
  <p:sldIdLst>
    <p:sldId id="256" r:id="rId2"/>
    <p:sldId id="286" r:id="rId3"/>
    <p:sldId id="328" r:id="rId4"/>
    <p:sldId id="340" r:id="rId5"/>
    <p:sldId id="326" r:id="rId6"/>
    <p:sldId id="263" r:id="rId7"/>
    <p:sldId id="297" r:id="rId8"/>
    <p:sldId id="334" r:id="rId9"/>
    <p:sldId id="336" r:id="rId10"/>
    <p:sldId id="337" r:id="rId11"/>
    <p:sldId id="339" r:id="rId12"/>
    <p:sldId id="316" r:id="rId13"/>
    <p:sldId id="341" r:id="rId14"/>
    <p:sldId id="327" r:id="rId15"/>
    <p:sldId id="344" r:id="rId16"/>
    <p:sldId id="324" r:id="rId17"/>
    <p:sldId id="333" r:id="rId18"/>
    <p:sldId id="342" r:id="rId19"/>
    <p:sldId id="322" r:id="rId20"/>
    <p:sldId id="332" r:id="rId21"/>
    <p:sldId id="329" r:id="rId22"/>
    <p:sldId id="323" r:id="rId23"/>
    <p:sldId id="313" r:id="rId24"/>
    <p:sldId id="343" r:id="rId25"/>
  </p:sldIdLst>
  <p:sldSz cx="9144000" cy="6858000" type="screen4x3"/>
  <p:notesSz cx="6807200" cy="99393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81" userDrawn="1">
          <p15:clr>
            <a:srgbClr val="A4A3A4"/>
          </p15:clr>
        </p15:guide>
        <p15:guide id="2" pos="47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1">
          <p15:clr>
            <a:srgbClr val="A4A3A4"/>
          </p15:clr>
        </p15:guide>
        <p15:guide id="2" pos="2144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Robert Despault" initials="" lastIdx="0" clrIdx="0"/>
  <p:cmAuthor id="1" name="MAEDA_CHINATU" initials="M" lastIdx="2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FF0000"/>
    <a:srgbClr val="CCFFCC"/>
    <a:srgbClr val="CCFFFF"/>
    <a:srgbClr val="FFCCCC"/>
    <a:srgbClr val="FFFFCC"/>
    <a:srgbClr val="66FFFF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スタイル (中間)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中間スタイル 2 - アクセント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中間スタイル 2 - アクセント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890" autoAdjust="0"/>
    <p:restoredTop sz="82994" autoAdjust="0"/>
  </p:normalViewPr>
  <p:slideViewPr>
    <p:cSldViewPr>
      <p:cViewPr varScale="1">
        <p:scale>
          <a:sx n="72" d="100"/>
          <a:sy n="72" d="100"/>
        </p:scale>
        <p:origin x="1982" y="53"/>
      </p:cViewPr>
      <p:guideLst>
        <p:guide orient="horz" pos="981"/>
        <p:guide pos="476"/>
      </p:guideLst>
    </p:cSldViewPr>
  </p:slideViewPr>
  <p:outlineViewPr>
    <p:cViewPr>
      <p:scale>
        <a:sx n="33" d="100"/>
        <a:sy n="33" d="100"/>
      </p:scale>
      <p:origin x="0" y="420"/>
    </p:cViewPr>
  </p:outlin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0" d="100"/>
          <a:sy n="60" d="100"/>
        </p:scale>
        <p:origin x="3274" y="58"/>
      </p:cViewPr>
      <p:guideLst>
        <p:guide orient="horz" pos="3131"/>
        <p:guide pos="214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9786" cy="496968"/>
          </a:xfrm>
          <a:prstGeom prst="rect">
            <a:avLst/>
          </a:prstGeom>
        </p:spPr>
        <p:txBody>
          <a:bodyPr vert="horz" lIns="91441" tIns="45720" rIns="91441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440648"/>
            <a:ext cx="2949786" cy="496968"/>
          </a:xfrm>
          <a:prstGeom prst="rect">
            <a:avLst/>
          </a:prstGeom>
        </p:spPr>
        <p:txBody>
          <a:bodyPr vert="horz" lIns="91441" tIns="45720" rIns="91441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55839" y="9440648"/>
            <a:ext cx="2949786" cy="496968"/>
          </a:xfrm>
          <a:prstGeom prst="rect">
            <a:avLst/>
          </a:prstGeom>
        </p:spPr>
        <p:txBody>
          <a:bodyPr vert="horz" lIns="91441" tIns="45720" rIns="91441" bIns="45720" rtlCol="0" anchor="b"/>
          <a:lstStyle>
            <a:lvl1pPr algn="r">
              <a:defRPr sz="1200"/>
            </a:lvl1pPr>
          </a:lstStyle>
          <a:p>
            <a:r>
              <a:rPr kumimoji="1" lang="en-US" altLang="ja-JP" dirty="0"/>
              <a:t>T4-</a:t>
            </a:r>
            <a:fld id="{81B587A6-9C7A-4318-B4AB-492740A09FF7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5939654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9786" cy="496968"/>
          </a:xfrm>
          <a:prstGeom prst="rect">
            <a:avLst/>
          </a:prstGeom>
        </p:spPr>
        <p:txBody>
          <a:bodyPr vert="horz" lIns="91441" tIns="45720" rIns="91441" bIns="45720" rtlCol="0"/>
          <a:lstStyle>
            <a:lvl1pPr algn="l">
              <a:defRPr sz="1200"/>
            </a:lvl1pPr>
          </a:lstStyle>
          <a:p>
            <a:endParaRPr kumimoji="1"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5839" y="1"/>
            <a:ext cx="2949786" cy="496968"/>
          </a:xfrm>
          <a:prstGeom prst="rect">
            <a:avLst/>
          </a:prstGeom>
        </p:spPr>
        <p:txBody>
          <a:bodyPr vert="horz" lIns="91441" tIns="45720" rIns="91441" bIns="45720" rtlCol="0"/>
          <a:lstStyle>
            <a:lvl1pPr algn="r">
              <a:defRPr sz="1200"/>
            </a:lvl1pPr>
          </a:lstStyle>
          <a:p>
            <a:fld id="{FCD2423D-9EBC-40AE-B4DC-564BAC5C6197}" type="datetimeFigureOut">
              <a:rPr kumimoji="1" lang="ja-JP" altLang="en-US" smtClean="0"/>
              <a:t>2017/3/8</a:t>
            </a:fld>
            <a:endParaRPr kumimoji="1" lang="ja-JP" altLang="en-US" dirty="0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1" tIns="45720" rIns="91441" bIns="45720" rtlCol="0" anchor="ctr"/>
          <a:lstStyle/>
          <a:p>
            <a:endParaRPr lang="ja-JP" altLang="en-US" dirty="0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720" y="4721185"/>
            <a:ext cx="5445760" cy="4472704"/>
          </a:xfrm>
          <a:prstGeom prst="rect">
            <a:avLst/>
          </a:prstGeom>
        </p:spPr>
        <p:txBody>
          <a:bodyPr vert="horz" lIns="91441" tIns="45720" rIns="91441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0648"/>
            <a:ext cx="2949786" cy="496968"/>
          </a:xfrm>
          <a:prstGeom prst="rect">
            <a:avLst/>
          </a:prstGeom>
        </p:spPr>
        <p:txBody>
          <a:bodyPr vert="horz" lIns="91441" tIns="45720" rIns="91441" bIns="45720" rtlCol="0" anchor="b"/>
          <a:lstStyle>
            <a:lvl1pPr algn="l">
              <a:defRPr sz="1200"/>
            </a:lvl1pPr>
          </a:lstStyle>
          <a:p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5839" y="9440648"/>
            <a:ext cx="2949786" cy="496968"/>
          </a:xfrm>
          <a:prstGeom prst="rect">
            <a:avLst/>
          </a:prstGeom>
        </p:spPr>
        <p:txBody>
          <a:bodyPr vert="horz" lIns="91441" tIns="45720" rIns="91441" bIns="45720" rtlCol="0" anchor="b"/>
          <a:lstStyle>
            <a:lvl1pPr algn="r">
              <a:defRPr sz="1200"/>
            </a:lvl1pPr>
          </a:lstStyle>
          <a:p>
            <a:fld id="{8208B556-BF28-49CE-8564-E87885FA5E32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6214147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20750" y="746125"/>
            <a:ext cx="4965700" cy="372586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08B556-BF28-49CE-8564-E87885FA5E32}" type="slidenum">
              <a:rPr kumimoji="1" lang="ja-JP" altLang="en-US" smtClean="0"/>
              <a:t>1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5383895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20750" y="746125"/>
            <a:ext cx="4965700" cy="372586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08B556-BF28-49CE-8564-E87885FA5E32}" type="slidenum">
              <a:rPr kumimoji="1" lang="ja-JP" altLang="en-US" smtClean="0"/>
              <a:t>11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8294119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20750" y="746125"/>
            <a:ext cx="4965700" cy="372586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408">
              <a:defRPr/>
            </a:pPr>
            <a:endParaRPr kumimoji="1" lang="en-US" altLang="ja-JP" b="0" baseline="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08B556-BF28-49CE-8564-E87885FA5E32}" type="slidenum">
              <a:rPr kumimoji="1" lang="ja-JP" altLang="en-US" smtClean="0"/>
              <a:t>12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5383895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20750" y="746125"/>
            <a:ext cx="4965700" cy="372586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408">
              <a:defRPr/>
            </a:pPr>
            <a:endParaRPr kumimoji="1" lang="ja-JP" altLang="en-US" b="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08B556-BF28-49CE-8564-E87885FA5E32}" type="slidenum">
              <a:rPr kumimoji="1" lang="ja-JP" altLang="en-US" smtClean="0"/>
              <a:t>13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53838958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20750" y="746125"/>
            <a:ext cx="4965700" cy="372586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08B556-BF28-49CE-8564-E87885FA5E32}" type="slidenum">
              <a:rPr kumimoji="1" lang="ja-JP" altLang="en-US" smtClean="0"/>
              <a:t>14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15303692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20750" y="746125"/>
            <a:ext cx="4965700" cy="372586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408">
              <a:defRPr/>
            </a:pPr>
            <a:endParaRPr kumimoji="1" lang="ja-JP" altLang="en-US" b="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08B556-BF28-49CE-8564-E87885FA5E32}" type="slidenum">
              <a:rPr kumimoji="1" lang="ja-JP" altLang="en-US" smtClean="0"/>
              <a:t>15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53838958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20750" y="746125"/>
            <a:ext cx="4965700" cy="372586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408">
              <a:defRPr/>
            </a:pPr>
            <a:endParaRPr kumimoji="1" lang="ja-JP" altLang="en-US" b="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08B556-BF28-49CE-8564-E87885FA5E32}" type="slidenum">
              <a:rPr kumimoji="1" lang="ja-JP" altLang="en-US" smtClean="0"/>
              <a:t>16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53838958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20750" y="746125"/>
            <a:ext cx="4965700" cy="372586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408">
              <a:defRPr/>
            </a:pPr>
            <a:endParaRPr kumimoji="1" lang="ja-JP" altLang="en-US" b="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08B556-BF28-49CE-8564-E87885FA5E32}" type="slidenum">
              <a:rPr kumimoji="1" lang="ja-JP" altLang="en-US" smtClean="0"/>
              <a:t>17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53838958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20750" y="746125"/>
            <a:ext cx="4965700" cy="372586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408">
              <a:defRPr/>
            </a:pPr>
            <a:endParaRPr kumimoji="1" lang="ja-JP" altLang="en-US" b="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08B556-BF28-49CE-8564-E87885FA5E32}" type="slidenum">
              <a:rPr kumimoji="1" lang="ja-JP" altLang="en-US" smtClean="0"/>
              <a:t>18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53838958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20750" y="746125"/>
            <a:ext cx="4965700" cy="372586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408">
              <a:defRPr/>
            </a:pPr>
            <a:endParaRPr kumimoji="1" lang="ja-JP" altLang="en-US" b="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08B556-BF28-49CE-8564-E87885FA5E32}" type="slidenum">
              <a:rPr kumimoji="1" lang="ja-JP" altLang="en-US" smtClean="0"/>
              <a:t>19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53838958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20750" y="746125"/>
            <a:ext cx="4965700" cy="3725863"/>
          </a:xfrm>
          <a:ln/>
        </p:spPr>
      </p:sp>
      <p:sp>
        <p:nvSpPr>
          <p:cNvPr id="37891" name="ノート プレースホルダ 2"/>
          <p:cNvSpPr>
            <a:spLocks noGrp="1"/>
          </p:cNvSpPr>
          <p:nvPr>
            <p:ph type="body" idx="1"/>
          </p:nvPr>
        </p:nvSpPr>
        <p:spPr>
          <a:xfrm>
            <a:off x="908057" y="8770290"/>
            <a:ext cx="4991091" cy="27826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ja-JP" dirty="0"/>
          </a:p>
        </p:txBody>
      </p:sp>
      <p:sp>
        <p:nvSpPr>
          <p:cNvPr id="37892" name="スライド番号プレースホル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6" indent="-285752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10" indent="-228602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14" indent="-228602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18" indent="-228602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22" indent="-228602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26" indent="-228602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30" indent="-228602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35" indent="-228602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/>
            <a:fld id="{B91CBCC7-8A6E-4E0B-A691-334972970BD3}" type="slidenum">
              <a:rPr lang="en-US" altLang="ja-JP" smtClean="0"/>
              <a:pPr eaLnBrk="1" hangingPunct="1"/>
              <a:t>20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0428037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20750" y="746125"/>
            <a:ext cx="4965700" cy="372586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08B556-BF28-49CE-8564-E87885FA5E32}" type="slidenum">
              <a:rPr kumimoji="1" lang="ja-JP" altLang="en-US" smtClean="0"/>
              <a:t>3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93975717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20750" y="746125"/>
            <a:ext cx="4965700" cy="372586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408">
              <a:defRPr/>
            </a:pPr>
            <a:endParaRPr kumimoji="1" lang="ja-JP" altLang="en-US" b="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08B556-BF28-49CE-8564-E87885FA5E32}" type="slidenum">
              <a:rPr kumimoji="1" lang="ja-JP" altLang="en-US" smtClean="0"/>
              <a:t>21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53838958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20750" y="746125"/>
            <a:ext cx="4965700" cy="372586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408">
              <a:defRPr/>
            </a:pPr>
            <a:endParaRPr kumimoji="1" lang="ja-JP" altLang="en-US" b="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08B556-BF28-49CE-8564-E87885FA5E32}" type="slidenum">
              <a:rPr kumimoji="1" lang="ja-JP" altLang="en-US" smtClean="0"/>
              <a:t>22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53838958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20750" y="746125"/>
            <a:ext cx="4965700" cy="372586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baseline="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08B556-BF28-49CE-8564-E87885FA5E32}" type="slidenum">
              <a:rPr lang="ja-JP" altLang="en-US" smtClean="0">
                <a:solidFill>
                  <a:prstClr val="black"/>
                </a:solidFill>
              </a:rPr>
              <a:pPr/>
              <a:t>23</a:t>
            </a:fld>
            <a:endParaRPr lang="ja-JP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838958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20750" y="746125"/>
            <a:ext cx="4965700" cy="372586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b="1" baseline="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08B556-BF28-49CE-8564-E87885FA5E32}" type="slidenum">
              <a:rPr lang="ja-JP" altLang="en-US" smtClean="0">
                <a:solidFill>
                  <a:prstClr val="black"/>
                </a:solidFill>
              </a:rPr>
              <a:pPr/>
              <a:t>24</a:t>
            </a:fld>
            <a:endParaRPr lang="ja-JP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83895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20750" y="746125"/>
            <a:ext cx="4965700" cy="372586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08B556-BF28-49CE-8564-E87885FA5E32}" type="slidenum">
              <a:rPr lang="ja-JP" altLang="en-US" smtClean="0">
                <a:solidFill>
                  <a:prstClr val="black"/>
                </a:solidFill>
              </a:rPr>
              <a:pPr/>
              <a:t>4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9122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20750" y="746125"/>
            <a:ext cx="4965700" cy="372586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 sz="2400" spc="-99" dirty="0">
              <a:solidFill>
                <a:srgbClr val="FF0000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08B556-BF28-49CE-8564-E87885FA5E32}" type="slidenum">
              <a:rPr kumimoji="1" lang="ja-JP" altLang="en-US" smtClean="0"/>
              <a:t>5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5557286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20750" y="746125"/>
            <a:ext cx="4965700" cy="372586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408">
              <a:defRPr/>
            </a:pPr>
            <a:endParaRPr kumimoji="1" lang="ja-JP" altLang="en-US" b="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08B556-BF28-49CE-8564-E87885FA5E32}" type="slidenum">
              <a:rPr kumimoji="1" lang="ja-JP" altLang="en-US" smtClean="0"/>
              <a:t>6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5383895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20750" y="746125"/>
            <a:ext cx="4965700" cy="372586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408">
              <a:defRPr/>
            </a:pPr>
            <a:endParaRPr kumimoji="1" lang="ja-JP" altLang="en-US" b="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08B556-BF28-49CE-8564-E87885FA5E32}" type="slidenum">
              <a:rPr kumimoji="1" lang="ja-JP" altLang="en-US" smtClean="0"/>
              <a:t>7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5383895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20750" y="746125"/>
            <a:ext cx="4965700" cy="372586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08B556-BF28-49CE-8564-E87885FA5E32}" type="slidenum">
              <a:rPr kumimoji="1" lang="ja-JP" altLang="en-US" smtClean="0"/>
              <a:t>8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777291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20750" y="746125"/>
            <a:ext cx="4965700" cy="372586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408">
              <a:defRPr/>
            </a:pPr>
            <a:endParaRPr kumimoji="1" lang="ja-JP" altLang="en-US" b="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08B556-BF28-49CE-8564-E87885FA5E32}" type="slidenum">
              <a:rPr kumimoji="1" lang="ja-JP" altLang="en-US" smtClean="0"/>
              <a:t>9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5383895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20750" y="746125"/>
            <a:ext cx="4965700" cy="372586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08B556-BF28-49CE-8564-E87885FA5E32}" type="slidenum">
              <a:rPr kumimoji="1" lang="ja-JP" altLang="en-US" smtClean="0"/>
              <a:t>10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5688280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 hasCustomPrompt="1"/>
          </p:nvPr>
        </p:nvSpPr>
        <p:spPr>
          <a:xfrm>
            <a:off x="360000" y="1152001"/>
            <a:ext cx="8208000" cy="1661993"/>
          </a:xfrm>
        </p:spPr>
        <p:txBody>
          <a:bodyPr anchor="t">
            <a:spAutoFit/>
          </a:bodyPr>
          <a:lstStyle>
            <a:lvl1pPr>
              <a:defRPr sz="5400" baseline="0">
                <a:latin typeface="+mj-lt"/>
              </a:defRPr>
            </a:lvl1pPr>
          </a:lstStyle>
          <a:p>
            <a:r>
              <a:rPr kumimoji="1" lang="en-US" altLang="ja-JP" dirty="0"/>
              <a:t>Title_54pt</a:t>
            </a:r>
            <a:br>
              <a:rPr kumimoji="1" lang="en-US" altLang="ja-JP" dirty="0"/>
            </a:br>
            <a:r>
              <a:rPr kumimoji="1" lang="en-US" altLang="ja-JP" dirty="0" err="1"/>
              <a:t>Title_54pt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632B3-990E-4D3E-99A6-FBD255F28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図プレースホルダー 7"/>
          <p:cNvSpPr>
            <a:spLocks noGrp="1"/>
          </p:cNvSpPr>
          <p:nvPr>
            <p:ph type="pic" sz="quarter" idx="13"/>
          </p:nvPr>
        </p:nvSpPr>
        <p:spPr>
          <a:xfrm>
            <a:off x="3851921" y="2996953"/>
            <a:ext cx="4968231" cy="309587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kumimoji="1" lang="ja-JP" altLang="en-US" dirty="0"/>
          </a:p>
        </p:txBody>
      </p:sp>
      <p:sp>
        <p:nvSpPr>
          <p:cNvPr id="11" name="テキスト プレースホルダー 10"/>
          <p:cNvSpPr>
            <a:spLocks noGrp="1"/>
          </p:cNvSpPr>
          <p:nvPr>
            <p:ph type="body" sz="quarter" idx="14" hasCustomPrompt="1"/>
          </p:nvPr>
        </p:nvSpPr>
        <p:spPr>
          <a:xfrm>
            <a:off x="360000" y="5812224"/>
            <a:ext cx="3492000" cy="307777"/>
          </a:xfrm>
        </p:spPr>
        <p:txBody>
          <a:bodyPr anchor="b" anchorCtr="0">
            <a:spAutoFit/>
          </a:bodyPr>
          <a:lstStyle>
            <a:lvl1pPr marL="5842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5842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altLang="ja-JP" sz="2000" dirty="0"/>
              <a:t>Ver. X.XX</a:t>
            </a:r>
            <a:r>
              <a:rPr lang="en-US" altLang="ja-JP" sz="2000" baseline="0" dirty="0"/>
              <a:t> </a:t>
            </a:r>
            <a:r>
              <a:rPr lang="en-US" altLang="ja-JP" sz="2000" dirty="0"/>
              <a:t>20pt</a:t>
            </a:r>
            <a:endParaRPr lang="ja-JP" altLang="en-US" sz="2000" dirty="0"/>
          </a:p>
        </p:txBody>
      </p:sp>
    </p:spTree>
    <p:extLst>
      <p:ext uri="{BB962C8B-B14F-4D97-AF65-F5344CB8AC3E}">
        <p14:creationId xmlns:p14="http://schemas.microsoft.com/office/powerpoint/2010/main" val="38498888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Headline+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コンテンツ プレースホルダー 2"/>
          <p:cNvSpPr>
            <a:spLocks noGrp="1"/>
          </p:cNvSpPr>
          <p:nvPr>
            <p:ph idx="14" hasCustomPrompt="1"/>
          </p:nvPr>
        </p:nvSpPr>
        <p:spPr>
          <a:xfrm>
            <a:off x="360000" y="980728"/>
            <a:ext cx="8208000" cy="5184576"/>
          </a:xfrm>
        </p:spPr>
        <p:txBody>
          <a:bodyPr lIns="36000"/>
          <a:lstStyle>
            <a:lvl1pPr marL="342265" indent="-342900">
              <a:buClr>
                <a:schemeClr val="accent5">
                  <a:lumMod val="50000"/>
                </a:schemeClr>
              </a:buClr>
              <a:buSzPct val="75000"/>
              <a:buFont typeface="Wingdings" panose="05000000000000000000" pitchFamily="2" charset="2"/>
              <a:buChar char="l"/>
              <a:defRPr/>
            </a:lvl1pPr>
            <a:lvl2pPr marL="56515" indent="0">
              <a:buClr>
                <a:schemeClr val="accent5">
                  <a:lumMod val="50000"/>
                </a:schemeClr>
              </a:buClr>
              <a:buSzPct val="75000"/>
              <a:buNone/>
              <a:defRPr sz="2400" b="1"/>
            </a:lvl2pPr>
            <a:lvl3pPr marL="342265">
              <a:buClr>
                <a:schemeClr val="accent5">
                  <a:lumMod val="50000"/>
                </a:schemeClr>
              </a:buClr>
              <a:buSzPct val="75000"/>
              <a:defRPr/>
            </a:lvl3pPr>
            <a:lvl4pPr marL="57785" indent="0">
              <a:buClr>
                <a:schemeClr val="accent5">
                  <a:lumMod val="50000"/>
                </a:schemeClr>
              </a:buClr>
              <a:buSzPct val="75000"/>
              <a:buNone/>
              <a:defRPr sz="2000" b="0" baseline="0"/>
            </a:lvl4pPr>
            <a:lvl5pPr marL="342265" indent="-284480">
              <a:buClr>
                <a:schemeClr val="accent5">
                  <a:lumMod val="50000"/>
                </a:schemeClr>
              </a:buClr>
              <a:buSzPct val="75000"/>
              <a:buFont typeface="Wingdings" panose="05000000000000000000" pitchFamily="2" charset="2"/>
              <a:buChar char="l"/>
              <a:defRPr/>
            </a:lvl5pPr>
          </a:lstStyle>
          <a:p>
            <a:pPr lvl="1"/>
            <a:r>
              <a:rPr kumimoji="1" lang="en-US" altLang="ja-JP" dirty="0"/>
              <a:t>Headline_24pt</a:t>
            </a:r>
            <a:endParaRPr kumimoji="1" lang="ja-JP" altLang="en-US" dirty="0"/>
          </a:p>
          <a:p>
            <a:pPr lvl="3"/>
            <a:r>
              <a:rPr kumimoji="1" lang="en-US" altLang="ja-JP" dirty="0"/>
              <a:t>Body1 _20pt</a:t>
            </a:r>
            <a:endParaRPr kumimoji="1" lang="ja-JP" altLang="en-US" dirty="0"/>
          </a:p>
          <a:p>
            <a:pPr lvl="4"/>
            <a:r>
              <a:rPr kumimoji="1" lang="en-US" altLang="ja-JP" dirty="0"/>
              <a:t>Body2 _20pt</a:t>
            </a:r>
          </a:p>
          <a:p>
            <a:pPr lvl="4"/>
            <a:endParaRPr kumimoji="1" lang="ja-JP" altLang="en-US" dirty="0"/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360000" y="252000"/>
            <a:ext cx="8208000" cy="72000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kumimoji="1" lang="en-US" altLang="ja-JP" dirty="0"/>
              <a:t>Title _28pt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632B3-990E-4D3E-99A6-FBD255F28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397855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Abst+Headline+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コンテンツ プレースホルダー 2"/>
          <p:cNvSpPr>
            <a:spLocks noGrp="1"/>
          </p:cNvSpPr>
          <p:nvPr>
            <p:ph idx="14" hasCustomPrompt="1"/>
          </p:nvPr>
        </p:nvSpPr>
        <p:spPr>
          <a:xfrm>
            <a:off x="360000" y="2204865"/>
            <a:ext cx="8208000" cy="3960440"/>
          </a:xfrm>
        </p:spPr>
        <p:txBody>
          <a:bodyPr lIns="72000"/>
          <a:lstStyle>
            <a:lvl1pPr marL="342265" indent="-342900">
              <a:buClr>
                <a:schemeClr val="accent5">
                  <a:lumMod val="50000"/>
                </a:schemeClr>
              </a:buClr>
              <a:buSzPct val="75000"/>
              <a:buFont typeface="Wingdings" panose="05000000000000000000" pitchFamily="2" charset="2"/>
              <a:buChar char="l"/>
              <a:defRPr/>
            </a:lvl1pPr>
            <a:lvl2pPr marL="342265">
              <a:buClr>
                <a:schemeClr val="accent5">
                  <a:lumMod val="50000"/>
                </a:schemeClr>
              </a:buClr>
              <a:buSzPct val="75000"/>
              <a:defRPr/>
            </a:lvl2pPr>
            <a:lvl3pPr marL="342265">
              <a:buClr>
                <a:schemeClr val="accent5">
                  <a:lumMod val="50000"/>
                </a:schemeClr>
              </a:buClr>
              <a:buSzPct val="75000"/>
              <a:defRPr/>
            </a:lvl3pPr>
            <a:lvl4pPr marL="57785" indent="0">
              <a:buClr>
                <a:schemeClr val="accent5">
                  <a:lumMod val="50000"/>
                </a:schemeClr>
              </a:buClr>
              <a:buSzPct val="75000"/>
              <a:buNone/>
              <a:defRPr sz="2000"/>
            </a:lvl4pPr>
            <a:lvl5pPr marL="342265" indent="-284480">
              <a:buClr>
                <a:schemeClr val="accent5">
                  <a:lumMod val="50000"/>
                </a:schemeClr>
              </a:buClr>
              <a:buSzPct val="75000"/>
              <a:buFont typeface="Wingdings" panose="05000000000000000000" pitchFamily="2" charset="2"/>
              <a:buChar char="l"/>
              <a:defRPr/>
            </a:lvl5pPr>
          </a:lstStyle>
          <a:p>
            <a:pPr lvl="3"/>
            <a:r>
              <a:rPr kumimoji="1" lang="en-US" altLang="ja-JP" dirty="0"/>
              <a:t>Body 1 _20pt</a:t>
            </a:r>
            <a:endParaRPr kumimoji="1" lang="ja-JP" altLang="en-US" dirty="0"/>
          </a:p>
          <a:p>
            <a:pPr lvl="4"/>
            <a:r>
              <a:rPr kumimoji="1" lang="en-US" altLang="ja-JP" dirty="0"/>
              <a:t>Body 2 _20pt</a:t>
            </a:r>
            <a:endParaRPr kumimoji="1" lang="ja-JP" altLang="en-US" dirty="0"/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360000" y="252000"/>
            <a:ext cx="8208000" cy="72000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kumimoji="1" lang="en-US" altLang="ja-JP" dirty="0"/>
              <a:t>Title _28pt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632B3-990E-4D3E-99A6-FBD255F28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テキスト プレースホルダー 7"/>
          <p:cNvSpPr>
            <a:spLocks noGrp="1"/>
          </p:cNvSpPr>
          <p:nvPr>
            <p:ph type="body" sz="quarter" idx="13" hasCustomPrompt="1"/>
          </p:nvPr>
        </p:nvSpPr>
        <p:spPr>
          <a:xfrm>
            <a:off x="360000" y="900001"/>
            <a:ext cx="8208000" cy="709663"/>
          </a:xfrm>
        </p:spPr>
        <p:txBody>
          <a:bodyPr lIns="396000" tIns="72000" rIns="0" bIns="72000">
            <a:sp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FontTx/>
              <a:buNone/>
              <a:defRPr sz="2000" b="0" baseline="0"/>
            </a:lvl1pPr>
          </a:lstStyle>
          <a:p>
            <a:pPr lvl="0"/>
            <a:r>
              <a:rPr kumimoji="1" lang="en-US" altLang="ja-JP" dirty="0" err="1"/>
              <a:t>Abstruct</a:t>
            </a:r>
            <a:r>
              <a:rPr kumimoji="1" lang="en-US" altLang="ja-JP" dirty="0"/>
              <a:t> 20pt. </a:t>
            </a:r>
          </a:p>
          <a:p>
            <a:pPr lvl="0"/>
            <a:r>
              <a:rPr kumimoji="1" lang="en-US" altLang="ja-JP" dirty="0"/>
              <a:t>left and right 1.0 cm   upside and downside 0.4cm      line size 1.5pt</a:t>
            </a:r>
            <a:endParaRPr kumimoji="1" lang="ja-JP" altLang="en-US" dirty="0"/>
          </a:p>
        </p:txBody>
      </p:sp>
      <p:sp>
        <p:nvSpPr>
          <p:cNvPr id="9" name="テキスト プレースホルダー 7"/>
          <p:cNvSpPr>
            <a:spLocks noGrp="1"/>
          </p:cNvSpPr>
          <p:nvPr>
            <p:ph type="body" sz="quarter" idx="15" hasCustomPrompt="1"/>
          </p:nvPr>
        </p:nvSpPr>
        <p:spPr>
          <a:xfrm>
            <a:off x="360001" y="1633315"/>
            <a:ext cx="8424863" cy="478831"/>
          </a:xfrm>
          <a:solidFill>
            <a:schemeClr val="accent5"/>
          </a:solidFill>
          <a:ln w="19050" cap="flat">
            <a:solidFill>
              <a:schemeClr val="accent5">
                <a:lumMod val="50000"/>
              </a:schemeClr>
            </a:solidFill>
          </a:ln>
        </p:spPr>
        <p:txBody>
          <a:bodyPr lIns="396000" tIns="72000" rIns="324000" bIns="72000">
            <a:spAutoFit/>
          </a:bodyPr>
          <a:lstStyle>
            <a:lvl1pPr marL="0" indent="0">
              <a:lnSpc>
                <a:spcPts val="2600"/>
              </a:lnSpc>
              <a:spcBef>
                <a:spcPts val="0"/>
              </a:spcBef>
              <a:buFontTx/>
              <a:buNone/>
              <a:defRPr sz="2400" b="1" baseline="0"/>
            </a:lvl1pPr>
          </a:lstStyle>
          <a:p>
            <a:pPr lvl="0"/>
            <a:r>
              <a:rPr kumimoji="1" lang="en-US" altLang="ja-JP" dirty="0"/>
              <a:t>Headline 24pt / bold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670907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Abst+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コンテンツ プレースホルダー 2"/>
          <p:cNvSpPr>
            <a:spLocks noGrp="1"/>
          </p:cNvSpPr>
          <p:nvPr>
            <p:ph idx="14" hasCustomPrompt="1"/>
          </p:nvPr>
        </p:nvSpPr>
        <p:spPr>
          <a:xfrm>
            <a:off x="360000" y="2133417"/>
            <a:ext cx="8208000" cy="4031888"/>
          </a:xfrm>
        </p:spPr>
        <p:txBody>
          <a:bodyPr lIns="72000"/>
          <a:lstStyle>
            <a:lvl1pPr marL="342265" indent="-342900">
              <a:buClr>
                <a:schemeClr val="accent5">
                  <a:lumMod val="50000"/>
                </a:schemeClr>
              </a:buClr>
              <a:buSzPct val="75000"/>
              <a:buFont typeface="Wingdings" panose="05000000000000000000" pitchFamily="2" charset="2"/>
              <a:buChar char="l"/>
              <a:defRPr/>
            </a:lvl1pPr>
            <a:lvl2pPr marL="342265">
              <a:buClr>
                <a:schemeClr val="accent5">
                  <a:lumMod val="50000"/>
                </a:schemeClr>
              </a:buClr>
              <a:buSzPct val="75000"/>
              <a:defRPr/>
            </a:lvl2pPr>
            <a:lvl3pPr marL="342265">
              <a:buClr>
                <a:schemeClr val="accent5">
                  <a:lumMod val="50000"/>
                </a:schemeClr>
              </a:buClr>
              <a:buSzPct val="75000"/>
              <a:defRPr/>
            </a:lvl3pPr>
            <a:lvl4pPr marL="57785" indent="0">
              <a:buClr>
                <a:schemeClr val="accent5">
                  <a:lumMod val="50000"/>
                </a:schemeClr>
              </a:buClr>
              <a:buSzPct val="75000"/>
              <a:buNone/>
              <a:defRPr sz="2000"/>
            </a:lvl4pPr>
            <a:lvl5pPr marL="342265" indent="-284480">
              <a:buClr>
                <a:schemeClr val="accent5">
                  <a:lumMod val="50000"/>
                </a:schemeClr>
              </a:buClr>
              <a:buSzPct val="75000"/>
              <a:buFont typeface="Wingdings" panose="05000000000000000000" pitchFamily="2" charset="2"/>
              <a:buChar char="l"/>
              <a:defRPr/>
            </a:lvl5pPr>
          </a:lstStyle>
          <a:p>
            <a:pPr lvl="3"/>
            <a:r>
              <a:rPr kumimoji="1" lang="en-US" altLang="ja-JP" dirty="0"/>
              <a:t>Body1 _20pt</a:t>
            </a:r>
            <a:endParaRPr kumimoji="1" lang="ja-JP" altLang="en-US" dirty="0"/>
          </a:p>
          <a:p>
            <a:pPr lvl="4"/>
            <a:r>
              <a:rPr kumimoji="1" lang="en-US" altLang="ja-JP" dirty="0"/>
              <a:t>Body2 _20pt</a:t>
            </a:r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360000" y="252000"/>
            <a:ext cx="8208000" cy="72000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kumimoji="1" lang="en-US" altLang="ja-JP" dirty="0"/>
              <a:t>Title _28pt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632B3-990E-4D3E-99A6-FBD255F28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テキスト プレースホルダー 7"/>
          <p:cNvSpPr>
            <a:spLocks noGrp="1"/>
          </p:cNvSpPr>
          <p:nvPr>
            <p:ph type="body" sz="quarter" idx="13" hasCustomPrompt="1"/>
          </p:nvPr>
        </p:nvSpPr>
        <p:spPr>
          <a:xfrm>
            <a:off x="360001" y="900001"/>
            <a:ext cx="8424863" cy="709663"/>
          </a:xfrm>
          <a:solidFill>
            <a:schemeClr val="accent5"/>
          </a:solidFill>
          <a:ln w="19050" cap="flat">
            <a:solidFill>
              <a:schemeClr val="accent5">
                <a:lumMod val="50000"/>
              </a:schemeClr>
            </a:solidFill>
          </a:ln>
        </p:spPr>
        <p:txBody>
          <a:bodyPr lIns="396000" tIns="72000" rIns="324000" bIns="72000">
            <a:sp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FontTx/>
              <a:buNone/>
              <a:defRPr sz="2000" b="0" baseline="0"/>
            </a:lvl1pPr>
          </a:lstStyle>
          <a:p>
            <a:pPr lvl="0"/>
            <a:r>
              <a:rPr kumimoji="1" lang="en-US" altLang="ja-JP" dirty="0" err="1"/>
              <a:t>Abstruct</a:t>
            </a:r>
            <a:r>
              <a:rPr kumimoji="1" lang="en-US" altLang="ja-JP" dirty="0"/>
              <a:t> 20pt. </a:t>
            </a:r>
          </a:p>
          <a:p>
            <a:pPr lvl="0"/>
            <a:r>
              <a:rPr kumimoji="1" lang="en-US" altLang="ja-JP" dirty="0"/>
              <a:t>left and right 1.0 cm   upside and downside 0.4cm      line size 1.5pt</a:t>
            </a:r>
          </a:p>
        </p:txBody>
      </p:sp>
    </p:spTree>
    <p:extLst>
      <p:ext uri="{BB962C8B-B14F-4D97-AF65-F5344CB8AC3E}">
        <p14:creationId xmlns:p14="http://schemas.microsoft.com/office/powerpoint/2010/main" val="3848586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 hasCustomPrompt="1"/>
          </p:nvPr>
        </p:nvSpPr>
        <p:spPr>
          <a:xfrm>
            <a:off x="360000" y="1152001"/>
            <a:ext cx="8208000" cy="1661993"/>
          </a:xfrm>
        </p:spPr>
        <p:txBody>
          <a:bodyPr anchor="t">
            <a:spAutoFit/>
          </a:bodyPr>
          <a:lstStyle>
            <a:lvl1pPr>
              <a:defRPr sz="5400" baseline="0">
                <a:latin typeface="+mj-lt"/>
              </a:defRPr>
            </a:lvl1pPr>
          </a:lstStyle>
          <a:p>
            <a:r>
              <a:rPr kumimoji="1" lang="en-US" altLang="ja-JP" dirty="0"/>
              <a:t>Title_54pt</a:t>
            </a:r>
            <a:br>
              <a:rPr kumimoji="1" lang="en-US" altLang="ja-JP" dirty="0"/>
            </a:br>
            <a:r>
              <a:rPr kumimoji="1" lang="en-US" altLang="ja-JP" dirty="0" err="1"/>
              <a:t>Title_54pt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632B3-990E-4D3E-99A6-FBD255F28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図プレースホルダー 7"/>
          <p:cNvSpPr>
            <a:spLocks noGrp="1"/>
          </p:cNvSpPr>
          <p:nvPr>
            <p:ph type="pic" sz="quarter" idx="13"/>
          </p:nvPr>
        </p:nvSpPr>
        <p:spPr>
          <a:xfrm>
            <a:off x="3851921" y="2996953"/>
            <a:ext cx="4968231" cy="309587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kumimoji="1" lang="ja-JP" altLang="en-US" dirty="0"/>
          </a:p>
        </p:txBody>
      </p:sp>
      <p:sp>
        <p:nvSpPr>
          <p:cNvPr id="11" name="テキスト プレースホルダー 10"/>
          <p:cNvSpPr>
            <a:spLocks noGrp="1"/>
          </p:cNvSpPr>
          <p:nvPr>
            <p:ph type="body" sz="quarter" idx="14" hasCustomPrompt="1"/>
          </p:nvPr>
        </p:nvSpPr>
        <p:spPr>
          <a:xfrm>
            <a:off x="360000" y="5812224"/>
            <a:ext cx="3492000" cy="307777"/>
          </a:xfrm>
        </p:spPr>
        <p:txBody>
          <a:bodyPr anchor="b" anchorCtr="0">
            <a:spAutoFit/>
          </a:bodyPr>
          <a:lstStyle>
            <a:lvl1pPr marL="5850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5850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ja-JP" sz="2000" dirty="0"/>
              <a:t>Ver. X.XX</a:t>
            </a:r>
            <a:r>
              <a:rPr lang="en-US" altLang="ja-JP" sz="2000" baseline="0" dirty="0"/>
              <a:t> </a:t>
            </a:r>
            <a:r>
              <a:rPr lang="en-US" altLang="ja-JP" sz="2000" dirty="0"/>
              <a:t>20pt</a:t>
            </a:r>
            <a:endParaRPr lang="ja-JP" altLang="en-US" sz="2000" dirty="0"/>
          </a:p>
        </p:txBody>
      </p:sp>
    </p:spTree>
    <p:extLst>
      <p:ext uri="{BB962C8B-B14F-4D97-AF65-F5344CB8AC3E}">
        <p14:creationId xmlns:p14="http://schemas.microsoft.com/office/powerpoint/2010/main" val="34902541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タイトル プレースホルダー 1"/>
          <p:cNvSpPr>
            <a:spLocks noGrp="1"/>
          </p:cNvSpPr>
          <p:nvPr>
            <p:ph type="title" hasCustomPrompt="1"/>
          </p:nvPr>
        </p:nvSpPr>
        <p:spPr>
          <a:xfrm>
            <a:off x="360000" y="1152000"/>
            <a:ext cx="8208000" cy="677108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>
              <a:defRPr/>
            </a:lvl1pPr>
          </a:lstStyle>
          <a:p>
            <a:r>
              <a:rPr kumimoji="1" lang="en-US" altLang="ja-JP" dirty="0"/>
              <a:t>Contents_44pt</a:t>
            </a:r>
            <a:endParaRPr kumimoji="1"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632B3-990E-4D3E-99A6-FBD255F28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3" hasCustomPrompt="1"/>
          </p:nvPr>
        </p:nvSpPr>
        <p:spPr>
          <a:xfrm>
            <a:off x="1152000" y="2376001"/>
            <a:ext cx="7416000" cy="410369"/>
          </a:xfrm>
        </p:spPr>
        <p:txBody>
          <a:bodyPr>
            <a:spAutoFit/>
          </a:bodyPr>
          <a:lstStyle>
            <a:lvl2pPr marL="570600" indent="-514350">
              <a:buClr>
                <a:schemeClr val="accent5">
                  <a:lumMod val="50000"/>
                </a:schemeClr>
              </a:buClr>
              <a:buFont typeface="+mj-lt"/>
              <a:buAutoNum type="arabicPeriod"/>
              <a:defRPr sz="2400" b="1">
                <a:solidFill>
                  <a:schemeClr val="bg1">
                    <a:lumMod val="50000"/>
                  </a:schemeClr>
                </a:solidFill>
              </a:defRPr>
            </a:lvl2pPr>
            <a:lvl4pPr marL="514800" indent="-457200">
              <a:lnSpc>
                <a:spcPts val="2600"/>
              </a:lnSpc>
              <a:buClr>
                <a:schemeClr val="accent5">
                  <a:lumMod val="50000"/>
                </a:schemeClr>
              </a:buClr>
              <a:buFont typeface="+mj-lt"/>
              <a:buAutoNum type="arabicPeriod"/>
              <a:defRPr b="1"/>
            </a:lvl4pPr>
          </a:lstStyle>
          <a:p>
            <a:pPr lvl="1"/>
            <a:r>
              <a:rPr kumimoji="1" lang="en-US" altLang="ja-JP" dirty="0"/>
              <a:t>Title_24pt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9985362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Headline+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コンテンツ プレースホルダー 2"/>
          <p:cNvSpPr>
            <a:spLocks noGrp="1"/>
          </p:cNvSpPr>
          <p:nvPr>
            <p:ph idx="14" hasCustomPrompt="1"/>
          </p:nvPr>
        </p:nvSpPr>
        <p:spPr>
          <a:xfrm>
            <a:off x="360000" y="980728"/>
            <a:ext cx="8208000" cy="5184576"/>
          </a:xfrm>
        </p:spPr>
        <p:txBody>
          <a:bodyPr lIns="36000"/>
          <a:lstStyle>
            <a:lvl1pPr marL="342000" indent="-342900">
              <a:buClr>
                <a:schemeClr val="accent5">
                  <a:lumMod val="50000"/>
                </a:schemeClr>
              </a:buClr>
              <a:buSzPct val="75000"/>
              <a:buFont typeface="Wingdings" panose="05000000000000000000" pitchFamily="2" charset="2"/>
              <a:buChar char="l"/>
              <a:defRPr/>
            </a:lvl1pPr>
            <a:lvl2pPr marL="56250" indent="0">
              <a:buClr>
                <a:schemeClr val="accent5">
                  <a:lumMod val="50000"/>
                </a:schemeClr>
              </a:buClr>
              <a:buSzPct val="75000"/>
              <a:buNone/>
              <a:defRPr sz="2400" b="1"/>
            </a:lvl2pPr>
            <a:lvl3pPr marL="342000">
              <a:buClr>
                <a:schemeClr val="accent5">
                  <a:lumMod val="50000"/>
                </a:schemeClr>
              </a:buClr>
              <a:buSzPct val="75000"/>
              <a:defRPr/>
            </a:lvl3pPr>
            <a:lvl4pPr marL="57600" indent="0">
              <a:buClr>
                <a:schemeClr val="accent5">
                  <a:lumMod val="50000"/>
                </a:schemeClr>
              </a:buClr>
              <a:buSzPct val="75000"/>
              <a:buNone/>
              <a:defRPr sz="2000" b="0" baseline="0"/>
            </a:lvl4pPr>
            <a:lvl5pPr marL="342000" indent="-284400">
              <a:buClr>
                <a:schemeClr val="accent5">
                  <a:lumMod val="50000"/>
                </a:schemeClr>
              </a:buClr>
              <a:buSzPct val="75000"/>
              <a:buFont typeface="Wingdings" panose="05000000000000000000" pitchFamily="2" charset="2"/>
              <a:buChar char="l"/>
              <a:defRPr/>
            </a:lvl5pPr>
          </a:lstStyle>
          <a:p>
            <a:pPr lvl="1"/>
            <a:r>
              <a:rPr kumimoji="1" lang="en-US" altLang="ja-JP" dirty="0"/>
              <a:t>Headline_24pt</a:t>
            </a:r>
            <a:endParaRPr kumimoji="1" lang="ja-JP" altLang="en-US" dirty="0"/>
          </a:p>
          <a:p>
            <a:pPr lvl="3"/>
            <a:r>
              <a:rPr kumimoji="1" lang="en-US" altLang="ja-JP" dirty="0"/>
              <a:t>Body1 _20pt</a:t>
            </a:r>
            <a:endParaRPr kumimoji="1" lang="ja-JP" altLang="en-US" dirty="0"/>
          </a:p>
          <a:p>
            <a:pPr lvl="4"/>
            <a:r>
              <a:rPr kumimoji="1" lang="en-US" altLang="ja-JP" dirty="0"/>
              <a:t>Body2 _20pt</a:t>
            </a:r>
          </a:p>
          <a:p>
            <a:pPr lvl="4"/>
            <a:endParaRPr kumimoji="1" lang="ja-JP" altLang="en-US" dirty="0"/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360000" y="252000"/>
            <a:ext cx="8208000" cy="72000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kumimoji="1" lang="en-US" altLang="ja-JP" dirty="0"/>
              <a:t>Title _28pt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632B3-990E-4D3E-99A6-FBD255F28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481045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Abst+Headline+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コンテンツ プレースホルダー 2"/>
          <p:cNvSpPr>
            <a:spLocks noGrp="1"/>
          </p:cNvSpPr>
          <p:nvPr>
            <p:ph idx="14" hasCustomPrompt="1"/>
          </p:nvPr>
        </p:nvSpPr>
        <p:spPr>
          <a:xfrm>
            <a:off x="360000" y="2204865"/>
            <a:ext cx="8208000" cy="3960440"/>
          </a:xfrm>
        </p:spPr>
        <p:txBody>
          <a:bodyPr lIns="72000"/>
          <a:lstStyle>
            <a:lvl1pPr marL="342000" indent="-342900">
              <a:buClr>
                <a:schemeClr val="accent5">
                  <a:lumMod val="50000"/>
                </a:schemeClr>
              </a:buClr>
              <a:buSzPct val="75000"/>
              <a:buFont typeface="Wingdings" panose="05000000000000000000" pitchFamily="2" charset="2"/>
              <a:buChar char="l"/>
              <a:defRPr/>
            </a:lvl1pPr>
            <a:lvl2pPr marL="342000">
              <a:buClr>
                <a:schemeClr val="accent5">
                  <a:lumMod val="50000"/>
                </a:schemeClr>
              </a:buClr>
              <a:buSzPct val="75000"/>
              <a:defRPr/>
            </a:lvl2pPr>
            <a:lvl3pPr marL="342000">
              <a:buClr>
                <a:schemeClr val="accent5">
                  <a:lumMod val="50000"/>
                </a:schemeClr>
              </a:buClr>
              <a:buSzPct val="75000"/>
              <a:defRPr/>
            </a:lvl3pPr>
            <a:lvl4pPr marL="57600" indent="0">
              <a:buClr>
                <a:schemeClr val="accent5">
                  <a:lumMod val="50000"/>
                </a:schemeClr>
              </a:buClr>
              <a:buSzPct val="75000"/>
              <a:buNone/>
              <a:defRPr sz="2000"/>
            </a:lvl4pPr>
            <a:lvl5pPr marL="342000" indent="-284400">
              <a:buClr>
                <a:schemeClr val="accent5">
                  <a:lumMod val="50000"/>
                </a:schemeClr>
              </a:buClr>
              <a:buSzPct val="75000"/>
              <a:buFont typeface="Wingdings" panose="05000000000000000000" pitchFamily="2" charset="2"/>
              <a:buChar char="l"/>
              <a:defRPr/>
            </a:lvl5pPr>
          </a:lstStyle>
          <a:p>
            <a:pPr lvl="3"/>
            <a:r>
              <a:rPr kumimoji="1" lang="en-US" altLang="ja-JP" dirty="0"/>
              <a:t>Body 1 _20pt</a:t>
            </a:r>
            <a:endParaRPr kumimoji="1" lang="ja-JP" altLang="en-US" dirty="0"/>
          </a:p>
          <a:p>
            <a:pPr lvl="4"/>
            <a:r>
              <a:rPr kumimoji="1" lang="en-US" altLang="ja-JP" dirty="0"/>
              <a:t>Body 2 _20pt</a:t>
            </a:r>
            <a:endParaRPr kumimoji="1" lang="ja-JP" altLang="en-US" dirty="0"/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360000" y="252000"/>
            <a:ext cx="8208000" cy="72000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kumimoji="1" lang="en-US" altLang="ja-JP" dirty="0"/>
              <a:t>Title _28pt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632B3-990E-4D3E-99A6-FBD255F28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テキスト プレースホルダー 7"/>
          <p:cNvSpPr>
            <a:spLocks noGrp="1"/>
          </p:cNvSpPr>
          <p:nvPr>
            <p:ph type="body" sz="quarter" idx="13" hasCustomPrompt="1"/>
          </p:nvPr>
        </p:nvSpPr>
        <p:spPr>
          <a:xfrm>
            <a:off x="360000" y="900001"/>
            <a:ext cx="8208000" cy="709663"/>
          </a:xfrm>
        </p:spPr>
        <p:txBody>
          <a:bodyPr lIns="396000" tIns="72000" rIns="0" bIns="72000">
            <a:sp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FontTx/>
              <a:buNone/>
              <a:defRPr sz="2000" b="0" baseline="0"/>
            </a:lvl1pPr>
          </a:lstStyle>
          <a:p>
            <a:pPr lvl="0"/>
            <a:r>
              <a:rPr kumimoji="1" lang="en-US" altLang="ja-JP" dirty="0" err="1"/>
              <a:t>Abstruct</a:t>
            </a:r>
            <a:r>
              <a:rPr kumimoji="1" lang="en-US" altLang="ja-JP" dirty="0"/>
              <a:t> 20pt. </a:t>
            </a:r>
          </a:p>
          <a:p>
            <a:pPr lvl="0"/>
            <a:r>
              <a:rPr kumimoji="1" lang="en-US" altLang="ja-JP" dirty="0"/>
              <a:t>left and right 1.0 cm   upside and downside 0.4cm      line size 1.5pt</a:t>
            </a:r>
            <a:endParaRPr kumimoji="1" lang="ja-JP" altLang="en-US" dirty="0"/>
          </a:p>
        </p:txBody>
      </p:sp>
      <p:sp>
        <p:nvSpPr>
          <p:cNvPr id="9" name="テキスト プレースホルダー 7"/>
          <p:cNvSpPr>
            <a:spLocks noGrp="1"/>
          </p:cNvSpPr>
          <p:nvPr>
            <p:ph type="body" sz="quarter" idx="15" hasCustomPrompt="1"/>
          </p:nvPr>
        </p:nvSpPr>
        <p:spPr>
          <a:xfrm>
            <a:off x="360001" y="1633315"/>
            <a:ext cx="8424863" cy="478831"/>
          </a:xfrm>
          <a:solidFill>
            <a:schemeClr val="accent5"/>
          </a:solidFill>
          <a:ln w="19050" cap="flat">
            <a:solidFill>
              <a:schemeClr val="accent5">
                <a:lumMod val="50000"/>
              </a:schemeClr>
            </a:solidFill>
          </a:ln>
        </p:spPr>
        <p:txBody>
          <a:bodyPr lIns="396000" tIns="72000" rIns="324000" bIns="72000">
            <a:spAutoFit/>
          </a:bodyPr>
          <a:lstStyle>
            <a:lvl1pPr marL="0" indent="0">
              <a:lnSpc>
                <a:spcPts val="2600"/>
              </a:lnSpc>
              <a:spcBef>
                <a:spcPts val="0"/>
              </a:spcBef>
              <a:buFontTx/>
              <a:buNone/>
              <a:defRPr sz="2400" b="1" baseline="0"/>
            </a:lvl1pPr>
          </a:lstStyle>
          <a:p>
            <a:pPr lvl="0"/>
            <a:r>
              <a:rPr kumimoji="1" lang="en-US" altLang="ja-JP" dirty="0"/>
              <a:t>Headline 24pt / bold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8577005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Abst+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コンテンツ プレースホルダー 2"/>
          <p:cNvSpPr>
            <a:spLocks noGrp="1"/>
          </p:cNvSpPr>
          <p:nvPr>
            <p:ph idx="14" hasCustomPrompt="1"/>
          </p:nvPr>
        </p:nvSpPr>
        <p:spPr>
          <a:xfrm>
            <a:off x="360000" y="2133417"/>
            <a:ext cx="8208000" cy="4031888"/>
          </a:xfrm>
        </p:spPr>
        <p:txBody>
          <a:bodyPr lIns="72000"/>
          <a:lstStyle>
            <a:lvl1pPr marL="342000" indent="-342900">
              <a:buClr>
                <a:schemeClr val="accent5">
                  <a:lumMod val="50000"/>
                </a:schemeClr>
              </a:buClr>
              <a:buSzPct val="75000"/>
              <a:buFont typeface="Wingdings" panose="05000000000000000000" pitchFamily="2" charset="2"/>
              <a:buChar char="l"/>
              <a:defRPr/>
            </a:lvl1pPr>
            <a:lvl2pPr marL="342000">
              <a:buClr>
                <a:schemeClr val="accent5">
                  <a:lumMod val="50000"/>
                </a:schemeClr>
              </a:buClr>
              <a:buSzPct val="75000"/>
              <a:defRPr/>
            </a:lvl2pPr>
            <a:lvl3pPr marL="342000">
              <a:buClr>
                <a:schemeClr val="accent5">
                  <a:lumMod val="50000"/>
                </a:schemeClr>
              </a:buClr>
              <a:buSzPct val="75000"/>
              <a:defRPr/>
            </a:lvl3pPr>
            <a:lvl4pPr marL="57600" indent="0">
              <a:buClr>
                <a:schemeClr val="accent5">
                  <a:lumMod val="50000"/>
                </a:schemeClr>
              </a:buClr>
              <a:buSzPct val="75000"/>
              <a:buNone/>
              <a:defRPr sz="2000"/>
            </a:lvl4pPr>
            <a:lvl5pPr marL="342000" indent="-284400">
              <a:buClr>
                <a:schemeClr val="accent5">
                  <a:lumMod val="50000"/>
                </a:schemeClr>
              </a:buClr>
              <a:buSzPct val="75000"/>
              <a:buFont typeface="Wingdings" panose="05000000000000000000" pitchFamily="2" charset="2"/>
              <a:buChar char="l"/>
              <a:defRPr/>
            </a:lvl5pPr>
          </a:lstStyle>
          <a:p>
            <a:pPr lvl="3"/>
            <a:r>
              <a:rPr kumimoji="1" lang="en-US" altLang="ja-JP" dirty="0"/>
              <a:t>Body1 _20pt</a:t>
            </a:r>
            <a:endParaRPr kumimoji="1" lang="ja-JP" altLang="en-US" dirty="0"/>
          </a:p>
          <a:p>
            <a:pPr lvl="4"/>
            <a:r>
              <a:rPr kumimoji="1" lang="en-US" altLang="ja-JP" dirty="0"/>
              <a:t>Body2 _20pt</a:t>
            </a:r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360000" y="252000"/>
            <a:ext cx="8208000" cy="72000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kumimoji="1" lang="en-US" altLang="ja-JP" dirty="0"/>
              <a:t>Title _28pt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632B3-990E-4D3E-99A6-FBD255F28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テキスト プレースホルダー 7"/>
          <p:cNvSpPr>
            <a:spLocks noGrp="1"/>
          </p:cNvSpPr>
          <p:nvPr>
            <p:ph type="body" sz="quarter" idx="13" hasCustomPrompt="1"/>
          </p:nvPr>
        </p:nvSpPr>
        <p:spPr>
          <a:xfrm>
            <a:off x="360001" y="900001"/>
            <a:ext cx="8424863" cy="709663"/>
          </a:xfrm>
          <a:solidFill>
            <a:schemeClr val="accent5"/>
          </a:solidFill>
          <a:ln w="19050" cap="flat">
            <a:solidFill>
              <a:schemeClr val="accent5">
                <a:lumMod val="50000"/>
              </a:schemeClr>
            </a:solidFill>
          </a:ln>
        </p:spPr>
        <p:txBody>
          <a:bodyPr lIns="396000" tIns="72000" rIns="324000" bIns="72000">
            <a:sp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FontTx/>
              <a:buNone/>
              <a:defRPr sz="2000" b="0" baseline="0"/>
            </a:lvl1pPr>
          </a:lstStyle>
          <a:p>
            <a:pPr lvl="0"/>
            <a:r>
              <a:rPr kumimoji="1" lang="en-US" altLang="ja-JP" dirty="0" err="1"/>
              <a:t>Abstruct</a:t>
            </a:r>
            <a:r>
              <a:rPr kumimoji="1" lang="en-US" altLang="ja-JP" dirty="0"/>
              <a:t> 20pt. </a:t>
            </a:r>
          </a:p>
          <a:p>
            <a:pPr lvl="0"/>
            <a:r>
              <a:rPr kumimoji="1" lang="en-US" altLang="ja-JP" dirty="0"/>
              <a:t>left and right 1.0 cm   upside and downside 0.4cm      line size 1.5pt</a:t>
            </a:r>
          </a:p>
        </p:txBody>
      </p:sp>
    </p:spTree>
    <p:extLst>
      <p:ext uri="{BB962C8B-B14F-4D97-AF65-F5344CB8AC3E}">
        <p14:creationId xmlns:p14="http://schemas.microsoft.com/office/powerpoint/2010/main" val="20513625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 hasCustomPrompt="1"/>
          </p:nvPr>
        </p:nvSpPr>
        <p:spPr>
          <a:xfrm>
            <a:off x="360000" y="1152001"/>
            <a:ext cx="8208000" cy="1661993"/>
          </a:xfrm>
        </p:spPr>
        <p:txBody>
          <a:bodyPr anchor="t">
            <a:spAutoFit/>
          </a:bodyPr>
          <a:lstStyle>
            <a:lvl1pPr>
              <a:defRPr sz="5400" baseline="0">
                <a:latin typeface="+mj-lt"/>
              </a:defRPr>
            </a:lvl1pPr>
          </a:lstStyle>
          <a:p>
            <a:r>
              <a:rPr kumimoji="1" lang="en-US" altLang="ja-JP" dirty="0"/>
              <a:t>Title_54pt</a:t>
            </a:r>
            <a:br>
              <a:rPr kumimoji="1" lang="en-US" altLang="ja-JP" dirty="0"/>
            </a:br>
            <a:r>
              <a:rPr kumimoji="1" lang="en-US" altLang="ja-JP" dirty="0" err="1"/>
              <a:t>Title_54pt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ja-JP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632B3-990E-4D3E-99A6-FBD255F286FB}" type="slidenum">
              <a:rPr lang="ja-JP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ja-JP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図プレースホルダー 7"/>
          <p:cNvSpPr>
            <a:spLocks noGrp="1"/>
          </p:cNvSpPr>
          <p:nvPr>
            <p:ph type="pic" sz="quarter" idx="13"/>
          </p:nvPr>
        </p:nvSpPr>
        <p:spPr>
          <a:xfrm>
            <a:off x="3851921" y="2996953"/>
            <a:ext cx="4968231" cy="309587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kumimoji="1" lang="ja-JP" altLang="en-US" dirty="0"/>
          </a:p>
        </p:txBody>
      </p:sp>
      <p:sp>
        <p:nvSpPr>
          <p:cNvPr id="11" name="テキスト プレースホルダー 10"/>
          <p:cNvSpPr>
            <a:spLocks noGrp="1"/>
          </p:cNvSpPr>
          <p:nvPr>
            <p:ph type="body" sz="quarter" idx="14" hasCustomPrompt="1"/>
          </p:nvPr>
        </p:nvSpPr>
        <p:spPr>
          <a:xfrm>
            <a:off x="360000" y="5812224"/>
            <a:ext cx="3492000" cy="307777"/>
          </a:xfrm>
        </p:spPr>
        <p:txBody>
          <a:bodyPr anchor="b" anchorCtr="0">
            <a:spAutoFit/>
          </a:bodyPr>
          <a:lstStyle>
            <a:lvl1pPr marL="5850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5850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ja-JP" sz="2000" dirty="0"/>
              <a:t>Ver. X.XX</a:t>
            </a:r>
            <a:r>
              <a:rPr lang="en-US" altLang="ja-JP" sz="2000" baseline="0" dirty="0"/>
              <a:t> </a:t>
            </a:r>
            <a:r>
              <a:rPr lang="en-US" altLang="ja-JP" sz="2000" dirty="0"/>
              <a:t>20pt</a:t>
            </a:r>
            <a:endParaRPr lang="ja-JP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3300635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タイトル プレースホルダー 1"/>
          <p:cNvSpPr>
            <a:spLocks noGrp="1"/>
          </p:cNvSpPr>
          <p:nvPr>
            <p:ph type="title" hasCustomPrompt="1"/>
          </p:nvPr>
        </p:nvSpPr>
        <p:spPr>
          <a:xfrm>
            <a:off x="360000" y="1152000"/>
            <a:ext cx="8208000" cy="677108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>
              <a:defRPr/>
            </a:lvl1pPr>
          </a:lstStyle>
          <a:p>
            <a:r>
              <a:rPr kumimoji="1" lang="en-US" altLang="ja-JP" dirty="0"/>
              <a:t>Contents_44pt</a:t>
            </a:r>
            <a:endParaRPr kumimoji="1"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ja-JP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632B3-990E-4D3E-99A6-FBD255F286FB}" type="slidenum">
              <a:rPr lang="ja-JP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ja-JP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3" hasCustomPrompt="1"/>
          </p:nvPr>
        </p:nvSpPr>
        <p:spPr>
          <a:xfrm>
            <a:off x="1152000" y="2376001"/>
            <a:ext cx="7416000" cy="410369"/>
          </a:xfrm>
        </p:spPr>
        <p:txBody>
          <a:bodyPr>
            <a:spAutoFit/>
          </a:bodyPr>
          <a:lstStyle>
            <a:lvl2pPr marL="570600" indent="-514350">
              <a:buClr>
                <a:schemeClr val="accent5">
                  <a:lumMod val="50000"/>
                </a:schemeClr>
              </a:buClr>
              <a:buFont typeface="+mj-lt"/>
              <a:buAutoNum type="arabicPeriod"/>
              <a:defRPr sz="2400" b="1">
                <a:solidFill>
                  <a:schemeClr val="bg1">
                    <a:lumMod val="50000"/>
                  </a:schemeClr>
                </a:solidFill>
              </a:defRPr>
            </a:lvl2pPr>
            <a:lvl4pPr marL="514800" indent="-457200">
              <a:lnSpc>
                <a:spcPts val="2600"/>
              </a:lnSpc>
              <a:buClr>
                <a:schemeClr val="accent5">
                  <a:lumMod val="50000"/>
                </a:schemeClr>
              </a:buClr>
              <a:buFont typeface="+mj-lt"/>
              <a:buAutoNum type="arabicPeriod"/>
              <a:defRPr b="1"/>
            </a:lvl4pPr>
          </a:lstStyle>
          <a:p>
            <a:pPr lvl="1"/>
            <a:r>
              <a:rPr kumimoji="1" lang="en-US" altLang="ja-JP" dirty="0"/>
              <a:t>Title_24pt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471101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タイトル プレースホルダー 1"/>
          <p:cNvSpPr>
            <a:spLocks noGrp="1"/>
          </p:cNvSpPr>
          <p:nvPr>
            <p:ph type="title" hasCustomPrompt="1"/>
          </p:nvPr>
        </p:nvSpPr>
        <p:spPr>
          <a:xfrm>
            <a:off x="360000" y="1152000"/>
            <a:ext cx="8208000" cy="677108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>
              <a:defRPr/>
            </a:lvl1pPr>
          </a:lstStyle>
          <a:p>
            <a:r>
              <a:rPr kumimoji="1" lang="en-US" altLang="ja-JP" dirty="0"/>
              <a:t>Contents_44pt</a:t>
            </a:r>
            <a:endParaRPr kumimoji="1"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632B3-990E-4D3E-99A6-FBD255F28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3" hasCustomPrompt="1"/>
          </p:nvPr>
        </p:nvSpPr>
        <p:spPr>
          <a:xfrm>
            <a:off x="1152000" y="2376001"/>
            <a:ext cx="7416000" cy="410369"/>
          </a:xfrm>
        </p:spPr>
        <p:txBody>
          <a:bodyPr>
            <a:spAutoFit/>
          </a:bodyPr>
          <a:lstStyle>
            <a:lvl2pPr marL="570865" indent="-514350">
              <a:buClr>
                <a:schemeClr val="accent5">
                  <a:lumMod val="50000"/>
                </a:schemeClr>
              </a:buClr>
              <a:buFont typeface="+mj-lt"/>
              <a:buAutoNum type="arabicPeriod"/>
              <a:defRPr sz="2400" b="1">
                <a:solidFill>
                  <a:schemeClr val="bg1">
                    <a:lumMod val="50000"/>
                  </a:schemeClr>
                </a:solidFill>
              </a:defRPr>
            </a:lvl2pPr>
            <a:lvl4pPr marL="514985" indent="-457200">
              <a:lnSpc>
                <a:spcPts val="2600"/>
              </a:lnSpc>
              <a:buClr>
                <a:schemeClr val="accent5">
                  <a:lumMod val="50000"/>
                </a:schemeClr>
              </a:buClr>
              <a:buFont typeface="+mj-lt"/>
              <a:buAutoNum type="arabicPeriod"/>
              <a:defRPr b="1"/>
            </a:lvl4pPr>
          </a:lstStyle>
          <a:p>
            <a:pPr lvl="1"/>
            <a:r>
              <a:rPr kumimoji="1" lang="en-US" altLang="ja-JP" dirty="0"/>
              <a:t>Title_24pt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7347598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Headline+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コンテンツ プレースホルダー 2"/>
          <p:cNvSpPr>
            <a:spLocks noGrp="1"/>
          </p:cNvSpPr>
          <p:nvPr>
            <p:ph idx="14" hasCustomPrompt="1"/>
          </p:nvPr>
        </p:nvSpPr>
        <p:spPr>
          <a:xfrm>
            <a:off x="360000" y="980728"/>
            <a:ext cx="8208000" cy="5184576"/>
          </a:xfrm>
        </p:spPr>
        <p:txBody>
          <a:bodyPr lIns="36000"/>
          <a:lstStyle>
            <a:lvl1pPr marL="342000" indent="-342900">
              <a:buClr>
                <a:schemeClr val="accent5">
                  <a:lumMod val="50000"/>
                </a:schemeClr>
              </a:buClr>
              <a:buSzPct val="75000"/>
              <a:buFont typeface="Wingdings" panose="05000000000000000000" pitchFamily="2" charset="2"/>
              <a:buChar char="l"/>
              <a:defRPr/>
            </a:lvl1pPr>
            <a:lvl2pPr marL="56250" indent="0">
              <a:buClr>
                <a:schemeClr val="accent5">
                  <a:lumMod val="50000"/>
                </a:schemeClr>
              </a:buClr>
              <a:buSzPct val="75000"/>
              <a:buNone/>
              <a:defRPr sz="2400" b="1"/>
            </a:lvl2pPr>
            <a:lvl3pPr marL="342000">
              <a:buClr>
                <a:schemeClr val="accent5">
                  <a:lumMod val="50000"/>
                </a:schemeClr>
              </a:buClr>
              <a:buSzPct val="75000"/>
              <a:defRPr/>
            </a:lvl3pPr>
            <a:lvl4pPr marL="57600" indent="0">
              <a:buClr>
                <a:schemeClr val="accent5">
                  <a:lumMod val="50000"/>
                </a:schemeClr>
              </a:buClr>
              <a:buSzPct val="75000"/>
              <a:buNone/>
              <a:defRPr sz="2000" b="0" baseline="0"/>
            </a:lvl4pPr>
            <a:lvl5pPr marL="342000" indent="-284400">
              <a:buClr>
                <a:schemeClr val="accent5">
                  <a:lumMod val="50000"/>
                </a:schemeClr>
              </a:buClr>
              <a:buSzPct val="75000"/>
              <a:buFont typeface="Wingdings" panose="05000000000000000000" pitchFamily="2" charset="2"/>
              <a:buChar char="l"/>
              <a:defRPr/>
            </a:lvl5pPr>
          </a:lstStyle>
          <a:p>
            <a:pPr lvl="1"/>
            <a:r>
              <a:rPr kumimoji="1" lang="en-US" altLang="ja-JP" dirty="0"/>
              <a:t>Headline_24pt</a:t>
            </a:r>
            <a:endParaRPr kumimoji="1" lang="ja-JP" altLang="en-US" dirty="0"/>
          </a:p>
          <a:p>
            <a:pPr lvl="3"/>
            <a:r>
              <a:rPr kumimoji="1" lang="en-US" altLang="ja-JP" dirty="0"/>
              <a:t>Body1 _20pt</a:t>
            </a:r>
            <a:endParaRPr kumimoji="1" lang="ja-JP" altLang="en-US" dirty="0"/>
          </a:p>
          <a:p>
            <a:pPr lvl="4"/>
            <a:r>
              <a:rPr kumimoji="1" lang="en-US" altLang="ja-JP" dirty="0"/>
              <a:t>Body2 _20pt</a:t>
            </a:r>
          </a:p>
          <a:p>
            <a:pPr lvl="4"/>
            <a:endParaRPr kumimoji="1" lang="ja-JP" altLang="en-US" dirty="0"/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360000" y="252000"/>
            <a:ext cx="8208000" cy="72000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kumimoji="1" lang="en-US" altLang="ja-JP" dirty="0"/>
              <a:t>Title _28pt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ja-JP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632B3-990E-4D3E-99A6-FBD255F286FB}" type="slidenum">
              <a:rPr lang="ja-JP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ja-JP" alt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999020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Abst+Headline+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コンテンツ プレースホルダー 2"/>
          <p:cNvSpPr>
            <a:spLocks noGrp="1"/>
          </p:cNvSpPr>
          <p:nvPr>
            <p:ph idx="14" hasCustomPrompt="1"/>
          </p:nvPr>
        </p:nvSpPr>
        <p:spPr>
          <a:xfrm>
            <a:off x="360000" y="2204865"/>
            <a:ext cx="8208000" cy="3960440"/>
          </a:xfrm>
        </p:spPr>
        <p:txBody>
          <a:bodyPr lIns="72000"/>
          <a:lstStyle>
            <a:lvl1pPr marL="342000" indent="-342900">
              <a:buClr>
                <a:schemeClr val="accent5">
                  <a:lumMod val="50000"/>
                </a:schemeClr>
              </a:buClr>
              <a:buSzPct val="75000"/>
              <a:buFont typeface="Wingdings" panose="05000000000000000000" pitchFamily="2" charset="2"/>
              <a:buChar char="l"/>
              <a:defRPr/>
            </a:lvl1pPr>
            <a:lvl2pPr marL="342000">
              <a:buClr>
                <a:schemeClr val="accent5">
                  <a:lumMod val="50000"/>
                </a:schemeClr>
              </a:buClr>
              <a:buSzPct val="75000"/>
              <a:defRPr/>
            </a:lvl2pPr>
            <a:lvl3pPr marL="342000">
              <a:buClr>
                <a:schemeClr val="accent5">
                  <a:lumMod val="50000"/>
                </a:schemeClr>
              </a:buClr>
              <a:buSzPct val="75000"/>
              <a:defRPr/>
            </a:lvl3pPr>
            <a:lvl4pPr marL="57600" indent="0">
              <a:buClr>
                <a:schemeClr val="accent5">
                  <a:lumMod val="50000"/>
                </a:schemeClr>
              </a:buClr>
              <a:buSzPct val="75000"/>
              <a:buNone/>
              <a:defRPr sz="2000"/>
            </a:lvl4pPr>
            <a:lvl5pPr marL="342000" indent="-284400">
              <a:buClr>
                <a:schemeClr val="accent5">
                  <a:lumMod val="50000"/>
                </a:schemeClr>
              </a:buClr>
              <a:buSzPct val="75000"/>
              <a:buFont typeface="Wingdings" panose="05000000000000000000" pitchFamily="2" charset="2"/>
              <a:buChar char="l"/>
              <a:defRPr/>
            </a:lvl5pPr>
          </a:lstStyle>
          <a:p>
            <a:pPr lvl="3"/>
            <a:r>
              <a:rPr kumimoji="1" lang="en-US" altLang="ja-JP" dirty="0"/>
              <a:t>Body 1 _20pt</a:t>
            </a:r>
            <a:endParaRPr kumimoji="1" lang="ja-JP" altLang="en-US" dirty="0"/>
          </a:p>
          <a:p>
            <a:pPr lvl="4"/>
            <a:r>
              <a:rPr kumimoji="1" lang="en-US" altLang="ja-JP" dirty="0"/>
              <a:t>Body 2 _20pt</a:t>
            </a:r>
            <a:endParaRPr kumimoji="1" lang="ja-JP" altLang="en-US" dirty="0"/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360000" y="252000"/>
            <a:ext cx="8208000" cy="72000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kumimoji="1" lang="en-US" altLang="ja-JP" dirty="0"/>
              <a:t>Title _28pt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ja-JP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632B3-990E-4D3E-99A6-FBD255F286FB}" type="slidenum">
              <a:rPr lang="ja-JP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ja-JP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テキスト プレースホルダー 7"/>
          <p:cNvSpPr>
            <a:spLocks noGrp="1"/>
          </p:cNvSpPr>
          <p:nvPr>
            <p:ph type="body" sz="quarter" idx="13" hasCustomPrompt="1"/>
          </p:nvPr>
        </p:nvSpPr>
        <p:spPr>
          <a:xfrm>
            <a:off x="360000" y="900001"/>
            <a:ext cx="8208000" cy="709663"/>
          </a:xfrm>
        </p:spPr>
        <p:txBody>
          <a:bodyPr lIns="396000" tIns="72000" rIns="0" bIns="72000">
            <a:sp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FontTx/>
              <a:buNone/>
              <a:defRPr sz="2000" b="0" baseline="0"/>
            </a:lvl1pPr>
          </a:lstStyle>
          <a:p>
            <a:pPr lvl="0"/>
            <a:r>
              <a:rPr kumimoji="1" lang="en-US" altLang="ja-JP" dirty="0" err="1"/>
              <a:t>Abstruct</a:t>
            </a:r>
            <a:r>
              <a:rPr kumimoji="1" lang="en-US" altLang="ja-JP" dirty="0"/>
              <a:t> 20pt. </a:t>
            </a:r>
          </a:p>
          <a:p>
            <a:pPr lvl="0"/>
            <a:r>
              <a:rPr kumimoji="1" lang="en-US" altLang="ja-JP" dirty="0"/>
              <a:t>left and right 1.0 cm   upside and downside 0.4cm      line size 1.5pt</a:t>
            </a:r>
            <a:endParaRPr kumimoji="1" lang="ja-JP" altLang="en-US" dirty="0"/>
          </a:p>
        </p:txBody>
      </p:sp>
      <p:sp>
        <p:nvSpPr>
          <p:cNvPr id="9" name="テキスト プレースホルダー 7"/>
          <p:cNvSpPr>
            <a:spLocks noGrp="1"/>
          </p:cNvSpPr>
          <p:nvPr>
            <p:ph type="body" sz="quarter" idx="15" hasCustomPrompt="1"/>
          </p:nvPr>
        </p:nvSpPr>
        <p:spPr>
          <a:xfrm>
            <a:off x="360001" y="1633315"/>
            <a:ext cx="8424863" cy="478831"/>
          </a:xfrm>
          <a:solidFill>
            <a:schemeClr val="accent5"/>
          </a:solidFill>
          <a:ln w="19050" cap="flat">
            <a:solidFill>
              <a:schemeClr val="accent5">
                <a:lumMod val="50000"/>
              </a:schemeClr>
            </a:solidFill>
          </a:ln>
        </p:spPr>
        <p:txBody>
          <a:bodyPr lIns="396000" tIns="72000" rIns="324000" bIns="72000">
            <a:spAutoFit/>
          </a:bodyPr>
          <a:lstStyle>
            <a:lvl1pPr marL="0" indent="0">
              <a:lnSpc>
                <a:spcPts val="2600"/>
              </a:lnSpc>
              <a:spcBef>
                <a:spcPts val="0"/>
              </a:spcBef>
              <a:buFontTx/>
              <a:buNone/>
              <a:defRPr sz="2400" b="1" baseline="0"/>
            </a:lvl1pPr>
          </a:lstStyle>
          <a:p>
            <a:pPr lvl="0"/>
            <a:r>
              <a:rPr kumimoji="1" lang="en-US" altLang="ja-JP" dirty="0"/>
              <a:t>Headline 24pt / bold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2948591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Abst+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コンテンツ プレースホルダー 2"/>
          <p:cNvSpPr>
            <a:spLocks noGrp="1"/>
          </p:cNvSpPr>
          <p:nvPr>
            <p:ph idx="14" hasCustomPrompt="1"/>
          </p:nvPr>
        </p:nvSpPr>
        <p:spPr>
          <a:xfrm>
            <a:off x="360000" y="2133417"/>
            <a:ext cx="8208000" cy="4031888"/>
          </a:xfrm>
        </p:spPr>
        <p:txBody>
          <a:bodyPr lIns="72000"/>
          <a:lstStyle>
            <a:lvl1pPr marL="342000" indent="-342900">
              <a:buClr>
                <a:schemeClr val="accent5">
                  <a:lumMod val="50000"/>
                </a:schemeClr>
              </a:buClr>
              <a:buSzPct val="75000"/>
              <a:buFont typeface="Wingdings" panose="05000000000000000000" pitchFamily="2" charset="2"/>
              <a:buChar char="l"/>
              <a:defRPr/>
            </a:lvl1pPr>
            <a:lvl2pPr marL="342000">
              <a:buClr>
                <a:schemeClr val="accent5">
                  <a:lumMod val="50000"/>
                </a:schemeClr>
              </a:buClr>
              <a:buSzPct val="75000"/>
              <a:defRPr/>
            </a:lvl2pPr>
            <a:lvl3pPr marL="342000">
              <a:buClr>
                <a:schemeClr val="accent5">
                  <a:lumMod val="50000"/>
                </a:schemeClr>
              </a:buClr>
              <a:buSzPct val="75000"/>
              <a:defRPr/>
            </a:lvl3pPr>
            <a:lvl4pPr marL="57600" indent="0">
              <a:buClr>
                <a:schemeClr val="accent5">
                  <a:lumMod val="50000"/>
                </a:schemeClr>
              </a:buClr>
              <a:buSzPct val="75000"/>
              <a:buNone/>
              <a:defRPr sz="2000"/>
            </a:lvl4pPr>
            <a:lvl5pPr marL="342000" indent="-284400">
              <a:buClr>
                <a:schemeClr val="accent5">
                  <a:lumMod val="50000"/>
                </a:schemeClr>
              </a:buClr>
              <a:buSzPct val="75000"/>
              <a:buFont typeface="Wingdings" panose="05000000000000000000" pitchFamily="2" charset="2"/>
              <a:buChar char="l"/>
              <a:defRPr/>
            </a:lvl5pPr>
          </a:lstStyle>
          <a:p>
            <a:pPr lvl="3"/>
            <a:r>
              <a:rPr kumimoji="1" lang="en-US" altLang="ja-JP" dirty="0"/>
              <a:t>Body1 _20pt</a:t>
            </a:r>
            <a:endParaRPr kumimoji="1" lang="ja-JP" altLang="en-US" dirty="0"/>
          </a:p>
          <a:p>
            <a:pPr lvl="4"/>
            <a:r>
              <a:rPr kumimoji="1" lang="en-US" altLang="ja-JP" dirty="0"/>
              <a:t>Body2 _20pt</a:t>
            </a:r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360000" y="252000"/>
            <a:ext cx="8208000" cy="72000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kumimoji="1" lang="en-US" altLang="ja-JP" dirty="0"/>
              <a:t>Title _28pt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ja-JP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632B3-990E-4D3E-99A6-FBD255F286FB}" type="slidenum">
              <a:rPr lang="ja-JP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ja-JP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テキスト プレースホルダー 7"/>
          <p:cNvSpPr>
            <a:spLocks noGrp="1"/>
          </p:cNvSpPr>
          <p:nvPr>
            <p:ph type="body" sz="quarter" idx="13" hasCustomPrompt="1"/>
          </p:nvPr>
        </p:nvSpPr>
        <p:spPr>
          <a:xfrm>
            <a:off x="360001" y="900001"/>
            <a:ext cx="8424863" cy="709663"/>
          </a:xfrm>
          <a:solidFill>
            <a:schemeClr val="accent5"/>
          </a:solidFill>
          <a:ln w="19050" cap="flat">
            <a:solidFill>
              <a:schemeClr val="accent5">
                <a:lumMod val="50000"/>
              </a:schemeClr>
            </a:solidFill>
          </a:ln>
        </p:spPr>
        <p:txBody>
          <a:bodyPr lIns="396000" tIns="72000" rIns="324000" bIns="72000">
            <a:sp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FontTx/>
              <a:buNone/>
              <a:defRPr sz="2000" b="0" baseline="0"/>
            </a:lvl1pPr>
          </a:lstStyle>
          <a:p>
            <a:pPr lvl="0"/>
            <a:r>
              <a:rPr kumimoji="1" lang="en-US" altLang="ja-JP" dirty="0" err="1"/>
              <a:t>Abstruct</a:t>
            </a:r>
            <a:r>
              <a:rPr kumimoji="1" lang="en-US" altLang="ja-JP" dirty="0"/>
              <a:t> 20pt. </a:t>
            </a:r>
          </a:p>
          <a:p>
            <a:pPr lvl="0"/>
            <a:r>
              <a:rPr kumimoji="1" lang="en-US" altLang="ja-JP" dirty="0"/>
              <a:t>left and right 1.0 cm   upside and downside 0.4cm      line size 1.5pt</a:t>
            </a:r>
          </a:p>
        </p:txBody>
      </p:sp>
    </p:spTree>
    <p:extLst>
      <p:ext uri="{BB962C8B-B14F-4D97-AF65-F5344CB8AC3E}">
        <p14:creationId xmlns:p14="http://schemas.microsoft.com/office/powerpoint/2010/main" val="25951262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3_Headline+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コンテンツ プレースホルダー 2"/>
          <p:cNvSpPr>
            <a:spLocks noGrp="1"/>
          </p:cNvSpPr>
          <p:nvPr>
            <p:ph idx="14" hasCustomPrompt="1"/>
          </p:nvPr>
        </p:nvSpPr>
        <p:spPr>
          <a:xfrm>
            <a:off x="360000" y="980728"/>
            <a:ext cx="8208000" cy="5184576"/>
          </a:xfrm>
        </p:spPr>
        <p:txBody>
          <a:bodyPr lIns="36000"/>
          <a:lstStyle>
            <a:lvl1pPr marL="342265" indent="-342900">
              <a:buClr>
                <a:schemeClr val="accent5">
                  <a:lumMod val="50000"/>
                </a:schemeClr>
              </a:buClr>
              <a:buSzPct val="75000"/>
              <a:buFont typeface="Wingdings" panose="05000000000000000000" pitchFamily="2" charset="2"/>
              <a:buChar char="l"/>
              <a:defRPr/>
            </a:lvl1pPr>
            <a:lvl2pPr marL="56515" indent="0">
              <a:buClr>
                <a:schemeClr val="accent5">
                  <a:lumMod val="50000"/>
                </a:schemeClr>
              </a:buClr>
              <a:buSzPct val="75000"/>
              <a:buNone/>
              <a:defRPr sz="2400" b="1"/>
            </a:lvl2pPr>
            <a:lvl3pPr marL="342265">
              <a:buClr>
                <a:schemeClr val="accent5">
                  <a:lumMod val="50000"/>
                </a:schemeClr>
              </a:buClr>
              <a:buSzPct val="75000"/>
              <a:defRPr/>
            </a:lvl3pPr>
            <a:lvl4pPr marL="57785" indent="0">
              <a:buClr>
                <a:schemeClr val="accent5">
                  <a:lumMod val="50000"/>
                </a:schemeClr>
              </a:buClr>
              <a:buSzPct val="75000"/>
              <a:buNone/>
              <a:defRPr sz="2000" b="0" baseline="0"/>
            </a:lvl4pPr>
            <a:lvl5pPr marL="342265" indent="-284480">
              <a:buClr>
                <a:schemeClr val="accent5">
                  <a:lumMod val="50000"/>
                </a:schemeClr>
              </a:buClr>
              <a:buSzPct val="75000"/>
              <a:buFont typeface="Wingdings" panose="05000000000000000000" pitchFamily="2" charset="2"/>
              <a:buChar char="l"/>
              <a:defRPr/>
            </a:lvl5pPr>
          </a:lstStyle>
          <a:p>
            <a:pPr lvl="1"/>
            <a:r>
              <a:rPr kumimoji="1" lang="en-US" altLang="ja-JP" dirty="0"/>
              <a:t>Headline_24pt</a:t>
            </a:r>
            <a:endParaRPr kumimoji="1" lang="ja-JP" altLang="en-US" dirty="0"/>
          </a:p>
          <a:p>
            <a:pPr lvl="3"/>
            <a:r>
              <a:rPr kumimoji="1" lang="en-US" altLang="ja-JP" dirty="0"/>
              <a:t>Body1 _20pt</a:t>
            </a:r>
            <a:endParaRPr kumimoji="1" lang="ja-JP" altLang="en-US" dirty="0"/>
          </a:p>
          <a:p>
            <a:pPr lvl="4"/>
            <a:r>
              <a:rPr kumimoji="1" lang="en-US" altLang="ja-JP" dirty="0"/>
              <a:t>Body2 _20pt</a:t>
            </a:r>
          </a:p>
          <a:p>
            <a:pPr lvl="4"/>
            <a:endParaRPr kumimoji="1" lang="ja-JP" altLang="en-US" dirty="0"/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360000" y="252000"/>
            <a:ext cx="8208000" cy="72000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kumimoji="1" lang="en-US" altLang="ja-JP" dirty="0"/>
              <a:t>Title _28pt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632B3-990E-4D3E-99A6-FBD255F28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17201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4_Abst+Headline+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コンテンツ プレースホルダー 2"/>
          <p:cNvSpPr>
            <a:spLocks noGrp="1"/>
          </p:cNvSpPr>
          <p:nvPr>
            <p:ph idx="14" hasCustomPrompt="1"/>
          </p:nvPr>
        </p:nvSpPr>
        <p:spPr>
          <a:xfrm>
            <a:off x="360000" y="2204865"/>
            <a:ext cx="8208000" cy="3960440"/>
          </a:xfrm>
        </p:spPr>
        <p:txBody>
          <a:bodyPr lIns="72000"/>
          <a:lstStyle>
            <a:lvl1pPr marL="342265" indent="-342900">
              <a:buClr>
                <a:schemeClr val="accent5">
                  <a:lumMod val="50000"/>
                </a:schemeClr>
              </a:buClr>
              <a:buSzPct val="75000"/>
              <a:buFont typeface="Wingdings" panose="05000000000000000000" pitchFamily="2" charset="2"/>
              <a:buChar char="l"/>
              <a:defRPr/>
            </a:lvl1pPr>
            <a:lvl2pPr marL="342265">
              <a:buClr>
                <a:schemeClr val="accent5">
                  <a:lumMod val="50000"/>
                </a:schemeClr>
              </a:buClr>
              <a:buSzPct val="75000"/>
              <a:defRPr/>
            </a:lvl2pPr>
            <a:lvl3pPr marL="342265">
              <a:buClr>
                <a:schemeClr val="accent5">
                  <a:lumMod val="50000"/>
                </a:schemeClr>
              </a:buClr>
              <a:buSzPct val="75000"/>
              <a:defRPr/>
            </a:lvl3pPr>
            <a:lvl4pPr marL="57785" indent="0">
              <a:buClr>
                <a:schemeClr val="accent5">
                  <a:lumMod val="50000"/>
                </a:schemeClr>
              </a:buClr>
              <a:buSzPct val="75000"/>
              <a:buNone/>
              <a:defRPr sz="2000"/>
            </a:lvl4pPr>
            <a:lvl5pPr marL="342265" indent="-284480">
              <a:buClr>
                <a:schemeClr val="accent5">
                  <a:lumMod val="50000"/>
                </a:schemeClr>
              </a:buClr>
              <a:buSzPct val="75000"/>
              <a:buFont typeface="Wingdings" panose="05000000000000000000" pitchFamily="2" charset="2"/>
              <a:buChar char="l"/>
              <a:defRPr/>
            </a:lvl5pPr>
          </a:lstStyle>
          <a:p>
            <a:pPr lvl="3"/>
            <a:r>
              <a:rPr kumimoji="1" lang="en-US" altLang="ja-JP" dirty="0"/>
              <a:t>Body 1 _20pt</a:t>
            </a:r>
            <a:endParaRPr kumimoji="1" lang="ja-JP" altLang="en-US" dirty="0"/>
          </a:p>
          <a:p>
            <a:pPr lvl="4"/>
            <a:r>
              <a:rPr kumimoji="1" lang="en-US" altLang="ja-JP" dirty="0"/>
              <a:t>Body 2 _20pt</a:t>
            </a:r>
            <a:endParaRPr kumimoji="1" lang="ja-JP" altLang="en-US" dirty="0"/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360000" y="252000"/>
            <a:ext cx="8208000" cy="72000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kumimoji="1" lang="en-US" altLang="ja-JP" dirty="0"/>
              <a:t>Title _28pt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632B3-990E-4D3E-99A6-FBD255F28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テキスト プレースホルダー 7"/>
          <p:cNvSpPr>
            <a:spLocks noGrp="1"/>
          </p:cNvSpPr>
          <p:nvPr>
            <p:ph type="body" sz="quarter" idx="13" hasCustomPrompt="1"/>
          </p:nvPr>
        </p:nvSpPr>
        <p:spPr>
          <a:xfrm>
            <a:off x="360000" y="900001"/>
            <a:ext cx="8208000" cy="709663"/>
          </a:xfrm>
        </p:spPr>
        <p:txBody>
          <a:bodyPr lIns="396000" tIns="72000" rIns="0" bIns="72000">
            <a:sp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FontTx/>
              <a:buNone/>
              <a:defRPr sz="2000" b="0" baseline="0"/>
            </a:lvl1pPr>
          </a:lstStyle>
          <a:p>
            <a:pPr lvl="0"/>
            <a:r>
              <a:rPr kumimoji="1" lang="en-US" altLang="ja-JP" dirty="0" err="1"/>
              <a:t>Abstruct</a:t>
            </a:r>
            <a:r>
              <a:rPr kumimoji="1" lang="en-US" altLang="ja-JP" dirty="0"/>
              <a:t> 20pt. </a:t>
            </a:r>
          </a:p>
          <a:p>
            <a:pPr lvl="0"/>
            <a:r>
              <a:rPr kumimoji="1" lang="en-US" altLang="ja-JP" dirty="0"/>
              <a:t>left and right 1.0 cm   upside and downside 0.4cm      line size 1.5pt</a:t>
            </a:r>
            <a:endParaRPr kumimoji="1" lang="ja-JP" altLang="en-US" dirty="0"/>
          </a:p>
        </p:txBody>
      </p:sp>
      <p:sp>
        <p:nvSpPr>
          <p:cNvPr id="9" name="テキスト プレースホルダー 7"/>
          <p:cNvSpPr>
            <a:spLocks noGrp="1"/>
          </p:cNvSpPr>
          <p:nvPr>
            <p:ph type="body" sz="quarter" idx="15" hasCustomPrompt="1"/>
          </p:nvPr>
        </p:nvSpPr>
        <p:spPr>
          <a:xfrm>
            <a:off x="360001" y="1633315"/>
            <a:ext cx="8424863" cy="478831"/>
          </a:xfrm>
          <a:solidFill>
            <a:schemeClr val="accent5"/>
          </a:solidFill>
          <a:ln w="19050" cap="flat">
            <a:solidFill>
              <a:schemeClr val="accent5">
                <a:lumMod val="50000"/>
              </a:schemeClr>
            </a:solidFill>
          </a:ln>
        </p:spPr>
        <p:txBody>
          <a:bodyPr lIns="396000" tIns="72000" rIns="324000" bIns="72000">
            <a:spAutoFit/>
          </a:bodyPr>
          <a:lstStyle>
            <a:lvl1pPr marL="0" indent="0">
              <a:lnSpc>
                <a:spcPts val="2600"/>
              </a:lnSpc>
              <a:spcBef>
                <a:spcPts val="0"/>
              </a:spcBef>
              <a:buFontTx/>
              <a:buNone/>
              <a:defRPr sz="2400" b="1" baseline="0"/>
            </a:lvl1pPr>
          </a:lstStyle>
          <a:p>
            <a:pPr lvl="0"/>
            <a:r>
              <a:rPr kumimoji="1" lang="en-US" altLang="ja-JP" dirty="0"/>
              <a:t>Headline 24pt / bold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4179927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5_Abst+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コンテンツ プレースホルダー 2"/>
          <p:cNvSpPr>
            <a:spLocks noGrp="1"/>
          </p:cNvSpPr>
          <p:nvPr>
            <p:ph idx="14" hasCustomPrompt="1"/>
          </p:nvPr>
        </p:nvSpPr>
        <p:spPr>
          <a:xfrm>
            <a:off x="360000" y="2133417"/>
            <a:ext cx="8208000" cy="4031888"/>
          </a:xfrm>
        </p:spPr>
        <p:txBody>
          <a:bodyPr lIns="72000"/>
          <a:lstStyle>
            <a:lvl1pPr marL="342265" indent="-342900">
              <a:buClr>
                <a:schemeClr val="accent5">
                  <a:lumMod val="50000"/>
                </a:schemeClr>
              </a:buClr>
              <a:buSzPct val="75000"/>
              <a:buFont typeface="Wingdings" panose="05000000000000000000" pitchFamily="2" charset="2"/>
              <a:buChar char="l"/>
              <a:defRPr/>
            </a:lvl1pPr>
            <a:lvl2pPr marL="342265">
              <a:buClr>
                <a:schemeClr val="accent5">
                  <a:lumMod val="50000"/>
                </a:schemeClr>
              </a:buClr>
              <a:buSzPct val="75000"/>
              <a:defRPr/>
            </a:lvl2pPr>
            <a:lvl3pPr marL="342265">
              <a:buClr>
                <a:schemeClr val="accent5">
                  <a:lumMod val="50000"/>
                </a:schemeClr>
              </a:buClr>
              <a:buSzPct val="75000"/>
              <a:defRPr/>
            </a:lvl3pPr>
            <a:lvl4pPr marL="57785" indent="0">
              <a:buClr>
                <a:schemeClr val="accent5">
                  <a:lumMod val="50000"/>
                </a:schemeClr>
              </a:buClr>
              <a:buSzPct val="75000"/>
              <a:buNone/>
              <a:defRPr sz="2000"/>
            </a:lvl4pPr>
            <a:lvl5pPr marL="342265" indent="-284480">
              <a:buClr>
                <a:schemeClr val="accent5">
                  <a:lumMod val="50000"/>
                </a:schemeClr>
              </a:buClr>
              <a:buSzPct val="75000"/>
              <a:buFont typeface="Wingdings" panose="05000000000000000000" pitchFamily="2" charset="2"/>
              <a:buChar char="l"/>
              <a:defRPr/>
            </a:lvl5pPr>
          </a:lstStyle>
          <a:p>
            <a:pPr lvl="3"/>
            <a:r>
              <a:rPr kumimoji="1" lang="en-US" altLang="ja-JP" dirty="0"/>
              <a:t>Body1 _20pt</a:t>
            </a:r>
            <a:endParaRPr kumimoji="1" lang="ja-JP" altLang="en-US" dirty="0"/>
          </a:p>
          <a:p>
            <a:pPr lvl="4"/>
            <a:r>
              <a:rPr kumimoji="1" lang="en-US" altLang="ja-JP" dirty="0"/>
              <a:t>Body2 _20pt</a:t>
            </a:r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360000" y="252000"/>
            <a:ext cx="8208000" cy="72000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kumimoji="1" lang="en-US" altLang="ja-JP" dirty="0"/>
              <a:t>Title _28pt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632B3-990E-4D3E-99A6-FBD255F28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テキスト プレースホルダー 7"/>
          <p:cNvSpPr>
            <a:spLocks noGrp="1"/>
          </p:cNvSpPr>
          <p:nvPr>
            <p:ph type="body" sz="quarter" idx="13" hasCustomPrompt="1"/>
          </p:nvPr>
        </p:nvSpPr>
        <p:spPr>
          <a:xfrm>
            <a:off x="360001" y="900001"/>
            <a:ext cx="8424863" cy="709663"/>
          </a:xfrm>
          <a:solidFill>
            <a:schemeClr val="accent5"/>
          </a:solidFill>
          <a:ln w="19050" cap="flat">
            <a:solidFill>
              <a:schemeClr val="accent5">
                <a:lumMod val="50000"/>
              </a:schemeClr>
            </a:solidFill>
          </a:ln>
        </p:spPr>
        <p:txBody>
          <a:bodyPr lIns="396000" tIns="72000" rIns="324000" bIns="72000">
            <a:sp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FontTx/>
              <a:buNone/>
              <a:defRPr sz="2000" b="0" baseline="0"/>
            </a:lvl1pPr>
          </a:lstStyle>
          <a:p>
            <a:pPr lvl="0"/>
            <a:r>
              <a:rPr kumimoji="1" lang="en-US" altLang="ja-JP" dirty="0" err="1"/>
              <a:t>Abstruct</a:t>
            </a:r>
            <a:r>
              <a:rPr kumimoji="1" lang="en-US" altLang="ja-JP" dirty="0"/>
              <a:t> 20pt. </a:t>
            </a:r>
          </a:p>
          <a:p>
            <a:pPr lvl="0"/>
            <a:r>
              <a:rPr kumimoji="1" lang="en-US" altLang="ja-JP" dirty="0"/>
              <a:t>left and right 1.0 cm   upside and downside 0.4cm      line size 1.5pt</a:t>
            </a:r>
          </a:p>
        </p:txBody>
      </p:sp>
    </p:spTree>
    <p:extLst>
      <p:ext uri="{BB962C8B-B14F-4D97-AF65-F5344CB8AC3E}">
        <p14:creationId xmlns:p14="http://schemas.microsoft.com/office/powerpoint/2010/main" val="36987862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143000" y="1122364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632B3-990E-4D3E-99A6-FBD255F28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673223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632B3-990E-4D3E-99A6-FBD255F28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196370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 hasCustomPrompt="1"/>
          </p:nvPr>
        </p:nvSpPr>
        <p:spPr>
          <a:xfrm>
            <a:off x="360000" y="1152001"/>
            <a:ext cx="8208000" cy="1661993"/>
          </a:xfrm>
        </p:spPr>
        <p:txBody>
          <a:bodyPr anchor="t">
            <a:spAutoFit/>
          </a:bodyPr>
          <a:lstStyle>
            <a:lvl1pPr>
              <a:defRPr sz="5400" baseline="0">
                <a:latin typeface="+mj-lt"/>
              </a:defRPr>
            </a:lvl1pPr>
          </a:lstStyle>
          <a:p>
            <a:r>
              <a:rPr kumimoji="1" lang="en-US" altLang="ja-JP" dirty="0"/>
              <a:t>Title_54pt</a:t>
            </a:r>
            <a:br>
              <a:rPr kumimoji="1" lang="en-US" altLang="ja-JP" dirty="0"/>
            </a:br>
            <a:r>
              <a:rPr kumimoji="1" lang="en-US" altLang="ja-JP" dirty="0" err="1"/>
              <a:t>Title_54pt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632B3-990E-4D3E-99A6-FBD255F28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図プレースホルダー 7"/>
          <p:cNvSpPr>
            <a:spLocks noGrp="1"/>
          </p:cNvSpPr>
          <p:nvPr>
            <p:ph type="pic" sz="quarter" idx="13"/>
          </p:nvPr>
        </p:nvSpPr>
        <p:spPr>
          <a:xfrm>
            <a:off x="3851921" y="2996953"/>
            <a:ext cx="4968231" cy="309587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kumimoji="1" lang="ja-JP" altLang="en-US" dirty="0"/>
          </a:p>
        </p:txBody>
      </p:sp>
      <p:sp>
        <p:nvSpPr>
          <p:cNvPr id="11" name="テキスト プレースホルダー 10"/>
          <p:cNvSpPr>
            <a:spLocks noGrp="1"/>
          </p:cNvSpPr>
          <p:nvPr>
            <p:ph type="body" sz="quarter" idx="14" hasCustomPrompt="1"/>
          </p:nvPr>
        </p:nvSpPr>
        <p:spPr>
          <a:xfrm>
            <a:off x="360000" y="5812224"/>
            <a:ext cx="3492000" cy="307777"/>
          </a:xfrm>
        </p:spPr>
        <p:txBody>
          <a:bodyPr anchor="b" anchorCtr="0">
            <a:spAutoFit/>
          </a:bodyPr>
          <a:lstStyle>
            <a:lvl1pPr marL="5842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5842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altLang="ja-JP" sz="2000" dirty="0"/>
              <a:t>Ver. X.XX</a:t>
            </a:r>
            <a:r>
              <a:rPr lang="en-US" altLang="ja-JP" sz="2000" baseline="0" dirty="0"/>
              <a:t> </a:t>
            </a:r>
            <a:r>
              <a:rPr lang="en-US" altLang="ja-JP" sz="2000" dirty="0"/>
              <a:t>20pt</a:t>
            </a:r>
            <a:endParaRPr lang="ja-JP" altLang="en-US" sz="2000" dirty="0"/>
          </a:p>
        </p:txBody>
      </p:sp>
    </p:spTree>
    <p:extLst>
      <p:ext uri="{BB962C8B-B14F-4D97-AF65-F5344CB8AC3E}">
        <p14:creationId xmlns:p14="http://schemas.microsoft.com/office/powerpoint/2010/main" val="21598272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タイトル プレースホルダー 1"/>
          <p:cNvSpPr>
            <a:spLocks noGrp="1"/>
          </p:cNvSpPr>
          <p:nvPr>
            <p:ph type="title" hasCustomPrompt="1"/>
          </p:nvPr>
        </p:nvSpPr>
        <p:spPr>
          <a:xfrm>
            <a:off x="360000" y="1152000"/>
            <a:ext cx="8208000" cy="677108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>
              <a:defRPr/>
            </a:lvl1pPr>
          </a:lstStyle>
          <a:p>
            <a:r>
              <a:rPr kumimoji="1" lang="en-US" altLang="ja-JP" dirty="0"/>
              <a:t>Contents_44pt</a:t>
            </a:r>
            <a:endParaRPr kumimoji="1"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632B3-990E-4D3E-99A6-FBD255F28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3" hasCustomPrompt="1"/>
          </p:nvPr>
        </p:nvSpPr>
        <p:spPr>
          <a:xfrm>
            <a:off x="1152000" y="2376001"/>
            <a:ext cx="7416000" cy="410369"/>
          </a:xfrm>
        </p:spPr>
        <p:txBody>
          <a:bodyPr>
            <a:spAutoFit/>
          </a:bodyPr>
          <a:lstStyle>
            <a:lvl2pPr marL="570865" indent="-514350">
              <a:buClr>
                <a:schemeClr val="accent5">
                  <a:lumMod val="50000"/>
                </a:schemeClr>
              </a:buClr>
              <a:buFont typeface="+mj-lt"/>
              <a:buAutoNum type="arabicPeriod"/>
              <a:defRPr sz="2400" b="1">
                <a:solidFill>
                  <a:schemeClr val="bg1">
                    <a:lumMod val="50000"/>
                  </a:schemeClr>
                </a:solidFill>
              </a:defRPr>
            </a:lvl2pPr>
            <a:lvl4pPr marL="514985" indent="-457200">
              <a:lnSpc>
                <a:spcPts val="2600"/>
              </a:lnSpc>
              <a:buClr>
                <a:schemeClr val="accent5">
                  <a:lumMod val="50000"/>
                </a:schemeClr>
              </a:buClr>
              <a:buFont typeface="+mj-lt"/>
              <a:buAutoNum type="arabicPeriod"/>
              <a:defRPr b="1"/>
            </a:lvl4pPr>
          </a:lstStyle>
          <a:p>
            <a:pPr lvl="1"/>
            <a:r>
              <a:rPr kumimoji="1" lang="en-US" altLang="ja-JP" dirty="0"/>
              <a:t>Title_24pt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0191863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/>
          <p:cNvSpPr/>
          <p:nvPr userDrawn="1"/>
        </p:nvSpPr>
        <p:spPr>
          <a:xfrm>
            <a:off x="0" y="6309321"/>
            <a:ext cx="9144000" cy="548680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8" name="図 7"/>
          <p:cNvPicPr>
            <a:picLocks noChangeAspect="1"/>
          </p:cNvPicPr>
          <p:nvPr userDrawn="1"/>
        </p:nvPicPr>
        <p:blipFill rotWithShape="1"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34" t="8034" b="6125"/>
          <a:stretch>
            <a:fillRect/>
          </a:stretch>
        </p:blipFill>
        <p:spPr>
          <a:xfrm>
            <a:off x="162001" y="6309321"/>
            <a:ext cx="645692" cy="548680"/>
          </a:xfrm>
          <a:prstGeom prst="rect">
            <a:avLst/>
          </a:prstGeom>
        </p:spPr>
      </p:pic>
      <p:sp>
        <p:nvSpPr>
          <p:cNvPr id="10" name="タイトル 1"/>
          <p:cNvSpPr txBox="1"/>
          <p:nvPr userDrawn="1"/>
        </p:nvSpPr>
        <p:spPr>
          <a:xfrm>
            <a:off x="648002" y="6506775"/>
            <a:ext cx="3028615" cy="30660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1100" b="1" dirty="0">
                <a:latin typeface="Arial" panose="020B0604020202020204" pitchFamily="34" charset="0"/>
                <a:ea typeface="Arial Unicode MS" panose="020B0604020202020204" pitchFamily="50" charset="-128"/>
                <a:cs typeface="Arial" panose="020B0604020202020204" pitchFamily="34" charset="0"/>
              </a:rPr>
              <a:t>Japan International Cooperation Agency</a:t>
            </a:r>
            <a:endParaRPr lang="ja-JP" altLang="en-US" sz="1100" b="1" dirty="0">
              <a:latin typeface="Arial" panose="020B0604020202020204" pitchFamily="34" charset="0"/>
              <a:ea typeface="Arial Unicode MS" panose="020B0604020202020204" pitchFamily="50" charset="-128"/>
              <a:cs typeface="Arial" panose="020B0604020202020204" pitchFamily="34" charset="0"/>
            </a:endParaRPr>
          </a:p>
        </p:txBody>
      </p:sp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360000" y="252000"/>
            <a:ext cx="8208000" cy="10440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kumimoji="1" lang="en-US" altLang="ja-JP" dirty="0"/>
              <a:t>Master Title_44pt</a:t>
            </a:r>
            <a:endParaRPr kumimoji="1" lang="ja-JP" altLang="en-US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360000" y="1269280"/>
            <a:ext cx="8208000" cy="4680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1"/>
            <a:r>
              <a:rPr kumimoji="1" lang="en-US" altLang="ja-JP" dirty="0"/>
              <a:t>Body text1 _28pt</a:t>
            </a:r>
            <a:endParaRPr kumimoji="1" lang="ja-JP" altLang="en-US" dirty="0"/>
          </a:p>
          <a:p>
            <a:pPr lvl="3"/>
            <a:r>
              <a:rPr kumimoji="1" lang="en-US" altLang="ja-JP" dirty="0"/>
              <a:t>Body text2 _24pt</a:t>
            </a:r>
            <a:endParaRPr kumimoji="1" lang="ja-JP" altLang="en-US" dirty="0"/>
          </a:p>
          <a:p>
            <a:pPr lvl="4"/>
            <a:r>
              <a:rPr kumimoji="1" lang="en-US" altLang="ja-JP" dirty="0"/>
              <a:t>Body text3 _20pt</a:t>
            </a:r>
          </a:p>
          <a:p>
            <a:pPr lvl="4"/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5940152" y="648000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563888" y="6480001"/>
            <a:ext cx="25202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48000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0632B3-990E-4D3E-99A6-FBD255F286FB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  <p:sp>
        <p:nvSpPr>
          <p:cNvPr id="11" name="テキスト ボックス 27"/>
          <p:cNvSpPr txBox="1"/>
          <p:nvPr userDrawn="1"/>
        </p:nvSpPr>
        <p:spPr>
          <a:xfrm>
            <a:off x="2484002" y="116632"/>
            <a:ext cx="6388927" cy="34290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algn="r" hangingPunct="0">
              <a:lnSpc>
                <a:spcPts val="1800"/>
              </a:lnSpc>
              <a:spcAft>
                <a:spcPts val="0"/>
              </a:spcAft>
            </a:pPr>
            <a:r>
              <a:rPr lang="en-US" altLang="ja-JP" sz="1100" b="1" kern="1000" dirty="0">
                <a:solidFill>
                  <a:srgbClr val="548DD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Japan's Experiences on Water Supply Development</a:t>
            </a:r>
            <a:endParaRPr lang="ja-JP" sz="1800" kern="10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テキスト ボックス 12"/>
          <p:cNvSpPr txBox="1"/>
          <p:nvPr userDrawn="1"/>
        </p:nvSpPr>
        <p:spPr>
          <a:xfrm>
            <a:off x="7524328" y="6525344"/>
            <a:ext cx="144016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1100" b="1" dirty="0">
                <a:latin typeface="+mj-lt"/>
              </a:rPr>
              <a:t>T4-</a:t>
            </a:r>
            <a:fld id="{8A0632B3-990E-4D3E-99A6-FBD255F286FB}" type="slidenum">
              <a:rPr kumimoji="1" lang="ja-JP" altLang="en-US" sz="1100" b="1" smtClean="0">
                <a:latin typeface="+mj-lt"/>
              </a:rPr>
              <a:t>‹#›</a:t>
            </a:fld>
            <a:endParaRPr kumimoji="1" lang="ja-JP" altLang="en-US" sz="11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313901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  <p:sldLayoutId id="2147483705" r:id="rId13"/>
    <p:sldLayoutId id="2147483706" r:id="rId14"/>
    <p:sldLayoutId id="2147483707" r:id="rId15"/>
    <p:sldLayoutId id="2147483708" r:id="rId16"/>
    <p:sldLayoutId id="2147483709" r:id="rId17"/>
    <p:sldLayoutId id="2147483697" r:id="rId18"/>
    <p:sldLayoutId id="2147483698" r:id="rId19"/>
    <p:sldLayoutId id="2147483699" r:id="rId20"/>
    <p:sldLayoutId id="2147483700" r:id="rId21"/>
    <p:sldLayoutId id="2147483701" r:id="rId22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kumimoji="1" sz="4400" b="1" kern="1200">
          <a:solidFill>
            <a:schemeClr val="bg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84480" algn="l" defTabSz="914400" rtl="0" eaLnBrk="1" latinLnBrk="0" hangingPunct="1">
        <a:spcBef>
          <a:spcPts val="1200"/>
        </a:spcBef>
        <a:buFont typeface="Arial" panose="020B0604020202020204" pitchFamily="34" charset="0"/>
        <a:buChar char="•"/>
        <a:defRPr kumimoji="1" sz="3200" b="1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342265" indent="-285750" algn="l" defTabSz="914400" rtl="0" eaLnBrk="1" latinLnBrk="0" hangingPunct="1">
        <a:lnSpc>
          <a:spcPts val="3200"/>
        </a:lnSpc>
        <a:spcBef>
          <a:spcPts val="1000"/>
        </a:spcBef>
        <a:buClr>
          <a:schemeClr val="accent5">
            <a:lumMod val="50000"/>
          </a:schemeClr>
        </a:buClr>
        <a:buFont typeface="Arial" panose="020B0604020202020204" pitchFamily="34" charset="0"/>
        <a:buChar char="–"/>
        <a:defRPr kumimoji="1" sz="28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342265" indent="-284480" algn="l" defTabSz="914400" rtl="0" eaLnBrk="1" latinLnBrk="0" hangingPunct="1">
        <a:lnSpc>
          <a:spcPts val="2700"/>
        </a:lnSpc>
        <a:spcBef>
          <a:spcPts val="6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342265" indent="-284480" algn="l" defTabSz="914400" rtl="0" eaLnBrk="1" latinLnBrk="0" hangingPunct="1">
        <a:lnSpc>
          <a:spcPts val="2200"/>
        </a:lnSpc>
        <a:spcBef>
          <a:spcPts val="600"/>
        </a:spcBef>
        <a:buClr>
          <a:schemeClr val="accent5">
            <a:lumMod val="50000"/>
          </a:schemeClr>
        </a:buClr>
        <a:buFont typeface="Arial" panose="020B0604020202020204" pitchFamily="34" charset="0"/>
        <a:buChar char="–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342265" indent="-284480" algn="l" defTabSz="914400" rtl="0" eaLnBrk="1" latinLnBrk="0" hangingPunct="1">
        <a:lnSpc>
          <a:spcPts val="2200"/>
        </a:lnSpc>
        <a:spcBef>
          <a:spcPts val="600"/>
        </a:spcBef>
        <a:buClr>
          <a:schemeClr val="accent5">
            <a:lumMod val="50000"/>
          </a:schemeClr>
        </a:buClr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emf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oleObject" Target="../embeddings/oleObject1.bin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467544" y="590824"/>
            <a:ext cx="8280920" cy="1830065"/>
          </a:xfrm>
        </p:spPr>
        <p:txBody>
          <a:bodyPr>
            <a:noAutofit/>
          </a:bodyPr>
          <a:lstStyle/>
          <a:p>
            <a:pPr algn="l"/>
            <a:r>
              <a:rPr lang="en-US" altLang="ja-JP" sz="4800" dirty="0"/>
              <a:t>Operation and Maintenance of Facilities</a:t>
            </a:r>
            <a:endParaRPr kumimoji="1" lang="ja-JP" altLang="en-US" sz="4000" dirty="0"/>
          </a:p>
        </p:txBody>
      </p:sp>
      <p:sp>
        <p:nvSpPr>
          <p:cNvPr id="12" name="テキスト プレースホルダー 12"/>
          <p:cNvSpPr txBox="1">
            <a:spLocks/>
          </p:cNvSpPr>
          <p:nvPr/>
        </p:nvSpPr>
        <p:spPr>
          <a:xfrm>
            <a:off x="251520" y="5667245"/>
            <a:ext cx="3492000" cy="642076"/>
          </a:xfrm>
          <a:prstGeom prst="rect">
            <a:avLst/>
          </a:prstGeom>
        </p:spPr>
        <p:txBody>
          <a:bodyPr/>
          <a:lstStyle>
            <a:lvl1pPr marL="342900" indent="-284400" algn="l" defTabSz="914400" rtl="0" eaLnBrk="1" latinLnBrk="0" hangingPunct="1">
              <a:spcBef>
                <a:spcPts val="1200"/>
              </a:spcBef>
              <a:buFont typeface="Arial" panose="020B0604020202020204" pitchFamily="34" charset="0"/>
              <a:buChar char="•"/>
              <a:defRPr kumimoji="1" sz="32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000" indent="-285750" algn="l" defTabSz="914400" rtl="0" eaLnBrk="1" latinLnBrk="0" hangingPunct="1">
              <a:lnSpc>
                <a:spcPts val="3200"/>
              </a:lnSpc>
              <a:spcBef>
                <a:spcPts val="1000"/>
              </a:spcBef>
              <a:buClr>
                <a:schemeClr val="accent5">
                  <a:lumMod val="50000"/>
                </a:schemeClr>
              </a:buClr>
              <a:buFont typeface="Arial" panose="020B0604020202020204" pitchFamily="34" charset="0"/>
              <a:buChar char="–"/>
              <a:defRPr kumimoji="1" sz="2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000" indent="-284400" algn="l" defTabSz="914400" rtl="0" eaLnBrk="1" latinLnBrk="0" hangingPunct="1">
              <a:lnSpc>
                <a:spcPts val="27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42000" indent="-284400" algn="l" defTabSz="914400" rtl="0" eaLnBrk="1" latinLnBrk="0" hangingPunct="1">
              <a:lnSpc>
                <a:spcPts val="2200"/>
              </a:lnSpc>
              <a:spcBef>
                <a:spcPts val="600"/>
              </a:spcBef>
              <a:buClr>
                <a:schemeClr val="accent5">
                  <a:lumMod val="50000"/>
                </a:schemeClr>
              </a:buClr>
              <a:buFont typeface="Arial" panose="020B0604020202020204" pitchFamily="34" charset="0"/>
              <a:buChar char="–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42000" indent="-284400" algn="l" defTabSz="914400" rtl="0" eaLnBrk="1" latinLnBrk="0" hangingPunct="1">
              <a:lnSpc>
                <a:spcPts val="2200"/>
              </a:lnSpc>
              <a:spcBef>
                <a:spcPts val="600"/>
              </a:spcBef>
              <a:buClr>
                <a:schemeClr val="accent5">
                  <a:lumMod val="50000"/>
                </a:schemeClr>
              </a:buClr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8500" indent="0">
              <a:buNone/>
            </a:pPr>
            <a:r>
              <a:rPr lang="en-US" altLang="ja-JP" dirty="0">
                <a:solidFill>
                  <a:schemeClr val="bg1">
                    <a:lumMod val="50000"/>
                  </a:schemeClr>
                </a:solidFill>
              </a:rPr>
              <a:t>No. T4 Ver. 1</a:t>
            </a:r>
            <a:endParaRPr lang="ja-JP" alt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4" name="図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3520" y="2420889"/>
            <a:ext cx="5004944" cy="343615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正方形/長方形 2"/>
          <p:cNvSpPr/>
          <p:nvPr/>
        </p:nvSpPr>
        <p:spPr>
          <a:xfrm>
            <a:off x="3648952" y="5836842"/>
            <a:ext cx="55801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400" b="1" dirty="0"/>
              <a:t>Source: JICA Training Course Material prepared by Sapporo </a:t>
            </a:r>
            <a:br>
              <a:rPr lang="en-US" altLang="ja-JP" sz="1400" b="1" dirty="0"/>
            </a:br>
            <a:r>
              <a:rPr lang="en-US" altLang="ja-JP" sz="1400" b="1" dirty="0"/>
              <a:t>City Waterworks Bureau  (JICA Sapporo, 2015) </a:t>
            </a:r>
            <a:endParaRPr lang="ja-JP" alt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7575688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1"/>
          <p:cNvSpPr>
            <a:spLocks noGrp="1"/>
          </p:cNvSpPr>
          <p:nvPr>
            <p:ph type="title"/>
          </p:nvPr>
        </p:nvSpPr>
        <p:spPr>
          <a:xfrm>
            <a:off x="360000" y="252000"/>
            <a:ext cx="8208000" cy="720000"/>
          </a:xfrm>
        </p:spPr>
        <p:txBody>
          <a:bodyPr>
            <a:normAutofit/>
          </a:bodyPr>
          <a:lstStyle/>
          <a:p>
            <a:pPr lvl="3"/>
            <a:r>
              <a:rPr lang="en-US" altLang="ja-JP" sz="2800" b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2. Importance of Maintenance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60000" y="1528705"/>
            <a:ext cx="8208000" cy="548840"/>
          </a:xfrm>
        </p:spPr>
        <p:txBody>
          <a:bodyPr>
            <a:normAutofit/>
          </a:bodyPr>
          <a:lstStyle/>
          <a:p>
            <a:pPr marL="58500" indent="0">
              <a:buNone/>
            </a:pPr>
            <a:r>
              <a:rPr lang="en-US" sz="2400" b="0" dirty="0">
                <a:solidFill>
                  <a:srgbClr val="FF0000"/>
                </a:solidFill>
              </a:rPr>
              <a:t>Pipe materials</a:t>
            </a:r>
            <a:r>
              <a:rPr lang="en-US" sz="2400" b="0" dirty="0"/>
              <a:t> </a:t>
            </a:r>
            <a:r>
              <a:rPr lang="en-US" sz="2400" b="0" dirty="0">
                <a:solidFill>
                  <a:srgbClr val="FF0000"/>
                </a:solidFill>
              </a:rPr>
              <a:t>deteriorate with age</a:t>
            </a:r>
            <a:endParaRPr lang="en-US" sz="2400" b="0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251522" y="972001"/>
            <a:ext cx="86618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b="1" dirty="0"/>
              <a:t>(3) Pipe</a:t>
            </a:r>
            <a:r>
              <a:rPr lang="ja-JP" altLang="en-US" sz="2400" b="1" dirty="0"/>
              <a:t> </a:t>
            </a:r>
            <a:r>
              <a:rPr lang="en-US" altLang="ja-JP" sz="2400" b="1" dirty="0"/>
              <a:t>Bursts 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4663659" y="5473248"/>
            <a:ext cx="449720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sz="1400" dirty="0"/>
              <a:t>Source: JWWA</a:t>
            </a:r>
            <a:r>
              <a:rPr lang="en-US" sz="1400" dirty="0"/>
              <a:t>, “</a:t>
            </a:r>
            <a:r>
              <a:rPr lang="en-US" sz="1400" i="1" dirty="0"/>
              <a:t>Casebook of Water Supply Accidents for Practical Use</a:t>
            </a:r>
            <a:r>
              <a:rPr lang="en-US" sz="1400" dirty="0"/>
              <a:t>,” </a:t>
            </a:r>
            <a:r>
              <a:rPr kumimoji="1" lang="en-US" sz="1400" dirty="0"/>
              <a:t>2008.</a:t>
            </a:r>
          </a:p>
          <a:p>
            <a:pPr algn="r"/>
            <a:r>
              <a:rPr lang="en-US" sz="1400" dirty="0"/>
              <a:t>Note: Photo is modified from original (indicated in red)  </a:t>
            </a:r>
            <a:endParaRPr kumimoji="1" lang="en-US" sz="1400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0010" y="2181069"/>
            <a:ext cx="4448231" cy="3312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テキスト ボックス 10"/>
          <p:cNvSpPr txBox="1"/>
          <p:nvPr/>
        </p:nvSpPr>
        <p:spPr>
          <a:xfrm>
            <a:off x="6058087" y="5053116"/>
            <a:ext cx="170834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b="1" dirty="0">
                <a:solidFill>
                  <a:srgbClr val="FF0000"/>
                </a:solidFill>
              </a:rPr>
              <a:t>Pipe Breakage</a:t>
            </a:r>
          </a:p>
        </p:txBody>
      </p:sp>
      <p:graphicFrame>
        <p:nvGraphicFramePr>
          <p:cNvPr id="15" name="表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7806779"/>
              </p:ext>
            </p:extLst>
          </p:nvPr>
        </p:nvGraphicFramePr>
        <p:xfrm>
          <a:off x="107505" y="2205959"/>
          <a:ext cx="4474112" cy="9144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2961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779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92496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ysClr val="windowText" lastClr="000000"/>
                          </a:solidFill>
                        </a:rPr>
                        <a:t>Causes</a:t>
                      </a:r>
                    </a:p>
                  </a:txBody>
                  <a:tcPr anchor="ctr"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3" algn="l" defTabSz="914400" rtl="0" eaLnBrk="1" latinLnBrk="0" hangingPunct="1">
                        <a:buSzPct val="75000"/>
                        <a:buFont typeface="Wingdings" panose="05000000000000000000" pitchFamily="2" charset="2"/>
                        <a:buChar char="l"/>
                      </a:pPr>
                      <a:r>
                        <a:rPr kumimoji="1" lang="en-US" altLang="ja-JP" sz="1800" kern="1200" dirty="0">
                          <a:solidFill>
                            <a:sysClr val="windowText" lastClr="000000"/>
                          </a:solidFill>
                        </a:rPr>
                        <a:t>Corrosion</a:t>
                      </a:r>
                    </a:p>
                    <a:p>
                      <a:pPr marL="0" lvl="3" algn="l" defTabSz="914400" rtl="0" eaLnBrk="1" latinLnBrk="0" hangingPunct="1">
                        <a:buSzPct val="75000"/>
                        <a:buFont typeface="Wingdings" panose="05000000000000000000" pitchFamily="2" charset="2"/>
                        <a:buChar char="l"/>
                      </a:pPr>
                      <a:r>
                        <a:rPr kumimoji="1" lang="en-US" altLang="ja-JP" sz="1800" kern="1200" dirty="0">
                          <a:solidFill>
                            <a:sysClr val="windowText" lastClr="000000"/>
                          </a:solidFill>
                        </a:rPr>
                        <a:t>Deterioration of materials</a:t>
                      </a:r>
                    </a:p>
                    <a:p>
                      <a:pPr marL="0" lvl="3" algn="l" defTabSz="914400" rtl="0" eaLnBrk="1" latinLnBrk="0" hangingPunct="1">
                        <a:buSzPct val="75000"/>
                        <a:buFont typeface="Wingdings" panose="05000000000000000000" pitchFamily="2" charset="2"/>
                        <a:buChar char="l"/>
                      </a:pPr>
                      <a:r>
                        <a:rPr kumimoji="1" lang="en-US" sz="1800" kern="1200" dirty="0">
                          <a:solidFill>
                            <a:sysClr val="windowText" lastClr="000000"/>
                          </a:solidFill>
                        </a:rPr>
                        <a:t>Old </a:t>
                      </a:r>
                      <a:r>
                        <a:rPr kumimoji="1" lang="en-US" sz="1800" kern="1200" baseline="0" dirty="0">
                          <a:solidFill>
                            <a:sysClr val="windowText" lastClr="000000"/>
                          </a:solidFill>
                        </a:rPr>
                        <a:t>lining method</a:t>
                      </a:r>
                      <a:endParaRPr kumimoji="1" lang="en-US" sz="1800" kern="12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R="3600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2" name="表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5120201"/>
              </p:ext>
            </p:extLst>
          </p:nvPr>
        </p:nvGraphicFramePr>
        <p:xfrm>
          <a:off x="107505" y="4867068"/>
          <a:ext cx="4474112" cy="924712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3113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627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24712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ysClr val="windowText" lastClr="000000"/>
                          </a:solidFill>
                        </a:rPr>
                        <a:t>Measures</a:t>
                      </a:r>
                    </a:p>
                  </a:txBody>
                  <a:tcPr anchor="ctr"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3" algn="l" defTabSz="914400" rtl="0" eaLnBrk="1" latinLnBrk="0" hangingPunct="1">
                        <a:buSzPct val="75000"/>
                        <a:buFont typeface="Wingdings" panose="05000000000000000000" pitchFamily="2" charset="2"/>
                        <a:buChar char="l"/>
                      </a:pPr>
                      <a:r>
                        <a:rPr kumimoji="1" lang="en-US" sz="1800" kern="1200" dirty="0">
                          <a:solidFill>
                            <a:sysClr val="windowText" lastClr="000000"/>
                          </a:solidFill>
                        </a:rPr>
                        <a:t>Accelerate scheduled</a:t>
                      </a:r>
                      <a:r>
                        <a:rPr kumimoji="1" lang="en-US" sz="1800" kern="1200" baseline="0" dirty="0">
                          <a:solidFill>
                            <a:sysClr val="windowText" lastClr="000000"/>
                          </a:solidFill>
                        </a:rPr>
                        <a:t> replacement of aging pipes</a:t>
                      </a:r>
                      <a:endParaRPr kumimoji="1" lang="en-US" sz="1800" kern="1200" dirty="0">
                        <a:solidFill>
                          <a:sysClr val="windowText" lastClr="000000"/>
                        </a:solidFill>
                      </a:endParaRPr>
                    </a:p>
                    <a:p>
                      <a:pPr marL="0" lvl="3" algn="l" defTabSz="914400" rtl="0" eaLnBrk="1" latinLnBrk="0" hangingPunct="1">
                        <a:buSzPct val="75000"/>
                        <a:buFont typeface="Wingdings" panose="05000000000000000000" pitchFamily="2" charset="2"/>
                        <a:buChar char="l"/>
                      </a:pPr>
                      <a:r>
                        <a:rPr kumimoji="1" lang="en-US" sz="1800" kern="1200" baseline="0" dirty="0">
                          <a:solidFill>
                            <a:sysClr val="windowText" lastClr="000000"/>
                          </a:solidFill>
                        </a:rPr>
                        <a:t>Emergency management</a:t>
                      </a:r>
                      <a:endParaRPr lang="en-US" sz="18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3" name="表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8836872"/>
              </p:ext>
            </p:extLst>
          </p:nvPr>
        </p:nvGraphicFramePr>
        <p:xfrm>
          <a:off x="107506" y="3356494"/>
          <a:ext cx="4473871" cy="118872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2961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777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85544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kumimoji="1" lang="en-US" sz="1800" kern="1200" dirty="0">
                          <a:solidFill>
                            <a:sysClr val="windowText" lastClr="000000"/>
                          </a:solidFill>
                        </a:rPr>
                        <a:t>Effect</a:t>
                      </a:r>
                      <a:endParaRPr kumimoji="1" lang="en-US" sz="1800" b="1" kern="1200" dirty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3" algn="l" defTabSz="914400" rtl="0" eaLnBrk="1" latinLnBrk="0" hangingPunct="1">
                        <a:buSzPct val="75000"/>
                        <a:buFont typeface="Wingdings" panose="05000000000000000000" pitchFamily="2" charset="2"/>
                        <a:buChar char="l"/>
                      </a:pPr>
                      <a:r>
                        <a:rPr kumimoji="1" lang="en-US" sz="1800" kern="1200" dirty="0">
                          <a:solidFill>
                            <a:sysClr val="windowText" lastClr="000000"/>
                          </a:solidFill>
                        </a:rPr>
                        <a:t>Water supply interruption</a:t>
                      </a:r>
                    </a:p>
                    <a:p>
                      <a:pPr marL="0" lvl="3" algn="l" defTabSz="914400" rtl="0" eaLnBrk="1" latinLnBrk="0" hangingPunct="1">
                        <a:buSzPct val="75000"/>
                        <a:buFont typeface="Wingdings" panose="05000000000000000000" pitchFamily="2" charset="2"/>
                        <a:buChar char="l"/>
                      </a:pPr>
                      <a:r>
                        <a:rPr kumimoji="1" lang="en-US" sz="1800" kern="1200" dirty="0">
                          <a:solidFill>
                            <a:sysClr val="windowText" lastClr="000000"/>
                          </a:solidFill>
                        </a:rPr>
                        <a:t>Road caving</a:t>
                      </a:r>
                    </a:p>
                    <a:p>
                      <a:pPr marL="0" lvl="3" algn="l" defTabSz="914400" rtl="0" eaLnBrk="1" latinLnBrk="0" hangingPunct="1">
                        <a:buSzPct val="75000"/>
                        <a:buFont typeface="Wingdings" panose="05000000000000000000" pitchFamily="2" charset="2"/>
                        <a:buChar char="l"/>
                      </a:pPr>
                      <a:r>
                        <a:rPr kumimoji="1" lang="en-US" sz="1800" kern="1200" dirty="0">
                          <a:solidFill>
                            <a:sysClr val="windowText" lastClr="000000"/>
                          </a:solidFill>
                        </a:rPr>
                        <a:t>Flooding of homes and roads</a:t>
                      </a:r>
                      <a:endParaRPr kumimoji="1" lang="en-US" sz="1800" b="1" kern="1200" dirty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7" name="下矢印 16"/>
          <p:cNvSpPr/>
          <p:nvPr/>
        </p:nvSpPr>
        <p:spPr>
          <a:xfrm>
            <a:off x="2241355" y="3098455"/>
            <a:ext cx="360040" cy="30332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下矢印 24"/>
          <p:cNvSpPr/>
          <p:nvPr/>
        </p:nvSpPr>
        <p:spPr>
          <a:xfrm>
            <a:off x="2241355" y="4542038"/>
            <a:ext cx="360040" cy="30332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タイトル 1"/>
          <p:cNvSpPr txBox="1">
            <a:spLocks/>
          </p:cNvSpPr>
          <p:nvPr/>
        </p:nvSpPr>
        <p:spPr>
          <a:xfrm>
            <a:off x="360000" y="252000"/>
            <a:ext cx="8208000" cy="7200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1" sz="4400" b="1" kern="120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3"/>
            <a:r>
              <a:rPr kumimoji="0" lang="en-US" altLang="ja-JP" sz="2800" b="1" kern="0">
                <a:solidFill>
                  <a:schemeClr val="bg1">
                    <a:lumMod val="50000"/>
                  </a:schemeClr>
                </a:solidFill>
                <a:latin typeface="+mj-lt"/>
              </a:rPr>
              <a:t>2. Importance of Maintenance</a:t>
            </a:r>
            <a:endParaRPr kumimoji="0" lang="en-US" altLang="ja-JP" sz="2800" b="1" kern="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2" name="円/楕円 1"/>
          <p:cNvSpPr/>
          <p:nvPr/>
        </p:nvSpPr>
        <p:spPr>
          <a:xfrm>
            <a:off x="6228184" y="4053277"/>
            <a:ext cx="1368152" cy="7200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6874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直線コネクタ 25"/>
          <p:cNvCxnSpPr/>
          <p:nvPr/>
        </p:nvCxnSpPr>
        <p:spPr>
          <a:xfrm flipV="1">
            <a:off x="5568672" y="2074152"/>
            <a:ext cx="3453201" cy="267522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タイトル 1"/>
          <p:cNvSpPr>
            <a:spLocks noGrp="1"/>
          </p:cNvSpPr>
          <p:nvPr>
            <p:ph type="title"/>
          </p:nvPr>
        </p:nvSpPr>
        <p:spPr>
          <a:xfrm>
            <a:off x="360000" y="252000"/>
            <a:ext cx="8208000" cy="720000"/>
          </a:xfrm>
        </p:spPr>
        <p:txBody>
          <a:bodyPr>
            <a:normAutofit/>
          </a:bodyPr>
          <a:lstStyle/>
          <a:p>
            <a:pPr lvl="3"/>
            <a:r>
              <a:rPr lang="en-US" altLang="ja-JP" sz="2800" b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2. Importance of Maintenance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95537" y="1412776"/>
            <a:ext cx="5455657" cy="1422513"/>
          </a:xfrm>
        </p:spPr>
        <p:txBody>
          <a:bodyPr>
            <a:normAutofit/>
          </a:bodyPr>
          <a:lstStyle/>
          <a:p>
            <a:pPr lvl="3">
              <a:buSzPct val="75000"/>
              <a:buFont typeface="Wingdings" panose="05000000000000000000" pitchFamily="2" charset="2"/>
              <a:buChar char="l"/>
            </a:pPr>
            <a:r>
              <a:rPr lang="en-US" altLang="ja-JP" sz="2000" dirty="0"/>
              <a:t>Annual academic conference </a:t>
            </a:r>
            <a:r>
              <a:rPr lang="en-US" sz="2000" dirty="0"/>
              <a:t>held in Japan Water Works Association General Assembly</a:t>
            </a:r>
          </a:p>
          <a:p>
            <a:pPr lvl="3">
              <a:buSzPct val="75000"/>
              <a:buFont typeface="Wingdings" panose="05000000000000000000" pitchFamily="2" charset="2"/>
              <a:buChar char="l"/>
            </a:pPr>
            <a:r>
              <a:rPr lang="en-US" sz="2000" i="1" dirty="0"/>
              <a:t>Casebook of Water Supply Accidents for Practical Use</a:t>
            </a: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60002" y="972001"/>
            <a:ext cx="86618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b="1"/>
              <a:t>Information sharing among utilities across Japan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5121" y="4749378"/>
            <a:ext cx="643551" cy="917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図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4" y="2831111"/>
            <a:ext cx="4511423" cy="3013291"/>
          </a:xfrm>
          <a:prstGeom prst="rect">
            <a:avLst/>
          </a:prstGeom>
        </p:spPr>
      </p:pic>
      <p:sp>
        <p:nvSpPr>
          <p:cNvPr id="9" name="テキスト ボックス 8"/>
          <p:cNvSpPr txBox="1"/>
          <p:nvPr/>
        </p:nvSpPr>
        <p:spPr>
          <a:xfrm>
            <a:off x="98832" y="5916835"/>
            <a:ext cx="51480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sz="1400" b="1" dirty="0"/>
              <a:t>Japan Water Works Association General Assembly Meeting </a:t>
            </a: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5652120" y="5689539"/>
            <a:ext cx="3453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JWWA, “</a:t>
            </a:r>
            <a:r>
              <a:rPr lang="en-US" sz="1600" b="1" i="1" dirty="0"/>
              <a:t>Casebook of Water Supply Accidents for Practical Use</a:t>
            </a:r>
            <a:r>
              <a:rPr lang="en-US" sz="1600" b="1" dirty="0"/>
              <a:t>,” 2008.</a:t>
            </a: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1195" y="2074151"/>
            <a:ext cx="3170676" cy="358632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8" name="直線コネクタ 17"/>
          <p:cNvCxnSpPr/>
          <p:nvPr/>
        </p:nvCxnSpPr>
        <p:spPr>
          <a:xfrm flipV="1">
            <a:off x="4925119" y="2074151"/>
            <a:ext cx="926076" cy="272300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直線コネクタ 21"/>
          <p:cNvCxnSpPr/>
          <p:nvPr/>
        </p:nvCxnSpPr>
        <p:spPr>
          <a:xfrm flipV="1">
            <a:off x="5568671" y="5660478"/>
            <a:ext cx="282525" cy="672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5" name="図 24"/>
          <p:cNvPicPr>
            <a:picLocks noChangeAspect="1"/>
          </p:cNvPicPr>
          <p:nvPr/>
        </p:nvPicPr>
        <p:blipFill rotWithShape="1">
          <a:blip r:embed="rId6"/>
          <a:srcRect l="23573" t="20804" r="10547" b="10731"/>
          <a:stretch/>
        </p:blipFill>
        <p:spPr>
          <a:xfrm rot="5400000">
            <a:off x="5628840" y="2275458"/>
            <a:ext cx="3615386" cy="317067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7920794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60002" y="893915"/>
            <a:ext cx="86618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b="1" dirty="0"/>
              <a:t>Improved Management of Pipelines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  <p:sp>
        <p:nvSpPr>
          <p:cNvPr id="7" name="タイトル 1"/>
          <p:cNvSpPr>
            <a:spLocks noGrp="1"/>
          </p:cNvSpPr>
          <p:nvPr>
            <p:ph type="title"/>
          </p:nvPr>
        </p:nvSpPr>
        <p:spPr>
          <a:xfrm>
            <a:off x="360000" y="251999"/>
            <a:ext cx="8208000" cy="720000"/>
          </a:xfrm>
        </p:spPr>
        <p:txBody>
          <a:bodyPr>
            <a:normAutofit/>
          </a:bodyPr>
          <a:lstStyle/>
          <a:p>
            <a:pPr lvl="3"/>
            <a:r>
              <a:rPr lang="en-US" altLang="ja-JP" sz="2800" b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2. Importance of Maintenance</a:t>
            </a:r>
          </a:p>
        </p:txBody>
      </p:sp>
      <p:graphicFrame>
        <p:nvGraphicFramePr>
          <p:cNvPr id="2" name="表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5193592"/>
              </p:ext>
            </p:extLst>
          </p:nvPr>
        </p:nvGraphicFramePr>
        <p:xfrm>
          <a:off x="385608" y="1788167"/>
          <a:ext cx="8317653" cy="444914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873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303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4749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ja-JP" sz="16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明朝"/>
                          <a:cs typeface="Times New Roman"/>
                        </a:rPr>
                        <a:t>Year</a:t>
                      </a:r>
                      <a:r>
                        <a:rPr lang="en-US" altLang="ja-JP" sz="1600" kern="1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明朝"/>
                          <a:cs typeface="Times New Roman"/>
                        </a:rPr>
                        <a:t> </a:t>
                      </a:r>
                      <a:endParaRPr lang="ja-JP" sz="160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2865" marR="62865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ja-JP" sz="1600" kern="1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明朝"/>
                          <a:cs typeface="Times New Roman"/>
                        </a:rPr>
                        <a:t>Events Related Leakage Control in Japan</a:t>
                      </a:r>
                    </a:p>
                  </a:txBody>
                  <a:tcPr marL="62865" marR="62865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013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ja-JP" sz="16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明朝"/>
                          <a:cs typeface="Times New Roman"/>
                        </a:rPr>
                        <a:t>1945</a:t>
                      </a:r>
                      <a:endParaRPr lang="ja-JP" sz="160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2865" marR="62865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altLang="ja-JP" sz="1600" b="1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明朝"/>
                          <a:cs typeface="Times New Roman"/>
                        </a:rPr>
                        <a:t>End of World War II </a:t>
                      </a:r>
                      <a:r>
                        <a:rPr lang="en-US" altLang="ja-JP" sz="16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明朝"/>
                          <a:cs typeface="Times New Roman"/>
                        </a:rPr>
                        <a:t>(pipeline damage by war)</a:t>
                      </a:r>
                      <a:endParaRPr lang="ja-JP" sz="160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2865" marR="62865" marT="0" marB="0" anchor="ctr">
                    <a:solidFill>
                      <a:schemeClr val="accent5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520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6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1946</a:t>
                      </a:r>
                      <a:endParaRPr lang="ja-JP" altLang="ja-JP" sz="160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2865" marR="62865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600" b="1" i="1" kern="1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Water Leakage Prevention Guidelines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600" b="0" i="1" kern="1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altLang="ja-JP" sz="1600" b="0" i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(Ministry of Health and Welfare, Japan Water Works Association)</a:t>
                      </a:r>
                      <a:endParaRPr lang="ja-JP" altLang="ja-JP" sz="1600" b="0" i="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2865" marR="62865" marT="0" marB="0"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520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ja-JP" sz="1600" b="1" kern="1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ＭＳ 明朝"/>
                          <a:cs typeface="Times New Roman"/>
                        </a:rPr>
                        <a:t>1950s</a:t>
                      </a:r>
                      <a:endParaRPr lang="ja-JP" sz="1600" b="1" kern="100" dirty="0">
                        <a:solidFill>
                          <a:srgbClr val="FF0000"/>
                        </a:solidFill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2865" marR="62865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kumimoji="1" lang="en-US" altLang="ja-JP" sz="1600" b="1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Aged pipelines installed before the war and deterioration of pipes of poor material manufactured during the war.</a:t>
                      </a:r>
                      <a:endParaRPr lang="ja-JP" sz="1400" b="1" kern="100" dirty="0">
                        <a:solidFill>
                          <a:srgbClr val="FF0000"/>
                        </a:solidFill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2865" marR="62865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7534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1960</a:t>
                      </a:r>
                      <a:endParaRPr lang="ja-JP" sz="160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2865" marR="62865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b="1" i="1" kern="1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Revision of the Water Leakage Prevention Guideline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b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(Bureau of Waterworks, Tokyo Metropolitan Government water leakage prevention committee)</a:t>
                      </a:r>
                      <a:endParaRPr lang="ja-JP" sz="1600" b="0" i="1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2865" marR="62865" marT="0" marB="0" anchor="ctr">
                    <a:solidFill>
                      <a:schemeClr val="accent5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520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1960</a:t>
                      </a:r>
                      <a:endParaRPr lang="ja-JP" sz="160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2865" marR="62865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Notice of the Ministry of Health and Welfare: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600" b="1" kern="1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on water leakage prevention measures</a:t>
                      </a:r>
                      <a:endParaRPr lang="ja-JP" sz="1600" b="1" i="1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2865" marR="62865" marT="0" marB="0"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013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Around 1970</a:t>
                      </a:r>
                      <a:endParaRPr lang="ja-JP" sz="1600" kern="100" dirty="0">
                        <a:solidFill>
                          <a:srgbClr val="FF0000"/>
                        </a:solidFill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2865" marR="62865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Media reports on rusty water causing public concern.</a:t>
                      </a:r>
                      <a:endParaRPr lang="ja-JP" sz="1600" kern="100" dirty="0">
                        <a:solidFill>
                          <a:srgbClr val="FF0000"/>
                        </a:solidFill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2865" marR="62865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0027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1970</a:t>
                      </a:r>
                      <a:endParaRPr lang="ja-JP" sz="160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2865" marR="62865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Notice of the Ministry of Health and Welfare: </a:t>
                      </a:r>
                      <a:r>
                        <a:rPr lang="en-US" sz="1600" b="1" kern="1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on pipeline repair and replacement to prevent leakage and removal of rusting pipes</a:t>
                      </a:r>
                      <a:endParaRPr lang="ja-JP" sz="1600" b="1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2865" marR="62865" marT="0" marB="0" anchor="ctr">
                    <a:solidFill>
                      <a:schemeClr val="accent5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013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1977</a:t>
                      </a:r>
                      <a:endParaRPr lang="ja-JP" sz="160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2865" marR="62865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b="1" i="1" kern="1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Guidelines for Water Leakage Preventive Measures</a:t>
                      </a:r>
                      <a:endParaRPr lang="ja-JP" sz="1600" b="1" i="1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2865" marR="62865" marT="0" marB="0"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5" name="テキスト ボックス 4"/>
          <p:cNvSpPr txBox="1"/>
          <p:nvPr/>
        </p:nvSpPr>
        <p:spPr>
          <a:xfrm>
            <a:off x="382055" y="1304201"/>
            <a:ext cx="80361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000" dirty="0"/>
              <a:t>Laws and regulations were enforced in response to the accident.</a:t>
            </a:r>
            <a:endParaRPr kumimoji="1" lang="en-US" dirty="0"/>
          </a:p>
        </p:txBody>
      </p:sp>
    </p:spTree>
    <p:extLst>
      <p:ext uri="{BB962C8B-B14F-4D97-AF65-F5344CB8AC3E}">
        <p14:creationId xmlns:p14="http://schemas.microsoft.com/office/powerpoint/2010/main" val="922448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60000" y="252000"/>
            <a:ext cx="8208000" cy="1188000"/>
          </a:xfrm>
        </p:spPr>
        <p:txBody>
          <a:bodyPr>
            <a:noAutofit/>
          </a:bodyPr>
          <a:lstStyle/>
          <a:p>
            <a:r>
              <a:rPr lang="en-US" sz="2800" dirty="0"/>
              <a:t>3. Laws and Institutional Framework</a:t>
            </a:r>
          </a:p>
        </p:txBody>
      </p:sp>
      <p:sp>
        <p:nvSpPr>
          <p:cNvPr id="12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4205" y="1628800"/>
            <a:ext cx="8378276" cy="1440161"/>
          </a:xfrm>
        </p:spPr>
        <p:txBody>
          <a:bodyPr>
            <a:normAutofit/>
          </a:bodyPr>
          <a:lstStyle/>
          <a:p>
            <a:pPr lvl="3">
              <a:buSzPct val="75000"/>
              <a:buFont typeface="Wingdings" panose="05000000000000000000" pitchFamily="2" charset="2"/>
              <a:buChar char="l"/>
            </a:pPr>
            <a:r>
              <a:rPr lang="en-US" sz="2000" dirty="0"/>
              <a:t>The Water Supply Act clearly stipulates the importance of abiding by the maintenance and facility standards. </a:t>
            </a:r>
          </a:p>
          <a:p>
            <a:pPr lvl="3">
              <a:buSzPct val="75000"/>
              <a:buFont typeface="Wingdings" panose="05000000000000000000" pitchFamily="2" charset="2"/>
              <a:buChar char="l"/>
            </a:pPr>
            <a:r>
              <a:rPr lang="en-US" sz="2000" dirty="0"/>
              <a:t>Japan Water Works Association published </a:t>
            </a:r>
            <a:r>
              <a:rPr lang="en-US" sz="2000" i="1" dirty="0"/>
              <a:t>Design Criteria for Water Supply Facilities</a:t>
            </a:r>
            <a:r>
              <a:rPr lang="en-US" sz="2000" dirty="0"/>
              <a:t> and </a:t>
            </a:r>
            <a:r>
              <a:rPr lang="en-US" sz="2000" i="1" dirty="0"/>
              <a:t>Water Supply Facilities Maintenance Manual</a:t>
            </a:r>
            <a:r>
              <a:rPr lang="en-US" sz="2000" dirty="0"/>
              <a:t>. </a:t>
            </a:r>
          </a:p>
        </p:txBody>
      </p:sp>
      <p:sp>
        <p:nvSpPr>
          <p:cNvPr id="25" name="フローチャート: 処理 24"/>
          <p:cNvSpPr/>
          <p:nvPr/>
        </p:nvSpPr>
        <p:spPr>
          <a:xfrm>
            <a:off x="755648" y="3068960"/>
            <a:ext cx="7725115" cy="438145"/>
          </a:xfrm>
          <a:prstGeom prst="flowChartProcess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Water Supply Act</a:t>
            </a:r>
          </a:p>
        </p:txBody>
      </p:sp>
      <p:sp>
        <p:nvSpPr>
          <p:cNvPr id="27" name="角丸四角形吹き出し 26"/>
          <p:cNvSpPr/>
          <p:nvPr/>
        </p:nvSpPr>
        <p:spPr>
          <a:xfrm>
            <a:off x="814020" y="3580584"/>
            <a:ext cx="7608373" cy="1306305"/>
          </a:xfrm>
          <a:prstGeom prst="wedgeRoundRectCallout">
            <a:avLst>
              <a:gd name="adj1" fmla="val 35126"/>
              <a:gd name="adj2" fmla="val -46870"/>
              <a:gd name="adj3" fmla="val 16667"/>
            </a:avLst>
          </a:prstGeom>
          <a:solidFill>
            <a:schemeClr val="accent5"/>
          </a:solidFill>
          <a:ln w="190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36000" rIns="108000" bIns="36000" rtlCol="0" anchor="ctr">
            <a:spAutoFit/>
          </a:bodyPr>
          <a:lstStyle/>
          <a:p>
            <a:r>
              <a:rPr lang="en-US" altLang="ja-JP" i="1" dirty="0">
                <a:solidFill>
                  <a:schemeClr val="tx1"/>
                </a:solidFill>
              </a:rPr>
              <a:t>“Article 5, 2</a:t>
            </a:r>
            <a:r>
              <a:rPr lang="ja-JP" altLang="en-US" i="1" dirty="0">
                <a:solidFill>
                  <a:schemeClr val="tx1"/>
                </a:solidFill>
              </a:rPr>
              <a:t>　</a:t>
            </a:r>
            <a:r>
              <a:rPr lang="en-US" i="1" dirty="0">
                <a:solidFill>
                  <a:schemeClr val="tx1"/>
                </a:solidFill>
              </a:rPr>
              <a:t>... In determining the location and arrangements of water supply facilities, it is necessary to make their construction, </a:t>
            </a:r>
            <a:r>
              <a:rPr lang="en-US" b="1" i="1" dirty="0">
                <a:solidFill>
                  <a:schemeClr val="tx1"/>
                </a:solidFill>
              </a:rPr>
              <a:t>operation and maintenance </a:t>
            </a:r>
            <a:r>
              <a:rPr lang="en-US" i="1" dirty="0">
                <a:solidFill>
                  <a:schemeClr val="tx1"/>
                </a:solidFill>
              </a:rPr>
              <a:t>as economically and easily as possible, and to give consideration to assurance of water supply...</a:t>
            </a:r>
            <a:endParaRPr lang="en-US" altLang="ja-JP" i="1" dirty="0">
              <a:solidFill>
                <a:schemeClr val="tx1"/>
              </a:solidFill>
            </a:endParaRPr>
          </a:p>
        </p:txBody>
      </p:sp>
      <p:sp>
        <p:nvSpPr>
          <p:cNvPr id="28" name="フローチャート: 処理 27"/>
          <p:cNvSpPr/>
          <p:nvPr/>
        </p:nvSpPr>
        <p:spPr>
          <a:xfrm>
            <a:off x="755649" y="5605040"/>
            <a:ext cx="7725115" cy="438145"/>
          </a:xfrm>
          <a:prstGeom prst="flowChartProcess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Technical standards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60002" y="1124745"/>
            <a:ext cx="86618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b="1" dirty="0"/>
              <a:t>　</a:t>
            </a:r>
            <a:r>
              <a:rPr lang="en-US" altLang="ja-JP" sz="2400" b="1" dirty="0"/>
              <a:t>Legal Basis on Maintenance</a:t>
            </a:r>
            <a:endParaRPr lang="ja-JP" altLang="en-US" sz="2400" dirty="0">
              <a:solidFill>
                <a:srgbClr val="FF0000"/>
              </a:solidFill>
            </a:endParaRPr>
          </a:p>
        </p:txBody>
      </p:sp>
      <p:sp>
        <p:nvSpPr>
          <p:cNvPr id="3" name="下矢印 2"/>
          <p:cNvSpPr/>
          <p:nvPr/>
        </p:nvSpPr>
        <p:spPr>
          <a:xfrm>
            <a:off x="3696032" y="4963844"/>
            <a:ext cx="864096" cy="50070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4690935" y="4958708"/>
            <a:ext cx="3960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Based on </a:t>
            </a:r>
            <a:r>
              <a:rPr lang="en-US" altLang="ja-JP" dirty="0"/>
              <a:t>the Act, technical standards </a:t>
            </a:r>
            <a:r>
              <a:rPr kumimoji="1" lang="en-US" altLang="ja-JP" dirty="0"/>
              <a:t>are  </a:t>
            </a:r>
            <a:r>
              <a:rPr kumimoji="1" lang="en-US" altLang="ja-JP"/>
              <a:t>developed </a:t>
            </a:r>
            <a:r>
              <a:rPr lang="en-US" altLang="ja-JP" dirty="0"/>
              <a:t>&amp;</a:t>
            </a:r>
            <a:r>
              <a:rPr lang="en-US" altLang="ja-JP"/>
              <a:t> regularly updated</a:t>
            </a:r>
            <a:r>
              <a:rPr kumimoji="1" lang="en-US" altLang="ja-JP"/>
              <a:t>.</a:t>
            </a:r>
            <a:endParaRPr kumimoji="1"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8170663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フローチャート: 処理 5"/>
          <p:cNvSpPr/>
          <p:nvPr/>
        </p:nvSpPr>
        <p:spPr>
          <a:xfrm>
            <a:off x="764275" y="1744655"/>
            <a:ext cx="3312368" cy="562429"/>
          </a:xfrm>
          <a:prstGeom prst="flowChartProcess">
            <a:avLst/>
          </a:prstGeom>
          <a:solidFill>
            <a:schemeClr val="accent5"/>
          </a:solidFill>
          <a:ln w="190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1953: </a:t>
            </a:r>
            <a:r>
              <a:rPr lang="en-US" i="1" dirty="0">
                <a:solidFill>
                  <a:schemeClr val="tx1"/>
                </a:solidFill>
              </a:rPr>
              <a:t>Water Supply Facilities Maintenance Manual</a:t>
            </a:r>
          </a:p>
        </p:txBody>
      </p:sp>
      <p:sp>
        <p:nvSpPr>
          <p:cNvPr id="7" name="フローチャート: 処理 6"/>
          <p:cNvSpPr/>
          <p:nvPr/>
        </p:nvSpPr>
        <p:spPr>
          <a:xfrm>
            <a:off x="764349" y="2430094"/>
            <a:ext cx="7632775" cy="438145"/>
          </a:xfrm>
          <a:prstGeom prst="flowChartProcess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1957: Water Supply Act </a:t>
            </a:r>
            <a:r>
              <a:rPr lang="en-US" altLang="ja-JP" sz="2000" b="1" dirty="0"/>
              <a:t>wa</a:t>
            </a:r>
            <a:r>
              <a:rPr lang="en-US" sz="2000" b="1" dirty="0"/>
              <a:t>s enacted</a:t>
            </a:r>
          </a:p>
        </p:txBody>
      </p:sp>
      <p:sp>
        <p:nvSpPr>
          <p:cNvPr id="8" name="フローチャート: 処理 7"/>
          <p:cNvSpPr/>
          <p:nvPr/>
        </p:nvSpPr>
        <p:spPr>
          <a:xfrm>
            <a:off x="5132174" y="1744655"/>
            <a:ext cx="3239095" cy="515985"/>
          </a:xfrm>
          <a:prstGeom prst="flowChartProcess">
            <a:avLst/>
          </a:prstGeom>
          <a:solidFill>
            <a:schemeClr val="accent5"/>
          </a:solidFill>
          <a:ln w="190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1955: </a:t>
            </a:r>
            <a:r>
              <a:rPr lang="en-US" i="1" dirty="0">
                <a:solidFill>
                  <a:schemeClr val="tx1"/>
                </a:solidFill>
              </a:rPr>
              <a:t>Water Supply Facilities Standards</a:t>
            </a:r>
          </a:p>
        </p:txBody>
      </p:sp>
      <p:sp>
        <p:nvSpPr>
          <p:cNvPr id="9" name="フローチャート: 処理 8"/>
          <p:cNvSpPr/>
          <p:nvPr/>
        </p:nvSpPr>
        <p:spPr>
          <a:xfrm>
            <a:off x="5142683" y="3690612"/>
            <a:ext cx="3254439" cy="1058130"/>
          </a:xfrm>
          <a:prstGeom prst="flowChartProcess">
            <a:avLst/>
          </a:prstGeom>
          <a:solidFill>
            <a:schemeClr val="accent5"/>
          </a:solidFill>
          <a:ln w="190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1977: Revision</a:t>
            </a:r>
          </a:p>
          <a:p>
            <a:r>
              <a:rPr lang="en-US" dirty="0">
                <a:solidFill>
                  <a:schemeClr val="tx1"/>
                </a:solidFill>
              </a:rPr>
              <a:t>1990: Revision</a:t>
            </a:r>
          </a:p>
          <a:p>
            <a:r>
              <a:rPr lang="en-US" dirty="0">
                <a:solidFill>
                  <a:schemeClr val="tx1"/>
                </a:solidFill>
              </a:rPr>
              <a:t>2012: Revision</a:t>
            </a:r>
          </a:p>
        </p:txBody>
      </p:sp>
      <p:sp>
        <p:nvSpPr>
          <p:cNvPr id="10" name="フローチャート: 処理 9"/>
          <p:cNvSpPr/>
          <p:nvPr/>
        </p:nvSpPr>
        <p:spPr>
          <a:xfrm>
            <a:off x="5123717" y="3032028"/>
            <a:ext cx="3273407" cy="570470"/>
          </a:xfrm>
          <a:prstGeom prst="flowChartProcess">
            <a:avLst/>
          </a:prstGeom>
          <a:solidFill>
            <a:schemeClr val="accent5"/>
          </a:solidFill>
          <a:ln w="190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1966: </a:t>
            </a:r>
            <a:r>
              <a:rPr lang="en-US" i="1" dirty="0">
                <a:solidFill>
                  <a:schemeClr val="tx1"/>
                </a:solidFill>
              </a:rPr>
              <a:t>The Design Criteria for Water Supply Facilities</a:t>
            </a:r>
          </a:p>
        </p:txBody>
      </p:sp>
      <p:sp>
        <p:nvSpPr>
          <p:cNvPr id="11" name="フローチャート: 処理 10"/>
          <p:cNvSpPr/>
          <p:nvPr/>
        </p:nvSpPr>
        <p:spPr>
          <a:xfrm>
            <a:off x="801063" y="3043307"/>
            <a:ext cx="3203571" cy="1440160"/>
          </a:xfrm>
          <a:prstGeom prst="flowChartProcess">
            <a:avLst/>
          </a:prstGeom>
          <a:solidFill>
            <a:schemeClr val="accent5"/>
          </a:solidFill>
          <a:ln w="190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1964: Revision</a:t>
            </a:r>
          </a:p>
          <a:p>
            <a:r>
              <a:rPr lang="en-US" dirty="0">
                <a:solidFill>
                  <a:schemeClr val="tx1"/>
                </a:solidFill>
              </a:rPr>
              <a:t>1970: Revision</a:t>
            </a:r>
          </a:p>
          <a:p>
            <a:r>
              <a:rPr lang="en-US" dirty="0">
                <a:solidFill>
                  <a:schemeClr val="tx1"/>
                </a:solidFill>
              </a:rPr>
              <a:t>1982: Revision</a:t>
            </a:r>
          </a:p>
          <a:p>
            <a:r>
              <a:rPr lang="en-US" dirty="0">
                <a:solidFill>
                  <a:schemeClr val="tx1"/>
                </a:solidFill>
              </a:rPr>
              <a:t>1998: Revision</a:t>
            </a:r>
          </a:p>
          <a:p>
            <a:r>
              <a:rPr lang="en-US" dirty="0">
                <a:solidFill>
                  <a:schemeClr val="tx1"/>
                </a:solidFill>
              </a:rPr>
              <a:t>2006: Revision</a:t>
            </a:r>
          </a:p>
        </p:txBody>
      </p:sp>
      <p:sp>
        <p:nvSpPr>
          <p:cNvPr id="15" name="タイトル 1"/>
          <p:cNvSpPr>
            <a:spLocks noGrp="1"/>
          </p:cNvSpPr>
          <p:nvPr>
            <p:ph type="title"/>
          </p:nvPr>
        </p:nvSpPr>
        <p:spPr>
          <a:xfrm>
            <a:off x="360000" y="116632"/>
            <a:ext cx="8208000" cy="1188000"/>
          </a:xfrm>
        </p:spPr>
        <p:txBody>
          <a:bodyPr>
            <a:noAutofit/>
          </a:bodyPr>
          <a:lstStyle/>
          <a:p>
            <a:r>
              <a:rPr lang="en-US" sz="2800" dirty="0"/>
              <a:t>3. Laws and Institutional Framework</a:t>
            </a: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251520" y="980729"/>
            <a:ext cx="88250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b="1" dirty="0"/>
              <a:t>　</a:t>
            </a:r>
            <a:r>
              <a:rPr lang="en-US" altLang="ja-JP" sz="2400" b="1" dirty="0"/>
              <a:t>Chronology of Laws and Regulations</a:t>
            </a:r>
            <a:endParaRPr lang="ja-JP" altLang="en-US" sz="2400" dirty="0">
              <a:solidFill>
                <a:srgbClr val="FF0000"/>
              </a:solidFill>
            </a:endParaRPr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9" y="3763387"/>
            <a:ext cx="1780985" cy="248974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6" name="図 15"/>
          <p:cNvPicPr>
            <a:picLocks noChangeAspect="1"/>
          </p:cNvPicPr>
          <p:nvPr/>
        </p:nvPicPr>
        <p:blipFill rotWithShape="1">
          <a:blip r:embed="rId4"/>
          <a:srcRect l="21565" t="12307" r="21631" b="4676"/>
          <a:stretch/>
        </p:blipFill>
        <p:spPr>
          <a:xfrm>
            <a:off x="2703741" y="3602498"/>
            <a:ext cx="2156292" cy="2521111"/>
          </a:xfrm>
          <a:prstGeom prst="rect">
            <a:avLst/>
          </a:prstGeom>
          <a:ln>
            <a:solidFill>
              <a:schemeClr val="accent4"/>
            </a:solidFill>
          </a:ln>
        </p:spPr>
      </p:pic>
    </p:spTree>
    <p:extLst>
      <p:ext uri="{BB962C8B-B14F-4D97-AF65-F5344CB8AC3E}">
        <p14:creationId xmlns:p14="http://schemas.microsoft.com/office/powerpoint/2010/main" val="2183266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角丸四角形 14"/>
          <p:cNvSpPr/>
          <p:nvPr/>
        </p:nvSpPr>
        <p:spPr>
          <a:xfrm>
            <a:off x="1730029" y="4846305"/>
            <a:ext cx="3032097" cy="958959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800" b="1" dirty="0"/>
              <a:t>Asset Management</a:t>
            </a:r>
            <a:endParaRPr kumimoji="1" lang="ja-JP" altLang="en-US" sz="2800" b="1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251520" y="972001"/>
            <a:ext cx="79564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b="1" dirty="0"/>
              <a:t>(1) Corrective and Preventive Maintenance</a:t>
            </a:r>
            <a:endParaRPr lang="ja-JP" altLang="en-US" sz="2400" dirty="0">
              <a:solidFill>
                <a:srgbClr val="FF0000"/>
              </a:solidFill>
            </a:endParaRPr>
          </a:p>
        </p:txBody>
      </p:sp>
      <p:sp>
        <p:nvSpPr>
          <p:cNvPr id="11" name="タイトル 1"/>
          <p:cNvSpPr txBox="1">
            <a:spLocks/>
          </p:cNvSpPr>
          <p:nvPr/>
        </p:nvSpPr>
        <p:spPr>
          <a:xfrm>
            <a:off x="360000" y="252000"/>
            <a:ext cx="8892520" cy="720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1" sz="4400" b="1" kern="120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2800" dirty="0"/>
              <a:t>4. Best Practices in Japan</a:t>
            </a:r>
            <a:endParaRPr lang="en-US" sz="2800" dirty="0"/>
          </a:p>
        </p:txBody>
      </p:sp>
      <p:sp>
        <p:nvSpPr>
          <p:cNvPr id="20" name="フリーフォーム 19"/>
          <p:cNvSpPr/>
          <p:nvPr/>
        </p:nvSpPr>
        <p:spPr>
          <a:xfrm>
            <a:off x="899592" y="1917878"/>
            <a:ext cx="4608513" cy="935058"/>
          </a:xfrm>
          <a:custGeom>
            <a:avLst/>
            <a:gdLst>
              <a:gd name="connsiteX0" fmla="*/ 0 w 2357172"/>
              <a:gd name="connsiteY0" fmla="*/ 154103 h 924598"/>
              <a:gd name="connsiteX1" fmla="*/ 154103 w 2357172"/>
              <a:gd name="connsiteY1" fmla="*/ 0 h 924598"/>
              <a:gd name="connsiteX2" fmla="*/ 2203069 w 2357172"/>
              <a:gd name="connsiteY2" fmla="*/ 0 h 924598"/>
              <a:gd name="connsiteX3" fmla="*/ 2357172 w 2357172"/>
              <a:gd name="connsiteY3" fmla="*/ 154103 h 924598"/>
              <a:gd name="connsiteX4" fmla="*/ 2357172 w 2357172"/>
              <a:gd name="connsiteY4" fmla="*/ 770495 h 924598"/>
              <a:gd name="connsiteX5" fmla="*/ 2203069 w 2357172"/>
              <a:gd name="connsiteY5" fmla="*/ 924598 h 924598"/>
              <a:gd name="connsiteX6" fmla="*/ 154103 w 2357172"/>
              <a:gd name="connsiteY6" fmla="*/ 924598 h 924598"/>
              <a:gd name="connsiteX7" fmla="*/ 0 w 2357172"/>
              <a:gd name="connsiteY7" fmla="*/ 770495 h 924598"/>
              <a:gd name="connsiteX8" fmla="*/ 0 w 2357172"/>
              <a:gd name="connsiteY8" fmla="*/ 154103 h 924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57172" h="924598">
                <a:moveTo>
                  <a:pt x="0" y="154103"/>
                </a:moveTo>
                <a:cubicBezTo>
                  <a:pt x="0" y="68994"/>
                  <a:pt x="68994" y="0"/>
                  <a:pt x="154103" y="0"/>
                </a:cubicBezTo>
                <a:lnTo>
                  <a:pt x="2203069" y="0"/>
                </a:lnTo>
                <a:cubicBezTo>
                  <a:pt x="2288178" y="0"/>
                  <a:pt x="2357172" y="68994"/>
                  <a:pt x="2357172" y="154103"/>
                </a:cubicBezTo>
                <a:lnTo>
                  <a:pt x="2357172" y="770495"/>
                </a:lnTo>
                <a:cubicBezTo>
                  <a:pt x="2357172" y="855604"/>
                  <a:pt x="2288178" y="924598"/>
                  <a:pt x="2203069" y="924598"/>
                </a:cubicBezTo>
                <a:lnTo>
                  <a:pt x="154103" y="924598"/>
                </a:lnTo>
                <a:cubicBezTo>
                  <a:pt x="68994" y="924598"/>
                  <a:pt x="0" y="855604"/>
                  <a:pt x="0" y="770495"/>
                </a:cubicBezTo>
                <a:lnTo>
                  <a:pt x="0" y="154103"/>
                </a:lnTo>
                <a:close/>
              </a:path>
            </a:pathLst>
          </a:custGeom>
          <a:ln w="19050">
            <a:solidFill>
              <a:schemeClr val="accent5">
                <a:lumMod val="50000"/>
              </a:schemeClr>
            </a:solidFill>
          </a:ln>
        </p:spPr>
        <p:style>
          <a:lnRef idx="2">
            <a:scrgbClr r="0" g="0" b="0"/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74675" tIns="174675" rIns="174675" bIns="174675" numCol="1" spcCol="1270" anchor="ctr" anchorCtr="0">
            <a:noAutofit/>
          </a:bodyPr>
          <a:lstStyle/>
          <a:p>
            <a:pPr lvl="0" algn="ctr" defTabSz="1511300">
              <a:spcBef>
                <a:spcPct val="0"/>
              </a:spcBef>
              <a:spcAft>
                <a:spcPct val="35000"/>
              </a:spcAft>
            </a:pPr>
            <a:r>
              <a:rPr lang="en-US" altLang="ja-JP" sz="2800" b="1" dirty="0">
                <a:solidFill>
                  <a:schemeClr val="tx1"/>
                </a:solidFill>
              </a:rPr>
              <a:t>Corrective Maintenance</a:t>
            </a:r>
            <a:endParaRPr kumimoji="1" lang="ja-JP" altLang="en-US" sz="2800" b="1" kern="1200" dirty="0">
              <a:solidFill>
                <a:schemeClr val="tx1"/>
              </a:solidFill>
            </a:endParaRPr>
          </a:p>
        </p:txBody>
      </p:sp>
      <p:sp>
        <p:nvSpPr>
          <p:cNvPr id="23" name="角丸四角形 22"/>
          <p:cNvSpPr/>
          <p:nvPr/>
        </p:nvSpPr>
        <p:spPr>
          <a:xfrm>
            <a:off x="899592" y="3789041"/>
            <a:ext cx="4631166" cy="1008111"/>
          </a:xfrm>
          <a:prstGeom prst="roundRect">
            <a:avLst/>
          </a:prstGeom>
          <a:solidFill>
            <a:schemeClr val="accent2"/>
          </a:solidFill>
          <a:ln w="190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511300">
              <a:spcBef>
                <a:spcPts val="1200"/>
              </a:spcBef>
              <a:spcAft>
                <a:spcPts val="1200"/>
              </a:spcAft>
            </a:pPr>
            <a:r>
              <a:rPr lang="en-US" altLang="ja-JP" sz="2800" b="1" dirty="0">
                <a:solidFill>
                  <a:schemeClr val="tx1"/>
                </a:solidFill>
              </a:rPr>
              <a:t>Preventive Maintenance</a:t>
            </a:r>
            <a:endParaRPr lang="ja-JP" altLang="en-US" sz="2800" b="1" dirty="0">
              <a:solidFill>
                <a:schemeClr val="tx1"/>
              </a:solidFill>
            </a:endParaRPr>
          </a:p>
        </p:txBody>
      </p:sp>
      <p:sp>
        <p:nvSpPr>
          <p:cNvPr id="8" name="ストライプ矢印 7"/>
          <p:cNvSpPr/>
          <p:nvPr/>
        </p:nvSpPr>
        <p:spPr>
          <a:xfrm rot="5400000">
            <a:off x="2771799" y="2943098"/>
            <a:ext cx="864096" cy="802141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5628580" y="1862197"/>
            <a:ext cx="31861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/>
              <a:t>Repaired or replaced when the problem was discovered</a:t>
            </a:r>
            <a:endParaRPr kumimoji="1" lang="ja-JP" altLang="en-US" sz="2400" dirty="0"/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5653856" y="3861668"/>
            <a:ext cx="3184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/>
              <a:t>Planned renewal of facilities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0642924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円/楕円 15"/>
          <p:cNvSpPr/>
          <p:nvPr/>
        </p:nvSpPr>
        <p:spPr>
          <a:xfrm>
            <a:off x="3040999" y="2353404"/>
            <a:ext cx="2631676" cy="2411750"/>
          </a:xfrm>
          <a:prstGeom prst="ellipse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月 1"/>
          <p:cNvSpPr/>
          <p:nvPr/>
        </p:nvSpPr>
        <p:spPr>
          <a:xfrm rot="16200000">
            <a:off x="3906920" y="1645812"/>
            <a:ext cx="1440160" cy="7742841"/>
          </a:xfrm>
          <a:prstGeom prst="moon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グループ化 2"/>
          <p:cNvGrpSpPr/>
          <p:nvPr/>
        </p:nvGrpSpPr>
        <p:grpSpPr>
          <a:xfrm>
            <a:off x="2045061" y="3110978"/>
            <a:ext cx="4624897" cy="774040"/>
            <a:chOff x="1985363" y="3214259"/>
            <a:chExt cx="4940737" cy="926395"/>
          </a:xfrm>
        </p:grpSpPr>
        <p:sp>
          <p:nvSpPr>
            <p:cNvPr id="4" name="フリーフォーム 3"/>
            <p:cNvSpPr/>
            <p:nvPr/>
          </p:nvSpPr>
          <p:spPr>
            <a:xfrm>
              <a:off x="1985363" y="3214259"/>
              <a:ext cx="2357171" cy="924599"/>
            </a:xfrm>
            <a:custGeom>
              <a:avLst/>
              <a:gdLst>
                <a:gd name="connsiteX0" fmla="*/ 0 w 2357172"/>
                <a:gd name="connsiteY0" fmla="*/ 154103 h 924598"/>
                <a:gd name="connsiteX1" fmla="*/ 154103 w 2357172"/>
                <a:gd name="connsiteY1" fmla="*/ 0 h 924598"/>
                <a:gd name="connsiteX2" fmla="*/ 2203069 w 2357172"/>
                <a:gd name="connsiteY2" fmla="*/ 0 h 924598"/>
                <a:gd name="connsiteX3" fmla="*/ 2357172 w 2357172"/>
                <a:gd name="connsiteY3" fmla="*/ 154103 h 924598"/>
                <a:gd name="connsiteX4" fmla="*/ 2357172 w 2357172"/>
                <a:gd name="connsiteY4" fmla="*/ 770495 h 924598"/>
                <a:gd name="connsiteX5" fmla="*/ 2203069 w 2357172"/>
                <a:gd name="connsiteY5" fmla="*/ 924598 h 924598"/>
                <a:gd name="connsiteX6" fmla="*/ 154103 w 2357172"/>
                <a:gd name="connsiteY6" fmla="*/ 924598 h 924598"/>
                <a:gd name="connsiteX7" fmla="*/ 0 w 2357172"/>
                <a:gd name="connsiteY7" fmla="*/ 770495 h 924598"/>
                <a:gd name="connsiteX8" fmla="*/ 0 w 2357172"/>
                <a:gd name="connsiteY8" fmla="*/ 154103 h 9245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57172" h="924598">
                  <a:moveTo>
                    <a:pt x="0" y="154103"/>
                  </a:moveTo>
                  <a:cubicBezTo>
                    <a:pt x="0" y="68994"/>
                    <a:pt x="68994" y="0"/>
                    <a:pt x="154103" y="0"/>
                  </a:cubicBezTo>
                  <a:lnTo>
                    <a:pt x="2203069" y="0"/>
                  </a:lnTo>
                  <a:cubicBezTo>
                    <a:pt x="2288178" y="0"/>
                    <a:pt x="2357172" y="68994"/>
                    <a:pt x="2357172" y="154103"/>
                  </a:cubicBezTo>
                  <a:lnTo>
                    <a:pt x="2357172" y="770495"/>
                  </a:lnTo>
                  <a:cubicBezTo>
                    <a:pt x="2357172" y="855604"/>
                    <a:pt x="2288178" y="924598"/>
                    <a:pt x="2203069" y="924598"/>
                  </a:cubicBezTo>
                  <a:lnTo>
                    <a:pt x="154103" y="924598"/>
                  </a:lnTo>
                  <a:cubicBezTo>
                    <a:pt x="68994" y="924598"/>
                    <a:pt x="0" y="855604"/>
                    <a:pt x="0" y="770495"/>
                  </a:cubicBezTo>
                  <a:lnTo>
                    <a:pt x="0" y="154103"/>
                  </a:lnTo>
                  <a:close/>
                </a:path>
              </a:pathLst>
            </a:custGeom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rgbClr r="0" g="0" b="0"/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74675" tIns="174675" rIns="174675" bIns="174675" numCol="1" spcCol="1270" anchor="ctr" anchorCtr="0">
              <a:noAutofit/>
            </a:bodyPr>
            <a:lstStyle/>
            <a:p>
              <a:pPr lvl="0" algn="ctr" defTabSz="1511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kumimoji="1" lang="en-US" altLang="ja-JP" sz="3200" kern="1200" dirty="0">
                  <a:solidFill>
                    <a:schemeClr val="tx1"/>
                  </a:solidFill>
                </a:rPr>
                <a:t>OJT</a:t>
              </a:r>
              <a:endParaRPr kumimoji="1" lang="ja-JP" altLang="en-US" sz="3200" kern="1200" dirty="0">
                <a:solidFill>
                  <a:schemeClr val="tx1"/>
                </a:solidFill>
              </a:endParaRPr>
            </a:p>
          </p:txBody>
        </p:sp>
        <p:sp>
          <p:nvSpPr>
            <p:cNvPr id="14" name="フリーフォーム 13"/>
            <p:cNvSpPr/>
            <p:nvPr/>
          </p:nvSpPr>
          <p:spPr>
            <a:xfrm>
              <a:off x="4568928" y="3216055"/>
              <a:ext cx="2357172" cy="924599"/>
            </a:xfrm>
            <a:custGeom>
              <a:avLst/>
              <a:gdLst>
                <a:gd name="connsiteX0" fmla="*/ 0 w 2357172"/>
                <a:gd name="connsiteY0" fmla="*/ 154103 h 924598"/>
                <a:gd name="connsiteX1" fmla="*/ 154103 w 2357172"/>
                <a:gd name="connsiteY1" fmla="*/ 0 h 924598"/>
                <a:gd name="connsiteX2" fmla="*/ 2203069 w 2357172"/>
                <a:gd name="connsiteY2" fmla="*/ 0 h 924598"/>
                <a:gd name="connsiteX3" fmla="*/ 2357172 w 2357172"/>
                <a:gd name="connsiteY3" fmla="*/ 154103 h 924598"/>
                <a:gd name="connsiteX4" fmla="*/ 2357172 w 2357172"/>
                <a:gd name="connsiteY4" fmla="*/ 770495 h 924598"/>
                <a:gd name="connsiteX5" fmla="*/ 2203069 w 2357172"/>
                <a:gd name="connsiteY5" fmla="*/ 924598 h 924598"/>
                <a:gd name="connsiteX6" fmla="*/ 154103 w 2357172"/>
                <a:gd name="connsiteY6" fmla="*/ 924598 h 924598"/>
                <a:gd name="connsiteX7" fmla="*/ 0 w 2357172"/>
                <a:gd name="connsiteY7" fmla="*/ 770495 h 924598"/>
                <a:gd name="connsiteX8" fmla="*/ 0 w 2357172"/>
                <a:gd name="connsiteY8" fmla="*/ 154103 h 9245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57172" h="924598">
                  <a:moveTo>
                    <a:pt x="0" y="154103"/>
                  </a:moveTo>
                  <a:cubicBezTo>
                    <a:pt x="0" y="68994"/>
                    <a:pt x="68994" y="0"/>
                    <a:pt x="154103" y="0"/>
                  </a:cubicBezTo>
                  <a:lnTo>
                    <a:pt x="2203069" y="0"/>
                  </a:lnTo>
                  <a:cubicBezTo>
                    <a:pt x="2288178" y="0"/>
                    <a:pt x="2357172" y="68994"/>
                    <a:pt x="2357172" y="154103"/>
                  </a:cubicBezTo>
                  <a:lnTo>
                    <a:pt x="2357172" y="770495"/>
                  </a:lnTo>
                  <a:cubicBezTo>
                    <a:pt x="2357172" y="855604"/>
                    <a:pt x="2288178" y="924598"/>
                    <a:pt x="2203069" y="924598"/>
                  </a:cubicBezTo>
                  <a:lnTo>
                    <a:pt x="154103" y="924598"/>
                  </a:lnTo>
                  <a:cubicBezTo>
                    <a:pt x="68994" y="924598"/>
                    <a:pt x="0" y="855604"/>
                    <a:pt x="0" y="770495"/>
                  </a:cubicBezTo>
                  <a:lnTo>
                    <a:pt x="0" y="154103"/>
                  </a:lnTo>
                  <a:close/>
                </a:path>
              </a:pathLst>
            </a:custGeom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rgbClr r="0" g="0" b="0"/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74675" tIns="174675" rIns="174675" bIns="174675" numCol="1" spcCol="1270" anchor="ctr" anchorCtr="0">
              <a:noAutofit/>
            </a:bodyPr>
            <a:lstStyle/>
            <a:p>
              <a:pPr lvl="0" algn="ctr" defTabSz="1511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kumimoji="1" lang="en-US" altLang="ja-JP" sz="3200" kern="1200" dirty="0">
                  <a:solidFill>
                    <a:schemeClr val="tx1"/>
                  </a:solidFill>
                </a:rPr>
                <a:t>Guidelines</a:t>
              </a:r>
              <a:endParaRPr kumimoji="1" lang="ja-JP" altLang="en-US" sz="3200" kern="1200" dirty="0">
                <a:solidFill>
                  <a:schemeClr val="tx1"/>
                </a:solidFill>
              </a:endParaRPr>
            </a:p>
          </p:txBody>
        </p:sp>
      </p:grpSp>
      <p:sp>
        <p:nvSpPr>
          <p:cNvPr id="5" name="円/楕円 4"/>
          <p:cNvSpPr/>
          <p:nvPr/>
        </p:nvSpPr>
        <p:spPr>
          <a:xfrm>
            <a:off x="1007087" y="3933057"/>
            <a:ext cx="2448272" cy="1440160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000" dirty="0"/>
              <a:t>Preparation of Operation Manual</a:t>
            </a:r>
            <a:endParaRPr kumimoji="1" lang="ja-JP" altLang="en-US" sz="2000" dirty="0"/>
          </a:p>
        </p:txBody>
      </p:sp>
      <p:sp>
        <p:nvSpPr>
          <p:cNvPr id="7" name="円/楕円 6"/>
          <p:cNvSpPr/>
          <p:nvPr/>
        </p:nvSpPr>
        <p:spPr>
          <a:xfrm>
            <a:off x="3239335" y="4435691"/>
            <a:ext cx="2448272" cy="1440160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000" dirty="0"/>
              <a:t>Periodical Inspection of Equipment</a:t>
            </a:r>
            <a:endParaRPr kumimoji="1" lang="ja-JP" altLang="en-US" sz="2000" dirty="0"/>
          </a:p>
        </p:txBody>
      </p:sp>
      <p:sp>
        <p:nvSpPr>
          <p:cNvPr id="9" name="円/楕円 8"/>
          <p:cNvSpPr/>
          <p:nvPr/>
        </p:nvSpPr>
        <p:spPr>
          <a:xfrm>
            <a:off x="5471583" y="3933057"/>
            <a:ext cx="2376264" cy="1440160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000" dirty="0"/>
              <a:t>Records of Operation &amp;</a:t>
            </a:r>
            <a:r>
              <a:rPr lang="ja-JP" altLang="en-US" sz="2000" dirty="0"/>
              <a:t>　</a:t>
            </a:r>
            <a:r>
              <a:rPr lang="en-US" altLang="ja-JP" sz="2000" dirty="0"/>
              <a:t>Maintenance</a:t>
            </a:r>
            <a:endParaRPr kumimoji="1" lang="ja-JP" altLang="en-US" sz="2000" dirty="0"/>
          </a:p>
        </p:txBody>
      </p:sp>
      <p:sp>
        <p:nvSpPr>
          <p:cNvPr id="6" name="角丸四角形 5"/>
          <p:cNvSpPr/>
          <p:nvPr/>
        </p:nvSpPr>
        <p:spPr>
          <a:xfrm>
            <a:off x="2159215" y="1483363"/>
            <a:ext cx="4536504" cy="720080"/>
          </a:xfrm>
          <a:prstGeom prst="roundRect">
            <a:avLst/>
          </a:prstGeom>
          <a:solidFill>
            <a:srgbClr val="FFCCCC"/>
          </a:solidFill>
          <a:ln w="19050"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>
                <a:solidFill>
                  <a:schemeClr val="tx1"/>
                </a:solidFill>
              </a:rPr>
              <a:t>Good Operation &amp;Maintenance</a:t>
            </a:r>
            <a:endParaRPr kumimoji="1" lang="ja-JP" altLang="en-US" sz="2400" dirty="0">
              <a:solidFill>
                <a:schemeClr val="tx1"/>
              </a:solidFill>
            </a:endParaRPr>
          </a:p>
        </p:txBody>
      </p:sp>
      <p:sp>
        <p:nvSpPr>
          <p:cNvPr id="10" name="下矢印 9"/>
          <p:cNvSpPr/>
          <p:nvPr/>
        </p:nvSpPr>
        <p:spPr>
          <a:xfrm rot="10800000">
            <a:off x="3978444" y="2203443"/>
            <a:ext cx="756785" cy="595966"/>
          </a:xfrm>
          <a:prstGeom prst="downArrow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251520" y="972001"/>
            <a:ext cx="79564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b="1" dirty="0"/>
              <a:t>(2) Maintenance in Water Treatment Plants</a:t>
            </a:r>
            <a:endParaRPr lang="ja-JP" altLang="en-US" sz="2400" dirty="0">
              <a:solidFill>
                <a:srgbClr val="FF0000"/>
              </a:solidFill>
            </a:endParaRPr>
          </a:p>
        </p:txBody>
      </p:sp>
      <p:sp>
        <p:nvSpPr>
          <p:cNvPr id="11" name="タイトル 1"/>
          <p:cNvSpPr txBox="1">
            <a:spLocks/>
          </p:cNvSpPr>
          <p:nvPr/>
        </p:nvSpPr>
        <p:spPr>
          <a:xfrm>
            <a:off x="360000" y="252000"/>
            <a:ext cx="8892520" cy="720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1" sz="4400" b="1" kern="120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2800" dirty="0"/>
              <a:t>4. Best Practices in Japan</a:t>
            </a:r>
            <a:endParaRPr lang="en-US" sz="2800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952089" y="5949280"/>
            <a:ext cx="69507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kumimoji="1" lang="en-US" dirty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2771283" y="5847856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Partnerships to Private Sector </a:t>
            </a:r>
            <a:endParaRPr kumimoji="1" lang="en-US" b="1" dirty="0"/>
          </a:p>
        </p:txBody>
      </p:sp>
    </p:spTree>
    <p:extLst>
      <p:ext uri="{BB962C8B-B14F-4D97-AF65-F5344CB8AC3E}">
        <p14:creationId xmlns:p14="http://schemas.microsoft.com/office/powerpoint/2010/main" val="24421588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5" y="1630264"/>
            <a:ext cx="6086475" cy="439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正方形/長方形 2"/>
          <p:cNvSpPr/>
          <p:nvPr/>
        </p:nvSpPr>
        <p:spPr>
          <a:xfrm>
            <a:off x="360000" y="1653066"/>
            <a:ext cx="2123768" cy="2088232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sz="2400" dirty="0">
                <a:solidFill>
                  <a:schemeClr val="tx1"/>
                </a:solidFill>
              </a:rPr>
              <a:t>Check list of periodical inspection</a:t>
            </a:r>
          </a:p>
          <a:p>
            <a:r>
              <a:rPr lang="en-US" altLang="ja-JP" sz="2400" dirty="0">
                <a:solidFill>
                  <a:schemeClr val="tx1"/>
                </a:solidFill>
              </a:rPr>
              <a:t>(Sapporo City)</a:t>
            </a:r>
            <a:endParaRPr kumimoji="1" lang="ja-JP" altLang="en-US" sz="2400" dirty="0">
              <a:solidFill>
                <a:schemeClr val="tx1"/>
              </a:solidFill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3419873" y="5672780"/>
            <a:ext cx="529438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ja-JP" sz="1200" b="1" dirty="0"/>
              <a:t>Source: JICA Training Course Material prepared by Sapporo City Waterworks Bureau  (JICA Sapporo, 2015) </a:t>
            </a:r>
            <a:endParaRPr lang="ja-JP" altLang="en-US" sz="1200" b="1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360000" y="972001"/>
            <a:ext cx="79564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b="1" dirty="0"/>
              <a:t>Example of Checklist</a:t>
            </a:r>
            <a:endParaRPr lang="ja-JP" altLang="en-US" sz="2400" dirty="0">
              <a:solidFill>
                <a:srgbClr val="FF0000"/>
              </a:solidFill>
            </a:endParaRPr>
          </a:p>
        </p:txBody>
      </p:sp>
      <p:sp>
        <p:nvSpPr>
          <p:cNvPr id="12" name="角丸四角形吹き出し 11"/>
          <p:cNvSpPr/>
          <p:nvPr/>
        </p:nvSpPr>
        <p:spPr>
          <a:xfrm>
            <a:off x="319420" y="5186357"/>
            <a:ext cx="2808312" cy="692645"/>
          </a:xfrm>
          <a:prstGeom prst="wedgeRoundRectCallout">
            <a:avLst>
              <a:gd name="adj1" fmla="val 71957"/>
              <a:gd name="adj2" fmla="val -131750"/>
              <a:gd name="adj3" fmla="val 16667"/>
            </a:avLst>
          </a:prstGeom>
          <a:solidFill>
            <a:schemeClr val="accent5"/>
          </a:solidFill>
          <a:ln w="190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000" dirty="0">
                <a:solidFill>
                  <a:schemeClr val="tx1"/>
                </a:solidFill>
              </a:rPr>
              <a:t>Items</a:t>
            </a:r>
            <a:r>
              <a:rPr lang="en-US" altLang="ja-JP" sz="2000">
                <a:solidFill>
                  <a:schemeClr val="tx1"/>
                </a:solidFill>
              </a:rPr>
              <a:t> to be checked </a:t>
            </a:r>
            <a:r>
              <a:rPr kumimoji="1" lang="en-US" altLang="ja-JP" sz="2000">
                <a:solidFill>
                  <a:schemeClr val="tx1"/>
                </a:solidFill>
              </a:rPr>
              <a:t>are </a:t>
            </a:r>
            <a:r>
              <a:rPr kumimoji="1" lang="en-US" altLang="ja-JP" sz="2000" dirty="0">
                <a:solidFill>
                  <a:schemeClr val="tx1"/>
                </a:solidFill>
              </a:rPr>
              <a:t>identified for each day</a:t>
            </a:r>
            <a:endParaRPr kumimoji="1" lang="ja-JP" altLang="en-US" sz="2000" dirty="0">
              <a:solidFill>
                <a:schemeClr val="tx1"/>
              </a:solidFill>
            </a:endParaRPr>
          </a:p>
        </p:txBody>
      </p:sp>
      <p:sp>
        <p:nvSpPr>
          <p:cNvPr id="13" name="角丸四角形吹き出し 12"/>
          <p:cNvSpPr/>
          <p:nvPr/>
        </p:nvSpPr>
        <p:spPr>
          <a:xfrm>
            <a:off x="3707904" y="1033256"/>
            <a:ext cx="2808312" cy="800817"/>
          </a:xfrm>
          <a:prstGeom prst="wedgeRoundRectCallout">
            <a:avLst>
              <a:gd name="adj1" fmla="val 64023"/>
              <a:gd name="adj2" fmla="val 57825"/>
              <a:gd name="adj3" fmla="val 16667"/>
            </a:avLst>
          </a:prstGeom>
          <a:solidFill>
            <a:schemeClr val="accent5"/>
          </a:solidFill>
          <a:ln w="190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000" dirty="0">
                <a:solidFill>
                  <a:schemeClr val="tx1"/>
                </a:solidFill>
              </a:rPr>
              <a:t>Shared and </a:t>
            </a:r>
            <a:r>
              <a:rPr kumimoji="1" lang="en-US" altLang="ja-JP" sz="2000">
                <a:solidFill>
                  <a:schemeClr val="tx1"/>
                </a:solidFill>
              </a:rPr>
              <a:t>approved </a:t>
            </a:r>
            <a:r>
              <a:rPr lang="en-US" altLang="ja-JP" sz="2000">
                <a:solidFill>
                  <a:schemeClr val="tx1"/>
                </a:solidFill>
              </a:rPr>
              <a:t>by </a:t>
            </a:r>
            <a:r>
              <a:rPr kumimoji="1" lang="en-US" altLang="ja-JP" sz="2000">
                <a:solidFill>
                  <a:schemeClr val="tx1"/>
                </a:solidFill>
              </a:rPr>
              <a:t>management</a:t>
            </a:r>
            <a:endParaRPr kumimoji="1" lang="ja-JP" altLang="en-US" sz="2000" dirty="0">
              <a:solidFill>
                <a:schemeClr val="tx1"/>
              </a:solidFill>
            </a:endParaRPr>
          </a:p>
        </p:txBody>
      </p:sp>
      <p:sp>
        <p:nvSpPr>
          <p:cNvPr id="14" name="タイトル 1"/>
          <p:cNvSpPr txBox="1">
            <a:spLocks/>
          </p:cNvSpPr>
          <p:nvPr/>
        </p:nvSpPr>
        <p:spPr>
          <a:xfrm>
            <a:off x="360000" y="252000"/>
            <a:ext cx="8892520" cy="720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1" sz="4400" b="1" kern="120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2800" dirty="0"/>
              <a:t>4. Best Practices in Japan</a:t>
            </a:r>
            <a:endParaRPr lang="en-US" sz="2800" dirty="0"/>
          </a:p>
        </p:txBody>
      </p:sp>
      <p:sp>
        <p:nvSpPr>
          <p:cNvPr id="4" name="円/楕円 3"/>
          <p:cNvSpPr/>
          <p:nvPr/>
        </p:nvSpPr>
        <p:spPr>
          <a:xfrm>
            <a:off x="3635896" y="4365105"/>
            <a:ext cx="702312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0523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251520" y="972001"/>
            <a:ext cx="78471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b="1" dirty="0"/>
              <a:t>(3) Pipeline Maintenance</a:t>
            </a:r>
            <a:endParaRPr lang="ja-JP" altLang="en-US" sz="2400" dirty="0">
              <a:solidFill>
                <a:srgbClr val="FF0000"/>
              </a:solidFill>
            </a:endParaRPr>
          </a:p>
        </p:txBody>
      </p:sp>
      <p:sp>
        <p:nvSpPr>
          <p:cNvPr id="14" name="テキスト プレースホルダー 7"/>
          <p:cNvSpPr txBox="1">
            <a:spLocks/>
          </p:cNvSpPr>
          <p:nvPr/>
        </p:nvSpPr>
        <p:spPr>
          <a:xfrm>
            <a:off x="287999" y="1484784"/>
            <a:ext cx="8568000" cy="699052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txBody>
          <a:bodyPr lIns="396000" tIns="72000" rIns="324000" bIns="72000"/>
          <a:lstStyle>
            <a:lvl1pPr marL="342900" indent="-284400" algn="l" defTabSz="914400" rtl="0" eaLnBrk="1" latinLnBrk="0" hangingPunct="1">
              <a:spcBef>
                <a:spcPts val="1200"/>
              </a:spcBef>
              <a:buFont typeface="Arial" panose="020B0604020202020204" pitchFamily="34" charset="0"/>
              <a:buChar char="•"/>
              <a:defRPr kumimoji="1" sz="32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000" indent="-285750" algn="l" defTabSz="914400" rtl="0" eaLnBrk="1" latinLnBrk="0" hangingPunct="1">
              <a:lnSpc>
                <a:spcPts val="3200"/>
              </a:lnSpc>
              <a:spcBef>
                <a:spcPts val="1000"/>
              </a:spcBef>
              <a:buClr>
                <a:schemeClr val="accent5">
                  <a:lumMod val="50000"/>
                </a:schemeClr>
              </a:buClr>
              <a:buFont typeface="Arial" panose="020B0604020202020204" pitchFamily="34" charset="0"/>
              <a:buChar char="–"/>
              <a:defRPr kumimoji="1" sz="2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000" indent="-284400" algn="l" defTabSz="914400" rtl="0" eaLnBrk="1" latinLnBrk="0" hangingPunct="1">
              <a:lnSpc>
                <a:spcPts val="27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42000" indent="-284400" algn="l" defTabSz="914400" rtl="0" eaLnBrk="1" latinLnBrk="0" hangingPunct="1">
              <a:lnSpc>
                <a:spcPts val="2200"/>
              </a:lnSpc>
              <a:spcBef>
                <a:spcPts val="600"/>
              </a:spcBef>
              <a:buClr>
                <a:schemeClr val="accent5">
                  <a:lumMod val="50000"/>
                </a:schemeClr>
              </a:buClr>
              <a:buFont typeface="Arial" panose="020B0604020202020204" pitchFamily="34" charset="0"/>
              <a:buChar char="–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42000" indent="-284400" algn="l" defTabSz="914400" rtl="0" eaLnBrk="1" latinLnBrk="0" hangingPunct="1">
              <a:lnSpc>
                <a:spcPts val="2200"/>
              </a:lnSpc>
              <a:spcBef>
                <a:spcPts val="600"/>
              </a:spcBef>
              <a:buClr>
                <a:schemeClr val="accent5">
                  <a:lumMod val="50000"/>
                </a:schemeClr>
              </a:buClr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8500" indent="0">
              <a:buNone/>
            </a:pPr>
            <a:r>
              <a:rPr lang="en-US" altLang="ja-JP" sz="2000" b="0" dirty="0"/>
              <a:t>Materials for distribution </a:t>
            </a:r>
            <a:r>
              <a:rPr lang="en-US" altLang="ja-JP" sz="2000" b="0"/>
              <a:t>pipelines </a:t>
            </a:r>
            <a:r>
              <a:rPr lang="en-US" altLang="ja-JP" sz="2000" b="0" dirty="0"/>
              <a:t>change</a:t>
            </a:r>
            <a:r>
              <a:rPr lang="en-US" altLang="ja-JP" sz="2000" b="0"/>
              <a:t> as new materials and technologies become available .</a:t>
            </a:r>
            <a:endParaRPr lang="en-US" altLang="ja-JP" sz="2000" b="0" dirty="0"/>
          </a:p>
        </p:txBody>
      </p:sp>
      <p:sp>
        <p:nvSpPr>
          <p:cNvPr id="11" name="タイトル 1"/>
          <p:cNvSpPr txBox="1">
            <a:spLocks/>
          </p:cNvSpPr>
          <p:nvPr/>
        </p:nvSpPr>
        <p:spPr>
          <a:xfrm>
            <a:off x="360000" y="252000"/>
            <a:ext cx="8892520" cy="720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1" sz="4400" b="1" kern="120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2800" dirty="0"/>
              <a:t>4. Best Practices in Japan</a:t>
            </a:r>
            <a:endParaRPr lang="en-US" sz="2800" dirty="0"/>
          </a:p>
        </p:txBody>
      </p:sp>
      <p:pic>
        <p:nvPicPr>
          <p:cNvPr id="5" name="図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272669"/>
            <a:ext cx="8568000" cy="40966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702213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251521" y="972001"/>
            <a:ext cx="76328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b="1" dirty="0"/>
              <a:t>(4) Construction Quality Management</a:t>
            </a:r>
            <a:endParaRPr lang="ja-JP" altLang="en-US" sz="2400" dirty="0">
              <a:solidFill>
                <a:srgbClr val="FF0000"/>
              </a:solidFill>
            </a:endParaRPr>
          </a:p>
        </p:txBody>
      </p:sp>
      <p:graphicFrame>
        <p:nvGraphicFramePr>
          <p:cNvPr id="6" name="表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3451538"/>
              </p:ext>
            </p:extLst>
          </p:nvPr>
        </p:nvGraphicFramePr>
        <p:xfrm>
          <a:off x="735211" y="2852937"/>
          <a:ext cx="7632848" cy="331236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640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687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0224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ja-JP" sz="2000" kern="100" dirty="0">
                          <a:solidFill>
                            <a:schemeClr val="tx1"/>
                          </a:solidFill>
                          <a:effectLst/>
                        </a:rPr>
                        <a:t>Year</a:t>
                      </a:r>
                      <a:r>
                        <a:rPr lang="en-US" altLang="ja-JP" sz="2000" kern="100" baseline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endParaRPr lang="ja-JP" sz="200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2865" marR="6286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ja-JP" sz="2000" kern="100" dirty="0">
                          <a:solidFill>
                            <a:schemeClr val="tx1"/>
                          </a:solidFill>
                          <a:effectLst/>
                        </a:rPr>
                        <a:t>Change in standards for lead pipes </a:t>
                      </a:r>
                      <a:endParaRPr lang="ja-JP" sz="200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2865" marR="62865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224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ja-JP" sz="2000" kern="100" dirty="0">
                          <a:solidFill>
                            <a:schemeClr val="tx1"/>
                          </a:solidFill>
                          <a:effectLst/>
                        </a:rPr>
                        <a:t>1928</a:t>
                      </a:r>
                      <a:endParaRPr lang="ja-JP" sz="200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2865" marR="62865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2000" kern="1200" dirty="0">
                          <a:solidFill>
                            <a:schemeClr val="tx1"/>
                          </a:solidFill>
                          <a:effectLst/>
                        </a:rPr>
                        <a:t>Standards were set for</a:t>
                      </a:r>
                      <a:r>
                        <a:rPr kumimoji="1" lang="en-US" altLang="ja-JP" sz="2000" kern="1200" baseline="0" dirty="0">
                          <a:solidFill>
                            <a:schemeClr val="tx1"/>
                          </a:solidFill>
                          <a:effectLst/>
                        </a:rPr>
                        <a:t> l</a:t>
                      </a:r>
                      <a:r>
                        <a:rPr kumimoji="1" lang="en-US" altLang="ja-JP" sz="2000" kern="1200" dirty="0">
                          <a:solidFill>
                            <a:schemeClr val="tx1"/>
                          </a:solidFill>
                          <a:effectLst/>
                        </a:rPr>
                        <a:t>ead pipes for water supply </a:t>
                      </a:r>
                      <a:r>
                        <a:rPr kumimoji="1" lang="en-US" altLang="ja-JP" sz="2000" kern="1200" baseline="0" dirty="0">
                          <a:solidFill>
                            <a:schemeClr val="tx1"/>
                          </a:solidFill>
                          <a:effectLst/>
                        </a:rPr>
                        <a:t>in Japan.</a:t>
                      </a:r>
                      <a:endParaRPr kumimoji="1" lang="ja-JP" altLang="ja-JP" sz="2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2865" marR="62865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0337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solidFill>
                            <a:schemeClr val="tx1"/>
                          </a:solidFill>
                          <a:effectLst/>
                        </a:rPr>
                        <a:t>1990</a:t>
                      </a:r>
                      <a:endParaRPr lang="ja-JP" sz="200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2865" marR="62865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000" kern="1200" dirty="0">
                          <a:solidFill>
                            <a:schemeClr val="tx1"/>
                          </a:solidFill>
                          <a:effectLst/>
                        </a:rPr>
                        <a:t>Lining of lead pipes with zero elution were</a:t>
                      </a:r>
                      <a:r>
                        <a:rPr kumimoji="1" lang="en-US" altLang="ja-JP" sz="2000" kern="1200" baseline="0" dirty="0">
                          <a:solidFill>
                            <a:schemeClr val="tx1"/>
                          </a:solidFill>
                          <a:effectLst/>
                        </a:rPr>
                        <a:t> added to the standards.</a:t>
                      </a:r>
                      <a:endParaRPr kumimoji="1" lang="ja-JP" altLang="ja-JP" sz="2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2865" marR="62865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0449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solidFill>
                            <a:schemeClr val="tx1"/>
                          </a:solidFill>
                          <a:effectLst/>
                        </a:rPr>
                        <a:t>1993</a:t>
                      </a:r>
                      <a:endParaRPr lang="ja-JP" sz="200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2865" marR="62865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000" kern="1200" dirty="0">
                          <a:solidFill>
                            <a:schemeClr val="tx1"/>
                          </a:solidFill>
                          <a:effectLst/>
                        </a:rPr>
                        <a:t>Based on the revision of the Water Quality Standards, the traditional unlined lead pipes were removed from the standards.</a:t>
                      </a:r>
                      <a:endParaRPr lang="ja-JP" altLang="ja-JP" sz="2000" b="1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2865" marR="62865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9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47635" y="1412777"/>
            <a:ext cx="8208000" cy="1766164"/>
          </a:xfrm>
        </p:spPr>
        <p:txBody>
          <a:bodyPr>
            <a:normAutofit/>
          </a:bodyPr>
          <a:lstStyle/>
          <a:p>
            <a:pPr marL="58500" indent="0">
              <a:buNone/>
            </a:pPr>
            <a:r>
              <a:rPr lang="en-US" sz="2000" dirty="0"/>
              <a:t>Standardization and Replacement of Lead Pipes</a:t>
            </a:r>
          </a:p>
          <a:p>
            <a:pPr lvl="3">
              <a:buSzPct val="75000"/>
              <a:buFont typeface="Wingdings" panose="05000000000000000000" pitchFamily="2" charset="2"/>
              <a:buChar char="l"/>
            </a:pPr>
            <a:r>
              <a:rPr lang="en-US" sz="2000" dirty="0"/>
              <a:t>Lead pipes were historically widely used but are now intensively replaced because of negative </a:t>
            </a:r>
            <a:r>
              <a:rPr lang="en-US" sz="2000" dirty="0">
                <a:solidFill>
                  <a:srgbClr val="FF0000"/>
                </a:solidFill>
              </a:rPr>
              <a:t>health effect </a:t>
            </a:r>
            <a:r>
              <a:rPr lang="en-US" sz="2000" dirty="0"/>
              <a:t>and </a:t>
            </a:r>
            <a:r>
              <a:rPr lang="en-US" sz="2000" dirty="0">
                <a:solidFill>
                  <a:srgbClr val="FF0000"/>
                </a:solidFill>
              </a:rPr>
              <a:t>leakage problems.</a:t>
            </a:r>
          </a:p>
          <a:p>
            <a:pPr lvl="3">
              <a:buSzPct val="75000"/>
              <a:buFont typeface="Wingdings" panose="05000000000000000000" pitchFamily="2" charset="2"/>
              <a:buChar char="l"/>
            </a:pPr>
            <a:r>
              <a:rPr lang="en-US" sz="2000" dirty="0">
                <a:solidFill>
                  <a:srgbClr val="FF0000"/>
                </a:solidFill>
              </a:rPr>
              <a:t>Intensive replacement</a:t>
            </a:r>
            <a:r>
              <a:rPr lang="en-US" sz="2000" dirty="0"/>
              <a:t> and </a:t>
            </a:r>
            <a:r>
              <a:rPr lang="en-US" sz="2000" dirty="0">
                <a:solidFill>
                  <a:srgbClr val="FF0000"/>
                </a:solidFill>
              </a:rPr>
              <a:t>standardization</a:t>
            </a:r>
            <a:r>
              <a:rPr lang="en-US" sz="2000" dirty="0"/>
              <a:t> will prevent future problems.</a:t>
            </a:r>
          </a:p>
        </p:txBody>
      </p:sp>
      <p:sp>
        <p:nvSpPr>
          <p:cNvPr id="20" name="タイトル 1"/>
          <p:cNvSpPr txBox="1">
            <a:spLocks/>
          </p:cNvSpPr>
          <p:nvPr/>
        </p:nvSpPr>
        <p:spPr>
          <a:xfrm>
            <a:off x="360000" y="252000"/>
            <a:ext cx="8892520" cy="720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1" sz="4400" b="1" kern="120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2800" dirty="0"/>
              <a:t>4. Best Practices in Japan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2112434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Contents </a:t>
            </a:r>
            <a:endParaRPr lang="ja-JP" altLang="en-US" dirty="0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13"/>
          </p:nvPr>
        </p:nvSpPr>
        <p:spPr>
          <a:xfrm>
            <a:off x="899592" y="1916832"/>
            <a:ext cx="7344816" cy="1974900"/>
          </a:xfrm>
        </p:spPr>
        <p:txBody>
          <a:bodyPr/>
          <a:lstStyle/>
          <a:p>
            <a:pPr lvl="3"/>
            <a:r>
              <a:rPr lang="en-US" altLang="ja-JP" dirty="0"/>
              <a:t>Introduction</a:t>
            </a:r>
          </a:p>
          <a:p>
            <a:pPr lvl="3"/>
            <a:r>
              <a:rPr lang="en-US" altLang="ja-JP" dirty="0"/>
              <a:t>Importance of Maintenance</a:t>
            </a:r>
          </a:p>
          <a:p>
            <a:pPr lvl="3"/>
            <a:r>
              <a:rPr lang="en-US" altLang="ja-JP" dirty="0"/>
              <a:t>Laws and Institutional Framework</a:t>
            </a:r>
          </a:p>
          <a:p>
            <a:pPr lvl="3"/>
            <a:r>
              <a:rPr lang="en-US" altLang="ja-JP" dirty="0"/>
              <a:t>Best Practices in Japan</a:t>
            </a:r>
          </a:p>
          <a:p>
            <a:pPr lvl="3"/>
            <a:r>
              <a:rPr lang="en-US" altLang="ja-JP" dirty="0"/>
              <a:t>Lessons Learned</a:t>
            </a:r>
          </a:p>
        </p:txBody>
      </p:sp>
    </p:spTree>
    <p:extLst>
      <p:ext uri="{BB962C8B-B14F-4D97-AF65-F5344CB8AC3E}">
        <p14:creationId xmlns:p14="http://schemas.microsoft.com/office/powerpoint/2010/main" val="34115849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1308274"/>
              </p:ext>
            </p:extLst>
          </p:nvPr>
        </p:nvGraphicFramePr>
        <p:xfrm>
          <a:off x="4806262" y="2378319"/>
          <a:ext cx="4028871" cy="30216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3" name="ビットマップ イメージ" r:id="rId4" imgW="12193702" imgH="9752381" progId="Paint.Picture">
                  <p:embed/>
                </p:oleObj>
              </mc:Choice>
              <mc:Fallback>
                <p:oleObj name="ビットマップ イメージ" r:id="rId4" imgW="12193702" imgH="9752381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6262" y="2378319"/>
                        <a:ext cx="4028871" cy="302165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グループ化 53"/>
          <p:cNvGrpSpPr/>
          <p:nvPr/>
        </p:nvGrpSpPr>
        <p:grpSpPr>
          <a:xfrm>
            <a:off x="482602" y="5811942"/>
            <a:ext cx="2781140" cy="458629"/>
            <a:chOff x="500034" y="5542140"/>
            <a:chExt cx="2214578" cy="458629"/>
          </a:xfrm>
          <a:solidFill>
            <a:srgbClr val="CCFF33"/>
          </a:solidFill>
        </p:grpSpPr>
        <p:sp>
          <p:nvSpPr>
            <p:cNvPr id="6" name="平行四辺形 5"/>
            <p:cNvSpPr/>
            <p:nvPr/>
          </p:nvSpPr>
          <p:spPr bwMode="auto">
            <a:xfrm>
              <a:off x="500034" y="5542140"/>
              <a:ext cx="2214578" cy="458629"/>
            </a:xfrm>
            <a:prstGeom prst="parallelogram">
              <a:avLst/>
            </a:prstGeom>
            <a:grpFill/>
            <a:ln>
              <a:headEnd type="none" w="med" len="med"/>
              <a:tailEnd type="none" w="med" len="med"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b">
              <a:spAutoFit/>
            </a:bodyPr>
            <a:lstStyle/>
            <a:p>
              <a:pPr>
                <a:defRPr/>
              </a:pPr>
              <a:endParaRPr lang="ja-JP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16" name="テキスト ボックス 15"/>
            <p:cNvSpPr txBox="1"/>
            <p:nvPr/>
          </p:nvSpPr>
          <p:spPr>
            <a:xfrm>
              <a:off x="1071538" y="5572140"/>
              <a:ext cx="514663" cy="369332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ja-JP" altLang="en-US" b="1" dirty="0">
                  <a:latin typeface="Arial" charset="0"/>
                </a:rPr>
                <a:t>地形</a:t>
              </a:r>
            </a:p>
          </p:txBody>
        </p:sp>
      </p:grpSp>
      <p:sp>
        <p:nvSpPr>
          <p:cNvPr id="8" name="平行四辺形 7"/>
          <p:cNvSpPr/>
          <p:nvPr/>
        </p:nvSpPr>
        <p:spPr bwMode="auto">
          <a:xfrm>
            <a:off x="666751" y="5400846"/>
            <a:ext cx="2705379" cy="458629"/>
          </a:xfrm>
          <a:prstGeom prst="parallelogram">
            <a:avLst/>
          </a:prstGeom>
          <a:solidFill>
            <a:schemeClr val="accent1">
              <a:lumMod val="90000"/>
            </a:schemeClr>
          </a:solidFill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anchor="b">
            <a:spAutoFit/>
          </a:bodyPr>
          <a:lstStyle/>
          <a:p>
            <a:pPr>
              <a:defRPr/>
            </a:pPr>
            <a:endParaRPr lang="ja-JP" altLang="en-US" dirty="0">
              <a:solidFill>
                <a:schemeClr val="tx1"/>
              </a:solidFill>
            </a:endParaRPr>
          </a:p>
        </p:txBody>
      </p:sp>
      <p:sp>
        <p:nvSpPr>
          <p:cNvPr id="9" name="平行四辺形 8"/>
          <p:cNvSpPr/>
          <p:nvPr/>
        </p:nvSpPr>
        <p:spPr bwMode="auto">
          <a:xfrm>
            <a:off x="882652" y="5069929"/>
            <a:ext cx="2562497" cy="462201"/>
          </a:xfrm>
          <a:prstGeom prst="parallelogram">
            <a:avLst/>
          </a:prstGeom>
          <a:solidFill>
            <a:schemeClr val="accent1"/>
          </a:solidFill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anchor="b">
            <a:spAutoFit/>
          </a:bodyPr>
          <a:lstStyle/>
          <a:p>
            <a:pPr>
              <a:defRPr/>
            </a:pPr>
            <a:endParaRPr lang="ja-JP" altLang="en-US" dirty="0">
              <a:solidFill>
                <a:schemeClr val="tx1"/>
              </a:solidFill>
            </a:endParaRPr>
          </a:p>
        </p:txBody>
      </p:sp>
      <p:grpSp>
        <p:nvGrpSpPr>
          <p:cNvPr id="11" name="グループ化 18"/>
          <p:cNvGrpSpPr/>
          <p:nvPr/>
        </p:nvGrpSpPr>
        <p:grpSpPr>
          <a:xfrm>
            <a:off x="1171647" y="4712353"/>
            <a:ext cx="2345397" cy="501952"/>
            <a:chOff x="279541" y="2867752"/>
            <a:chExt cx="2310563" cy="501952"/>
          </a:xfrm>
          <a:solidFill>
            <a:schemeClr val="accent6"/>
          </a:solidFill>
        </p:grpSpPr>
        <p:sp>
          <p:nvSpPr>
            <p:cNvPr id="13" name="テキスト ボックス 12"/>
            <p:cNvSpPr txBox="1"/>
            <p:nvPr/>
          </p:nvSpPr>
          <p:spPr>
            <a:xfrm>
              <a:off x="857224" y="3000372"/>
              <a:ext cx="636732" cy="369332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ja-JP" altLang="en-US" dirty="0">
                  <a:latin typeface="Arial" charset="0"/>
                </a:rPr>
                <a:t>弁栓</a:t>
              </a:r>
            </a:p>
          </p:txBody>
        </p:sp>
        <p:sp>
          <p:nvSpPr>
            <p:cNvPr id="7" name="平行四辺形 6"/>
            <p:cNvSpPr/>
            <p:nvPr/>
          </p:nvSpPr>
          <p:spPr bwMode="auto">
            <a:xfrm>
              <a:off x="279541" y="2867752"/>
              <a:ext cx="2310563" cy="462201"/>
            </a:xfrm>
            <a:prstGeom prst="parallelogram">
              <a:avLst/>
            </a:prstGeom>
            <a:grpFill/>
            <a:ln>
              <a:headEnd type="none" w="med" len="med"/>
              <a:tailEnd type="none" w="med" len="med"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anchor="b">
              <a:spAutoFit/>
            </a:bodyPr>
            <a:lstStyle/>
            <a:p>
              <a:pPr>
                <a:defRPr/>
              </a:pPr>
              <a:endParaRPr lang="ja-JP" alt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055" name="グループ化 16"/>
          <p:cNvGrpSpPr>
            <a:grpSpLocks/>
          </p:cNvGrpSpPr>
          <p:nvPr/>
        </p:nvGrpSpPr>
        <p:grpSpPr bwMode="auto">
          <a:xfrm>
            <a:off x="1448029" y="4194842"/>
            <a:ext cx="2113257" cy="531690"/>
            <a:chOff x="285720" y="2666012"/>
            <a:chExt cx="2214578" cy="625690"/>
          </a:xfrm>
        </p:grpSpPr>
        <p:sp>
          <p:nvSpPr>
            <p:cNvPr id="10" name="平行四辺形 9"/>
            <p:cNvSpPr/>
            <p:nvPr/>
          </p:nvSpPr>
          <p:spPr bwMode="auto">
            <a:xfrm>
              <a:off x="285720" y="2666012"/>
              <a:ext cx="2214578" cy="548119"/>
            </a:xfrm>
            <a:prstGeom prst="parallelogram">
              <a:avLst/>
            </a:prstGeom>
            <a:solidFill>
              <a:schemeClr val="bg1"/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b">
              <a:spAutoFit/>
            </a:bodyPr>
            <a:lstStyle/>
            <a:p>
              <a:pPr>
                <a:defRPr/>
              </a:pPr>
              <a:endParaRPr lang="ja-JP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2071" name="テキスト ボックス 10"/>
            <p:cNvSpPr txBox="1">
              <a:spLocks noChangeArrowheads="1"/>
            </p:cNvSpPr>
            <p:nvPr/>
          </p:nvSpPr>
          <p:spPr bwMode="auto">
            <a:xfrm>
              <a:off x="857225" y="2857074"/>
              <a:ext cx="193588" cy="4346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 eaLnBrk="1" hangingPunct="1"/>
              <a:endParaRPr lang="en-US" altLang="ja-JP" b="1" dirty="0">
                <a:latin typeface="Arial" charset="0"/>
              </a:endParaRPr>
            </a:p>
          </p:txBody>
        </p:sp>
      </p:grpSp>
      <p:sp>
        <p:nvSpPr>
          <p:cNvPr id="2060" name="AutoShape 7"/>
          <p:cNvSpPr>
            <a:spLocks noChangeArrowheads="1"/>
          </p:cNvSpPr>
          <p:nvPr/>
        </p:nvSpPr>
        <p:spPr bwMode="auto">
          <a:xfrm>
            <a:off x="3513488" y="4301881"/>
            <a:ext cx="1009651" cy="733663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ja-JP" altLang="en-US" dirty="0"/>
          </a:p>
        </p:txBody>
      </p:sp>
      <p:sp>
        <p:nvSpPr>
          <p:cNvPr id="2062" name="正方形/長方形 59"/>
          <p:cNvSpPr>
            <a:spLocks noChangeArrowheads="1"/>
          </p:cNvSpPr>
          <p:nvPr/>
        </p:nvSpPr>
        <p:spPr bwMode="auto">
          <a:xfrm>
            <a:off x="3346538" y="5613930"/>
            <a:ext cx="1026243" cy="40011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sz="2000" dirty="0">
                <a:latin typeface="Arial" charset="0"/>
              </a:rPr>
              <a:t>layered</a:t>
            </a:r>
          </a:p>
        </p:txBody>
      </p:sp>
      <p:sp>
        <p:nvSpPr>
          <p:cNvPr id="2063" name="Text Box 20"/>
          <p:cNvSpPr txBox="1">
            <a:spLocks noChangeArrowheads="1"/>
          </p:cNvSpPr>
          <p:nvPr/>
        </p:nvSpPr>
        <p:spPr bwMode="auto">
          <a:xfrm>
            <a:off x="1553689" y="4283148"/>
            <a:ext cx="143314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wrap="none" anchor="b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sz="1400" b="1" dirty="0">
                <a:latin typeface="Arial" charset="0"/>
              </a:rPr>
              <a:t>Water Demand</a:t>
            </a:r>
          </a:p>
        </p:txBody>
      </p:sp>
      <p:sp>
        <p:nvSpPr>
          <p:cNvPr id="2064" name="Text Box 21"/>
          <p:cNvSpPr txBox="1">
            <a:spLocks noChangeArrowheads="1"/>
          </p:cNvSpPr>
          <p:nvPr/>
        </p:nvSpPr>
        <p:spPr bwMode="auto">
          <a:xfrm>
            <a:off x="698501" y="6093382"/>
            <a:ext cx="18415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ja-JP" dirty="0">
              <a:latin typeface="Arial" charset="0"/>
            </a:endParaRPr>
          </a:p>
        </p:txBody>
      </p:sp>
      <p:sp>
        <p:nvSpPr>
          <p:cNvPr id="2065" name="Text Box 22"/>
          <p:cNvSpPr txBox="1">
            <a:spLocks noChangeArrowheads="1"/>
          </p:cNvSpPr>
          <p:nvPr/>
        </p:nvSpPr>
        <p:spPr bwMode="auto">
          <a:xfrm>
            <a:off x="1267445" y="5907254"/>
            <a:ext cx="1019831" cy="307777"/>
          </a:xfrm>
          <a:prstGeom prst="rect">
            <a:avLst/>
          </a:prstGeom>
          <a:solidFill>
            <a:srgbClr val="CCFF33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wrap="none" anchor="b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sz="1400" b="1" dirty="0">
                <a:latin typeface="Arial" charset="0"/>
              </a:rPr>
              <a:t>Base Map</a:t>
            </a:r>
          </a:p>
        </p:txBody>
      </p:sp>
      <p:sp>
        <p:nvSpPr>
          <p:cNvPr id="2066" name="Text Box 23"/>
          <p:cNvSpPr txBox="1">
            <a:spLocks noChangeArrowheads="1"/>
          </p:cNvSpPr>
          <p:nvPr/>
        </p:nvSpPr>
        <p:spPr bwMode="auto">
          <a:xfrm>
            <a:off x="971600" y="5551696"/>
            <a:ext cx="2015237" cy="307777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anchor="b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sz="1400" b="1" dirty="0">
                <a:latin typeface="Arial" charset="0"/>
              </a:rPr>
              <a:t>Transmission Main</a:t>
            </a:r>
          </a:p>
        </p:txBody>
      </p:sp>
      <p:sp>
        <p:nvSpPr>
          <p:cNvPr id="2067" name="Text Box 24"/>
          <p:cNvSpPr txBox="1">
            <a:spLocks noChangeArrowheads="1"/>
          </p:cNvSpPr>
          <p:nvPr/>
        </p:nvSpPr>
        <p:spPr bwMode="auto">
          <a:xfrm>
            <a:off x="1274491" y="4797153"/>
            <a:ext cx="2025567" cy="276999"/>
          </a:xfrm>
          <a:prstGeom prst="rect">
            <a:avLst/>
          </a:prstGeom>
          <a:noFill/>
          <a:ln>
            <a:noFill/>
          </a:ln>
        </p:spPr>
        <p:txBody>
          <a:bodyPr wrap="square" lIns="54000" rIns="54000" anchor="b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sz="1200" b="1" dirty="0">
                <a:latin typeface="Arial" charset="0"/>
              </a:rPr>
              <a:t>Service Pipe, Plug Valve</a:t>
            </a:r>
          </a:p>
        </p:txBody>
      </p:sp>
      <p:sp>
        <p:nvSpPr>
          <p:cNvPr id="2068" name="Text Box 25"/>
          <p:cNvSpPr txBox="1">
            <a:spLocks noChangeArrowheads="1"/>
          </p:cNvSpPr>
          <p:nvPr/>
        </p:nvSpPr>
        <p:spPr bwMode="auto">
          <a:xfrm>
            <a:off x="482601" y="5822346"/>
            <a:ext cx="184151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ja-JP" dirty="0">
              <a:latin typeface="Arial" charset="0"/>
            </a:endParaRPr>
          </a:p>
          <a:p>
            <a:pPr eaLnBrk="1" hangingPunct="1">
              <a:spcBef>
                <a:spcPct val="50000"/>
              </a:spcBef>
            </a:pPr>
            <a:endParaRPr lang="en-US" altLang="ja-JP" dirty="0">
              <a:latin typeface="Arial" charset="0"/>
            </a:endParaRPr>
          </a:p>
        </p:txBody>
      </p:sp>
      <p:sp>
        <p:nvSpPr>
          <p:cNvPr id="2069" name="Text Box 26"/>
          <p:cNvSpPr txBox="1">
            <a:spLocks noChangeArrowheads="1"/>
          </p:cNvSpPr>
          <p:nvPr/>
        </p:nvSpPr>
        <p:spPr bwMode="auto">
          <a:xfrm>
            <a:off x="894057" y="5243746"/>
            <a:ext cx="2292139" cy="276999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54000" rIns="54000" anchor="b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sz="1200" b="1" dirty="0">
                <a:latin typeface="Arial" charset="0"/>
              </a:rPr>
              <a:t>Distribution Pipe , Plug Valve</a:t>
            </a:r>
          </a:p>
        </p:txBody>
      </p:sp>
      <p:pic>
        <p:nvPicPr>
          <p:cNvPr id="35" name="Picture 1026" descr="20030926154952_00001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30" t="14516" r="20448" b="8926"/>
          <a:stretch/>
        </p:blipFill>
        <p:spPr bwMode="auto">
          <a:xfrm>
            <a:off x="1171647" y="2170761"/>
            <a:ext cx="2515111" cy="2016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テキスト ボックス 31"/>
          <p:cNvSpPr txBox="1"/>
          <p:nvPr/>
        </p:nvSpPr>
        <p:spPr>
          <a:xfrm>
            <a:off x="251522" y="806749"/>
            <a:ext cx="86618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b="1" dirty="0"/>
              <a:t> 3) Mapping of Distribution Networks</a:t>
            </a:r>
            <a:endParaRPr lang="ja-JP" altLang="en-US" sz="2400" dirty="0">
              <a:solidFill>
                <a:srgbClr val="FF0000"/>
              </a:solidFill>
            </a:endParaRPr>
          </a:p>
        </p:txBody>
      </p:sp>
      <p:sp>
        <p:nvSpPr>
          <p:cNvPr id="33" name="正方形/長方形 32"/>
          <p:cNvSpPr/>
          <p:nvPr/>
        </p:nvSpPr>
        <p:spPr>
          <a:xfrm>
            <a:off x="4806261" y="5515459"/>
            <a:ext cx="4086220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atinLnBrk="1"/>
            <a:r>
              <a:rPr lang="en-US" altLang="ja-JP" sz="1100" b="1" dirty="0"/>
              <a:t>Source:</a:t>
            </a:r>
            <a:r>
              <a:rPr lang="ja-JP" altLang="en-US" sz="1100" b="1" dirty="0"/>
              <a:t>　</a:t>
            </a:r>
            <a:r>
              <a:rPr lang="en-US" altLang="ja-JP" sz="1100" b="1" dirty="0"/>
              <a:t>Created from training course material for JICA </a:t>
            </a:r>
          </a:p>
          <a:p>
            <a:pPr latinLnBrk="1"/>
            <a:r>
              <a:rPr lang="en-US" altLang="ja-JP" sz="1100" b="1" dirty="0"/>
              <a:t>Project prepared by  Tokyo Metropolitan Government </a:t>
            </a:r>
          </a:p>
          <a:p>
            <a:pPr latinLnBrk="1"/>
            <a:r>
              <a:rPr lang="en-US" altLang="ja-JP" sz="1100" b="1" dirty="0"/>
              <a:t>Waterworks Bureau</a:t>
            </a:r>
            <a:endParaRPr lang="ja-JP" altLang="en-US" sz="1100" b="1" dirty="0"/>
          </a:p>
        </p:txBody>
      </p:sp>
      <p:sp>
        <p:nvSpPr>
          <p:cNvPr id="34" name="テキスト プレースホルダー 7"/>
          <p:cNvSpPr txBox="1">
            <a:spLocks/>
          </p:cNvSpPr>
          <p:nvPr/>
        </p:nvSpPr>
        <p:spPr>
          <a:xfrm>
            <a:off x="280729" y="1268760"/>
            <a:ext cx="8568000" cy="1080120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txBody>
          <a:bodyPr lIns="396000" tIns="72000" rIns="324000" bIns="72000"/>
          <a:lstStyle>
            <a:lvl1pPr marL="342900" indent="-284400" algn="l" defTabSz="914400" rtl="0" eaLnBrk="1" latinLnBrk="0" hangingPunct="1">
              <a:spcBef>
                <a:spcPts val="1200"/>
              </a:spcBef>
              <a:buFont typeface="Arial" panose="020B0604020202020204" pitchFamily="34" charset="0"/>
              <a:buChar char="•"/>
              <a:defRPr kumimoji="1" sz="32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000" indent="-285750" algn="l" defTabSz="914400" rtl="0" eaLnBrk="1" latinLnBrk="0" hangingPunct="1">
              <a:lnSpc>
                <a:spcPts val="3200"/>
              </a:lnSpc>
              <a:spcBef>
                <a:spcPts val="1000"/>
              </a:spcBef>
              <a:buClr>
                <a:schemeClr val="accent5">
                  <a:lumMod val="50000"/>
                </a:schemeClr>
              </a:buClr>
              <a:buFont typeface="Arial" panose="020B0604020202020204" pitchFamily="34" charset="0"/>
              <a:buChar char="–"/>
              <a:defRPr kumimoji="1" sz="2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000" indent="-284400" algn="l" defTabSz="914400" rtl="0" eaLnBrk="1" latinLnBrk="0" hangingPunct="1">
              <a:lnSpc>
                <a:spcPts val="27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42000" indent="-284400" algn="l" defTabSz="914400" rtl="0" eaLnBrk="1" latinLnBrk="0" hangingPunct="1">
              <a:lnSpc>
                <a:spcPts val="2200"/>
              </a:lnSpc>
              <a:spcBef>
                <a:spcPts val="600"/>
              </a:spcBef>
              <a:buClr>
                <a:schemeClr val="accent5">
                  <a:lumMod val="50000"/>
                </a:schemeClr>
              </a:buClr>
              <a:buFont typeface="Arial" panose="020B0604020202020204" pitchFamily="34" charset="0"/>
              <a:buChar char="–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42000" indent="-284400" algn="l" defTabSz="914400" rtl="0" eaLnBrk="1" latinLnBrk="0" hangingPunct="1">
              <a:lnSpc>
                <a:spcPts val="2200"/>
              </a:lnSpc>
              <a:spcBef>
                <a:spcPts val="600"/>
              </a:spcBef>
              <a:buClr>
                <a:schemeClr val="accent5">
                  <a:lumMod val="50000"/>
                </a:schemeClr>
              </a:buClr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8500" indent="0">
              <a:buNone/>
            </a:pPr>
            <a:r>
              <a:rPr lang="en-US" altLang="ja-JP" sz="2000" b="0" dirty="0">
                <a:solidFill>
                  <a:srgbClr val="FF0000"/>
                </a:solidFill>
              </a:rPr>
              <a:t>Summarized knowledge and information </a:t>
            </a:r>
            <a:r>
              <a:rPr lang="en-US" altLang="ja-JP" sz="2000" b="0" dirty="0"/>
              <a:t>on pipelines</a:t>
            </a:r>
            <a:br>
              <a:rPr lang="en-US" altLang="ja-JP" sz="2000" b="0" dirty="0"/>
            </a:br>
            <a:r>
              <a:rPr lang="en-US" altLang="ja-JP" sz="2000" b="0" dirty="0"/>
              <a:t>are incorporated into a </a:t>
            </a:r>
            <a:r>
              <a:rPr lang="en-US" altLang="ja-JP" sz="2000" b="0" dirty="0">
                <a:solidFill>
                  <a:srgbClr val="FF0000"/>
                </a:solidFill>
              </a:rPr>
              <a:t>mapping system </a:t>
            </a:r>
            <a:r>
              <a:rPr lang="en-US" altLang="ja-JP" sz="2000" b="0" dirty="0"/>
              <a:t>to share the information</a:t>
            </a:r>
            <a:br>
              <a:rPr lang="en-US" altLang="ja-JP" sz="2000" b="0" dirty="0"/>
            </a:br>
            <a:r>
              <a:rPr lang="en-US" altLang="ja-JP" sz="2000" b="0" dirty="0"/>
              <a:t> internally and with other utilities. </a:t>
            </a:r>
          </a:p>
        </p:txBody>
      </p:sp>
      <p:sp>
        <p:nvSpPr>
          <p:cNvPr id="40" name="タイトル 1"/>
          <p:cNvSpPr txBox="1">
            <a:spLocks/>
          </p:cNvSpPr>
          <p:nvPr/>
        </p:nvSpPr>
        <p:spPr>
          <a:xfrm>
            <a:off x="360000" y="252000"/>
            <a:ext cx="8892520" cy="720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1" sz="4400" b="1" kern="120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2800" dirty="0"/>
              <a:t>4. Best Practices in Japan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069463848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下矢印 20"/>
          <p:cNvSpPr/>
          <p:nvPr/>
        </p:nvSpPr>
        <p:spPr>
          <a:xfrm>
            <a:off x="4363796" y="4951973"/>
            <a:ext cx="651383" cy="374621"/>
          </a:xfrm>
          <a:prstGeom prst="downArrow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0" name="角丸四角形 9"/>
          <p:cNvSpPr/>
          <p:nvPr/>
        </p:nvSpPr>
        <p:spPr>
          <a:xfrm>
            <a:off x="873064" y="3439006"/>
            <a:ext cx="7272808" cy="1592218"/>
          </a:xfrm>
          <a:prstGeom prst="roundRect">
            <a:avLst/>
          </a:pr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251520" y="980729"/>
            <a:ext cx="88250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b="1" dirty="0"/>
              <a:t>  Asset Management</a:t>
            </a:r>
          </a:p>
        </p:txBody>
      </p:sp>
      <p:sp>
        <p:nvSpPr>
          <p:cNvPr id="3" name="正方形/長方形 2"/>
          <p:cNvSpPr/>
          <p:nvPr/>
        </p:nvSpPr>
        <p:spPr>
          <a:xfrm>
            <a:off x="462316" y="2060848"/>
            <a:ext cx="83581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b="1" dirty="0"/>
              <a:t>Key features of asset management: </a:t>
            </a:r>
          </a:p>
          <a:p>
            <a:r>
              <a:rPr lang="en-US" altLang="ja-JP" dirty="0"/>
              <a:t>(1) Consolidated information on facilities, (2)Facility assessment and evaluation, </a:t>
            </a:r>
          </a:p>
          <a:p>
            <a:r>
              <a:rPr lang="en-US" altLang="ja-JP" dirty="0"/>
              <a:t>(3)Understanding of replacement needs and priorities, and (4) Clear outlook on fiscal balance</a:t>
            </a:r>
            <a:endParaRPr lang="ja-JP" altLang="en-US" dirty="0"/>
          </a:p>
        </p:txBody>
      </p:sp>
      <p:sp>
        <p:nvSpPr>
          <p:cNvPr id="5" name="正方形/長方形 4"/>
          <p:cNvSpPr/>
          <p:nvPr/>
        </p:nvSpPr>
        <p:spPr>
          <a:xfrm>
            <a:off x="1089748" y="3621188"/>
            <a:ext cx="3233231" cy="360040"/>
          </a:xfrm>
          <a:prstGeom prst="rect">
            <a:avLst/>
          </a:prstGeom>
          <a:solidFill>
            <a:schemeClr val="accent5"/>
          </a:solidFill>
          <a:ln w="190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600" dirty="0">
                <a:solidFill>
                  <a:schemeClr val="tx1"/>
                </a:solidFill>
              </a:rPr>
              <a:t>Renewal needs and priority</a:t>
            </a:r>
          </a:p>
        </p:txBody>
      </p:sp>
      <p:sp>
        <p:nvSpPr>
          <p:cNvPr id="7" name="正方形/長方形 6"/>
          <p:cNvSpPr/>
          <p:nvPr/>
        </p:nvSpPr>
        <p:spPr>
          <a:xfrm>
            <a:off x="1089089" y="4235115"/>
            <a:ext cx="3233231" cy="694493"/>
          </a:xfrm>
          <a:prstGeom prst="rect">
            <a:avLst/>
          </a:prstGeom>
          <a:solidFill>
            <a:schemeClr val="accent5"/>
          </a:solidFill>
          <a:ln w="190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600" dirty="0">
                <a:solidFill>
                  <a:schemeClr val="tx1"/>
                </a:solidFill>
              </a:rPr>
              <a:t>Determination of replacement timing based on asset evaluation</a:t>
            </a:r>
            <a:endParaRPr kumimoji="1" lang="ja-JP" altLang="en-US" sz="1600" dirty="0">
              <a:solidFill>
                <a:schemeClr val="tx1"/>
              </a:solidFill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5049527" y="4584149"/>
            <a:ext cx="2916325" cy="360040"/>
          </a:xfrm>
          <a:prstGeom prst="rect">
            <a:avLst/>
          </a:prstGeom>
          <a:solidFill>
            <a:schemeClr val="accent5"/>
          </a:solidFill>
          <a:ln w="190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600" dirty="0">
                <a:solidFill>
                  <a:schemeClr val="tx1"/>
                </a:solidFill>
              </a:rPr>
              <a:t>Preparation of a financial plan</a:t>
            </a:r>
            <a:endParaRPr lang="ja-JP" altLang="ja-JP" sz="1600" dirty="0">
              <a:solidFill>
                <a:schemeClr val="tx1"/>
              </a:solidFill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5049529" y="3621188"/>
            <a:ext cx="2924319" cy="360040"/>
          </a:xfrm>
          <a:prstGeom prst="rect">
            <a:avLst/>
          </a:prstGeom>
          <a:solidFill>
            <a:schemeClr val="accent5"/>
          </a:solidFill>
          <a:ln w="190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600" dirty="0">
                <a:solidFill>
                  <a:schemeClr val="tx1"/>
                </a:solidFill>
              </a:rPr>
              <a:t>Fiscal balance</a:t>
            </a:r>
            <a:endParaRPr kumimoji="1" lang="ja-JP" altLang="en-US" sz="1600" dirty="0">
              <a:solidFill>
                <a:schemeClr val="tx1"/>
              </a:solidFill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1000089" y="3269729"/>
            <a:ext cx="6065663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ja-JP" sz="1600" b="1" dirty="0"/>
              <a:t>Medium to long term perspective (30 to </a:t>
            </a:r>
            <a:r>
              <a:rPr lang="en-US" altLang="ja-JP" sz="1600" b="1"/>
              <a:t>40 years)</a:t>
            </a:r>
            <a:endParaRPr kumimoji="1" lang="ja-JP" altLang="en-US" sz="1600" b="1" dirty="0"/>
          </a:p>
        </p:txBody>
      </p:sp>
      <p:sp>
        <p:nvSpPr>
          <p:cNvPr id="13" name="角丸四角形 12"/>
          <p:cNvSpPr/>
          <p:nvPr/>
        </p:nvSpPr>
        <p:spPr>
          <a:xfrm>
            <a:off x="873065" y="5358438"/>
            <a:ext cx="7269759" cy="625707"/>
          </a:xfrm>
          <a:prstGeom prst="roundRect">
            <a:avLst/>
          </a:prstGeom>
          <a:solidFill>
            <a:schemeClr val="accent2"/>
          </a:solidFill>
          <a:ln w="190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>
                <a:solidFill>
                  <a:schemeClr val="tx1"/>
                </a:solidFill>
              </a:rPr>
              <a:t>Preparation and implementation of the replacement plan backed up by financial resources and technical assessment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cxnSp>
        <p:nvCxnSpPr>
          <p:cNvPr id="15" name="直線矢印コネクタ 14"/>
          <p:cNvCxnSpPr>
            <a:stCxn id="5" idx="2"/>
            <a:endCxn id="7" idx="0"/>
          </p:cNvCxnSpPr>
          <p:nvPr/>
        </p:nvCxnSpPr>
        <p:spPr>
          <a:xfrm flipH="1">
            <a:off x="2705704" y="3981228"/>
            <a:ext cx="659" cy="253886"/>
          </a:xfrm>
          <a:prstGeom prst="straightConnector1">
            <a:avLst/>
          </a:prstGeom>
          <a:ln w="38100"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矢印コネクタ 17"/>
          <p:cNvCxnSpPr>
            <a:stCxn id="9" idx="2"/>
            <a:endCxn id="8" idx="0"/>
          </p:cNvCxnSpPr>
          <p:nvPr/>
        </p:nvCxnSpPr>
        <p:spPr>
          <a:xfrm flipH="1">
            <a:off x="6507691" y="3981228"/>
            <a:ext cx="3997" cy="602920"/>
          </a:xfrm>
          <a:prstGeom prst="straightConnector1">
            <a:avLst/>
          </a:prstGeom>
          <a:ln w="38100"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左右矢印 19"/>
          <p:cNvSpPr/>
          <p:nvPr/>
        </p:nvSpPr>
        <p:spPr>
          <a:xfrm>
            <a:off x="4383456" y="4094620"/>
            <a:ext cx="594065" cy="341465"/>
          </a:xfrm>
          <a:prstGeom prst="leftRightArrow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" name="正方形/長方形 1"/>
          <p:cNvSpPr/>
          <p:nvPr/>
        </p:nvSpPr>
        <p:spPr>
          <a:xfrm>
            <a:off x="477489" y="6032321"/>
            <a:ext cx="848699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atinLnBrk="1"/>
            <a:r>
              <a:rPr lang="en-US" altLang="ja-JP" sz="1200" dirty="0"/>
              <a:t>Source: MHLW, </a:t>
            </a:r>
            <a:r>
              <a:rPr lang="en-US" altLang="ja-JP" sz="1200" i="1" dirty="0"/>
              <a:t>Guidelines for the Asset Management for Waterworks</a:t>
            </a:r>
            <a:r>
              <a:rPr lang="en-US" altLang="ja-JP" sz="1200" dirty="0"/>
              <a:t>,</a:t>
            </a:r>
            <a:r>
              <a:rPr lang="ja-JP" altLang="en-US" sz="1200" dirty="0"/>
              <a:t>　</a:t>
            </a:r>
            <a:r>
              <a:rPr lang="en-US" altLang="ja-JP" sz="1200" dirty="0"/>
              <a:t>http://www.mhlw.go.jp/za/0826/d11/d11-01.pdf</a:t>
            </a:r>
            <a:endParaRPr lang="ja-JP" altLang="en-US" sz="1200" dirty="0"/>
          </a:p>
        </p:txBody>
      </p:sp>
      <p:sp>
        <p:nvSpPr>
          <p:cNvPr id="23" name="テキスト プレースホルダー 7"/>
          <p:cNvSpPr txBox="1">
            <a:spLocks/>
          </p:cNvSpPr>
          <p:nvPr/>
        </p:nvSpPr>
        <p:spPr>
          <a:xfrm>
            <a:off x="107504" y="1340768"/>
            <a:ext cx="8568000" cy="699052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txBody>
          <a:bodyPr lIns="396000" tIns="72000" rIns="324000" bIns="72000"/>
          <a:lstStyle>
            <a:lvl1pPr marL="342900" indent="-284400" algn="l" defTabSz="914400" rtl="0" eaLnBrk="1" latinLnBrk="0" hangingPunct="1">
              <a:spcBef>
                <a:spcPts val="1200"/>
              </a:spcBef>
              <a:buFont typeface="Arial" panose="020B0604020202020204" pitchFamily="34" charset="0"/>
              <a:buChar char="•"/>
              <a:defRPr kumimoji="1" sz="32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000" indent="-285750" algn="l" defTabSz="914400" rtl="0" eaLnBrk="1" latinLnBrk="0" hangingPunct="1">
              <a:lnSpc>
                <a:spcPts val="3200"/>
              </a:lnSpc>
              <a:spcBef>
                <a:spcPts val="1000"/>
              </a:spcBef>
              <a:buClr>
                <a:schemeClr val="accent5">
                  <a:lumMod val="50000"/>
                </a:schemeClr>
              </a:buClr>
              <a:buFont typeface="Arial" panose="020B0604020202020204" pitchFamily="34" charset="0"/>
              <a:buChar char="–"/>
              <a:defRPr kumimoji="1" sz="2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000" indent="-284400" algn="l" defTabSz="914400" rtl="0" eaLnBrk="1" latinLnBrk="0" hangingPunct="1">
              <a:lnSpc>
                <a:spcPts val="27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42000" indent="-284400" algn="l" defTabSz="914400" rtl="0" eaLnBrk="1" latinLnBrk="0" hangingPunct="1">
              <a:lnSpc>
                <a:spcPts val="2200"/>
              </a:lnSpc>
              <a:spcBef>
                <a:spcPts val="600"/>
              </a:spcBef>
              <a:buClr>
                <a:schemeClr val="accent5">
                  <a:lumMod val="50000"/>
                </a:schemeClr>
              </a:buClr>
              <a:buFont typeface="Arial" panose="020B0604020202020204" pitchFamily="34" charset="0"/>
              <a:buChar char="–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42000" indent="-284400" algn="l" defTabSz="914400" rtl="0" eaLnBrk="1" latinLnBrk="0" hangingPunct="1">
              <a:lnSpc>
                <a:spcPts val="2200"/>
              </a:lnSpc>
              <a:spcBef>
                <a:spcPts val="600"/>
              </a:spcBef>
              <a:buClr>
                <a:schemeClr val="accent5">
                  <a:lumMod val="50000"/>
                </a:schemeClr>
              </a:buClr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8500" indent="0">
              <a:buNone/>
            </a:pPr>
            <a:r>
              <a:rPr lang="en-US" altLang="ja-JP" sz="2000" b="0" dirty="0"/>
              <a:t>Leakage management and pipe replacement are dealt with cohesively under “</a:t>
            </a:r>
            <a:r>
              <a:rPr lang="en-US" altLang="ja-JP" sz="2000" b="0" dirty="0">
                <a:solidFill>
                  <a:srgbClr val="FF0000"/>
                </a:solidFill>
              </a:rPr>
              <a:t>Asset Management</a:t>
            </a:r>
            <a:r>
              <a:rPr lang="en-US" altLang="ja-JP" sz="2000" b="0" dirty="0"/>
              <a:t>.”</a:t>
            </a:r>
          </a:p>
        </p:txBody>
      </p:sp>
      <p:sp>
        <p:nvSpPr>
          <p:cNvPr id="32" name="タイトル 1"/>
          <p:cNvSpPr txBox="1">
            <a:spLocks/>
          </p:cNvSpPr>
          <p:nvPr/>
        </p:nvSpPr>
        <p:spPr>
          <a:xfrm>
            <a:off x="360000" y="332736"/>
            <a:ext cx="8892520" cy="720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1" sz="4400" b="1" kern="120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2800" dirty="0"/>
              <a:t>4. Best Practices in Japan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3778426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グループ化 4"/>
          <p:cNvGrpSpPr/>
          <p:nvPr/>
        </p:nvGrpSpPr>
        <p:grpSpPr>
          <a:xfrm>
            <a:off x="746742" y="2129011"/>
            <a:ext cx="8145779" cy="3820269"/>
            <a:chOff x="746742" y="2057005"/>
            <a:chExt cx="8145779" cy="3820269"/>
          </a:xfrm>
        </p:grpSpPr>
        <p:sp>
          <p:nvSpPr>
            <p:cNvPr id="3" name="屈折矢印 5"/>
            <p:cNvSpPr/>
            <p:nvPr/>
          </p:nvSpPr>
          <p:spPr>
            <a:xfrm rot="5400000">
              <a:off x="1045440" y="3226655"/>
              <a:ext cx="2863885" cy="2437354"/>
            </a:xfrm>
            <a:prstGeom prst="bentUpArrow">
              <a:avLst>
                <a:gd name="adj1" fmla="val 32840"/>
                <a:gd name="adj2" fmla="val 25000"/>
                <a:gd name="adj3" fmla="val 35780"/>
              </a:avLst>
            </a:prstGeom>
            <a:solidFill>
              <a:schemeClr val="accent5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" name="フリーフォーム 7"/>
            <p:cNvSpPr/>
            <p:nvPr/>
          </p:nvSpPr>
          <p:spPr>
            <a:xfrm>
              <a:off x="746742" y="2073663"/>
              <a:ext cx="3279388" cy="1025588"/>
            </a:xfrm>
            <a:custGeom>
              <a:avLst/>
              <a:gdLst>
                <a:gd name="connsiteX0" fmla="*/ 0 w 3279388"/>
                <a:gd name="connsiteY0" fmla="*/ 170966 h 1025588"/>
                <a:gd name="connsiteX1" fmla="*/ 170966 w 3279388"/>
                <a:gd name="connsiteY1" fmla="*/ 0 h 1025588"/>
                <a:gd name="connsiteX2" fmla="*/ 3108422 w 3279388"/>
                <a:gd name="connsiteY2" fmla="*/ 0 h 1025588"/>
                <a:gd name="connsiteX3" fmla="*/ 3279388 w 3279388"/>
                <a:gd name="connsiteY3" fmla="*/ 170966 h 1025588"/>
                <a:gd name="connsiteX4" fmla="*/ 3279388 w 3279388"/>
                <a:gd name="connsiteY4" fmla="*/ 854622 h 1025588"/>
                <a:gd name="connsiteX5" fmla="*/ 3108422 w 3279388"/>
                <a:gd name="connsiteY5" fmla="*/ 1025588 h 1025588"/>
                <a:gd name="connsiteX6" fmla="*/ 170966 w 3279388"/>
                <a:gd name="connsiteY6" fmla="*/ 1025588 h 1025588"/>
                <a:gd name="connsiteX7" fmla="*/ 0 w 3279388"/>
                <a:gd name="connsiteY7" fmla="*/ 854622 h 1025588"/>
                <a:gd name="connsiteX8" fmla="*/ 0 w 3279388"/>
                <a:gd name="connsiteY8" fmla="*/ 170966 h 10255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279388" h="1025588">
                  <a:moveTo>
                    <a:pt x="0" y="170966"/>
                  </a:moveTo>
                  <a:cubicBezTo>
                    <a:pt x="0" y="76544"/>
                    <a:pt x="76544" y="0"/>
                    <a:pt x="170966" y="0"/>
                  </a:cubicBezTo>
                  <a:lnTo>
                    <a:pt x="3108422" y="0"/>
                  </a:lnTo>
                  <a:cubicBezTo>
                    <a:pt x="3202844" y="0"/>
                    <a:pt x="3279388" y="76544"/>
                    <a:pt x="3279388" y="170966"/>
                  </a:cubicBezTo>
                  <a:lnTo>
                    <a:pt x="3279388" y="854622"/>
                  </a:lnTo>
                  <a:cubicBezTo>
                    <a:pt x="3279388" y="949044"/>
                    <a:pt x="3202844" y="1025588"/>
                    <a:pt x="3108422" y="1025588"/>
                  </a:cubicBezTo>
                  <a:lnTo>
                    <a:pt x="170966" y="1025588"/>
                  </a:lnTo>
                  <a:cubicBezTo>
                    <a:pt x="76544" y="1025588"/>
                    <a:pt x="0" y="949044"/>
                    <a:pt x="0" y="854622"/>
                  </a:cubicBezTo>
                  <a:lnTo>
                    <a:pt x="0" y="170966"/>
                  </a:lnTo>
                  <a:close/>
                </a:path>
              </a:pathLst>
            </a:custGeom>
            <a:solidFill>
              <a:schemeClr val="accent5"/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18654" tIns="118654" rIns="118654" bIns="118654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kumimoji="1" lang="en-US" altLang="ja-JP" sz="1800" b="1" kern="1200" dirty="0">
                  <a:solidFill>
                    <a:schemeClr val="tx1"/>
                  </a:solidFill>
                </a:rPr>
                <a:t>Construction by </a:t>
              </a:r>
            </a:p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kumimoji="1" lang="en-US" altLang="ja-JP" sz="1800" b="1" kern="1200" dirty="0">
                  <a:solidFill>
                    <a:schemeClr val="tx1"/>
                  </a:solidFill>
                </a:rPr>
                <a:t>water utilities</a:t>
              </a:r>
              <a:endParaRPr kumimoji="1" lang="ja-JP" altLang="en-US" sz="1800" b="1" kern="1200" dirty="0">
                <a:solidFill>
                  <a:schemeClr val="tx1"/>
                </a:solidFill>
              </a:endParaRPr>
            </a:p>
          </p:txBody>
        </p:sp>
        <p:sp>
          <p:nvSpPr>
            <p:cNvPr id="12" name="フリーフォーム 9"/>
            <p:cNvSpPr/>
            <p:nvPr/>
          </p:nvSpPr>
          <p:spPr>
            <a:xfrm>
              <a:off x="4121090" y="2057005"/>
              <a:ext cx="4771431" cy="2519086"/>
            </a:xfrm>
            <a:custGeom>
              <a:avLst/>
              <a:gdLst>
                <a:gd name="connsiteX0" fmla="*/ 0 w 4771431"/>
                <a:gd name="connsiteY0" fmla="*/ 0 h 1588019"/>
                <a:gd name="connsiteX1" fmla="*/ 4771431 w 4771431"/>
                <a:gd name="connsiteY1" fmla="*/ 0 h 1588019"/>
                <a:gd name="connsiteX2" fmla="*/ 4771431 w 4771431"/>
                <a:gd name="connsiteY2" fmla="*/ 1588019 h 1588019"/>
                <a:gd name="connsiteX3" fmla="*/ 0 w 4771431"/>
                <a:gd name="connsiteY3" fmla="*/ 1588019 h 1588019"/>
                <a:gd name="connsiteX4" fmla="*/ 0 w 4771431"/>
                <a:gd name="connsiteY4" fmla="*/ 0 h 15880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71431" h="1588019">
                  <a:moveTo>
                    <a:pt x="0" y="0"/>
                  </a:moveTo>
                  <a:lnTo>
                    <a:pt x="4771431" y="0"/>
                  </a:lnTo>
                  <a:lnTo>
                    <a:pt x="4771431" y="1588019"/>
                  </a:lnTo>
                  <a:lnTo>
                    <a:pt x="0" y="1588019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marL="285750" lvl="1" indent="-285750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>
                  <a:schemeClr val="accent5">
                    <a:lumMod val="50000"/>
                  </a:schemeClr>
                </a:buClr>
                <a:buSzPct val="75000"/>
                <a:buFont typeface="Wingdings" panose="05000000000000000000" pitchFamily="2" charset="2"/>
                <a:buChar char="l"/>
              </a:pPr>
              <a:r>
                <a:rPr lang="en-US" altLang="ja-JP" sz="2000" dirty="0"/>
                <a:t>Using inappropriate materials</a:t>
              </a:r>
            </a:p>
            <a:p>
              <a:pPr marL="285750" lvl="1" indent="-285750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>
                  <a:schemeClr val="accent5">
                    <a:lumMod val="50000"/>
                  </a:schemeClr>
                </a:buClr>
                <a:buSzPct val="75000"/>
                <a:buFont typeface="Wingdings" panose="05000000000000000000" pitchFamily="2" charset="2"/>
                <a:buChar char="l"/>
              </a:pPr>
              <a:r>
                <a:rPr lang="en-US" altLang="ja-JP" sz="2000" dirty="0"/>
                <a:t>Poor construction </a:t>
              </a:r>
            </a:p>
            <a:p>
              <a:pPr marL="285750" lvl="1" indent="-285750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>
                  <a:schemeClr val="accent5">
                    <a:lumMod val="50000"/>
                  </a:schemeClr>
                </a:buClr>
                <a:buSzPct val="75000"/>
                <a:buFont typeface="Wingdings" panose="05000000000000000000" pitchFamily="2" charset="2"/>
                <a:buChar char="l"/>
              </a:pPr>
              <a:r>
                <a:rPr lang="en-US" altLang="ja-JP" sz="2000" dirty="0"/>
                <a:t>Need for standards to be set for materials and installation of service connections</a:t>
              </a:r>
            </a:p>
            <a:p>
              <a:pPr marL="285750" lvl="1" indent="-285750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>
                  <a:schemeClr val="accent5">
                    <a:lumMod val="50000"/>
                  </a:schemeClr>
                </a:buClr>
                <a:buSzPct val="75000"/>
                <a:buFont typeface="Wingdings" panose="05000000000000000000" pitchFamily="2" charset="2"/>
                <a:buChar char="l"/>
              </a:pPr>
              <a:r>
                <a:rPr lang="en-US" altLang="ja-JP" sz="2000" dirty="0"/>
                <a:t>Necessity for ensuring rapid repair of burst pipes </a:t>
              </a:r>
              <a:endParaRPr kumimoji="1" lang="ja-JP" altLang="en-US" sz="2000" kern="1200" dirty="0"/>
            </a:p>
          </p:txBody>
        </p:sp>
        <p:sp>
          <p:nvSpPr>
            <p:cNvPr id="13" name="フリーフォーム 14"/>
            <p:cNvSpPr/>
            <p:nvPr/>
          </p:nvSpPr>
          <p:spPr>
            <a:xfrm>
              <a:off x="3693519" y="4725143"/>
              <a:ext cx="4455179" cy="1152131"/>
            </a:xfrm>
            <a:custGeom>
              <a:avLst/>
              <a:gdLst>
                <a:gd name="connsiteX0" fmla="*/ 0 w 2310110"/>
                <a:gd name="connsiteY0" fmla="*/ 213011 h 1277811"/>
                <a:gd name="connsiteX1" fmla="*/ 213011 w 2310110"/>
                <a:gd name="connsiteY1" fmla="*/ 0 h 1277811"/>
                <a:gd name="connsiteX2" fmla="*/ 2097099 w 2310110"/>
                <a:gd name="connsiteY2" fmla="*/ 0 h 1277811"/>
                <a:gd name="connsiteX3" fmla="*/ 2310110 w 2310110"/>
                <a:gd name="connsiteY3" fmla="*/ 213011 h 1277811"/>
                <a:gd name="connsiteX4" fmla="*/ 2310110 w 2310110"/>
                <a:gd name="connsiteY4" fmla="*/ 1064800 h 1277811"/>
                <a:gd name="connsiteX5" fmla="*/ 2097099 w 2310110"/>
                <a:gd name="connsiteY5" fmla="*/ 1277811 h 1277811"/>
                <a:gd name="connsiteX6" fmla="*/ 213011 w 2310110"/>
                <a:gd name="connsiteY6" fmla="*/ 1277811 h 1277811"/>
                <a:gd name="connsiteX7" fmla="*/ 0 w 2310110"/>
                <a:gd name="connsiteY7" fmla="*/ 1064800 h 1277811"/>
                <a:gd name="connsiteX8" fmla="*/ 0 w 2310110"/>
                <a:gd name="connsiteY8" fmla="*/ 213011 h 1277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10110" h="1277811">
                  <a:moveTo>
                    <a:pt x="0" y="213011"/>
                  </a:moveTo>
                  <a:cubicBezTo>
                    <a:pt x="0" y="95368"/>
                    <a:pt x="95368" y="0"/>
                    <a:pt x="213011" y="0"/>
                  </a:cubicBezTo>
                  <a:lnTo>
                    <a:pt x="2097099" y="0"/>
                  </a:lnTo>
                  <a:cubicBezTo>
                    <a:pt x="2214742" y="0"/>
                    <a:pt x="2310110" y="95368"/>
                    <a:pt x="2310110" y="213011"/>
                  </a:cubicBezTo>
                  <a:lnTo>
                    <a:pt x="2310110" y="1064800"/>
                  </a:lnTo>
                  <a:cubicBezTo>
                    <a:pt x="2310110" y="1182443"/>
                    <a:pt x="2214742" y="1277811"/>
                    <a:pt x="2097099" y="1277811"/>
                  </a:cubicBezTo>
                  <a:lnTo>
                    <a:pt x="213011" y="1277811"/>
                  </a:lnTo>
                  <a:cubicBezTo>
                    <a:pt x="95368" y="1277811"/>
                    <a:pt x="0" y="1182443"/>
                    <a:pt x="0" y="1064800"/>
                  </a:cubicBezTo>
                  <a:lnTo>
                    <a:pt x="0" y="213011"/>
                  </a:lnTo>
                  <a:close/>
                </a:path>
              </a:pathLst>
            </a:custGeom>
            <a:solidFill>
              <a:schemeClr val="accent2"/>
            </a:solidFill>
            <a:ln w="1905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30969" tIns="130969" rIns="130969" bIns="130969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kumimoji="1" lang="en-US" altLang="ja-JP" sz="1800" b="1" kern="1200" dirty="0">
                  <a:solidFill>
                    <a:schemeClr val="tx1"/>
                  </a:solidFill>
                </a:rPr>
                <a:t>Registered (private) contractors for the installation for service connections</a:t>
              </a:r>
              <a:endParaRPr kumimoji="1" lang="ja-JP" altLang="en-US" sz="1800" b="1" kern="1200" dirty="0">
                <a:solidFill>
                  <a:schemeClr val="tx1"/>
                </a:solidFill>
              </a:endParaRPr>
            </a:p>
          </p:txBody>
        </p:sp>
      </p:grpSp>
      <p:sp>
        <p:nvSpPr>
          <p:cNvPr id="7" name="爆発 1 6"/>
          <p:cNvSpPr/>
          <p:nvPr/>
        </p:nvSpPr>
        <p:spPr>
          <a:xfrm>
            <a:off x="88643" y="3069433"/>
            <a:ext cx="4032448" cy="2298819"/>
          </a:xfrm>
          <a:prstGeom prst="irregularSeal1">
            <a:avLst/>
          </a:prstGeom>
          <a:solidFill>
            <a:srgbClr val="FFFF00"/>
          </a:solidFill>
          <a:ln w="19050"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600" b="1" dirty="0">
                <a:solidFill>
                  <a:schemeClr val="tx1"/>
                </a:solidFill>
              </a:rPr>
              <a:t>Increased construction activities after Great Kanto Earthquake in1923 and the end of WWII in1945</a:t>
            </a:r>
            <a:endParaRPr kumimoji="1" lang="ja-JP" altLang="en-US" sz="1600" b="1" dirty="0">
              <a:solidFill>
                <a:schemeClr val="tx1"/>
              </a:solidFill>
            </a:endParaRPr>
          </a:p>
        </p:txBody>
      </p:sp>
      <p:sp>
        <p:nvSpPr>
          <p:cNvPr id="9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60000" y="1040474"/>
            <a:ext cx="8208000" cy="660887"/>
          </a:xfrm>
        </p:spPr>
        <p:txBody>
          <a:bodyPr>
            <a:noAutofit/>
          </a:bodyPr>
          <a:lstStyle/>
          <a:p>
            <a:pPr marL="58500" indent="0">
              <a:buNone/>
            </a:pPr>
            <a:r>
              <a:rPr lang="en-US" sz="2400" dirty="0"/>
              <a:t>Designated Prequalified Contractors and the Registration System for the Contractors for Service Connection</a:t>
            </a:r>
          </a:p>
        </p:txBody>
      </p:sp>
      <p:sp>
        <p:nvSpPr>
          <p:cNvPr id="18" name="タイトル 1"/>
          <p:cNvSpPr txBox="1">
            <a:spLocks/>
          </p:cNvSpPr>
          <p:nvPr/>
        </p:nvSpPr>
        <p:spPr>
          <a:xfrm>
            <a:off x="360000" y="252000"/>
            <a:ext cx="8892520" cy="720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1" sz="4400" b="1" kern="120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2800" dirty="0"/>
              <a:t>4. Best Practices in Japan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3108006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365688" y="1055694"/>
            <a:ext cx="8496944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spcAft>
                <a:spcPts val="1200"/>
              </a:spcAft>
              <a:buClr>
                <a:schemeClr val="accent5">
                  <a:lumMod val="50000"/>
                </a:schemeClr>
              </a:buClr>
              <a:buSzPct val="75000"/>
              <a:buFont typeface="Wingdings" panose="05000000000000000000" pitchFamily="2" charset="2"/>
              <a:buChar char="l"/>
            </a:pPr>
            <a:r>
              <a:rPr lang="en-US" sz="2000" b="1" dirty="0"/>
              <a:t>(Preventive Maintenance)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dirty="0">
                <a:solidFill>
                  <a:srgbClr val="FF0000"/>
                </a:solidFill>
              </a:rPr>
              <a:t>Inadequate operation and maintenance practices </a:t>
            </a:r>
            <a:r>
              <a:rPr lang="en-US" sz="2000" dirty="0"/>
              <a:t>lead to </a:t>
            </a:r>
            <a:r>
              <a:rPr lang="en-US" sz="2000" dirty="0">
                <a:solidFill>
                  <a:srgbClr val="FF0000"/>
                </a:solidFill>
              </a:rPr>
              <a:t>serious disease outbreaks</a:t>
            </a:r>
            <a:r>
              <a:rPr lang="en-US" sz="2000" dirty="0"/>
              <a:t> and compromise the reliability, safety and quality of the water supply.</a:t>
            </a:r>
            <a:r>
              <a:rPr lang="ja-JP" altLang="en-US" sz="2000" dirty="0"/>
              <a:t> </a:t>
            </a:r>
            <a:r>
              <a:rPr lang="en-US" sz="2000" dirty="0">
                <a:solidFill>
                  <a:srgbClr val="FF0000"/>
                </a:solidFill>
              </a:rPr>
              <a:t>Preventive maintenance </a:t>
            </a:r>
            <a:r>
              <a:rPr lang="en-US" sz="2000" dirty="0"/>
              <a:t>is important both in terms of quality management and reducing life cycle cost.</a:t>
            </a:r>
          </a:p>
          <a:p>
            <a:pPr marL="285750" lvl="0" indent="-285750">
              <a:spcAft>
                <a:spcPts val="1200"/>
              </a:spcAft>
              <a:buClr>
                <a:schemeClr val="accent5">
                  <a:lumMod val="50000"/>
                </a:schemeClr>
              </a:buClr>
              <a:buSzPct val="75000"/>
              <a:buFont typeface="Wingdings" panose="05000000000000000000" pitchFamily="2" charset="2"/>
              <a:buChar char="l"/>
            </a:pPr>
            <a:r>
              <a:rPr lang="en-US" altLang="ja-JP" sz="2000" b="1" dirty="0"/>
              <a:t>(Guidelines and Standards)</a:t>
            </a:r>
            <a:r>
              <a:rPr lang="en-US" altLang="ja-JP" sz="2000" b="1" dirty="0">
                <a:solidFill>
                  <a:srgbClr val="FF0000"/>
                </a:solidFill>
              </a:rPr>
              <a:t> </a:t>
            </a:r>
            <a:r>
              <a:rPr lang="en-US" sz="2000" dirty="0"/>
              <a:t>Utilities are strongly supported by </a:t>
            </a:r>
            <a:r>
              <a:rPr lang="en-US" sz="2000" dirty="0">
                <a:solidFill>
                  <a:srgbClr val="FF0000"/>
                </a:solidFill>
              </a:rPr>
              <a:t>national guidelines and standards</a:t>
            </a:r>
            <a:r>
              <a:rPr lang="en-US" sz="2000" dirty="0"/>
              <a:t>, enhanced regulations and inspection services by health centers. </a:t>
            </a:r>
            <a:r>
              <a:rPr lang="en-US" altLang="ja-JP" sz="2000" dirty="0">
                <a:solidFill>
                  <a:srgbClr val="FF0000"/>
                </a:solidFill>
              </a:rPr>
              <a:t>Water Supply Act, </a:t>
            </a:r>
            <a:r>
              <a:rPr lang="en-US" altLang="ja-JP" sz="2000" i="1" dirty="0">
                <a:solidFill>
                  <a:srgbClr val="FF0000"/>
                </a:solidFill>
              </a:rPr>
              <a:t>Water Supply Facility Standards </a:t>
            </a:r>
            <a:r>
              <a:rPr lang="en-US" altLang="ja-JP" sz="2000" dirty="0">
                <a:solidFill>
                  <a:srgbClr val="FF0000"/>
                </a:solidFill>
              </a:rPr>
              <a:t>and </a:t>
            </a:r>
            <a:r>
              <a:rPr lang="en-US" altLang="ja-JP" sz="2000" i="1" dirty="0">
                <a:solidFill>
                  <a:srgbClr val="FF0000"/>
                </a:solidFill>
              </a:rPr>
              <a:t>Water Supply Facility Maintenance Manuals </a:t>
            </a:r>
            <a:r>
              <a:rPr lang="en-US" altLang="ja-JP" sz="2000" dirty="0"/>
              <a:t>were developed which explicitly state maintenance responsibility. </a:t>
            </a:r>
          </a:p>
          <a:p>
            <a:pPr marL="285750" lvl="0" indent="-285750">
              <a:spcAft>
                <a:spcPts val="1200"/>
              </a:spcAft>
              <a:buClr>
                <a:schemeClr val="accent5">
                  <a:lumMod val="50000"/>
                </a:schemeClr>
              </a:buClr>
              <a:buSzPct val="75000"/>
              <a:buFont typeface="Wingdings" panose="05000000000000000000" pitchFamily="2" charset="2"/>
              <a:buChar char="l"/>
            </a:pPr>
            <a:r>
              <a:rPr lang="en-US" altLang="ja-JP" sz="2000" b="1"/>
              <a:t>(Concepts and Tools)  </a:t>
            </a:r>
            <a:r>
              <a:rPr lang="en-US" altLang="ja-JP" sz="2000" dirty="0"/>
              <a:t>(1) </a:t>
            </a:r>
            <a:r>
              <a:rPr lang="en-US" altLang="ja-JP" sz="2000" dirty="0">
                <a:solidFill>
                  <a:srgbClr val="FF0000"/>
                </a:solidFill>
              </a:rPr>
              <a:t>Preventive maintenance</a:t>
            </a:r>
            <a:r>
              <a:rPr lang="en-US" altLang="ja-JP" sz="2000" dirty="0"/>
              <a:t>, (2) </a:t>
            </a:r>
            <a:r>
              <a:rPr lang="en-US" altLang="ja-JP" sz="2000" dirty="0">
                <a:solidFill>
                  <a:srgbClr val="FF0000"/>
                </a:solidFill>
              </a:rPr>
              <a:t>Standardization of materials</a:t>
            </a:r>
            <a:r>
              <a:rPr lang="en-US" altLang="ja-JP" sz="2000" dirty="0"/>
              <a:t>, (3) </a:t>
            </a:r>
            <a:r>
              <a:rPr lang="en-US" altLang="ja-JP" sz="2000" dirty="0">
                <a:solidFill>
                  <a:srgbClr val="FF0000"/>
                </a:solidFill>
              </a:rPr>
              <a:t>National design criteria</a:t>
            </a:r>
            <a:r>
              <a:rPr lang="en-US" altLang="ja-JP" sz="2000" dirty="0"/>
              <a:t>,  (4) </a:t>
            </a:r>
            <a:r>
              <a:rPr lang="en-US" altLang="ja-JP" sz="2000" dirty="0">
                <a:solidFill>
                  <a:srgbClr val="FF0000"/>
                </a:solidFill>
              </a:rPr>
              <a:t>Information sharing </a:t>
            </a:r>
            <a:r>
              <a:rPr lang="en-US" altLang="ja-JP" sz="2000" dirty="0"/>
              <a:t>have played  key roles in maintenance. </a:t>
            </a:r>
            <a:r>
              <a:rPr lang="en-US" altLang="ja-JP" sz="2000" dirty="0">
                <a:solidFill>
                  <a:srgbClr val="FF0000"/>
                </a:solidFill>
              </a:rPr>
              <a:t>Introduction of new management tools </a:t>
            </a:r>
            <a:r>
              <a:rPr lang="en-US" altLang="ja-JP" sz="2000" dirty="0"/>
              <a:t>such as </a:t>
            </a:r>
            <a:r>
              <a:rPr lang="en-US" altLang="ja-JP" sz="2000" dirty="0">
                <a:solidFill>
                  <a:srgbClr val="FF0000"/>
                </a:solidFill>
              </a:rPr>
              <a:t>digital mapping </a:t>
            </a:r>
            <a:r>
              <a:rPr lang="en-US" altLang="ja-JP" sz="2000" dirty="0"/>
              <a:t>and </a:t>
            </a:r>
            <a:r>
              <a:rPr lang="en-US" altLang="ja-JP" sz="2000" dirty="0">
                <a:solidFill>
                  <a:srgbClr val="FF0000"/>
                </a:solidFill>
              </a:rPr>
              <a:t>asset management </a:t>
            </a:r>
            <a:r>
              <a:rPr lang="en-US" altLang="ja-JP" sz="2000" dirty="0"/>
              <a:t>are great opportunities for utilities to work collaboratively. </a:t>
            </a:r>
          </a:p>
        </p:txBody>
      </p:sp>
      <p:sp>
        <p:nvSpPr>
          <p:cNvPr id="5" name="タイトル 1"/>
          <p:cNvSpPr txBox="1">
            <a:spLocks/>
          </p:cNvSpPr>
          <p:nvPr/>
        </p:nvSpPr>
        <p:spPr>
          <a:xfrm>
            <a:off x="365688" y="335693"/>
            <a:ext cx="8899411" cy="720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1" sz="4400" b="1" kern="120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2800" dirty="0"/>
              <a:t>5. Lessons Learned (1)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0717432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395536" y="1124745"/>
            <a:ext cx="8496944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spcAft>
                <a:spcPts val="1200"/>
              </a:spcAft>
              <a:buClr>
                <a:schemeClr val="accent5">
                  <a:lumMod val="50000"/>
                </a:schemeClr>
              </a:buClr>
              <a:buSzPct val="75000"/>
              <a:buFont typeface="Wingdings" panose="05000000000000000000" pitchFamily="2" charset="2"/>
              <a:buChar char="l"/>
            </a:pPr>
            <a:r>
              <a:rPr lang="en-US" altLang="ja-JP" sz="2000" b="1" dirty="0"/>
              <a:t>(Maintenance of </a:t>
            </a:r>
            <a:r>
              <a:rPr lang="en-US" altLang="ja-JP" sz="2000" b="1"/>
              <a:t>Water Treatment Plant)</a:t>
            </a:r>
            <a:r>
              <a:rPr lang="en-US" altLang="ja-JP" sz="2000" b="1">
                <a:solidFill>
                  <a:srgbClr val="FF0000"/>
                </a:solidFill>
              </a:rPr>
              <a:t> </a:t>
            </a:r>
            <a:r>
              <a:rPr lang="en-US" altLang="ja-JP" sz="2000" dirty="0"/>
              <a:t>Each utility or facility has its own </a:t>
            </a:r>
            <a:r>
              <a:rPr lang="en-US" altLang="ja-JP" sz="2000" dirty="0">
                <a:solidFill>
                  <a:srgbClr val="FF0000"/>
                </a:solidFill>
              </a:rPr>
              <a:t>manuals</a:t>
            </a:r>
            <a:r>
              <a:rPr lang="en-US" altLang="ja-JP" sz="2000" dirty="0"/>
              <a:t> in operation and maintenance of water treatment plants, </a:t>
            </a:r>
            <a:r>
              <a:rPr lang="en-US" altLang="ja-JP" sz="2000" dirty="0">
                <a:solidFill>
                  <a:srgbClr val="FF0000"/>
                </a:solidFill>
              </a:rPr>
              <a:t>checklists</a:t>
            </a:r>
            <a:r>
              <a:rPr lang="en-US" altLang="ja-JP" sz="2000" dirty="0"/>
              <a:t>, and </a:t>
            </a:r>
            <a:r>
              <a:rPr lang="en-US" altLang="ja-JP" sz="2000" dirty="0">
                <a:solidFill>
                  <a:srgbClr val="FF0000"/>
                </a:solidFill>
              </a:rPr>
              <a:t>handover procedures</a:t>
            </a:r>
            <a:r>
              <a:rPr lang="en-US" altLang="ja-JP" sz="2000" dirty="0"/>
              <a:t>, all passed on to workers through </a:t>
            </a:r>
            <a:r>
              <a:rPr lang="en-US" altLang="ja-JP" sz="2000" dirty="0">
                <a:solidFill>
                  <a:srgbClr val="FF0000"/>
                </a:solidFill>
              </a:rPr>
              <a:t>OJT</a:t>
            </a:r>
            <a:r>
              <a:rPr lang="en-US" altLang="ja-JP" sz="2000" dirty="0"/>
              <a:t>. Meetings organized by Japan Water Works Association facilitate </a:t>
            </a:r>
            <a:r>
              <a:rPr lang="en-US" altLang="ja-JP" sz="2000" dirty="0">
                <a:solidFill>
                  <a:srgbClr val="FF0000"/>
                </a:solidFill>
              </a:rPr>
              <a:t>information sharing </a:t>
            </a:r>
            <a:r>
              <a:rPr lang="en-US" altLang="ja-JP" sz="2000" dirty="0"/>
              <a:t>across the country .</a:t>
            </a:r>
          </a:p>
          <a:p>
            <a:pPr marL="285750" indent="-285750">
              <a:spcAft>
                <a:spcPts val="1200"/>
              </a:spcAft>
              <a:buClr>
                <a:schemeClr val="accent5">
                  <a:lumMod val="50000"/>
                </a:schemeClr>
              </a:buClr>
              <a:buSzPct val="75000"/>
              <a:buFont typeface="Wingdings" panose="05000000000000000000" pitchFamily="2" charset="2"/>
              <a:buChar char="l"/>
            </a:pPr>
            <a:r>
              <a:rPr lang="en-US" altLang="ja-JP" sz="2000" b="1" dirty="0"/>
              <a:t>(Quality Control)</a:t>
            </a:r>
            <a:r>
              <a:rPr lang="en-US" altLang="ja-JP" sz="2000" b="1" dirty="0">
                <a:solidFill>
                  <a:srgbClr val="FF0000"/>
                </a:solidFill>
              </a:rPr>
              <a:t> </a:t>
            </a:r>
            <a:r>
              <a:rPr lang="en-US" altLang="ja-JP" sz="2000" dirty="0">
                <a:solidFill>
                  <a:srgbClr val="FF0000"/>
                </a:solidFill>
              </a:rPr>
              <a:t>Quality of materials </a:t>
            </a:r>
            <a:r>
              <a:rPr lang="en-US" altLang="ja-JP" sz="2000" dirty="0"/>
              <a:t>and </a:t>
            </a:r>
            <a:r>
              <a:rPr lang="en-US" altLang="ja-JP" sz="2000" dirty="0">
                <a:solidFill>
                  <a:srgbClr val="FF0000"/>
                </a:solidFill>
              </a:rPr>
              <a:t>appropriate construction </a:t>
            </a:r>
            <a:r>
              <a:rPr lang="en-US" altLang="ja-JP" sz="2000" dirty="0"/>
              <a:t>were the keys for maintenance of pipelines. Various kinds of </a:t>
            </a:r>
            <a:r>
              <a:rPr lang="en-US" altLang="ja-JP" sz="2000" dirty="0">
                <a:solidFill>
                  <a:srgbClr val="FF0000"/>
                </a:solidFill>
              </a:rPr>
              <a:t>cooperation with private sector</a:t>
            </a:r>
            <a:r>
              <a:rPr lang="en-US" altLang="ja-JP" sz="2000" dirty="0"/>
              <a:t> was also essential.</a:t>
            </a:r>
          </a:p>
        </p:txBody>
      </p:sp>
      <p:sp>
        <p:nvSpPr>
          <p:cNvPr id="5" name="タイトル 1"/>
          <p:cNvSpPr txBox="1">
            <a:spLocks/>
          </p:cNvSpPr>
          <p:nvPr/>
        </p:nvSpPr>
        <p:spPr>
          <a:xfrm>
            <a:off x="395536" y="404744"/>
            <a:ext cx="8899411" cy="720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1" sz="4400" b="1" kern="120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2800" dirty="0"/>
              <a:t>5. Lessons Learned (2)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3264018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60000" y="252000"/>
            <a:ext cx="8208000" cy="720000"/>
          </a:xfrm>
        </p:spPr>
        <p:txBody>
          <a:bodyPr>
            <a:normAutofit/>
          </a:bodyPr>
          <a:lstStyle/>
          <a:p>
            <a:r>
              <a:rPr lang="en-US" altLang="ja-JP" sz="2800" dirty="0"/>
              <a:t>1. Introduction</a:t>
            </a:r>
            <a:endParaRPr lang="en-US" sz="2800" dirty="0"/>
          </a:p>
        </p:txBody>
      </p:sp>
      <p:grpSp>
        <p:nvGrpSpPr>
          <p:cNvPr id="3" name="グループ化 109"/>
          <p:cNvGrpSpPr/>
          <p:nvPr/>
        </p:nvGrpSpPr>
        <p:grpSpPr>
          <a:xfrm>
            <a:off x="179524" y="1268761"/>
            <a:ext cx="8147683" cy="4706387"/>
            <a:chOff x="251520" y="1296000"/>
            <a:chExt cx="8147682" cy="4706387"/>
          </a:xfrm>
        </p:grpSpPr>
        <p:sp>
          <p:nvSpPr>
            <p:cNvPr id="7" name="フリーフォーム 110"/>
            <p:cNvSpPr/>
            <p:nvPr/>
          </p:nvSpPr>
          <p:spPr>
            <a:xfrm>
              <a:off x="251520" y="1296000"/>
              <a:ext cx="7283609" cy="1264494"/>
            </a:xfrm>
            <a:custGeom>
              <a:avLst/>
              <a:gdLst>
                <a:gd name="connsiteX0" fmla="*/ 0 w 7283609"/>
                <a:gd name="connsiteY0" fmla="*/ 141759 h 1417586"/>
                <a:gd name="connsiteX1" fmla="*/ 141759 w 7283609"/>
                <a:gd name="connsiteY1" fmla="*/ 0 h 1417586"/>
                <a:gd name="connsiteX2" fmla="*/ 7141850 w 7283609"/>
                <a:gd name="connsiteY2" fmla="*/ 0 h 1417586"/>
                <a:gd name="connsiteX3" fmla="*/ 7283609 w 7283609"/>
                <a:gd name="connsiteY3" fmla="*/ 141759 h 1417586"/>
                <a:gd name="connsiteX4" fmla="*/ 7283609 w 7283609"/>
                <a:gd name="connsiteY4" fmla="*/ 1275827 h 1417586"/>
                <a:gd name="connsiteX5" fmla="*/ 7141850 w 7283609"/>
                <a:gd name="connsiteY5" fmla="*/ 1417586 h 1417586"/>
                <a:gd name="connsiteX6" fmla="*/ 141759 w 7283609"/>
                <a:gd name="connsiteY6" fmla="*/ 1417586 h 1417586"/>
                <a:gd name="connsiteX7" fmla="*/ 0 w 7283609"/>
                <a:gd name="connsiteY7" fmla="*/ 1275827 h 1417586"/>
                <a:gd name="connsiteX8" fmla="*/ 0 w 7283609"/>
                <a:gd name="connsiteY8" fmla="*/ 141759 h 1417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83609" h="1417586">
                  <a:moveTo>
                    <a:pt x="0" y="141759"/>
                  </a:moveTo>
                  <a:cubicBezTo>
                    <a:pt x="0" y="63468"/>
                    <a:pt x="63468" y="0"/>
                    <a:pt x="141759" y="0"/>
                  </a:cubicBezTo>
                  <a:lnTo>
                    <a:pt x="7141850" y="0"/>
                  </a:lnTo>
                  <a:cubicBezTo>
                    <a:pt x="7220141" y="0"/>
                    <a:pt x="7283609" y="63468"/>
                    <a:pt x="7283609" y="141759"/>
                  </a:cubicBezTo>
                  <a:lnTo>
                    <a:pt x="7283609" y="1275827"/>
                  </a:lnTo>
                  <a:cubicBezTo>
                    <a:pt x="7283609" y="1354118"/>
                    <a:pt x="7220141" y="1417586"/>
                    <a:pt x="7141850" y="1417586"/>
                  </a:cubicBezTo>
                  <a:lnTo>
                    <a:pt x="141759" y="1417586"/>
                  </a:lnTo>
                  <a:cubicBezTo>
                    <a:pt x="63468" y="1417586"/>
                    <a:pt x="0" y="1354118"/>
                    <a:pt x="0" y="1275827"/>
                  </a:cubicBezTo>
                  <a:lnTo>
                    <a:pt x="0" y="141759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8200" tIns="148200" rIns="1594847" bIns="148200" numCol="1" spcCol="1270" anchor="t" anchorCtr="0">
              <a:noAutofit/>
            </a:bodyPr>
            <a:lstStyle/>
            <a:p>
              <a:pPr lvl="0" algn="l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kumimoji="1" lang="en-US" altLang="ja-JP" sz="2600" kern="1200" dirty="0">
                  <a:solidFill>
                    <a:schemeClr val="tx1"/>
                  </a:solidFill>
                </a:rPr>
                <a:t>Focus on construction &amp; expansion of water supply facilities</a:t>
              </a:r>
              <a:endParaRPr kumimoji="1" lang="ja-JP" altLang="en-US" sz="2600" kern="1200" dirty="0">
                <a:solidFill>
                  <a:schemeClr val="tx1"/>
                </a:solidFill>
              </a:endParaRPr>
            </a:p>
          </p:txBody>
        </p:sp>
        <p:sp>
          <p:nvSpPr>
            <p:cNvPr id="8" name="フリーフォーム 111"/>
            <p:cNvSpPr/>
            <p:nvPr/>
          </p:nvSpPr>
          <p:spPr>
            <a:xfrm>
              <a:off x="894190" y="2949850"/>
              <a:ext cx="6918158" cy="1361363"/>
            </a:xfrm>
            <a:custGeom>
              <a:avLst/>
              <a:gdLst>
                <a:gd name="connsiteX0" fmla="*/ 0 w 7283609"/>
                <a:gd name="connsiteY0" fmla="*/ 141759 h 1417586"/>
                <a:gd name="connsiteX1" fmla="*/ 141759 w 7283609"/>
                <a:gd name="connsiteY1" fmla="*/ 0 h 1417586"/>
                <a:gd name="connsiteX2" fmla="*/ 7141850 w 7283609"/>
                <a:gd name="connsiteY2" fmla="*/ 0 h 1417586"/>
                <a:gd name="connsiteX3" fmla="*/ 7283609 w 7283609"/>
                <a:gd name="connsiteY3" fmla="*/ 141759 h 1417586"/>
                <a:gd name="connsiteX4" fmla="*/ 7283609 w 7283609"/>
                <a:gd name="connsiteY4" fmla="*/ 1275827 h 1417586"/>
                <a:gd name="connsiteX5" fmla="*/ 7141850 w 7283609"/>
                <a:gd name="connsiteY5" fmla="*/ 1417586 h 1417586"/>
                <a:gd name="connsiteX6" fmla="*/ 141759 w 7283609"/>
                <a:gd name="connsiteY6" fmla="*/ 1417586 h 1417586"/>
                <a:gd name="connsiteX7" fmla="*/ 0 w 7283609"/>
                <a:gd name="connsiteY7" fmla="*/ 1275827 h 1417586"/>
                <a:gd name="connsiteX8" fmla="*/ 0 w 7283609"/>
                <a:gd name="connsiteY8" fmla="*/ 141759 h 1417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83609" h="1417586">
                  <a:moveTo>
                    <a:pt x="0" y="141759"/>
                  </a:moveTo>
                  <a:cubicBezTo>
                    <a:pt x="0" y="63468"/>
                    <a:pt x="63468" y="0"/>
                    <a:pt x="141759" y="0"/>
                  </a:cubicBezTo>
                  <a:lnTo>
                    <a:pt x="7141850" y="0"/>
                  </a:lnTo>
                  <a:cubicBezTo>
                    <a:pt x="7220141" y="0"/>
                    <a:pt x="7283609" y="63468"/>
                    <a:pt x="7283609" y="141759"/>
                  </a:cubicBezTo>
                  <a:lnTo>
                    <a:pt x="7283609" y="1275827"/>
                  </a:lnTo>
                  <a:cubicBezTo>
                    <a:pt x="7283609" y="1354118"/>
                    <a:pt x="7220141" y="1417586"/>
                    <a:pt x="7141850" y="1417586"/>
                  </a:cubicBezTo>
                  <a:lnTo>
                    <a:pt x="141759" y="1417586"/>
                  </a:lnTo>
                  <a:cubicBezTo>
                    <a:pt x="63468" y="1417586"/>
                    <a:pt x="0" y="1354118"/>
                    <a:pt x="0" y="1275827"/>
                  </a:cubicBezTo>
                  <a:lnTo>
                    <a:pt x="0" y="141759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8200" tIns="148200" rIns="1712303" bIns="148200" numCol="1" spcCol="1270" anchor="ctr" anchorCtr="0">
              <a:noAutofit/>
            </a:bodyPr>
            <a:lstStyle/>
            <a:p>
              <a:pPr lvl="0" algn="l" defTabSz="1244600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kumimoji="1" lang="en-US" altLang="ja-JP" sz="2600" kern="1200" dirty="0">
                  <a:solidFill>
                    <a:schemeClr val="tx1"/>
                  </a:solidFill>
                </a:rPr>
                <a:t>Focus on</a:t>
              </a:r>
              <a:r>
                <a:rPr lang="en-US" altLang="ja-JP" sz="2600" dirty="0">
                  <a:solidFill>
                    <a:schemeClr val="tx1"/>
                  </a:solidFill>
                </a:rPr>
                <a:t> </a:t>
              </a:r>
              <a:r>
                <a:rPr kumimoji="1" lang="en-US" altLang="ja-JP" sz="2600" kern="1200" dirty="0">
                  <a:solidFill>
                    <a:schemeClr val="tx1"/>
                  </a:solidFill>
                </a:rPr>
                <a:t>maintenance</a:t>
              </a:r>
            </a:p>
            <a:p>
              <a:pPr lvl="0" algn="l" defTabSz="1244600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kumimoji="1" lang="en-US" altLang="ja-JP" sz="2600" kern="1200" dirty="0">
                  <a:solidFill>
                    <a:schemeClr val="tx1"/>
                  </a:solidFill>
                </a:rPr>
                <a:t>of facilities</a:t>
              </a:r>
              <a:endParaRPr kumimoji="1" lang="ja-JP" altLang="en-US" sz="2600" kern="1200" dirty="0">
                <a:solidFill>
                  <a:schemeClr val="tx1"/>
                </a:solidFill>
              </a:endParaRPr>
            </a:p>
          </p:txBody>
        </p:sp>
        <p:sp>
          <p:nvSpPr>
            <p:cNvPr id="9" name="フリーフォーム 112"/>
            <p:cNvSpPr/>
            <p:nvPr/>
          </p:nvSpPr>
          <p:spPr>
            <a:xfrm>
              <a:off x="1475644" y="4700569"/>
              <a:ext cx="6923558" cy="1301818"/>
            </a:xfrm>
            <a:custGeom>
              <a:avLst/>
              <a:gdLst>
                <a:gd name="connsiteX0" fmla="*/ 0 w 7283609"/>
                <a:gd name="connsiteY0" fmla="*/ 141759 h 1417586"/>
                <a:gd name="connsiteX1" fmla="*/ 141759 w 7283609"/>
                <a:gd name="connsiteY1" fmla="*/ 0 h 1417586"/>
                <a:gd name="connsiteX2" fmla="*/ 7141850 w 7283609"/>
                <a:gd name="connsiteY2" fmla="*/ 0 h 1417586"/>
                <a:gd name="connsiteX3" fmla="*/ 7283609 w 7283609"/>
                <a:gd name="connsiteY3" fmla="*/ 141759 h 1417586"/>
                <a:gd name="connsiteX4" fmla="*/ 7283609 w 7283609"/>
                <a:gd name="connsiteY4" fmla="*/ 1275827 h 1417586"/>
                <a:gd name="connsiteX5" fmla="*/ 7141850 w 7283609"/>
                <a:gd name="connsiteY5" fmla="*/ 1417586 h 1417586"/>
                <a:gd name="connsiteX6" fmla="*/ 141759 w 7283609"/>
                <a:gd name="connsiteY6" fmla="*/ 1417586 h 1417586"/>
                <a:gd name="connsiteX7" fmla="*/ 0 w 7283609"/>
                <a:gd name="connsiteY7" fmla="*/ 1275827 h 1417586"/>
                <a:gd name="connsiteX8" fmla="*/ 0 w 7283609"/>
                <a:gd name="connsiteY8" fmla="*/ 141759 h 1417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83609" h="1417586">
                  <a:moveTo>
                    <a:pt x="0" y="141759"/>
                  </a:moveTo>
                  <a:cubicBezTo>
                    <a:pt x="0" y="63468"/>
                    <a:pt x="63468" y="0"/>
                    <a:pt x="141759" y="0"/>
                  </a:cubicBezTo>
                  <a:lnTo>
                    <a:pt x="7141850" y="0"/>
                  </a:lnTo>
                  <a:cubicBezTo>
                    <a:pt x="7220141" y="0"/>
                    <a:pt x="7283609" y="63468"/>
                    <a:pt x="7283609" y="141759"/>
                  </a:cubicBezTo>
                  <a:lnTo>
                    <a:pt x="7283609" y="1275827"/>
                  </a:lnTo>
                  <a:cubicBezTo>
                    <a:pt x="7283609" y="1354118"/>
                    <a:pt x="7220141" y="1417586"/>
                    <a:pt x="7141850" y="1417586"/>
                  </a:cubicBezTo>
                  <a:lnTo>
                    <a:pt x="141759" y="1417586"/>
                  </a:lnTo>
                  <a:cubicBezTo>
                    <a:pt x="63468" y="1417586"/>
                    <a:pt x="0" y="1354118"/>
                    <a:pt x="0" y="1275827"/>
                  </a:cubicBezTo>
                  <a:lnTo>
                    <a:pt x="0" y="141759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8200" tIns="148200" rIns="1712303" bIns="148200" numCol="1" spcCol="1270" anchor="b" anchorCtr="0">
              <a:noAutofit/>
            </a:bodyPr>
            <a:lstStyle/>
            <a:p>
              <a:pPr lvl="0" algn="l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kumimoji="1" lang="en-US" altLang="ja-JP" sz="2600" b="1" kern="1200" dirty="0">
                  <a:solidFill>
                    <a:schemeClr val="accent6">
                      <a:lumMod val="25000"/>
                    </a:schemeClr>
                  </a:solidFill>
                </a:rPr>
                <a:t>Safe and stable water supply</a:t>
              </a:r>
            </a:p>
            <a:p>
              <a:pPr lvl="0" algn="l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kumimoji="1" lang="en-US" altLang="ja-JP" sz="2600" b="1" kern="1200" dirty="0">
                  <a:solidFill>
                    <a:schemeClr val="accent6">
                      <a:lumMod val="25000"/>
                    </a:schemeClr>
                  </a:solidFill>
                </a:rPr>
                <a:t>by good practices in maintenance</a:t>
              </a:r>
              <a:endParaRPr kumimoji="1" lang="ja-JP" altLang="en-US" sz="2600" b="1" kern="1200" dirty="0">
                <a:solidFill>
                  <a:schemeClr val="accent6">
                    <a:lumMod val="25000"/>
                  </a:schemeClr>
                </a:solidFill>
              </a:endParaRPr>
            </a:p>
          </p:txBody>
        </p:sp>
        <p:sp>
          <p:nvSpPr>
            <p:cNvPr id="11" name="フリーフォーム 113"/>
            <p:cNvSpPr/>
            <p:nvPr/>
          </p:nvSpPr>
          <p:spPr>
            <a:xfrm>
              <a:off x="7256369" y="4015403"/>
              <a:ext cx="921431" cy="921431"/>
            </a:xfrm>
            <a:custGeom>
              <a:avLst/>
              <a:gdLst>
                <a:gd name="connsiteX0" fmla="*/ 0 w 921431"/>
                <a:gd name="connsiteY0" fmla="*/ 506787 h 921431"/>
                <a:gd name="connsiteX1" fmla="*/ 207322 w 921431"/>
                <a:gd name="connsiteY1" fmla="*/ 506787 h 921431"/>
                <a:gd name="connsiteX2" fmla="*/ 207322 w 921431"/>
                <a:gd name="connsiteY2" fmla="*/ 0 h 921431"/>
                <a:gd name="connsiteX3" fmla="*/ 714109 w 921431"/>
                <a:gd name="connsiteY3" fmla="*/ 0 h 921431"/>
                <a:gd name="connsiteX4" fmla="*/ 714109 w 921431"/>
                <a:gd name="connsiteY4" fmla="*/ 506787 h 921431"/>
                <a:gd name="connsiteX5" fmla="*/ 921431 w 921431"/>
                <a:gd name="connsiteY5" fmla="*/ 506787 h 921431"/>
                <a:gd name="connsiteX6" fmla="*/ 460716 w 921431"/>
                <a:gd name="connsiteY6" fmla="*/ 921431 h 921431"/>
                <a:gd name="connsiteX7" fmla="*/ 0 w 921431"/>
                <a:gd name="connsiteY7" fmla="*/ 506787 h 921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21431" h="921431">
                  <a:moveTo>
                    <a:pt x="0" y="506787"/>
                  </a:moveTo>
                  <a:lnTo>
                    <a:pt x="207322" y="506787"/>
                  </a:lnTo>
                  <a:lnTo>
                    <a:pt x="207322" y="0"/>
                  </a:lnTo>
                  <a:lnTo>
                    <a:pt x="714109" y="0"/>
                  </a:lnTo>
                  <a:lnTo>
                    <a:pt x="714109" y="506787"/>
                  </a:lnTo>
                  <a:lnTo>
                    <a:pt x="921431" y="506787"/>
                  </a:lnTo>
                  <a:lnTo>
                    <a:pt x="460716" y="921431"/>
                  </a:lnTo>
                  <a:lnTo>
                    <a:pt x="0" y="506787"/>
                  </a:lnTo>
                  <a:close/>
                </a:path>
              </a:pathLst>
            </a:custGeom>
            <a:solidFill>
              <a:schemeClr val="accent5">
                <a:lumMod val="75000"/>
                <a:alpha val="90000"/>
              </a:schemeClr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53042" tIns="45720" rIns="253042" bIns="273774" numCol="1" spcCol="1270" anchor="ctr" anchorCtr="0">
              <a:noAutofit/>
            </a:bodyPr>
            <a:lstStyle/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kumimoji="1" lang="ja-JP" altLang="en-US" sz="3600" kern="1200" dirty="0">
                <a:solidFill>
                  <a:schemeClr val="accent6">
                    <a:lumMod val="25000"/>
                  </a:schemeClr>
                </a:solidFill>
              </a:endParaRPr>
            </a:p>
          </p:txBody>
        </p:sp>
        <p:sp>
          <p:nvSpPr>
            <p:cNvPr id="10" name="フリーフォーム 114"/>
            <p:cNvSpPr/>
            <p:nvPr/>
          </p:nvSpPr>
          <p:spPr>
            <a:xfrm>
              <a:off x="6613698" y="2371003"/>
              <a:ext cx="921431" cy="921431"/>
            </a:xfrm>
            <a:custGeom>
              <a:avLst/>
              <a:gdLst>
                <a:gd name="connsiteX0" fmla="*/ 0 w 921431"/>
                <a:gd name="connsiteY0" fmla="*/ 506787 h 921431"/>
                <a:gd name="connsiteX1" fmla="*/ 207322 w 921431"/>
                <a:gd name="connsiteY1" fmla="*/ 506787 h 921431"/>
                <a:gd name="connsiteX2" fmla="*/ 207322 w 921431"/>
                <a:gd name="connsiteY2" fmla="*/ 0 h 921431"/>
                <a:gd name="connsiteX3" fmla="*/ 714109 w 921431"/>
                <a:gd name="connsiteY3" fmla="*/ 0 h 921431"/>
                <a:gd name="connsiteX4" fmla="*/ 714109 w 921431"/>
                <a:gd name="connsiteY4" fmla="*/ 506787 h 921431"/>
                <a:gd name="connsiteX5" fmla="*/ 921431 w 921431"/>
                <a:gd name="connsiteY5" fmla="*/ 506787 h 921431"/>
                <a:gd name="connsiteX6" fmla="*/ 460716 w 921431"/>
                <a:gd name="connsiteY6" fmla="*/ 921431 h 921431"/>
                <a:gd name="connsiteX7" fmla="*/ 0 w 921431"/>
                <a:gd name="connsiteY7" fmla="*/ 506787 h 921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21431" h="921431">
                  <a:moveTo>
                    <a:pt x="0" y="506787"/>
                  </a:moveTo>
                  <a:lnTo>
                    <a:pt x="207322" y="506787"/>
                  </a:lnTo>
                  <a:lnTo>
                    <a:pt x="207322" y="0"/>
                  </a:lnTo>
                  <a:lnTo>
                    <a:pt x="714109" y="0"/>
                  </a:lnTo>
                  <a:lnTo>
                    <a:pt x="714109" y="506787"/>
                  </a:lnTo>
                  <a:lnTo>
                    <a:pt x="921431" y="506787"/>
                  </a:lnTo>
                  <a:lnTo>
                    <a:pt x="460716" y="921431"/>
                  </a:lnTo>
                  <a:lnTo>
                    <a:pt x="0" y="506787"/>
                  </a:lnTo>
                  <a:close/>
                </a:path>
              </a:pathLst>
            </a:custGeom>
            <a:solidFill>
              <a:schemeClr val="accent5">
                <a:lumMod val="75000"/>
                <a:alpha val="90000"/>
              </a:schemeClr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53042" tIns="45720" rIns="253042" bIns="273774" numCol="1" spcCol="1270" anchor="ctr" anchorCtr="0">
              <a:noAutofit/>
            </a:bodyPr>
            <a:lstStyle/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kumimoji="1" lang="ja-JP" altLang="en-US" sz="3600" kern="1200" dirty="0">
                <a:solidFill>
                  <a:schemeClr val="accent6">
                    <a:lumMod val="25000"/>
                  </a:schemeClr>
                </a:solidFill>
              </a:endParaRPr>
            </a:p>
          </p:txBody>
        </p:sp>
      </p:grpSp>
      <p:sp>
        <p:nvSpPr>
          <p:cNvPr id="5" name="爆発 1 4"/>
          <p:cNvSpPr/>
          <p:nvPr/>
        </p:nvSpPr>
        <p:spPr>
          <a:xfrm>
            <a:off x="3641309" y="1905888"/>
            <a:ext cx="3162940" cy="2069196"/>
          </a:xfrm>
          <a:prstGeom prst="irregularSeal1">
            <a:avLst/>
          </a:prstGeom>
          <a:solidFill>
            <a:srgbClr val="FFFF00"/>
          </a:solidFill>
          <a:ln w="19050"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400" b="1" dirty="0">
              <a:solidFill>
                <a:schemeClr val="accent6">
                  <a:lumMod val="25000"/>
                </a:schemeClr>
              </a:solidFill>
            </a:endParaRPr>
          </a:p>
        </p:txBody>
      </p:sp>
      <p:sp>
        <p:nvSpPr>
          <p:cNvPr id="6" name="円/楕円 5"/>
          <p:cNvSpPr/>
          <p:nvPr/>
        </p:nvSpPr>
        <p:spPr>
          <a:xfrm>
            <a:off x="4365253" y="3856499"/>
            <a:ext cx="2612363" cy="1066175"/>
          </a:xfrm>
          <a:prstGeom prst="ellipse">
            <a:avLst/>
          </a:prstGeom>
          <a:solidFill>
            <a:schemeClr val="accent2"/>
          </a:solidFill>
          <a:ln w="190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200" dirty="0">
                <a:solidFill>
                  <a:srgbClr val="002060"/>
                </a:solidFill>
              </a:rPr>
              <a:t>Regulation &amp; Guidelines</a:t>
            </a:r>
            <a:endParaRPr kumimoji="1" lang="ja-JP" altLang="en-US" sz="2200" dirty="0">
              <a:solidFill>
                <a:srgbClr val="002060"/>
              </a:solidFill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4464001" y="2461438"/>
            <a:ext cx="161505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200" b="1" dirty="0"/>
              <a:t>Serious</a:t>
            </a:r>
          </a:p>
          <a:p>
            <a:pPr algn="ctr"/>
            <a:r>
              <a:rPr lang="en-US" altLang="ja-JP" sz="2200" b="1" dirty="0"/>
              <a:t>accidents</a:t>
            </a:r>
          </a:p>
        </p:txBody>
      </p:sp>
    </p:spTree>
    <p:extLst>
      <p:ext uri="{BB962C8B-B14F-4D97-AF65-F5344CB8AC3E}">
        <p14:creationId xmlns:p14="http://schemas.microsoft.com/office/powerpoint/2010/main" val="40860529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60000" y="252000"/>
            <a:ext cx="8229600" cy="720000"/>
          </a:xfrm>
        </p:spPr>
        <p:txBody>
          <a:bodyPr>
            <a:normAutofit/>
          </a:bodyPr>
          <a:lstStyle/>
          <a:p>
            <a:pPr algn="l"/>
            <a:r>
              <a:rPr lang="en-US" altLang="ja-JP" sz="2800" dirty="0">
                <a:solidFill>
                  <a:schemeClr val="bg1">
                    <a:lumMod val="50000"/>
                  </a:schemeClr>
                </a:solidFill>
              </a:rPr>
              <a:t>1. Introduction</a:t>
            </a:r>
            <a:endParaRPr kumimoji="1" lang="ja-JP" altLang="en-US" sz="28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6009" y="2180314"/>
            <a:ext cx="8529993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4500" indent="-444500">
              <a:spcBef>
                <a:spcPts val="1200"/>
              </a:spcBef>
            </a:pPr>
            <a:r>
              <a:rPr lang="en-US" altLang="ja-JP" sz="2400" b="1" dirty="0"/>
              <a:t>Q1. </a:t>
            </a:r>
            <a:r>
              <a:rPr lang="en-US" altLang="ja-JP" sz="2400" dirty="0"/>
              <a:t>How did Japanese utilities achieve </a:t>
            </a:r>
            <a:r>
              <a:rPr lang="en-US" altLang="ja-JP" sz="2400" dirty="0">
                <a:solidFill>
                  <a:srgbClr val="FF0000"/>
                </a:solidFill>
              </a:rPr>
              <a:t>good practices in maintenance</a:t>
            </a:r>
            <a:r>
              <a:rPr lang="en-US" altLang="ja-JP" sz="2400" dirty="0"/>
              <a:t>?</a:t>
            </a:r>
            <a:r>
              <a:rPr lang="en-US" altLang="ja-JP" sz="2400" b="1" dirty="0"/>
              <a:t> </a:t>
            </a:r>
            <a:endParaRPr lang="en-US" altLang="ja-JP" sz="2400" dirty="0"/>
          </a:p>
          <a:p>
            <a:pPr marL="444500" indent="-444500">
              <a:spcBef>
                <a:spcPts val="1200"/>
              </a:spcBef>
            </a:pPr>
            <a:r>
              <a:rPr lang="en-US" altLang="ja-JP" sz="2400" b="1" dirty="0"/>
              <a:t>Q2. </a:t>
            </a:r>
            <a:r>
              <a:rPr lang="en-US" altLang="ja-JP" sz="2400" dirty="0"/>
              <a:t>How do Japanese utilities manage to share the </a:t>
            </a:r>
            <a:r>
              <a:rPr lang="en-US" altLang="ja-JP" sz="2400" dirty="0">
                <a:solidFill>
                  <a:srgbClr val="FF0000"/>
                </a:solidFill>
              </a:rPr>
              <a:t>knowledge on maintenance</a:t>
            </a:r>
            <a:r>
              <a:rPr lang="en-US" altLang="ja-JP" sz="2400" dirty="0"/>
              <a:t> and benefit from </a:t>
            </a:r>
            <a:r>
              <a:rPr lang="en-US" altLang="ja-JP" sz="2400" dirty="0">
                <a:solidFill>
                  <a:srgbClr val="FF0000"/>
                </a:solidFill>
              </a:rPr>
              <a:t>each other’s experience</a:t>
            </a:r>
            <a:r>
              <a:rPr lang="en-US" altLang="ja-JP" sz="2400" dirty="0"/>
              <a:t>?</a:t>
            </a:r>
          </a:p>
          <a:p>
            <a:pPr marL="444500" indent="-444500">
              <a:spcBef>
                <a:spcPts val="1200"/>
              </a:spcBef>
            </a:pPr>
            <a:r>
              <a:rPr lang="en-US" altLang="ja-JP" sz="2400" b="1" dirty="0"/>
              <a:t>Q3. </a:t>
            </a:r>
            <a:r>
              <a:rPr lang="en-US" altLang="ja-JP" sz="2400" dirty="0"/>
              <a:t>How can best practices be </a:t>
            </a:r>
            <a:r>
              <a:rPr lang="en-US" altLang="ja-JP" sz="2400" dirty="0">
                <a:solidFill>
                  <a:srgbClr val="FF0000"/>
                </a:solidFill>
              </a:rPr>
              <a:t>retained in spite of staff turnover</a:t>
            </a:r>
            <a:r>
              <a:rPr lang="en-US" altLang="ja-JP" sz="2400" dirty="0"/>
              <a:t>? What is Japan’s approach to </a:t>
            </a:r>
            <a:r>
              <a:rPr lang="en-US" altLang="ja-JP" sz="2400" dirty="0">
                <a:solidFill>
                  <a:srgbClr val="FF0000"/>
                </a:solidFill>
              </a:rPr>
              <a:t>sharing best practices </a:t>
            </a:r>
            <a:r>
              <a:rPr lang="en-US" altLang="ja-JP" sz="2400" dirty="0"/>
              <a:t>within a utility and across the water supply sector?</a:t>
            </a:r>
            <a:endParaRPr lang="en-US" altLang="ja-JP" sz="2400" dirty="0">
              <a:solidFill>
                <a:prstClr val="black"/>
              </a:solidFill>
            </a:endParaRPr>
          </a:p>
        </p:txBody>
      </p:sp>
      <p:sp>
        <p:nvSpPr>
          <p:cNvPr id="5" name="テキスト プレースホルダー 7"/>
          <p:cNvSpPr txBox="1">
            <a:spLocks/>
          </p:cNvSpPr>
          <p:nvPr/>
        </p:nvSpPr>
        <p:spPr>
          <a:xfrm>
            <a:off x="395536" y="900001"/>
            <a:ext cx="8460464" cy="872816"/>
          </a:xfrm>
          <a:prstGeom prst="rect">
            <a:avLst/>
          </a:prstGeom>
          <a:solidFill>
            <a:schemeClr val="accent5"/>
          </a:solidFill>
          <a:ln w="19050">
            <a:solidFill>
              <a:schemeClr val="accent5">
                <a:lumMod val="50000"/>
              </a:schemeClr>
            </a:solidFill>
          </a:ln>
        </p:spPr>
        <p:txBody>
          <a:bodyPr lIns="396000" tIns="72000" rIns="324000" bIns="72000"/>
          <a:lstStyle>
            <a:lvl1pPr marL="342900" indent="-284400" algn="l" defTabSz="914400" rtl="0" eaLnBrk="1" latinLnBrk="0" hangingPunct="1">
              <a:spcBef>
                <a:spcPts val="1200"/>
              </a:spcBef>
              <a:buFont typeface="Arial" panose="020B0604020202020204" pitchFamily="34" charset="0"/>
              <a:buChar char="•"/>
              <a:defRPr kumimoji="1" sz="32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000" indent="-285750" algn="l" defTabSz="914400" rtl="0" eaLnBrk="1" latinLnBrk="0" hangingPunct="1">
              <a:lnSpc>
                <a:spcPts val="3200"/>
              </a:lnSpc>
              <a:spcBef>
                <a:spcPts val="1000"/>
              </a:spcBef>
              <a:buClr>
                <a:schemeClr val="accent5">
                  <a:lumMod val="50000"/>
                </a:schemeClr>
              </a:buClr>
              <a:buFont typeface="Arial" panose="020B0604020202020204" pitchFamily="34" charset="0"/>
              <a:buChar char="–"/>
              <a:defRPr kumimoji="1" sz="2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000" indent="-284400" algn="l" defTabSz="914400" rtl="0" eaLnBrk="1" latinLnBrk="0" hangingPunct="1">
              <a:lnSpc>
                <a:spcPts val="27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42000" indent="-284400" algn="l" defTabSz="914400" rtl="0" eaLnBrk="1" latinLnBrk="0" hangingPunct="1">
              <a:lnSpc>
                <a:spcPts val="2200"/>
              </a:lnSpc>
              <a:spcBef>
                <a:spcPts val="600"/>
              </a:spcBef>
              <a:buClr>
                <a:schemeClr val="accent5">
                  <a:lumMod val="50000"/>
                </a:schemeClr>
              </a:buClr>
              <a:buFont typeface="Arial" panose="020B0604020202020204" pitchFamily="34" charset="0"/>
              <a:buChar char="–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42000" indent="-284400" algn="l" defTabSz="914400" rtl="0" eaLnBrk="1" latinLnBrk="0" hangingPunct="1">
              <a:lnSpc>
                <a:spcPts val="2200"/>
              </a:lnSpc>
              <a:spcBef>
                <a:spcPts val="600"/>
              </a:spcBef>
              <a:buClr>
                <a:schemeClr val="accent5">
                  <a:lumMod val="50000"/>
                </a:schemeClr>
              </a:buClr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8500" indent="0">
              <a:buNone/>
            </a:pPr>
            <a:r>
              <a:rPr lang="en-US" altLang="ja-JP" sz="2400" dirty="0"/>
              <a:t>Frequently asked questions from participants of the water supply</a:t>
            </a:r>
            <a:r>
              <a:rPr lang="ja-JP" altLang="en-US" sz="2400" dirty="0"/>
              <a:t> </a:t>
            </a:r>
            <a:r>
              <a:rPr lang="en-US" altLang="ja-JP" sz="2400" dirty="0"/>
              <a:t>training courses</a:t>
            </a:r>
          </a:p>
        </p:txBody>
      </p:sp>
    </p:spTree>
    <p:extLst>
      <p:ext uri="{BB962C8B-B14F-4D97-AF65-F5344CB8AC3E}">
        <p14:creationId xmlns:p14="http://schemas.microsoft.com/office/powerpoint/2010/main" val="1379274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60000" y="252000"/>
            <a:ext cx="8208000" cy="720000"/>
          </a:xfrm>
        </p:spPr>
        <p:txBody>
          <a:bodyPr>
            <a:normAutofit/>
          </a:bodyPr>
          <a:lstStyle/>
          <a:p>
            <a:pPr lvl="3"/>
            <a:r>
              <a:rPr lang="en-US" altLang="ja-JP" sz="2800" b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2. Importance of Maintenance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60000" y="972000"/>
            <a:ext cx="8208000" cy="432048"/>
          </a:xfrm>
        </p:spPr>
        <p:txBody>
          <a:bodyPr>
            <a:normAutofit/>
          </a:bodyPr>
          <a:lstStyle/>
          <a:p>
            <a:pPr marL="58500" indent="0">
              <a:buNone/>
            </a:pPr>
            <a:r>
              <a:rPr lang="en-US" altLang="ja-JP" sz="2400" dirty="0"/>
              <a:t>Why maintenance is important?</a:t>
            </a:r>
          </a:p>
        </p:txBody>
      </p:sp>
      <p:sp>
        <p:nvSpPr>
          <p:cNvPr id="4" name="コンテンツ プレースホルダー 2"/>
          <p:cNvSpPr txBox="1">
            <a:spLocks/>
          </p:cNvSpPr>
          <p:nvPr/>
        </p:nvSpPr>
        <p:spPr>
          <a:xfrm>
            <a:off x="388576" y="1381660"/>
            <a:ext cx="8755425" cy="4351597"/>
          </a:xfrm>
          <a:prstGeom prst="rect">
            <a:avLst/>
          </a:prstGeom>
          <a:noFill/>
        </p:spPr>
        <p:txBody>
          <a:bodyPr vert="horz" lIns="0" tIns="0" rIns="0" bIns="0" rtlCol="0">
            <a:normAutofit/>
          </a:bodyPr>
          <a:lstStyle>
            <a:lvl1pPr marL="342900" indent="-284400" algn="l" defTabSz="914400" rtl="0" eaLnBrk="1" latinLnBrk="0" hangingPunct="1">
              <a:spcBef>
                <a:spcPts val="1200"/>
              </a:spcBef>
              <a:buFont typeface="Arial" panose="020B0604020202020204" pitchFamily="34" charset="0"/>
              <a:buChar char="•"/>
              <a:defRPr kumimoji="1" sz="32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000" indent="-285750" algn="l" defTabSz="914400" rtl="0" eaLnBrk="1" latinLnBrk="0" hangingPunct="1">
              <a:lnSpc>
                <a:spcPts val="3200"/>
              </a:lnSpc>
              <a:spcBef>
                <a:spcPts val="1000"/>
              </a:spcBef>
              <a:buClr>
                <a:schemeClr val="accent5">
                  <a:lumMod val="50000"/>
                </a:schemeClr>
              </a:buClr>
              <a:buFont typeface="Arial" panose="020B0604020202020204" pitchFamily="34" charset="0"/>
              <a:buChar char="–"/>
              <a:defRPr kumimoji="1" sz="2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000" indent="-284400" algn="l" defTabSz="914400" rtl="0" eaLnBrk="1" latinLnBrk="0" hangingPunct="1">
              <a:lnSpc>
                <a:spcPts val="27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42000" indent="-284400" algn="l" defTabSz="914400" rtl="0" eaLnBrk="1" latinLnBrk="0" hangingPunct="1">
              <a:lnSpc>
                <a:spcPts val="2200"/>
              </a:lnSpc>
              <a:spcBef>
                <a:spcPts val="600"/>
              </a:spcBef>
              <a:buClr>
                <a:schemeClr val="accent5">
                  <a:lumMod val="50000"/>
                </a:schemeClr>
              </a:buClr>
              <a:buFont typeface="Arial" panose="020B0604020202020204" pitchFamily="34" charset="0"/>
              <a:buChar char="–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42000" indent="-284400" algn="l" defTabSz="914400" rtl="0" eaLnBrk="1" latinLnBrk="0" hangingPunct="1">
              <a:lnSpc>
                <a:spcPts val="2200"/>
              </a:lnSpc>
              <a:spcBef>
                <a:spcPts val="600"/>
              </a:spcBef>
              <a:buClr>
                <a:schemeClr val="accent5">
                  <a:lumMod val="50000"/>
                </a:schemeClr>
              </a:buClr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0363" lvl="1" indent="-352425">
              <a:spcBef>
                <a:spcPts val="0"/>
              </a:spcBef>
              <a:buSzPct val="75000"/>
              <a:buFont typeface="Wingdings" panose="05000000000000000000" pitchFamily="2" charset="2"/>
              <a:buChar char="l"/>
            </a:pPr>
            <a:r>
              <a:rPr lang="en-US" altLang="ja-JP" sz="2200" spc="-100" dirty="0"/>
              <a:t>Inadequate maintenance can cause operation fault and service deterioration</a:t>
            </a:r>
          </a:p>
          <a:p>
            <a:pPr marL="360363" lvl="1" indent="-352425">
              <a:spcBef>
                <a:spcPts val="0"/>
              </a:spcBef>
              <a:buSzPct val="75000"/>
              <a:buFont typeface="Wingdings" panose="05000000000000000000" pitchFamily="2" charset="2"/>
              <a:buChar char="l"/>
            </a:pPr>
            <a:r>
              <a:rPr lang="en-US" altLang="ja-JP" sz="2200" dirty="0"/>
              <a:t>Secondary disaster (e.g. road collapse by pipe burst, chlorine leakage )</a:t>
            </a:r>
          </a:p>
          <a:p>
            <a:pPr marL="360363" lvl="1" indent="-352425">
              <a:spcBef>
                <a:spcPts val="0"/>
              </a:spcBef>
              <a:buSzPct val="75000"/>
              <a:buFont typeface="Wingdings" panose="05000000000000000000" pitchFamily="2" charset="2"/>
              <a:buChar char="l"/>
            </a:pPr>
            <a:r>
              <a:rPr lang="en-US" altLang="ja-JP" sz="2200" dirty="0"/>
              <a:t>Service breakdown: poor water quality, reduced pressure, perception of reduced reliability, claims from customers. </a:t>
            </a:r>
            <a:endParaRPr lang="en-US" altLang="ja-JP" sz="2400" dirty="0"/>
          </a:p>
          <a:p>
            <a:pPr marL="360363" lvl="1" indent="-352425">
              <a:lnSpc>
                <a:spcPct val="120000"/>
              </a:lnSpc>
              <a:spcBef>
                <a:spcPts val="0"/>
              </a:spcBef>
              <a:buSzPct val="75000"/>
              <a:buFont typeface="Wingdings" panose="05000000000000000000" pitchFamily="2" charset="2"/>
              <a:buChar char="l"/>
            </a:pPr>
            <a:r>
              <a:rPr lang="en-US" altLang="ja-JP" sz="2200" dirty="0"/>
              <a:t>Higher </a:t>
            </a:r>
            <a:r>
              <a:rPr lang="en-US" altLang="ja-JP" sz="2200" dirty="0">
                <a:solidFill>
                  <a:srgbClr val="FF0000"/>
                </a:solidFill>
              </a:rPr>
              <a:t>life cycle cost</a:t>
            </a:r>
            <a:r>
              <a:rPr lang="en-US" altLang="ja-JP" sz="2200" dirty="0"/>
              <a:t>: early deterioration of facilities</a:t>
            </a:r>
            <a:endParaRPr lang="en-US" altLang="ja-JP" sz="2400" dirty="0"/>
          </a:p>
        </p:txBody>
      </p:sp>
      <p:pic>
        <p:nvPicPr>
          <p:cNvPr id="2059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081" y="3645024"/>
            <a:ext cx="8913440" cy="25223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正方形/長方形 11"/>
          <p:cNvSpPr/>
          <p:nvPr/>
        </p:nvSpPr>
        <p:spPr>
          <a:xfrm>
            <a:off x="7374285" y="5184707"/>
            <a:ext cx="1795239" cy="8156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Schematic of Collective and Preventive Maintenance</a:t>
            </a:r>
          </a:p>
          <a:p>
            <a:pPr algn="r"/>
            <a:r>
              <a:rPr lang="en-US" sz="1100" dirty="0"/>
              <a:t>Source: This study</a:t>
            </a:r>
          </a:p>
        </p:txBody>
      </p:sp>
    </p:spTree>
    <p:extLst>
      <p:ext uri="{BB962C8B-B14F-4D97-AF65-F5344CB8AC3E}">
        <p14:creationId xmlns:p14="http://schemas.microsoft.com/office/powerpoint/2010/main" val="10702278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表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0080833"/>
              </p:ext>
            </p:extLst>
          </p:nvPr>
        </p:nvGraphicFramePr>
        <p:xfrm>
          <a:off x="385374" y="965435"/>
          <a:ext cx="8416048" cy="5294551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3452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871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835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409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Item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altLang="ja-JP" sz="2000" dirty="0">
                          <a:solidFill>
                            <a:schemeClr val="tx1"/>
                          </a:solidFill>
                        </a:rPr>
                        <a:t>Triggering events</a:t>
                      </a:r>
                      <a:r>
                        <a:rPr lang="en-US" altLang="ja-JP" sz="20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Issues and causes</a:t>
                      </a:r>
                    </a:p>
                  </a:txBody>
                  <a:tcPr>
                    <a:solidFill>
                      <a:schemeClr val="accent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8620"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2000" dirty="0"/>
                        <a:t>Water Treatment Facility</a:t>
                      </a:r>
                      <a:endParaRPr lang="en-US" altLang="ja-JP" sz="20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2000" dirty="0"/>
                        <a:t>Poor disinfection</a:t>
                      </a:r>
                      <a:r>
                        <a:rPr lang="en-US" altLang="ja-JP" sz="2000" baseline="0" dirty="0"/>
                        <a:t> (waterborne diseases spread by water supply)</a:t>
                      </a: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2000" dirty="0"/>
                        <a:t>No standard manuals nor operational procedures for O&amp;M</a:t>
                      </a:r>
                      <a:endParaRPr lang="ja-JP" altLang="en-US" sz="2000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18620"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ja-JP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2000" dirty="0"/>
                        <a:t>Malfunction of facility and failure of water treatment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53151">
                <a:tc rowSpan="4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2000" dirty="0"/>
                        <a:t>Pipelines</a:t>
                      </a:r>
                      <a:endParaRPr lang="ja-JP" altLang="en-US" sz="20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2000" dirty="0"/>
                        <a:t>Contamination due to negative pressure </a:t>
                      </a:r>
                      <a:r>
                        <a:rPr lang="en-US" altLang="ja-JP" sz="2000" baseline="0" dirty="0"/>
                        <a:t>(waterborne diseases spread by water supply)</a:t>
                      </a: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altLang="ja-JP" sz="2000" dirty="0"/>
                        <a:t>No precise information nor drawings on aged pipelines</a:t>
                      </a:r>
                      <a:endParaRPr lang="en-US" sz="2000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1355"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ja-JP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2000" dirty="0"/>
                        <a:t>Secondary disaster due to burst pipes</a:t>
                      </a:r>
                      <a:endParaRPr lang="ja-JP" altLang="en-US" sz="20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51355"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ja-JP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2000" dirty="0"/>
                        <a:t>Public complaint</a:t>
                      </a:r>
                      <a:r>
                        <a:rPr lang="en-US" altLang="ja-JP" sz="2000" baseline="0" dirty="0"/>
                        <a:t> of rusty/turbid water</a:t>
                      </a:r>
                      <a:endParaRPr lang="ja-JP" altLang="en-US" sz="2000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18620"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ja-JP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2000" baseline="0" dirty="0"/>
                        <a:t>Dysentery caused by cross connection</a:t>
                      </a:r>
                      <a:endParaRPr lang="ja-JP" altLang="en-US" sz="20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altLang="ja-JP" sz="2000" dirty="0"/>
                        <a:t>Quality control for installation of water service connections</a:t>
                      </a:r>
                      <a:endParaRPr lang="en-US" sz="2000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6" name="タイトル 1"/>
          <p:cNvSpPr>
            <a:spLocks noGrp="1"/>
          </p:cNvSpPr>
          <p:nvPr>
            <p:ph type="title"/>
          </p:nvPr>
        </p:nvSpPr>
        <p:spPr>
          <a:xfrm>
            <a:off x="360000" y="252001"/>
            <a:ext cx="8208000" cy="720000"/>
          </a:xfrm>
        </p:spPr>
        <p:txBody>
          <a:bodyPr>
            <a:normAutofit/>
          </a:bodyPr>
          <a:lstStyle/>
          <a:p>
            <a:pPr lvl="3"/>
            <a:r>
              <a:rPr lang="en-US" altLang="ja-JP" sz="2800" b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2. Importance of Maintenance</a:t>
            </a:r>
          </a:p>
        </p:txBody>
      </p:sp>
    </p:spTree>
    <p:extLst>
      <p:ext uri="{BB962C8B-B14F-4D97-AF65-F5344CB8AC3E}">
        <p14:creationId xmlns:p14="http://schemas.microsoft.com/office/powerpoint/2010/main" val="4467306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778" y="2276081"/>
            <a:ext cx="7632847" cy="37670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テキスト ボックス 10"/>
          <p:cNvSpPr txBox="1"/>
          <p:nvPr/>
        </p:nvSpPr>
        <p:spPr>
          <a:xfrm>
            <a:off x="360002" y="773368"/>
            <a:ext cx="86618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b="1" dirty="0"/>
              <a:t>(1) Disease Outbreaks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360001" y="1189910"/>
            <a:ext cx="8460472" cy="15465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1" indent="-342900">
              <a:buClr>
                <a:schemeClr val="accent5">
                  <a:lumMod val="50000"/>
                </a:schemeClr>
              </a:buClr>
              <a:buSzPct val="75000"/>
              <a:buFont typeface="Wingdings" panose="05000000000000000000" pitchFamily="2" charset="2"/>
              <a:buChar char="l"/>
            </a:pPr>
            <a:r>
              <a:rPr lang="en-US" altLang="ja-JP" dirty="0"/>
              <a:t>Outbreaks increased when water supply coverage was expanded to rural areas where many small utilities were built (since the 1950s).</a:t>
            </a:r>
          </a:p>
          <a:p>
            <a:pPr marL="342900" lvl="1" indent="-342900">
              <a:buClr>
                <a:schemeClr val="accent5">
                  <a:lumMod val="50000"/>
                </a:schemeClr>
              </a:buClr>
              <a:buSzPct val="75000"/>
              <a:buFont typeface="Wingdings" panose="05000000000000000000" pitchFamily="2" charset="2"/>
              <a:buChar char="l"/>
            </a:pPr>
            <a:r>
              <a:rPr lang="en-US" altLang="ja-JP" dirty="0"/>
              <a:t>Cases were dramatically decreased by intensive O&amp;M measures promoted by</a:t>
            </a:r>
            <a:r>
              <a:rPr lang="en-US" altLang="ja-JP" dirty="0">
                <a:solidFill>
                  <a:srgbClr val="FF0000"/>
                </a:solidFill>
              </a:rPr>
              <a:t> </a:t>
            </a:r>
            <a:r>
              <a:rPr lang="en-US" altLang="ja-JP" i="1" dirty="0">
                <a:solidFill>
                  <a:srgbClr val="FF0000"/>
                </a:solidFill>
              </a:rPr>
              <a:t>Water Supply Facilities Maintenance Manual </a:t>
            </a:r>
            <a:r>
              <a:rPr lang="en-US" altLang="ja-JP" dirty="0">
                <a:solidFill>
                  <a:srgbClr val="FF0000"/>
                </a:solidFill>
              </a:rPr>
              <a:t>in 1953. </a:t>
            </a:r>
          </a:p>
          <a:p>
            <a:pPr marL="342900" lvl="1" indent="-342900">
              <a:buClr>
                <a:schemeClr val="accent5">
                  <a:lumMod val="50000"/>
                </a:schemeClr>
              </a:buClr>
              <a:buSzPct val="75000"/>
              <a:buFont typeface="Wingdings" panose="05000000000000000000" pitchFamily="2" charset="2"/>
              <a:buChar char="l"/>
            </a:pPr>
            <a:endParaRPr lang="ja-JP" altLang="en-US" sz="2000" dirty="0"/>
          </a:p>
        </p:txBody>
      </p:sp>
      <p:sp>
        <p:nvSpPr>
          <p:cNvPr id="2" name="正方形/長方形 1"/>
          <p:cNvSpPr/>
          <p:nvPr/>
        </p:nvSpPr>
        <p:spPr>
          <a:xfrm>
            <a:off x="5352426" y="5869013"/>
            <a:ext cx="3813913" cy="4985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80000"/>
              </a:lnSpc>
            </a:pPr>
            <a:r>
              <a:rPr lang="en-US" sz="1100" dirty="0"/>
              <a:t>Source: The editorial committee of the One Hundred Year History of Modern Water Supply, “</a:t>
            </a:r>
            <a:r>
              <a:rPr lang="en-US" sz="1100" i="1" dirty="0"/>
              <a:t>One Hundred Year History of Modern Water Supply</a:t>
            </a:r>
            <a:r>
              <a:rPr lang="en-US" sz="1100" dirty="0"/>
              <a:t>,” Nihon </a:t>
            </a:r>
            <a:r>
              <a:rPr lang="en-US" sz="1100" dirty="0" err="1"/>
              <a:t>Suido</a:t>
            </a:r>
            <a:r>
              <a:rPr lang="en-US" sz="1100" dirty="0"/>
              <a:t> </a:t>
            </a:r>
            <a:r>
              <a:rPr lang="en-US" sz="1100" dirty="0" err="1"/>
              <a:t>Shimbunsha</a:t>
            </a:r>
            <a:r>
              <a:rPr lang="en-US" sz="1100" dirty="0"/>
              <a:t>, 1988.</a:t>
            </a: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4174426" y="2555125"/>
            <a:ext cx="30209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sz="1400" dirty="0"/>
              <a:t>Major expansion of water supply</a:t>
            </a:r>
          </a:p>
        </p:txBody>
      </p:sp>
      <p:cxnSp>
        <p:nvCxnSpPr>
          <p:cNvPr id="18" name="直線矢印コネクタ 17"/>
          <p:cNvCxnSpPr/>
          <p:nvPr/>
        </p:nvCxnSpPr>
        <p:spPr>
          <a:xfrm>
            <a:off x="2704772" y="2857065"/>
            <a:ext cx="4248472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タイトル 1"/>
          <p:cNvSpPr>
            <a:spLocks noGrp="1"/>
          </p:cNvSpPr>
          <p:nvPr>
            <p:ph type="title"/>
          </p:nvPr>
        </p:nvSpPr>
        <p:spPr>
          <a:xfrm>
            <a:off x="360000" y="252001"/>
            <a:ext cx="8208000" cy="720000"/>
          </a:xfrm>
        </p:spPr>
        <p:txBody>
          <a:bodyPr>
            <a:normAutofit/>
          </a:bodyPr>
          <a:lstStyle/>
          <a:p>
            <a:pPr lvl="3"/>
            <a:r>
              <a:rPr lang="en-US" altLang="ja-JP" sz="2800" b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2. Importance of Maintenance</a:t>
            </a:r>
          </a:p>
        </p:txBody>
      </p:sp>
      <p:cxnSp>
        <p:nvCxnSpPr>
          <p:cNvPr id="7" name="直線矢印コネクタ 6"/>
          <p:cNvCxnSpPr/>
          <p:nvPr/>
        </p:nvCxnSpPr>
        <p:spPr>
          <a:xfrm>
            <a:off x="2845763" y="3213738"/>
            <a:ext cx="0" cy="80278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テキスト ボックス 18"/>
          <p:cNvSpPr txBox="1"/>
          <p:nvPr/>
        </p:nvSpPr>
        <p:spPr>
          <a:xfrm>
            <a:off x="2704772" y="2886451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dirty="0">
                <a:solidFill>
                  <a:srgbClr val="FF0000"/>
                </a:solidFill>
              </a:rPr>
              <a:t>Maintenance Manual</a:t>
            </a:r>
          </a:p>
        </p:txBody>
      </p:sp>
      <p:cxnSp>
        <p:nvCxnSpPr>
          <p:cNvPr id="20" name="直線矢印コネクタ 19"/>
          <p:cNvCxnSpPr/>
          <p:nvPr/>
        </p:nvCxnSpPr>
        <p:spPr>
          <a:xfrm>
            <a:off x="3712884" y="4168918"/>
            <a:ext cx="0" cy="80278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テキスト ボックス 20"/>
          <p:cNvSpPr txBox="1"/>
          <p:nvPr/>
        </p:nvSpPr>
        <p:spPr>
          <a:xfrm>
            <a:off x="2918328" y="3831852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dirty="0">
                <a:solidFill>
                  <a:srgbClr val="FF0000"/>
                </a:solidFill>
              </a:rPr>
              <a:t>Water Supply Act</a:t>
            </a:r>
          </a:p>
        </p:txBody>
      </p:sp>
      <p:sp>
        <p:nvSpPr>
          <p:cNvPr id="9" name="右中かっこ 8"/>
          <p:cNvSpPr/>
          <p:nvPr/>
        </p:nvSpPr>
        <p:spPr>
          <a:xfrm rot="16200000">
            <a:off x="5242420" y="2524160"/>
            <a:ext cx="276514" cy="2137023"/>
          </a:xfrm>
          <a:prstGeom prst="righ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5081036" y="2823284"/>
            <a:ext cx="3168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>
                <a:solidFill>
                  <a:srgbClr val="FF0000"/>
                </a:solidFill>
              </a:rPr>
              <a:t>Strengthened assistance</a:t>
            </a:r>
            <a:br>
              <a:rPr kumimoji="1" lang="en-US" altLang="ja-JP" dirty="0">
                <a:solidFill>
                  <a:srgbClr val="FF0000"/>
                </a:solidFill>
              </a:rPr>
            </a:br>
            <a:r>
              <a:rPr kumimoji="1" lang="en-US" altLang="ja-JP" dirty="0">
                <a:solidFill>
                  <a:srgbClr val="FF0000"/>
                </a:solidFill>
              </a:rPr>
              <a:t> by Health Center</a:t>
            </a:r>
            <a:endParaRPr kumimoji="1"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64471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506432" y="957319"/>
            <a:ext cx="56270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b="1" dirty="0"/>
              <a:t>Causes of Outbreaks of Waterborne Diseases</a:t>
            </a:r>
            <a:endParaRPr kumimoji="1" lang="ja-JP" altLang="en-US" sz="2000" dirty="0">
              <a:solidFill>
                <a:srgbClr val="FF0000"/>
              </a:solidFill>
            </a:endParaRPr>
          </a:p>
        </p:txBody>
      </p:sp>
      <p:sp>
        <p:nvSpPr>
          <p:cNvPr id="6" name="タイトル 1"/>
          <p:cNvSpPr>
            <a:spLocks noGrp="1"/>
          </p:cNvSpPr>
          <p:nvPr>
            <p:ph type="title"/>
          </p:nvPr>
        </p:nvSpPr>
        <p:spPr>
          <a:xfrm>
            <a:off x="360000" y="252001"/>
            <a:ext cx="8208000" cy="720000"/>
          </a:xfrm>
        </p:spPr>
        <p:txBody>
          <a:bodyPr>
            <a:normAutofit/>
          </a:bodyPr>
          <a:lstStyle/>
          <a:p>
            <a:pPr lvl="3"/>
            <a:r>
              <a:rPr lang="en-US" altLang="ja-JP" sz="2800" b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2. Importance of Maintenance</a:t>
            </a:r>
          </a:p>
        </p:txBody>
      </p:sp>
      <p:sp>
        <p:nvSpPr>
          <p:cNvPr id="8" name="角丸四角形 7"/>
          <p:cNvSpPr/>
          <p:nvPr/>
        </p:nvSpPr>
        <p:spPr>
          <a:xfrm>
            <a:off x="1187625" y="1797696"/>
            <a:ext cx="3276364" cy="973085"/>
          </a:xfrm>
          <a:prstGeom prst="roundRect">
            <a:avLst/>
          </a:prstGeom>
          <a:solidFill>
            <a:srgbClr val="FFFF00"/>
          </a:solidFill>
          <a:ln w="19050"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b="1">
                <a:solidFill>
                  <a:schemeClr val="tx1"/>
                </a:solidFill>
              </a:rPr>
              <a:t>42</a:t>
            </a:r>
            <a:r>
              <a:rPr lang="en-US" altLang="ja-JP" b="1" dirty="0">
                <a:solidFill>
                  <a:schemeClr val="tx1"/>
                </a:solidFill>
              </a:rPr>
              <a:t>%:</a:t>
            </a:r>
            <a:r>
              <a:rPr lang="ja-JP" altLang="en-US" b="1">
                <a:solidFill>
                  <a:schemeClr val="tx1"/>
                </a:solidFill>
              </a:rPr>
              <a:t>　</a:t>
            </a:r>
            <a:r>
              <a:rPr lang="en-US" altLang="ja-JP" b="1">
                <a:solidFill>
                  <a:schemeClr val="tx1"/>
                </a:solidFill>
              </a:rPr>
              <a:t>Lack </a:t>
            </a:r>
            <a:r>
              <a:rPr lang="en-US" altLang="ja-JP" b="1" dirty="0">
                <a:solidFill>
                  <a:schemeClr val="tx1"/>
                </a:solidFill>
              </a:rPr>
              <a:t>or failure of disinfection facilities </a:t>
            </a:r>
            <a:endParaRPr lang="ja-JP" altLang="en-US" b="1" dirty="0">
              <a:solidFill>
                <a:schemeClr val="tx1"/>
              </a:solidFill>
            </a:endParaRPr>
          </a:p>
        </p:txBody>
      </p:sp>
      <p:sp>
        <p:nvSpPr>
          <p:cNvPr id="9" name="角丸四角形 8"/>
          <p:cNvSpPr/>
          <p:nvPr/>
        </p:nvSpPr>
        <p:spPr>
          <a:xfrm>
            <a:off x="4716017" y="1804716"/>
            <a:ext cx="3276364" cy="948478"/>
          </a:xfrm>
          <a:prstGeom prst="roundRect">
            <a:avLst/>
          </a:prstGeom>
          <a:solidFill>
            <a:srgbClr val="FFFF00"/>
          </a:solidFill>
          <a:ln w="19050"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b="1">
                <a:solidFill>
                  <a:schemeClr val="tx1"/>
                </a:solidFill>
              </a:rPr>
              <a:t>27</a:t>
            </a:r>
            <a:r>
              <a:rPr lang="en-US" altLang="ja-JP" b="1" dirty="0">
                <a:solidFill>
                  <a:schemeClr val="tx1"/>
                </a:solidFill>
              </a:rPr>
              <a:t>%:</a:t>
            </a:r>
            <a:r>
              <a:rPr lang="ja-JP" altLang="en-US" b="1">
                <a:solidFill>
                  <a:schemeClr val="tx1"/>
                </a:solidFill>
              </a:rPr>
              <a:t>　</a:t>
            </a:r>
            <a:r>
              <a:rPr lang="en-US" altLang="ja-JP" b="1">
                <a:solidFill>
                  <a:schemeClr val="tx1"/>
                </a:solidFill>
              </a:rPr>
              <a:t>Contamination in  pipelines </a:t>
            </a:r>
            <a:r>
              <a:rPr lang="en-US" altLang="ja-JP" b="1" dirty="0">
                <a:solidFill>
                  <a:schemeClr val="tx1"/>
                </a:solidFill>
              </a:rPr>
              <a:t>*</a:t>
            </a:r>
            <a:endParaRPr kumimoji="1" lang="ja-JP" altLang="en-US" b="1" dirty="0">
              <a:solidFill>
                <a:schemeClr val="tx1"/>
              </a:solidFill>
            </a:endParaRPr>
          </a:p>
        </p:txBody>
      </p:sp>
      <p:sp>
        <p:nvSpPr>
          <p:cNvPr id="10" name="下矢印 9"/>
          <p:cNvSpPr/>
          <p:nvPr/>
        </p:nvSpPr>
        <p:spPr>
          <a:xfrm>
            <a:off x="3995936" y="2946456"/>
            <a:ext cx="1224136" cy="360040"/>
          </a:xfrm>
          <a:prstGeom prst="downArrow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角丸四角形 10"/>
          <p:cNvSpPr/>
          <p:nvPr/>
        </p:nvSpPr>
        <p:spPr>
          <a:xfrm>
            <a:off x="1187624" y="3358130"/>
            <a:ext cx="6840760" cy="1158232"/>
          </a:xfrm>
          <a:prstGeom prst="roundRect">
            <a:avLst/>
          </a:prstGeom>
          <a:solidFill>
            <a:schemeClr val="accent5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ja-JP" b="1" dirty="0">
                <a:solidFill>
                  <a:schemeClr val="tx1"/>
                </a:solidFill>
              </a:rPr>
              <a:t>1950s~1960s:  Focus on Operation and Maintenance</a:t>
            </a:r>
          </a:p>
          <a:p>
            <a:pPr marL="285750" indent="-285750">
              <a:buClr>
                <a:schemeClr val="accent5">
                  <a:lumMod val="50000"/>
                </a:schemeClr>
              </a:buClr>
              <a:buSzPct val="75000"/>
              <a:buFont typeface="Wingdings" panose="05000000000000000000" pitchFamily="2" charset="2"/>
              <a:buChar char="l"/>
            </a:pPr>
            <a:r>
              <a:rPr lang="en-US" altLang="ja-JP" dirty="0">
                <a:solidFill>
                  <a:schemeClr val="tx1"/>
                </a:solidFill>
              </a:rPr>
              <a:t>Laws and Regulations</a:t>
            </a:r>
          </a:p>
          <a:p>
            <a:pPr marL="285750" indent="-285750">
              <a:buClr>
                <a:schemeClr val="accent5">
                  <a:lumMod val="50000"/>
                </a:schemeClr>
              </a:buClr>
              <a:buSzPct val="75000"/>
              <a:buFont typeface="Wingdings" panose="05000000000000000000" pitchFamily="2" charset="2"/>
              <a:buChar char="l"/>
            </a:pPr>
            <a:r>
              <a:rPr lang="en-US" altLang="ja-JP" dirty="0">
                <a:solidFill>
                  <a:schemeClr val="tx1"/>
                </a:solidFill>
              </a:rPr>
              <a:t>Guidelines</a:t>
            </a:r>
          </a:p>
          <a:p>
            <a:pPr marL="285750" indent="-285750">
              <a:buClr>
                <a:schemeClr val="accent5">
                  <a:lumMod val="50000"/>
                </a:schemeClr>
              </a:buClr>
              <a:buSzPct val="75000"/>
              <a:buFont typeface="Wingdings" panose="05000000000000000000" pitchFamily="2" charset="2"/>
              <a:buChar char="l"/>
            </a:pPr>
            <a:r>
              <a:rPr lang="en-US" altLang="ja-JP" dirty="0">
                <a:solidFill>
                  <a:schemeClr val="tx1"/>
                </a:solidFill>
              </a:rPr>
              <a:t>Best practices and dissemination throughout the country</a:t>
            </a:r>
          </a:p>
        </p:txBody>
      </p:sp>
      <p:sp>
        <p:nvSpPr>
          <p:cNvPr id="12" name="下矢印 11"/>
          <p:cNvSpPr/>
          <p:nvPr/>
        </p:nvSpPr>
        <p:spPr>
          <a:xfrm>
            <a:off x="3995936" y="4567995"/>
            <a:ext cx="1224136" cy="360040"/>
          </a:xfrm>
          <a:prstGeom prst="downArrow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角丸四角形 12"/>
          <p:cNvSpPr/>
          <p:nvPr/>
        </p:nvSpPr>
        <p:spPr>
          <a:xfrm>
            <a:off x="1187624" y="4979669"/>
            <a:ext cx="6840760" cy="715089"/>
          </a:xfrm>
          <a:prstGeom prst="roundRect">
            <a:avLst/>
          </a:prstGeom>
          <a:solidFill>
            <a:schemeClr val="accent2"/>
          </a:solidFill>
          <a:ln w="190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altLang="ja-JP" b="1" dirty="0">
                <a:solidFill>
                  <a:schemeClr val="tx1"/>
                </a:solidFill>
              </a:rPr>
              <a:t>1970s: Outbreaks of waterborne diseases caused by water supply system were suppressed.</a:t>
            </a: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4607496" y="6021289"/>
            <a:ext cx="45365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dirty="0"/>
              <a:t>* caused by water supply interruption, cross contamination etc.</a:t>
            </a:r>
            <a:endParaRPr kumimoji="1" lang="en-US" sz="1200" dirty="0"/>
          </a:p>
        </p:txBody>
      </p:sp>
    </p:spTree>
    <p:extLst>
      <p:ext uri="{BB962C8B-B14F-4D97-AF65-F5344CB8AC3E}">
        <p14:creationId xmlns:p14="http://schemas.microsoft.com/office/powerpoint/2010/main" val="36423435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テキスト ボックス 6"/>
          <p:cNvSpPr txBox="1"/>
          <p:nvPr/>
        </p:nvSpPr>
        <p:spPr>
          <a:xfrm>
            <a:off x="360002" y="908721"/>
            <a:ext cx="86618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b="1" dirty="0"/>
              <a:t>(2</a:t>
            </a:r>
            <a:r>
              <a:rPr lang="en-US" altLang="ja-JP" sz="2400" b="1"/>
              <a:t>) Cross </a:t>
            </a:r>
            <a:r>
              <a:rPr lang="en-US" altLang="ja-JP" sz="2400" b="1" dirty="0"/>
              <a:t>Connection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  <p:sp>
        <p:nvSpPr>
          <p:cNvPr id="8" name="タイトル 1"/>
          <p:cNvSpPr>
            <a:spLocks noGrp="1"/>
          </p:cNvSpPr>
          <p:nvPr>
            <p:ph type="title"/>
          </p:nvPr>
        </p:nvSpPr>
        <p:spPr>
          <a:xfrm>
            <a:off x="360000" y="252000"/>
            <a:ext cx="8208000" cy="720000"/>
          </a:xfrm>
        </p:spPr>
        <p:txBody>
          <a:bodyPr>
            <a:normAutofit/>
          </a:bodyPr>
          <a:lstStyle/>
          <a:p>
            <a:pPr lvl="3"/>
            <a:r>
              <a:rPr lang="en-US" altLang="ja-JP" sz="2800" b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2. Importance of Maintenance</a:t>
            </a: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773709" y="1556794"/>
            <a:ext cx="7416825" cy="4392488"/>
          </a:xfrm>
          <a:prstGeom prst="rect">
            <a:avLst/>
          </a:prstGeom>
          <a:solidFill>
            <a:schemeClr val="accent5"/>
          </a:solidFill>
          <a:ln w="190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>
            <a:defPPr>
              <a:defRPr lang="ja-JP"/>
            </a:defPPr>
            <a:lvl1pPr>
              <a:defRPr b="1"/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altLang="ja-JP" dirty="0">
                <a:solidFill>
                  <a:schemeClr val="tx1"/>
                </a:solidFill>
              </a:rPr>
              <a:t>Serious Accident of Cross Connection in1969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b="0" dirty="0">
                <a:solidFill>
                  <a:schemeClr val="tx1"/>
                </a:solidFill>
              </a:rPr>
              <a:t>It was found that a water distribution pipe had been connected to an industrial water pipe by mistake of pipe installation work. People had been drunk industrial water for one year.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Causes</a:t>
            </a:r>
          </a:p>
          <a:p>
            <a:pPr marL="285750" indent="-285750">
              <a:buFontTx/>
              <a:buChar char="-"/>
            </a:pPr>
            <a:r>
              <a:rPr lang="en-US" b="0" dirty="0">
                <a:solidFill>
                  <a:schemeClr val="tx1"/>
                </a:solidFill>
              </a:rPr>
              <a:t>Drawings and documentation not properly archived</a:t>
            </a:r>
          </a:p>
          <a:p>
            <a:pPr marL="285750" indent="-285750">
              <a:buFontTx/>
              <a:buChar char="-"/>
            </a:pPr>
            <a:r>
              <a:rPr lang="en-US" b="0" dirty="0">
                <a:solidFill>
                  <a:schemeClr val="tx1"/>
                </a:solidFill>
              </a:rPr>
              <a:t>No appropriate construction supervision</a:t>
            </a:r>
          </a:p>
          <a:p>
            <a:pPr marL="285750" indent="-285750">
              <a:buFontTx/>
              <a:buChar char="-"/>
            </a:pPr>
            <a:r>
              <a:rPr lang="en-US" b="0" dirty="0">
                <a:solidFill>
                  <a:schemeClr val="tx1"/>
                </a:solidFill>
              </a:rPr>
              <a:t>No water quality testing after construction</a:t>
            </a:r>
          </a:p>
          <a:p>
            <a:r>
              <a:rPr lang="en-US" dirty="0">
                <a:solidFill>
                  <a:schemeClr val="tx1"/>
                </a:solidFill>
              </a:rPr>
              <a:t>Corrective measures</a:t>
            </a:r>
          </a:p>
          <a:p>
            <a:pPr marL="285750" indent="-285750">
              <a:buFontTx/>
              <a:buChar char="-"/>
            </a:pPr>
            <a:r>
              <a:rPr lang="en-US" b="0" dirty="0">
                <a:solidFill>
                  <a:schemeClr val="tx1"/>
                </a:solidFill>
              </a:rPr>
              <a:t>Strengthening of construction supervision</a:t>
            </a:r>
          </a:p>
          <a:p>
            <a:pPr marL="285750" indent="-285750">
              <a:buFontTx/>
              <a:buChar char="-"/>
            </a:pPr>
            <a:r>
              <a:rPr lang="en-US" b="0" dirty="0">
                <a:solidFill>
                  <a:schemeClr val="tx1"/>
                </a:solidFill>
              </a:rPr>
              <a:t>Records of construction</a:t>
            </a:r>
          </a:p>
          <a:p>
            <a:pPr marL="285750" indent="-285750">
              <a:buFontTx/>
              <a:buChar char="-"/>
            </a:pPr>
            <a:r>
              <a:rPr lang="en-US" b="0" dirty="0">
                <a:solidFill>
                  <a:schemeClr val="tx1"/>
                </a:solidFill>
              </a:rPr>
              <a:t>Registration of drawings</a:t>
            </a:r>
          </a:p>
          <a:p>
            <a:pPr marL="285750" indent="-285750">
              <a:buFontTx/>
              <a:buChar char="-"/>
            </a:pPr>
            <a:r>
              <a:rPr lang="en-US" b="0" dirty="0">
                <a:solidFill>
                  <a:schemeClr val="tx1"/>
                </a:solidFill>
              </a:rPr>
              <a:t>Strengthening of completion inspection</a:t>
            </a:r>
          </a:p>
          <a:p>
            <a:pPr marL="285750" indent="-285750">
              <a:buFontTx/>
              <a:buChar char="-"/>
            </a:pPr>
            <a:r>
              <a:rPr lang="en-US" b="0" dirty="0">
                <a:solidFill>
                  <a:schemeClr val="tx1"/>
                </a:solidFill>
              </a:rPr>
              <a:t>Testing for </a:t>
            </a:r>
            <a:r>
              <a:rPr lang="en-US" altLang="ja-JP" b="0" dirty="0">
                <a:solidFill>
                  <a:schemeClr val="tx1"/>
                </a:solidFill>
              </a:rPr>
              <a:t>residual</a:t>
            </a:r>
            <a:r>
              <a:rPr lang="ja-JP" altLang="en-US" b="0" dirty="0">
                <a:solidFill>
                  <a:schemeClr val="tx1"/>
                </a:solidFill>
              </a:rPr>
              <a:t> </a:t>
            </a:r>
            <a:r>
              <a:rPr lang="en-US" altLang="ja-JP" b="0" dirty="0">
                <a:solidFill>
                  <a:schemeClr val="tx1"/>
                </a:solidFill>
              </a:rPr>
              <a:t>chlorine</a:t>
            </a:r>
            <a:r>
              <a:rPr lang="ja-JP" altLang="en-US" b="0" dirty="0">
                <a:solidFill>
                  <a:schemeClr val="tx1"/>
                </a:solidFill>
              </a:rPr>
              <a:t> </a:t>
            </a:r>
            <a:endParaRPr lang="en-US" b="0" dirty="0">
              <a:solidFill>
                <a:schemeClr val="tx1"/>
              </a:solidFill>
            </a:endParaRPr>
          </a:p>
        </p:txBody>
      </p:sp>
      <p:sp>
        <p:nvSpPr>
          <p:cNvPr id="3" name="爆発 1 2"/>
          <p:cNvSpPr/>
          <p:nvPr/>
        </p:nvSpPr>
        <p:spPr>
          <a:xfrm>
            <a:off x="5266423" y="4149080"/>
            <a:ext cx="3877577" cy="2210493"/>
          </a:xfrm>
          <a:prstGeom prst="irregularSeal1">
            <a:avLst/>
          </a:prstGeom>
          <a:solidFill>
            <a:srgbClr val="FFFF00"/>
          </a:solidFill>
          <a:ln w="19050"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b="1" dirty="0">
                <a:solidFill>
                  <a:schemeClr val="tx1"/>
                </a:solidFill>
              </a:rPr>
              <a:t>Great impact on both the citizens and utilities</a:t>
            </a:r>
            <a:endParaRPr lang="ja-JP" alt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6243693"/>
      </p:ext>
    </p:extLst>
  </p:cSld>
  <p:clrMapOvr>
    <a:masterClrMapping/>
  </p:clrMapOvr>
</p:sld>
</file>

<file path=ppt/theme/theme1.xml><?xml version="1.0" encoding="utf-8"?>
<a:theme xmlns:a="http://schemas.openxmlformats.org/drawingml/2006/main" name="2_X0-00">
  <a:themeElements>
    <a:clrScheme name="UDex0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9CCFF"/>
      </a:accent1>
      <a:accent2>
        <a:srgbClr val="CCCCFF"/>
      </a:accent2>
      <a:accent3>
        <a:srgbClr val="FFFFFF"/>
      </a:accent3>
      <a:accent4>
        <a:srgbClr val="000000"/>
      </a:accent4>
      <a:accent5>
        <a:srgbClr val="CAE2FF"/>
      </a:accent5>
      <a:accent6>
        <a:srgbClr val="B9B9E7"/>
      </a:accent6>
      <a:hlink>
        <a:srgbClr val="3333CC"/>
      </a:hlink>
      <a:folHlink>
        <a:srgbClr val="AF67FF"/>
      </a:folHlink>
    </a:clrScheme>
    <a:fontScheme name="X0">
      <a:majorFont>
        <a:latin typeface="Arial"/>
        <a:ea typeface="Meiryo UI"/>
        <a:cs typeface=""/>
      </a:majorFont>
      <a:minorFont>
        <a:latin typeface="Cambria"/>
        <a:ea typeface="Meiryo UI"/>
        <a:cs typeface=""/>
      </a:minorFont>
    </a:fontScheme>
    <a:fmtScheme name="アングル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kumimoji="1"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9387</TotalTime>
  <Words>1709</Words>
  <PresentationFormat>画面に合わせる (4:3)</PresentationFormat>
  <Paragraphs>257</Paragraphs>
  <Slides>24</Slides>
  <Notes>23</Notes>
  <HiddenSlides>0</HiddenSlides>
  <MMClips>0</MMClips>
  <ScaleCrop>false</ScaleCrop>
  <HeadingPairs>
    <vt:vector size="8" baseType="variant">
      <vt:variant>
        <vt:lpstr>使用されているフォント</vt:lpstr>
      </vt:variant>
      <vt:variant>
        <vt:i4>9</vt:i4>
      </vt:variant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24</vt:i4>
      </vt:variant>
    </vt:vector>
  </HeadingPairs>
  <TitlesOfParts>
    <vt:vector size="35" baseType="lpstr">
      <vt:lpstr>Arial Unicode MS</vt:lpstr>
      <vt:lpstr>Meiryo UI</vt:lpstr>
      <vt:lpstr>ＭＳ Ｐゴシック</vt:lpstr>
      <vt:lpstr>ＭＳ 明朝</vt:lpstr>
      <vt:lpstr>Arial</vt:lpstr>
      <vt:lpstr>Calibri</vt:lpstr>
      <vt:lpstr>Cambria</vt:lpstr>
      <vt:lpstr>Times New Roman</vt:lpstr>
      <vt:lpstr>Wingdings</vt:lpstr>
      <vt:lpstr>2_X0-00</vt:lpstr>
      <vt:lpstr>ビットマップ イメージ</vt:lpstr>
      <vt:lpstr>Operation and Maintenance of Facilities</vt:lpstr>
      <vt:lpstr>Contents </vt:lpstr>
      <vt:lpstr>1. Introduction</vt:lpstr>
      <vt:lpstr>1. Introduction</vt:lpstr>
      <vt:lpstr>2. Importance of Maintenance</vt:lpstr>
      <vt:lpstr>2. Importance of Maintenance</vt:lpstr>
      <vt:lpstr>2. Importance of Maintenance</vt:lpstr>
      <vt:lpstr>2. Importance of Maintenance</vt:lpstr>
      <vt:lpstr>2. Importance of Maintenance</vt:lpstr>
      <vt:lpstr>2. Importance of Maintenance</vt:lpstr>
      <vt:lpstr>2. Importance of Maintenance</vt:lpstr>
      <vt:lpstr>2. Importance of Maintenance</vt:lpstr>
      <vt:lpstr>3. Laws and Institutional Framework</vt:lpstr>
      <vt:lpstr>3. Laws and Institutional Framework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Printed>2017-01-16T09:51:12Z</cp:lastPrinted>
  <dcterms:created xsi:type="dcterms:W3CDTF">2016-03-24T01:37:49Z</dcterms:created>
  <dcterms:modified xsi:type="dcterms:W3CDTF">2017-03-08T03:40:49Z</dcterms:modified>
</cp:coreProperties>
</file>