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4"/>
  </p:sldMasterIdLst>
  <p:notesMasterIdLst>
    <p:notesMasterId r:id="rId26"/>
  </p:notesMasterIdLst>
  <p:handoutMasterIdLst>
    <p:handoutMasterId r:id="rId27"/>
  </p:handoutMasterIdLst>
  <p:sldIdLst>
    <p:sldId id="256" r:id="rId5"/>
    <p:sldId id="325" r:id="rId6"/>
    <p:sldId id="304" r:id="rId7"/>
    <p:sldId id="357" r:id="rId8"/>
    <p:sldId id="452" r:id="rId9"/>
    <p:sldId id="460" r:id="rId10"/>
    <p:sldId id="438" r:id="rId11"/>
    <p:sldId id="443" r:id="rId12"/>
    <p:sldId id="454" r:id="rId13"/>
    <p:sldId id="456" r:id="rId14"/>
    <p:sldId id="462" r:id="rId15"/>
    <p:sldId id="449" r:id="rId16"/>
    <p:sldId id="444" r:id="rId17"/>
    <p:sldId id="463" r:id="rId18"/>
    <p:sldId id="445" r:id="rId19"/>
    <p:sldId id="446" r:id="rId20"/>
    <p:sldId id="447" r:id="rId21"/>
    <p:sldId id="450" r:id="rId22"/>
    <p:sldId id="429" r:id="rId23"/>
    <p:sldId id="461" r:id="rId24"/>
    <p:sldId id="430" r:id="rId25"/>
  </p:sldIdLst>
  <p:sldSz cx="9144000" cy="6858000" type="screen4x3"/>
  <p:notesSz cx="7102475" cy="102330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3"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ahiro Sakata" initials="MS" lastIdx="1" clrIdx="0"/>
  <p:cmAuthor id="2" name="藪内礼子" initials="藪内礼子"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CCECFF"/>
    <a:srgbClr val="CCFFFF"/>
    <a:srgbClr val="CCCCFF"/>
    <a:srgbClr val="0000E5"/>
    <a:srgbClr val="99CCFF"/>
    <a:srgbClr val="3399FF"/>
    <a:srgbClr val="FFFF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1" autoAdjust="0"/>
    <p:restoredTop sz="87231" autoAdjust="0"/>
  </p:normalViewPr>
  <p:slideViewPr>
    <p:cSldViewPr>
      <p:cViewPr varScale="1">
        <p:scale>
          <a:sx n="59" d="100"/>
          <a:sy n="59" d="100"/>
        </p:scale>
        <p:origin x="1468" y="64"/>
      </p:cViewPr>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9" d="100"/>
          <a:sy n="79" d="100"/>
        </p:scale>
        <p:origin x="3882" y="90"/>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eti Sah(サハ　ピリティ)" userId="8d282ded-a309-460d-a382-e08feb2c397a" providerId="ADAL" clId="{6639BD0F-1170-4669-A11A-E0C30E497015}"/>
    <pc:docChg chg="undo custSel modSld">
      <pc:chgData name="Preeti Sah(サハ　ピリティ)" userId="8d282ded-a309-460d-a382-e08feb2c397a" providerId="ADAL" clId="{6639BD0F-1170-4669-A11A-E0C30E497015}" dt="2022-02-03T08:33:18.901" v="230" actId="1076"/>
      <pc:docMkLst>
        <pc:docMk/>
      </pc:docMkLst>
      <pc:sldChg chg="addSp modSp mod">
        <pc:chgData name="Preeti Sah(サハ　ピリティ)" userId="8d282ded-a309-460d-a382-e08feb2c397a" providerId="ADAL" clId="{6639BD0F-1170-4669-A11A-E0C30E497015}" dt="2022-02-02T06:15:28.686" v="39" actId="1076"/>
        <pc:sldMkLst>
          <pc:docMk/>
          <pc:sldMk cId="0" sldId="304"/>
        </pc:sldMkLst>
        <pc:spChg chg="add mod">
          <ac:chgData name="Preeti Sah(サハ　ピリティ)" userId="8d282ded-a309-460d-a382-e08feb2c397a" providerId="ADAL" clId="{6639BD0F-1170-4669-A11A-E0C30E497015}" dt="2022-02-02T06:11:25.877" v="38" actId="20577"/>
          <ac:spMkLst>
            <pc:docMk/>
            <pc:sldMk cId="0" sldId="304"/>
            <ac:spMk id="7" creationId="{02028E6E-F199-440A-9747-7FC1E24952E5}"/>
          </ac:spMkLst>
        </pc:spChg>
        <pc:spChg chg="mod">
          <ac:chgData name="Preeti Sah(サハ　ピリティ)" userId="8d282ded-a309-460d-a382-e08feb2c397a" providerId="ADAL" clId="{6639BD0F-1170-4669-A11A-E0C30E497015}" dt="2022-02-02T06:15:28.686" v="39" actId="1076"/>
          <ac:spMkLst>
            <pc:docMk/>
            <pc:sldMk cId="0" sldId="304"/>
            <ac:spMk id="12" creationId="{B19C103C-84E9-4EE7-B7E5-EE86815AA2A6}"/>
          </ac:spMkLst>
        </pc:spChg>
      </pc:sldChg>
      <pc:sldChg chg="addSp modSp mod">
        <pc:chgData name="Preeti Sah(サハ　ピリティ)" userId="8d282ded-a309-460d-a382-e08feb2c397a" providerId="ADAL" clId="{6639BD0F-1170-4669-A11A-E0C30E497015}" dt="2022-02-02T06:20:51.359" v="120" actId="1076"/>
        <pc:sldMkLst>
          <pc:docMk/>
          <pc:sldMk cId="3473608918" sldId="446"/>
        </pc:sldMkLst>
        <pc:spChg chg="add mod">
          <ac:chgData name="Preeti Sah(サハ　ピリティ)" userId="8d282ded-a309-460d-a382-e08feb2c397a" providerId="ADAL" clId="{6639BD0F-1170-4669-A11A-E0C30E497015}" dt="2022-02-02T06:20:44.594" v="118" actId="1076"/>
          <ac:spMkLst>
            <pc:docMk/>
            <pc:sldMk cId="3473608918" sldId="446"/>
            <ac:spMk id="9" creationId="{B8015F7F-9377-40F8-8544-8DC74C082BAF}"/>
          </ac:spMkLst>
        </pc:spChg>
        <pc:spChg chg="mod">
          <ac:chgData name="Preeti Sah(サハ　ピリティ)" userId="8d282ded-a309-460d-a382-e08feb2c397a" providerId="ADAL" clId="{6639BD0F-1170-4669-A11A-E0C30E497015}" dt="2022-02-02T06:20:47.211" v="119" actId="1076"/>
          <ac:spMkLst>
            <pc:docMk/>
            <pc:sldMk cId="3473608918" sldId="446"/>
            <ac:spMk id="11" creationId="{05165B43-A46A-48C5-B1A6-0626A48B183E}"/>
          </ac:spMkLst>
        </pc:spChg>
        <pc:spChg chg="mod">
          <ac:chgData name="Preeti Sah(サハ　ピリティ)" userId="8d282ded-a309-460d-a382-e08feb2c397a" providerId="ADAL" clId="{6639BD0F-1170-4669-A11A-E0C30E497015}" dt="2022-02-02T06:20:51.359" v="120" actId="1076"/>
          <ac:spMkLst>
            <pc:docMk/>
            <pc:sldMk cId="3473608918" sldId="446"/>
            <ac:spMk id="12" creationId="{C24B93EB-A827-4DC9-870F-718B8211EF29}"/>
          </ac:spMkLst>
        </pc:spChg>
        <pc:picChg chg="mod">
          <ac:chgData name="Preeti Sah(サハ　ピリティ)" userId="8d282ded-a309-460d-a382-e08feb2c397a" providerId="ADAL" clId="{6639BD0F-1170-4669-A11A-E0C30E497015}" dt="2022-02-02T06:20:41.892" v="117" actId="1076"/>
          <ac:picMkLst>
            <pc:docMk/>
            <pc:sldMk cId="3473608918" sldId="446"/>
            <ac:picMk id="13" creationId="{77321C04-5B89-46AF-9569-C04C65F741B9}"/>
          </ac:picMkLst>
        </pc:picChg>
        <pc:picChg chg="mod">
          <ac:chgData name="Preeti Sah(サハ　ピリティ)" userId="8d282ded-a309-460d-a382-e08feb2c397a" providerId="ADAL" clId="{6639BD0F-1170-4669-A11A-E0C30E497015}" dt="2022-02-02T06:20:41.892" v="117" actId="1076"/>
          <ac:picMkLst>
            <pc:docMk/>
            <pc:sldMk cId="3473608918" sldId="446"/>
            <ac:picMk id="14" creationId="{3A1061F4-4E01-4AC5-B455-8A2B1BE1CE08}"/>
          </ac:picMkLst>
        </pc:picChg>
      </pc:sldChg>
      <pc:sldChg chg="addSp delSp modSp mod">
        <pc:chgData name="Preeti Sah(サハ　ピリティ)" userId="8d282ded-a309-460d-a382-e08feb2c397a" providerId="ADAL" clId="{6639BD0F-1170-4669-A11A-E0C30E497015}" dt="2022-02-02T06:24:40.320" v="142" actId="1076"/>
        <pc:sldMkLst>
          <pc:docMk/>
          <pc:sldMk cId="524393284" sldId="447"/>
        </pc:sldMkLst>
        <pc:spChg chg="mod">
          <ac:chgData name="Preeti Sah(サハ　ピリティ)" userId="8d282ded-a309-460d-a382-e08feb2c397a" providerId="ADAL" clId="{6639BD0F-1170-4669-A11A-E0C30E497015}" dt="2022-02-02T06:24:31.008" v="139" actId="1076"/>
          <ac:spMkLst>
            <pc:docMk/>
            <pc:sldMk cId="524393284" sldId="447"/>
            <ac:spMk id="6" creationId="{070C40B4-7BAB-43B7-8E41-0BCAD1AEF1FD}"/>
          </ac:spMkLst>
        </pc:spChg>
        <pc:spChg chg="add mod">
          <ac:chgData name="Preeti Sah(サハ　ピリティ)" userId="8d282ded-a309-460d-a382-e08feb2c397a" providerId="ADAL" clId="{6639BD0F-1170-4669-A11A-E0C30E497015}" dt="2022-02-02T06:24:40.320" v="142" actId="1076"/>
          <ac:spMkLst>
            <pc:docMk/>
            <pc:sldMk cId="524393284" sldId="447"/>
            <ac:spMk id="10" creationId="{913F6EC1-5389-48C6-A8F5-5570A4C1C44A}"/>
          </ac:spMkLst>
        </pc:spChg>
        <pc:spChg chg="mod">
          <ac:chgData name="Preeti Sah(サハ　ピリティ)" userId="8d282ded-a309-460d-a382-e08feb2c397a" providerId="ADAL" clId="{6639BD0F-1170-4669-A11A-E0C30E497015}" dt="2022-02-02T06:24:27.053" v="138" actId="1076"/>
          <ac:spMkLst>
            <pc:docMk/>
            <pc:sldMk cId="524393284" sldId="447"/>
            <ac:spMk id="19" creationId="{3AEA5A4E-F31E-4B4C-8C2B-42F5FE7EB647}"/>
          </ac:spMkLst>
        </pc:spChg>
        <pc:picChg chg="del mod">
          <ac:chgData name="Preeti Sah(サハ　ピリティ)" userId="8d282ded-a309-460d-a382-e08feb2c397a" providerId="ADAL" clId="{6639BD0F-1170-4669-A11A-E0C30E497015}" dt="2022-02-02T06:22:28.209" v="122" actId="478"/>
          <ac:picMkLst>
            <pc:docMk/>
            <pc:sldMk cId="524393284" sldId="447"/>
            <ac:picMk id="3" creationId="{9948CD0E-C483-4E17-8231-5D0755F28F19}"/>
          </ac:picMkLst>
        </pc:picChg>
        <pc:picChg chg="add del">
          <ac:chgData name="Preeti Sah(サハ　ピリティ)" userId="8d282ded-a309-460d-a382-e08feb2c397a" providerId="ADAL" clId="{6639BD0F-1170-4669-A11A-E0C30E497015}" dt="2022-02-02T06:22:38.562" v="124" actId="478"/>
          <ac:picMkLst>
            <pc:docMk/>
            <pc:sldMk cId="524393284" sldId="447"/>
            <ac:picMk id="4" creationId="{187539D7-60CA-48EF-8B33-D5B2D3744C7E}"/>
          </ac:picMkLst>
        </pc:picChg>
        <pc:picChg chg="add mod ord modCrop">
          <ac:chgData name="Preeti Sah(サハ　ピリティ)" userId="8d282ded-a309-460d-a382-e08feb2c397a" providerId="ADAL" clId="{6639BD0F-1170-4669-A11A-E0C30E497015}" dt="2022-02-02T06:24:23.179" v="137" actId="1076"/>
          <ac:picMkLst>
            <pc:docMk/>
            <pc:sldMk cId="524393284" sldId="447"/>
            <ac:picMk id="5" creationId="{148A5EE7-9D29-417C-827B-372BA413F43A}"/>
          </ac:picMkLst>
        </pc:picChg>
        <pc:picChg chg="del">
          <ac:chgData name="Preeti Sah(サハ　ピリティ)" userId="8d282ded-a309-460d-a382-e08feb2c397a" providerId="ADAL" clId="{6639BD0F-1170-4669-A11A-E0C30E497015}" dt="2022-02-02T06:23:51.120" v="128" actId="478"/>
          <ac:picMkLst>
            <pc:docMk/>
            <pc:sldMk cId="524393284" sldId="447"/>
            <ac:picMk id="12" creationId="{3FE62C7B-355F-4B70-AD25-26376EB466F6}"/>
          </ac:picMkLst>
        </pc:picChg>
      </pc:sldChg>
      <pc:sldChg chg="addSp modSp mod">
        <pc:chgData name="Preeti Sah(サハ　ピリティ)" userId="8d282ded-a309-460d-a382-e08feb2c397a" providerId="ADAL" clId="{6639BD0F-1170-4669-A11A-E0C30E497015}" dt="2022-02-02T06:19:40.989" v="92" actId="20577"/>
        <pc:sldMkLst>
          <pc:docMk/>
          <pc:sldMk cId="2067455560" sldId="449"/>
        </pc:sldMkLst>
        <pc:spChg chg="add mod">
          <ac:chgData name="Preeti Sah(サハ　ピリティ)" userId="8d282ded-a309-460d-a382-e08feb2c397a" providerId="ADAL" clId="{6639BD0F-1170-4669-A11A-E0C30E497015}" dt="2022-02-02T06:19:40.989" v="92" actId="20577"/>
          <ac:spMkLst>
            <pc:docMk/>
            <pc:sldMk cId="2067455560" sldId="449"/>
            <ac:spMk id="9" creationId="{6CD6A67E-851A-41CF-BB8A-0B8D9AD832EC}"/>
          </ac:spMkLst>
        </pc:spChg>
        <pc:spChg chg="mod">
          <ac:chgData name="Preeti Sah(サハ　ピリティ)" userId="8d282ded-a309-460d-a382-e08feb2c397a" providerId="ADAL" clId="{6639BD0F-1170-4669-A11A-E0C30E497015}" dt="2022-02-02T06:19:31.594" v="87" actId="1076"/>
          <ac:spMkLst>
            <pc:docMk/>
            <pc:sldMk cId="2067455560" sldId="449"/>
            <ac:spMk id="17" creationId="{6ECB586E-A2BF-4667-8449-809E7E16B8D2}"/>
          </ac:spMkLst>
        </pc:spChg>
      </pc:sldChg>
      <pc:sldChg chg="addSp delSp modSp mod">
        <pc:chgData name="Preeti Sah(サハ　ピリティ)" userId="8d282ded-a309-460d-a382-e08feb2c397a" providerId="ADAL" clId="{6639BD0F-1170-4669-A11A-E0C30E497015}" dt="2022-02-03T08:33:18.901" v="230" actId="1076"/>
        <pc:sldMkLst>
          <pc:docMk/>
          <pc:sldMk cId="4186507598" sldId="450"/>
        </pc:sldMkLst>
        <pc:spChg chg="add mod">
          <ac:chgData name="Preeti Sah(サハ　ピリティ)" userId="8d282ded-a309-460d-a382-e08feb2c397a" providerId="ADAL" clId="{6639BD0F-1170-4669-A11A-E0C30E497015}" dt="2022-02-02T06:26:47.938" v="191" actId="1076"/>
          <ac:spMkLst>
            <pc:docMk/>
            <pc:sldMk cId="4186507598" sldId="450"/>
            <ac:spMk id="9" creationId="{21C7F2DB-0861-4B48-BADC-51CEE96369AE}"/>
          </ac:spMkLst>
        </pc:spChg>
        <pc:spChg chg="mod">
          <ac:chgData name="Preeti Sah(サハ　ピリティ)" userId="8d282ded-a309-460d-a382-e08feb2c397a" providerId="ADAL" clId="{6639BD0F-1170-4669-A11A-E0C30E497015}" dt="2022-02-02T06:27:00.327" v="192" actId="1076"/>
          <ac:spMkLst>
            <pc:docMk/>
            <pc:sldMk cId="4186507598" sldId="450"/>
            <ac:spMk id="21" creationId="{36886770-5866-4D1E-ACF5-7E5ABA06EA75}"/>
          </ac:spMkLst>
        </pc:spChg>
        <pc:picChg chg="del mod">
          <ac:chgData name="Preeti Sah(サハ　ピリティ)" userId="8d282ded-a309-460d-a382-e08feb2c397a" providerId="ADAL" clId="{6639BD0F-1170-4669-A11A-E0C30E497015}" dt="2022-02-02T06:26:32.680" v="185" actId="478"/>
          <ac:picMkLst>
            <pc:docMk/>
            <pc:sldMk cId="4186507598" sldId="450"/>
            <ac:picMk id="2" creationId="{3BD0DD52-CE7D-4F37-B6DF-8AF5A8581133}"/>
          </ac:picMkLst>
        </pc:picChg>
        <pc:picChg chg="add mod">
          <ac:chgData name="Preeti Sah(サハ　ピリティ)" userId="8d282ded-a309-460d-a382-e08feb2c397a" providerId="ADAL" clId="{6639BD0F-1170-4669-A11A-E0C30E497015}" dt="2022-02-03T08:33:18.901" v="230" actId="1076"/>
          <ac:picMkLst>
            <pc:docMk/>
            <pc:sldMk cId="4186507598" sldId="450"/>
            <ac:picMk id="3" creationId="{84F88ABC-52B4-4A40-9E9B-ABBC2F3DE18A}"/>
          </ac:picMkLst>
        </pc:picChg>
      </pc:sldChg>
      <pc:sldChg chg="addSp delSp modSp mod">
        <pc:chgData name="Preeti Sah(サハ　ピリティ)" userId="8d282ded-a309-460d-a382-e08feb2c397a" providerId="ADAL" clId="{6639BD0F-1170-4669-A11A-E0C30E497015}" dt="2022-02-03T08:32:38.261" v="229" actId="1035"/>
        <pc:sldMkLst>
          <pc:docMk/>
          <pc:sldMk cId="878682224" sldId="452"/>
        </pc:sldMkLst>
        <pc:spChg chg="add del mod">
          <ac:chgData name="Preeti Sah(サハ　ピリティ)" userId="8d282ded-a309-460d-a382-e08feb2c397a" providerId="ADAL" clId="{6639BD0F-1170-4669-A11A-E0C30E497015}" dt="2022-02-03T08:31:16.010" v="210"/>
          <ac:spMkLst>
            <pc:docMk/>
            <pc:sldMk cId="878682224" sldId="452"/>
            <ac:spMk id="3" creationId="{A27F7AB5-317A-44F9-BFF4-7EE43C298C1F}"/>
          </ac:spMkLst>
        </pc:spChg>
        <pc:spChg chg="add mod ord">
          <ac:chgData name="Preeti Sah(サハ　ピリティ)" userId="8d282ded-a309-460d-a382-e08feb2c397a" providerId="ADAL" clId="{6639BD0F-1170-4669-A11A-E0C30E497015}" dt="2022-02-03T08:32:29.284" v="226" actId="1076"/>
          <ac:spMkLst>
            <pc:docMk/>
            <pc:sldMk cId="878682224" sldId="452"/>
            <ac:spMk id="8" creationId="{127BF60D-99C0-4D00-9062-30D9A085DC98}"/>
          </ac:spMkLst>
        </pc:spChg>
        <pc:spChg chg="mod">
          <ac:chgData name="Preeti Sah(サハ　ピリティ)" userId="8d282ded-a309-460d-a382-e08feb2c397a" providerId="ADAL" clId="{6639BD0F-1170-4669-A11A-E0C30E497015}" dt="2022-02-03T08:32:04.623" v="217"/>
          <ac:spMkLst>
            <pc:docMk/>
            <pc:sldMk cId="878682224" sldId="452"/>
            <ac:spMk id="11" creationId="{AC41A026-3C44-4121-B328-DF84BEB7A5AF}"/>
          </ac:spMkLst>
        </pc:spChg>
        <pc:spChg chg="mod">
          <ac:chgData name="Preeti Sah(サハ　ピリティ)" userId="8d282ded-a309-460d-a382-e08feb2c397a" providerId="ADAL" clId="{6639BD0F-1170-4669-A11A-E0C30E497015}" dt="2022-02-03T08:32:04.623" v="217"/>
          <ac:spMkLst>
            <pc:docMk/>
            <pc:sldMk cId="878682224" sldId="452"/>
            <ac:spMk id="13" creationId="{9841DEFC-579D-4294-8A12-1374FDBE59A8}"/>
          </ac:spMkLst>
        </pc:spChg>
        <pc:spChg chg="mod">
          <ac:chgData name="Preeti Sah(サハ　ピリティ)" userId="8d282ded-a309-460d-a382-e08feb2c397a" providerId="ADAL" clId="{6639BD0F-1170-4669-A11A-E0C30E497015}" dt="2022-02-03T08:32:38.261" v="229" actId="1035"/>
          <ac:spMkLst>
            <pc:docMk/>
            <pc:sldMk cId="878682224" sldId="452"/>
            <ac:spMk id="14" creationId="{E7EB6AB5-9021-49FA-8925-37796796EA77}"/>
          </ac:spMkLst>
        </pc:spChg>
        <pc:spChg chg="mod">
          <ac:chgData name="Preeti Sah(サハ　ピリティ)" userId="8d282ded-a309-460d-a382-e08feb2c397a" providerId="ADAL" clId="{6639BD0F-1170-4669-A11A-E0C30E497015}" dt="2022-02-03T08:32:04.623" v="217"/>
          <ac:spMkLst>
            <pc:docMk/>
            <pc:sldMk cId="878682224" sldId="452"/>
            <ac:spMk id="15" creationId="{DC4B340C-F889-4E8D-BE01-F4BDB3EF9E6F}"/>
          </ac:spMkLst>
        </pc:spChg>
        <pc:spChg chg="mod">
          <ac:chgData name="Preeti Sah(サハ　ピリティ)" userId="8d282ded-a309-460d-a382-e08feb2c397a" providerId="ADAL" clId="{6639BD0F-1170-4669-A11A-E0C30E497015}" dt="2022-02-03T08:32:04.623" v="217"/>
          <ac:spMkLst>
            <pc:docMk/>
            <pc:sldMk cId="878682224" sldId="452"/>
            <ac:spMk id="16" creationId="{E7B74270-885D-4A34-A1D2-97E6E98F0015}"/>
          </ac:spMkLst>
        </pc:spChg>
        <pc:spChg chg="mod">
          <ac:chgData name="Preeti Sah(サハ　ピリティ)" userId="8d282ded-a309-460d-a382-e08feb2c397a" providerId="ADAL" clId="{6639BD0F-1170-4669-A11A-E0C30E497015}" dt="2022-02-03T08:32:04.623" v="217"/>
          <ac:spMkLst>
            <pc:docMk/>
            <pc:sldMk cId="878682224" sldId="452"/>
            <ac:spMk id="17" creationId="{E7FD3F37-7B31-4527-A34A-6FA85B544CD8}"/>
          </ac:spMkLst>
        </pc:spChg>
        <pc:spChg chg="mod">
          <ac:chgData name="Preeti Sah(サハ　ピリティ)" userId="8d282ded-a309-460d-a382-e08feb2c397a" providerId="ADAL" clId="{6639BD0F-1170-4669-A11A-E0C30E497015}" dt="2022-02-03T08:32:04.623" v="217"/>
          <ac:spMkLst>
            <pc:docMk/>
            <pc:sldMk cId="878682224" sldId="452"/>
            <ac:spMk id="18" creationId="{65C094CB-1E6E-469F-A2BE-52D0680C1D4E}"/>
          </ac:spMkLst>
        </pc:spChg>
        <pc:spChg chg="mod">
          <ac:chgData name="Preeti Sah(サハ　ピリティ)" userId="8d282ded-a309-460d-a382-e08feb2c397a" providerId="ADAL" clId="{6639BD0F-1170-4669-A11A-E0C30E497015}" dt="2022-02-03T08:32:04.623" v="217"/>
          <ac:spMkLst>
            <pc:docMk/>
            <pc:sldMk cId="878682224" sldId="452"/>
            <ac:spMk id="19" creationId="{5DC296B0-8C81-4822-A583-A86656352A9A}"/>
          </ac:spMkLst>
        </pc:spChg>
        <pc:spChg chg="mod">
          <ac:chgData name="Preeti Sah(サハ　ピリティ)" userId="8d282ded-a309-460d-a382-e08feb2c397a" providerId="ADAL" clId="{6639BD0F-1170-4669-A11A-E0C30E497015}" dt="2022-02-03T08:32:04.623" v="217"/>
          <ac:spMkLst>
            <pc:docMk/>
            <pc:sldMk cId="878682224" sldId="452"/>
            <ac:spMk id="20" creationId="{EA2218C4-2163-40B1-8FDA-92D1C9593086}"/>
          </ac:spMkLst>
        </pc:spChg>
        <pc:spChg chg="mod">
          <ac:chgData name="Preeti Sah(サハ　ピリティ)" userId="8d282ded-a309-460d-a382-e08feb2c397a" providerId="ADAL" clId="{6639BD0F-1170-4669-A11A-E0C30E497015}" dt="2022-02-03T08:32:04.623" v="217"/>
          <ac:spMkLst>
            <pc:docMk/>
            <pc:sldMk cId="878682224" sldId="452"/>
            <ac:spMk id="21" creationId="{39840080-93D6-458D-9581-8541EBEB69FE}"/>
          </ac:spMkLst>
        </pc:spChg>
        <pc:spChg chg="mod">
          <ac:chgData name="Preeti Sah(サハ　ピリティ)" userId="8d282ded-a309-460d-a382-e08feb2c397a" providerId="ADAL" clId="{6639BD0F-1170-4669-A11A-E0C30E497015}" dt="2022-02-03T08:32:04.623" v="217"/>
          <ac:spMkLst>
            <pc:docMk/>
            <pc:sldMk cId="878682224" sldId="452"/>
            <ac:spMk id="22" creationId="{23AB5491-76B6-49E6-B25B-DCC245057DAB}"/>
          </ac:spMkLst>
        </pc:spChg>
        <pc:spChg chg="mod">
          <ac:chgData name="Preeti Sah(サハ　ピリティ)" userId="8d282ded-a309-460d-a382-e08feb2c397a" providerId="ADAL" clId="{6639BD0F-1170-4669-A11A-E0C30E497015}" dt="2022-02-03T08:32:04.623" v="217"/>
          <ac:spMkLst>
            <pc:docMk/>
            <pc:sldMk cId="878682224" sldId="452"/>
            <ac:spMk id="23" creationId="{11A49899-B957-4858-BF1F-DA1900EC6BE0}"/>
          </ac:spMkLst>
        </pc:spChg>
        <pc:spChg chg="mod">
          <ac:chgData name="Preeti Sah(サハ　ピリティ)" userId="8d282ded-a309-460d-a382-e08feb2c397a" providerId="ADAL" clId="{6639BD0F-1170-4669-A11A-E0C30E497015}" dt="2022-02-03T08:32:04.623" v="217"/>
          <ac:spMkLst>
            <pc:docMk/>
            <pc:sldMk cId="878682224" sldId="452"/>
            <ac:spMk id="24" creationId="{FFAA5E35-B7E0-4051-A044-A80102BA8C36}"/>
          </ac:spMkLst>
        </pc:spChg>
        <pc:spChg chg="mod">
          <ac:chgData name="Preeti Sah(サハ　ピリティ)" userId="8d282ded-a309-460d-a382-e08feb2c397a" providerId="ADAL" clId="{6639BD0F-1170-4669-A11A-E0C30E497015}" dt="2022-02-03T08:32:04.623" v="217"/>
          <ac:spMkLst>
            <pc:docMk/>
            <pc:sldMk cId="878682224" sldId="452"/>
            <ac:spMk id="25" creationId="{C7790011-44BC-41F2-A6BF-F3EA18F802A7}"/>
          </ac:spMkLst>
        </pc:spChg>
        <pc:spChg chg="mod">
          <ac:chgData name="Preeti Sah(サハ　ピリティ)" userId="8d282ded-a309-460d-a382-e08feb2c397a" providerId="ADAL" clId="{6639BD0F-1170-4669-A11A-E0C30E497015}" dt="2022-02-03T08:32:04.623" v="217"/>
          <ac:spMkLst>
            <pc:docMk/>
            <pc:sldMk cId="878682224" sldId="452"/>
            <ac:spMk id="26" creationId="{5337E7AB-AFB9-40B2-8E2E-3A81FEF035F6}"/>
          </ac:spMkLst>
        </pc:spChg>
        <pc:spChg chg="mod">
          <ac:chgData name="Preeti Sah(サハ　ピリティ)" userId="8d282ded-a309-460d-a382-e08feb2c397a" providerId="ADAL" clId="{6639BD0F-1170-4669-A11A-E0C30E497015}" dt="2022-02-03T08:32:04.623" v="217"/>
          <ac:spMkLst>
            <pc:docMk/>
            <pc:sldMk cId="878682224" sldId="452"/>
            <ac:spMk id="27" creationId="{A5BD6077-AAB4-48EB-8FF5-31F3C1B79667}"/>
          </ac:spMkLst>
        </pc:spChg>
        <pc:spChg chg="mod">
          <ac:chgData name="Preeti Sah(サハ　ピリティ)" userId="8d282ded-a309-460d-a382-e08feb2c397a" providerId="ADAL" clId="{6639BD0F-1170-4669-A11A-E0C30E497015}" dt="2022-02-03T08:32:04.623" v="217"/>
          <ac:spMkLst>
            <pc:docMk/>
            <pc:sldMk cId="878682224" sldId="452"/>
            <ac:spMk id="28" creationId="{4DE8797A-82CE-4669-80E2-24269083D7C7}"/>
          </ac:spMkLst>
        </pc:spChg>
        <pc:spChg chg="mod">
          <ac:chgData name="Preeti Sah(サハ　ピリティ)" userId="8d282ded-a309-460d-a382-e08feb2c397a" providerId="ADAL" clId="{6639BD0F-1170-4669-A11A-E0C30E497015}" dt="2022-02-03T08:32:04.623" v="217"/>
          <ac:spMkLst>
            <pc:docMk/>
            <pc:sldMk cId="878682224" sldId="452"/>
            <ac:spMk id="29" creationId="{61AB9A08-38AF-4A98-85D4-A45DCA0A2D1E}"/>
          </ac:spMkLst>
        </pc:spChg>
        <pc:spChg chg="mod">
          <ac:chgData name="Preeti Sah(サハ　ピリティ)" userId="8d282ded-a309-460d-a382-e08feb2c397a" providerId="ADAL" clId="{6639BD0F-1170-4669-A11A-E0C30E497015}" dt="2022-02-03T08:32:04.623" v="217"/>
          <ac:spMkLst>
            <pc:docMk/>
            <pc:sldMk cId="878682224" sldId="452"/>
            <ac:spMk id="30" creationId="{063747C6-C156-4B3E-A3F6-A6698E90224A}"/>
          </ac:spMkLst>
        </pc:spChg>
        <pc:spChg chg="mod">
          <ac:chgData name="Preeti Sah(サハ　ピリティ)" userId="8d282ded-a309-460d-a382-e08feb2c397a" providerId="ADAL" clId="{6639BD0F-1170-4669-A11A-E0C30E497015}" dt="2022-02-03T08:32:04.623" v="217"/>
          <ac:spMkLst>
            <pc:docMk/>
            <pc:sldMk cId="878682224" sldId="452"/>
            <ac:spMk id="31" creationId="{5C9F41E1-15AD-4BC8-8AD1-F4B6752AC569}"/>
          </ac:spMkLst>
        </pc:spChg>
        <pc:spChg chg="mod">
          <ac:chgData name="Preeti Sah(サハ　ピリティ)" userId="8d282ded-a309-460d-a382-e08feb2c397a" providerId="ADAL" clId="{6639BD0F-1170-4669-A11A-E0C30E497015}" dt="2022-02-03T08:32:04.623" v="217"/>
          <ac:spMkLst>
            <pc:docMk/>
            <pc:sldMk cId="878682224" sldId="452"/>
            <ac:spMk id="32" creationId="{499C4462-864A-40F4-8410-1DB9FE104BFF}"/>
          </ac:spMkLst>
        </pc:spChg>
        <pc:spChg chg="mod">
          <ac:chgData name="Preeti Sah(サハ　ピリティ)" userId="8d282ded-a309-460d-a382-e08feb2c397a" providerId="ADAL" clId="{6639BD0F-1170-4669-A11A-E0C30E497015}" dt="2022-02-03T08:32:04.623" v="217"/>
          <ac:spMkLst>
            <pc:docMk/>
            <pc:sldMk cId="878682224" sldId="452"/>
            <ac:spMk id="33" creationId="{1B747837-56E4-4054-BC4F-60B69086696D}"/>
          </ac:spMkLst>
        </pc:spChg>
        <pc:spChg chg="mod">
          <ac:chgData name="Preeti Sah(サハ　ピリティ)" userId="8d282ded-a309-460d-a382-e08feb2c397a" providerId="ADAL" clId="{6639BD0F-1170-4669-A11A-E0C30E497015}" dt="2022-02-03T08:32:04.623" v="217"/>
          <ac:spMkLst>
            <pc:docMk/>
            <pc:sldMk cId="878682224" sldId="452"/>
            <ac:spMk id="34" creationId="{E3C3CDC3-D7FE-4E13-99AB-F8A44E08AACF}"/>
          </ac:spMkLst>
        </pc:spChg>
        <pc:spChg chg="mod">
          <ac:chgData name="Preeti Sah(サハ　ピリティ)" userId="8d282ded-a309-460d-a382-e08feb2c397a" providerId="ADAL" clId="{6639BD0F-1170-4669-A11A-E0C30E497015}" dt="2022-02-03T08:32:04.623" v="217"/>
          <ac:spMkLst>
            <pc:docMk/>
            <pc:sldMk cId="878682224" sldId="452"/>
            <ac:spMk id="35" creationId="{46262F86-5F38-4DDE-8411-7AD61460867C}"/>
          </ac:spMkLst>
        </pc:spChg>
        <pc:spChg chg="mod">
          <ac:chgData name="Preeti Sah(サハ　ピリティ)" userId="8d282ded-a309-460d-a382-e08feb2c397a" providerId="ADAL" clId="{6639BD0F-1170-4669-A11A-E0C30E497015}" dt="2022-02-03T08:32:04.623" v="217"/>
          <ac:spMkLst>
            <pc:docMk/>
            <pc:sldMk cId="878682224" sldId="452"/>
            <ac:spMk id="36" creationId="{7D827F49-3F3F-4127-A136-91AC4D2BA821}"/>
          </ac:spMkLst>
        </pc:spChg>
        <pc:spChg chg="mod">
          <ac:chgData name="Preeti Sah(サハ　ピリティ)" userId="8d282ded-a309-460d-a382-e08feb2c397a" providerId="ADAL" clId="{6639BD0F-1170-4669-A11A-E0C30E497015}" dt="2022-02-03T08:32:04.623" v="217"/>
          <ac:spMkLst>
            <pc:docMk/>
            <pc:sldMk cId="878682224" sldId="452"/>
            <ac:spMk id="37" creationId="{0CD40941-6E1F-4EB8-B98E-11F83C07BD7B}"/>
          </ac:spMkLst>
        </pc:spChg>
        <pc:spChg chg="mod">
          <ac:chgData name="Preeti Sah(サハ　ピリティ)" userId="8d282ded-a309-460d-a382-e08feb2c397a" providerId="ADAL" clId="{6639BD0F-1170-4669-A11A-E0C30E497015}" dt="2022-02-03T08:32:04.623" v="217"/>
          <ac:spMkLst>
            <pc:docMk/>
            <pc:sldMk cId="878682224" sldId="452"/>
            <ac:spMk id="39" creationId="{FCA859D5-6947-4F9C-BA8E-A5E991B1D322}"/>
          </ac:spMkLst>
        </pc:spChg>
        <pc:spChg chg="mod">
          <ac:chgData name="Preeti Sah(サハ　ピリティ)" userId="8d282ded-a309-460d-a382-e08feb2c397a" providerId="ADAL" clId="{6639BD0F-1170-4669-A11A-E0C30E497015}" dt="2022-02-03T08:32:04.623" v="217"/>
          <ac:spMkLst>
            <pc:docMk/>
            <pc:sldMk cId="878682224" sldId="452"/>
            <ac:spMk id="40" creationId="{EBEEBC5A-9508-476C-9B72-0EFDCF9132C9}"/>
          </ac:spMkLst>
        </pc:spChg>
        <pc:spChg chg="mod">
          <ac:chgData name="Preeti Sah(サハ　ピリティ)" userId="8d282ded-a309-460d-a382-e08feb2c397a" providerId="ADAL" clId="{6639BD0F-1170-4669-A11A-E0C30E497015}" dt="2022-02-03T08:32:04.623" v="217"/>
          <ac:spMkLst>
            <pc:docMk/>
            <pc:sldMk cId="878682224" sldId="452"/>
            <ac:spMk id="41" creationId="{CA28FA3F-7737-4992-A004-1A5E091DA35A}"/>
          </ac:spMkLst>
        </pc:spChg>
        <pc:spChg chg="mod">
          <ac:chgData name="Preeti Sah(サハ　ピリティ)" userId="8d282ded-a309-460d-a382-e08feb2c397a" providerId="ADAL" clId="{6639BD0F-1170-4669-A11A-E0C30E497015}" dt="2022-02-03T08:32:04.623" v="217"/>
          <ac:spMkLst>
            <pc:docMk/>
            <pc:sldMk cId="878682224" sldId="452"/>
            <ac:spMk id="42" creationId="{2CAEA5F4-8864-4183-BADF-6F2960D5F8CF}"/>
          </ac:spMkLst>
        </pc:spChg>
        <pc:spChg chg="mod">
          <ac:chgData name="Preeti Sah(サハ　ピリティ)" userId="8d282ded-a309-460d-a382-e08feb2c397a" providerId="ADAL" clId="{6639BD0F-1170-4669-A11A-E0C30E497015}" dt="2022-02-03T08:32:04.623" v="217"/>
          <ac:spMkLst>
            <pc:docMk/>
            <pc:sldMk cId="878682224" sldId="452"/>
            <ac:spMk id="43" creationId="{E82DF4EF-6327-466C-B35B-F2C3C45E74F9}"/>
          </ac:spMkLst>
        </pc:spChg>
        <pc:spChg chg="mod">
          <ac:chgData name="Preeti Sah(サハ　ピリティ)" userId="8d282ded-a309-460d-a382-e08feb2c397a" providerId="ADAL" clId="{6639BD0F-1170-4669-A11A-E0C30E497015}" dt="2022-02-03T08:32:04.623" v="217"/>
          <ac:spMkLst>
            <pc:docMk/>
            <pc:sldMk cId="878682224" sldId="452"/>
            <ac:spMk id="44" creationId="{0389F561-5395-43F2-B01F-E0600F2AE4CE}"/>
          </ac:spMkLst>
        </pc:spChg>
        <pc:spChg chg="mod">
          <ac:chgData name="Preeti Sah(サハ　ピリティ)" userId="8d282ded-a309-460d-a382-e08feb2c397a" providerId="ADAL" clId="{6639BD0F-1170-4669-A11A-E0C30E497015}" dt="2022-02-03T08:32:04.623" v="217"/>
          <ac:spMkLst>
            <pc:docMk/>
            <pc:sldMk cId="878682224" sldId="452"/>
            <ac:spMk id="45" creationId="{3475B76D-36BB-4A3C-8369-6375EB56FBCC}"/>
          </ac:spMkLst>
        </pc:spChg>
        <pc:spChg chg="mod">
          <ac:chgData name="Preeti Sah(サハ　ピリティ)" userId="8d282ded-a309-460d-a382-e08feb2c397a" providerId="ADAL" clId="{6639BD0F-1170-4669-A11A-E0C30E497015}" dt="2022-02-03T08:32:04.623" v="217"/>
          <ac:spMkLst>
            <pc:docMk/>
            <pc:sldMk cId="878682224" sldId="452"/>
            <ac:spMk id="46" creationId="{09A8C46D-0388-4158-8CDF-050862E8DCE8}"/>
          </ac:spMkLst>
        </pc:spChg>
        <pc:spChg chg="mod">
          <ac:chgData name="Preeti Sah(サハ　ピリティ)" userId="8d282ded-a309-460d-a382-e08feb2c397a" providerId="ADAL" clId="{6639BD0F-1170-4669-A11A-E0C30E497015}" dt="2022-02-03T08:32:04.623" v="217"/>
          <ac:spMkLst>
            <pc:docMk/>
            <pc:sldMk cId="878682224" sldId="452"/>
            <ac:spMk id="47" creationId="{987B661E-EE41-4BC3-BF40-03A9173C5BF1}"/>
          </ac:spMkLst>
        </pc:spChg>
        <pc:spChg chg="mod">
          <ac:chgData name="Preeti Sah(サハ　ピリティ)" userId="8d282ded-a309-460d-a382-e08feb2c397a" providerId="ADAL" clId="{6639BD0F-1170-4669-A11A-E0C30E497015}" dt="2022-02-03T08:32:04.623" v="217"/>
          <ac:spMkLst>
            <pc:docMk/>
            <pc:sldMk cId="878682224" sldId="452"/>
            <ac:spMk id="48" creationId="{08567E33-1C0A-4E63-BCC9-6C64B063BD4A}"/>
          </ac:spMkLst>
        </pc:spChg>
        <pc:spChg chg="mod">
          <ac:chgData name="Preeti Sah(サハ　ピリティ)" userId="8d282ded-a309-460d-a382-e08feb2c397a" providerId="ADAL" clId="{6639BD0F-1170-4669-A11A-E0C30E497015}" dt="2022-02-03T08:32:04.623" v="217"/>
          <ac:spMkLst>
            <pc:docMk/>
            <pc:sldMk cId="878682224" sldId="452"/>
            <ac:spMk id="49" creationId="{B502A19C-4771-4B06-86F6-E8892C1BE393}"/>
          </ac:spMkLst>
        </pc:spChg>
        <pc:spChg chg="mod">
          <ac:chgData name="Preeti Sah(サハ　ピリティ)" userId="8d282ded-a309-460d-a382-e08feb2c397a" providerId="ADAL" clId="{6639BD0F-1170-4669-A11A-E0C30E497015}" dt="2022-02-03T08:32:04.623" v="217"/>
          <ac:spMkLst>
            <pc:docMk/>
            <pc:sldMk cId="878682224" sldId="452"/>
            <ac:spMk id="50" creationId="{8C47477D-D409-41D7-88CC-C997F5CE2997}"/>
          </ac:spMkLst>
        </pc:spChg>
        <pc:spChg chg="mod">
          <ac:chgData name="Preeti Sah(サハ　ピリティ)" userId="8d282ded-a309-460d-a382-e08feb2c397a" providerId="ADAL" clId="{6639BD0F-1170-4669-A11A-E0C30E497015}" dt="2022-02-03T08:32:04.623" v="217"/>
          <ac:spMkLst>
            <pc:docMk/>
            <pc:sldMk cId="878682224" sldId="452"/>
            <ac:spMk id="51" creationId="{D56AD329-8551-496A-ADDA-17E9CFE39AD9}"/>
          </ac:spMkLst>
        </pc:spChg>
        <pc:grpChg chg="add del mod">
          <ac:chgData name="Preeti Sah(サハ　ピリティ)" userId="8d282ded-a309-460d-a382-e08feb2c397a" providerId="ADAL" clId="{6639BD0F-1170-4669-A11A-E0C30E497015}" dt="2022-02-03T08:32:14.069" v="223" actId="478"/>
          <ac:grpSpMkLst>
            <pc:docMk/>
            <pc:sldMk cId="878682224" sldId="452"/>
            <ac:grpSpMk id="9" creationId="{6302CAFB-BD4E-458C-9042-4A6D6389F622}"/>
          </ac:grpSpMkLst>
        </pc:grpChg>
        <pc:grpChg chg="mod">
          <ac:chgData name="Preeti Sah(サハ　ピリティ)" userId="8d282ded-a309-460d-a382-e08feb2c397a" providerId="ADAL" clId="{6639BD0F-1170-4669-A11A-E0C30E497015}" dt="2022-02-03T08:32:04.623" v="217"/>
          <ac:grpSpMkLst>
            <pc:docMk/>
            <pc:sldMk cId="878682224" sldId="452"/>
            <ac:grpSpMk id="10" creationId="{5C39C405-88C6-4A1B-AB8D-5A8306D132AD}"/>
          </ac:grpSpMkLst>
        </pc:grpChg>
        <pc:picChg chg="mod">
          <ac:chgData name="Preeti Sah(サハ　ピリティ)" userId="8d282ded-a309-460d-a382-e08feb2c397a" providerId="ADAL" clId="{6639BD0F-1170-4669-A11A-E0C30E497015}" dt="2022-02-03T08:32:24.447" v="225" actId="1076"/>
          <ac:picMkLst>
            <pc:docMk/>
            <pc:sldMk cId="878682224" sldId="452"/>
            <ac:picMk id="4" creationId="{6C748DAD-5DCE-4DE3-8868-677ABA698D07}"/>
          </ac:picMkLst>
        </pc:picChg>
        <pc:picChg chg="add del mod">
          <ac:chgData name="Preeti Sah(サハ　ピリティ)" userId="8d282ded-a309-460d-a382-e08feb2c397a" providerId="ADAL" clId="{6639BD0F-1170-4669-A11A-E0C30E497015}" dt="2022-02-03T08:32:08.897" v="219" actId="478"/>
          <ac:picMkLst>
            <pc:docMk/>
            <pc:sldMk cId="878682224" sldId="452"/>
            <ac:picMk id="12" creationId="{3B58F288-10E2-4829-AED4-2176B451AE4A}"/>
          </ac:picMkLst>
        </pc:picChg>
        <pc:picChg chg="mod">
          <ac:chgData name="Preeti Sah(サハ　ピリティ)" userId="8d282ded-a309-460d-a382-e08feb2c397a" providerId="ADAL" clId="{6639BD0F-1170-4669-A11A-E0C30E497015}" dt="2022-02-03T08:32:04.623" v="217"/>
          <ac:picMkLst>
            <pc:docMk/>
            <pc:sldMk cId="878682224" sldId="452"/>
            <ac:picMk id="38" creationId="{67F8D6FA-A9B6-410F-B3C7-25ED14498087}"/>
          </ac:picMkLst>
        </pc:picChg>
      </pc:sldChg>
      <pc:sldChg chg="addSp modSp mod">
        <pc:chgData name="Preeti Sah(サハ　ピリティ)" userId="8d282ded-a309-460d-a382-e08feb2c397a" providerId="ADAL" clId="{6639BD0F-1170-4669-A11A-E0C30E497015}" dt="2022-02-02T06:17:09.056" v="65" actId="20577"/>
        <pc:sldMkLst>
          <pc:docMk/>
          <pc:sldMk cId="2374322856" sldId="454"/>
        </pc:sldMkLst>
        <pc:spChg chg="mod">
          <ac:chgData name="Preeti Sah(サハ　ピリティ)" userId="8d282ded-a309-460d-a382-e08feb2c397a" providerId="ADAL" clId="{6639BD0F-1170-4669-A11A-E0C30E497015}" dt="2022-02-02T06:16:54.157" v="55" actId="1076"/>
          <ac:spMkLst>
            <pc:docMk/>
            <pc:sldMk cId="2374322856" sldId="454"/>
            <ac:spMk id="11" creationId="{37FD6A02-39DE-455F-BD72-6679381987A3}"/>
          </ac:spMkLst>
        </pc:spChg>
        <pc:spChg chg="add mod">
          <ac:chgData name="Preeti Sah(サハ　ピリティ)" userId="8d282ded-a309-460d-a382-e08feb2c397a" providerId="ADAL" clId="{6639BD0F-1170-4669-A11A-E0C30E497015}" dt="2022-02-02T06:17:09.056" v="65" actId="20577"/>
          <ac:spMkLst>
            <pc:docMk/>
            <pc:sldMk cId="2374322856" sldId="454"/>
            <ac:spMk id="16" creationId="{4725E2C7-D53C-4E58-AF3A-0FF16A1E3D61}"/>
          </ac:spMkLst>
        </pc:spChg>
      </pc:sldChg>
      <pc:sldChg chg="addSp modSp mod">
        <pc:chgData name="Preeti Sah(サハ　ピリティ)" userId="8d282ded-a309-460d-a382-e08feb2c397a" providerId="ADAL" clId="{6639BD0F-1170-4669-A11A-E0C30E497015}" dt="2022-02-02T06:18:59.332" v="81" actId="1076"/>
        <pc:sldMkLst>
          <pc:docMk/>
          <pc:sldMk cId="2632151373" sldId="456"/>
        </pc:sldMkLst>
        <pc:spChg chg="add mod">
          <ac:chgData name="Preeti Sah(サハ　ピリティ)" userId="8d282ded-a309-460d-a382-e08feb2c397a" providerId="ADAL" clId="{6639BD0F-1170-4669-A11A-E0C30E497015}" dt="2022-02-02T06:18:59.332" v="81" actId="1076"/>
          <ac:spMkLst>
            <pc:docMk/>
            <pc:sldMk cId="2632151373" sldId="456"/>
            <ac:spMk id="8" creationId="{AA2D29D1-64F3-4F29-A406-B45BDA13518C}"/>
          </ac:spMkLst>
        </pc:spChg>
        <pc:spChg chg="add mod">
          <ac:chgData name="Preeti Sah(サハ　ピリティ)" userId="8d282ded-a309-460d-a382-e08feb2c397a" providerId="ADAL" clId="{6639BD0F-1170-4669-A11A-E0C30E497015}" dt="2022-02-02T06:18:59.332" v="81" actId="1076"/>
          <ac:spMkLst>
            <pc:docMk/>
            <pc:sldMk cId="2632151373" sldId="456"/>
            <ac:spMk id="9" creationId="{A765E415-AF0D-4447-9855-068EF5C4EEF1}"/>
          </ac:spMkLst>
        </pc:spChg>
        <pc:spChg chg="mod">
          <ac:chgData name="Preeti Sah(サハ　ピリティ)" userId="8d282ded-a309-460d-a382-e08feb2c397a" providerId="ADAL" clId="{6639BD0F-1170-4669-A11A-E0C30E497015}" dt="2022-02-02T06:18:59.332" v="81" actId="1076"/>
          <ac:spMkLst>
            <pc:docMk/>
            <pc:sldMk cId="2632151373" sldId="456"/>
            <ac:spMk id="12" creationId="{B4D07177-9792-4B65-8891-0795674C552F}"/>
          </ac:spMkLst>
        </pc:spChg>
        <pc:spChg chg="mod">
          <ac:chgData name="Preeti Sah(サハ　ピリティ)" userId="8d282ded-a309-460d-a382-e08feb2c397a" providerId="ADAL" clId="{6639BD0F-1170-4669-A11A-E0C30E497015}" dt="2022-02-02T06:18:59.332" v="81" actId="1076"/>
          <ac:spMkLst>
            <pc:docMk/>
            <pc:sldMk cId="2632151373" sldId="456"/>
            <ac:spMk id="13" creationId="{632F584F-4295-4CFB-883E-1F78BFB0C553}"/>
          </ac:spMkLst>
        </pc:spChg>
        <pc:picChg chg="mod">
          <ac:chgData name="Preeti Sah(サハ　ピリティ)" userId="8d282ded-a309-460d-a382-e08feb2c397a" providerId="ADAL" clId="{6639BD0F-1170-4669-A11A-E0C30E497015}" dt="2022-02-02T06:18:59.332" v="81" actId="1076"/>
          <ac:picMkLst>
            <pc:docMk/>
            <pc:sldMk cId="2632151373" sldId="456"/>
            <ac:picMk id="10" creationId="{53C3986D-A764-4700-819D-A3B2D019AB0D}"/>
          </ac:picMkLst>
        </pc:picChg>
        <pc:picChg chg="mod">
          <ac:chgData name="Preeti Sah(サハ　ピリティ)" userId="8d282ded-a309-460d-a382-e08feb2c397a" providerId="ADAL" clId="{6639BD0F-1170-4669-A11A-E0C30E497015}" dt="2022-02-02T06:18:59.332" v="81" actId="1076"/>
          <ac:picMkLst>
            <pc:docMk/>
            <pc:sldMk cId="2632151373" sldId="456"/>
            <ac:picMk id="11" creationId="{A9E83A01-EEA4-4451-B6FC-93DE0E6280C1}"/>
          </ac:picMkLst>
        </pc:picChg>
      </pc:sldChg>
      <pc:sldChg chg="addSp delSp modSp mod">
        <pc:chgData name="Preeti Sah(サハ　ピリティ)" userId="8d282ded-a309-460d-a382-e08feb2c397a" providerId="ADAL" clId="{6639BD0F-1170-4669-A11A-E0C30E497015}" dt="2022-02-02T06:16:37.478" v="52" actId="14100"/>
        <pc:sldMkLst>
          <pc:docMk/>
          <pc:sldMk cId="3846494757" sldId="460"/>
        </pc:sldMkLst>
        <pc:spChg chg="add mod">
          <ac:chgData name="Preeti Sah(サハ　ピリティ)" userId="8d282ded-a309-460d-a382-e08feb2c397a" providerId="ADAL" clId="{6639BD0F-1170-4669-A11A-E0C30E497015}" dt="2022-02-02T06:16:37.478" v="52" actId="14100"/>
          <ac:spMkLst>
            <pc:docMk/>
            <pc:sldMk cId="3846494757" sldId="460"/>
            <ac:spMk id="8" creationId="{4A61C968-9E28-4766-A518-BA97CA132B42}"/>
          </ac:spMkLst>
        </pc:spChg>
        <pc:spChg chg="mod">
          <ac:chgData name="Preeti Sah(サハ　ピリティ)" userId="8d282ded-a309-460d-a382-e08feb2c397a" providerId="ADAL" clId="{6639BD0F-1170-4669-A11A-E0C30E497015}" dt="2022-02-02T06:16:11.717" v="45" actId="1076"/>
          <ac:spMkLst>
            <pc:docMk/>
            <pc:sldMk cId="3846494757" sldId="460"/>
            <ac:spMk id="10" creationId="{F3CB6E42-8554-445B-BBE2-486964862790}"/>
          </ac:spMkLst>
        </pc:spChg>
        <pc:picChg chg="mod">
          <ac:chgData name="Preeti Sah(サハ　ピリティ)" userId="8d282ded-a309-460d-a382-e08feb2c397a" providerId="ADAL" clId="{6639BD0F-1170-4669-A11A-E0C30E497015}" dt="2022-02-02T06:16:07.624" v="44" actId="1076"/>
          <ac:picMkLst>
            <pc:docMk/>
            <pc:sldMk cId="3846494757" sldId="460"/>
            <ac:picMk id="3" creationId="{CF805246-CB2C-44B0-92FE-C64FD6A58860}"/>
          </ac:picMkLst>
        </pc:picChg>
        <pc:picChg chg="del">
          <ac:chgData name="Preeti Sah(サハ　ピリティ)" userId="8d282ded-a309-460d-a382-e08feb2c397a" providerId="ADAL" clId="{6639BD0F-1170-4669-A11A-E0C30E497015}" dt="2022-02-02T06:15:52.636" v="40" actId="478"/>
          <ac:picMkLst>
            <pc:docMk/>
            <pc:sldMk cId="3846494757" sldId="460"/>
            <ac:picMk id="20" creationId="{1B1F7DAF-6030-4BB2-8CB2-13ADDAF18912}"/>
          </ac:picMkLst>
        </pc:picChg>
      </pc:sldChg>
    </pc:docChg>
  </pc:docChgLst>
  <pc:docChgLst>
    <pc:chgData name="Yuka Nidegawa(二出川　祐香)" userId="387a2dd8-a2b4-4111-846b-661d0864b33e" providerId="ADAL" clId="{9858E517-D66B-4BD3-AAE2-7216E61D788A}"/>
    <pc:docChg chg="undo custSel modSld">
      <pc:chgData name="Yuka Nidegawa(二出川　祐香)" userId="387a2dd8-a2b4-4111-846b-661d0864b33e" providerId="ADAL" clId="{9858E517-D66B-4BD3-AAE2-7216E61D788A}" dt="2022-03-06T08:18:40.501" v="13" actId="5793"/>
      <pc:docMkLst>
        <pc:docMk/>
      </pc:docMkLst>
      <pc:sldChg chg="modSp mod">
        <pc:chgData name="Yuka Nidegawa(二出川　祐香)" userId="387a2dd8-a2b4-4111-846b-661d0864b33e" providerId="ADAL" clId="{9858E517-D66B-4BD3-AAE2-7216E61D788A}" dt="2022-03-06T08:18:40.501" v="13" actId="5793"/>
        <pc:sldMkLst>
          <pc:docMk/>
          <pc:sldMk cId="539504716" sldId="430"/>
        </pc:sldMkLst>
        <pc:spChg chg="mod">
          <ac:chgData name="Yuka Nidegawa(二出川　祐香)" userId="387a2dd8-a2b4-4111-846b-661d0864b33e" providerId="ADAL" clId="{9858E517-D66B-4BD3-AAE2-7216E61D788A}" dt="2022-03-06T08:18:40.501" v="13" actId="5793"/>
          <ac:spMkLst>
            <pc:docMk/>
            <pc:sldMk cId="539504716" sldId="430"/>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092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3077740" cy="511652"/>
          </a:xfrm>
          <a:prstGeom prst="rect">
            <a:avLst/>
          </a:prstGeom>
        </p:spPr>
        <p:txBody>
          <a:bodyPr vert="horz" lIns="94643" tIns="47323" rIns="94643" bIns="47323"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095" y="3"/>
            <a:ext cx="3077740" cy="511652"/>
          </a:xfrm>
          <a:prstGeom prst="rect">
            <a:avLst/>
          </a:prstGeom>
        </p:spPr>
        <p:txBody>
          <a:bodyPr vert="horz" lIns="94643" tIns="47323" rIns="94643" bIns="47323" rtlCol="0"/>
          <a:lstStyle>
            <a:lvl1pPr algn="r">
              <a:defRPr sz="1300"/>
            </a:lvl1pPr>
          </a:lstStyle>
          <a:p>
            <a:fld id="{FCD2423D-9EBC-40AE-B4DC-564BAC5C6197}" type="datetimeFigureOut">
              <a:rPr kumimoji="1" lang="ja-JP" altLang="en-US" smtClean="0"/>
              <a:t>2022/4/1</a:t>
            </a:fld>
            <a:endParaRPr kumimoji="1" lang="ja-JP" altLang="en-US"/>
          </a:p>
        </p:txBody>
      </p:sp>
      <p:sp>
        <p:nvSpPr>
          <p:cNvPr id="4" name="スライド イメージ プレースホルダー 3"/>
          <p:cNvSpPr>
            <a:spLocks noGrp="1" noRot="1" noChangeAspect="1"/>
          </p:cNvSpPr>
          <p:nvPr>
            <p:ph type="sldImg" idx="2"/>
          </p:nvPr>
        </p:nvSpPr>
        <p:spPr>
          <a:xfrm>
            <a:off x="993775" y="768350"/>
            <a:ext cx="5116513" cy="3838575"/>
          </a:xfrm>
          <a:prstGeom prst="rect">
            <a:avLst/>
          </a:prstGeom>
          <a:noFill/>
          <a:ln w="12700">
            <a:solidFill>
              <a:prstClr val="black"/>
            </a:solidFill>
          </a:ln>
        </p:spPr>
        <p:txBody>
          <a:bodyPr vert="horz" lIns="94643" tIns="47323" rIns="94643" bIns="47323" rtlCol="0" anchor="ctr"/>
          <a:lstStyle/>
          <a:p>
            <a:endParaRPr lang="ja-JP" altLang="en-US"/>
          </a:p>
        </p:txBody>
      </p:sp>
      <p:sp>
        <p:nvSpPr>
          <p:cNvPr id="5" name="ノート プレースホルダー 4"/>
          <p:cNvSpPr>
            <a:spLocks noGrp="1"/>
          </p:cNvSpPr>
          <p:nvPr>
            <p:ph type="body" sz="quarter" idx="3"/>
          </p:nvPr>
        </p:nvSpPr>
        <p:spPr>
          <a:xfrm>
            <a:off x="710248" y="4860688"/>
            <a:ext cx="5681980" cy="4604861"/>
          </a:xfrm>
          <a:prstGeom prst="rect">
            <a:avLst/>
          </a:prstGeom>
        </p:spPr>
        <p:txBody>
          <a:bodyPr vert="horz" lIns="94643" tIns="47323" rIns="94643" bIns="4732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19599"/>
            <a:ext cx="3077740" cy="511652"/>
          </a:xfrm>
          <a:prstGeom prst="rect">
            <a:avLst/>
          </a:prstGeom>
        </p:spPr>
        <p:txBody>
          <a:bodyPr vert="horz" lIns="94643" tIns="47323" rIns="94643" bIns="4732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095" y="9719599"/>
            <a:ext cx="3077740" cy="511652"/>
          </a:xfrm>
          <a:prstGeom prst="rect">
            <a:avLst/>
          </a:prstGeom>
        </p:spPr>
        <p:txBody>
          <a:bodyPr vert="horz" lIns="94643" tIns="47323" rIns="94643" bIns="47323" rtlCol="0" anchor="b"/>
          <a:lstStyle>
            <a:lvl1pPr algn="r">
              <a:defRPr sz="1300"/>
            </a:lvl1pPr>
          </a:lstStyle>
          <a:p>
            <a:fld id="{8208B556-BF28-49CE-8564-E87885FA5E32}" type="slidenum">
              <a:rPr kumimoji="1" lang="ja-JP" altLang="en-US" smtClean="0"/>
              <a:t>‹#›</a:t>
            </a:fld>
            <a:endParaRPr kumimoji="1" lang="ja-JP" altLang="en-US"/>
          </a:p>
        </p:txBody>
      </p:sp>
    </p:spTree>
    <p:extLst>
      <p:ext uri="{BB962C8B-B14F-4D97-AF65-F5344CB8AC3E}">
        <p14:creationId xmlns:p14="http://schemas.microsoft.com/office/powerpoint/2010/main" val="21896270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a:t>
            </a:fld>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626"/>
              </a:spcAft>
            </a:pPr>
            <a:endParaRPr lang="en-US" altLang="ja-JP" sz="19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11</a:t>
            </a:fld>
            <a:endParaRPr kumimoji="1" lang="ja-JP" altLang="en-US"/>
          </a:p>
        </p:txBody>
      </p:sp>
    </p:spTree>
    <p:extLst>
      <p:ext uri="{BB962C8B-B14F-4D97-AF65-F5344CB8AC3E}">
        <p14:creationId xmlns:p14="http://schemas.microsoft.com/office/powerpoint/2010/main" val="1497150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626"/>
              </a:spcAft>
            </a:pPr>
            <a:endParaRPr lang="en-US" altLang="ja-JP" b="1"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12</a:t>
            </a:fld>
            <a:endParaRPr kumimoji="1" lang="ja-JP" altLang="en-US"/>
          </a:p>
        </p:txBody>
      </p:sp>
    </p:spTree>
    <p:extLst>
      <p:ext uri="{BB962C8B-B14F-4D97-AF65-F5344CB8AC3E}">
        <p14:creationId xmlns:p14="http://schemas.microsoft.com/office/powerpoint/2010/main" val="2975316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300" b="1" dirty="0">
              <a:latin typeface="Times New Roman" panose="02020603050405020304" pitchFamily="18" charset="0"/>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13</a:t>
            </a:fld>
            <a:endParaRPr kumimoji="1" lang="ja-JP" altLang="en-US"/>
          </a:p>
        </p:txBody>
      </p:sp>
    </p:spTree>
    <p:extLst>
      <p:ext uri="{BB962C8B-B14F-4D97-AF65-F5344CB8AC3E}">
        <p14:creationId xmlns:p14="http://schemas.microsoft.com/office/powerpoint/2010/main" val="1399240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300" b="1" dirty="0">
              <a:latin typeface="Times New Roman" panose="02020603050405020304" pitchFamily="18" charset="0"/>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14</a:t>
            </a:fld>
            <a:endParaRPr kumimoji="1" lang="ja-JP" altLang="en-US"/>
          </a:p>
        </p:txBody>
      </p:sp>
    </p:spTree>
    <p:extLst>
      <p:ext uri="{BB962C8B-B14F-4D97-AF65-F5344CB8AC3E}">
        <p14:creationId xmlns:p14="http://schemas.microsoft.com/office/powerpoint/2010/main" val="3448174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1"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15</a:t>
            </a:fld>
            <a:endParaRPr kumimoji="1" lang="ja-JP" altLang="en-US"/>
          </a:p>
        </p:txBody>
      </p:sp>
    </p:spTree>
    <p:extLst>
      <p:ext uri="{BB962C8B-B14F-4D97-AF65-F5344CB8AC3E}">
        <p14:creationId xmlns:p14="http://schemas.microsoft.com/office/powerpoint/2010/main" val="46577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0"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16</a:t>
            </a:fld>
            <a:endParaRPr kumimoji="1" lang="ja-JP" altLang="en-US"/>
          </a:p>
        </p:txBody>
      </p:sp>
    </p:spTree>
    <p:extLst>
      <p:ext uri="{BB962C8B-B14F-4D97-AF65-F5344CB8AC3E}">
        <p14:creationId xmlns:p14="http://schemas.microsoft.com/office/powerpoint/2010/main" val="1702110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1"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17</a:t>
            </a:fld>
            <a:endParaRPr kumimoji="1" lang="ja-JP" altLang="en-US"/>
          </a:p>
        </p:txBody>
      </p:sp>
    </p:spTree>
    <p:extLst>
      <p:ext uri="{BB962C8B-B14F-4D97-AF65-F5344CB8AC3E}">
        <p14:creationId xmlns:p14="http://schemas.microsoft.com/office/powerpoint/2010/main" val="2285212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1"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18</a:t>
            </a:fld>
            <a:endParaRPr kumimoji="1" lang="ja-JP" altLang="en-US"/>
          </a:p>
        </p:txBody>
      </p:sp>
    </p:spTree>
    <p:extLst>
      <p:ext uri="{BB962C8B-B14F-4D97-AF65-F5344CB8AC3E}">
        <p14:creationId xmlns:p14="http://schemas.microsoft.com/office/powerpoint/2010/main" val="3234760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also </a:t>
            </a: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19</a:t>
            </a:fld>
            <a:endParaRPr kumimoji="1" lang="ja-JP" altLang="en-US"/>
          </a:p>
        </p:txBody>
      </p:sp>
    </p:spTree>
    <p:extLst>
      <p:ext uri="{BB962C8B-B14F-4D97-AF65-F5344CB8AC3E}">
        <p14:creationId xmlns:p14="http://schemas.microsoft.com/office/powerpoint/2010/main" val="410811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20</a:t>
            </a:fld>
            <a:endParaRPr kumimoji="1" lang="ja-JP" altLang="en-US"/>
          </a:p>
        </p:txBody>
      </p:sp>
    </p:spTree>
    <p:extLst>
      <p:ext uri="{BB962C8B-B14F-4D97-AF65-F5344CB8AC3E}">
        <p14:creationId xmlns:p14="http://schemas.microsoft.com/office/powerpoint/2010/main" val="413450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along</a:t>
            </a:r>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a:t>
            </a:fld>
            <a:endParaRPr kumimoji="1" lang="ja-JP" altLang="en-US"/>
          </a:p>
        </p:txBody>
      </p:sp>
    </p:spTree>
    <p:extLst>
      <p:ext uri="{BB962C8B-B14F-4D97-AF65-F5344CB8AC3E}">
        <p14:creationId xmlns:p14="http://schemas.microsoft.com/office/powerpoint/2010/main" val="3312180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21</a:t>
            </a:fld>
            <a:endParaRPr kumimoji="1" lang="ja-JP" altLang="en-US"/>
          </a:p>
        </p:txBody>
      </p:sp>
    </p:spTree>
    <p:extLst>
      <p:ext uri="{BB962C8B-B14F-4D97-AF65-F5344CB8AC3E}">
        <p14:creationId xmlns:p14="http://schemas.microsoft.com/office/powerpoint/2010/main" val="109796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34">
              <a:defRPr/>
            </a:pPr>
            <a:endParaRPr lang="en-US" altLang="ja-JP"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4</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900" b="1" dirty="0">
              <a:latin typeface="Times New Roman" panose="02020603050405020304" pitchFamily="18" charset="0"/>
              <a:ea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5</a:t>
            </a:fld>
            <a:endParaRPr kumimoji="1" lang="ja-JP" altLang="en-US"/>
          </a:p>
        </p:txBody>
      </p:sp>
    </p:spTree>
    <p:extLst>
      <p:ext uri="{BB962C8B-B14F-4D97-AF65-F5344CB8AC3E}">
        <p14:creationId xmlns:p14="http://schemas.microsoft.com/office/powerpoint/2010/main" val="29283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1"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6</a:t>
            </a:fld>
            <a:endParaRPr kumimoji="1" lang="ja-JP" altLang="en-US"/>
          </a:p>
        </p:txBody>
      </p:sp>
    </p:spTree>
    <p:extLst>
      <p:ext uri="{BB962C8B-B14F-4D97-AF65-F5344CB8AC3E}">
        <p14:creationId xmlns:p14="http://schemas.microsoft.com/office/powerpoint/2010/main" val="343665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1"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7</a:t>
            </a:fld>
            <a:endParaRPr kumimoji="1" lang="ja-JP" altLang="en-US"/>
          </a:p>
        </p:txBody>
      </p:sp>
    </p:spTree>
    <p:extLst>
      <p:ext uri="{BB962C8B-B14F-4D97-AF65-F5344CB8AC3E}">
        <p14:creationId xmlns:p14="http://schemas.microsoft.com/office/powerpoint/2010/main" val="61213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626"/>
              </a:spcAft>
            </a:pPr>
            <a:endParaRPr lang="en-US" altLang="ja-JP" b="0"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8</a:t>
            </a:fld>
            <a:endParaRPr kumimoji="1" lang="ja-JP" altLang="en-US"/>
          </a:p>
        </p:txBody>
      </p:sp>
    </p:spTree>
    <p:extLst>
      <p:ext uri="{BB962C8B-B14F-4D97-AF65-F5344CB8AC3E}">
        <p14:creationId xmlns:p14="http://schemas.microsoft.com/office/powerpoint/2010/main" val="308327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626"/>
              </a:spcAft>
            </a:pPr>
            <a:endParaRPr lang="en-US" altLang="ja-JP" sz="1900" b="1" kern="100" dirty="0">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9</a:t>
            </a:fld>
            <a:endParaRPr kumimoji="1" lang="ja-JP" altLang="en-US"/>
          </a:p>
        </p:txBody>
      </p:sp>
    </p:spTree>
    <p:extLst>
      <p:ext uri="{BB962C8B-B14F-4D97-AF65-F5344CB8AC3E}">
        <p14:creationId xmlns:p14="http://schemas.microsoft.com/office/powerpoint/2010/main" val="3725578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626"/>
              </a:spcAft>
            </a:pPr>
            <a:endParaRPr lang="en-US" altLang="ja-JP" sz="19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10</a:t>
            </a:fld>
            <a:endParaRPr kumimoji="1" lang="ja-JP" altLang="en-US"/>
          </a:p>
        </p:txBody>
      </p:sp>
    </p:spTree>
    <p:extLst>
      <p:ext uri="{BB962C8B-B14F-4D97-AF65-F5344CB8AC3E}">
        <p14:creationId xmlns:p14="http://schemas.microsoft.com/office/powerpoint/2010/main" val="294443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dirty="0"/>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extLst>
      <p:ext uri="{BB962C8B-B14F-4D97-AF65-F5344CB8AC3E}">
        <p14:creationId xmlns:p14="http://schemas.microsoft.com/office/powerpoint/2010/main" val="32887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283389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extLst>
      <p:ext uri="{BB962C8B-B14F-4D97-AF65-F5344CB8AC3E}">
        <p14:creationId xmlns:p14="http://schemas.microsoft.com/office/powerpoint/2010/main" val="339880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extLst>
      <p:ext uri="{BB962C8B-B14F-4D97-AF65-F5344CB8AC3E}">
        <p14:creationId xmlns:p14="http://schemas.microsoft.com/office/powerpoint/2010/main" val="3103314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extLst>
      <p:ext uri="{BB962C8B-B14F-4D97-AF65-F5344CB8AC3E}">
        <p14:creationId xmlns:p14="http://schemas.microsoft.com/office/powerpoint/2010/main" val="2562175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116326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extLst>
      <p:ext uri="{BB962C8B-B14F-4D97-AF65-F5344CB8AC3E}">
        <p14:creationId xmlns:p14="http://schemas.microsoft.com/office/powerpoint/2010/main" val="2683101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extLst>
      <p:ext uri="{BB962C8B-B14F-4D97-AF65-F5344CB8AC3E}">
        <p14:creationId xmlns:p14="http://schemas.microsoft.com/office/powerpoint/2010/main" val="261280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1615297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dirty="0"/>
          </a:p>
        </p:txBody>
      </p:sp>
    </p:spTree>
    <p:extLst>
      <p:ext uri="{BB962C8B-B14F-4D97-AF65-F5344CB8AC3E}">
        <p14:creationId xmlns:p14="http://schemas.microsoft.com/office/powerpoint/2010/main" val="2252856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extLst>
      <p:ext uri="{BB962C8B-B14F-4D97-AF65-F5344CB8AC3E}">
        <p14:creationId xmlns:p14="http://schemas.microsoft.com/office/powerpoint/2010/main" val="1041751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extLst>
      <p:ext uri="{BB962C8B-B14F-4D97-AF65-F5344CB8AC3E}">
        <p14:creationId xmlns:p14="http://schemas.microsoft.com/office/powerpoint/2010/main" val="431799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6309320"/>
            <a:ext cx="9144000" cy="54868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rotWithShape="1">
          <a:blip r:embed="rId24" cstate="print">
            <a:extLst>
              <a:ext uri="{28A0092B-C50C-407E-A947-70E740481C1C}">
                <a14:useLocalDpi xmlns:a14="http://schemas.microsoft.com/office/drawing/2010/main" val="0"/>
              </a:ext>
            </a:extLst>
          </a:blip>
          <a:srcRect l="11234" t="8034" b="6125"/>
          <a:stretch>
            <a:fillRect/>
          </a:stretch>
        </p:blipFill>
        <p:spPr>
          <a:xfrm>
            <a:off x="162000" y="6309320"/>
            <a:ext cx="645692" cy="548680"/>
          </a:xfrm>
          <a:prstGeom prst="rect">
            <a:avLst/>
          </a:prstGeom>
        </p:spPr>
      </p:pic>
      <p:sp>
        <p:nvSpPr>
          <p:cNvPr id="10" name="タイトル 1"/>
          <p:cNvSpPr txBox="1"/>
          <p:nvPr userDrawn="1"/>
        </p:nvSpPr>
        <p:spPr>
          <a:xfrm>
            <a:off x="648000" y="6506774"/>
            <a:ext cx="3028615" cy="3066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1100" b="1" dirty="0">
                <a:latin typeface="Arial" panose="020B0604020202020204" pitchFamily="34" charset="0"/>
                <a:ea typeface="Arial Unicode MS" panose="020B0604020202020204" pitchFamily="50" charset="-128"/>
                <a:cs typeface="Arial" panose="020B0604020202020204" pitchFamily="34" charset="0"/>
              </a:rPr>
              <a:t>Japan International Cooperation Agency</a:t>
            </a:r>
            <a:endParaRPr lang="ja-JP" altLang="en-US" sz="1100" b="1" dirty="0">
              <a:latin typeface="Arial" panose="020B0604020202020204" pitchFamily="34" charset="0"/>
              <a:ea typeface="Arial Unicode MS" panose="020B0604020202020204" pitchFamily="50" charset="-128"/>
              <a:cs typeface="Arial" panose="020B0604020202020204" pitchFamily="34" charset="0"/>
            </a:endParaRPr>
          </a:p>
        </p:txBody>
      </p:sp>
      <p:sp>
        <p:nvSpPr>
          <p:cNvPr id="2" name="タイトル プレースホルダー 1"/>
          <p:cNvSpPr>
            <a:spLocks noGrp="1"/>
          </p:cNvSpPr>
          <p:nvPr>
            <p:ph type="title"/>
          </p:nvPr>
        </p:nvSpPr>
        <p:spPr>
          <a:xfrm>
            <a:off x="360000" y="252000"/>
            <a:ext cx="8208000" cy="1044000"/>
          </a:xfrm>
          <a:prstGeom prst="rect">
            <a:avLst/>
          </a:prstGeom>
        </p:spPr>
        <p:txBody>
          <a:bodyPr vert="horz" lIns="0" tIns="0" rIns="0" bIns="0" rtlCol="0" anchor="ctr">
            <a:normAutofit/>
          </a:bodyPr>
          <a:lstStyle/>
          <a:p>
            <a:r>
              <a:rPr kumimoji="1" lang="en-US" altLang="ja-JP" dirty="0"/>
              <a:t>Master Title_44pt</a:t>
            </a:r>
            <a:endParaRPr kumimoji="1" lang="ja-JP" altLang="en-US" dirty="0"/>
          </a:p>
        </p:txBody>
      </p:sp>
      <p:sp>
        <p:nvSpPr>
          <p:cNvPr id="3" name="テキスト プレースホルダー 2"/>
          <p:cNvSpPr>
            <a:spLocks noGrp="1"/>
          </p:cNvSpPr>
          <p:nvPr>
            <p:ph type="body" idx="1"/>
          </p:nvPr>
        </p:nvSpPr>
        <p:spPr>
          <a:xfrm>
            <a:off x="360000" y="1269280"/>
            <a:ext cx="8208000" cy="4680000"/>
          </a:xfrm>
          <a:prstGeom prst="rect">
            <a:avLst/>
          </a:prstGeom>
        </p:spPr>
        <p:txBody>
          <a:bodyPr vert="horz" lIns="0" tIns="0" rIns="0" bIns="0" rtlCol="0">
            <a:normAutofit/>
          </a:bodyPr>
          <a:lstStyle/>
          <a:p>
            <a:pPr lvl="1"/>
            <a:r>
              <a:rPr kumimoji="1" lang="en-US" altLang="ja-JP" dirty="0"/>
              <a:t>Body text1 _28pt</a:t>
            </a:r>
            <a:endParaRPr kumimoji="1" lang="ja-JP" altLang="en-US" dirty="0"/>
          </a:p>
          <a:p>
            <a:pPr lvl="3"/>
            <a:r>
              <a:rPr kumimoji="1" lang="en-US" altLang="ja-JP" dirty="0"/>
              <a:t>Body text2 _24pt</a:t>
            </a:r>
            <a:endParaRPr kumimoji="1" lang="ja-JP" altLang="en-US" dirty="0"/>
          </a:p>
          <a:p>
            <a:pPr lvl="4"/>
            <a:r>
              <a:rPr kumimoji="1" lang="en-US" altLang="ja-JP" dirty="0"/>
              <a:t>Body text3 _20pt</a:t>
            </a:r>
          </a:p>
          <a:p>
            <a:pPr lvl="4"/>
            <a:endParaRPr kumimoji="1" lang="ja-JP" altLang="en-US" dirty="0"/>
          </a:p>
        </p:txBody>
      </p:sp>
      <p:sp>
        <p:nvSpPr>
          <p:cNvPr id="4" name="日付プレースホルダー 3"/>
          <p:cNvSpPr>
            <a:spLocks noGrp="1"/>
          </p:cNvSpPr>
          <p:nvPr>
            <p:ph type="dt" sz="half" idx="2"/>
          </p:nvPr>
        </p:nvSpPr>
        <p:spPr>
          <a:xfrm>
            <a:off x="5940152" y="64800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dirty="0"/>
          </a:p>
        </p:txBody>
      </p:sp>
      <p:sp>
        <p:nvSpPr>
          <p:cNvPr id="5" name="フッター プレースホルダー 4"/>
          <p:cNvSpPr>
            <a:spLocks noGrp="1"/>
          </p:cNvSpPr>
          <p:nvPr>
            <p:ph type="ftr" sz="quarter" idx="3"/>
          </p:nvPr>
        </p:nvSpPr>
        <p:spPr>
          <a:xfrm>
            <a:off x="3563888" y="6480000"/>
            <a:ext cx="25202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480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632B3-990E-4D3E-99A6-FBD255F286FB}" type="slidenum">
              <a:rPr kumimoji="1" lang="ja-JP" altLang="en-US" smtClean="0"/>
              <a:t>‹#›</a:t>
            </a:fld>
            <a:endParaRPr kumimoji="1" lang="ja-JP" altLang="en-US" dirty="0"/>
          </a:p>
        </p:txBody>
      </p:sp>
      <p:sp>
        <p:nvSpPr>
          <p:cNvPr id="11" name="テキスト ボックス 27"/>
          <p:cNvSpPr txBox="1"/>
          <p:nvPr userDrawn="1"/>
        </p:nvSpPr>
        <p:spPr>
          <a:xfrm>
            <a:off x="2484000" y="116632"/>
            <a:ext cx="6388927" cy="3429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r" hangingPunct="0">
              <a:lnSpc>
                <a:spcPts val="1800"/>
              </a:lnSpc>
              <a:spcAft>
                <a:spcPts val="0"/>
              </a:spcAft>
            </a:pPr>
            <a:r>
              <a:rPr lang="en-US" altLang="ja-JP" sz="1100" b="1" kern="1000" dirty="0">
                <a:solidFill>
                  <a:srgbClr val="548DD4"/>
                </a:solidFill>
                <a:effectLst/>
                <a:latin typeface="Arial" panose="020B0604020202020204" pitchFamily="34" charset="0"/>
                <a:cs typeface="Arial" panose="020B0604020202020204" pitchFamily="34" charset="0"/>
              </a:rPr>
              <a:t>Japan’s Experience on Water Resources Management</a:t>
            </a:r>
            <a:endParaRPr lang="ja-JP" sz="1800" kern="1000" dirty="0">
              <a:effectLst/>
              <a:latin typeface="Arial" panose="020B0604020202020204" pitchFamily="34" charset="0"/>
              <a:cs typeface="Arial" panose="020B0604020202020204" pitchFamily="34" charset="0"/>
            </a:endParaRPr>
          </a:p>
        </p:txBody>
      </p:sp>
      <p:sp>
        <p:nvSpPr>
          <p:cNvPr id="13" name="テキスト ボックス 12"/>
          <p:cNvSpPr txBox="1"/>
          <p:nvPr userDrawn="1"/>
        </p:nvSpPr>
        <p:spPr>
          <a:xfrm>
            <a:off x="7524328" y="6525344"/>
            <a:ext cx="1440160" cy="261610"/>
          </a:xfrm>
          <a:prstGeom prst="rect">
            <a:avLst/>
          </a:prstGeom>
          <a:noFill/>
        </p:spPr>
        <p:txBody>
          <a:bodyPr wrap="square" rtlCol="0">
            <a:spAutoFit/>
          </a:bodyPr>
          <a:lstStyle/>
          <a:p>
            <a:pPr algn="r"/>
            <a:fld id="{8A0632B3-990E-4D3E-99A6-FBD255F286FB}" type="slidenum">
              <a:rPr kumimoji="1" lang="ja-JP" altLang="en-US" sz="1100" b="1" smtClean="0">
                <a:latin typeface="+mj-lt"/>
              </a:rPr>
              <a:t>‹#›</a:t>
            </a:fld>
            <a:endParaRPr kumimoji="1" lang="ja-JP" altLang="en-US" sz="1100" b="1" dirty="0">
              <a:latin typeface="+mj-lt"/>
            </a:endParaRPr>
          </a:p>
        </p:txBody>
      </p:sp>
    </p:spTree>
    <p:extLst>
      <p:ext uri="{BB962C8B-B14F-4D97-AF65-F5344CB8AC3E}">
        <p14:creationId xmlns:p14="http://schemas.microsoft.com/office/powerpoint/2010/main" val="11956765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49" r:id="rId13"/>
    <p:sldLayoutId id="2147483650" r:id="rId14"/>
    <p:sldLayoutId id="2147483651" r:id="rId15"/>
    <p:sldLayoutId id="2147483652" r:id="rId16"/>
    <p:sldLayoutId id="2147483653" r:id="rId17"/>
    <p:sldLayoutId id="2147483656" r:id="rId18"/>
    <p:sldLayoutId id="2147483657" r:id="rId19"/>
    <p:sldLayoutId id="2147483658" r:id="rId20"/>
    <p:sldLayoutId id="2147483659" r:id="rId21"/>
    <p:sldLayoutId id="2147483660" r:id="rId22"/>
  </p:sldLayoutIdLst>
  <p:hf sldNum="0" hdr="0" ftr="0" dt="0"/>
  <p:txStyles>
    <p:titleStyle>
      <a:lvl1pPr algn="l" defTabSz="914400" rtl="0" eaLnBrk="1" latinLnBrk="0" hangingPunct="1">
        <a:spcBef>
          <a:spcPct val="0"/>
        </a:spcBef>
        <a:buNone/>
        <a:defRPr kumimoji="1" sz="4400" b="1" kern="1200">
          <a:solidFill>
            <a:schemeClr val="bg1">
              <a:lumMod val="50000"/>
            </a:schemeClr>
          </a:solidFill>
          <a:latin typeface="+mj-lt"/>
          <a:ea typeface="+mj-ea"/>
          <a:cs typeface="+mj-cs"/>
        </a:defRPr>
      </a:lvl1pPr>
    </p:titleStyle>
    <p:body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1268760"/>
            <a:ext cx="8511904" cy="1846659"/>
          </a:xfrm>
        </p:spPr>
        <p:txBody>
          <a:bodyPr/>
          <a:lstStyle/>
          <a:p>
            <a:r>
              <a:rPr lang="en-US" altLang="ja-JP" sz="4400" dirty="0"/>
              <a:t>Theme 6</a:t>
            </a:r>
            <a:br>
              <a:rPr lang="en-US" altLang="ja-JP" sz="4400" dirty="0"/>
            </a:br>
            <a:r>
              <a:rPr lang="en-US" altLang="ja-JP" sz="4400" dirty="0"/>
              <a:t>River</a:t>
            </a:r>
            <a:r>
              <a:rPr lang="ja-JP" altLang="en-US" sz="4400" dirty="0"/>
              <a:t> </a:t>
            </a:r>
            <a:r>
              <a:rPr lang="en-US" altLang="ja-JP" sz="4400" dirty="0"/>
              <a:t>Management</a:t>
            </a:r>
            <a:br>
              <a:rPr lang="en-US" altLang="ja-JP" sz="4800" dirty="0"/>
            </a:br>
            <a:r>
              <a:rPr lang="en-US" altLang="ja-JP" sz="3200" dirty="0">
                <a:solidFill>
                  <a:schemeClr val="bg1">
                    <a:lumMod val="75000"/>
                  </a:schemeClr>
                </a:solidFill>
              </a:rPr>
              <a:t>Managing Land and Water Sustainability</a:t>
            </a:r>
            <a:endParaRPr lang="ja-JP" altLang="en-US" sz="3200" dirty="0">
              <a:solidFill>
                <a:schemeClr val="bg1">
                  <a:lumMod val="75000"/>
                </a:schemeClr>
              </a:solidFill>
            </a:endParaRPr>
          </a:p>
        </p:txBody>
      </p:sp>
      <p:pic>
        <p:nvPicPr>
          <p:cNvPr id="3" name="図 2">
            <a:extLst>
              <a:ext uri="{FF2B5EF4-FFF2-40B4-BE49-F238E27FC236}">
                <a16:creationId xmlns:a16="http://schemas.microsoft.com/office/drawing/2014/main" id="{D7E66212-CDE3-4CCB-9783-D8F131860D2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869600" y="4904010"/>
            <a:ext cx="720000" cy="720000"/>
          </a:xfrm>
          <a:prstGeom prst="rect">
            <a:avLst/>
          </a:prstGeom>
        </p:spPr>
      </p:pic>
      <p:pic>
        <p:nvPicPr>
          <p:cNvPr id="4" name="図 3">
            <a:extLst>
              <a:ext uri="{FF2B5EF4-FFF2-40B4-BE49-F238E27FC236}">
                <a16:creationId xmlns:a16="http://schemas.microsoft.com/office/drawing/2014/main" id="{6EF9532E-46A2-4588-B9A1-D6548E547BA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382304" y="4904010"/>
            <a:ext cx="720000" cy="720000"/>
          </a:xfrm>
          <a:prstGeom prst="rect">
            <a:avLst/>
          </a:prstGeom>
        </p:spPr>
      </p:pic>
      <p:pic>
        <p:nvPicPr>
          <p:cNvPr id="5" name="図 4">
            <a:extLst>
              <a:ext uri="{FF2B5EF4-FFF2-40B4-BE49-F238E27FC236}">
                <a16:creationId xmlns:a16="http://schemas.microsoft.com/office/drawing/2014/main" id="{0EBBE532-A0F4-43EA-BCB0-99F6D23568C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125952" y="4904010"/>
            <a:ext cx="720000" cy="720000"/>
          </a:xfrm>
          <a:prstGeom prst="rect">
            <a:avLst/>
          </a:prstGeom>
        </p:spPr>
      </p:pic>
      <p:pic>
        <p:nvPicPr>
          <p:cNvPr id="6" name="図 5">
            <a:extLst>
              <a:ext uri="{FF2B5EF4-FFF2-40B4-BE49-F238E27FC236}">
                <a16:creationId xmlns:a16="http://schemas.microsoft.com/office/drawing/2014/main" id="{D6D875C7-967C-49A9-8B3F-E0FE81B7A71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635014" y="4904010"/>
            <a:ext cx="720000" cy="720000"/>
          </a:xfrm>
          <a:prstGeom prst="rect">
            <a:avLst/>
          </a:prstGeom>
        </p:spPr>
      </p:pic>
      <p:pic>
        <p:nvPicPr>
          <p:cNvPr id="7" name="図 6">
            <a:extLst>
              <a:ext uri="{FF2B5EF4-FFF2-40B4-BE49-F238E27FC236}">
                <a16:creationId xmlns:a16="http://schemas.microsoft.com/office/drawing/2014/main" id="{B90E3320-B015-4C23-A3C1-F051308041B6}"/>
              </a:ext>
            </a:extLst>
          </p:cNvPr>
          <p:cNvPicPr/>
          <p:nvPr/>
        </p:nvPicPr>
        <p:blipFill>
          <a:blip r:embed="rId7"/>
          <a:stretch>
            <a:fillRect/>
          </a:stretch>
        </p:blipFill>
        <p:spPr>
          <a:xfrm>
            <a:off x="4879810" y="4902841"/>
            <a:ext cx="720000" cy="72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3">
            <a:extLst>
              <a:ext uri="{FF2B5EF4-FFF2-40B4-BE49-F238E27FC236}">
                <a16:creationId xmlns:a16="http://schemas.microsoft.com/office/drawing/2014/main" id="{632F584F-4295-4CFB-883E-1F78BFB0C553}"/>
              </a:ext>
            </a:extLst>
          </p:cNvPr>
          <p:cNvSpPr txBox="1"/>
          <p:nvPr/>
        </p:nvSpPr>
        <p:spPr>
          <a:xfrm>
            <a:off x="2973244" y="6133006"/>
            <a:ext cx="3427227"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Gravel Mining</a:t>
            </a:r>
          </a:p>
        </p:txBody>
      </p:sp>
      <p:sp>
        <p:nvSpPr>
          <p:cNvPr id="8" name="テキスト ボックス 6">
            <a:extLst>
              <a:ext uri="{FF2B5EF4-FFF2-40B4-BE49-F238E27FC236}">
                <a16:creationId xmlns:a16="http://schemas.microsoft.com/office/drawing/2014/main" id="{AA2D29D1-64F3-4F29-A406-B45BDA13518C}"/>
              </a:ext>
            </a:extLst>
          </p:cNvPr>
          <p:cNvSpPr txBox="1"/>
          <p:nvPr/>
        </p:nvSpPr>
        <p:spPr>
          <a:xfrm>
            <a:off x="1158414" y="5798338"/>
            <a:ext cx="3427226" cy="246221"/>
          </a:xfrm>
          <a:prstGeom prst="rect">
            <a:avLst/>
          </a:prstGeom>
          <a:noFill/>
        </p:spPr>
        <p:txBody>
          <a:bodyPr wrap="square">
            <a:spAutoFit/>
          </a:bodyPr>
          <a:lstStyle/>
          <a:p>
            <a:r>
              <a:rPr lang="en-US" sz="1000" dirty="0">
                <a:effectLst/>
                <a:ea typeface="ＭＳ 明朝" panose="02020609040205080304" pitchFamily="17" charset="-128"/>
              </a:rPr>
              <a:t>Source</a:t>
            </a:r>
            <a:r>
              <a:rPr lang="en-US" sz="1000" dirty="0">
                <a:ea typeface="ＭＳ 明朝" panose="02020609040205080304" pitchFamily="17" charset="-128"/>
              </a:rPr>
              <a:t>:  </a:t>
            </a:r>
            <a:r>
              <a:rPr lang="en-US" altLang="ja-JP" sz="1000" dirty="0">
                <a:ea typeface="ＭＳ 明朝" panose="02020609040205080304" pitchFamily="17" charset="-128"/>
              </a:rPr>
              <a:t>ISHIGAMIJARI LLC.</a:t>
            </a:r>
            <a:endParaRPr lang="en-US" sz="1000" dirty="0">
              <a:ea typeface="ＭＳ 明朝" panose="02020609040205080304" pitchFamily="17" charset="-128"/>
            </a:endParaRPr>
          </a:p>
        </p:txBody>
      </p:sp>
      <p:sp>
        <p:nvSpPr>
          <p:cNvPr id="14" name="テキスト プレースホルダー 7">
            <a:extLst>
              <a:ext uri="{FF2B5EF4-FFF2-40B4-BE49-F238E27FC236}">
                <a16:creationId xmlns:a16="http://schemas.microsoft.com/office/drawing/2014/main" id="{D61346AC-B6CE-41F1-B028-7C0732DCE6A7}"/>
              </a:ext>
            </a:extLst>
          </p:cNvPr>
          <p:cNvSpPr txBox="1"/>
          <p:nvPr/>
        </p:nvSpPr>
        <p:spPr>
          <a:xfrm>
            <a:off x="360001" y="972000"/>
            <a:ext cx="7884408"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(2)	Regulations on River Use</a:t>
            </a:r>
          </a:p>
        </p:txBody>
      </p:sp>
      <p:sp>
        <p:nvSpPr>
          <p:cNvPr id="15" name="タイトル 1">
            <a:extLst>
              <a:ext uri="{FF2B5EF4-FFF2-40B4-BE49-F238E27FC236}">
                <a16:creationId xmlns:a16="http://schemas.microsoft.com/office/drawing/2014/main" id="{81A7F145-9704-4989-BE23-58F7A8817C6A}"/>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16" name="テキスト ボックス 15">
            <a:extLst>
              <a:ext uri="{FF2B5EF4-FFF2-40B4-BE49-F238E27FC236}">
                <a16:creationId xmlns:a16="http://schemas.microsoft.com/office/drawing/2014/main" id="{0D81E10A-BA6F-4C4E-B5FD-0EEAB2F5A454}"/>
              </a:ext>
            </a:extLst>
          </p:cNvPr>
          <p:cNvSpPr txBox="1"/>
          <p:nvPr/>
        </p:nvSpPr>
        <p:spPr>
          <a:xfrm>
            <a:off x="683568" y="1428318"/>
            <a:ext cx="4896544" cy="400110"/>
          </a:xfrm>
          <a:prstGeom prst="rect">
            <a:avLst/>
          </a:prstGeom>
          <a:noFill/>
        </p:spPr>
        <p:txBody>
          <a:bodyPr wrap="square" rtlCol="0">
            <a:spAutoFit/>
          </a:bodyPr>
          <a:lstStyle/>
          <a:p>
            <a:pPr marL="542925" indent="-357188"/>
            <a:r>
              <a:rPr lang="en-US" altLang="ja-JP" sz="2000" dirty="0"/>
              <a:t>4)	Products in River</a:t>
            </a:r>
          </a:p>
        </p:txBody>
      </p:sp>
      <p:pic>
        <p:nvPicPr>
          <p:cNvPr id="9" name="Picture 22">
            <a:extLst>
              <a:ext uri="{FF2B5EF4-FFF2-40B4-BE49-F238E27FC236}">
                <a16:creationId xmlns:a16="http://schemas.microsoft.com/office/drawing/2014/main" id="{78BCBD08-2D32-4106-88D9-19208E78F52A}"/>
              </a:ext>
            </a:extLst>
          </p:cNvPr>
          <p:cNvPicPr/>
          <p:nvPr/>
        </p:nvPicPr>
        <p:blipFill>
          <a:blip r:embed="rId3"/>
          <a:stretch>
            <a:fillRect/>
          </a:stretch>
        </p:blipFill>
        <p:spPr>
          <a:xfrm>
            <a:off x="1649652" y="1980137"/>
            <a:ext cx="5442628" cy="3449545"/>
          </a:xfrm>
          <a:prstGeom prst="rect">
            <a:avLst/>
          </a:prstGeom>
        </p:spPr>
      </p:pic>
    </p:spTree>
    <p:extLst>
      <p:ext uri="{BB962C8B-B14F-4D97-AF65-F5344CB8AC3E}">
        <p14:creationId xmlns:p14="http://schemas.microsoft.com/office/powerpoint/2010/main" val="2632151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9E83A01-EEA4-4451-B6FC-93DE0E6280C1}"/>
              </a:ext>
            </a:extLst>
          </p:cNvPr>
          <p:cNvPicPr>
            <a:picLocks noChangeAspect="1"/>
          </p:cNvPicPr>
          <p:nvPr/>
        </p:nvPicPr>
        <p:blipFill>
          <a:blip r:embed="rId3"/>
          <a:stretch>
            <a:fillRect/>
          </a:stretch>
        </p:blipFill>
        <p:spPr>
          <a:xfrm>
            <a:off x="1267136" y="1792513"/>
            <a:ext cx="5465103" cy="4090861"/>
          </a:xfrm>
          <a:prstGeom prst="rect">
            <a:avLst/>
          </a:prstGeom>
        </p:spPr>
      </p:pic>
      <p:sp>
        <p:nvSpPr>
          <p:cNvPr id="12" name="コンテンツ プレースホルダー 3">
            <a:extLst>
              <a:ext uri="{FF2B5EF4-FFF2-40B4-BE49-F238E27FC236}">
                <a16:creationId xmlns:a16="http://schemas.microsoft.com/office/drawing/2014/main" id="{B4D07177-9792-4B65-8891-0795674C552F}"/>
              </a:ext>
            </a:extLst>
          </p:cNvPr>
          <p:cNvSpPr txBox="1"/>
          <p:nvPr/>
        </p:nvSpPr>
        <p:spPr>
          <a:xfrm>
            <a:off x="2128935" y="6228006"/>
            <a:ext cx="4378313"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Removal of Illegally Moored Vessels</a:t>
            </a:r>
          </a:p>
        </p:txBody>
      </p:sp>
      <p:sp>
        <p:nvSpPr>
          <p:cNvPr id="9" name="テキスト ボックス 6">
            <a:extLst>
              <a:ext uri="{FF2B5EF4-FFF2-40B4-BE49-F238E27FC236}">
                <a16:creationId xmlns:a16="http://schemas.microsoft.com/office/drawing/2014/main" id="{A765E415-AF0D-4447-9855-068EF5C4EEF1}"/>
              </a:ext>
            </a:extLst>
          </p:cNvPr>
          <p:cNvSpPr txBox="1"/>
          <p:nvPr/>
        </p:nvSpPr>
        <p:spPr>
          <a:xfrm>
            <a:off x="1296819" y="5827896"/>
            <a:ext cx="6042546" cy="246221"/>
          </a:xfrm>
          <a:prstGeom prst="rect">
            <a:avLst/>
          </a:prstGeom>
          <a:noFill/>
        </p:spPr>
        <p:txBody>
          <a:bodyPr wrap="square">
            <a:spAutoFit/>
          </a:bodyPr>
          <a:lstStyle/>
          <a:p>
            <a:r>
              <a:rPr lang="en-US" sz="1000" dirty="0">
                <a:effectLst/>
                <a:ea typeface="ＭＳ 明朝" panose="02020609040205080304" pitchFamily="17" charset="-128"/>
              </a:rPr>
              <a:t>Source</a:t>
            </a:r>
            <a:r>
              <a:rPr lang="en-US" sz="1000" dirty="0">
                <a:ea typeface="ＭＳ 明朝" panose="02020609040205080304" pitchFamily="17" charset="-128"/>
              </a:rPr>
              <a:t>:  Keihin River Office, Kanto Regional Development Bureau, MLIT</a:t>
            </a:r>
          </a:p>
        </p:txBody>
      </p:sp>
      <p:sp>
        <p:nvSpPr>
          <p:cNvPr id="14" name="テキスト プレースホルダー 7">
            <a:extLst>
              <a:ext uri="{FF2B5EF4-FFF2-40B4-BE49-F238E27FC236}">
                <a16:creationId xmlns:a16="http://schemas.microsoft.com/office/drawing/2014/main" id="{D61346AC-B6CE-41F1-B028-7C0732DCE6A7}"/>
              </a:ext>
            </a:extLst>
          </p:cNvPr>
          <p:cNvSpPr txBox="1"/>
          <p:nvPr/>
        </p:nvSpPr>
        <p:spPr>
          <a:xfrm>
            <a:off x="360001" y="972000"/>
            <a:ext cx="7884408"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(2)	Regulations on River Use</a:t>
            </a:r>
          </a:p>
        </p:txBody>
      </p:sp>
      <p:sp>
        <p:nvSpPr>
          <p:cNvPr id="15" name="タイトル 1">
            <a:extLst>
              <a:ext uri="{FF2B5EF4-FFF2-40B4-BE49-F238E27FC236}">
                <a16:creationId xmlns:a16="http://schemas.microsoft.com/office/drawing/2014/main" id="{81A7F145-9704-4989-BE23-58F7A8817C6A}"/>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16" name="テキスト ボックス 15">
            <a:extLst>
              <a:ext uri="{FF2B5EF4-FFF2-40B4-BE49-F238E27FC236}">
                <a16:creationId xmlns:a16="http://schemas.microsoft.com/office/drawing/2014/main" id="{0D81E10A-BA6F-4C4E-B5FD-0EEAB2F5A454}"/>
              </a:ext>
            </a:extLst>
          </p:cNvPr>
          <p:cNvSpPr txBox="1"/>
          <p:nvPr/>
        </p:nvSpPr>
        <p:spPr>
          <a:xfrm>
            <a:off x="640943" y="1425183"/>
            <a:ext cx="4896544" cy="400110"/>
          </a:xfrm>
          <a:prstGeom prst="rect">
            <a:avLst/>
          </a:prstGeom>
          <a:noFill/>
        </p:spPr>
        <p:txBody>
          <a:bodyPr wrap="square" rtlCol="0">
            <a:spAutoFit/>
          </a:bodyPr>
          <a:lstStyle/>
          <a:p>
            <a:pPr marL="542925" indent="-357188"/>
            <a:r>
              <a:rPr lang="en-US" altLang="ja-JP" sz="2000" dirty="0"/>
              <a:t>5)	Penalty and Enforcement</a:t>
            </a:r>
          </a:p>
        </p:txBody>
      </p:sp>
    </p:spTree>
    <p:extLst>
      <p:ext uri="{BB962C8B-B14F-4D97-AF65-F5344CB8AC3E}">
        <p14:creationId xmlns:p14="http://schemas.microsoft.com/office/powerpoint/2010/main" val="781495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7">
            <a:extLst>
              <a:ext uri="{FF2B5EF4-FFF2-40B4-BE49-F238E27FC236}">
                <a16:creationId xmlns:a16="http://schemas.microsoft.com/office/drawing/2014/main" id="{CB2CE14E-50B5-4F93-9568-8AB49BD67E7D}"/>
              </a:ext>
            </a:extLst>
          </p:cNvPr>
          <p:cNvSpPr txBox="1"/>
          <p:nvPr/>
        </p:nvSpPr>
        <p:spPr>
          <a:xfrm>
            <a:off x="360000" y="972000"/>
            <a:ext cx="8316455"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(3)	Management of River Structure</a:t>
            </a:r>
          </a:p>
        </p:txBody>
      </p:sp>
      <p:sp>
        <p:nvSpPr>
          <p:cNvPr id="8" name="テキスト ボックス 7">
            <a:extLst>
              <a:ext uri="{FF2B5EF4-FFF2-40B4-BE49-F238E27FC236}">
                <a16:creationId xmlns:a16="http://schemas.microsoft.com/office/drawing/2014/main" id="{D570D63E-F0AE-48EC-AD1F-577DF9A585E0}"/>
              </a:ext>
            </a:extLst>
          </p:cNvPr>
          <p:cNvSpPr txBox="1"/>
          <p:nvPr/>
        </p:nvSpPr>
        <p:spPr>
          <a:xfrm>
            <a:off x="683567" y="1459964"/>
            <a:ext cx="7992888" cy="400110"/>
          </a:xfrm>
          <a:prstGeom prst="rect">
            <a:avLst/>
          </a:prstGeom>
          <a:noFill/>
        </p:spPr>
        <p:txBody>
          <a:bodyPr wrap="square" rtlCol="0">
            <a:spAutoFit/>
          </a:bodyPr>
          <a:lstStyle/>
          <a:p>
            <a:pPr marL="542925" indent="-457200"/>
            <a:r>
              <a:rPr lang="en-US" altLang="ja-JP" sz="2000" dirty="0"/>
              <a:t>1)	River Management Facilities</a:t>
            </a:r>
          </a:p>
        </p:txBody>
      </p:sp>
      <p:pic>
        <p:nvPicPr>
          <p:cNvPr id="11" name="図 10">
            <a:extLst>
              <a:ext uri="{FF2B5EF4-FFF2-40B4-BE49-F238E27FC236}">
                <a16:creationId xmlns:a16="http://schemas.microsoft.com/office/drawing/2014/main" id="{A2A7C3CE-13F0-4C0D-B409-0F2A5A73ADAF}"/>
              </a:ext>
            </a:extLst>
          </p:cNvPr>
          <p:cNvPicPr/>
          <p:nvPr/>
        </p:nvPicPr>
        <p:blipFill>
          <a:blip r:embed="rId3"/>
          <a:stretch>
            <a:fillRect/>
          </a:stretch>
        </p:blipFill>
        <p:spPr>
          <a:xfrm>
            <a:off x="791580" y="1811669"/>
            <a:ext cx="5832648" cy="3859841"/>
          </a:xfrm>
          <a:prstGeom prst="rect">
            <a:avLst/>
          </a:prstGeom>
        </p:spPr>
      </p:pic>
      <p:sp>
        <p:nvSpPr>
          <p:cNvPr id="17" name="テキスト ボックス 16">
            <a:extLst>
              <a:ext uri="{FF2B5EF4-FFF2-40B4-BE49-F238E27FC236}">
                <a16:creationId xmlns:a16="http://schemas.microsoft.com/office/drawing/2014/main" id="{6ECB586E-A2BF-4667-8449-809E7E16B8D2}"/>
              </a:ext>
            </a:extLst>
          </p:cNvPr>
          <p:cNvSpPr txBox="1"/>
          <p:nvPr/>
        </p:nvSpPr>
        <p:spPr>
          <a:xfrm>
            <a:off x="1141021" y="6040503"/>
            <a:ext cx="6527321" cy="400110"/>
          </a:xfrm>
          <a:prstGeom prst="rect">
            <a:avLst/>
          </a:prstGeom>
          <a:noFill/>
        </p:spPr>
        <p:txBody>
          <a:bodyPr wrap="square">
            <a:spAutoFit/>
          </a:bodyPr>
          <a:lstStyle/>
          <a:p>
            <a:pPr algn="ctr"/>
            <a:r>
              <a:rPr lang="en-US" altLang="ja-JP" sz="2000" b="1" dirty="0">
                <a:effectLst/>
                <a:latin typeface="Cambria" panose="02040503050406030204" pitchFamily="18" charset="0"/>
                <a:ea typeface="Cambria" panose="02040503050406030204" pitchFamily="18" charset="0"/>
              </a:rPr>
              <a:t>Example of Riverine Buffer Zone as Green Belt </a:t>
            </a:r>
            <a:endParaRPr lang="ja-JP" altLang="en-US" sz="2000" b="1" dirty="0">
              <a:latin typeface="Cambria" panose="02040503050406030204" pitchFamily="18" charset="0"/>
            </a:endParaRPr>
          </a:p>
        </p:txBody>
      </p:sp>
      <p:sp>
        <p:nvSpPr>
          <p:cNvPr id="9" name="テキスト ボックス 6">
            <a:extLst>
              <a:ext uri="{FF2B5EF4-FFF2-40B4-BE49-F238E27FC236}">
                <a16:creationId xmlns:a16="http://schemas.microsoft.com/office/drawing/2014/main" id="{6CD6A67E-851A-41CF-BB8A-0B8D9AD832EC}"/>
              </a:ext>
            </a:extLst>
          </p:cNvPr>
          <p:cNvSpPr txBox="1"/>
          <p:nvPr/>
        </p:nvSpPr>
        <p:spPr>
          <a:xfrm>
            <a:off x="788606" y="5644942"/>
            <a:ext cx="6879737" cy="246221"/>
          </a:xfrm>
          <a:prstGeom prst="rect">
            <a:avLst/>
          </a:prstGeom>
          <a:noFill/>
        </p:spPr>
        <p:txBody>
          <a:bodyPr wrap="square">
            <a:spAutoFit/>
          </a:bodyPr>
          <a:lstStyle/>
          <a:p>
            <a:r>
              <a:rPr lang="en-US" sz="1000" dirty="0">
                <a:effectLst/>
                <a:ea typeface="ＭＳ 明朝" panose="02020609040205080304" pitchFamily="17" charset="-128"/>
              </a:rPr>
              <a:t>Source</a:t>
            </a:r>
            <a:r>
              <a:rPr lang="en-US" sz="1000" dirty="0">
                <a:ea typeface="ＭＳ 明朝" panose="02020609040205080304" pitchFamily="17" charset="-128"/>
              </a:rPr>
              <a:t>:  Fukushima Office of Rivers and National Highways, Tohoku Regional Development Bureau, MLIT</a:t>
            </a:r>
          </a:p>
        </p:txBody>
      </p:sp>
      <p:sp>
        <p:nvSpPr>
          <p:cNvPr id="12" name="タイトル 1">
            <a:extLst>
              <a:ext uri="{FF2B5EF4-FFF2-40B4-BE49-F238E27FC236}">
                <a16:creationId xmlns:a16="http://schemas.microsoft.com/office/drawing/2014/main" id="{8C79D334-BA50-42AD-8B01-F5F1DA1835D2}"/>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13" name="テキスト ボックス 12">
            <a:extLst>
              <a:ext uri="{FF2B5EF4-FFF2-40B4-BE49-F238E27FC236}">
                <a16:creationId xmlns:a16="http://schemas.microsoft.com/office/drawing/2014/main" id="{2BA88050-01C1-45A6-9C9D-D4353395C0A7}"/>
              </a:ext>
            </a:extLst>
          </p:cNvPr>
          <p:cNvSpPr txBox="1"/>
          <p:nvPr/>
        </p:nvSpPr>
        <p:spPr>
          <a:xfrm>
            <a:off x="6732241" y="1838618"/>
            <a:ext cx="2367995" cy="3436922"/>
          </a:xfrm>
          <a:prstGeom prst="rect">
            <a:avLst/>
          </a:prstGeom>
          <a:noFill/>
        </p:spPr>
        <p:txBody>
          <a:bodyPr wrap="square" rtlCol="0">
            <a:spAutoFit/>
          </a:bodyPr>
          <a:lstStyle/>
          <a:p>
            <a:r>
              <a:rPr kumimoji="1" lang="en-US" altLang="ja-JP" dirty="0"/>
              <a:t>River Management Facilities:</a:t>
            </a:r>
          </a:p>
          <a:p>
            <a:pPr marL="285750" indent="-285750">
              <a:spcBef>
                <a:spcPts val="300"/>
              </a:spcBef>
              <a:buFont typeface="Arial" panose="020B0604020202020204" pitchFamily="34" charset="0"/>
              <a:buChar char="•"/>
            </a:pPr>
            <a:r>
              <a:rPr lang="en-US" altLang="ja-JP" dirty="0"/>
              <a:t>Dam</a:t>
            </a:r>
          </a:p>
          <a:p>
            <a:pPr marL="285750" indent="-285750">
              <a:spcBef>
                <a:spcPts val="300"/>
              </a:spcBef>
              <a:buFont typeface="Arial" panose="020B0604020202020204" pitchFamily="34" charset="0"/>
              <a:buChar char="•"/>
            </a:pPr>
            <a:r>
              <a:rPr kumimoji="1" lang="en-US" altLang="ja-JP" dirty="0"/>
              <a:t>Weir</a:t>
            </a:r>
          </a:p>
          <a:p>
            <a:pPr marL="285750" indent="-285750">
              <a:spcBef>
                <a:spcPts val="300"/>
              </a:spcBef>
              <a:buFont typeface="Arial" panose="020B0604020202020204" pitchFamily="34" charset="0"/>
              <a:buChar char="•"/>
            </a:pPr>
            <a:r>
              <a:rPr lang="en-US" altLang="ja-JP" dirty="0"/>
              <a:t>Sluice gate</a:t>
            </a:r>
          </a:p>
          <a:p>
            <a:pPr marL="285750" indent="-285750">
              <a:spcBef>
                <a:spcPts val="300"/>
              </a:spcBef>
              <a:buFont typeface="Arial" panose="020B0604020202020204" pitchFamily="34" charset="0"/>
              <a:buChar char="•"/>
            </a:pPr>
            <a:r>
              <a:rPr lang="en-US" altLang="ja-JP" dirty="0"/>
              <a:t>Levee</a:t>
            </a:r>
          </a:p>
          <a:p>
            <a:pPr marL="285750" indent="-285750">
              <a:spcBef>
                <a:spcPts val="300"/>
              </a:spcBef>
              <a:buFont typeface="Arial" panose="020B0604020202020204" pitchFamily="34" charset="0"/>
              <a:buChar char="•"/>
            </a:pPr>
            <a:r>
              <a:rPr lang="en-US" altLang="ja-JP" dirty="0"/>
              <a:t>Bank protection</a:t>
            </a:r>
          </a:p>
          <a:p>
            <a:pPr marL="285750" indent="-285750">
              <a:spcBef>
                <a:spcPts val="300"/>
              </a:spcBef>
              <a:buFont typeface="Arial" panose="020B0604020202020204" pitchFamily="34" charset="0"/>
              <a:buChar char="•"/>
            </a:pPr>
            <a:r>
              <a:rPr lang="en-US" altLang="ja-JP" dirty="0"/>
              <a:t>Groundsill</a:t>
            </a:r>
          </a:p>
          <a:p>
            <a:pPr marL="285750" indent="-285750">
              <a:spcBef>
                <a:spcPts val="300"/>
              </a:spcBef>
              <a:buFont typeface="Arial" panose="020B0604020202020204" pitchFamily="34" charset="0"/>
              <a:buChar char="•"/>
            </a:pPr>
            <a:r>
              <a:rPr lang="en-US" altLang="ja-JP" dirty="0"/>
              <a:t>Riverine buffer zone</a:t>
            </a:r>
          </a:p>
          <a:p>
            <a:pPr marL="285750" indent="-285750">
              <a:buFont typeface="Arial" panose="020B0604020202020204" pitchFamily="34" charset="0"/>
              <a:buChar char="•"/>
            </a:pPr>
            <a:endParaRPr kumimoji="1" lang="ja-JP" altLang="en-US" dirty="0"/>
          </a:p>
        </p:txBody>
      </p:sp>
    </p:spTree>
    <p:extLst>
      <p:ext uri="{BB962C8B-B14F-4D97-AF65-F5344CB8AC3E}">
        <p14:creationId xmlns:p14="http://schemas.microsoft.com/office/powerpoint/2010/main" val="2067455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5E03869D-4C25-480F-8358-4FEBC2E2C555}"/>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12" name="テキスト プレースホルダー 7">
            <a:extLst>
              <a:ext uri="{FF2B5EF4-FFF2-40B4-BE49-F238E27FC236}">
                <a16:creationId xmlns:a16="http://schemas.microsoft.com/office/drawing/2014/main" id="{0AA62308-9F5E-4568-AD8C-7D4E51D9DE19}"/>
              </a:ext>
            </a:extLst>
          </p:cNvPr>
          <p:cNvSpPr txBox="1"/>
          <p:nvPr/>
        </p:nvSpPr>
        <p:spPr>
          <a:xfrm>
            <a:off x="360000" y="972000"/>
            <a:ext cx="8316455"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(3)	Management of River Structure</a:t>
            </a:r>
          </a:p>
        </p:txBody>
      </p:sp>
      <p:sp>
        <p:nvSpPr>
          <p:cNvPr id="14" name="テキスト ボックス 13">
            <a:extLst>
              <a:ext uri="{FF2B5EF4-FFF2-40B4-BE49-F238E27FC236}">
                <a16:creationId xmlns:a16="http://schemas.microsoft.com/office/drawing/2014/main" id="{DA2EB69E-765F-4FCF-8835-F23772EFD3F1}"/>
              </a:ext>
            </a:extLst>
          </p:cNvPr>
          <p:cNvSpPr txBox="1"/>
          <p:nvPr/>
        </p:nvSpPr>
        <p:spPr>
          <a:xfrm>
            <a:off x="683567" y="1607840"/>
            <a:ext cx="7992888" cy="400110"/>
          </a:xfrm>
          <a:prstGeom prst="rect">
            <a:avLst/>
          </a:prstGeom>
          <a:noFill/>
        </p:spPr>
        <p:txBody>
          <a:bodyPr wrap="square" rtlCol="0">
            <a:spAutoFit/>
          </a:bodyPr>
          <a:lstStyle/>
          <a:p>
            <a:pPr marL="542925" indent="-457200"/>
            <a:r>
              <a:rPr lang="en-US" altLang="ja-JP" sz="2000" dirty="0"/>
              <a:t>2)	Permitted Structure</a:t>
            </a:r>
          </a:p>
        </p:txBody>
      </p:sp>
      <p:sp>
        <p:nvSpPr>
          <p:cNvPr id="16" name="テキスト ボックス 15">
            <a:extLst>
              <a:ext uri="{FF2B5EF4-FFF2-40B4-BE49-F238E27FC236}">
                <a16:creationId xmlns:a16="http://schemas.microsoft.com/office/drawing/2014/main" id="{DFAA25BC-2B33-4385-B16B-C14A15D41C5F}"/>
              </a:ext>
            </a:extLst>
          </p:cNvPr>
          <p:cNvSpPr txBox="1"/>
          <p:nvPr/>
        </p:nvSpPr>
        <p:spPr>
          <a:xfrm>
            <a:off x="1259631" y="2047400"/>
            <a:ext cx="6840760" cy="3477875"/>
          </a:xfrm>
          <a:prstGeom prst="rect">
            <a:avLst/>
          </a:prstGeom>
          <a:noFill/>
        </p:spPr>
        <p:txBody>
          <a:bodyPr wrap="square" rtlCol="0">
            <a:spAutoFit/>
          </a:bodyPr>
          <a:lstStyle/>
          <a:p>
            <a:pPr marL="285750" indent="-285750">
              <a:spcBef>
                <a:spcPts val="1200"/>
              </a:spcBef>
              <a:buFont typeface="Wingdings" panose="05000000000000000000" pitchFamily="2" charset="2"/>
              <a:buChar char="n"/>
            </a:pPr>
            <a:r>
              <a:rPr lang="en-US" altLang="ja-JP" dirty="0">
                <a:latin typeface="Times New Roman" panose="02020603050405020304" pitchFamily="18" charset="0"/>
                <a:ea typeface="ＭＳ 明朝" panose="02020609040205080304" pitchFamily="17" charset="-128"/>
              </a:rPr>
              <a:t>Organizations must obtain permission from the RMO for construction/reconstruction of structures such as bridges</a:t>
            </a:r>
            <a:r>
              <a:rPr lang="en-US" altLang="ja-JP" sz="1800" dirty="0">
                <a:effectLst/>
                <a:latin typeface="Times New Roman" panose="02020603050405020304" pitchFamily="18" charset="0"/>
                <a:ea typeface="ＭＳ 明朝" panose="02020609040205080304" pitchFamily="17" charset="-128"/>
              </a:rPr>
              <a:t> and weirs.</a:t>
            </a:r>
          </a:p>
          <a:p>
            <a:pPr marL="285750" indent="-285750">
              <a:spcBef>
                <a:spcPts val="1200"/>
              </a:spcBef>
              <a:buFont typeface="Wingdings" panose="05000000000000000000" pitchFamily="2" charset="2"/>
              <a:buChar char="n"/>
            </a:pPr>
            <a:r>
              <a:rPr lang="en-US" altLang="ja-JP" sz="1800" dirty="0">
                <a:effectLst/>
                <a:latin typeface="Times New Roman" panose="02020603050405020304" pitchFamily="18" charset="0"/>
                <a:ea typeface="ＭＳ 明朝" panose="02020609040205080304" pitchFamily="17" charset="-128"/>
              </a:rPr>
              <a:t>The RMO examines the appropriateness of purpose, technical feasibility, effects/impacts on flood protection, water use and river environment. </a:t>
            </a:r>
          </a:p>
          <a:p>
            <a:pPr marL="285750" indent="-285750">
              <a:spcBef>
                <a:spcPts val="1200"/>
              </a:spcBef>
              <a:buFont typeface="Wingdings" panose="05000000000000000000" pitchFamily="2" charset="2"/>
              <a:buChar char="n"/>
            </a:pPr>
            <a:r>
              <a:rPr lang="en-US" altLang="ja-JP" sz="1800" dirty="0">
                <a:effectLst/>
                <a:latin typeface="Times New Roman" panose="02020603050405020304" pitchFamily="18" charset="0"/>
                <a:ea typeface="ＭＳ 明朝" panose="02020609040205080304" pitchFamily="17" charset="-128"/>
              </a:rPr>
              <a:t>The structures should comply with technical criteria and standards. </a:t>
            </a:r>
          </a:p>
          <a:p>
            <a:pPr marL="285750" indent="-285750">
              <a:spcBef>
                <a:spcPts val="1200"/>
              </a:spcBef>
              <a:buFont typeface="Wingdings" panose="05000000000000000000" pitchFamily="2" charset="2"/>
              <a:buChar char="n"/>
            </a:pPr>
            <a:r>
              <a:rPr lang="en-US" altLang="ja-JP" sz="1800" dirty="0">
                <a:effectLst/>
                <a:latin typeface="Times New Roman" panose="02020603050405020304" pitchFamily="18" charset="0"/>
                <a:ea typeface="ＭＳ 明朝" panose="02020609040205080304" pitchFamily="17" charset="-128"/>
              </a:rPr>
              <a:t>These structures can be used only when it passes the inspection by the RMO.</a:t>
            </a:r>
          </a:p>
          <a:p>
            <a:pPr marL="285750" indent="-285750">
              <a:spcBef>
                <a:spcPts val="1200"/>
              </a:spcBef>
              <a:buFont typeface="Wingdings" panose="05000000000000000000" pitchFamily="2" charset="2"/>
              <a:buChar char="n"/>
            </a:pPr>
            <a:r>
              <a:rPr lang="en-US" altLang="ja-JP" sz="1800" dirty="0">
                <a:effectLst/>
                <a:latin typeface="Times New Roman" panose="02020603050405020304" pitchFamily="18" charset="0"/>
                <a:ea typeface="ＭＳ 明朝" panose="02020609040205080304" pitchFamily="17" charset="-128"/>
              </a:rPr>
              <a:t>The River Law includes  “Special Provisions” for Dams to meet strict requirements (Theme 8 Dam Management).</a:t>
            </a:r>
            <a:endParaRPr lang="ja-JP" altLang="ja-JP" sz="1800" kern="100" dirty="0">
              <a:effectLst/>
              <a:latin typeface="Times New Roman" panose="02020603050405020304" pitchFamily="18" charset="0"/>
              <a:ea typeface="ＭＳ 明朝" panose="02020609040205080304" pitchFamily="17" charset="-128"/>
              <a:cs typeface="ＭＳ 明朝" panose="02020609040205080304" pitchFamily="17" charset="-128"/>
            </a:endParaRPr>
          </a:p>
        </p:txBody>
      </p:sp>
    </p:spTree>
    <p:extLst>
      <p:ext uri="{BB962C8B-B14F-4D97-AF65-F5344CB8AC3E}">
        <p14:creationId xmlns:p14="http://schemas.microsoft.com/office/powerpoint/2010/main" val="674728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7B36507D-BD84-4E69-B82D-5D6B869B3C7E}"/>
              </a:ext>
            </a:extLst>
          </p:cNvPr>
          <p:cNvSpPr txBox="1"/>
          <p:nvPr/>
        </p:nvSpPr>
        <p:spPr>
          <a:xfrm>
            <a:off x="1301676" y="2361074"/>
            <a:ext cx="7237274" cy="707886"/>
          </a:xfrm>
          <a:prstGeom prst="rect">
            <a:avLst/>
          </a:prstGeom>
          <a:solidFill>
            <a:srgbClr val="CCECFF"/>
          </a:solidFill>
        </p:spPr>
        <p:txBody>
          <a:bodyPr wrap="square">
            <a:spAutoFit/>
          </a:bodyPr>
          <a:lstStyle/>
          <a:p>
            <a:r>
              <a:rPr lang="en-US" altLang="ja-JP" sz="2000" dirty="0"/>
              <a:t>River Administrator should </a:t>
            </a:r>
            <a:r>
              <a:rPr lang="en-US" altLang="ja-JP" sz="2000" dirty="0">
                <a:solidFill>
                  <a:srgbClr val="FF0000"/>
                </a:solidFill>
              </a:rPr>
              <a:t>maintain and repair</a:t>
            </a:r>
            <a:r>
              <a:rPr lang="en-US" altLang="ja-JP" sz="2000" dirty="0"/>
              <a:t> the river management facilities to </a:t>
            </a:r>
            <a:r>
              <a:rPr lang="en-US" altLang="ja-JP" sz="2000" dirty="0">
                <a:solidFill>
                  <a:srgbClr val="FF0000"/>
                </a:solidFill>
              </a:rPr>
              <a:t>keep these in sound conditions</a:t>
            </a:r>
            <a:r>
              <a:rPr lang="en-US" altLang="ja-JP" sz="2000" dirty="0"/>
              <a:t>. </a:t>
            </a:r>
            <a:endParaRPr lang="ja-JP" altLang="en-US" sz="2000" dirty="0"/>
          </a:p>
        </p:txBody>
      </p:sp>
      <p:sp>
        <p:nvSpPr>
          <p:cNvPr id="13" name="角丸四角形吹き出し 43">
            <a:extLst>
              <a:ext uri="{FF2B5EF4-FFF2-40B4-BE49-F238E27FC236}">
                <a16:creationId xmlns:a16="http://schemas.microsoft.com/office/drawing/2014/main" id="{BF921CD2-B069-4E7D-8E65-54325D1B90BE}"/>
              </a:ext>
            </a:extLst>
          </p:cNvPr>
          <p:cNvSpPr/>
          <p:nvPr/>
        </p:nvSpPr>
        <p:spPr>
          <a:xfrm>
            <a:off x="5334124" y="1851031"/>
            <a:ext cx="2592288" cy="333480"/>
          </a:xfrm>
          <a:prstGeom prst="wedgeRoundRectCallout">
            <a:avLst>
              <a:gd name="adj1" fmla="val -33914"/>
              <a:gd name="adj2" fmla="val 109837"/>
              <a:gd name="adj3" fmla="val 16667"/>
            </a:avLst>
          </a:prstGeom>
          <a:solidFill>
            <a:srgbClr val="FFFFCC"/>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72000" rIns="36000" bIns="36000" rtlCol="0" anchor="ctr">
            <a:spAutoFit/>
          </a:bodyPr>
          <a:lstStyle/>
          <a:p>
            <a:pPr>
              <a:lnSpc>
                <a:spcPts val="1500"/>
              </a:lnSpc>
            </a:pPr>
            <a:r>
              <a:rPr lang="en-US" altLang="ja-JP" sz="1600" dirty="0">
                <a:solidFill>
                  <a:schemeClr val="tx1"/>
                </a:solidFill>
              </a:rPr>
              <a:t>Stipulated in the River Law</a:t>
            </a:r>
          </a:p>
        </p:txBody>
      </p:sp>
      <p:sp>
        <p:nvSpPr>
          <p:cNvPr id="17" name="テキスト ボックス 16">
            <a:extLst>
              <a:ext uri="{FF2B5EF4-FFF2-40B4-BE49-F238E27FC236}">
                <a16:creationId xmlns:a16="http://schemas.microsoft.com/office/drawing/2014/main" id="{3B520426-BB20-4481-ADAC-0F6F60C6E6AD}"/>
              </a:ext>
            </a:extLst>
          </p:cNvPr>
          <p:cNvSpPr txBox="1"/>
          <p:nvPr/>
        </p:nvSpPr>
        <p:spPr>
          <a:xfrm>
            <a:off x="1187624" y="3573016"/>
            <a:ext cx="7237274" cy="1323439"/>
          </a:xfrm>
          <a:prstGeom prst="rect">
            <a:avLst/>
          </a:prstGeom>
          <a:solidFill>
            <a:srgbClr val="FFFFCC"/>
          </a:solidFill>
        </p:spPr>
        <p:txBody>
          <a:bodyPr wrap="square">
            <a:spAutoFit/>
          </a:bodyPr>
          <a:lstStyle/>
          <a:p>
            <a:r>
              <a:rPr lang="en-US" altLang="ja-JP" sz="2000" dirty="0">
                <a:solidFill>
                  <a:srgbClr val="FF0000"/>
                </a:solidFill>
                <a:effectLst/>
                <a:latin typeface="Cambria" panose="02040503050406030204" pitchFamily="18" charset="0"/>
                <a:ea typeface="Cambria" panose="02040503050406030204" pitchFamily="18" charset="0"/>
              </a:rPr>
              <a:t>Officials of the River Administrators </a:t>
            </a:r>
            <a:r>
              <a:rPr lang="en-US" altLang="ja-JP" sz="2000" dirty="0">
                <a:solidFill>
                  <a:schemeClr val="tx1">
                    <a:lumMod val="95000"/>
                    <a:lumOff val="5000"/>
                  </a:schemeClr>
                </a:solidFill>
                <a:effectLst/>
                <a:latin typeface="Cambria" panose="02040503050406030204" pitchFamily="18" charset="0"/>
                <a:ea typeface="Cambria" panose="02040503050406030204" pitchFamily="18" charset="0"/>
              </a:rPr>
              <a:t>(branch offices of national government and civil engineering offices of prefecture governments)</a:t>
            </a:r>
            <a:r>
              <a:rPr lang="en-US" altLang="ja-JP" sz="2000" dirty="0">
                <a:solidFill>
                  <a:srgbClr val="FF0000"/>
                </a:solidFill>
                <a:effectLst/>
                <a:latin typeface="Cambria" panose="02040503050406030204" pitchFamily="18" charset="0"/>
                <a:ea typeface="Cambria" panose="02040503050406030204" pitchFamily="18" charset="0"/>
              </a:rPr>
              <a:t> </a:t>
            </a:r>
            <a:r>
              <a:rPr lang="en-US" altLang="ja-JP" sz="2000" dirty="0">
                <a:solidFill>
                  <a:schemeClr val="tx1">
                    <a:lumMod val="95000"/>
                    <a:lumOff val="5000"/>
                  </a:schemeClr>
                </a:solidFill>
                <a:effectLst/>
                <a:latin typeface="Cambria" panose="02040503050406030204" pitchFamily="18" charset="0"/>
                <a:ea typeface="Cambria" panose="02040503050406030204" pitchFamily="18" charset="0"/>
              </a:rPr>
              <a:t>should </a:t>
            </a:r>
            <a:r>
              <a:rPr lang="en-US" altLang="ja-JP" sz="2000" dirty="0">
                <a:effectLst/>
                <a:latin typeface="Cambria" panose="02040503050406030204" pitchFamily="18" charset="0"/>
                <a:ea typeface="Cambria" panose="02040503050406030204" pitchFamily="18" charset="0"/>
              </a:rPr>
              <a:t>routinely monitor the River Areas for unusual situation and illegal river use.</a:t>
            </a:r>
            <a:endParaRPr lang="ja-JP" altLang="en-US" sz="2000" dirty="0">
              <a:latin typeface="Cambria" panose="02040503050406030204" pitchFamily="18" charset="0"/>
            </a:endParaRPr>
          </a:p>
        </p:txBody>
      </p:sp>
      <p:sp>
        <p:nvSpPr>
          <p:cNvPr id="9" name="タイトル 1">
            <a:extLst>
              <a:ext uri="{FF2B5EF4-FFF2-40B4-BE49-F238E27FC236}">
                <a16:creationId xmlns:a16="http://schemas.microsoft.com/office/drawing/2014/main" id="{5E03869D-4C25-480F-8358-4FEBC2E2C555}"/>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12" name="テキスト プレースホルダー 7">
            <a:extLst>
              <a:ext uri="{FF2B5EF4-FFF2-40B4-BE49-F238E27FC236}">
                <a16:creationId xmlns:a16="http://schemas.microsoft.com/office/drawing/2014/main" id="{0AA62308-9F5E-4568-AD8C-7D4E51D9DE19}"/>
              </a:ext>
            </a:extLst>
          </p:cNvPr>
          <p:cNvSpPr txBox="1"/>
          <p:nvPr/>
        </p:nvSpPr>
        <p:spPr>
          <a:xfrm>
            <a:off x="360000" y="972000"/>
            <a:ext cx="8316455"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(3)	Management of River Structure</a:t>
            </a:r>
          </a:p>
        </p:txBody>
      </p:sp>
      <p:sp>
        <p:nvSpPr>
          <p:cNvPr id="15" name="テキスト ボックス 14">
            <a:extLst>
              <a:ext uri="{FF2B5EF4-FFF2-40B4-BE49-F238E27FC236}">
                <a16:creationId xmlns:a16="http://schemas.microsoft.com/office/drawing/2014/main" id="{91734A4D-475C-4F6A-A8F0-A4222F7D5F80}"/>
              </a:ext>
            </a:extLst>
          </p:cNvPr>
          <p:cNvSpPr txBox="1"/>
          <p:nvPr/>
        </p:nvSpPr>
        <p:spPr>
          <a:xfrm>
            <a:off x="701804" y="1706102"/>
            <a:ext cx="7992888" cy="400110"/>
          </a:xfrm>
          <a:prstGeom prst="rect">
            <a:avLst/>
          </a:prstGeom>
          <a:noFill/>
        </p:spPr>
        <p:txBody>
          <a:bodyPr wrap="square" rtlCol="0">
            <a:spAutoFit/>
          </a:bodyPr>
          <a:lstStyle/>
          <a:p>
            <a:pPr marL="542925" indent="-457200"/>
            <a:r>
              <a:rPr lang="en-US" altLang="ja-JP" sz="2000" dirty="0"/>
              <a:t>3)	Maintenance</a:t>
            </a:r>
          </a:p>
        </p:txBody>
      </p:sp>
    </p:spTree>
    <p:extLst>
      <p:ext uri="{BB962C8B-B14F-4D97-AF65-F5344CB8AC3E}">
        <p14:creationId xmlns:p14="http://schemas.microsoft.com/office/powerpoint/2010/main" val="3736231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1FC60642-DE8E-4A99-B4D0-9B8C73B86A23}"/>
              </a:ext>
            </a:extLst>
          </p:cNvPr>
          <p:cNvSpPr/>
          <p:nvPr/>
        </p:nvSpPr>
        <p:spPr>
          <a:xfrm>
            <a:off x="400636" y="1516831"/>
            <a:ext cx="8367008" cy="2238389"/>
          </a:xfrm>
          <a:prstGeom prst="round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80000" tIns="36000" rIns="108000" bIns="36000" rtlCol="0" anchor="ctr">
            <a:noAutofit/>
          </a:bodyPr>
          <a:lstStyle/>
          <a:p>
            <a:pPr marL="285750" indent="-285750" algn="l">
              <a:lnSpc>
                <a:spcPts val="1500"/>
              </a:lnSpc>
              <a:spcBef>
                <a:spcPts val="200"/>
              </a:spcBef>
              <a:spcAft>
                <a:spcPts val="400"/>
              </a:spcAft>
              <a:buClr>
                <a:schemeClr val="accent5">
                  <a:lumMod val="50000"/>
                </a:schemeClr>
              </a:buClr>
              <a:buSzPct val="75000"/>
              <a:buFont typeface="Wingdings" panose="05000000000000000000" pitchFamily="2" charset="2"/>
              <a:buChar char="l"/>
            </a:pPr>
            <a:endParaRPr kumimoji="1" lang="ja-JP" altLang="en-US" dirty="0">
              <a:solidFill>
                <a:schemeClr val="tx1"/>
              </a:solidFill>
            </a:endParaRPr>
          </a:p>
        </p:txBody>
      </p:sp>
      <p:sp>
        <p:nvSpPr>
          <p:cNvPr id="12" name="テキスト ボックス 11">
            <a:extLst>
              <a:ext uri="{FF2B5EF4-FFF2-40B4-BE49-F238E27FC236}">
                <a16:creationId xmlns:a16="http://schemas.microsoft.com/office/drawing/2014/main" id="{ED694872-0086-41EF-916C-D6C9BAFA69FA}"/>
              </a:ext>
            </a:extLst>
          </p:cNvPr>
          <p:cNvSpPr txBox="1"/>
          <p:nvPr/>
        </p:nvSpPr>
        <p:spPr>
          <a:xfrm>
            <a:off x="693650" y="1168018"/>
            <a:ext cx="1512168" cy="348813"/>
          </a:xfrm>
          <a:prstGeom prst="rect">
            <a:avLst/>
          </a:prstGeom>
          <a:solidFill>
            <a:schemeClr val="bg1"/>
          </a:solidFill>
        </p:spPr>
        <p:txBody>
          <a:bodyPr wrap="square" rtlCol="0">
            <a:spAutoFit/>
          </a:bodyPr>
          <a:lstStyle/>
          <a:p>
            <a:pPr>
              <a:lnSpc>
                <a:spcPts val="2000"/>
              </a:lnSpc>
              <a:spcAft>
                <a:spcPts val="1200"/>
              </a:spcAft>
              <a:buClr>
                <a:schemeClr val="accent5">
                  <a:lumMod val="50000"/>
                </a:schemeClr>
              </a:buClr>
              <a:buSzPct val="75000"/>
            </a:pPr>
            <a:r>
              <a:rPr lang="en-US" altLang="ja-JP" sz="2000" b="1" dirty="0">
                <a:solidFill>
                  <a:schemeClr val="tx1"/>
                </a:solidFill>
              </a:rPr>
              <a:t>Flood Risk</a:t>
            </a:r>
          </a:p>
        </p:txBody>
      </p:sp>
      <p:sp>
        <p:nvSpPr>
          <p:cNvPr id="13" name="テキスト ボックス 12">
            <a:extLst>
              <a:ext uri="{FF2B5EF4-FFF2-40B4-BE49-F238E27FC236}">
                <a16:creationId xmlns:a16="http://schemas.microsoft.com/office/drawing/2014/main" id="{818D5B57-82C3-4D2E-8B23-A14E93499C5C}"/>
              </a:ext>
            </a:extLst>
          </p:cNvPr>
          <p:cNvSpPr txBox="1"/>
          <p:nvPr/>
        </p:nvSpPr>
        <p:spPr>
          <a:xfrm>
            <a:off x="722026" y="1521848"/>
            <a:ext cx="7824591" cy="2169825"/>
          </a:xfrm>
          <a:prstGeom prst="rect">
            <a:avLst/>
          </a:prstGeom>
          <a:noFill/>
        </p:spPr>
        <p:txBody>
          <a:bodyPr wrap="square">
            <a:spAutoFit/>
          </a:bodyPr>
          <a:lstStyle/>
          <a:p>
            <a:r>
              <a:rPr lang="en-US" altLang="ja-JP" sz="2000" b="1" dirty="0"/>
              <a:t>When flood is expected to occur</a:t>
            </a:r>
            <a:r>
              <a:rPr lang="en-US" altLang="ja-JP" sz="2000" dirty="0"/>
              <a:t>, the </a:t>
            </a:r>
            <a:r>
              <a:rPr lang="en-US" altLang="ja-JP" sz="2000" b="1" dirty="0">
                <a:solidFill>
                  <a:srgbClr val="FF0000"/>
                </a:solidFill>
              </a:rPr>
              <a:t>RMO </a:t>
            </a:r>
            <a:r>
              <a:rPr lang="en-US" altLang="ja-JP" sz="2000" dirty="0"/>
              <a:t>should:</a:t>
            </a:r>
          </a:p>
          <a:p>
            <a:pPr marL="285750" indent="-285750">
              <a:spcBef>
                <a:spcPts val="600"/>
              </a:spcBef>
              <a:buClr>
                <a:schemeClr val="accent1">
                  <a:lumMod val="50000"/>
                </a:schemeClr>
              </a:buClr>
              <a:buSzPct val="80000"/>
              <a:buFont typeface="Wingdings" panose="05000000000000000000" pitchFamily="2" charset="2"/>
              <a:buChar char="l"/>
            </a:pPr>
            <a:r>
              <a:rPr lang="en-US" altLang="ja-JP" sz="2000" dirty="0"/>
              <a:t>set up </a:t>
            </a:r>
            <a:r>
              <a:rPr lang="en-US" altLang="ja-JP" sz="2000" dirty="0">
                <a:solidFill>
                  <a:srgbClr val="FF0000"/>
                </a:solidFill>
              </a:rPr>
              <a:t>an alert team </a:t>
            </a:r>
            <a:r>
              <a:rPr lang="en-US" altLang="ja-JP" sz="2000" dirty="0"/>
              <a:t>and </a:t>
            </a:r>
            <a:r>
              <a:rPr lang="en-US" altLang="ja-JP" sz="2000" dirty="0">
                <a:solidFill>
                  <a:srgbClr val="FF0000"/>
                </a:solidFill>
              </a:rPr>
              <a:t>conduct flood-fighting measures;</a:t>
            </a:r>
            <a:endParaRPr lang="en-US" altLang="ja-JP" sz="2000" dirty="0">
              <a:effectLst/>
              <a:latin typeface="Times New Roman" panose="02020603050405020304" pitchFamily="18" charset="0"/>
              <a:ea typeface="ＭＳ 明朝" panose="02020609040205080304" pitchFamily="17" charset="-128"/>
            </a:endParaRPr>
          </a:p>
          <a:p>
            <a:pPr marL="285750" indent="-285750">
              <a:spcBef>
                <a:spcPts val="600"/>
              </a:spcBef>
              <a:buClr>
                <a:schemeClr val="accent1">
                  <a:lumMod val="50000"/>
                </a:schemeClr>
              </a:buClr>
              <a:buSzPct val="80000"/>
              <a:buFont typeface="Wingdings" panose="05000000000000000000" pitchFamily="2" charset="2"/>
              <a:buChar char="l"/>
            </a:pPr>
            <a:r>
              <a:rPr lang="en-US" altLang="ja-JP" sz="2000" dirty="0">
                <a:effectLst/>
                <a:latin typeface="Times New Roman" panose="02020603050405020304" pitchFamily="18" charset="0"/>
                <a:ea typeface="ＭＳ 明朝" panose="02020609040205080304" pitchFamily="17" charset="-128"/>
              </a:rPr>
              <a:t>announce </a:t>
            </a:r>
            <a:r>
              <a:rPr lang="en-US" altLang="ja-JP" sz="2000" dirty="0">
                <a:solidFill>
                  <a:srgbClr val="FF0000"/>
                </a:solidFill>
                <a:effectLst/>
                <a:latin typeface="Times New Roman" panose="02020603050405020304" pitchFamily="18" charset="0"/>
                <a:ea typeface="ＭＳ 明朝" panose="02020609040205080304" pitchFamily="17" charset="-128"/>
              </a:rPr>
              <a:t>flood forecast</a:t>
            </a:r>
            <a:r>
              <a:rPr lang="en-US" altLang="ja-JP" sz="2000" dirty="0">
                <a:solidFill>
                  <a:srgbClr val="FF0000"/>
                </a:solidFill>
                <a:latin typeface="Times New Roman" panose="02020603050405020304" pitchFamily="18" charset="0"/>
                <a:ea typeface="ＭＳ 明朝" panose="02020609040205080304" pitchFamily="17" charset="-128"/>
              </a:rPr>
              <a:t> </a:t>
            </a:r>
            <a:r>
              <a:rPr lang="en-US" altLang="ja-JP" sz="2000" dirty="0">
                <a:effectLst/>
                <a:latin typeface="Times New Roman" panose="02020603050405020304" pitchFamily="18" charset="0"/>
                <a:ea typeface="ＭＳ 明朝" panose="02020609040205080304" pitchFamily="17" charset="-128"/>
              </a:rPr>
              <a:t>in cooperation with the Meteorological Agency;</a:t>
            </a:r>
          </a:p>
          <a:p>
            <a:pPr marL="285750" indent="-285750">
              <a:spcBef>
                <a:spcPts val="600"/>
              </a:spcBef>
              <a:buClr>
                <a:schemeClr val="accent1">
                  <a:lumMod val="50000"/>
                </a:schemeClr>
              </a:buClr>
              <a:buSzPct val="80000"/>
              <a:buFont typeface="Wingdings" panose="05000000000000000000" pitchFamily="2" charset="2"/>
              <a:buChar char="l"/>
            </a:pPr>
            <a:r>
              <a:rPr lang="en-US" altLang="ja-JP" sz="2000" dirty="0">
                <a:solidFill>
                  <a:srgbClr val="FF0000"/>
                </a:solidFill>
              </a:rPr>
              <a:t>notify the relevant organizations </a:t>
            </a:r>
            <a:r>
              <a:rPr lang="en-US" altLang="ja-JP" sz="2000" dirty="0">
                <a:solidFill>
                  <a:schemeClr val="tx1">
                    <a:lumMod val="95000"/>
                    <a:lumOff val="5000"/>
                  </a:schemeClr>
                </a:solidFill>
              </a:rPr>
              <a:t>,</a:t>
            </a:r>
            <a:r>
              <a:rPr lang="en-US" altLang="ja-JP" sz="2000" dirty="0">
                <a:solidFill>
                  <a:srgbClr val="FF0000"/>
                </a:solidFill>
              </a:rPr>
              <a:t> </a:t>
            </a:r>
            <a:r>
              <a:rPr lang="en-US" altLang="ja-JP" sz="2000" dirty="0"/>
              <a:t>if the Danger Water Level  is exceeded.</a:t>
            </a:r>
          </a:p>
        </p:txBody>
      </p:sp>
      <p:sp>
        <p:nvSpPr>
          <p:cNvPr id="15" name="四角形: 角を丸くする 14">
            <a:extLst>
              <a:ext uri="{FF2B5EF4-FFF2-40B4-BE49-F238E27FC236}">
                <a16:creationId xmlns:a16="http://schemas.microsoft.com/office/drawing/2014/main" id="{C630CD7D-18FD-4EBA-9B30-038E523F3A2D}"/>
              </a:ext>
            </a:extLst>
          </p:cNvPr>
          <p:cNvSpPr/>
          <p:nvPr/>
        </p:nvSpPr>
        <p:spPr>
          <a:xfrm>
            <a:off x="388496" y="4233811"/>
            <a:ext cx="8367008" cy="2092508"/>
          </a:xfrm>
          <a:prstGeom prst="roundRect">
            <a:avLst/>
          </a:prstGeom>
          <a:solidFill>
            <a:srgbClr val="CCCC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80000" tIns="36000" rIns="108000" bIns="36000" rtlCol="0" anchor="ctr">
            <a:noAutofit/>
          </a:bodyPr>
          <a:lstStyle/>
          <a:p>
            <a:pPr marL="285750" indent="-285750" algn="l">
              <a:lnSpc>
                <a:spcPts val="1500"/>
              </a:lnSpc>
              <a:spcBef>
                <a:spcPts val="200"/>
              </a:spcBef>
              <a:spcAft>
                <a:spcPts val="400"/>
              </a:spcAft>
              <a:buClr>
                <a:schemeClr val="accent5">
                  <a:lumMod val="50000"/>
                </a:schemeClr>
              </a:buClr>
              <a:buSzPct val="75000"/>
              <a:buFont typeface="Wingdings" panose="05000000000000000000" pitchFamily="2" charset="2"/>
              <a:buChar char="l"/>
            </a:pPr>
            <a:endParaRPr kumimoji="1" lang="ja-JP" altLang="en-US" sz="2000" dirty="0">
              <a:solidFill>
                <a:schemeClr val="tx1"/>
              </a:solidFill>
            </a:endParaRPr>
          </a:p>
        </p:txBody>
      </p:sp>
      <p:sp>
        <p:nvSpPr>
          <p:cNvPr id="23" name="テキスト ボックス 22">
            <a:extLst>
              <a:ext uri="{FF2B5EF4-FFF2-40B4-BE49-F238E27FC236}">
                <a16:creationId xmlns:a16="http://schemas.microsoft.com/office/drawing/2014/main" id="{718FA332-1D85-4926-ACA9-D20967000DC0}"/>
              </a:ext>
            </a:extLst>
          </p:cNvPr>
          <p:cNvSpPr txBox="1"/>
          <p:nvPr/>
        </p:nvSpPr>
        <p:spPr>
          <a:xfrm>
            <a:off x="664305" y="3884997"/>
            <a:ext cx="4039247" cy="348813"/>
          </a:xfrm>
          <a:prstGeom prst="rect">
            <a:avLst/>
          </a:prstGeom>
          <a:solidFill>
            <a:schemeClr val="bg1"/>
          </a:solidFill>
        </p:spPr>
        <p:txBody>
          <a:bodyPr wrap="square" rtlCol="0">
            <a:spAutoFit/>
          </a:bodyPr>
          <a:lstStyle/>
          <a:p>
            <a:pPr>
              <a:lnSpc>
                <a:spcPts val="2000"/>
              </a:lnSpc>
              <a:spcAft>
                <a:spcPts val="1200"/>
              </a:spcAft>
              <a:buClr>
                <a:schemeClr val="accent5">
                  <a:lumMod val="50000"/>
                </a:schemeClr>
              </a:buClr>
              <a:buSzPct val="75000"/>
            </a:pPr>
            <a:r>
              <a:rPr lang="en-US" altLang="ja-JP" sz="2000" b="1" dirty="0">
                <a:solidFill>
                  <a:schemeClr val="tx1"/>
                </a:solidFill>
              </a:rPr>
              <a:t>Extraordinary Drought</a:t>
            </a:r>
          </a:p>
        </p:txBody>
      </p:sp>
      <p:sp>
        <p:nvSpPr>
          <p:cNvPr id="24" name="テキスト ボックス 23">
            <a:extLst>
              <a:ext uri="{FF2B5EF4-FFF2-40B4-BE49-F238E27FC236}">
                <a16:creationId xmlns:a16="http://schemas.microsoft.com/office/drawing/2014/main" id="{774EE68F-3244-498E-8BA3-FAC0A4680E2B}"/>
              </a:ext>
            </a:extLst>
          </p:cNvPr>
          <p:cNvSpPr txBox="1"/>
          <p:nvPr/>
        </p:nvSpPr>
        <p:spPr>
          <a:xfrm>
            <a:off x="707848" y="4443600"/>
            <a:ext cx="7752583" cy="1785104"/>
          </a:xfrm>
          <a:prstGeom prst="rect">
            <a:avLst/>
          </a:prstGeom>
          <a:noFill/>
        </p:spPr>
        <p:txBody>
          <a:bodyPr wrap="square">
            <a:spAutoFit/>
          </a:bodyPr>
          <a:lstStyle/>
          <a:p>
            <a:r>
              <a:rPr lang="en-US" altLang="ja-JP" sz="2000" b="1" dirty="0"/>
              <a:t>In the event of extraordinary drought:</a:t>
            </a:r>
          </a:p>
          <a:p>
            <a:pPr marL="285750" indent="-285750">
              <a:spcBef>
                <a:spcPts val="600"/>
              </a:spcBef>
              <a:buClr>
                <a:schemeClr val="accent1">
                  <a:lumMod val="50000"/>
                </a:schemeClr>
              </a:buClr>
              <a:buSzPct val="80000"/>
              <a:buFont typeface="Wingdings" panose="05000000000000000000" pitchFamily="2" charset="2"/>
              <a:buChar char="l"/>
            </a:pPr>
            <a:r>
              <a:rPr lang="en-US" altLang="ja-JP" sz="2000" dirty="0"/>
              <a:t>Information should be provided to water users to </a:t>
            </a:r>
            <a:r>
              <a:rPr lang="en-US" altLang="ja-JP" sz="2000" dirty="0">
                <a:solidFill>
                  <a:srgbClr val="FF0000"/>
                </a:solidFill>
              </a:rPr>
              <a:t>promote mutual coordination</a:t>
            </a:r>
            <a:r>
              <a:rPr lang="en-US" altLang="ja-JP" sz="2000" dirty="0"/>
              <a:t> among all relevant users.</a:t>
            </a:r>
          </a:p>
          <a:p>
            <a:pPr marL="285750" indent="-285750">
              <a:spcBef>
                <a:spcPts val="600"/>
              </a:spcBef>
              <a:buClr>
                <a:schemeClr val="accent1">
                  <a:lumMod val="50000"/>
                </a:schemeClr>
              </a:buClr>
              <a:buSzPct val="80000"/>
              <a:buFont typeface="Wingdings" panose="05000000000000000000" pitchFamily="2" charset="2"/>
              <a:buChar char="l"/>
            </a:pPr>
            <a:r>
              <a:rPr lang="en-US" altLang="ja-JP" sz="2000" dirty="0"/>
              <a:t>If discussions are not converging, </a:t>
            </a:r>
            <a:r>
              <a:rPr lang="en-US" altLang="ja-JP" sz="2000" dirty="0">
                <a:solidFill>
                  <a:srgbClr val="FF0000"/>
                </a:solidFill>
              </a:rPr>
              <a:t>necessary mediation </a:t>
            </a:r>
            <a:r>
              <a:rPr lang="en-US" altLang="ja-JP" sz="2000" dirty="0"/>
              <a:t>should be conducted.</a:t>
            </a:r>
          </a:p>
        </p:txBody>
      </p:sp>
      <p:sp>
        <p:nvSpPr>
          <p:cNvPr id="11" name="タイトル 1">
            <a:extLst>
              <a:ext uri="{FF2B5EF4-FFF2-40B4-BE49-F238E27FC236}">
                <a16:creationId xmlns:a16="http://schemas.microsoft.com/office/drawing/2014/main" id="{EA1B07E8-FC81-4ABB-8206-9CDAB621A036}"/>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14" name="テキスト プレースホルダー 7">
            <a:extLst>
              <a:ext uri="{FF2B5EF4-FFF2-40B4-BE49-F238E27FC236}">
                <a16:creationId xmlns:a16="http://schemas.microsoft.com/office/drawing/2014/main" id="{C310F8A4-74CE-46E2-8C2D-17C027C17C5D}"/>
              </a:ext>
            </a:extLst>
          </p:cNvPr>
          <p:cNvSpPr txBox="1"/>
          <p:nvPr/>
        </p:nvSpPr>
        <p:spPr>
          <a:xfrm>
            <a:off x="261941" y="763684"/>
            <a:ext cx="8316455"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(4)	Disaster Management</a:t>
            </a:r>
          </a:p>
        </p:txBody>
      </p:sp>
    </p:spTree>
    <p:extLst>
      <p:ext uri="{BB962C8B-B14F-4D97-AF65-F5344CB8AC3E}">
        <p14:creationId xmlns:p14="http://schemas.microsoft.com/office/powerpoint/2010/main" val="3098931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C0E7153-4027-4F64-8171-EDC143ED10EC}"/>
              </a:ext>
            </a:extLst>
          </p:cNvPr>
          <p:cNvSpPr txBox="1"/>
          <p:nvPr/>
        </p:nvSpPr>
        <p:spPr>
          <a:xfrm>
            <a:off x="1586593" y="2535090"/>
            <a:ext cx="5976664" cy="348813"/>
          </a:xfrm>
          <a:prstGeom prst="rect">
            <a:avLst/>
          </a:prstGeom>
          <a:solidFill>
            <a:schemeClr val="bg1"/>
          </a:solidFill>
        </p:spPr>
        <p:txBody>
          <a:bodyPr wrap="square" rtlCol="0">
            <a:spAutoFit/>
          </a:bodyPr>
          <a:lstStyle/>
          <a:p>
            <a:pPr>
              <a:lnSpc>
                <a:spcPts val="2000"/>
              </a:lnSpc>
              <a:spcAft>
                <a:spcPts val="1200"/>
              </a:spcAft>
              <a:buClr>
                <a:schemeClr val="accent5">
                  <a:lumMod val="50000"/>
                </a:schemeClr>
              </a:buClr>
              <a:buSzPct val="75000"/>
            </a:pPr>
            <a:r>
              <a:rPr lang="en-US" altLang="ja-JP" sz="2000" b="1" dirty="0">
                <a:solidFill>
                  <a:schemeClr val="tx1"/>
                </a:solidFill>
              </a:rPr>
              <a:t>Activities of River Collaboration Organizations</a:t>
            </a:r>
          </a:p>
        </p:txBody>
      </p:sp>
      <p:sp>
        <p:nvSpPr>
          <p:cNvPr id="11" name="コンテンツ プレースホルダー 3">
            <a:extLst>
              <a:ext uri="{FF2B5EF4-FFF2-40B4-BE49-F238E27FC236}">
                <a16:creationId xmlns:a16="http://schemas.microsoft.com/office/drawing/2014/main" id="{05165B43-A46A-48C5-B1A6-0626A48B183E}"/>
              </a:ext>
            </a:extLst>
          </p:cNvPr>
          <p:cNvSpPr txBox="1"/>
          <p:nvPr/>
        </p:nvSpPr>
        <p:spPr>
          <a:xfrm>
            <a:off x="1311422" y="6124272"/>
            <a:ext cx="3476601"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Joint cleaning of channels</a:t>
            </a:r>
          </a:p>
        </p:txBody>
      </p:sp>
      <p:sp>
        <p:nvSpPr>
          <p:cNvPr id="12" name="コンテンツ プレースホルダー 3">
            <a:extLst>
              <a:ext uri="{FF2B5EF4-FFF2-40B4-BE49-F238E27FC236}">
                <a16:creationId xmlns:a16="http://schemas.microsoft.com/office/drawing/2014/main" id="{C24B93EB-A827-4DC9-870F-718B8211EF29}"/>
              </a:ext>
            </a:extLst>
          </p:cNvPr>
          <p:cNvSpPr txBox="1"/>
          <p:nvPr/>
        </p:nvSpPr>
        <p:spPr>
          <a:xfrm>
            <a:off x="5423336" y="6093296"/>
            <a:ext cx="2965088"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Fish investigation</a:t>
            </a:r>
          </a:p>
        </p:txBody>
      </p:sp>
      <p:pic>
        <p:nvPicPr>
          <p:cNvPr id="13" name="図 12">
            <a:extLst>
              <a:ext uri="{FF2B5EF4-FFF2-40B4-BE49-F238E27FC236}">
                <a16:creationId xmlns:a16="http://schemas.microsoft.com/office/drawing/2014/main" id="{77321C04-5B89-46AF-9569-C04C65F741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414" y="3013438"/>
            <a:ext cx="3927528" cy="2851765"/>
          </a:xfrm>
          <a:prstGeom prst="rect">
            <a:avLst/>
          </a:prstGeom>
          <a:noFill/>
          <a:ln>
            <a:noFill/>
          </a:ln>
        </p:spPr>
      </p:pic>
      <p:pic>
        <p:nvPicPr>
          <p:cNvPr id="14" name="図 13">
            <a:extLst>
              <a:ext uri="{FF2B5EF4-FFF2-40B4-BE49-F238E27FC236}">
                <a16:creationId xmlns:a16="http://schemas.microsoft.com/office/drawing/2014/main" id="{3A1061F4-4E01-4AC5-B455-8A2B1BE1CE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0052" y="3030297"/>
            <a:ext cx="3927574" cy="2851765"/>
          </a:xfrm>
          <a:prstGeom prst="rect">
            <a:avLst/>
          </a:prstGeom>
          <a:noFill/>
          <a:ln>
            <a:noFill/>
          </a:ln>
        </p:spPr>
      </p:pic>
      <p:sp>
        <p:nvSpPr>
          <p:cNvPr id="17" name="テキスト ボックス 16">
            <a:extLst>
              <a:ext uri="{FF2B5EF4-FFF2-40B4-BE49-F238E27FC236}">
                <a16:creationId xmlns:a16="http://schemas.microsoft.com/office/drawing/2014/main" id="{E6BC49EB-8ABB-4286-A070-24AE6CBCE7F3}"/>
              </a:ext>
            </a:extLst>
          </p:cNvPr>
          <p:cNvSpPr txBox="1"/>
          <p:nvPr/>
        </p:nvSpPr>
        <p:spPr>
          <a:xfrm>
            <a:off x="1187624" y="1612002"/>
            <a:ext cx="7704856" cy="707886"/>
          </a:xfrm>
          <a:prstGeom prst="rect">
            <a:avLst/>
          </a:prstGeom>
          <a:noFill/>
        </p:spPr>
        <p:txBody>
          <a:bodyPr wrap="square">
            <a:spAutoFit/>
          </a:bodyPr>
          <a:lstStyle/>
          <a:p>
            <a:r>
              <a:rPr lang="en-US" altLang="ja-JP" sz="2000" dirty="0"/>
              <a:t>Collaboration with the local community is </a:t>
            </a:r>
            <a:r>
              <a:rPr lang="en-US" altLang="ja-JP" sz="2000" dirty="0">
                <a:solidFill>
                  <a:srgbClr val="FF0000"/>
                </a:solidFill>
              </a:rPr>
              <a:t>prerequisite </a:t>
            </a:r>
            <a:r>
              <a:rPr lang="en-US" altLang="ja-JP" sz="2000" dirty="0">
                <a:solidFill>
                  <a:schemeClr val="tx1">
                    <a:lumMod val="95000"/>
                    <a:lumOff val="5000"/>
                  </a:schemeClr>
                </a:solidFill>
              </a:rPr>
              <a:t>for the river management.</a:t>
            </a:r>
          </a:p>
        </p:txBody>
      </p:sp>
      <p:sp>
        <p:nvSpPr>
          <p:cNvPr id="9" name="テキスト ボックス 6">
            <a:extLst>
              <a:ext uri="{FF2B5EF4-FFF2-40B4-BE49-F238E27FC236}">
                <a16:creationId xmlns:a16="http://schemas.microsoft.com/office/drawing/2014/main" id="{B8015F7F-9377-40F8-8544-8DC74C082BAF}"/>
              </a:ext>
            </a:extLst>
          </p:cNvPr>
          <p:cNvSpPr txBox="1"/>
          <p:nvPr/>
        </p:nvSpPr>
        <p:spPr>
          <a:xfrm>
            <a:off x="984414" y="5814932"/>
            <a:ext cx="1203486" cy="246221"/>
          </a:xfrm>
          <a:prstGeom prst="rect">
            <a:avLst/>
          </a:prstGeom>
          <a:noFill/>
        </p:spPr>
        <p:txBody>
          <a:bodyPr wrap="square">
            <a:spAutoFit/>
          </a:bodyPr>
          <a:lstStyle/>
          <a:p>
            <a:r>
              <a:rPr lang="en-US" sz="1000" dirty="0">
                <a:effectLst/>
                <a:ea typeface="ＭＳ 明朝" panose="02020609040205080304" pitchFamily="17" charset="-128"/>
              </a:rPr>
              <a:t>Source: MLIT</a:t>
            </a:r>
            <a:endParaRPr lang="en-US" sz="1000" dirty="0">
              <a:ea typeface="ＭＳ 明朝" panose="02020609040205080304" pitchFamily="17" charset="-128"/>
            </a:endParaRPr>
          </a:p>
        </p:txBody>
      </p:sp>
      <p:sp>
        <p:nvSpPr>
          <p:cNvPr id="15" name="タイトル 1">
            <a:extLst>
              <a:ext uri="{FF2B5EF4-FFF2-40B4-BE49-F238E27FC236}">
                <a16:creationId xmlns:a16="http://schemas.microsoft.com/office/drawing/2014/main" id="{CB3EE66B-42AC-4E0D-801C-5E3DDD507E7B}"/>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18" name="テキスト プレースホルダー 7">
            <a:extLst>
              <a:ext uri="{FF2B5EF4-FFF2-40B4-BE49-F238E27FC236}">
                <a16:creationId xmlns:a16="http://schemas.microsoft.com/office/drawing/2014/main" id="{1859504A-4BC2-45EE-AF89-37B0576C6600}"/>
              </a:ext>
            </a:extLst>
          </p:cNvPr>
          <p:cNvSpPr txBox="1"/>
          <p:nvPr/>
        </p:nvSpPr>
        <p:spPr>
          <a:xfrm>
            <a:off x="360000" y="972000"/>
            <a:ext cx="8316455"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(5)	Collaboration with Private Sector</a:t>
            </a:r>
          </a:p>
        </p:txBody>
      </p:sp>
    </p:spTree>
    <p:extLst>
      <p:ext uri="{BB962C8B-B14F-4D97-AF65-F5344CB8AC3E}">
        <p14:creationId xmlns:p14="http://schemas.microsoft.com/office/powerpoint/2010/main" val="3473608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676496" cy="720000"/>
          </a:xfrm>
        </p:spPr>
        <p:txBody>
          <a:bodyPr>
            <a:normAutofit/>
          </a:bodyPr>
          <a:lstStyle/>
          <a:p>
            <a:pPr>
              <a:tabLst>
                <a:tab pos="1435100" algn="l"/>
              </a:tabLst>
            </a:pPr>
            <a:r>
              <a:rPr lang="en-US" altLang="ja-JP" sz="2800" dirty="0"/>
              <a:t>3. New Initiatives</a:t>
            </a:r>
            <a:endParaRPr kumimoji="1" lang="ja-JP" altLang="en-US" sz="2800" dirty="0"/>
          </a:p>
        </p:txBody>
      </p:sp>
      <p:sp>
        <p:nvSpPr>
          <p:cNvPr id="7" name="テキスト プレースホルダー 7">
            <a:extLst>
              <a:ext uri="{FF2B5EF4-FFF2-40B4-BE49-F238E27FC236}">
                <a16:creationId xmlns:a16="http://schemas.microsoft.com/office/drawing/2014/main" id="{CB2CE14E-50B5-4F93-9568-8AB49BD67E7D}"/>
              </a:ext>
            </a:extLst>
          </p:cNvPr>
          <p:cNvSpPr txBox="1"/>
          <p:nvPr/>
        </p:nvSpPr>
        <p:spPr>
          <a:xfrm>
            <a:off x="360000" y="972000"/>
            <a:ext cx="8316455"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(1)	Extending Lifetime of River Management Facilities</a:t>
            </a:r>
          </a:p>
        </p:txBody>
      </p:sp>
      <p:sp>
        <p:nvSpPr>
          <p:cNvPr id="6" name="コンテンツ プレースホルダー 3">
            <a:extLst>
              <a:ext uri="{FF2B5EF4-FFF2-40B4-BE49-F238E27FC236}">
                <a16:creationId xmlns:a16="http://schemas.microsoft.com/office/drawing/2014/main" id="{070C40B4-7BAB-43B7-8E41-0BCAD1AEF1FD}"/>
              </a:ext>
            </a:extLst>
          </p:cNvPr>
          <p:cNvSpPr txBox="1"/>
          <p:nvPr/>
        </p:nvSpPr>
        <p:spPr>
          <a:xfrm>
            <a:off x="2515166" y="6259901"/>
            <a:ext cx="5310556"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Cycle Maintenance and Management  System</a:t>
            </a:r>
          </a:p>
        </p:txBody>
      </p:sp>
      <p:pic>
        <p:nvPicPr>
          <p:cNvPr id="5" name="Picture 4">
            <a:extLst>
              <a:ext uri="{FF2B5EF4-FFF2-40B4-BE49-F238E27FC236}">
                <a16:creationId xmlns:a16="http://schemas.microsoft.com/office/drawing/2014/main" id="{148A5EE7-9D29-417C-827B-372BA413F43A}"/>
              </a:ext>
            </a:extLst>
          </p:cNvPr>
          <p:cNvPicPr>
            <a:picLocks noChangeAspect="1"/>
          </p:cNvPicPr>
          <p:nvPr/>
        </p:nvPicPr>
        <p:blipFill rotWithShape="1">
          <a:blip r:embed="rId3"/>
          <a:srcRect t="5576"/>
          <a:stretch/>
        </p:blipFill>
        <p:spPr>
          <a:xfrm>
            <a:off x="1835696" y="1634859"/>
            <a:ext cx="6669496" cy="4415366"/>
          </a:xfrm>
          <a:prstGeom prst="rect">
            <a:avLst/>
          </a:prstGeom>
        </p:spPr>
      </p:pic>
      <p:sp>
        <p:nvSpPr>
          <p:cNvPr id="19" name="角丸四角形吹き出し 43">
            <a:extLst>
              <a:ext uri="{FF2B5EF4-FFF2-40B4-BE49-F238E27FC236}">
                <a16:creationId xmlns:a16="http://schemas.microsoft.com/office/drawing/2014/main" id="{3AEA5A4E-F31E-4B4C-8C2B-42F5FE7EB647}"/>
              </a:ext>
            </a:extLst>
          </p:cNvPr>
          <p:cNvSpPr/>
          <p:nvPr/>
        </p:nvSpPr>
        <p:spPr>
          <a:xfrm>
            <a:off x="719572" y="1556792"/>
            <a:ext cx="2232248" cy="1144559"/>
          </a:xfrm>
          <a:prstGeom prst="wedgeRoundRectCallout">
            <a:avLst>
              <a:gd name="adj1" fmla="val 42755"/>
              <a:gd name="adj2" fmla="val 66290"/>
              <a:gd name="adj3" fmla="val 16667"/>
            </a:avLst>
          </a:prstGeom>
          <a:solidFill>
            <a:srgbClr val="FFFFCC"/>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nSpc>
                <a:spcPts val="1500"/>
              </a:lnSpc>
            </a:pPr>
            <a:r>
              <a:rPr lang="en-US" altLang="ja-JP" sz="1400" dirty="0">
                <a:solidFill>
                  <a:schemeClr val="tx1"/>
                </a:solidFill>
              </a:rPr>
              <a:t>With the PDCA cycle maintenance system, reduction and leveling of total costs are made possible</a:t>
            </a:r>
          </a:p>
        </p:txBody>
      </p:sp>
      <p:sp>
        <p:nvSpPr>
          <p:cNvPr id="10" name="テキスト ボックス 6">
            <a:extLst>
              <a:ext uri="{FF2B5EF4-FFF2-40B4-BE49-F238E27FC236}">
                <a16:creationId xmlns:a16="http://schemas.microsoft.com/office/drawing/2014/main" id="{913F6EC1-5389-48C6-A8F5-5570A4C1C44A}"/>
              </a:ext>
            </a:extLst>
          </p:cNvPr>
          <p:cNvSpPr txBox="1"/>
          <p:nvPr/>
        </p:nvSpPr>
        <p:spPr>
          <a:xfrm>
            <a:off x="2350077" y="5818502"/>
            <a:ext cx="1203486" cy="246221"/>
          </a:xfrm>
          <a:prstGeom prst="rect">
            <a:avLst/>
          </a:prstGeom>
          <a:noFill/>
        </p:spPr>
        <p:txBody>
          <a:bodyPr wrap="square">
            <a:spAutoFit/>
          </a:bodyPr>
          <a:lstStyle/>
          <a:p>
            <a:r>
              <a:rPr lang="en-US" sz="1000" dirty="0">
                <a:effectLst/>
                <a:ea typeface="ＭＳ 明朝" panose="02020609040205080304" pitchFamily="17" charset="-128"/>
              </a:rPr>
              <a:t>Source: MLIT</a:t>
            </a:r>
            <a:endParaRPr lang="en-US" sz="1000" dirty="0">
              <a:ea typeface="ＭＳ 明朝" panose="02020609040205080304" pitchFamily="17" charset="-128"/>
            </a:endParaRPr>
          </a:p>
        </p:txBody>
      </p:sp>
    </p:spTree>
    <p:extLst>
      <p:ext uri="{BB962C8B-B14F-4D97-AF65-F5344CB8AC3E}">
        <p14:creationId xmlns:p14="http://schemas.microsoft.com/office/powerpoint/2010/main" val="524393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7">
            <a:extLst>
              <a:ext uri="{FF2B5EF4-FFF2-40B4-BE49-F238E27FC236}">
                <a16:creationId xmlns:a16="http://schemas.microsoft.com/office/drawing/2014/main" id="{CB2CE14E-50B5-4F93-9568-8AB49BD67E7D}"/>
              </a:ext>
            </a:extLst>
          </p:cNvPr>
          <p:cNvSpPr txBox="1"/>
          <p:nvPr/>
        </p:nvSpPr>
        <p:spPr>
          <a:xfrm>
            <a:off x="350996" y="569465"/>
            <a:ext cx="8316455"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39750" indent="-539750">
              <a:buNone/>
            </a:pPr>
            <a:r>
              <a:rPr lang="en-US" altLang="ja-JP" sz="2000" dirty="0"/>
              <a:t>(2)	Collaboration with Relevant Offices</a:t>
            </a:r>
          </a:p>
        </p:txBody>
      </p:sp>
      <p:pic>
        <p:nvPicPr>
          <p:cNvPr id="3" name="Picture 2">
            <a:extLst>
              <a:ext uri="{FF2B5EF4-FFF2-40B4-BE49-F238E27FC236}">
                <a16:creationId xmlns:a16="http://schemas.microsoft.com/office/drawing/2014/main" id="{84F88ABC-52B4-4A40-9E9B-ABBC2F3DE18A}"/>
              </a:ext>
            </a:extLst>
          </p:cNvPr>
          <p:cNvPicPr>
            <a:picLocks noChangeAspect="1"/>
          </p:cNvPicPr>
          <p:nvPr/>
        </p:nvPicPr>
        <p:blipFill>
          <a:blip r:embed="rId3"/>
          <a:stretch>
            <a:fillRect/>
          </a:stretch>
        </p:blipFill>
        <p:spPr>
          <a:xfrm>
            <a:off x="1403648" y="1272290"/>
            <a:ext cx="7036091" cy="4966104"/>
          </a:xfrm>
          <a:prstGeom prst="rect">
            <a:avLst/>
          </a:prstGeom>
        </p:spPr>
      </p:pic>
      <p:sp>
        <p:nvSpPr>
          <p:cNvPr id="9" name="テキスト ボックス 6">
            <a:extLst>
              <a:ext uri="{FF2B5EF4-FFF2-40B4-BE49-F238E27FC236}">
                <a16:creationId xmlns:a16="http://schemas.microsoft.com/office/drawing/2014/main" id="{21C7F2DB-0861-4B48-BADC-51CEE96369AE}"/>
              </a:ext>
            </a:extLst>
          </p:cNvPr>
          <p:cNvSpPr txBox="1"/>
          <p:nvPr/>
        </p:nvSpPr>
        <p:spPr>
          <a:xfrm>
            <a:off x="7859304" y="5231767"/>
            <a:ext cx="1284696" cy="707886"/>
          </a:xfrm>
          <a:prstGeom prst="rect">
            <a:avLst/>
          </a:prstGeom>
          <a:noFill/>
        </p:spPr>
        <p:txBody>
          <a:bodyPr wrap="square">
            <a:spAutoFit/>
          </a:bodyPr>
          <a:lstStyle/>
          <a:p>
            <a:r>
              <a:rPr lang="en-US" sz="1000" dirty="0">
                <a:ea typeface="ＭＳ 明朝" panose="02020609040205080304" pitchFamily="17" charset="-128"/>
              </a:rPr>
              <a:t>Source: Chubu Regional Development Bureau, MLIT </a:t>
            </a:r>
          </a:p>
        </p:txBody>
      </p:sp>
      <p:sp>
        <p:nvSpPr>
          <p:cNvPr id="8" name="テキスト ボックス 7">
            <a:extLst>
              <a:ext uri="{FF2B5EF4-FFF2-40B4-BE49-F238E27FC236}">
                <a16:creationId xmlns:a16="http://schemas.microsoft.com/office/drawing/2014/main" id="{D570D63E-F0AE-48EC-AD1F-577DF9A585E0}"/>
              </a:ext>
            </a:extLst>
          </p:cNvPr>
          <p:cNvSpPr txBox="1"/>
          <p:nvPr/>
        </p:nvSpPr>
        <p:spPr>
          <a:xfrm>
            <a:off x="704260" y="1017375"/>
            <a:ext cx="7992888" cy="400110"/>
          </a:xfrm>
          <a:prstGeom prst="rect">
            <a:avLst/>
          </a:prstGeom>
          <a:noFill/>
        </p:spPr>
        <p:txBody>
          <a:bodyPr wrap="square" rtlCol="0">
            <a:spAutoFit/>
          </a:bodyPr>
          <a:lstStyle/>
          <a:p>
            <a:pPr marL="539750" indent="-454025"/>
            <a:r>
              <a:rPr lang="en-US" altLang="ja-JP" sz="2000" dirty="0"/>
              <a:t>1)	</a:t>
            </a:r>
            <a:r>
              <a:rPr lang="fr-FR" altLang="ja-JP" sz="2000" dirty="0"/>
              <a:t>Comprehensive Sediment Management Plan</a:t>
            </a:r>
            <a:endParaRPr lang="en-US" altLang="ja-JP" sz="2000" dirty="0"/>
          </a:p>
        </p:txBody>
      </p:sp>
      <p:sp>
        <p:nvSpPr>
          <p:cNvPr id="10" name="タイトル 1">
            <a:extLst>
              <a:ext uri="{FF2B5EF4-FFF2-40B4-BE49-F238E27FC236}">
                <a16:creationId xmlns:a16="http://schemas.microsoft.com/office/drawing/2014/main" id="{E3B726D5-20D5-43EE-AB0E-718800545DCB}"/>
              </a:ext>
            </a:extLst>
          </p:cNvPr>
          <p:cNvSpPr>
            <a:spLocks noGrp="1"/>
          </p:cNvSpPr>
          <p:nvPr>
            <p:ph type="title"/>
          </p:nvPr>
        </p:nvSpPr>
        <p:spPr>
          <a:xfrm>
            <a:off x="362456" y="15073"/>
            <a:ext cx="8676496" cy="720000"/>
          </a:xfrm>
        </p:spPr>
        <p:txBody>
          <a:bodyPr>
            <a:normAutofit/>
          </a:bodyPr>
          <a:lstStyle/>
          <a:p>
            <a:pPr>
              <a:tabLst>
                <a:tab pos="1435100" algn="l"/>
              </a:tabLst>
            </a:pPr>
            <a:r>
              <a:rPr lang="en-US" altLang="ja-JP" sz="2800" dirty="0"/>
              <a:t>3. New Initiatives</a:t>
            </a:r>
            <a:endParaRPr kumimoji="1" lang="ja-JP" altLang="en-US" sz="2800" dirty="0"/>
          </a:p>
        </p:txBody>
      </p:sp>
      <p:sp>
        <p:nvSpPr>
          <p:cNvPr id="21" name="コンテンツ プレースホルダー 3">
            <a:extLst>
              <a:ext uri="{FF2B5EF4-FFF2-40B4-BE49-F238E27FC236}">
                <a16:creationId xmlns:a16="http://schemas.microsoft.com/office/drawing/2014/main" id="{36886770-5866-4D1E-ACF5-7E5ABA06EA75}"/>
              </a:ext>
            </a:extLst>
          </p:cNvPr>
          <p:cNvSpPr txBox="1"/>
          <p:nvPr/>
        </p:nvSpPr>
        <p:spPr>
          <a:xfrm>
            <a:off x="3635896" y="6176733"/>
            <a:ext cx="4634819" cy="622606"/>
          </a:xfrm>
          <a:prstGeom prst="rect">
            <a:avLst/>
          </a:prstGeom>
          <a:solidFill>
            <a:schemeClr val="bg1"/>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Comprehensive Sediment Management Plan for Hino River Erosion Control and Afforestation</a:t>
            </a:r>
          </a:p>
        </p:txBody>
      </p:sp>
    </p:spTree>
    <p:extLst>
      <p:ext uri="{BB962C8B-B14F-4D97-AF65-F5344CB8AC3E}">
        <p14:creationId xmlns:p14="http://schemas.microsoft.com/office/powerpoint/2010/main" val="4186507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en-US" altLang="ja-JP" dirty="0"/>
              <a:t>8. Lessons Learned (1)</a:t>
            </a:r>
            <a:endParaRPr kumimoji="1" lang="ja-JP" altLang="en-US" dirty="0"/>
          </a:p>
        </p:txBody>
      </p:sp>
      <p:sp>
        <p:nvSpPr>
          <p:cNvPr id="7" name="テキスト ボックス 6">
            <a:extLst>
              <a:ext uri="{FF2B5EF4-FFF2-40B4-BE49-F238E27FC236}">
                <a16:creationId xmlns:a16="http://schemas.microsoft.com/office/drawing/2014/main" id="{6EEC8F74-F335-46F0-974D-0EF32535A11F}"/>
              </a:ext>
            </a:extLst>
          </p:cNvPr>
          <p:cNvSpPr txBox="1"/>
          <p:nvPr/>
        </p:nvSpPr>
        <p:spPr>
          <a:xfrm>
            <a:off x="732476" y="1268760"/>
            <a:ext cx="7583940" cy="3493264"/>
          </a:xfrm>
          <a:prstGeom prst="rect">
            <a:avLst/>
          </a:prstGeom>
          <a:noFill/>
        </p:spPr>
        <p:txBody>
          <a:bodyPr wrap="square">
            <a:spAutoFit/>
          </a:bodyPr>
          <a:lstStyle/>
          <a:p>
            <a:pPr marL="542925" lvl="1" indent="-542925" algn="just">
              <a:spcAft>
                <a:spcPts val="600"/>
              </a:spcAft>
              <a:buClr>
                <a:schemeClr val="accent5">
                  <a:lumMod val="50000"/>
                </a:schemeClr>
              </a:buClr>
              <a:buSzPct val="75000"/>
              <a:buAutoNum type="arabicParenBoth"/>
            </a:pPr>
            <a:r>
              <a:rPr lang="en-US" altLang="ja-JP" kern="100" dirty="0">
                <a:solidFill>
                  <a:srgbClr val="0000FF"/>
                </a:solidFill>
                <a:latin typeface="Cambria" panose="02040503050406030204" pitchFamily="18" charset="0"/>
                <a:ea typeface="ＭＳ 明朝" panose="02020609040205080304" pitchFamily="17" charset="-128"/>
              </a:rPr>
              <a:t>The mechanisms of managing rivers need to be established</a:t>
            </a:r>
            <a:r>
              <a:rPr lang="en-US" altLang="ja-JP" kern="100" dirty="0">
                <a:latin typeface="Cambria" panose="02040503050406030204" pitchFamily="18" charset="0"/>
                <a:ea typeface="ＭＳ 明朝" panose="02020609040205080304" pitchFamily="17" charset="-128"/>
              </a:rPr>
              <a:t>. </a:t>
            </a:r>
          </a:p>
          <a:p>
            <a:pPr marL="533400" lvl="1" indent="-533400" algn="just">
              <a:spcAft>
                <a:spcPts val="600"/>
              </a:spcAft>
              <a:buClr>
                <a:schemeClr val="accent5">
                  <a:lumMod val="50000"/>
                </a:schemeClr>
              </a:buClr>
              <a:buSzPct val="75000"/>
            </a:pPr>
            <a:r>
              <a:rPr lang="en-US" altLang="ja-JP" kern="100" dirty="0">
                <a:latin typeface="Cambria" panose="02040503050406030204" pitchFamily="18" charset="0"/>
                <a:ea typeface="ＭＳ 明朝" panose="02020609040205080304" pitchFamily="17" charset="-128"/>
              </a:rPr>
              <a:t>	In Japan, the RMO designates river areas that regulate various activities; organizations must obtain permission from the RMO to construct structures and conduct activities. As river water is a public good, water users require RMO permissions; the RMO formulated technical guidelines and standards detailing the permissions process. In Japan, when the prefectural government carried out river management, it was difficult to solve conflicts between upstream and downstream or left and right riverbanks. In response, the management responsibility was altered such that the national government manages major rivers, which is particularly useful for rivers flowing through multiple prefectures.</a:t>
            </a:r>
            <a:endParaRPr lang="ja-JP" altLang="ja-JP" kern="100" dirty="0">
              <a:latin typeface="Cambria" panose="02040503050406030204" pitchFamily="18" charset="0"/>
              <a:ea typeface="ＭＳ 明朝" panose="02020609040205080304" pitchFamily="17" charset="-128"/>
            </a:endParaRPr>
          </a:p>
        </p:txBody>
      </p:sp>
    </p:spTree>
    <p:extLst>
      <p:ext uri="{BB962C8B-B14F-4D97-AF65-F5344CB8AC3E}">
        <p14:creationId xmlns:p14="http://schemas.microsoft.com/office/powerpoint/2010/main" val="3137296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60000" y="810416"/>
            <a:ext cx="8208000" cy="677108"/>
          </a:xfrm>
        </p:spPr>
        <p:txBody>
          <a:bodyPr/>
          <a:lstStyle/>
          <a:p>
            <a:r>
              <a:rPr lang="en-US" altLang="ja-JP" dirty="0"/>
              <a:t>Contents</a:t>
            </a:r>
            <a:endParaRPr lang="ja-JP" altLang="en-US" dirty="0"/>
          </a:p>
        </p:txBody>
      </p:sp>
      <p:sp>
        <p:nvSpPr>
          <p:cNvPr id="5" name="テキスト プレースホルダー 4"/>
          <p:cNvSpPr>
            <a:spLocks noGrp="1"/>
          </p:cNvSpPr>
          <p:nvPr>
            <p:ph type="body" sz="quarter" idx="13"/>
          </p:nvPr>
        </p:nvSpPr>
        <p:spPr>
          <a:xfrm>
            <a:off x="755576" y="1717352"/>
            <a:ext cx="7812424" cy="2154436"/>
          </a:xfrm>
        </p:spPr>
        <p:txBody>
          <a:bodyPr/>
          <a:lstStyle/>
          <a:p>
            <a:pPr lvl="3">
              <a:lnSpc>
                <a:spcPts val="3000"/>
              </a:lnSpc>
            </a:pPr>
            <a:r>
              <a:rPr lang="en-US" altLang="ja-JP" sz="2800" dirty="0"/>
              <a:t>Introduction</a:t>
            </a:r>
          </a:p>
          <a:p>
            <a:pPr lvl="3">
              <a:lnSpc>
                <a:spcPts val="3000"/>
              </a:lnSpc>
            </a:pPr>
            <a:r>
              <a:rPr lang="en-US" altLang="ja-JP" sz="2800" dirty="0"/>
              <a:t>Purpose of River Management and Management Entity</a:t>
            </a:r>
          </a:p>
          <a:p>
            <a:pPr lvl="3">
              <a:lnSpc>
                <a:spcPts val="3000"/>
              </a:lnSpc>
            </a:pPr>
            <a:r>
              <a:rPr lang="en-US" altLang="ja-JP" sz="2800" dirty="0"/>
              <a:t>River Initiatives</a:t>
            </a:r>
          </a:p>
          <a:p>
            <a:pPr lvl="3">
              <a:lnSpc>
                <a:spcPts val="3000"/>
              </a:lnSpc>
            </a:pPr>
            <a:r>
              <a:rPr lang="en-US" altLang="ja-JP" sz="2800" dirty="0"/>
              <a:t>Lessons Learned</a:t>
            </a:r>
            <a:endParaRPr lang="ja-JP" alt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idx="14"/>
          </p:nvPr>
        </p:nvSpPr>
        <p:spPr>
          <a:xfrm>
            <a:off x="683568" y="1268760"/>
            <a:ext cx="7704856" cy="4320480"/>
          </a:xfrm>
        </p:spPr>
        <p:txBody>
          <a:bodyPr>
            <a:noAutofit/>
          </a:bodyPr>
          <a:lstStyle/>
          <a:p>
            <a:pPr marL="542925" lvl="1" indent="-542925" algn="just">
              <a:lnSpc>
                <a:spcPct val="100000"/>
              </a:lnSpc>
              <a:spcBef>
                <a:spcPts val="0"/>
              </a:spcBef>
              <a:spcAft>
                <a:spcPts val="600"/>
              </a:spcAft>
              <a:buAutoNum type="arabicParenBoth" startAt="2"/>
            </a:pPr>
            <a:r>
              <a:rPr lang="en-US" altLang="ja-JP" sz="1800" dirty="0">
                <a:solidFill>
                  <a:srgbClr val="0000FF"/>
                </a:solidFill>
                <a:effectLst/>
                <a:ea typeface="ＭＳ 明朝" panose="02020609040205080304" pitchFamily="17" charset="-128"/>
                <a:cs typeface="Vrinda" panose="020B0502040204020203" pitchFamily="34" charset="0"/>
              </a:rPr>
              <a:t>River management should adapt to changing social conditions. </a:t>
            </a:r>
          </a:p>
          <a:p>
            <a:pPr marL="533400" lvl="1" indent="0" algn="just">
              <a:lnSpc>
                <a:spcPct val="100000"/>
              </a:lnSpc>
              <a:spcBef>
                <a:spcPts val="0"/>
              </a:spcBef>
              <a:spcAft>
                <a:spcPts val="600"/>
              </a:spcAft>
              <a:buNone/>
            </a:pPr>
            <a:r>
              <a:rPr lang="en-US" altLang="ja-JP" sz="1800" dirty="0">
                <a:effectLst/>
                <a:ea typeface="ＭＳ 明朝" panose="02020609040205080304" pitchFamily="17" charset="-128"/>
                <a:cs typeface="Vrinda" panose="020B0502040204020203" pitchFamily="34" charset="0"/>
              </a:rPr>
              <a:t>As river management becomes more complex with societal development, management goals should be established flexibly. The unique natural conditions in Japan have meant flood protection has consistently been the main focus of river management. The country needs to adapt to effects caused by climate change. Also, sediment management, quality of structure, and leisure activities became more important issues. Restoration of nature requires a long time, and in the worst case, it may be irreversible.</a:t>
            </a:r>
            <a:endParaRPr lang="en-US" altLang="ja-JP" sz="1800" kern="100" dirty="0">
              <a:solidFill>
                <a:schemeClr val="tx1">
                  <a:lumMod val="95000"/>
                  <a:lumOff val="5000"/>
                </a:schemeClr>
              </a:solidFill>
              <a:effectLst/>
              <a:ea typeface="ＭＳ 明朝" panose="02020609040205080304" pitchFamily="17" charset="-128"/>
            </a:endParaRPr>
          </a:p>
          <a:p>
            <a:pPr marL="542925" lvl="1" indent="-542925" algn="just">
              <a:lnSpc>
                <a:spcPct val="100000"/>
              </a:lnSpc>
              <a:spcBef>
                <a:spcPts val="1200"/>
              </a:spcBef>
              <a:spcAft>
                <a:spcPts val="600"/>
              </a:spcAft>
              <a:buAutoNum type="arabicParenBoth" startAt="3"/>
            </a:pPr>
            <a:r>
              <a:rPr lang="en-US" altLang="ja-JP" sz="1800" kern="100" dirty="0">
                <a:solidFill>
                  <a:srgbClr val="0000FF"/>
                </a:solidFill>
                <a:effectLst/>
                <a:ea typeface="ＭＳ 明朝" panose="02020609040205080304" pitchFamily="17" charset="-128"/>
              </a:rPr>
              <a:t>Systematic maintenance is required to ensure long-term quality of river structures. </a:t>
            </a:r>
          </a:p>
          <a:p>
            <a:pPr marL="533400" lvl="1" indent="0" algn="just">
              <a:lnSpc>
                <a:spcPct val="100000"/>
              </a:lnSpc>
              <a:spcBef>
                <a:spcPts val="0"/>
              </a:spcBef>
              <a:spcAft>
                <a:spcPts val="600"/>
              </a:spcAft>
              <a:buNone/>
            </a:pPr>
            <a:r>
              <a:rPr lang="en-US" altLang="ja-JP" sz="1800" kern="100" dirty="0">
                <a:effectLst/>
                <a:ea typeface="ＭＳ 明朝" panose="02020609040205080304" pitchFamily="17" charset="-128"/>
              </a:rPr>
              <a:t>Systematic maintenance is essentially required to ensure the quality of structures. Therefore, inspections, maintenance, and repairs must be continued at the operation and maintenance stages. These activities extend the longevity of river structures. The use of ICT may also prove to be effective for economic and efficient maintenance.</a:t>
            </a:r>
            <a:endParaRPr lang="ja-JP" altLang="ja-JP" sz="1800" kern="100" dirty="0">
              <a:effectLst/>
              <a:ea typeface="ＭＳ 明朝" panose="02020609040205080304" pitchFamily="17" charset="-128"/>
            </a:endParaRPr>
          </a:p>
          <a:p>
            <a:pPr marL="542925" lvl="1" indent="-542925" algn="just">
              <a:lnSpc>
                <a:spcPct val="100000"/>
              </a:lnSpc>
              <a:spcBef>
                <a:spcPts val="1200"/>
              </a:spcBef>
              <a:spcAft>
                <a:spcPts val="600"/>
              </a:spcAft>
              <a:buNone/>
            </a:pPr>
            <a:endParaRPr lang="ja-JP" altLang="ja-JP" sz="1800" kern="100" dirty="0">
              <a:effectLst/>
              <a:latin typeface="Cambria" panose="02040503050406030204" pitchFamily="18" charset="0"/>
              <a:ea typeface="ＭＳ 明朝" panose="02020609040205080304" pitchFamily="17" charset="-128"/>
            </a:endParaRPr>
          </a:p>
        </p:txBody>
      </p:sp>
      <p:sp>
        <p:nvSpPr>
          <p:cNvPr id="5" name="タイトル 4"/>
          <p:cNvSpPr>
            <a:spLocks noGrp="1"/>
          </p:cNvSpPr>
          <p:nvPr>
            <p:ph type="title"/>
          </p:nvPr>
        </p:nvSpPr>
        <p:spPr/>
        <p:txBody>
          <a:bodyPr>
            <a:normAutofit/>
          </a:bodyPr>
          <a:lstStyle/>
          <a:p>
            <a:r>
              <a:rPr lang="en-US" altLang="ja-JP" dirty="0"/>
              <a:t>8. Lessons Learned (2)</a:t>
            </a:r>
            <a:endParaRPr kumimoji="1" lang="ja-JP" altLang="en-US" dirty="0"/>
          </a:p>
        </p:txBody>
      </p:sp>
    </p:spTree>
    <p:extLst>
      <p:ext uri="{BB962C8B-B14F-4D97-AF65-F5344CB8AC3E}">
        <p14:creationId xmlns:p14="http://schemas.microsoft.com/office/powerpoint/2010/main" val="2566134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en-US" altLang="ja-JP" dirty="0"/>
              <a:t>8. Lessons Learned (3)</a:t>
            </a:r>
            <a:endParaRPr kumimoji="1" lang="ja-JP" altLang="en-US" dirty="0"/>
          </a:p>
        </p:txBody>
      </p:sp>
      <p:sp>
        <p:nvSpPr>
          <p:cNvPr id="4" name="コンテンツ プレースホルダー 4"/>
          <p:cNvSpPr txBox="1"/>
          <p:nvPr/>
        </p:nvSpPr>
        <p:spPr>
          <a:xfrm>
            <a:off x="638690" y="1124744"/>
            <a:ext cx="7650619" cy="2569934"/>
          </a:xfrm>
          <a:prstGeom prst="rect">
            <a:avLst/>
          </a:prstGeom>
        </p:spPr>
        <p:txBody>
          <a:bodyPr vert="horz" wrap="square" lIns="72000" tIns="0" rIns="0" bIns="0" rtlCol="0">
            <a:spAutoFit/>
          </a:bodyPr>
          <a:lstStyle>
            <a:lvl1pPr marL="342265" indent="-342900" algn="l" defTabSz="914400" rtl="0" eaLnBrk="1" latinLnBrk="0" hangingPunct="1">
              <a:spcBef>
                <a:spcPts val="1200"/>
              </a:spcBef>
              <a:buClr>
                <a:schemeClr val="accent5">
                  <a:lumMod val="50000"/>
                </a:schemeClr>
              </a:buClr>
              <a:buSzPct val="75000"/>
              <a:buFont typeface="Wingdings" panose="05000000000000000000" pitchFamily="2" charset="2"/>
              <a:buChar char="l"/>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SzPct val="75000"/>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Clr>
                <a:schemeClr val="accent5">
                  <a:lumMod val="50000"/>
                </a:schemeClr>
              </a:buClr>
              <a:buSzPct val="75000"/>
              <a:buFont typeface="Arial" panose="020B0604020202020204" pitchFamily="34" charset="0"/>
              <a:buChar char="•"/>
              <a:defRPr kumimoji="1" sz="2400" kern="1200">
                <a:solidFill>
                  <a:schemeClr val="tx1"/>
                </a:solidFill>
                <a:latin typeface="+mn-lt"/>
                <a:ea typeface="+mn-ea"/>
                <a:cs typeface="+mn-cs"/>
              </a:defRPr>
            </a:lvl3pPr>
            <a:lvl4pPr marL="57785" indent="0" algn="l" defTabSz="914400" rtl="0" eaLnBrk="1" latinLnBrk="0" hangingPunct="1">
              <a:lnSpc>
                <a:spcPts val="2200"/>
              </a:lnSpc>
              <a:spcBef>
                <a:spcPts val="600"/>
              </a:spcBef>
              <a:buClr>
                <a:schemeClr val="accent5">
                  <a:lumMod val="50000"/>
                </a:schemeClr>
              </a:buClr>
              <a:buSzPct val="75000"/>
              <a:buFont typeface="Arial" panose="020B0604020202020204" pitchFamily="34" charset="0"/>
              <a:buNone/>
              <a:defRPr kumimoji="1" sz="20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SzPct val="75000"/>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lvl="1" indent="-542925" algn="just">
              <a:lnSpc>
                <a:spcPct val="100000"/>
              </a:lnSpc>
              <a:spcBef>
                <a:spcPts val="0"/>
              </a:spcBef>
              <a:spcAft>
                <a:spcPts val="600"/>
              </a:spcAft>
              <a:buAutoNum type="arabicParenBoth" startAt="4"/>
            </a:pPr>
            <a:r>
              <a:rPr lang="en-US" altLang="ja-JP" sz="1800" kern="100" dirty="0">
                <a:solidFill>
                  <a:srgbClr val="0000FF"/>
                </a:solidFill>
                <a:effectLst/>
                <a:ea typeface="ＭＳ 明朝" panose="02020609040205080304" pitchFamily="17" charset="-128"/>
              </a:rPr>
              <a:t>Climate change and environmental problems should be addressed through cooperation with communities and inter-governmental coordination.</a:t>
            </a:r>
            <a:r>
              <a:rPr lang="en-US" altLang="ja-JP" sz="1800" dirty="0">
                <a:effectLst/>
                <a:ea typeface="ＭＳ 明朝" panose="02020609040205080304" pitchFamily="17" charset="-128"/>
                <a:cs typeface="Vrinda" panose="020B0502040204020203" pitchFamily="34" charset="0"/>
              </a:rPr>
              <a:t> </a:t>
            </a:r>
          </a:p>
          <a:p>
            <a:pPr marL="533400" lvl="1" indent="0" algn="just">
              <a:lnSpc>
                <a:spcPct val="100000"/>
              </a:lnSpc>
              <a:spcBef>
                <a:spcPts val="0"/>
              </a:spcBef>
              <a:spcAft>
                <a:spcPts val="600"/>
              </a:spcAft>
              <a:buNone/>
            </a:pPr>
            <a:r>
              <a:rPr lang="en-US" altLang="ja-JP" sz="1800" dirty="0">
                <a:effectLst/>
                <a:ea typeface="ＭＳ 明朝" panose="02020609040205080304" pitchFamily="17" charset="-128"/>
                <a:cs typeface="Vrinda" panose="020B0502040204020203" pitchFamily="34" charset="0"/>
              </a:rPr>
              <a:t>The frequency and severity of large-scale floods and droughts are increasing worldwide due to climate change. These issues cannot be dealt with solely through using facilities, and river conservation cannot be conducted by the RMO alone. Cooperation with local communities and inter-governmental coordination are essential to cope with these issues; as such, a relevant mechanism should be established.</a:t>
            </a:r>
            <a:endParaRPr lang="en-US" altLang="ja-JP" sz="1800" kern="100" dirty="0">
              <a:solidFill>
                <a:schemeClr val="tx1">
                  <a:lumMod val="95000"/>
                  <a:lumOff val="5000"/>
                </a:schemeClr>
              </a:solidFill>
              <a:ea typeface="ＭＳ 明朝" panose="02020609040205080304" pitchFamily="17" charset="-128"/>
            </a:endParaRPr>
          </a:p>
        </p:txBody>
      </p:sp>
    </p:spTree>
    <p:extLst>
      <p:ext uri="{BB962C8B-B14F-4D97-AF65-F5344CB8AC3E}">
        <p14:creationId xmlns:p14="http://schemas.microsoft.com/office/powerpoint/2010/main" val="539504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360000" y="252000"/>
            <a:ext cx="2736304" cy="720000"/>
          </a:xfrm>
        </p:spPr>
        <p:txBody>
          <a:bodyPr>
            <a:normAutofit/>
          </a:bodyPr>
          <a:lstStyle/>
          <a:p>
            <a:r>
              <a:rPr lang="en-US" altLang="ja-JP" dirty="0"/>
              <a:t>1. Introduction</a:t>
            </a:r>
            <a:endParaRPr kumimoji="1" lang="ja-JP" altLang="en-US" dirty="0"/>
          </a:p>
        </p:txBody>
      </p:sp>
      <p:pic>
        <p:nvPicPr>
          <p:cNvPr id="10" name="図 9">
            <a:extLst>
              <a:ext uri="{FF2B5EF4-FFF2-40B4-BE49-F238E27FC236}">
                <a16:creationId xmlns:a16="http://schemas.microsoft.com/office/drawing/2014/main" id="{238D2EE2-C67E-4A87-BB3A-28169384C8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9552" y="980728"/>
            <a:ext cx="3888432" cy="2907045"/>
          </a:xfrm>
          <a:prstGeom prst="rect">
            <a:avLst/>
          </a:prstGeom>
          <a:noFill/>
          <a:ln>
            <a:noFill/>
          </a:ln>
        </p:spPr>
      </p:pic>
      <p:pic>
        <p:nvPicPr>
          <p:cNvPr id="11" name="図 10">
            <a:extLst>
              <a:ext uri="{FF2B5EF4-FFF2-40B4-BE49-F238E27FC236}">
                <a16:creationId xmlns:a16="http://schemas.microsoft.com/office/drawing/2014/main" id="{5B024D82-3446-4038-98FB-CC1C87A0D50E}"/>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4644008" y="908720"/>
            <a:ext cx="4104456" cy="3024336"/>
          </a:xfrm>
          <a:prstGeom prst="rect">
            <a:avLst/>
          </a:prstGeom>
          <a:noFill/>
          <a:ln>
            <a:noFill/>
          </a:ln>
          <a:extLst>
            <a:ext uri="{53640926-AAD7-44D8-BBD7-CCE9431645EC}">
              <a14:shadowObscured xmlns:a14="http://schemas.microsoft.com/office/drawing/2010/main"/>
            </a:ext>
          </a:extLst>
        </p:spPr>
      </p:pic>
      <p:sp>
        <p:nvSpPr>
          <p:cNvPr id="12" name="コンテンツ プレースホルダー 3">
            <a:extLst>
              <a:ext uri="{FF2B5EF4-FFF2-40B4-BE49-F238E27FC236}">
                <a16:creationId xmlns:a16="http://schemas.microsoft.com/office/drawing/2014/main" id="{B19C103C-84E9-4EE7-B7E5-EE86815AA2A6}"/>
              </a:ext>
            </a:extLst>
          </p:cNvPr>
          <p:cNvSpPr txBox="1"/>
          <p:nvPr/>
        </p:nvSpPr>
        <p:spPr>
          <a:xfrm>
            <a:off x="2411760" y="4365104"/>
            <a:ext cx="4882358" cy="1025922"/>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2000"/>
              </a:lnSpc>
              <a:buNone/>
            </a:pPr>
            <a:r>
              <a:rPr lang="en-US" altLang="ja-JP" sz="2000" b="0" dirty="0"/>
              <a:t>Houses built along river course.</a:t>
            </a:r>
            <a:r>
              <a:rPr lang="ja-JP" altLang="en-US" sz="2000" b="0" dirty="0"/>
              <a:t>　</a:t>
            </a:r>
            <a:r>
              <a:rPr lang="en-US" altLang="ja-JP" sz="2000" b="0" dirty="0"/>
              <a:t>These  have high risks of flood damage on one hand and hinder the river capacity to carry flood flows on the other hand.</a:t>
            </a:r>
          </a:p>
        </p:txBody>
      </p:sp>
      <p:sp>
        <p:nvSpPr>
          <p:cNvPr id="7" name="テキスト ボックス 6">
            <a:extLst>
              <a:ext uri="{FF2B5EF4-FFF2-40B4-BE49-F238E27FC236}">
                <a16:creationId xmlns:a16="http://schemas.microsoft.com/office/drawing/2014/main" id="{02028E6E-F199-440A-9747-7FC1E24952E5}"/>
              </a:ext>
            </a:extLst>
          </p:cNvPr>
          <p:cNvSpPr txBox="1"/>
          <p:nvPr/>
        </p:nvSpPr>
        <p:spPr>
          <a:xfrm>
            <a:off x="528643" y="3906804"/>
            <a:ext cx="4630330" cy="307777"/>
          </a:xfrm>
          <a:prstGeom prst="rect">
            <a:avLst/>
          </a:prstGeom>
          <a:noFill/>
        </p:spPr>
        <p:txBody>
          <a:bodyPr wrap="square">
            <a:spAutoFit/>
          </a:bodyPr>
          <a:lstStyle/>
          <a:p>
            <a:r>
              <a:rPr lang="en-US" sz="1400" dirty="0">
                <a:effectLst/>
                <a:ea typeface="ＭＳ 明朝" panose="02020609040205080304" pitchFamily="17" charset="-128"/>
              </a:rPr>
              <a:t>Source</a:t>
            </a:r>
            <a:r>
              <a:rPr lang="en-US" sz="1400" dirty="0">
                <a:ea typeface="ＭＳ 明朝" panose="02020609040205080304" pitchFamily="17" charset="-128"/>
              </a:rPr>
              <a:t>:  Project Research Team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7" name="テキスト プレースホルダー 7">
            <a:extLst>
              <a:ext uri="{FF2B5EF4-FFF2-40B4-BE49-F238E27FC236}">
                <a16:creationId xmlns:a16="http://schemas.microsoft.com/office/drawing/2014/main" id="{CB2CE14E-50B5-4F93-9568-8AB49BD67E7D}"/>
              </a:ext>
            </a:extLst>
          </p:cNvPr>
          <p:cNvSpPr txBox="1"/>
          <p:nvPr/>
        </p:nvSpPr>
        <p:spPr>
          <a:xfrm>
            <a:off x="360000" y="972000"/>
            <a:ext cx="8316455"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(1)	Purpose and Administration</a:t>
            </a:r>
          </a:p>
        </p:txBody>
      </p:sp>
      <p:sp>
        <p:nvSpPr>
          <p:cNvPr id="12" name="テキスト ボックス 11">
            <a:extLst>
              <a:ext uri="{FF2B5EF4-FFF2-40B4-BE49-F238E27FC236}">
                <a16:creationId xmlns:a16="http://schemas.microsoft.com/office/drawing/2014/main" id="{27D12FC1-099B-48C0-9322-EBB4546CFB73}"/>
              </a:ext>
            </a:extLst>
          </p:cNvPr>
          <p:cNvSpPr txBox="1"/>
          <p:nvPr/>
        </p:nvSpPr>
        <p:spPr>
          <a:xfrm>
            <a:off x="1259633" y="1554311"/>
            <a:ext cx="7200800" cy="1277273"/>
          </a:xfrm>
          <a:prstGeom prst="rect">
            <a:avLst/>
          </a:prstGeom>
          <a:noFill/>
        </p:spPr>
        <p:txBody>
          <a:bodyPr wrap="square">
            <a:spAutoFit/>
          </a:bodyPr>
          <a:lstStyle/>
          <a:p>
            <a:pPr>
              <a:spcAft>
                <a:spcPts val="600"/>
              </a:spcAft>
              <a:buClr>
                <a:schemeClr val="accent1">
                  <a:lumMod val="50000"/>
                </a:schemeClr>
              </a:buClr>
              <a:buSzPct val="75000"/>
            </a:pPr>
            <a:r>
              <a:rPr lang="en-US" altLang="ja-JP" kern="100" dirty="0">
                <a:ea typeface="ＭＳ 明朝" panose="02020609040205080304" pitchFamily="17" charset="-128"/>
                <a:cs typeface="ＭＳ 明朝" panose="02020609040205080304" pitchFamily="17" charset="-128"/>
              </a:rPr>
              <a:t>In Japan, t</a:t>
            </a:r>
            <a:r>
              <a:rPr lang="en-US" altLang="ja-JP" kern="100" dirty="0">
                <a:effectLst/>
                <a:ea typeface="ＭＳ 明朝" panose="02020609040205080304" pitchFamily="17" charset="-128"/>
                <a:cs typeface="ＭＳ 明朝" panose="02020609040205080304" pitchFamily="17" charset="-128"/>
              </a:rPr>
              <a:t>he purpose of river management is to </a:t>
            </a:r>
            <a:r>
              <a:rPr lang="en-US" altLang="ja-JP" kern="100" dirty="0">
                <a:solidFill>
                  <a:srgbClr val="FF0000"/>
                </a:solidFill>
                <a:effectLst/>
                <a:ea typeface="ＭＳ 明朝" panose="02020609040205080304" pitchFamily="17" charset="-128"/>
                <a:cs typeface="ＭＳ 明朝" panose="02020609040205080304" pitchFamily="17" charset="-128"/>
              </a:rPr>
              <a:t>maintain and improve</a:t>
            </a:r>
            <a:r>
              <a:rPr lang="en-US" altLang="ja-JP" kern="100" dirty="0">
                <a:effectLst/>
                <a:ea typeface="ＭＳ 明朝" panose="02020609040205080304" pitchFamily="17" charset="-128"/>
                <a:cs typeface="ＭＳ 明朝" panose="02020609040205080304" pitchFamily="17" charset="-128"/>
              </a:rPr>
              <a:t> rivers in an </a:t>
            </a:r>
            <a:r>
              <a:rPr lang="en-US" altLang="ja-JP" kern="100" dirty="0">
                <a:solidFill>
                  <a:srgbClr val="FF0000"/>
                </a:solidFill>
                <a:effectLst/>
                <a:ea typeface="ＭＳ 明朝" panose="02020609040205080304" pitchFamily="17" charset="-128"/>
                <a:cs typeface="ＭＳ 明朝" panose="02020609040205080304" pitchFamily="17" charset="-128"/>
              </a:rPr>
              <a:t>appropriate condition </a:t>
            </a:r>
            <a:r>
              <a:rPr lang="en-US" altLang="ja-JP" kern="100" dirty="0">
                <a:effectLst/>
                <a:ea typeface="ＭＳ 明朝" panose="02020609040205080304" pitchFamily="17" charset="-128"/>
                <a:cs typeface="ＭＳ 明朝" panose="02020609040205080304" pitchFamily="17" charset="-128"/>
              </a:rPr>
              <a:t>from </a:t>
            </a:r>
            <a:r>
              <a:rPr lang="en-US" altLang="ja-JP" kern="100" dirty="0">
                <a:solidFill>
                  <a:srgbClr val="FF0000"/>
                </a:solidFill>
                <a:effectLst/>
                <a:ea typeface="ＭＳ 明朝" panose="02020609040205080304" pitchFamily="17" charset="-128"/>
                <a:cs typeface="ＭＳ 明朝" panose="02020609040205080304" pitchFamily="17" charset="-128"/>
              </a:rPr>
              <a:t>a wide range of perspectives.</a:t>
            </a:r>
            <a:endParaRPr lang="en-US" altLang="ja-JP" kern="100" dirty="0">
              <a:effectLst/>
              <a:ea typeface="ＭＳ 明朝" panose="02020609040205080304" pitchFamily="17" charset="-128"/>
              <a:cs typeface="ＭＳ 明朝" panose="02020609040205080304" pitchFamily="17" charset="-128"/>
            </a:endParaRPr>
          </a:p>
          <a:p>
            <a:pPr marL="285750" indent="-285750">
              <a:spcAft>
                <a:spcPts val="600"/>
              </a:spcAft>
              <a:buClr>
                <a:schemeClr val="accent1">
                  <a:lumMod val="50000"/>
                </a:schemeClr>
              </a:buClr>
              <a:buSzPct val="75000"/>
              <a:buFont typeface="Wingdings" panose="05000000000000000000" pitchFamily="2" charset="2"/>
              <a:buChar char="l"/>
            </a:pPr>
            <a:r>
              <a:rPr lang="en-US" altLang="ja-JP" b="1" kern="100" dirty="0">
                <a:ea typeface="ＭＳ 明朝" panose="02020609040205080304" pitchFamily="17" charset="-128"/>
              </a:rPr>
              <a:t>Flood Protection</a:t>
            </a:r>
            <a:r>
              <a:rPr lang="en-US" altLang="ja-JP" kern="100" dirty="0">
                <a:ea typeface="ＭＳ 明朝" panose="02020609040205080304" pitchFamily="17" charset="-128"/>
              </a:rPr>
              <a:t>: Prevent disasters caused by floods, tsunamis, storm surges, etc.</a:t>
            </a:r>
          </a:p>
        </p:txBody>
      </p:sp>
      <p:sp>
        <p:nvSpPr>
          <p:cNvPr id="18" name="テキスト ボックス 17">
            <a:extLst>
              <a:ext uri="{FF2B5EF4-FFF2-40B4-BE49-F238E27FC236}">
                <a16:creationId xmlns:a16="http://schemas.microsoft.com/office/drawing/2014/main" id="{A08839F0-3C66-42B1-960B-F0C91A78F2C1}"/>
              </a:ext>
            </a:extLst>
          </p:cNvPr>
          <p:cNvSpPr txBox="1"/>
          <p:nvPr/>
        </p:nvSpPr>
        <p:spPr>
          <a:xfrm>
            <a:off x="1244824" y="2914830"/>
            <a:ext cx="7294495" cy="646331"/>
          </a:xfrm>
          <a:prstGeom prst="rect">
            <a:avLst/>
          </a:prstGeom>
          <a:noFill/>
        </p:spPr>
        <p:txBody>
          <a:bodyPr wrap="square">
            <a:spAutoFit/>
          </a:bodyPr>
          <a:lstStyle/>
          <a:p>
            <a:pPr marL="285750" indent="-285750">
              <a:spcAft>
                <a:spcPts val="600"/>
              </a:spcAft>
              <a:buClr>
                <a:schemeClr val="accent1">
                  <a:lumMod val="50000"/>
                </a:schemeClr>
              </a:buClr>
              <a:buSzPct val="75000"/>
              <a:buFont typeface="Wingdings" panose="05000000000000000000" pitchFamily="2" charset="2"/>
              <a:buChar char="l"/>
            </a:pPr>
            <a:r>
              <a:rPr lang="en-US" altLang="ja-JP" b="1" kern="100" dirty="0">
                <a:ea typeface="ＭＳ 明朝" panose="02020609040205080304" pitchFamily="17" charset="-128"/>
              </a:rPr>
              <a:t>Use of River</a:t>
            </a:r>
            <a:r>
              <a:rPr lang="en-US" altLang="ja-JP" kern="100" dirty="0">
                <a:ea typeface="ＭＳ 明朝" panose="02020609040205080304" pitchFamily="17" charset="-128"/>
              </a:rPr>
              <a:t>: Use rivers properly and maintain normal function of flowing water.</a:t>
            </a:r>
          </a:p>
        </p:txBody>
      </p:sp>
      <p:sp>
        <p:nvSpPr>
          <p:cNvPr id="19" name="テキスト ボックス 18">
            <a:extLst>
              <a:ext uri="{FF2B5EF4-FFF2-40B4-BE49-F238E27FC236}">
                <a16:creationId xmlns:a16="http://schemas.microsoft.com/office/drawing/2014/main" id="{8E160259-CE30-4BDC-B050-DB9242E4D805}"/>
              </a:ext>
            </a:extLst>
          </p:cNvPr>
          <p:cNvSpPr txBox="1"/>
          <p:nvPr/>
        </p:nvSpPr>
        <p:spPr>
          <a:xfrm>
            <a:off x="1112229" y="5729738"/>
            <a:ext cx="7427090" cy="369332"/>
          </a:xfrm>
          <a:prstGeom prst="rect">
            <a:avLst/>
          </a:prstGeom>
          <a:noFill/>
        </p:spPr>
        <p:txBody>
          <a:bodyPr wrap="square">
            <a:spAutoFit/>
          </a:bodyPr>
          <a:lstStyle/>
          <a:p>
            <a:pPr marL="285750" indent="-285750">
              <a:spcAft>
                <a:spcPts val="600"/>
              </a:spcAft>
              <a:buClr>
                <a:schemeClr val="accent1">
                  <a:lumMod val="50000"/>
                </a:schemeClr>
              </a:buClr>
              <a:buSzPct val="75000"/>
              <a:buFont typeface="Wingdings" panose="05000000000000000000" pitchFamily="2" charset="2"/>
              <a:buChar char="l"/>
            </a:pPr>
            <a:r>
              <a:rPr lang="en-US" altLang="ja-JP" b="1" kern="100" dirty="0">
                <a:ea typeface="ＭＳ 明朝" panose="02020609040205080304" pitchFamily="17" charset="-128"/>
              </a:rPr>
              <a:t>River Environment</a:t>
            </a:r>
            <a:r>
              <a:rPr lang="en-US" altLang="ja-JP" kern="100" dirty="0">
                <a:ea typeface="ＭＳ 明朝" panose="02020609040205080304" pitchFamily="17" charset="-128"/>
              </a:rPr>
              <a:t>: Conserve the river environment.</a:t>
            </a:r>
            <a:endParaRPr lang="en-US" altLang="ja-JP" dirty="0"/>
          </a:p>
        </p:txBody>
      </p:sp>
      <p:grpSp>
        <p:nvGrpSpPr>
          <p:cNvPr id="3" name="グループ化 2">
            <a:extLst>
              <a:ext uri="{FF2B5EF4-FFF2-40B4-BE49-F238E27FC236}">
                <a16:creationId xmlns:a16="http://schemas.microsoft.com/office/drawing/2014/main" id="{DE15DE99-3143-41CC-9B9D-6B3A678AC8E4}"/>
              </a:ext>
            </a:extLst>
          </p:cNvPr>
          <p:cNvGrpSpPr/>
          <p:nvPr/>
        </p:nvGrpSpPr>
        <p:grpSpPr>
          <a:xfrm>
            <a:off x="682215" y="3489155"/>
            <a:ext cx="7882143" cy="2123259"/>
            <a:chOff x="643448" y="3117142"/>
            <a:chExt cx="7882143" cy="2123259"/>
          </a:xfrm>
        </p:grpSpPr>
        <p:sp>
          <p:nvSpPr>
            <p:cNvPr id="14" name="円/楕円 11">
              <a:extLst>
                <a:ext uri="{FF2B5EF4-FFF2-40B4-BE49-F238E27FC236}">
                  <a16:creationId xmlns:a16="http://schemas.microsoft.com/office/drawing/2014/main" id="{E7CEA95F-93DF-45C9-A416-644666D990F9}"/>
                </a:ext>
              </a:extLst>
            </p:cNvPr>
            <p:cNvSpPr/>
            <p:nvPr/>
          </p:nvSpPr>
          <p:spPr>
            <a:xfrm>
              <a:off x="996244" y="3529763"/>
              <a:ext cx="2016224" cy="416803"/>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Inland navigation</a:t>
              </a:r>
              <a:endParaRPr kumimoji="1" lang="ja-JP" altLang="en-US" sz="1600" dirty="0">
                <a:solidFill>
                  <a:schemeClr val="tx1"/>
                </a:solidFill>
              </a:endParaRPr>
            </a:p>
          </p:txBody>
        </p:sp>
        <p:sp>
          <p:nvSpPr>
            <p:cNvPr id="22" name="四角形: 角を丸くする 21">
              <a:extLst>
                <a:ext uri="{FF2B5EF4-FFF2-40B4-BE49-F238E27FC236}">
                  <a16:creationId xmlns:a16="http://schemas.microsoft.com/office/drawing/2014/main" id="{D6D2AD86-C737-4525-902E-F52FA45B141D}"/>
                </a:ext>
              </a:extLst>
            </p:cNvPr>
            <p:cNvSpPr/>
            <p:nvPr/>
          </p:nvSpPr>
          <p:spPr>
            <a:xfrm>
              <a:off x="643448" y="3366430"/>
              <a:ext cx="7857104" cy="18739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 name="テキスト ボックス 22">
              <a:extLst>
                <a:ext uri="{FF2B5EF4-FFF2-40B4-BE49-F238E27FC236}">
                  <a16:creationId xmlns:a16="http://schemas.microsoft.com/office/drawing/2014/main" id="{8664F997-1837-4F84-8AFD-9DD64F86A5AF}"/>
                </a:ext>
              </a:extLst>
            </p:cNvPr>
            <p:cNvSpPr txBox="1"/>
            <p:nvPr/>
          </p:nvSpPr>
          <p:spPr>
            <a:xfrm>
              <a:off x="2897576" y="3117142"/>
              <a:ext cx="2675156" cy="400110"/>
            </a:xfrm>
            <a:prstGeom prst="rect">
              <a:avLst/>
            </a:prstGeom>
            <a:solidFill>
              <a:schemeClr val="bg1"/>
            </a:solidFill>
          </p:spPr>
          <p:txBody>
            <a:bodyPr wrap="none" rtlCol="0">
              <a:spAutoFit/>
            </a:bodyPr>
            <a:lstStyle/>
            <a:p>
              <a:r>
                <a:rPr lang="en-US" altLang="ja-JP" sz="2000" b="1" dirty="0">
                  <a:solidFill>
                    <a:srgbClr val="0070C0"/>
                  </a:solidFill>
                </a:rPr>
                <a:t>Normal function flow</a:t>
              </a:r>
            </a:p>
          </p:txBody>
        </p:sp>
        <p:sp>
          <p:nvSpPr>
            <p:cNvPr id="20" name="円/楕円 11">
              <a:extLst>
                <a:ext uri="{FF2B5EF4-FFF2-40B4-BE49-F238E27FC236}">
                  <a16:creationId xmlns:a16="http://schemas.microsoft.com/office/drawing/2014/main" id="{2749F1CF-82DC-4E30-AF17-B32C2885BB3B}"/>
                </a:ext>
              </a:extLst>
            </p:cNvPr>
            <p:cNvSpPr/>
            <p:nvPr/>
          </p:nvSpPr>
          <p:spPr>
            <a:xfrm>
              <a:off x="3222007" y="3522604"/>
              <a:ext cx="1129244" cy="410776"/>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Fishery</a:t>
              </a:r>
              <a:endParaRPr kumimoji="1" lang="ja-JP" altLang="en-US" sz="1600" dirty="0">
                <a:solidFill>
                  <a:schemeClr val="tx1"/>
                </a:solidFill>
              </a:endParaRPr>
            </a:p>
          </p:txBody>
        </p:sp>
        <p:sp>
          <p:nvSpPr>
            <p:cNvPr id="21" name="円/楕円 11">
              <a:extLst>
                <a:ext uri="{FF2B5EF4-FFF2-40B4-BE49-F238E27FC236}">
                  <a16:creationId xmlns:a16="http://schemas.microsoft.com/office/drawing/2014/main" id="{2EEA2A87-C8EF-41EF-B094-2FE4C0D4C928}"/>
                </a:ext>
              </a:extLst>
            </p:cNvPr>
            <p:cNvSpPr/>
            <p:nvPr/>
          </p:nvSpPr>
          <p:spPr>
            <a:xfrm>
              <a:off x="4595560" y="3522604"/>
              <a:ext cx="1129244" cy="410776"/>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Tourism</a:t>
              </a:r>
              <a:endParaRPr kumimoji="1" lang="ja-JP" altLang="en-US" sz="1600" dirty="0">
                <a:solidFill>
                  <a:schemeClr val="tx1"/>
                </a:solidFill>
              </a:endParaRPr>
            </a:p>
          </p:txBody>
        </p:sp>
        <p:sp>
          <p:nvSpPr>
            <p:cNvPr id="28" name="円/楕円 11">
              <a:extLst>
                <a:ext uri="{FF2B5EF4-FFF2-40B4-BE49-F238E27FC236}">
                  <a16:creationId xmlns:a16="http://schemas.microsoft.com/office/drawing/2014/main" id="{DCC3ED06-5B59-4E52-AAE8-7079FBC64113}"/>
                </a:ext>
              </a:extLst>
            </p:cNvPr>
            <p:cNvSpPr/>
            <p:nvPr/>
          </p:nvSpPr>
          <p:spPr>
            <a:xfrm>
              <a:off x="6540860" y="3522604"/>
              <a:ext cx="1984731" cy="410776"/>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Water purification</a:t>
              </a:r>
              <a:endParaRPr kumimoji="1" lang="ja-JP" altLang="en-US" sz="1600" dirty="0">
                <a:solidFill>
                  <a:schemeClr val="tx1"/>
                </a:solidFill>
              </a:endParaRPr>
            </a:p>
          </p:txBody>
        </p:sp>
        <p:sp>
          <p:nvSpPr>
            <p:cNvPr id="29" name="円/楕円 11">
              <a:extLst>
                <a:ext uri="{FF2B5EF4-FFF2-40B4-BE49-F238E27FC236}">
                  <a16:creationId xmlns:a16="http://schemas.microsoft.com/office/drawing/2014/main" id="{1F87AF8F-65BB-4A7A-BB3D-A68A7E916D13}"/>
                </a:ext>
              </a:extLst>
            </p:cNvPr>
            <p:cNvSpPr/>
            <p:nvPr/>
          </p:nvSpPr>
          <p:spPr>
            <a:xfrm>
              <a:off x="643448" y="4029768"/>
              <a:ext cx="2254128" cy="516676"/>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Salinity intrusion control</a:t>
              </a:r>
              <a:endParaRPr kumimoji="1" lang="ja-JP" altLang="en-US" sz="1600" dirty="0">
                <a:solidFill>
                  <a:schemeClr val="tx1"/>
                </a:solidFill>
              </a:endParaRPr>
            </a:p>
          </p:txBody>
        </p:sp>
        <p:sp>
          <p:nvSpPr>
            <p:cNvPr id="30" name="円/楕円 11">
              <a:extLst>
                <a:ext uri="{FF2B5EF4-FFF2-40B4-BE49-F238E27FC236}">
                  <a16:creationId xmlns:a16="http://schemas.microsoft.com/office/drawing/2014/main" id="{B2F80E4F-236A-447E-98BF-5933911AA491}"/>
                </a:ext>
              </a:extLst>
            </p:cNvPr>
            <p:cNvSpPr/>
            <p:nvPr/>
          </p:nvSpPr>
          <p:spPr>
            <a:xfrm>
              <a:off x="3169591" y="4025215"/>
              <a:ext cx="2310489" cy="574141"/>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Prevention of river-mouth clogging</a:t>
              </a:r>
              <a:endParaRPr kumimoji="1" lang="ja-JP" altLang="en-US" sz="1600" dirty="0">
                <a:solidFill>
                  <a:schemeClr val="tx1"/>
                </a:solidFill>
              </a:endParaRPr>
            </a:p>
          </p:txBody>
        </p:sp>
        <p:sp>
          <p:nvSpPr>
            <p:cNvPr id="31" name="円/楕円 11">
              <a:extLst>
                <a:ext uri="{FF2B5EF4-FFF2-40B4-BE49-F238E27FC236}">
                  <a16:creationId xmlns:a16="http://schemas.microsoft.com/office/drawing/2014/main" id="{6E2153DC-8C01-4406-9BFB-36EAB38044EE}"/>
                </a:ext>
              </a:extLst>
            </p:cNvPr>
            <p:cNvSpPr/>
            <p:nvPr/>
          </p:nvSpPr>
          <p:spPr>
            <a:xfrm>
              <a:off x="5664070" y="4068375"/>
              <a:ext cx="2392219" cy="519518"/>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Protection of facilities</a:t>
              </a:r>
              <a:endParaRPr kumimoji="1" lang="ja-JP" altLang="en-US" sz="1600" dirty="0">
                <a:solidFill>
                  <a:schemeClr val="tx1"/>
                </a:solidFill>
              </a:endParaRPr>
            </a:p>
          </p:txBody>
        </p:sp>
        <p:sp>
          <p:nvSpPr>
            <p:cNvPr id="32" name="円/楕円 11">
              <a:extLst>
                <a:ext uri="{FF2B5EF4-FFF2-40B4-BE49-F238E27FC236}">
                  <a16:creationId xmlns:a16="http://schemas.microsoft.com/office/drawing/2014/main" id="{9F5B0B93-7B2B-48EF-83BA-F59AD27D4F01}"/>
                </a:ext>
              </a:extLst>
            </p:cNvPr>
            <p:cNvSpPr/>
            <p:nvPr/>
          </p:nvSpPr>
          <p:spPr>
            <a:xfrm>
              <a:off x="1472528" y="4550917"/>
              <a:ext cx="2139034" cy="658893"/>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Conservation of groundwater</a:t>
              </a:r>
              <a:endParaRPr kumimoji="1" lang="ja-JP" altLang="en-US" sz="1600" dirty="0">
                <a:solidFill>
                  <a:schemeClr val="tx1"/>
                </a:solidFill>
              </a:endParaRPr>
            </a:p>
          </p:txBody>
        </p:sp>
        <p:sp>
          <p:nvSpPr>
            <p:cNvPr id="33" name="円/楕円 11">
              <a:extLst>
                <a:ext uri="{FF2B5EF4-FFF2-40B4-BE49-F238E27FC236}">
                  <a16:creationId xmlns:a16="http://schemas.microsoft.com/office/drawing/2014/main" id="{2B1313DB-DA57-4A2D-AF33-CA4DF2654D95}"/>
                </a:ext>
              </a:extLst>
            </p:cNvPr>
            <p:cNvSpPr/>
            <p:nvPr/>
          </p:nvSpPr>
          <p:spPr>
            <a:xfrm>
              <a:off x="4047261" y="4599356"/>
              <a:ext cx="2008796" cy="618856"/>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Animal and plant protection</a:t>
              </a:r>
              <a:endParaRPr kumimoji="1" lang="ja-JP" altLang="en-US" sz="1600" dirty="0">
                <a:solidFill>
                  <a:schemeClr val="tx1"/>
                </a:solidFill>
              </a:endParaRPr>
            </a:p>
          </p:txBody>
        </p:sp>
        <p:sp>
          <p:nvSpPr>
            <p:cNvPr id="34" name="円/楕円 11">
              <a:extLst>
                <a:ext uri="{FF2B5EF4-FFF2-40B4-BE49-F238E27FC236}">
                  <a16:creationId xmlns:a16="http://schemas.microsoft.com/office/drawing/2014/main" id="{B335B633-43DB-445F-9B2A-AE7224CB68B0}"/>
                </a:ext>
              </a:extLst>
            </p:cNvPr>
            <p:cNvSpPr/>
            <p:nvPr/>
          </p:nvSpPr>
          <p:spPr>
            <a:xfrm>
              <a:off x="6771828" y="4774539"/>
              <a:ext cx="1464378" cy="430054"/>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Water supply</a:t>
              </a:r>
              <a:endParaRPr kumimoji="1" lang="ja-JP" altLang="en-US" sz="1600" dirty="0">
                <a:solidFill>
                  <a:schemeClr val="tx1"/>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6">
            <a:extLst>
              <a:ext uri="{FF2B5EF4-FFF2-40B4-BE49-F238E27FC236}">
                <a16:creationId xmlns:a16="http://schemas.microsoft.com/office/drawing/2014/main" id="{127BF60D-99C0-4D00-9062-30D9A085DC98}"/>
              </a:ext>
            </a:extLst>
          </p:cNvPr>
          <p:cNvSpPr txBox="1"/>
          <p:nvPr/>
        </p:nvSpPr>
        <p:spPr>
          <a:xfrm>
            <a:off x="1355893" y="5732111"/>
            <a:ext cx="6612824" cy="246221"/>
          </a:xfrm>
          <a:prstGeom prst="rect">
            <a:avLst/>
          </a:prstGeom>
          <a:noFill/>
        </p:spPr>
        <p:txBody>
          <a:bodyPr wrap="square">
            <a:spAutoFit/>
          </a:bodyPr>
          <a:lstStyle/>
          <a:p>
            <a:r>
              <a:rPr lang="en-US" sz="1000" dirty="0">
                <a:effectLst/>
                <a:ea typeface="ＭＳ 明朝" panose="02020609040205080304" pitchFamily="17" charset="-128"/>
              </a:rPr>
              <a:t>Source</a:t>
            </a:r>
            <a:r>
              <a:rPr lang="en-US" sz="1000" dirty="0">
                <a:ea typeface="ＭＳ 明朝" panose="02020609040205080304" pitchFamily="17" charset="-128"/>
              </a:rPr>
              <a:t>: Website of Yamato River Office, Kinki Regional Development Bureau, MLIT</a:t>
            </a:r>
            <a:r>
              <a:rPr lang="ja-JP" altLang="en-US" sz="1000" dirty="0">
                <a:ea typeface="ＭＳ 明朝" panose="02020609040205080304" pitchFamily="17" charset="-128"/>
              </a:rPr>
              <a:t> </a:t>
            </a:r>
            <a:endParaRPr lang="en-US" sz="1000" dirty="0">
              <a:ea typeface="ＭＳ 明朝" panose="02020609040205080304" pitchFamily="17" charset="-128"/>
            </a:endParaRPr>
          </a:p>
        </p:txBody>
      </p:sp>
      <p:sp>
        <p:nvSpPr>
          <p:cNvPr id="2" name="タイトル 1"/>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14" name="コンテンツ プレースホルダー 3">
            <a:extLst>
              <a:ext uri="{FF2B5EF4-FFF2-40B4-BE49-F238E27FC236}">
                <a16:creationId xmlns:a16="http://schemas.microsoft.com/office/drawing/2014/main" id="{E7EB6AB5-9021-49FA-8925-37796796EA77}"/>
              </a:ext>
            </a:extLst>
          </p:cNvPr>
          <p:cNvSpPr txBox="1"/>
          <p:nvPr/>
        </p:nvSpPr>
        <p:spPr>
          <a:xfrm>
            <a:off x="1700564" y="6021288"/>
            <a:ext cx="5742872"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River Management Classification</a:t>
            </a:r>
          </a:p>
        </p:txBody>
      </p:sp>
      <p:pic>
        <p:nvPicPr>
          <p:cNvPr id="4" name="Picture 3">
            <a:extLst>
              <a:ext uri="{FF2B5EF4-FFF2-40B4-BE49-F238E27FC236}">
                <a16:creationId xmlns:a16="http://schemas.microsoft.com/office/drawing/2014/main" id="{6C748DAD-5DCE-4DE3-8868-677ABA698D07}"/>
              </a:ext>
            </a:extLst>
          </p:cNvPr>
          <p:cNvPicPr>
            <a:picLocks noChangeAspect="1"/>
          </p:cNvPicPr>
          <p:nvPr/>
        </p:nvPicPr>
        <p:blipFill>
          <a:blip r:embed="rId3"/>
          <a:stretch>
            <a:fillRect/>
          </a:stretch>
        </p:blipFill>
        <p:spPr>
          <a:xfrm>
            <a:off x="1356240" y="1464167"/>
            <a:ext cx="6444208" cy="4333175"/>
          </a:xfrm>
          <a:prstGeom prst="rect">
            <a:avLst/>
          </a:prstGeom>
        </p:spPr>
      </p:pic>
      <p:sp>
        <p:nvSpPr>
          <p:cNvPr id="9" name="テキスト プレースホルダー 7">
            <a:extLst>
              <a:ext uri="{FF2B5EF4-FFF2-40B4-BE49-F238E27FC236}">
                <a16:creationId xmlns:a16="http://schemas.microsoft.com/office/drawing/2014/main" id="{C2B5F852-A673-4459-B2E3-E8A8F858BC42}"/>
              </a:ext>
            </a:extLst>
          </p:cNvPr>
          <p:cNvSpPr txBox="1"/>
          <p:nvPr/>
        </p:nvSpPr>
        <p:spPr>
          <a:xfrm>
            <a:off x="329664" y="889580"/>
            <a:ext cx="8316455"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(1)	Purpose and Administration</a:t>
            </a:r>
          </a:p>
        </p:txBody>
      </p:sp>
    </p:spTree>
    <p:extLst>
      <p:ext uri="{BB962C8B-B14F-4D97-AF65-F5344CB8AC3E}">
        <p14:creationId xmlns:p14="http://schemas.microsoft.com/office/powerpoint/2010/main" val="87868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3">
            <a:extLst>
              <a:ext uri="{FF2B5EF4-FFF2-40B4-BE49-F238E27FC236}">
                <a16:creationId xmlns:a16="http://schemas.microsoft.com/office/drawing/2014/main" id="{F3CB6E42-8554-445B-BBE2-486964862790}"/>
              </a:ext>
            </a:extLst>
          </p:cNvPr>
          <p:cNvSpPr txBox="1"/>
          <p:nvPr/>
        </p:nvSpPr>
        <p:spPr>
          <a:xfrm>
            <a:off x="3762144" y="6063487"/>
            <a:ext cx="1872208"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River Area</a:t>
            </a:r>
          </a:p>
        </p:txBody>
      </p:sp>
      <p:sp>
        <p:nvSpPr>
          <p:cNvPr id="8" name="テキスト ボックス 6">
            <a:extLst>
              <a:ext uri="{FF2B5EF4-FFF2-40B4-BE49-F238E27FC236}">
                <a16:creationId xmlns:a16="http://schemas.microsoft.com/office/drawing/2014/main" id="{4A61C968-9E28-4766-A518-BA97CA132B42}"/>
              </a:ext>
            </a:extLst>
          </p:cNvPr>
          <p:cNvSpPr txBox="1"/>
          <p:nvPr/>
        </p:nvSpPr>
        <p:spPr>
          <a:xfrm>
            <a:off x="539552" y="5803072"/>
            <a:ext cx="1728192" cy="246221"/>
          </a:xfrm>
          <a:prstGeom prst="rect">
            <a:avLst/>
          </a:prstGeom>
          <a:noFill/>
        </p:spPr>
        <p:txBody>
          <a:bodyPr wrap="square">
            <a:spAutoFit/>
          </a:bodyPr>
          <a:lstStyle/>
          <a:p>
            <a:r>
              <a:rPr lang="en-US" sz="1000" dirty="0">
                <a:effectLst/>
                <a:ea typeface="ＭＳ 明朝" panose="02020609040205080304" pitchFamily="17" charset="-128"/>
              </a:rPr>
              <a:t>Source</a:t>
            </a:r>
            <a:r>
              <a:rPr lang="en-US" sz="1000" dirty="0">
                <a:ea typeface="ＭＳ 明朝" panose="02020609040205080304" pitchFamily="17" charset="-128"/>
              </a:rPr>
              <a:t>:  MLIT</a:t>
            </a:r>
          </a:p>
        </p:txBody>
      </p:sp>
      <p:pic>
        <p:nvPicPr>
          <p:cNvPr id="9" name="図 8">
            <a:extLst>
              <a:ext uri="{FF2B5EF4-FFF2-40B4-BE49-F238E27FC236}">
                <a16:creationId xmlns:a16="http://schemas.microsoft.com/office/drawing/2014/main" id="{0278FE64-8154-429E-A893-E4A62C20F3B1}"/>
              </a:ext>
            </a:extLst>
          </p:cNvPr>
          <p:cNvPicPr>
            <a:picLocks noChangeAspect="1"/>
          </p:cNvPicPr>
          <p:nvPr/>
        </p:nvPicPr>
        <p:blipFill>
          <a:blip r:embed="rId3"/>
          <a:stretch>
            <a:fillRect/>
          </a:stretch>
        </p:blipFill>
        <p:spPr>
          <a:xfrm>
            <a:off x="0" y="1729201"/>
            <a:ext cx="8820472" cy="4153186"/>
          </a:xfrm>
          <a:prstGeom prst="rect">
            <a:avLst/>
          </a:prstGeom>
        </p:spPr>
      </p:pic>
      <p:sp>
        <p:nvSpPr>
          <p:cNvPr id="11" name="テキスト プレースホルダー 7">
            <a:extLst>
              <a:ext uri="{FF2B5EF4-FFF2-40B4-BE49-F238E27FC236}">
                <a16:creationId xmlns:a16="http://schemas.microsoft.com/office/drawing/2014/main" id="{FF65CEA5-F217-4C6D-836A-8545D805F19E}"/>
              </a:ext>
            </a:extLst>
          </p:cNvPr>
          <p:cNvSpPr txBox="1"/>
          <p:nvPr/>
        </p:nvSpPr>
        <p:spPr>
          <a:xfrm>
            <a:off x="360000" y="921547"/>
            <a:ext cx="7884408"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(2)	Regulations on River Use</a:t>
            </a:r>
          </a:p>
        </p:txBody>
      </p:sp>
      <p:sp>
        <p:nvSpPr>
          <p:cNvPr id="3" name="テキスト ボックス 2">
            <a:extLst>
              <a:ext uri="{FF2B5EF4-FFF2-40B4-BE49-F238E27FC236}">
                <a16:creationId xmlns:a16="http://schemas.microsoft.com/office/drawing/2014/main" id="{FFA9F466-0CF6-4892-8CA5-2136E191AE7D}"/>
              </a:ext>
            </a:extLst>
          </p:cNvPr>
          <p:cNvSpPr txBox="1"/>
          <p:nvPr/>
        </p:nvSpPr>
        <p:spPr>
          <a:xfrm>
            <a:off x="0" y="5013176"/>
            <a:ext cx="1043608" cy="830997"/>
          </a:xfrm>
          <a:prstGeom prst="rect">
            <a:avLst/>
          </a:prstGeom>
          <a:solidFill>
            <a:schemeClr val="bg1"/>
          </a:solidFill>
        </p:spPr>
        <p:txBody>
          <a:bodyPr wrap="square" rtlCol="0">
            <a:spAutoFit/>
          </a:bodyPr>
          <a:lstStyle/>
          <a:p>
            <a:r>
              <a:rPr kumimoji="1" lang="en-US" altLang="ja-JP" sz="1600" dirty="0"/>
              <a:t>Levee-protected Land</a:t>
            </a:r>
            <a:endParaRPr kumimoji="1" lang="ja-JP" altLang="en-US" sz="1600" dirty="0"/>
          </a:p>
        </p:txBody>
      </p:sp>
      <p:sp>
        <p:nvSpPr>
          <p:cNvPr id="12" name="テキスト ボックス 11">
            <a:extLst>
              <a:ext uri="{FF2B5EF4-FFF2-40B4-BE49-F238E27FC236}">
                <a16:creationId xmlns:a16="http://schemas.microsoft.com/office/drawing/2014/main" id="{360995BB-1A09-454F-81DD-2B0A0DEB7680}"/>
              </a:ext>
            </a:extLst>
          </p:cNvPr>
          <p:cNvSpPr txBox="1"/>
          <p:nvPr/>
        </p:nvSpPr>
        <p:spPr>
          <a:xfrm>
            <a:off x="8100392" y="5023544"/>
            <a:ext cx="1043608" cy="830997"/>
          </a:xfrm>
          <a:prstGeom prst="rect">
            <a:avLst/>
          </a:prstGeom>
          <a:solidFill>
            <a:schemeClr val="bg1"/>
          </a:solidFill>
        </p:spPr>
        <p:txBody>
          <a:bodyPr wrap="square" rtlCol="0">
            <a:spAutoFit/>
          </a:bodyPr>
          <a:lstStyle/>
          <a:p>
            <a:r>
              <a:rPr kumimoji="1" lang="en-US" altLang="ja-JP" sz="1600" dirty="0"/>
              <a:t>Levee-protected Land</a:t>
            </a:r>
            <a:endParaRPr kumimoji="1" lang="ja-JP" altLang="en-US" sz="1600" dirty="0"/>
          </a:p>
        </p:txBody>
      </p:sp>
      <p:sp>
        <p:nvSpPr>
          <p:cNvPr id="13" name="テキスト ボックス 12">
            <a:extLst>
              <a:ext uri="{FF2B5EF4-FFF2-40B4-BE49-F238E27FC236}">
                <a16:creationId xmlns:a16="http://schemas.microsoft.com/office/drawing/2014/main" id="{C137DF97-E430-4EB4-8082-B133389F3BB9}"/>
              </a:ext>
            </a:extLst>
          </p:cNvPr>
          <p:cNvSpPr txBox="1"/>
          <p:nvPr/>
        </p:nvSpPr>
        <p:spPr>
          <a:xfrm>
            <a:off x="800942" y="1374730"/>
            <a:ext cx="5922404" cy="400110"/>
          </a:xfrm>
          <a:prstGeom prst="rect">
            <a:avLst/>
          </a:prstGeom>
          <a:noFill/>
        </p:spPr>
        <p:txBody>
          <a:bodyPr wrap="square" rtlCol="0">
            <a:spAutoFit/>
          </a:bodyPr>
          <a:lstStyle/>
          <a:p>
            <a:pPr marL="457200" indent="-457200">
              <a:buAutoNum type="arabicParenR"/>
            </a:pPr>
            <a:r>
              <a:rPr lang="en-US" altLang="ja-JP" sz="2000" dirty="0"/>
              <a:t>River Areas</a:t>
            </a:r>
          </a:p>
        </p:txBody>
      </p:sp>
      <p:sp>
        <p:nvSpPr>
          <p:cNvPr id="15" name="タイトル 1">
            <a:extLst>
              <a:ext uri="{FF2B5EF4-FFF2-40B4-BE49-F238E27FC236}">
                <a16:creationId xmlns:a16="http://schemas.microsoft.com/office/drawing/2014/main" id="{4A6DAB21-B6E9-442F-A7F4-0C8CF0B13C66}"/>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Tree>
    <p:extLst>
      <p:ext uri="{BB962C8B-B14F-4D97-AF65-F5344CB8AC3E}">
        <p14:creationId xmlns:p14="http://schemas.microsoft.com/office/powerpoint/2010/main" val="3846494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7">
            <a:extLst>
              <a:ext uri="{FF2B5EF4-FFF2-40B4-BE49-F238E27FC236}">
                <a16:creationId xmlns:a16="http://schemas.microsoft.com/office/drawing/2014/main" id="{CB2CE14E-50B5-4F93-9568-8AB49BD67E7D}"/>
              </a:ext>
            </a:extLst>
          </p:cNvPr>
          <p:cNvSpPr txBox="1"/>
          <p:nvPr/>
        </p:nvSpPr>
        <p:spPr>
          <a:xfrm>
            <a:off x="360001" y="972000"/>
            <a:ext cx="7884408"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(2)	Regulations on River Use</a:t>
            </a:r>
          </a:p>
        </p:txBody>
      </p:sp>
      <p:sp>
        <p:nvSpPr>
          <p:cNvPr id="21" name="テキスト ボックス 20">
            <a:extLst>
              <a:ext uri="{FF2B5EF4-FFF2-40B4-BE49-F238E27FC236}">
                <a16:creationId xmlns:a16="http://schemas.microsoft.com/office/drawing/2014/main" id="{ACBE8EC8-8CB3-4865-9F69-5AA971725580}"/>
              </a:ext>
            </a:extLst>
          </p:cNvPr>
          <p:cNvSpPr txBox="1"/>
          <p:nvPr/>
        </p:nvSpPr>
        <p:spPr>
          <a:xfrm>
            <a:off x="1403648" y="2105561"/>
            <a:ext cx="6840761" cy="1323439"/>
          </a:xfrm>
          <a:prstGeom prst="rect">
            <a:avLst/>
          </a:prstGeom>
          <a:solidFill>
            <a:srgbClr val="CCFFFF"/>
          </a:solidFill>
        </p:spPr>
        <p:txBody>
          <a:bodyPr wrap="square">
            <a:spAutoFit/>
          </a:bodyPr>
          <a:lstStyle/>
          <a:p>
            <a:pPr>
              <a:buClr>
                <a:schemeClr val="accent1">
                  <a:lumMod val="50000"/>
                </a:schemeClr>
              </a:buClr>
              <a:buSzPct val="75000"/>
            </a:pPr>
            <a:r>
              <a:rPr lang="en-US" altLang="ja-JP" sz="2000" dirty="0">
                <a:effectLst/>
                <a:latin typeface="Cambria" panose="02040503050406030204" pitchFamily="18" charset="0"/>
                <a:ea typeface="Cambria" panose="02040503050406030204" pitchFamily="18" charset="0"/>
              </a:rPr>
              <a:t>The River Area is defined as where:</a:t>
            </a:r>
          </a:p>
          <a:p>
            <a:pPr marL="457200" indent="-457200">
              <a:buClr>
                <a:schemeClr val="accent1">
                  <a:lumMod val="50000"/>
                </a:schemeClr>
              </a:buClr>
              <a:buSzPct val="75000"/>
              <a:buAutoNum type="arabicParenR"/>
            </a:pPr>
            <a:r>
              <a:rPr lang="en-US" altLang="ja-JP" sz="2000" dirty="0">
                <a:latin typeface="Cambria" panose="02040503050406030204" pitchFamily="18" charset="0"/>
                <a:ea typeface="Cambria" panose="02040503050406030204" pitchFamily="18" charset="0"/>
              </a:rPr>
              <a:t>r</a:t>
            </a:r>
            <a:r>
              <a:rPr lang="en-US" altLang="ja-JP" sz="2000" dirty="0">
                <a:effectLst/>
                <a:latin typeface="Cambria" panose="02040503050406030204" pitchFamily="18" charset="0"/>
                <a:ea typeface="Cambria" panose="02040503050406030204" pitchFamily="18" charset="0"/>
              </a:rPr>
              <a:t>iver water flows continuously;</a:t>
            </a:r>
          </a:p>
          <a:p>
            <a:pPr marL="457200" indent="-457200">
              <a:buClr>
                <a:schemeClr val="accent1">
                  <a:lumMod val="50000"/>
                </a:schemeClr>
              </a:buClr>
              <a:buSzPct val="75000"/>
              <a:buAutoNum type="arabicParenR"/>
            </a:pPr>
            <a:r>
              <a:rPr lang="en-US" altLang="ja-JP" sz="2000" dirty="0">
                <a:effectLst/>
                <a:latin typeface="Cambria" panose="02040503050406030204" pitchFamily="18" charset="0"/>
                <a:ea typeface="Cambria" panose="02040503050406030204" pitchFamily="18" charset="0"/>
              </a:rPr>
              <a:t>river management facilities are situated;</a:t>
            </a:r>
          </a:p>
          <a:p>
            <a:pPr marL="457200" indent="-457200">
              <a:buClr>
                <a:schemeClr val="accent1">
                  <a:lumMod val="50000"/>
                </a:schemeClr>
              </a:buClr>
              <a:buSzPct val="75000"/>
              <a:buAutoNum type="arabicParenR"/>
            </a:pPr>
            <a:r>
              <a:rPr lang="en-US" altLang="ja-JP" sz="2000" dirty="0">
                <a:effectLst/>
                <a:latin typeface="Cambria" panose="02040503050406030204" pitchFamily="18" charset="0"/>
                <a:ea typeface="Cambria" panose="02040503050406030204" pitchFamily="18" charset="0"/>
              </a:rPr>
              <a:t>the land for managing integrally with these areas.</a:t>
            </a:r>
          </a:p>
        </p:txBody>
      </p:sp>
      <p:sp>
        <p:nvSpPr>
          <p:cNvPr id="22" name="テキスト ボックス 21">
            <a:extLst>
              <a:ext uri="{FF2B5EF4-FFF2-40B4-BE49-F238E27FC236}">
                <a16:creationId xmlns:a16="http://schemas.microsoft.com/office/drawing/2014/main" id="{732311A2-5D04-4F21-84EC-24F03D61AE3D}"/>
              </a:ext>
            </a:extLst>
          </p:cNvPr>
          <p:cNvSpPr txBox="1"/>
          <p:nvPr/>
        </p:nvSpPr>
        <p:spPr>
          <a:xfrm>
            <a:off x="1403648" y="3952857"/>
            <a:ext cx="6840761" cy="1785104"/>
          </a:xfrm>
          <a:prstGeom prst="rect">
            <a:avLst/>
          </a:prstGeom>
          <a:solidFill>
            <a:srgbClr val="FFFFCC"/>
          </a:solidFill>
        </p:spPr>
        <p:txBody>
          <a:bodyPr wrap="square">
            <a:spAutoFit/>
          </a:bodyPr>
          <a:lstStyle/>
          <a:p>
            <a:pPr marL="342900" indent="-342900">
              <a:buFont typeface="Wingdings" panose="05000000000000000000" pitchFamily="2" charset="2"/>
              <a:buChar char="n"/>
            </a:pPr>
            <a:r>
              <a:rPr lang="en-US" altLang="ja-JP" sz="2000" dirty="0">
                <a:solidFill>
                  <a:srgbClr val="FF0000"/>
                </a:solidFill>
                <a:effectLst/>
                <a:latin typeface="Cambria" panose="02040503050406030204" pitchFamily="18" charset="0"/>
                <a:ea typeface="Cambria" panose="02040503050406030204" pitchFamily="18" charset="0"/>
              </a:rPr>
              <a:t>Permission from the River Administrator</a:t>
            </a:r>
            <a:r>
              <a:rPr lang="en-US" altLang="ja-JP" sz="2000" dirty="0">
                <a:solidFill>
                  <a:schemeClr val="tx1">
                    <a:lumMod val="95000"/>
                    <a:lumOff val="5000"/>
                  </a:schemeClr>
                </a:solidFill>
                <a:effectLst/>
                <a:latin typeface="Cambria" panose="02040503050406030204" pitchFamily="18" charset="0"/>
                <a:ea typeface="Cambria" panose="02040503050406030204" pitchFamily="18" charset="0"/>
              </a:rPr>
              <a:t> </a:t>
            </a:r>
            <a:r>
              <a:rPr lang="en-US" altLang="ja-JP" sz="2000" dirty="0">
                <a:effectLst/>
                <a:latin typeface="Cambria" panose="02040503050406030204" pitchFamily="18" charset="0"/>
                <a:ea typeface="Cambria" panose="02040503050406030204" pitchFamily="18" charset="0"/>
              </a:rPr>
              <a:t>is required for certain actions </a:t>
            </a:r>
            <a:r>
              <a:rPr lang="en-US" altLang="ja-JP" sz="2000" dirty="0">
                <a:latin typeface="Cambria" panose="02040503050406030204" pitchFamily="18" charset="0"/>
                <a:ea typeface="Cambria" panose="02040503050406030204" pitchFamily="18" charset="0"/>
              </a:rPr>
              <a:t>w</a:t>
            </a:r>
            <a:r>
              <a:rPr lang="en-US" altLang="ja-JP" sz="2000" dirty="0">
                <a:effectLst/>
                <a:latin typeface="Cambria" panose="02040503050406030204" pitchFamily="18" charset="0"/>
                <a:ea typeface="Cambria" panose="02040503050406030204" pitchFamily="18" charset="0"/>
              </a:rPr>
              <a:t>ithin the River Area.</a:t>
            </a:r>
          </a:p>
          <a:p>
            <a:pPr marL="342900" indent="-342900">
              <a:spcBef>
                <a:spcPts val="600"/>
              </a:spcBef>
              <a:buFont typeface="Wingdings" panose="05000000000000000000" pitchFamily="2" charset="2"/>
              <a:buChar char="n"/>
            </a:pPr>
            <a:r>
              <a:rPr lang="en-US" altLang="ja-JP" sz="2000" dirty="0">
                <a:solidFill>
                  <a:schemeClr val="tx1">
                    <a:lumMod val="95000"/>
                    <a:lumOff val="5000"/>
                  </a:schemeClr>
                </a:solidFill>
                <a:effectLst/>
                <a:latin typeface="Cambria" panose="02040503050406030204" pitchFamily="18" charset="0"/>
                <a:ea typeface="Cambria" panose="02040503050406030204" pitchFamily="18" charset="0"/>
              </a:rPr>
              <a:t>The River Administrator in Japan is Minister of </a:t>
            </a:r>
            <a:r>
              <a:rPr lang="en-US" altLang="ja-JP" sz="2000" dirty="0" err="1">
                <a:solidFill>
                  <a:schemeClr val="tx1">
                    <a:lumMod val="95000"/>
                    <a:lumOff val="5000"/>
                  </a:schemeClr>
                </a:solidFill>
                <a:effectLst/>
                <a:latin typeface="Cambria" panose="02040503050406030204" pitchFamily="18" charset="0"/>
                <a:ea typeface="Cambria" panose="02040503050406030204" pitchFamily="18" charset="0"/>
              </a:rPr>
              <a:t>MLIT</a:t>
            </a:r>
            <a:r>
              <a:rPr lang="en-US" altLang="ja-JP" sz="2000" dirty="0">
                <a:solidFill>
                  <a:schemeClr val="tx1">
                    <a:lumMod val="95000"/>
                    <a:lumOff val="5000"/>
                  </a:schemeClr>
                </a:solidFill>
                <a:effectLst/>
                <a:latin typeface="Cambria" panose="02040503050406030204" pitchFamily="18" charset="0"/>
                <a:ea typeface="Cambria" panose="02040503050406030204" pitchFamily="18" charset="0"/>
              </a:rPr>
              <a:t> for Class A rivers and Prefecture Governors for Class B rivers.</a:t>
            </a:r>
          </a:p>
          <a:p>
            <a:pPr marL="342900" indent="-342900">
              <a:spcBef>
                <a:spcPts val="600"/>
              </a:spcBef>
              <a:buFont typeface="Wingdings" panose="05000000000000000000" pitchFamily="2" charset="2"/>
              <a:buChar char="n"/>
            </a:pPr>
            <a:r>
              <a:rPr lang="en-US" altLang="ja-JP" sz="2000" baseline="0" dirty="0">
                <a:solidFill>
                  <a:schemeClr val="tx1">
                    <a:lumMod val="95000"/>
                    <a:lumOff val="5000"/>
                  </a:schemeClr>
                </a:solidFill>
                <a:latin typeface="Cambria" panose="02040503050406030204" pitchFamily="18" charset="0"/>
                <a:ea typeface="Cambria" panose="02040503050406030204" pitchFamily="18" charset="0"/>
              </a:rPr>
              <a:t>The RMOs undertake the river management.</a:t>
            </a:r>
            <a:endParaRPr lang="en-US" altLang="ja-JP" sz="2000" baseline="0" dirty="0">
              <a:latin typeface="Cambria" panose="02040503050406030204" pitchFamily="18" charset="0"/>
              <a:ea typeface="Cambria" panose="02040503050406030204" pitchFamily="18" charset="0"/>
            </a:endParaRPr>
          </a:p>
        </p:txBody>
      </p:sp>
      <p:sp>
        <p:nvSpPr>
          <p:cNvPr id="6" name="テキスト ボックス 5">
            <a:extLst>
              <a:ext uri="{FF2B5EF4-FFF2-40B4-BE49-F238E27FC236}">
                <a16:creationId xmlns:a16="http://schemas.microsoft.com/office/drawing/2014/main" id="{72CF91BD-EF43-448D-825B-E18CC1D55D83}"/>
              </a:ext>
            </a:extLst>
          </p:cNvPr>
          <p:cNvSpPr txBox="1"/>
          <p:nvPr/>
        </p:nvSpPr>
        <p:spPr>
          <a:xfrm>
            <a:off x="832755" y="1504760"/>
            <a:ext cx="5922404" cy="400110"/>
          </a:xfrm>
          <a:prstGeom prst="rect">
            <a:avLst/>
          </a:prstGeom>
          <a:noFill/>
        </p:spPr>
        <p:txBody>
          <a:bodyPr wrap="square" rtlCol="0">
            <a:spAutoFit/>
          </a:bodyPr>
          <a:lstStyle/>
          <a:p>
            <a:pPr marL="457200" indent="-457200">
              <a:buAutoNum type="arabicParenR"/>
            </a:pPr>
            <a:r>
              <a:rPr lang="en-US" altLang="ja-JP" sz="2000" dirty="0"/>
              <a:t>River Areas</a:t>
            </a:r>
          </a:p>
        </p:txBody>
      </p:sp>
      <p:sp>
        <p:nvSpPr>
          <p:cNvPr id="9" name="タイトル 1">
            <a:extLst>
              <a:ext uri="{FF2B5EF4-FFF2-40B4-BE49-F238E27FC236}">
                <a16:creationId xmlns:a16="http://schemas.microsoft.com/office/drawing/2014/main" id="{1A16C7CE-1712-4980-A9BC-EB9D5175060C}"/>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Tree>
    <p:extLst>
      <p:ext uri="{BB962C8B-B14F-4D97-AF65-F5344CB8AC3E}">
        <p14:creationId xmlns:p14="http://schemas.microsoft.com/office/powerpoint/2010/main" val="3723301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D1B49B5B-CADB-418B-B07E-40CFCA91AAD9}"/>
              </a:ext>
            </a:extLst>
          </p:cNvPr>
          <p:cNvSpPr txBox="1"/>
          <p:nvPr/>
        </p:nvSpPr>
        <p:spPr>
          <a:xfrm>
            <a:off x="1331640" y="2132856"/>
            <a:ext cx="6984777" cy="3247043"/>
          </a:xfrm>
          <a:prstGeom prst="rect">
            <a:avLst/>
          </a:prstGeom>
          <a:solidFill>
            <a:srgbClr val="FFFFCC"/>
          </a:solidFill>
        </p:spPr>
        <p:txBody>
          <a:bodyPr wrap="square">
            <a:spAutoFit/>
          </a:bodyPr>
          <a:lstStyle/>
          <a:p>
            <a:pPr marL="342900" lvl="0" indent="-342900" algn="just">
              <a:spcBef>
                <a:spcPts val="600"/>
              </a:spcBef>
              <a:buFont typeface="+mj-lt"/>
              <a:buAutoNum type="alphaLcPeriod"/>
            </a:pPr>
            <a:r>
              <a:rPr lang="en-US" altLang="ja-JP" kern="100" dirty="0">
                <a:effectLst/>
                <a:latin typeface="Cambria" panose="02040503050406030204" pitchFamily="18" charset="0"/>
                <a:ea typeface="Cambria" panose="02040503050406030204" pitchFamily="18" charset="0"/>
                <a:cs typeface="ＭＳ 明朝" panose="02020609040205080304" pitchFamily="17" charset="-128"/>
              </a:rPr>
              <a:t>New acquisition, change and renewal of water </a:t>
            </a:r>
            <a:r>
              <a:rPr lang="en-US" altLang="ja-JP" kern="100" dirty="0">
                <a:latin typeface="Cambria" panose="02040503050406030204" pitchFamily="18" charset="0"/>
                <a:ea typeface="Cambria" panose="02040503050406030204" pitchFamily="18" charset="0"/>
                <a:cs typeface="ＭＳ 明朝" panose="02020609040205080304" pitchFamily="17" charset="-128"/>
              </a:rPr>
              <a:t>use</a:t>
            </a:r>
            <a:r>
              <a:rPr lang="en-US" altLang="ja-JP" kern="100" dirty="0">
                <a:effectLst/>
                <a:latin typeface="Cambria" panose="02040503050406030204" pitchFamily="18" charset="0"/>
                <a:ea typeface="Cambria" panose="02040503050406030204" pitchFamily="18" charset="0"/>
                <a:cs typeface="ＭＳ 明朝" panose="02020609040205080304" pitchFamily="17" charset="-128"/>
              </a:rPr>
              <a:t> (occupation of flowing water);</a:t>
            </a:r>
            <a:endParaRPr lang="ja-JP" altLang="ja-JP" kern="100" dirty="0">
              <a:effectLst/>
              <a:latin typeface="Cambria" panose="02040503050406030204" pitchFamily="18" charset="0"/>
              <a:ea typeface="ＭＳ 明朝" panose="02020609040205080304" pitchFamily="17" charset="-128"/>
              <a:cs typeface="ＭＳ 明朝" panose="02020609040205080304" pitchFamily="17" charset="-128"/>
            </a:endParaRPr>
          </a:p>
          <a:p>
            <a:pPr marL="342900" lvl="0" indent="-342900" algn="just">
              <a:spcBef>
                <a:spcPts val="600"/>
              </a:spcBef>
              <a:buFont typeface="+mj-lt"/>
              <a:buAutoNum type="alphaLcPeriod"/>
            </a:pPr>
            <a:r>
              <a:rPr lang="en-US" altLang="ja-JP" kern="100" dirty="0">
                <a:effectLst/>
                <a:latin typeface="Cambria" panose="02040503050406030204" pitchFamily="18" charset="0"/>
                <a:ea typeface="Cambria" panose="02040503050406030204" pitchFamily="18" charset="0"/>
                <a:cs typeface="ＭＳ 明朝" panose="02020609040205080304" pitchFamily="17" charset="-128"/>
              </a:rPr>
              <a:t>Exclusive and continuous use of the river area (occupation of land);</a:t>
            </a:r>
            <a:endParaRPr lang="ja-JP" altLang="ja-JP" kern="100" dirty="0">
              <a:effectLst/>
              <a:latin typeface="Cambria" panose="02040503050406030204" pitchFamily="18" charset="0"/>
              <a:ea typeface="ＭＳ 明朝" panose="02020609040205080304" pitchFamily="17" charset="-128"/>
              <a:cs typeface="ＭＳ 明朝" panose="02020609040205080304" pitchFamily="17" charset="-128"/>
            </a:endParaRPr>
          </a:p>
          <a:p>
            <a:pPr marL="342900" lvl="0" indent="-342900" algn="just">
              <a:spcBef>
                <a:spcPts val="600"/>
              </a:spcBef>
              <a:buFont typeface="+mj-lt"/>
              <a:buAutoNum type="alphaLcPeriod"/>
            </a:pPr>
            <a:r>
              <a:rPr lang="en-US" altLang="ja-JP" kern="100" dirty="0">
                <a:effectLst/>
                <a:latin typeface="Cambria" panose="02040503050406030204" pitchFamily="18" charset="0"/>
                <a:ea typeface="Cambria" panose="02040503050406030204" pitchFamily="18" charset="0"/>
                <a:cs typeface="ＭＳ 明朝" panose="02020609040205080304" pitchFamily="17" charset="-128"/>
              </a:rPr>
              <a:t>Collection of river products such as gravel and wood;</a:t>
            </a:r>
            <a:endParaRPr lang="ja-JP" altLang="ja-JP" kern="100" dirty="0">
              <a:effectLst/>
              <a:latin typeface="Cambria" panose="02040503050406030204" pitchFamily="18" charset="0"/>
              <a:ea typeface="ＭＳ 明朝" panose="02020609040205080304" pitchFamily="17" charset="-128"/>
              <a:cs typeface="ＭＳ 明朝" panose="02020609040205080304" pitchFamily="17" charset="-128"/>
            </a:endParaRPr>
          </a:p>
          <a:p>
            <a:pPr marL="342900" lvl="0" indent="-342900" algn="just">
              <a:spcBef>
                <a:spcPts val="600"/>
              </a:spcBef>
              <a:buFont typeface="+mj-lt"/>
              <a:buAutoNum type="alphaLcPeriod"/>
            </a:pPr>
            <a:r>
              <a:rPr lang="en-US" altLang="ja-JP" kern="100" dirty="0">
                <a:effectLst/>
                <a:latin typeface="Cambria" panose="02040503050406030204" pitchFamily="18" charset="0"/>
                <a:ea typeface="Cambria" panose="02040503050406030204" pitchFamily="18" charset="0"/>
                <a:cs typeface="ＭＳ 明朝" panose="02020609040205080304" pitchFamily="17" charset="-128"/>
              </a:rPr>
              <a:t>Construction and reconstruction of structures such as bridge and weir;</a:t>
            </a:r>
            <a:endParaRPr lang="ja-JP" altLang="ja-JP" kern="100" dirty="0">
              <a:effectLst/>
              <a:latin typeface="Cambria" panose="02040503050406030204" pitchFamily="18" charset="0"/>
              <a:ea typeface="ＭＳ 明朝" panose="02020609040205080304" pitchFamily="17" charset="-128"/>
              <a:cs typeface="ＭＳ 明朝" panose="02020609040205080304" pitchFamily="17" charset="-128"/>
            </a:endParaRPr>
          </a:p>
          <a:p>
            <a:pPr marL="342900" lvl="0" indent="-342900" algn="just">
              <a:spcBef>
                <a:spcPts val="600"/>
              </a:spcBef>
              <a:buFont typeface="+mj-lt"/>
              <a:buAutoNum type="alphaLcPeriod"/>
            </a:pPr>
            <a:r>
              <a:rPr lang="en-US" altLang="ja-JP" kern="100" dirty="0">
                <a:effectLst/>
                <a:latin typeface="Cambria" panose="02040503050406030204" pitchFamily="18" charset="0"/>
                <a:ea typeface="Cambria" panose="02040503050406030204" pitchFamily="18" charset="0"/>
                <a:cs typeface="ＭＳ 明朝" panose="02020609040205080304" pitchFamily="17" charset="-128"/>
              </a:rPr>
              <a:t>Excavation of land;</a:t>
            </a:r>
            <a:endParaRPr lang="ja-JP" altLang="ja-JP" kern="100" dirty="0">
              <a:effectLst/>
              <a:latin typeface="Cambria" panose="02040503050406030204" pitchFamily="18" charset="0"/>
              <a:ea typeface="ＭＳ 明朝" panose="02020609040205080304" pitchFamily="17" charset="-128"/>
              <a:cs typeface="ＭＳ 明朝" panose="02020609040205080304" pitchFamily="17" charset="-128"/>
            </a:endParaRPr>
          </a:p>
          <a:p>
            <a:pPr marL="342900" lvl="0" indent="-342900" algn="just">
              <a:spcBef>
                <a:spcPts val="600"/>
              </a:spcBef>
              <a:buFont typeface="+mj-lt"/>
              <a:buAutoNum type="alphaLcPeriod"/>
            </a:pPr>
            <a:r>
              <a:rPr lang="en-US" altLang="ja-JP" kern="100" dirty="0">
                <a:effectLst/>
                <a:latin typeface="Cambria" panose="02040503050406030204" pitchFamily="18" charset="0"/>
                <a:ea typeface="Cambria" panose="02040503050406030204" pitchFamily="18" charset="0"/>
                <a:cs typeface="ＭＳ 明朝" panose="02020609040205080304" pitchFamily="17" charset="-128"/>
              </a:rPr>
              <a:t>River flow transportation of timbers and passage through navigation lock.</a:t>
            </a:r>
            <a:endParaRPr lang="ja-JP" altLang="ja-JP" kern="100" dirty="0">
              <a:effectLst/>
              <a:latin typeface="Cambria" panose="02040503050406030204" pitchFamily="18" charset="0"/>
              <a:ea typeface="ＭＳ 明朝" panose="02020609040205080304" pitchFamily="17" charset="-128"/>
              <a:cs typeface="ＭＳ 明朝" panose="02020609040205080304" pitchFamily="17" charset="-128"/>
            </a:endParaRPr>
          </a:p>
        </p:txBody>
      </p:sp>
      <p:sp>
        <p:nvSpPr>
          <p:cNvPr id="37" name="テキスト ボックス 36">
            <a:extLst>
              <a:ext uri="{FF2B5EF4-FFF2-40B4-BE49-F238E27FC236}">
                <a16:creationId xmlns:a16="http://schemas.microsoft.com/office/drawing/2014/main" id="{1BE6BEE4-635B-417F-BB23-6BD5F558DD88}"/>
              </a:ext>
            </a:extLst>
          </p:cNvPr>
          <p:cNvSpPr txBox="1"/>
          <p:nvPr/>
        </p:nvSpPr>
        <p:spPr>
          <a:xfrm>
            <a:off x="683568" y="1508979"/>
            <a:ext cx="4896544" cy="400110"/>
          </a:xfrm>
          <a:prstGeom prst="rect">
            <a:avLst/>
          </a:prstGeom>
          <a:noFill/>
        </p:spPr>
        <p:txBody>
          <a:bodyPr wrap="square" rtlCol="0">
            <a:spAutoFit/>
          </a:bodyPr>
          <a:lstStyle/>
          <a:p>
            <a:pPr marL="542925" indent="-457200"/>
            <a:r>
              <a:rPr lang="en-US" altLang="ja-JP" sz="2000" dirty="0"/>
              <a:t>2)	Actions Requiring Permission</a:t>
            </a:r>
          </a:p>
        </p:txBody>
      </p:sp>
      <p:sp>
        <p:nvSpPr>
          <p:cNvPr id="8" name="タイトル 1">
            <a:extLst>
              <a:ext uri="{FF2B5EF4-FFF2-40B4-BE49-F238E27FC236}">
                <a16:creationId xmlns:a16="http://schemas.microsoft.com/office/drawing/2014/main" id="{2FD90EB4-09F4-45B6-9B08-8B4D04E56FAB}"/>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9" name="テキスト プレースホルダー 7">
            <a:extLst>
              <a:ext uri="{FF2B5EF4-FFF2-40B4-BE49-F238E27FC236}">
                <a16:creationId xmlns:a16="http://schemas.microsoft.com/office/drawing/2014/main" id="{290D7ECF-D4FD-4373-946E-26E0A82CE113}"/>
              </a:ext>
            </a:extLst>
          </p:cNvPr>
          <p:cNvSpPr txBox="1"/>
          <p:nvPr/>
        </p:nvSpPr>
        <p:spPr>
          <a:xfrm>
            <a:off x="360001" y="972000"/>
            <a:ext cx="7884408"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(2)	Regulations on River Use</a:t>
            </a:r>
          </a:p>
        </p:txBody>
      </p:sp>
    </p:spTree>
    <p:extLst>
      <p:ext uri="{BB962C8B-B14F-4D97-AF65-F5344CB8AC3E}">
        <p14:creationId xmlns:p14="http://schemas.microsoft.com/office/powerpoint/2010/main" val="644691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a:extLst>
              <a:ext uri="{FF2B5EF4-FFF2-40B4-BE49-F238E27FC236}">
                <a16:creationId xmlns:a16="http://schemas.microsoft.com/office/drawing/2014/main" id="{1BE6BEE4-635B-417F-BB23-6BD5F558DD88}"/>
              </a:ext>
            </a:extLst>
          </p:cNvPr>
          <p:cNvSpPr txBox="1"/>
          <p:nvPr/>
        </p:nvSpPr>
        <p:spPr>
          <a:xfrm>
            <a:off x="635160" y="1528445"/>
            <a:ext cx="4896544" cy="400110"/>
          </a:xfrm>
          <a:prstGeom prst="rect">
            <a:avLst/>
          </a:prstGeom>
          <a:noFill/>
        </p:spPr>
        <p:txBody>
          <a:bodyPr wrap="square" rtlCol="0">
            <a:spAutoFit/>
          </a:bodyPr>
          <a:lstStyle/>
          <a:p>
            <a:pPr marL="542925" indent="-357188"/>
            <a:r>
              <a:rPr lang="en-US" altLang="ja-JP" sz="2000" dirty="0"/>
              <a:t>3)	Occupation of Land in the River Area </a:t>
            </a:r>
          </a:p>
        </p:txBody>
      </p:sp>
      <p:sp>
        <p:nvSpPr>
          <p:cNvPr id="11" name="コンテンツ プレースホルダー 3">
            <a:extLst>
              <a:ext uri="{FF2B5EF4-FFF2-40B4-BE49-F238E27FC236}">
                <a16:creationId xmlns:a16="http://schemas.microsoft.com/office/drawing/2014/main" id="{37FD6A02-39DE-455F-BD72-6679381987A3}"/>
              </a:ext>
            </a:extLst>
          </p:cNvPr>
          <p:cNvSpPr txBox="1"/>
          <p:nvPr/>
        </p:nvSpPr>
        <p:spPr>
          <a:xfrm>
            <a:off x="4572000" y="6021288"/>
            <a:ext cx="4572000" cy="615553"/>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None/>
            </a:pPr>
            <a:r>
              <a:rPr lang="en-US" altLang="ja-JP" sz="2000" dirty="0"/>
              <a:t>River Space provided to the public (Kano River)</a:t>
            </a:r>
          </a:p>
        </p:txBody>
      </p:sp>
      <p:grpSp>
        <p:nvGrpSpPr>
          <p:cNvPr id="3" name="グループ化 2">
            <a:extLst>
              <a:ext uri="{FF2B5EF4-FFF2-40B4-BE49-F238E27FC236}">
                <a16:creationId xmlns:a16="http://schemas.microsoft.com/office/drawing/2014/main" id="{E828FED1-3292-4305-8462-239D0E2B5163}"/>
              </a:ext>
            </a:extLst>
          </p:cNvPr>
          <p:cNvGrpSpPr/>
          <p:nvPr/>
        </p:nvGrpSpPr>
        <p:grpSpPr>
          <a:xfrm>
            <a:off x="186408" y="2201737"/>
            <a:ext cx="4392488" cy="3684263"/>
            <a:chOff x="190872" y="1805284"/>
            <a:chExt cx="4392488" cy="3684263"/>
          </a:xfrm>
        </p:grpSpPr>
        <p:sp>
          <p:nvSpPr>
            <p:cNvPr id="12" name="角丸四角形 9">
              <a:extLst>
                <a:ext uri="{FF2B5EF4-FFF2-40B4-BE49-F238E27FC236}">
                  <a16:creationId xmlns:a16="http://schemas.microsoft.com/office/drawing/2014/main" id="{E4AFC02F-7FDD-4D3F-889B-F6E1382A0379}"/>
                </a:ext>
              </a:extLst>
            </p:cNvPr>
            <p:cNvSpPr/>
            <p:nvPr/>
          </p:nvSpPr>
          <p:spPr>
            <a:xfrm>
              <a:off x="190872" y="1901604"/>
              <a:ext cx="4392488" cy="3587943"/>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5F9A09C9-3DB7-4606-8922-3053051B2D03}"/>
                </a:ext>
              </a:extLst>
            </p:cNvPr>
            <p:cNvSpPr/>
            <p:nvPr/>
          </p:nvSpPr>
          <p:spPr>
            <a:xfrm>
              <a:off x="436471" y="2325569"/>
              <a:ext cx="1022606" cy="388549"/>
            </a:xfrm>
            <a:prstGeom prst="rect">
              <a:avLst/>
            </a:prstGeom>
            <a:solidFill>
              <a:srgbClr val="CC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Roads</a:t>
              </a:r>
            </a:p>
          </p:txBody>
        </p:sp>
        <p:sp>
          <p:nvSpPr>
            <p:cNvPr id="14" name="テキスト ボックス 13">
              <a:extLst>
                <a:ext uri="{FF2B5EF4-FFF2-40B4-BE49-F238E27FC236}">
                  <a16:creationId xmlns:a16="http://schemas.microsoft.com/office/drawing/2014/main" id="{2031200A-8454-4FA1-86B2-76B02EAF66E2}"/>
                </a:ext>
              </a:extLst>
            </p:cNvPr>
            <p:cNvSpPr txBox="1"/>
            <p:nvPr/>
          </p:nvSpPr>
          <p:spPr>
            <a:xfrm>
              <a:off x="639624" y="1805284"/>
              <a:ext cx="3716352" cy="348813"/>
            </a:xfrm>
            <a:prstGeom prst="rect">
              <a:avLst/>
            </a:prstGeom>
            <a:solidFill>
              <a:schemeClr val="bg1"/>
            </a:solidFill>
          </p:spPr>
          <p:txBody>
            <a:bodyPr wrap="square" rtlCol="0">
              <a:spAutoFit/>
            </a:bodyPr>
            <a:lstStyle/>
            <a:p>
              <a:pPr>
                <a:lnSpc>
                  <a:spcPts val="2000"/>
                </a:lnSpc>
                <a:spcAft>
                  <a:spcPts val="1200"/>
                </a:spcAft>
                <a:buClr>
                  <a:schemeClr val="accent5">
                    <a:lumMod val="50000"/>
                  </a:schemeClr>
                </a:buClr>
                <a:buSzPct val="75000"/>
              </a:pPr>
              <a:r>
                <a:rPr lang="en-US" altLang="ja-JP" b="1" dirty="0">
                  <a:solidFill>
                    <a:schemeClr val="tx1"/>
                  </a:solidFill>
                </a:rPr>
                <a:t>Authorized Occupation Activities</a:t>
              </a:r>
            </a:p>
          </p:txBody>
        </p:sp>
        <p:sp>
          <p:nvSpPr>
            <p:cNvPr id="17" name="正方形/長方形 16">
              <a:extLst>
                <a:ext uri="{FF2B5EF4-FFF2-40B4-BE49-F238E27FC236}">
                  <a16:creationId xmlns:a16="http://schemas.microsoft.com/office/drawing/2014/main" id="{327F79B5-AA22-4332-AA73-E2C8ED5D4E05}"/>
                </a:ext>
              </a:extLst>
            </p:cNvPr>
            <p:cNvSpPr/>
            <p:nvPr/>
          </p:nvSpPr>
          <p:spPr>
            <a:xfrm>
              <a:off x="1595357" y="2332023"/>
              <a:ext cx="1287843" cy="388549"/>
            </a:xfrm>
            <a:prstGeom prst="rect">
              <a:avLst/>
            </a:prstGeom>
            <a:solidFill>
              <a:srgbClr val="CC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Railway</a:t>
              </a:r>
            </a:p>
          </p:txBody>
        </p:sp>
        <p:sp>
          <p:nvSpPr>
            <p:cNvPr id="18" name="正方形/長方形 17">
              <a:extLst>
                <a:ext uri="{FF2B5EF4-FFF2-40B4-BE49-F238E27FC236}">
                  <a16:creationId xmlns:a16="http://schemas.microsoft.com/office/drawing/2014/main" id="{46D89B9F-69A1-4736-8C5B-9F253AC60349}"/>
                </a:ext>
              </a:extLst>
            </p:cNvPr>
            <p:cNvSpPr/>
            <p:nvPr/>
          </p:nvSpPr>
          <p:spPr>
            <a:xfrm>
              <a:off x="453859" y="2905323"/>
              <a:ext cx="4009995" cy="804862"/>
            </a:xfrm>
            <a:prstGeom prst="rect">
              <a:avLst/>
            </a:prstGeom>
            <a:solidFill>
              <a:srgbClr val="CC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Infrastructure such as water supply and sewerage pipes, power transmission lines,  gas pipelines</a:t>
              </a:r>
            </a:p>
          </p:txBody>
        </p:sp>
        <p:sp>
          <p:nvSpPr>
            <p:cNvPr id="19" name="正方形/長方形 18">
              <a:extLst>
                <a:ext uri="{FF2B5EF4-FFF2-40B4-BE49-F238E27FC236}">
                  <a16:creationId xmlns:a16="http://schemas.microsoft.com/office/drawing/2014/main" id="{80F4AE98-702A-4DF2-8C07-D0F0315047F6}"/>
                </a:ext>
              </a:extLst>
            </p:cNvPr>
            <p:cNvSpPr/>
            <p:nvPr/>
          </p:nvSpPr>
          <p:spPr>
            <a:xfrm>
              <a:off x="451155" y="3897178"/>
              <a:ext cx="3850509" cy="561845"/>
            </a:xfrm>
            <a:prstGeom prst="rect">
              <a:avLst/>
            </a:prstGeom>
            <a:solidFill>
              <a:srgbClr val="CC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Welfare facilities such as parks and green spaces, golf courses</a:t>
              </a:r>
            </a:p>
          </p:txBody>
        </p:sp>
        <p:sp>
          <p:nvSpPr>
            <p:cNvPr id="23" name="正方形/長方形 22">
              <a:extLst>
                <a:ext uri="{FF2B5EF4-FFF2-40B4-BE49-F238E27FC236}">
                  <a16:creationId xmlns:a16="http://schemas.microsoft.com/office/drawing/2014/main" id="{4CB6E514-5FDD-43C8-A620-D699A2F905B6}"/>
                </a:ext>
              </a:extLst>
            </p:cNvPr>
            <p:cNvSpPr/>
            <p:nvPr/>
          </p:nvSpPr>
          <p:spPr>
            <a:xfrm>
              <a:off x="451155" y="4646017"/>
              <a:ext cx="3937987" cy="574169"/>
            </a:xfrm>
            <a:prstGeom prst="rect">
              <a:avLst/>
            </a:prstGeom>
            <a:solidFill>
              <a:srgbClr val="CC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Sites for flood protection facilities</a:t>
              </a:r>
            </a:p>
          </p:txBody>
        </p:sp>
      </p:grpSp>
      <p:pic>
        <p:nvPicPr>
          <p:cNvPr id="24" name="図 23" descr="bbq2">
            <a:extLst>
              <a:ext uri="{FF2B5EF4-FFF2-40B4-BE49-F238E27FC236}">
                <a16:creationId xmlns:a16="http://schemas.microsoft.com/office/drawing/2014/main" id="{E6FE2908-6B3A-4CBA-9B4C-2E8201ED367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156" y="2384409"/>
            <a:ext cx="4282557" cy="3331895"/>
          </a:xfrm>
          <a:prstGeom prst="rect">
            <a:avLst/>
          </a:prstGeom>
          <a:noFill/>
          <a:ln>
            <a:noFill/>
          </a:ln>
        </p:spPr>
      </p:pic>
      <p:sp>
        <p:nvSpPr>
          <p:cNvPr id="16" name="テキスト ボックス 6">
            <a:extLst>
              <a:ext uri="{FF2B5EF4-FFF2-40B4-BE49-F238E27FC236}">
                <a16:creationId xmlns:a16="http://schemas.microsoft.com/office/drawing/2014/main" id="{4725E2C7-D53C-4E58-AF3A-0FF16A1E3D61}"/>
              </a:ext>
            </a:extLst>
          </p:cNvPr>
          <p:cNvSpPr txBox="1"/>
          <p:nvPr/>
        </p:nvSpPr>
        <p:spPr>
          <a:xfrm>
            <a:off x="4638471" y="5693651"/>
            <a:ext cx="4398025" cy="246221"/>
          </a:xfrm>
          <a:prstGeom prst="rect">
            <a:avLst/>
          </a:prstGeom>
          <a:noFill/>
        </p:spPr>
        <p:txBody>
          <a:bodyPr wrap="square">
            <a:spAutoFit/>
          </a:bodyPr>
          <a:lstStyle/>
          <a:p>
            <a:r>
              <a:rPr lang="en-US" sz="1000" dirty="0">
                <a:effectLst/>
                <a:ea typeface="ＭＳ 明朝" panose="02020609040205080304" pitchFamily="17" charset="-128"/>
              </a:rPr>
              <a:t>Source</a:t>
            </a:r>
            <a:r>
              <a:rPr lang="en-US" sz="1000" dirty="0">
                <a:ea typeface="ＭＳ 明朝" panose="02020609040205080304" pitchFamily="17" charset="-128"/>
              </a:rPr>
              <a:t>:  Landscape, General Incorporated Association</a:t>
            </a:r>
          </a:p>
        </p:txBody>
      </p:sp>
      <p:sp>
        <p:nvSpPr>
          <p:cNvPr id="21" name="タイトル 1">
            <a:extLst>
              <a:ext uri="{FF2B5EF4-FFF2-40B4-BE49-F238E27FC236}">
                <a16:creationId xmlns:a16="http://schemas.microsoft.com/office/drawing/2014/main" id="{E3947D5F-5669-4BDE-AA99-1DAFEC4084A2}"/>
              </a:ext>
            </a:extLst>
          </p:cNvPr>
          <p:cNvSpPr>
            <a:spLocks noGrp="1"/>
          </p:cNvSpPr>
          <p:nvPr>
            <p:ph type="title"/>
          </p:nvPr>
        </p:nvSpPr>
        <p:spPr>
          <a:xfrm>
            <a:off x="360000" y="251999"/>
            <a:ext cx="8676496" cy="720000"/>
          </a:xfrm>
        </p:spPr>
        <p:txBody>
          <a:bodyPr>
            <a:normAutofit fontScale="90000"/>
          </a:bodyPr>
          <a:lstStyle/>
          <a:p>
            <a:r>
              <a:rPr lang="en-US" altLang="ja-JP" sz="2800" dirty="0"/>
              <a:t>2. Purpose of River Management and Management Entity</a:t>
            </a:r>
            <a:endParaRPr kumimoji="1" lang="ja-JP" altLang="en-US" sz="2800" dirty="0"/>
          </a:p>
        </p:txBody>
      </p:sp>
      <p:sp>
        <p:nvSpPr>
          <p:cNvPr id="25" name="テキスト プレースホルダー 7">
            <a:extLst>
              <a:ext uri="{FF2B5EF4-FFF2-40B4-BE49-F238E27FC236}">
                <a16:creationId xmlns:a16="http://schemas.microsoft.com/office/drawing/2014/main" id="{6E1E5990-2647-41DB-AF96-3FB33A1AD9C8}"/>
              </a:ext>
            </a:extLst>
          </p:cNvPr>
          <p:cNvSpPr txBox="1"/>
          <p:nvPr/>
        </p:nvSpPr>
        <p:spPr>
          <a:xfrm>
            <a:off x="360001" y="972000"/>
            <a:ext cx="7884408"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42925" indent="-542925">
              <a:buNone/>
            </a:pPr>
            <a:r>
              <a:rPr lang="en-US" altLang="ja-JP" sz="2000" dirty="0"/>
              <a:t>(2)	Regulations on River Use</a:t>
            </a:r>
          </a:p>
        </p:txBody>
      </p:sp>
    </p:spTree>
    <p:extLst>
      <p:ext uri="{BB962C8B-B14F-4D97-AF65-F5344CB8AC3E}">
        <p14:creationId xmlns:p14="http://schemas.microsoft.com/office/powerpoint/2010/main" val="2374322856"/>
      </p:ext>
    </p:extLst>
  </p:cSld>
  <p:clrMapOvr>
    <a:masterClrMapping/>
  </p:clrMapOvr>
</p:sld>
</file>

<file path=ppt/theme/theme1.xml><?xml version="1.0" encoding="utf-8"?>
<a:theme xmlns:a="http://schemas.openxmlformats.org/drawingml/2006/main" name="2_X0-00">
  <a:themeElements>
    <a:clrScheme name="UDex0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X0">
      <a:majorFont>
        <a:latin typeface="Arial"/>
        <a:ea typeface="Meiryo UI"/>
        <a:cs typeface=""/>
      </a:majorFont>
      <a:minorFont>
        <a:latin typeface="Cambria"/>
        <a:ea typeface="Meiryo UI"/>
        <a:cs typeface=""/>
      </a:minorFont>
    </a:fontScheme>
    <a:fmtScheme name="アング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w="19050">
          <a:solidFill>
            <a:schemeClr val="accent5">
              <a:lumMod val="50000"/>
            </a:schemeClr>
          </a:solidFill>
          <a:miter lim="800000"/>
        </a:ln>
      </a:spPr>
      <a:bodyPr wrap="square" lIns="180000" tIns="36000" rIns="108000" bIns="36000" rtlCol="0" anchor="ctr">
        <a:spAutoFit/>
      </a:bodyPr>
      <a:lstStyle>
        <a:defPPr marL="285750" indent="-285750" algn="l">
          <a:lnSpc>
            <a:spcPts val="1500"/>
          </a:lnSpc>
          <a:spcBef>
            <a:spcPts val="200"/>
          </a:spcBef>
          <a:spcAft>
            <a:spcPts val="400"/>
          </a:spcAft>
          <a:buClr>
            <a:schemeClr val="accent5">
              <a:lumMod val="50000"/>
            </a:schemeClr>
          </a:buClr>
          <a:buSzPct val="75000"/>
          <a:buFont typeface="Wingdings" panose="05000000000000000000" pitchFamily="2" charset="2"/>
          <a:buChar char="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0aa3d84-848c-46d8-aeab-0b2f57596b58" xsi:nil="true"/>
    <lcf76f155ced4ddcb4097134ff3c332f xmlns="7a6451db-056d-48fa-bfcb-902fbd171f1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CCC27DD398E4D4191FD01605E945602" ma:contentTypeVersion="14" ma:contentTypeDescription="新しいドキュメントを作成します。" ma:contentTypeScope="" ma:versionID="f4b6bd7d00d2b16cab21652b2349a8bf">
  <xsd:schema xmlns:xsd="http://www.w3.org/2001/XMLSchema" xmlns:xs="http://www.w3.org/2001/XMLSchema" xmlns:p="http://schemas.microsoft.com/office/2006/metadata/properties" xmlns:ns2="7a6451db-056d-48fa-bfcb-902fbd171f1b" xmlns:ns3="60aa3d84-848c-46d8-aeab-0b2f57596b58" targetNamespace="http://schemas.microsoft.com/office/2006/metadata/properties" ma:root="true" ma:fieldsID="bbf498cd2bb1bfd86cfa9d086870fe94" ns2:_="" ns3:_="">
    <xsd:import namespace="7a6451db-056d-48fa-bfcb-902fbd171f1b"/>
    <xsd:import namespace="60aa3d84-848c-46d8-aeab-0b2f57596b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451db-056d-48fa-bfcb-902fbd171f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画像タグ" ma:readOnly="false" ma:fieldId="{5cf76f15-5ced-4ddc-b409-7134ff3c332f}" ma:taxonomyMulti="true" ma:sspId="7e32e000-d71a-4941-98f3-c6f5b59317f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aa3d84-848c-46d8-aeab-0b2f57596b5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543c776-b08c-4003-9a7c-746c9fe5707b}" ma:internalName="TaxCatchAll" ma:showField="CatchAllData" ma:web="60aa3d84-848c-46d8-aeab-0b2f57596b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19FE8-B9A8-47A3-9DC1-8B426992F136}">
  <ds:schemaRefs>
    <ds:schemaRef ds:uri="8bee4b5a-797e-4090-846b-e0b2c160cba4"/>
    <ds:schemaRef ds:uri="http://purl.org/dc/elements/1.1/"/>
    <ds:schemaRef ds:uri="http://schemas.microsoft.com/office/2006/metadata/properties"/>
    <ds:schemaRef ds:uri="b56652ab-dc59-4635-a713-c4c2ef59bd7c"/>
    <ds:schemaRef ds:uri="http://schemas.microsoft.com/office/2006/documentManagement/types"/>
    <ds:schemaRef ds:uri="http://purl.org/dc/terms/"/>
    <ds:schemaRef ds:uri="http://purl.org/dc/dcmitype/"/>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1A8DA76-BA2B-4F7F-9F38-650A1CEFF39B}">
  <ds:schemaRefs>
    <ds:schemaRef ds:uri="http://schemas.microsoft.com/sharepoint/v3/contenttype/forms"/>
  </ds:schemaRefs>
</ds:datastoreItem>
</file>

<file path=customXml/itemProps3.xml><?xml version="1.0" encoding="utf-8"?>
<ds:datastoreItem xmlns:ds="http://schemas.openxmlformats.org/officeDocument/2006/customXml" ds:itemID="{10C295F1-C9A6-47CE-8F02-24EFB2992DC7}"/>
</file>

<file path=docProps/app.xml><?xml version="1.0" encoding="utf-8"?>
<Properties xmlns="http://schemas.openxmlformats.org/officeDocument/2006/extended-properties" xmlns:vt="http://schemas.openxmlformats.org/officeDocument/2006/docPropsVTypes">
  <Template/>
  <TotalTime>5546</TotalTime>
  <Words>1427</Words>
  <PresentationFormat>画面に合わせる (4:3)</PresentationFormat>
  <Paragraphs>165</Paragraphs>
  <Slides>21</Slides>
  <Notes>20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21</vt:i4>
      </vt:variant>
    </vt:vector>
  </HeadingPairs>
  <TitlesOfParts>
    <vt:vector size="27" baseType="lpstr">
      <vt:lpstr>Arial</vt:lpstr>
      <vt:lpstr>Calibri</vt:lpstr>
      <vt:lpstr>Cambria</vt:lpstr>
      <vt:lpstr>Times New Roman</vt:lpstr>
      <vt:lpstr>Wingdings</vt:lpstr>
      <vt:lpstr>2_X0-00</vt:lpstr>
      <vt:lpstr>Theme 6 River Management Managing Land and Water Sustainability</vt:lpstr>
      <vt:lpstr>Contents</vt:lpstr>
      <vt:lpstr>1. Introduction</vt:lpstr>
      <vt:lpstr>2. Purpose of River Management and Management Entity</vt:lpstr>
      <vt:lpstr>2. Purpose of River Management and Management Entity</vt:lpstr>
      <vt:lpstr>2. Purpose of River Management and Management Entity</vt:lpstr>
      <vt:lpstr>2. Purpose of River Management and Management Entity</vt:lpstr>
      <vt:lpstr>2. Purpose of River Management and Management Entity</vt:lpstr>
      <vt:lpstr>2. Purpose of River Management and Management Entity</vt:lpstr>
      <vt:lpstr>2. Purpose of River Management and Management Entity</vt:lpstr>
      <vt:lpstr>2. Purpose of River Management and Management Entity</vt:lpstr>
      <vt:lpstr>2. Purpose of River Management and Management Entity</vt:lpstr>
      <vt:lpstr>2. Purpose of River Management and Management Entity</vt:lpstr>
      <vt:lpstr>2. Purpose of River Management and Management Entity</vt:lpstr>
      <vt:lpstr>2. Purpose of River Management and Management Entity</vt:lpstr>
      <vt:lpstr>2. Purpose of River Management and Management Entity</vt:lpstr>
      <vt:lpstr>3. New Initiatives</vt:lpstr>
      <vt:lpstr>3. New Initiatives</vt:lpstr>
      <vt:lpstr>8. Lessons Learned (1)</vt:lpstr>
      <vt:lpstr>8. Lessons Learned (2)</vt:lpstr>
      <vt:lpstr>8. Lessons Learned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2022-03-31T11:21:48Z</cp:lastPrinted>
  <dcterms:created xsi:type="dcterms:W3CDTF">2016-03-24T01:37:00Z</dcterms:created>
  <dcterms:modified xsi:type="dcterms:W3CDTF">2022-04-01T08:16:39Z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1041-10.8.0.5727</vt:lpwstr>
  </property>
  <property fmtid="{D5CDD505-2E9C-101B-9397-08002B2CF9AE}" pid="3" name="ContentTypeId">
    <vt:lpwstr>0x010100CDAE8486B2A06C46ACDC6963B1CA8EC7</vt:lpwstr>
  </property>
  <property fmtid="{D5CDD505-2E9C-101B-9397-08002B2CF9AE}" pid="4" name="MediaServiceImageTags">
    <vt:lpwstr/>
  </property>
</Properties>
</file>