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5" r:id="rId4"/>
    <p:sldId id="284" r:id="rId5"/>
    <p:sldId id="283" r:id="rId6"/>
    <p:sldId id="278" r:id="rId7"/>
    <p:sldId id="279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3" autoAdjust="0"/>
    <p:restoredTop sz="94660"/>
  </p:normalViewPr>
  <p:slideViewPr>
    <p:cSldViewPr snapToGrid="0" showGuides="1">
      <p:cViewPr varScale="1">
        <p:scale>
          <a:sx n="37" d="100"/>
          <a:sy n="37" d="100"/>
        </p:scale>
        <p:origin x="72" y="18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99F445-F631-4867-8359-AA10240AF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DE72880-F574-4461-B9AE-55C2ED0F1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363CB-09B7-4FED-913A-BAAC3FE5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BA0A01E-D939-49DB-9DB5-D3B1760E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FF3259-7FB2-418F-930F-39CE2E86C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64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C5F09-F253-4D64-B206-29B42CEB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654A9BC-31DA-437C-8012-8EAF8DBBF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5ACDC0-E40A-4F18-8D22-7FA9D27B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E2EDE8-E837-4C97-8079-D98834BA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FDF1E9-2F8F-4A5B-AF69-355EAABE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29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23E1EAE-6E71-4109-A512-0DDC662592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EABCC0-FA90-4EF2-BE20-C74721AAB3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72A005-D957-423E-870A-77B2751C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59C6-ADE8-45FD-82CB-39054563D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2AE574-9D79-491C-A94B-56AC516C1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08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9E133E-B16C-45F0-A2D8-DDA55606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5AF019-14DC-477D-AE63-C42D573A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9935156-8076-4F36-8162-90942D92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4FE8288-58EB-470C-87A0-06EF65D5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2CD967-4F6C-476F-85BA-DA78234BC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8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60A3E7-027D-4346-904F-59DD069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F7DEF0-A07B-4D3E-9FCD-4D36B49C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29CDDF-F0B3-48E0-95E7-A653475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7B5B0B-F210-4033-AC1B-755B732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84235EC-B18C-423D-BC36-58AB2D71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0AC5B4-1726-4A2E-9BCD-8600575D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12494-5FFC-4177-88FC-EC5D72F21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8E174B6-55CF-4709-8289-EC644AFFB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996E30-1C8D-46BE-8D1D-BBA16C71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764FEE-146A-42F6-8849-A027B6F6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6A4AD-D16F-4BBA-8D81-26DDFDD8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5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97900-0A9E-43A1-817A-74C07FAA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3DE67-9451-4230-A513-51222B226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CAFED31-0C0E-4307-8636-00F582017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991DE5-C405-418E-B205-B66045D44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D7F77B-C6EA-49F3-9BA4-F60FE37C9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A5069F4-B6A6-4F2B-A05C-8C443866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786406E-DC4A-4A72-852E-73EB940B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04D88F9-C6B0-4848-A1E1-89DAC038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13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5B198-1C02-49E5-8DDC-976D808FA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18CD4BC-CF9F-445C-81EB-1462B339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A454A5-D9BD-472F-B66F-743B60FC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063D0D-51FE-45C2-8C96-1D27D1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3238F60-EC87-4E6F-AD0C-AF7FDC7B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1D81AB8-C1F4-48BF-91CF-A686828A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504570-FBDD-47D6-9C94-734F82A5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4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D1A08D-03FF-49B5-95C4-8EBEC90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EED45F-6ABB-48CD-B0F9-47A5BB2B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A335BF9-2689-40CC-B2EC-4D832BE4A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EFD1EB5-B634-4069-87E0-45D9D5D1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BD9BD8D-CDA0-404D-A522-5B6A965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C7682-57A2-466C-9ABA-A7830106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97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55160-EE13-4AB9-BFA8-B2274FE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DA9D7C-59DD-4671-ACB1-A2FE8E539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4BC4D25-5B5C-4F95-B533-0B7E5740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B28504D-EA83-4160-9146-5D3A426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8158FE3-5F9A-46D6-A549-87AC12D5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A06C523-CD7E-44E4-BAF9-980041CB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8C18540-FE61-406E-A841-0902E916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C3B8FB9-2FC0-440C-B061-4646BA4FD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A3C5CB-FB63-4C02-9F88-3F51B9D6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92A25-61FB-4E3F-8DDF-127DBA4DB08F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34F8E2D-AD61-4E71-82EE-9BCC9EDFD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1A808BB-4C70-42AA-B483-1940B363F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3087-4636-4708-BFF8-682C67FEDD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0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80239A-2D33-40EC-8D61-5B093327CEA4}"/>
              </a:ext>
            </a:extLst>
          </p:cNvPr>
          <p:cNvSpPr txBox="1"/>
          <p:nvPr/>
        </p:nvSpPr>
        <p:spPr>
          <a:xfrm>
            <a:off x="723447" y="2448309"/>
            <a:ext cx="4289957" cy="489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地球ひろば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教材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7B8849-1551-4565-8034-9E60EFAD3D60}"/>
              </a:ext>
            </a:extLst>
          </p:cNvPr>
          <p:cNvSpPr txBox="1"/>
          <p:nvPr/>
        </p:nvSpPr>
        <p:spPr>
          <a:xfrm>
            <a:off x="1657999" y="3191155"/>
            <a:ext cx="2420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働きがいも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経済成長も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394D853-324E-4BA8-8B52-551377E4D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39" y="1304751"/>
            <a:ext cx="5709997" cy="40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8_働きがい_PPT1_0314_0.4ma">
            <a:hlinkClick r:id="" action="ppaction://media"/>
            <a:extLst>
              <a:ext uri="{FF2B5EF4-FFF2-40B4-BE49-F238E27FC236}">
                <a16:creationId xmlns:a16="http://schemas.microsoft.com/office/drawing/2014/main" id="{3652F44F-1499-409B-8436-DA3A26F2A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2E895B0-98EA-4024-BDEB-743D7A7EA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8_働きがい_PPT3_0314_0.4ma">
            <a:hlinkClick r:id="" action="ppaction://media"/>
            <a:extLst>
              <a:ext uri="{FF2B5EF4-FFF2-40B4-BE49-F238E27FC236}">
                <a16:creationId xmlns:a16="http://schemas.microsoft.com/office/drawing/2014/main" id="{27A3DA11-FCDA-44E6-ACF0-309030C77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0DF1C1-E59A-4DC2-87F7-6D414DA8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al8_働きがい_PPT5_0314_0.4ma">
            <a:hlinkClick r:id="" action="ppaction://media"/>
            <a:extLst>
              <a:ext uri="{FF2B5EF4-FFF2-40B4-BE49-F238E27FC236}">
                <a16:creationId xmlns:a16="http://schemas.microsoft.com/office/drawing/2014/main" id="{49F1CF7A-51CF-42E8-BE4A-B77D12AE6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5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al8_働きがい_PPT6_0314_0.4ma">
            <a:hlinkClick r:id="" action="ppaction://media"/>
            <a:extLst>
              <a:ext uri="{FF2B5EF4-FFF2-40B4-BE49-F238E27FC236}">
                <a16:creationId xmlns:a16="http://schemas.microsoft.com/office/drawing/2014/main" id="{4D51A102-D019-43BC-87F4-F9D72BC26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13</Words>
  <Application>Microsoft Office PowerPoint</Application>
  <PresentationFormat>ワイド画面</PresentationFormat>
  <Paragraphs>3</Paragraphs>
  <Slides>7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ito tadashi</dc:creator>
  <cp:lastModifiedBy>ito tadashi</cp:lastModifiedBy>
  <cp:revision>29</cp:revision>
  <dcterms:created xsi:type="dcterms:W3CDTF">2021-02-26T05:36:02Z</dcterms:created>
  <dcterms:modified xsi:type="dcterms:W3CDTF">2021-03-24T04:03:50Z</dcterms:modified>
</cp:coreProperties>
</file>