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1" r:id="rId4"/>
    <p:sldId id="290" r:id="rId5"/>
    <p:sldId id="284" r:id="rId6"/>
    <p:sldId id="285" r:id="rId7"/>
    <p:sldId id="286" r:id="rId8"/>
    <p:sldId id="287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58" y="15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644099" y="2448309"/>
            <a:ext cx="4448654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1367053" y="3191155"/>
            <a:ext cx="3002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住み続けられる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まちづくりを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1_まちづくり_PPT1_0316_0.35ma">
            <a:hlinkClick r:id="" action="ppaction://media"/>
            <a:extLst>
              <a:ext uri="{FF2B5EF4-FFF2-40B4-BE49-F238E27FC236}">
                <a16:creationId xmlns:a16="http://schemas.microsoft.com/office/drawing/2014/main" id="{8CEA1C9A-0A1B-49C2-9821-9ED4BCB22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642C6-A9D8-44F4-A166-1875A014A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1_まちづくり_PPT3_0316_0.35ma">
            <a:hlinkClick r:id="" action="ppaction://media"/>
            <a:extLst>
              <a:ext uri="{FF2B5EF4-FFF2-40B4-BE49-F238E27FC236}">
                <a16:creationId xmlns:a16="http://schemas.microsoft.com/office/drawing/2014/main" id="{4E7DDA42-06F3-4603-B93D-5DFF52464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11_まちづくり_PPT4_0316_0.35ma">
            <a:hlinkClick r:id="" action="ppaction://media"/>
            <a:extLst>
              <a:ext uri="{FF2B5EF4-FFF2-40B4-BE49-F238E27FC236}">
                <a16:creationId xmlns:a16="http://schemas.microsoft.com/office/drawing/2014/main" id="{3292C4D5-FE35-4BBD-97EB-CDD600311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D00DA40-8D83-4E8D-9FC4-48F50E76A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1_まちづくり_PPT6_0316_0.35ma">
            <a:hlinkClick r:id="" action="ppaction://media"/>
            <a:extLst>
              <a:ext uri="{FF2B5EF4-FFF2-40B4-BE49-F238E27FC236}">
                <a16:creationId xmlns:a16="http://schemas.microsoft.com/office/drawing/2014/main" id="{E7A25BEE-1129-42C7-829F-8CE389C66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11_まちづくり_PPT7_0721_0.35ma">
            <a:hlinkClick r:id="" action="ppaction://media"/>
            <a:extLst>
              <a:ext uri="{FF2B5EF4-FFF2-40B4-BE49-F238E27FC236}">
                <a16:creationId xmlns:a16="http://schemas.microsoft.com/office/drawing/2014/main" id="{A0B1847C-7A53-499B-9E8B-389593903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11</Words>
  <Application>Microsoft Office PowerPoint</Application>
  <PresentationFormat>ワイド画面</PresentationFormat>
  <Paragraphs>3</Paragraphs>
  <Slides>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33</cp:revision>
  <dcterms:created xsi:type="dcterms:W3CDTF">2021-02-26T05:36:02Z</dcterms:created>
  <dcterms:modified xsi:type="dcterms:W3CDTF">2021-07-25T07:31:32Z</dcterms:modified>
</cp:coreProperties>
</file>