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76" r:id="rId4"/>
    <p:sldId id="271" r:id="rId5"/>
    <p:sldId id="272" r:id="rId6"/>
    <p:sldId id="273" r:id="rId7"/>
    <p:sldId id="274" r:id="rId8"/>
    <p:sldId id="277" r:id="rId9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747" autoAdjust="0"/>
    <p:restoredTop sz="94660"/>
  </p:normalViewPr>
  <p:slideViewPr>
    <p:cSldViewPr snapToGrid="0" showGuides="1">
      <p:cViewPr varScale="1">
        <p:scale>
          <a:sx n="36" d="100"/>
          <a:sy n="36" d="100"/>
        </p:scale>
        <p:origin x="132" y="18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999F445-F631-4867-8359-AA10240AFA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5DE72880-F574-4461-B9AE-55C2ED0F1E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41363CB-09B7-4FED-913A-BAAC3FE58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2A25-61FB-4E3F-8DDF-127DBA4DB08F}" type="datetimeFigureOut">
              <a:rPr kumimoji="1" lang="ja-JP" altLang="en-US" smtClean="0"/>
              <a:t>2021/3/24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BA0A01E-D939-49DB-9DB5-D3B1760EE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FFF3259-7FB2-418F-930F-39CE2E86C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93087-4636-4708-BFF8-682C67FEDD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664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>
        <p:cut/>
      </p:transition>
    </mc:Choice>
    <mc:Fallback xmlns="">
      <p:transition advTm="0"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98C5F09-F253-4D64-B206-29B42CEB9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A654A9BC-31DA-437C-8012-8EAF8DBBF8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75ACDC0-E40A-4F18-8D22-7FA9D27B0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2A25-61FB-4E3F-8DDF-127DBA4DB08F}" type="datetimeFigureOut">
              <a:rPr kumimoji="1" lang="ja-JP" altLang="en-US" smtClean="0"/>
              <a:t>2021/3/24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1E2EDE8-E837-4C97-8079-D98834BAF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BFDF1E9-2F8F-4A5B-AF69-355EAABE5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93087-4636-4708-BFF8-682C67FEDD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1829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>
        <p:cut/>
      </p:transition>
    </mc:Choice>
    <mc:Fallback xmlns="">
      <p:transition advTm="0">
        <p:cut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E23E1EAE-6E71-4109-A512-0DDC662592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65EABCC0-FA90-4EF2-BE20-C74721AAB3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472A005-D957-423E-870A-77B2751CF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2A25-61FB-4E3F-8DDF-127DBA4DB08F}" type="datetimeFigureOut">
              <a:rPr kumimoji="1" lang="ja-JP" altLang="en-US" smtClean="0"/>
              <a:t>2021/3/24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6A259C6-ADE8-45FD-82CB-39054563D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A2AE574-9D79-491C-A94B-56AC516C1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93087-4636-4708-BFF8-682C67FEDD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0807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>
        <p:cut/>
      </p:transition>
    </mc:Choice>
    <mc:Fallback xmlns="">
      <p:transition advTm="0"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99E133E-B16C-45F0-A2D8-DDA55606C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95AF019-14DC-477D-AE63-C42D573A6D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9935156-8076-4F36-8162-90942D929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2A25-61FB-4E3F-8DDF-127DBA4DB08F}" type="datetimeFigureOut">
              <a:rPr kumimoji="1" lang="ja-JP" altLang="en-US" smtClean="0"/>
              <a:t>2021/3/24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4FE8288-58EB-470C-87A0-06EF65D58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12CD967-4F6C-476F-85BA-DA78234BC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93087-4636-4708-BFF8-682C67FEDD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97857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>
        <p:cut/>
      </p:transition>
    </mc:Choice>
    <mc:Fallback xmlns="">
      <p:transition advTm="0"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960A3E7-027D-4346-904F-59DD0694B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3F7DEF0-A07B-4D3E-9FCD-4D36B49CE3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429CDDF-F0B3-48E0-95E7-A653475F6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2A25-61FB-4E3F-8DDF-127DBA4DB08F}" type="datetimeFigureOut">
              <a:rPr kumimoji="1" lang="ja-JP" altLang="en-US" smtClean="0"/>
              <a:t>2021/3/24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F7B5B0B-F210-4033-AC1B-755B732CD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84235EC-B18C-423D-BC36-58AB2D710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93087-4636-4708-BFF8-682C67FEDD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8930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>
        <p:cut/>
      </p:transition>
    </mc:Choice>
    <mc:Fallback xmlns="">
      <p:transition advTm="0"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0AC5B4-1726-4A2E-9BCD-8600575D0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8912494-5FFC-4177-88FC-EC5D72F216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58E174B6-55CF-4709-8289-EC644AFFBF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1E996E30-1C8D-46BE-8D1D-BBA16C719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2A25-61FB-4E3F-8DDF-127DBA4DB08F}" type="datetimeFigureOut">
              <a:rPr kumimoji="1" lang="ja-JP" altLang="en-US" smtClean="0"/>
              <a:t>2021/3/24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C6764FEE-146A-42F6-8849-A027B6F65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006A4AD-D16F-4BBA-8D81-26DDFDD80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93087-4636-4708-BFF8-682C67FEDD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2575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>
        <p:cut/>
      </p:transition>
    </mc:Choice>
    <mc:Fallback xmlns="">
      <p:transition advTm="0">
        <p:cu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8997900-0A9E-43A1-817A-74C07FAAB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9E3DE67-9451-4230-A513-51222B226C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CAFED31-0C0E-4307-8636-00F5820177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54991DE5-C405-418E-B205-B66045D442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ACD7F77B-C6EA-49F3-9BA4-F60FE37C9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4A5069F4-B6A6-4F2B-A05C-8C443866E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2A25-61FB-4E3F-8DDF-127DBA4DB08F}" type="datetimeFigureOut">
              <a:rPr kumimoji="1" lang="ja-JP" altLang="en-US" smtClean="0"/>
              <a:t>2021/3/24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1786406E-DC4A-4A72-852E-73EB940BB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D04D88F9-C6B0-4848-A1E1-89DAC038D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93087-4636-4708-BFF8-682C67FEDD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71324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>
        <p:cut/>
      </p:transition>
    </mc:Choice>
    <mc:Fallback xmlns="">
      <p:transition advTm="0">
        <p:cu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1B5B198-1C02-49E5-8DDC-976D808FA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318CD4BC-CF9F-445C-81EB-1462B3391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2A25-61FB-4E3F-8DDF-127DBA4DB08F}" type="datetimeFigureOut">
              <a:rPr kumimoji="1" lang="ja-JP" altLang="en-US" smtClean="0"/>
              <a:t>2021/3/24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0A454A5-D9BD-472F-B66F-743B60FC6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9B063D0D-51FE-45C2-8C96-1D27D18BB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93087-4636-4708-BFF8-682C67FEDD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926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>
        <p:cut/>
      </p:transition>
    </mc:Choice>
    <mc:Fallback xmlns="">
      <p:transition advTm="0"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83238F60-EC87-4E6F-AD0C-AF7FDC7B0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2A25-61FB-4E3F-8DDF-127DBA4DB08F}" type="datetimeFigureOut">
              <a:rPr kumimoji="1" lang="ja-JP" altLang="en-US" smtClean="0"/>
              <a:t>2021/3/24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1D81AB8-C1F4-48BF-91CF-A686828A1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3504570-FBDD-47D6-9C94-734F82A53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93087-4636-4708-BFF8-682C67FEDD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2341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>
        <p:cut/>
      </p:transition>
    </mc:Choice>
    <mc:Fallback xmlns="">
      <p:transition advTm="0">
        <p:cut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ED1A08D-03FF-49B5-95C4-8EBEC908C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9EED45F-6ABB-48CD-B0F9-47A5BB2B6D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CA335BF9-2689-40CC-B2EC-4D832BE4A8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BEFD1EB5-B634-4069-87E0-45D9D5D11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2A25-61FB-4E3F-8DDF-127DBA4DB08F}" type="datetimeFigureOut">
              <a:rPr kumimoji="1" lang="ja-JP" altLang="en-US" smtClean="0"/>
              <a:t>2021/3/24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2BD9BD8D-CDA0-404D-A522-5B6A965C6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E08C7682-57A2-466C-9ABA-A78301069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93087-4636-4708-BFF8-682C67FEDD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9797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>
        <p:cut/>
      </p:transition>
    </mc:Choice>
    <mc:Fallback xmlns="">
      <p:transition advTm="0"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BA55160-EE13-4AB9-BFA8-B2274FEF4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56DA9D7C-59DD-4671-ACB1-A2FE8E539D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4BC4D25-5B5C-4F95-B533-0B7E5740BD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EB28504D-EA83-4160-9146-5D3A426C2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2A25-61FB-4E3F-8DDF-127DBA4DB08F}" type="datetimeFigureOut">
              <a:rPr kumimoji="1" lang="ja-JP" altLang="en-US" smtClean="0"/>
              <a:t>2021/3/24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28158FE3-5F9A-46D6-A549-87AC12D5C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9A06C523-CD7E-44E4-BAF9-980041CB7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93087-4636-4708-BFF8-682C67FEDD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5607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>
        <p:cut/>
      </p:transition>
    </mc:Choice>
    <mc:Fallback xmlns="">
      <p:transition advTm="0"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68C18540-FE61-406E-A841-0902E9168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C3B8FB9-2FC0-440C-B061-4646BA4FDC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FA3C5CB-FB63-4C02-9F88-3F51B9D63F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092A25-61FB-4E3F-8DDF-127DBA4DB08F}" type="datetimeFigureOut">
              <a:rPr kumimoji="1" lang="ja-JP" altLang="en-US" smtClean="0"/>
              <a:t>2021/3/24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34F8E2D-AD61-4E71-82EE-9BCC9EDFD4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1A808BB-4C70-42AA-B483-1940B363F3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393087-4636-4708-BFF8-682C67FEDD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51039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0" advTm="0">
        <p:cut/>
      </p:transition>
    </mc:Choice>
    <mc:Fallback xmlns="">
      <p:transition advTm="0">
        <p:cut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F80239A-2D33-40EC-8D61-5B093327CEA4}"/>
              </a:ext>
            </a:extLst>
          </p:cNvPr>
          <p:cNvSpPr txBox="1"/>
          <p:nvPr/>
        </p:nvSpPr>
        <p:spPr>
          <a:xfrm>
            <a:off x="723447" y="2627599"/>
            <a:ext cx="4289957" cy="4894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JICA</a:t>
            </a: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地球ひろば　</a:t>
            </a:r>
            <a:r>
              <a: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SDGs</a:t>
            </a: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教材</a:t>
            </a:r>
            <a:r>
              <a: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/</a:t>
            </a: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ゴール</a:t>
            </a:r>
            <a:r>
              <a: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14</a:t>
            </a:r>
            <a:endParaRPr lang="ja-JP" altLang="en-US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27B8849-1551-4565-8034-9E60EFAD3D60}"/>
              </a:ext>
            </a:extLst>
          </p:cNvPr>
          <p:cNvSpPr txBox="1"/>
          <p:nvPr/>
        </p:nvSpPr>
        <p:spPr>
          <a:xfrm>
            <a:off x="951075" y="3370445"/>
            <a:ext cx="38347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3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海の豊かさを守ろう</a:t>
            </a: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E394D853-324E-4BA8-8B52-551377E4DE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739" y="1304751"/>
            <a:ext cx="5709997" cy="403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39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al14_海_PPT1_0314_0.45ma">
            <a:hlinkClick r:id="" action="ppaction://media"/>
            <a:extLst>
              <a:ext uri="{FF2B5EF4-FFF2-40B4-BE49-F238E27FC236}">
                <a16:creationId xmlns:a16="http://schemas.microsoft.com/office/drawing/2014/main" id="{8D3497F6-6881-4677-B7E6-4849A7230F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22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DEF9A5B3-BDC5-489B-9D1F-FAF650C055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81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al14_海_PPT3_0314_0.45ma">
            <a:hlinkClick r:id="" action="ppaction://media"/>
            <a:extLst>
              <a:ext uri="{FF2B5EF4-FFF2-40B4-BE49-F238E27FC236}">
                <a16:creationId xmlns:a16="http://schemas.microsoft.com/office/drawing/2014/main" id="{56015172-E24A-425E-AF44-4F693244E7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868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6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al14_海_PPT4_0314_0.45ma">
            <a:hlinkClick r:id="" action="ppaction://media"/>
            <a:extLst>
              <a:ext uri="{FF2B5EF4-FFF2-40B4-BE49-F238E27FC236}">
                <a16:creationId xmlns:a16="http://schemas.microsoft.com/office/drawing/2014/main" id="{9265057B-48DE-43A1-8CF5-3C9B65D95B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955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78638A9E-DB16-4C08-B10C-D9F8613697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505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al14_海_PPT7_0318_0.45ma">
            <a:hlinkClick r:id="" action="ppaction://media"/>
            <a:extLst>
              <a:ext uri="{FF2B5EF4-FFF2-40B4-BE49-F238E27FC236}">
                <a16:creationId xmlns:a16="http://schemas.microsoft.com/office/drawing/2014/main" id="{D1BD4D37-5B19-4CF3-85F7-2908073F2E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480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9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al14_海_PPT8_0318_0.45ma">
            <a:hlinkClick r:id="" action="ppaction://media"/>
            <a:extLst>
              <a:ext uri="{FF2B5EF4-FFF2-40B4-BE49-F238E27FC236}">
                <a16:creationId xmlns:a16="http://schemas.microsoft.com/office/drawing/2014/main" id="{A5FECAF6-1E7A-4150-9420-4ED7EB3121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672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1064</TotalTime>
  <Words>13</Words>
  <Application>Microsoft Office PowerPoint</Application>
  <PresentationFormat>ワイド画面</PresentationFormat>
  <Paragraphs>2</Paragraphs>
  <Slides>8</Slides>
  <Notes>0</Notes>
  <HiddenSlides>0</HiddenSlides>
  <MMClips>5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8</vt:i4>
      </vt:variant>
    </vt:vector>
  </HeadingPairs>
  <TitlesOfParts>
    <vt:vector size="13" baseType="lpstr">
      <vt:lpstr>Meiryo UI</vt:lpstr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ito tadashi</dc:creator>
  <cp:lastModifiedBy>ito tadashi</cp:lastModifiedBy>
  <cp:revision>16</cp:revision>
  <dcterms:created xsi:type="dcterms:W3CDTF">2021-02-26T05:36:02Z</dcterms:created>
  <dcterms:modified xsi:type="dcterms:W3CDTF">2021-03-24T04:07:47Z</dcterms:modified>
</cp:coreProperties>
</file>