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6" r:id="rId1"/>
  </p:sldMasterIdLst>
  <p:notesMasterIdLst>
    <p:notesMasterId r:id="rId28"/>
  </p:notesMasterIdLst>
  <p:sldIdLst>
    <p:sldId id="256" r:id="rId2"/>
    <p:sldId id="260" r:id="rId3"/>
    <p:sldId id="259" r:id="rId4"/>
    <p:sldId id="257" r:id="rId5"/>
    <p:sldId id="261" r:id="rId6"/>
    <p:sldId id="264" r:id="rId7"/>
    <p:sldId id="265" r:id="rId8"/>
    <p:sldId id="266" r:id="rId9"/>
    <p:sldId id="267" r:id="rId10"/>
    <p:sldId id="263" r:id="rId11"/>
    <p:sldId id="268" r:id="rId12"/>
    <p:sldId id="269" r:id="rId13"/>
    <p:sldId id="270" r:id="rId14"/>
    <p:sldId id="271" r:id="rId15"/>
    <p:sldId id="262" r:id="rId16"/>
    <p:sldId id="273" r:id="rId17"/>
    <p:sldId id="274" r:id="rId18"/>
    <p:sldId id="275" r:id="rId19"/>
    <p:sldId id="276" r:id="rId20"/>
    <p:sldId id="277" r:id="rId21"/>
    <p:sldId id="278" r:id="rId22"/>
    <p:sldId id="272" r:id="rId23"/>
    <p:sldId id="279" r:id="rId24"/>
    <p:sldId id="280" r:id="rId25"/>
    <p:sldId id="281" r:id="rId26"/>
    <p:sldId id="282" r:id="rId27"/>
  </p:sldIdLst>
  <p:sldSz cx="10687050" cy="7562850"/>
  <p:notesSz cx="6858000" cy="9144000"/>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FEFEF"/>
    <a:srgbClr val="006FBC"/>
    <a:srgbClr val="3AB483"/>
    <a:srgbClr val="008CCF"/>
    <a:srgbClr val="E5EEF9"/>
    <a:srgbClr val="5DC2D0"/>
    <a:srgbClr val="F3993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4BC7D0FB-6D5A-5139-805D-3BAAD21147B7}" v="218" dt="2025-06-19T08:59:37.115"/>
    <p1510:client id="{E876496D-788B-C67B-FAE6-363FA50D936C}" v="32" dt="2025-06-19T11:40:13.052"/>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3417"/>
    <p:restoredTop sz="94707"/>
  </p:normalViewPr>
  <p:slideViewPr>
    <p:cSldViewPr snapToGrid="0">
      <p:cViewPr varScale="1">
        <p:scale>
          <a:sx n="118" d="100"/>
          <a:sy n="118" d="100"/>
        </p:scale>
        <p:origin x="2640" y="512"/>
      </p:cViewPr>
      <p:guideLst/>
    </p:cSldViewPr>
  </p:slideViewPr>
  <p:notesTextViewPr>
    <p:cViewPr>
      <p:scale>
        <a:sx n="1" d="1"/>
        <a:sy n="1" d="1"/>
      </p:scale>
      <p:origin x="0" y="0"/>
    </p:cViewPr>
  </p:notesTextViewPr>
  <p:sorterViewPr>
    <p:cViewPr>
      <p:scale>
        <a:sx n="80" d="100"/>
        <a:sy n="80" d="100"/>
      </p:scale>
      <p:origin x="0" y="0"/>
    </p:cViewPr>
  </p:sorterViewPr>
  <p:notesViewPr>
    <p:cSldViewPr snapToGrid="0">
      <p:cViewPr varScale="1">
        <p:scale>
          <a:sx n="96" d="100"/>
          <a:sy n="96" d="100"/>
        </p:scale>
        <p:origin x="3120" y="176"/>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microsoft.com/office/2015/10/relationships/revisionInfo" Target="revisionInfo.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viewProps" Target="viewProps.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6DD583C-A588-8B4B-A43B-4AE224489AF0}" type="datetimeFigureOut">
              <a:rPr kumimoji="1" lang="ja-JP" altLang="en-US" smtClean="0"/>
              <a:t>2025/6/19</a:t>
            </a:fld>
            <a:endParaRPr kumimoji="1" lang="ja-JP" altLang="en-US"/>
          </a:p>
        </p:txBody>
      </p:sp>
      <p:sp>
        <p:nvSpPr>
          <p:cNvPr id="4" name="スライド イメージ プレースホルダー 3"/>
          <p:cNvSpPr>
            <a:spLocks noGrp="1" noRot="1" noChangeAspect="1"/>
          </p:cNvSpPr>
          <p:nvPr>
            <p:ph type="sldImg" idx="2"/>
          </p:nvPr>
        </p:nvSpPr>
        <p:spPr>
          <a:xfrm>
            <a:off x="1247775" y="1143000"/>
            <a:ext cx="4362450" cy="3086100"/>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82D9561-38B2-D748-AC89-E67B424DE70F}" type="slidenum">
              <a:rPr kumimoji="1" lang="ja-JP" altLang="en-US" smtClean="0"/>
              <a:t>‹#›</a:t>
            </a:fld>
            <a:endParaRPr kumimoji="1" lang="ja-JP" altLang="en-US"/>
          </a:p>
        </p:txBody>
      </p:sp>
    </p:spTree>
    <p:extLst>
      <p:ext uri="{BB962C8B-B14F-4D97-AF65-F5344CB8AC3E}">
        <p14:creationId xmlns:p14="http://schemas.microsoft.com/office/powerpoint/2010/main" val="3507750852"/>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282D9561-38B2-D748-AC89-E67B424DE70F}" type="slidenum">
              <a:rPr kumimoji="1" lang="ja-JP" altLang="en-US" smtClean="0"/>
              <a:t>26</a:t>
            </a:fld>
            <a:endParaRPr kumimoji="1" lang="ja-JP" altLang="en-US"/>
          </a:p>
        </p:txBody>
      </p:sp>
    </p:spTree>
    <p:extLst>
      <p:ext uri="{BB962C8B-B14F-4D97-AF65-F5344CB8AC3E}">
        <p14:creationId xmlns:p14="http://schemas.microsoft.com/office/powerpoint/2010/main" val="1818017315"/>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タイトルとコンテンツ">
    <p:spTree>
      <p:nvGrpSpPr>
        <p:cNvPr id="1" name=""/>
        <p:cNvGrpSpPr/>
        <p:nvPr/>
      </p:nvGrpSpPr>
      <p:grpSpPr>
        <a:xfrm>
          <a:off x="0" y="0"/>
          <a:ext cx="0" cy="0"/>
          <a:chOff x="0" y="0"/>
          <a:chExt cx="0" cy="0"/>
        </a:xfrm>
      </p:grpSpPr>
      <p:pic>
        <p:nvPicPr>
          <p:cNvPr id="3" name="図 2" descr="グラフィカル ユーザー インターフェイス&#10;&#10;AI 生成コンテンツは誤りを含む可能性があります。">
            <a:extLst>
              <a:ext uri="{FF2B5EF4-FFF2-40B4-BE49-F238E27FC236}">
                <a16:creationId xmlns:a16="http://schemas.microsoft.com/office/drawing/2014/main" id="{4ED9569C-E6E5-7773-A081-029EC076D5C6}"/>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3174" y="3175"/>
            <a:ext cx="10685189" cy="7559675"/>
          </a:xfrm>
          <a:prstGeom prst="rect">
            <a:avLst/>
          </a:prstGeom>
        </p:spPr>
      </p:pic>
    </p:spTree>
    <p:extLst>
      <p:ext uri="{BB962C8B-B14F-4D97-AF65-F5344CB8AC3E}">
        <p14:creationId xmlns:p14="http://schemas.microsoft.com/office/powerpoint/2010/main" val="35791306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タイトルとコンテンツ">
    <p:spTree>
      <p:nvGrpSpPr>
        <p:cNvPr id="1" name=""/>
        <p:cNvGrpSpPr/>
        <p:nvPr/>
      </p:nvGrpSpPr>
      <p:grpSpPr>
        <a:xfrm>
          <a:off x="0" y="0"/>
          <a:ext cx="0" cy="0"/>
          <a:chOff x="0" y="0"/>
          <a:chExt cx="0" cy="0"/>
        </a:xfrm>
      </p:grpSpPr>
      <p:pic>
        <p:nvPicPr>
          <p:cNvPr id="4" name="図 3" descr="グラフィカル ユーザー インターフェイス&#10;&#10;AI 生成コンテンツは誤りを含む可能性があります。">
            <a:extLst>
              <a:ext uri="{FF2B5EF4-FFF2-40B4-BE49-F238E27FC236}">
                <a16:creationId xmlns:a16="http://schemas.microsoft.com/office/drawing/2014/main" id="{5A0E64D1-D7DC-86DB-5C70-E0D029DC6794}"/>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3174" y="3175"/>
            <a:ext cx="10685189" cy="7559675"/>
          </a:xfrm>
          <a:prstGeom prst="rect">
            <a:avLst/>
          </a:prstGeom>
        </p:spPr>
      </p:pic>
    </p:spTree>
    <p:extLst>
      <p:ext uri="{BB962C8B-B14F-4D97-AF65-F5344CB8AC3E}">
        <p14:creationId xmlns:p14="http://schemas.microsoft.com/office/powerpoint/2010/main" val="194521731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2_タイトルとコンテンツ">
    <p:spTree>
      <p:nvGrpSpPr>
        <p:cNvPr id="1" name=""/>
        <p:cNvGrpSpPr/>
        <p:nvPr/>
      </p:nvGrpSpPr>
      <p:grpSpPr>
        <a:xfrm>
          <a:off x="0" y="0"/>
          <a:ext cx="0" cy="0"/>
          <a:chOff x="0" y="0"/>
          <a:chExt cx="0" cy="0"/>
        </a:xfrm>
      </p:grpSpPr>
      <p:pic>
        <p:nvPicPr>
          <p:cNvPr id="3" name="図 2" descr="グラフィカル ユーザー インターフェイス&#10;&#10;AI 生成コンテンツは誤りを含む可能性があります。">
            <a:extLst>
              <a:ext uri="{FF2B5EF4-FFF2-40B4-BE49-F238E27FC236}">
                <a16:creationId xmlns:a16="http://schemas.microsoft.com/office/drawing/2014/main" id="{0742CB40-D138-B688-A82F-A4E18197838E}"/>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3174" y="3175"/>
            <a:ext cx="10685189" cy="7559675"/>
          </a:xfrm>
          <a:prstGeom prst="rect">
            <a:avLst/>
          </a:prstGeom>
        </p:spPr>
      </p:pic>
    </p:spTree>
    <p:extLst>
      <p:ext uri="{BB962C8B-B14F-4D97-AF65-F5344CB8AC3E}">
        <p14:creationId xmlns:p14="http://schemas.microsoft.com/office/powerpoint/2010/main" val="18924437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Tree>
    <p:extLst>
      <p:ext uri="{BB962C8B-B14F-4D97-AF65-F5344CB8AC3E}">
        <p14:creationId xmlns:p14="http://schemas.microsoft.com/office/powerpoint/2010/main" val="2754782504"/>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タイトル プレースホルダー 1">
            <a:extLst>
              <a:ext uri="{FF2B5EF4-FFF2-40B4-BE49-F238E27FC236}">
                <a16:creationId xmlns:a16="http://schemas.microsoft.com/office/drawing/2014/main" id="{5BCDE533-F91D-602E-DF3E-1F28A7DC45BD}"/>
              </a:ext>
            </a:extLst>
          </p:cNvPr>
          <p:cNvSpPr>
            <a:spLocks noGrp="1"/>
          </p:cNvSpPr>
          <p:nvPr>
            <p:ph type="title"/>
          </p:nvPr>
        </p:nvSpPr>
        <p:spPr>
          <a:xfrm>
            <a:off x="735013" y="403225"/>
            <a:ext cx="9217025" cy="1460500"/>
          </a:xfrm>
          <a:prstGeom prst="rect">
            <a:avLst/>
          </a:prstGeom>
        </p:spPr>
        <p:txBody>
          <a:bodyPr vert="horz" lIns="91440" tIns="45720" rIns="91440" bIns="45720" rtlCol="0" anchor="ctr">
            <a:normAutofit/>
          </a:bodyPr>
          <a:lstStyle/>
          <a:p>
            <a:r>
              <a:rPr kumimoji="1" lang="ja-JP" altLang="en-US"/>
              <a:t>マスター タイトルの書式設定</a:t>
            </a:r>
          </a:p>
        </p:txBody>
      </p:sp>
      <p:sp>
        <p:nvSpPr>
          <p:cNvPr id="3" name="テキスト プレースホルダー 2">
            <a:extLst>
              <a:ext uri="{FF2B5EF4-FFF2-40B4-BE49-F238E27FC236}">
                <a16:creationId xmlns:a16="http://schemas.microsoft.com/office/drawing/2014/main" id="{9EDFF3B4-C2F8-03CE-E487-2CCC136C18CD}"/>
              </a:ext>
            </a:extLst>
          </p:cNvPr>
          <p:cNvSpPr>
            <a:spLocks noGrp="1"/>
          </p:cNvSpPr>
          <p:nvPr>
            <p:ph type="body" idx="1"/>
          </p:nvPr>
        </p:nvSpPr>
        <p:spPr>
          <a:xfrm>
            <a:off x="735013" y="2012950"/>
            <a:ext cx="9217025" cy="4799013"/>
          </a:xfrm>
          <a:prstGeom prst="rect">
            <a:avLst/>
          </a:prstGeom>
        </p:spPr>
        <p:txBody>
          <a:bodyPr vert="horz" lIns="91440" tIns="45720" rIns="91440" bIns="45720" rtlCol="0">
            <a:normAutofit/>
          </a:bodyPr>
          <a:lstStyle/>
          <a:p>
            <a:pPr algn="l"/>
            <a:r>
              <a:rPr lang="ja-JP" altLang="en-US" sz="2800" b="1">
                <a:latin typeface="Meiryo"/>
                <a:ea typeface="Meiryo"/>
                <a:cs typeface="+mn-lt"/>
              </a:rPr>
              <a:t>小見出し小見出し</a:t>
            </a:r>
            <a:r>
              <a:rPr lang="en-US" altLang="ja-JP" sz="2800" b="1" dirty="0">
                <a:latin typeface="Meiryo"/>
                <a:ea typeface="Meiryo"/>
                <a:cs typeface="+mn-lt"/>
              </a:rPr>
              <a:t>01</a:t>
            </a:r>
            <a:endParaRPr lang="ja-JP" altLang="ja-JP" sz="2800" b="1">
              <a:latin typeface="Meiryo"/>
              <a:ea typeface="Meiryo"/>
              <a:cs typeface="+mn-lt"/>
            </a:endParaRPr>
          </a:p>
          <a:p>
            <a:pPr lvl="1"/>
            <a:r>
              <a:rPr kumimoji="1" lang="ja-JP" altLang="en-US"/>
              <a:t>第 </a:t>
            </a:r>
            <a:r>
              <a:rPr kumimoji="1" lang="en-US" altLang="ja-JP" dirty="0"/>
              <a:t>2 </a:t>
            </a:r>
            <a:r>
              <a:rPr kumimoji="1" lang="ja-JP" altLang="en-US"/>
              <a:t>レベル</a:t>
            </a:r>
          </a:p>
          <a:p>
            <a:pPr lvl="2"/>
            <a:r>
              <a:rPr kumimoji="1" lang="ja-JP" altLang="en-US"/>
              <a:t>第 </a:t>
            </a:r>
            <a:r>
              <a:rPr kumimoji="1" lang="en-US" altLang="ja-JP" dirty="0"/>
              <a:t>3 </a:t>
            </a:r>
            <a:r>
              <a:rPr kumimoji="1" lang="ja-JP" altLang="en-US"/>
              <a:t>レベル</a:t>
            </a:r>
          </a:p>
          <a:p>
            <a:pPr lvl="3"/>
            <a:r>
              <a:rPr kumimoji="1" lang="ja-JP" altLang="en-US"/>
              <a:t>第 </a:t>
            </a:r>
            <a:r>
              <a:rPr kumimoji="1" lang="en-US" altLang="ja-JP" dirty="0"/>
              <a:t>4 </a:t>
            </a:r>
            <a:r>
              <a:rPr kumimoji="1" lang="ja-JP" altLang="en-US"/>
              <a:t>レベル</a:t>
            </a:r>
          </a:p>
          <a:p>
            <a:pPr lvl="4"/>
            <a:r>
              <a:rPr kumimoji="1" lang="ja-JP" altLang="en-US"/>
              <a:t>第 </a:t>
            </a:r>
            <a:r>
              <a:rPr kumimoji="1" lang="en-US" altLang="ja-JP" dirty="0"/>
              <a:t>5 </a:t>
            </a:r>
            <a:r>
              <a:rPr kumimoji="1" lang="ja-JP" altLang="en-US"/>
              <a:t>レベル</a:t>
            </a:r>
          </a:p>
        </p:txBody>
      </p:sp>
      <p:sp>
        <p:nvSpPr>
          <p:cNvPr id="4" name="日付プレースホルダー 3">
            <a:extLst>
              <a:ext uri="{FF2B5EF4-FFF2-40B4-BE49-F238E27FC236}">
                <a16:creationId xmlns:a16="http://schemas.microsoft.com/office/drawing/2014/main" id="{C72A7B35-BBE0-E418-01BA-EAA9D43981F2}"/>
              </a:ext>
            </a:extLst>
          </p:cNvPr>
          <p:cNvSpPr>
            <a:spLocks noGrp="1"/>
          </p:cNvSpPr>
          <p:nvPr>
            <p:ph type="dt" sz="half" idx="2"/>
          </p:nvPr>
        </p:nvSpPr>
        <p:spPr>
          <a:xfrm>
            <a:off x="735013" y="7010400"/>
            <a:ext cx="2405062" cy="401638"/>
          </a:xfrm>
          <a:prstGeom prst="rect">
            <a:avLst/>
          </a:prstGeom>
        </p:spPr>
        <p:txBody>
          <a:bodyPr vert="horz" lIns="91440" tIns="45720" rIns="91440" bIns="45720" rtlCol="0" anchor="ctr"/>
          <a:lstStyle>
            <a:lvl1pPr algn="l">
              <a:defRPr sz="1200">
                <a:solidFill>
                  <a:schemeClr val="tx1">
                    <a:tint val="82000"/>
                  </a:schemeClr>
                </a:solidFill>
              </a:defRPr>
            </a:lvl1pPr>
          </a:lstStyle>
          <a:p>
            <a:fld id="{EBC0A699-D930-564F-A4AF-4A3EBCA0ACD9}" type="datetimeFigureOut">
              <a:rPr kumimoji="1" lang="ja-JP" altLang="en-US" smtClean="0"/>
              <a:t>2025/6/19</a:t>
            </a:fld>
            <a:endParaRPr kumimoji="1" lang="ja-JP" altLang="en-US"/>
          </a:p>
        </p:txBody>
      </p:sp>
      <p:sp>
        <p:nvSpPr>
          <p:cNvPr id="5" name="フッター プレースホルダー 4">
            <a:extLst>
              <a:ext uri="{FF2B5EF4-FFF2-40B4-BE49-F238E27FC236}">
                <a16:creationId xmlns:a16="http://schemas.microsoft.com/office/drawing/2014/main" id="{1CC37206-8A90-3D30-248F-51B5B6B0888D}"/>
              </a:ext>
            </a:extLst>
          </p:cNvPr>
          <p:cNvSpPr>
            <a:spLocks noGrp="1"/>
          </p:cNvSpPr>
          <p:nvPr>
            <p:ph type="ftr" sz="quarter" idx="3"/>
          </p:nvPr>
        </p:nvSpPr>
        <p:spPr>
          <a:xfrm>
            <a:off x="3540125" y="7010400"/>
            <a:ext cx="3606800" cy="401638"/>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kumimoji="1" lang="ja-JP" altLang="en-US"/>
          </a:p>
        </p:txBody>
      </p:sp>
      <p:sp>
        <p:nvSpPr>
          <p:cNvPr id="6" name="スライド番号プレースホルダー 5">
            <a:extLst>
              <a:ext uri="{FF2B5EF4-FFF2-40B4-BE49-F238E27FC236}">
                <a16:creationId xmlns:a16="http://schemas.microsoft.com/office/drawing/2014/main" id="{42D2340E-1F9B-E5EA-9F1E-4393C371D9B6}"/>
              </a:ext>
            </a:extLst>
          </p:cNvPr>
          <p:cNvSpPr>
            <a:spLocks noGrp="1"/>
          </p:cNvSpPr>
          <p:nvPr>
            <p:ph type="sldNum" sz="quarter" idx="4"/>
          </p:nvPr>
        </p:nvSpPr>
        <p:spPr>
          <a:xfrm>
            <a:off x="7546975" y="7010400"/>
            <a:ext cx="2405063" cy="401638"/>
          </a:xfrm>
          <a:prstGeom prst="rect">
            <a:avLst/>
          </a:prstGeom>
        </p:spPr>
        <p:txBody>
          <a:bodyPr vert="horz" lIns="91440" tIns="45720" rIns="91440" bIns="45720" rtlCol="0" anchor="ctr"/>
          <a:lstStyle>
            <a:lvl1pPr algn="r">
              <a:defRPr sz="1200">
                <a:solidFill>
                  <a:schemeClr val="tx1">
                    <a:tint val="82000"/>
                  </a:schemeClr>
                </a:solidFill>
              </a:defRPr>
            </a:lvl1pPr>
          </a:lstStyle>
          <a:p>
            <a:fld id="{91A8E888-7AFA-6B4A-B0D2-F091843D55A6}" type="slidenum">
              <a:rPr kumimoji="1" lang="ja-JP" altLang="en-US" smtClean="0"/>
              <a:t>‹#›</a:t>
            </a:fld>
            <a:endParaRPr kumimoji="1" lang="ja-JP" altLang="en-US"/>
          </a:p>
        </p:txBody>
      </p:sp>
    </p:spTree>
    <p:extLst>
      <p:ext uri="{BB962C8B-B14F-4D97-AF65-F5344CB8AC3E}">
        <p14:creationId xmlns:p14="http://schemas.microsoft.com/office/powerpoint/2010/main" val="381082238"/>
      </p:ext>
    </p:extLst>
  </p:cSld>
  <p:clrMap bg1="lt1" tx1="dk1" bg2="lt2" tx2="dk2" accent1="accent1" accent2="accent2" accent3="accent3" accent4="accent4" accent5="accent5" accent6="accent6" hlink="hlink" folHlink="folHlink"/>
  <p:sldLayoutIdLst>
    <p:sldLayoutId id="2147483658" r:id="rId1"/>
    <p:sldLayoutId id="2147483664" r:id="rId2"/>
    <p:sldLayoutId id="2147483665" r:id="rId3"/>
    <p:sldLayoutId id="2147483663" r:id="rId4"/>
  </p:sldLayoutIdLst>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Layout" Target="../slideLayouts/slideLayout4.xml"/></Relationships>
</file>

<file path=ppt/slides/_rels/slide10.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36.png"/><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38.png"/><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image" Target="../media/image40.png"/><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image" Target="../media/image42.jpeg"/><Relationship Id="rId1" Type="http://schemas.openxmlformats.org/officeDocument/2006/relationships/slideLayout" Target="../slideLayouts/slideLayout3.xml"/><Relationship Id="rId4" Type="http://schemas.openxmlformats.org/officeDocument/2006/relationships/image" Target="../media/image44.png"/></Relationships>
</file>

<file path=ppt/slides/_rels/slide26.xml.rels><?xml version="1.0" encoding="UTF-8" standalone="yes"?>
<Relationships xmlns="http://schemas.openxmlformats.org/package/2006/relationships"><Relationship Id="rId3" Type="http://schemas.openxmlformats.org/officeDocument/2006/relationships/image" Target="../media/image45.jpeg"/><Relationship Id="rId2" Type="http://schemas.openxmlformats.org/officeDocument/2006/relationships/notesSlide" Target="../notesSlides/notesSlide1.xml"/><Relationship Id="rId1" Type="http://schemas.openxmlformats.org/officeDocument/2006/relationships/slideLayout" Target="../slideLayouts/slideLayout4.xml"/><Relationship Id="rId4" Type="http://schemas.openxmlformats.org/officeDocument/2006/relationships/image" Target="../media/image46.png"/></Relationships>
</file>

<file path=ppt/slides/_rels/slide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1.xml"/><Relationship Id="rId5" Type="http://schemas.openxmlformats.org/officeDocument/2006/relationships/image" Target="../media/image10.png"/><Relationship Id="rId4" Type="http://schemas.openxmlformats.org/officeDocument/2006/relationships/image" Target="../media/image9.png"/></Relationships>
</file>

<file path=ppt/slides/_rels/slide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1.xml"/><Relationship Id="rId4" Type="http://schemas.openxmlformats.org/officeDocument/2006/relationships/image" Target="../media/image13.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1.xml"/><Relationship Id="rId5" Type="http://schemas.openxmlformats.org/officeDocument/2006/relationships/image" Target="../media/image18.png"/><Relationship Id="rId4" Type="http://schemas.openxmlformats.org/officeDocument/2006/relationships/image" Target="../media/image17.png"/></Relationships>
</file>

<file path=ppt/slides/_rels/slide8.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1.xml"/><Relationship Id="rId4" Type="http://schemas.openxmlformats.org/officeDocument/2006/relationships/image" Target="../media/image21.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図 3" descr="図形 が含まれている画像&#10;&#10;AI 生成コンテンツは間違っている可能性があります。">
            <a:extLst>
              <a:ext uri="{FF2B5EF4-FFF2-40B4-BE49-F238E27FC236}">
                <a16:creationId xmlns:a16="http://schemas.microsoft.com/office/drawing/2014/main" id="{CC5B0B58-F9CF-3CC2-F082-5C4D7AD21C87}"/>
              </a:ext>
            </a:extLst>
          </p:cNvPr>
          <p:cNvPicPr>
            <a:picLocks noChangeAspect="1"/>
          </p:cNvPicPr>
          <p:nvPr/>
        </p:nvPicPr>
        <p:blipFill>
          <a:blip r:embed="rId2"/>
          <a:stretch>
            <a:fillRect/>
          </a:stretch>
        </p:blipFill>
        <p:spPr>
          <a:xfrm>
            <a:off x="0" y="2694"/>
            <a:ext cx="10687809" cy="7557461"/>
          </a:xfrm>
          <a:prstGeom prst="rect">
            <a:avLst/>
          </a:prstGeom>
        </p:spPr>
      </p:pic>
      <p:sp>
        <p:nvSpPr>
          <p:cNvPr id="3" name="ガイド" hidden="1">
            <a:extLst>
              <a:ext uri="{FF2B5EF4-FFF2-40B4-BE49-F238E27FC236}">
                <a16:creationId xmlns:a16="http://schemas.microsoft.com/office/drawing/2014/main" id="{F8F39D9B-887E-A395-F7BC-3E13177E78B8}"/>
              </a:ext>
            </a:extLst>
          </p:cNvPr>
          <p:cNvSpPr/>
          <p:nvPr/>
        </p:nvSpPr>
        <p:spPr>
          <a:xfrm>
            <a:off x="714742" y="1090549"/>
            <a:ext cx="9255581" cy="5747804"/>
          </a:xfrm>
          <a:prstGeom prst="rect">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ja-JP"/>
            </a:defPPr>
            <a:lvl1pPr marL="0" algn="l" defTabSz="995416" rtl="0" eaLnBrk="1" latinLnBrk="0" hangingPunct="1">
              <a:defRPr kumimoji="1" sz="1959" kern="1200">
                <a:solidFill>
                  <a:schemeClr val="tx1"/>
                </a:solidFill>
                <a:latin typeface="+mn-lt"/>
                <a:ea typeface="+mn-ea"/>
                <a:cs typeface="+mn-cs"/>
              </a:defRPr>
            </a:lvl1pPr>
            <a:lvl2pPr marL="497708" algn="l" defTabSz="995416" rtl="0" eaLnBrk="1" latinLnBrk="0" hangingPunct="1">
              <a:defRPr kumimoji="1" sz="1959" kern="1200">
                <a:solidFill>
                  <a:schemeClr val="tx1"/>
                </a:solidFill>
                <a:latin typeface="+mn-lt"/>
                <a:ea typeface="+mn-ea"/>
                <a:cs typeface="+mn-cs"/>
              </a:defRPr>
            </a:lvl2pPr>
            <a:lvl3pPr marL="995416" algn="l" defTabSz="995416" rtl="0" eaLnBrk="1" latinLnBrk="0" hangingPunct="1">
              <a:defRPr kumimoji="1" sz="1959" kern="1200">
                <a:solidFill>
                  <a:schemeClr val="tx1"/>
                </a:solidFill>
                <a:latin typeface="+mn-lt"/>
                <a:ea typeface="+mn-ea"/>
                <a:cs typeface="+mn-cs"/>
              </a:defRPr>
            </a:lvl3pPr>
            <a:lvl4pPr marL="1493124" algn="l" defTabSz="995416" rtl="0" eaLnBrk="1" latinLnBrk="0" hangingPunct="1">
              <a:defRPr kumimoji="1" sz="1959" kern="1200">
                <a:solidFill>
                  <a:schemeClr val="tx1"/>
                </a:solidFill>
                <a:latin typeface="+mn-lt"/>
                <a:ea typeface="+mn-ea"/>
                <a:cs typeface="+mn-cs"/>
              </a:defRPr>
            </a:lvl4pPr>
            <a:lvl5pPr marL="1990832" algn="l" defTabSz="995416" rtl="0" eaLnBrk="1" latinLnBrk="0" hangingPunct="1">
              <a:defRPr kumimoji="1" sz="1959" kern="1200">
                <a:solidFill>
                  <a:schemeClr val="tx1"/>
                </a:solidFill>
                <a:latin typeface="+mn-lt"/>
                <a:ea typeface="+mn-ea"/>
                <a:cs typeface="+mn-cs"/>
              </a:defRPr>
            </a:lvl5pPr>
            <a:lvl6pPr marL="2488540" algn="l" defTabSz="995416" rtl="0" eaLnBrk="1" latinLnBrk="0" hangingPunct="1">
              <a:defRPr kumimoji="1" sz="1959" kern="1200">
                <a:solidFill>
                  <a:schemeClr val="tx1"/>
                </a:solidFill>
                <a:latin typeface="+mn-lt"/>
                <a:ea typeface="+mn-ea"/>
                <a:cs typeface="+mn-cs"/>
              </a:defRPr>
            </a:lvl6pPr>
            <a:lvl7pPr marL="2986248" algn="l" defTabSz="995416" rtl="0" eaLnBrk="1" latinLnBrk="0" hangingPunct="1">
              <a:defRPr kumimoji="1" sz="1959" kern="1200">
                <a:solidFill>
                  <a:schemeClr val="tx1"/>
                </a:solidFill>
                <a:latin typeface="+mn-lt"/>
                <a:ea typeface="+mn-ea"/>
                <a:cs typeface="+mn-cs"/>
              </a:defRPr>
            </a:lvl7pPr>
            <a:lvl8pPr marL="3483955" algn="l" defTabSz="995416" rtl="0" eaLnBrk="1" latinLnBrk="0" hangingPunct="1">
              <a:defRPr kumimoji="1" sz="1959" kern="1200">
                <a:solidFill>
                  <a:schemeClr val="tx1"/>
                </a:solidFill>
                <a:latin typeface="+mn-lt"/>
                <a:ea typeface="+mn-ea"/>
                <a:cs typeface="+mn-cs"/>
              </a:defRPr>
            </a:lvl8pPr>
            <a:lvl9pPr marL="3981663" algn="l" defTabSz="995416" rtl="0" eaLnBrk="1" latinLnBrk="0" hangingPunct="1">
              <a:defRPr kumimoji="1" sz="1959" kern="1200">
                <a:solidFill>
                  <a:schemeClr val="tx1"/>
                </a:solidFill>
                <a:latin typeface="+mn-lt"/>
                <a:ea typeface="+mn-ea"/>
                <a:cs typeface="+mn-cs"/>
              </a:defRPr>
            </a:lvl9pPr>
          </a:lstStyle>
          <a:p>
            <a:pPr algn="ctr"/>
            <a:endParaRPr lang="ja-JP" altLang="en-US" sz="1959"/>
          </a:p>
        </p:txBody>
      </p:sp>
      <p:pic>
        <p:nvPicPr>
          <p:cNvPr id="2" name="図 1">
            <a:extLst>
              <a:ext uri="{FF2B5EF4-FFF2-40B4-BE49-F238E27FC236}">
                <a16:creationId xmlns:a16="http://schemas.microsoft.com/office/drawing/2014/main" id="{18E5EEA5-0CD0-1568-E6C1-212EB238E60B}"/>
              </a:ext>
            </a:extLst>
          </p:cNvPr>
          <p:cNvPicPr>
            <a:picLocks noChangeAspect="1"/>
          </p:cNvPicPr>
          <p:nvPr/>
        </p:nvPicPr>
        <p:blipFill>
          <a:blip r:embed="rId3"/>
          <a:stretch>
            <a:fillRect/>
          </a:stretch>
        </p:blipFill>
        <p:spPr>
          <a:xfrm>
            <a:off x="3464570" y="2280953"/>
            <a:ext cx="3766598" cy="2541148"/>
          </a:xfrm>
          <a:prstGeom prst="rect">
            <a:avLst/>
          </a:prstGeom>
        </p:spPr>
      </p:pic>
    </p:spTree>
    <p:extLst>
      <p:ext uri="{BB962C8B-B14F-4D97-AF65-F5344CB8AC3E}">
        <p14:creationId xmlns:p14="http://schemas.microsoft.com/office/powerpoint/2010/main" val="212838021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F09D452-AAF8-5960-F317-35D6A1491623}"/>
            </a:ext>
          </a:extLst>
        </p:cNvPr>
        <p:cNvGrpSpPr/>
        <p:nvPr/>
      </p:nvGrpSpPr>
      <p:grpSpPr>
        <a:xfrm>
          <a:off x="0" y="0"/>
          <a:ext cx="0" cy="0"/>
          <a:chOff x="0" y="0"/>
          <a:chExt cx="0" cy="0"/>
        </a:xfrm>
      </p:grpSpPr>
      <p:grpSp>
        <p:nvGrpSpPr>
          <p:cNvPr id="42" name="ガイド" hidden="1">
            <a:extLst>
              <a:ext uri="{FF2B5EF4-FFF2-40B4-BE49-F238E27FC236}">
                <a16:creationId xmlns:a16="http://schemas.microsoft.com/office/drawing/2014/main" id="{1142A3CD-AE73-3C36-FB74-10F63003F362}"/>
              </a:ext>
            </a:extLst>
          </p:cNvPr>
          <p:cNvGrpSpPr/>
          <p:nvPr/>
        </p:nvGrpSpPr>
        <p:grpSpPr>
          <a:xfrm>
            <a:off x="536312" y="1784002"/>
            <a:ext cx="9612344" cy="5240648"/>
            <a:chOff x="536360" y="1784002"/>
            <a:chExt cx="9612344" cy="5240648"/>
          </a:xfrm>
        </p:grpSpPr>
        <p:sp>
          <p:nvSpPr>
            <p:cNvPr id="40" name="ガイド">
              <a:extLst>
                <a:ext uri="{FF2B5EF4-FFF2-40B4-BE49-F238E27FC236}">
                  <a16:creationId xmlns:a16="http://schemas.microsoft.com/office/drawing/2014/main" id="{2D64C176-F952-0EF5-22D6-1A9AC9F0B17F}"/>
                </a:ext>
              </a:extLst>
            </p:cNvPr>
            <p:cNvSpPr/>
            <p:nvPr/>
          </p:nvSpPr>
          <p:spPr>
            <a:xfrm>
              <a:off x="536360" y="1784002"/>
              <a:ext cx="9612344" cy="5240648"/>
            </a:xfrm>
            <a:prstGeom prst="rect">
              <a:avLst/>
            </a:prstGeom>
            <a:solidFill>
              <a:schemeClr val="bg1"/>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ja-JP"/>
              </a:defPPr>
              <a:lvl1pPr marL="0" algn="l" defTabSz="995416" rtl="0" eaLnBrk="1" latinLnBrk="0" hangingPunct="1">
                <a:defRPr kumimoji="1" sz="1959" kern="1200">
                  <a:solidFill>
                    <a:schemeClr val="tx1"/>
                  </a:solidFill>
                  <a:latin typeface="+mn-lt"/>
                  <a:ea typeface="+mn-ea"/>
                  <a:cs typeface="+mn-cs"/>
                </a:defRPr>
              </a:lvl1pPr>
              <a:lvl2pPr marL="497708" algn="l" defTabSz="995416" rtl="0" eaLnBrk="1" latinLnBrk="0" hangingPunct="1">
                <a:defRPr kumimoji="1" sz="1959" kern="1200">
                  <a:solidFill>
                    <a:schemeClr val="tx1"/>
                  </a:solidFill>
                  <a:latin typeface="+mn-lt"/>
                  <a:ea typeface="+mn-ea"/>
                  <a:cs typeface="+mn-cs"/>
                </a:defRPr>
              </a:lvl2pPr>
              <a:lvl3pPr marL="995416" algn="l" defTabSz="995416" rtl="0" eaLnBrk="1" latinLnBrk="0" hangingPunct="1">
                <a:defRPr kumimoji="1" sz="1959" kern="1200">
                  <a:solidFill>
                    <a:schemeClr val="tx1"/>
                  </a:solidFill>
                  <a:latin typeface="+mn-lt"/>
                  <a:ea typeface="+mn-ea"/>
                  <a:cs typeface="+mn-cs"/>
                </a:defRPr>
              </a:lvl3pPr>
              <a:lvl4pPr marL="1493124" algn="l" defTabSz="995416" rtl="0" eaLnBrk="1" latinLnBrk="0" hangingPunct="1">
                <a:defRPr kumimoji="1" sz="1959" kern="1200">
                  <a:solidFill>
                    <a:schemeClr val="tx1"/>
                  </a:solidFill>
                  <a:latin typeface="+mn-lt"/>
                  <a:ea typeface="+mn-ea"/>
                  <a:cs typeface="+mn-cs"/>
                </a:defRPr>
              </a:lvl4pPr>
              <a:lvl5pPr marL="1990832" algn="l" defTabSz="995416" rtl="0" eaLnBrk="1" latinLnBrk="0" hangingPunct="1">
                <a:defRPr kumimoji="1" sz="1959" kern="1200">
                  <a:solidFill>
                    <a:schemeClr val="tx1"/>
                  </a:solidFill>
                  <a:latin typeface="+mn-lt"/>
                  <a:ea typeface="+mn-ea"/>
                  <a:cs typeface="+mn-cs"/>
                </a:defRPr>
              </a:lvl5pPr>
              <a:lvl6pPr marL="2488540" algn="l" defTabSz="995416" rtl="0" eaLnBrk="1" latinLnBrk="0" hangingPunct="1">
                <a:defRPr kumimoji="1" sz="1959" kern="1200">
                  <a:solidFill>
                    <a:schemeClr val="tx1"/>
                  </a:solidFill>
                  <a:latin typeface="+mn-lt"/>
                  <a:ea typeface="+mn-ea"/>
                  <a:cs typeface="+mn-cs"/>
                </a:defRPr>
              </a:lvl6pPr>
              <a:lvl7pPr marL="2986248" algn="l" defTabSz="995416" rtl="0" eaLnBrk="1" latinLnBrk="0" hangingPunct="1">
                <a:defRPr kumimoji="1" sz="1959" kern="1200">
                  <a:solidFill>
                    <a:schemeClr val="tx1"/>
                  </a:solidFill>
                  <a:latin typeface="+mn-lt"/>
                  <a:ea typeface="+mn-ea"/>
                  <a:cs typeface="+mn-cs"/>
                </a:defRPr>
              </a:lvl7pPr>
              <a:lvl8pPr marL="3483955" algn="l" defTabSz="995416" rtl="0" eaLnBrk="1" latinLnBrk="0" hangingPunct="1">
                <a:defRPr kumimoji="1" sz="1959" kern="1200">
                  <a:solidFill>
                    <a:schemeClr val="tx1"/>
                  </a:solidFill>
                  <a:latin typeface="+mn-lt"/>
                  <a:ea typeface="+mn-ea"/>
                  <a:cs typeface="+mn-cs"/>
                </a:defRPr>
              </a:lvl8pPr>
              <a:lvl9pPr marL="3981663" algn="l" defTabSz="995416" rtl="0" eaLnBrk="1" latinLnBrk="0" hangingPunct="1">
                <a:defRPr kumimoji="1" sz="1959" kern="1200">
                  <a:solidFill>
                    <a:schemeClr val="tx1"/>
                  </a:solidFill>
                  <a:latin typeface="+mn-lt"/>
                  <a:ea typeface="+mn-ea"/>
                  <a:cs typeface="+mn-cs"/>
                </a:defRPr>
              </a:lvl9pPr>
            </a:lstStyle>
            <a:p>
              <a:pPr algn="ctr"/>
              <a:endParaRPr lang="ja-JP" altLang="en-US" sz="1959"/>
            </a:p>
          </p:txBody>
        </p:sp>
        <p:cxnSp>
          <p:nvCxnSpPr>
            <p:cNvPr id="41" name="直線矢印コネクタ 40">
              <a:extLst>
                <a:ext uri="{FF2B5EF4-FFF2-40B4-BE49-F238E27FC236}">
                  <a16:creationId xmlns:a16="http://schemas.microsoft.com/office/drawing/2014/main" id="{8C9E7A0A-3B88-35DD-9DF1-8DEE60E250B0}"/>
                </a:ext>
              </a:extLst>
            </p:cNvPr>
            <p:cNvCxnSpPr>
              <a:cxnSpLocks/>
            </p:cNvCxnSpPr>
            <p:nvPr/>
          </p:nvCxnSpPr>
          <p:spPr>
            <a:xfrm flipH="1">
              <a:off x="5329169" y="1787212"/>
              <a:ext cx="11318" cy="5234981"/>
            </a:xfrm>
            <a:prstGeom prst="straightConnector1">
              <a:avLst/>
            </a:prstGeom>
            <a:ln>
              <a:solidFill>
                <a:srgbClr val="FF0000"/>
              </a:solidFill>
            </a:ln>
          </p:spPr>
          <p:style>
            <a:lnRef idx="2">
              <a:schemeClr val="accent1"/>
            </a:lnRef>
            <a:fillRef idx="0">
              <a:schemeClr val="accent1"/>
            </a:fillRef>
            <a:effectRef idx="1">
              <a:schemeClr val="accent1"/>
            </a:effectRef>
            <a:fontRef idx="minor">
              <a:schemeClr val="tx1"/>
            </a:fontRef>
          </p:style>
        </p:cxnSp>
      </p:grpSp>
      <p:pic>
        <p:nvPicPr>
          <p:cNvPr id="2" name="図 1" descr="背景パターン&#10;&#10;AI 生成コンテンツは間違っている可能性があります。">
            <a:extLst>
              <a:ext uri="{FF2B5EF4-FFF2-40B4-BE49-F238E27FC236}">
                <a16:creationId xmlns:a16="http://schemas.microsoft.com/office/drawing/2014/main" id="{BE7A3F0C-FECD-C0A3-BFAF-99CC91BFADB6}"/>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535840" y="1877992"/>
            <a:ext cx="9596183" cy="5142484"/>
          </a:xfrm>
          <a:prstGeom prst="rect">
            <a:avLst/>
          </a:prstGeom>
          <a:ln>
            <a:noFill/>
          </a:ln>
        </p:spPr>
      </p:pic>
      <p:sp>
        <p:nvSpPr>
          <p:cNvPr id="7" name="テキスト ボックス 00">
            <a:extLst>
              <a:ext uri="{FF2B5EF4-FFF2-40B4-BE49-F238E27FC236}">
                <a16:creationId xmlns:a16="http://schemas.microsoft.com/office/drawing/2014/main" id="{A133F803-1BF3-8A46-C430-34A6317A9F16}"/>
              </a:ext>
            </a:extLst>
          </p:cNvPr>
          <p:cNvSpPr txBox="1"/>
          <p:nvPr/>
        </p:nvSpPr>
        <p:spPr>
          <a:xfrm>
            <a:off x="592410" y="782545"/>
            <a:ext cx="794847" cy="523220"/>
          </a:xfrm>
          <a:prstGeom prst="rect">
            <a:avLst/>
          </a:prstGeom>
          <a:noFill/>
        </p:spPr>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defPPr>
              <a:defRPr lang="ja-JP"/>
            </a:defPPr>
            <a:lvl1pPr marL="0" algn="l" defTabSz="995416" rtl="0" eaLnBrk="1" latinLnBrk="0" hangingPunct="1">
              <a:defRPr kumimoji="1" sz="1959" kern="1200">
                <a:solidFill>
                  <a:schemeClr val="tx1"/>
                </a:solidFill>
                <a:latin typeface="+mn-lt"/>
                <a:ea typeface="+mn-ea"/>
                <a:cs typeface="+mn-cs"/>
              </a:defRPr>
            </a:lvl1pPr>
            <a:lvl2pPr marL="497708" algn="l" defTabSz="995416" rtl="0" eaLnBrk="1" latinLnBrk="0" hangingPunct="1">
              <a:defRPr kumimoji="1" sz="1959" kern="1200">
                <a:solidFill>
                  <a:schemeClr val="tx1"/>
                </a:solidFill>
                <a:latin typeface="+mn-lt"/>
                <a:ea typeface="+mn-ea"/>
                <a:cs typeface="+mn-cs"/>
              </a:defRPr>
            </a:lvl2pPr>
            <a:lvl3pPr marL="995416" algn="l" defTabSz="995416" rtl="0" eaLnBrk="1" latinLnBrk="0" hangingPunct="1">
              <a:defRPr kumimoji="1" sz="1959" kern="1200">
                <a:solidFill>
                  <a:schemeClr val="tx1"/>
                </a:solidFill>
                <a:latin typeface="+mn-lt"/>
                <a:ea typeface="+mn-ea"/>
                <a:cs typeface="+mn-cs"/>
              </a:defRPr>
            </a:lvl3pPr>
            <a:lvl4pPr marL="1493124" algn="l" defTabSz="995416" rtl="0" eaLnBrk="1" latinLnBrk="0" hangingPunct="1">
              <a:defRPr kumimoji="1" sz="1959" kern="1200">
                <a:solidFill>
                  <a:schemeClr val="tx1"/>
                </a:solidFill>
                <a:latin typeface="+mn-lt"/>
                <a:ea typeface="+mn-ea"/>
                <a:cs typeface="+mn-cs"/>
              </a:defRPr>
            </a:lvl4pPr>
            <a:lvl5pPr marL="1990832" algn="l" defTabSz="995416" rtl="0" eaLnBrk="1" latinLnBrk="0" hangingPunct="1">
              <a:defRPr kumimoji="1" sz="1959" kern="1200">
                <a:solidFill>
                  <a:schemeClr val="tx1"/>
                </a:solidFill>
                <a:latin typeface="+mn-lt"/>
                <a:ea typeface="+mn-ea"/>
                <a:cs typeface="+mn-cs"/>
              </a:defRPr>
            </a:lvl5pPr>
            <a:lvl6pPr marL="2488540" algn="l" defTabSz="995416" rtl="0" eaLnBrk="1" latinLnBrk="0" hangingPunct="1">
              <a:defRPr kumimoji="1" sz="1959" kern="1200">
                <a:solidFill>
                  <a:schemeClr val="tx1"/>
                </a:solidFill>
                <a:latin typeface="+mn-lt"/>
                <a:ea typeface="+mn-ea"/>
                <a:cs typeface="+mn-cs"/>
              </a:defRPr>
            </a:lvl6pPr>
            <a:lvl7pPr marL="2986248" algn="l" defTabSz="995416" rtl="0" eaLnBrk="1" latinLnBrk="0" hangingPunct="1">
              <a:defRPr kumimoji="1" sz="1959" kern="1200">
                <a:solidFill>
                  <a:schemeClr val="tx1"/>
                </a:solidFill>
                <a:latin typeface="+mn-lt"/>
                <a:ea typeface="+mn-ea"/>
                <a:cs typeface="+mn-cs"/>
              </a:defRPr>
            </a:lvl7pPr>
            <a:lvl8pPr marL="3483955" algn="l" defTabSz="995416" rtl="0" eaLnBrk="1" latinLnBrk="0" hangingPunct="1">
              <a:defRPr kumimoji="1" sz="1959" kern="1200">
                <a:solidFill>
                  <a:schemeClr val="tx1"/>
                </a:solidFill>
                <a:latin typeface="+mn-lt"/>
                <a:ea typeface="+mn-ea"/>
                <a:cs typeface="+mn-cs"/>
              </a:defRPr>
            </a:lvl8pPr>
            <a:lvl9pPr marL="3981663" algn="l" defTabSz="995416" rtl="0" eaLnBrk="1" latinLnBrk="0" hangingPunct="1">
              <a:defRPr kumimoji="1" sz="1959" kern="1200">
                <a:solidFill>
                  <a:schemeClr val="tx1"/>
                </a:solidFill>
                <a:latin typeface="+mn-lt"/>
                <a:ea typeface="+mn-ea"/>
                <a:cs typeface="+mn-cs"/>
              </a:defRPr>
            </a:lvl9pPr>
          </a:lstStyle>
          <a:p>
            <a:pPr algn="ctr"/>
            <a:r>
              <a:rPr lang="ja-JP" altLang="en-US" sz="2800" b="1">
                <a:solidFill>
                  <a:schemeClr val="bg1"/>
                </a:solidFill>
                <a:latin typeface="Meiryo"/>
                <a:ea typeface="Meiryo"/>
              </a:rPr>
              <a:t>06</a:t>
            </a:r>
            <a:endParaRPr lang="ja-JP" sz="2800" b="1">
              <a:solidFill>
                <a:schemeClr val="bg1"/>
              </a:solidFill>
              <a:latin typeface="Meiryo"/>
              <a:ea typeface="Meiryo"/>
            </a:endParaRPr>
          </a:p>
        </p:txBody>
      </p:sp>
      <p:grpSp>
        <p:nvGrpSpPr>
          <p:cNvPr id="22" name="グループ化 21">
            <a:extLst>
              <a:ext uri="{FF2B5EF4-FFF2-40B4-BE49-F238E27FC236}">
                <a16:creationId xmlns:a16="http://schemas.microsoft.com/office/drawing/2014/main" id="{8C2493F7-FB18-4DEE-A4D9-36E1271369F5}"/>
              </a:ext>
            </a:extLst>
          </p:cNvPr>
          <p:cNvGrpSpPr/>
          <p:nvPr/>
        </p:nvGrpSpPr>
        <p:grpSpPr>
          <a:xfrm>
            <a:off x="1173182" y="1784782"/>
            <a:ext cx="3950633" cy="5323571"/>
            <a:chOff x="990836" y="1784782"/>
            <a:chExt cx="3950633" cy="5323571"/>
          </a:xfrm>
        </p:grpSpPr>
        <p:sp>
          <p:nvSpPr>
            <p:cNvPr id="3" name="テキスト ボックス 2">
              <a:extLst>
                <a:ext uri="{FF2B5EF4-FFF2-40B4-BE49-F238E27FC236}">
                  <a16:creationId xmlns:a16="http://schemas.microsoft.com/office/drawing/2014/main" id="{DC378A79-5BEE-EA80-BEBC-D8169163C2DC}"/>
                </a:ext>
              </a:extLst>
            </p:cNvPr>
            <p:cNvSpPr txBox="1"/>
            <p:nvPr/>
          </p:nvSpPr>
          <p:spPr>
            <a:xfrm>
              <a:off x="990836" y="1784782"/>
              <a:ext cx="3645402" cy="1431161"/>
            </a:xfrm>
            <a:prstGeom prst="rect">
              <a:avLst/>
            </a:prstGeom>
            <a:noFill/>
          </p:spPr>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defPPr>
                <a:defRPr lang="ja-JP"/>
              </a:defPPr>
              <a:lvl1pPr marL="0" algn="l" defTabSz="995416" rtl="0" eaLnBrk="1" latinLnBrk="0" hangingPunct="1">
                <a:defRPr kumimoji="1" sz="1959" kern="1200">
                  <a:solidFill>
                    <a:schemeClr val="tx1"/>
                  </a:solidFill>
                  <a:latin typeface="+mn-lt"/>
                  <a:ea typeface="+mn-ea"/>
                  <a:cs typeface="+mn-cs"/>
                </a:defRPr>
              </a:lvl1pPr>
              <a:lvl2pPr marL="497708" algn="l" defTabSz="995416" rtl="0" eaLnBrk="1" latinLnBrk="0" hangingPunct="1">
                <a:defRPr kumimoji="1" sz="1959" kern="1200">
                  <a:solidFill>
                    <a:schemeClr val="tx1"/>
                  </a:solidFill>
                  <a:latin typeface="+mn-lt"/>
                  <a:ea typeface="+mn-ea"/>
                  <a:cs typeface="+mn-cs"/>
                </a:defRPr>
              </a:lvl2pPr>
              <a:lvl3pPr marL="995416" algn="l" defTabSz="995416" rtl="0" eaLnBrk="1" latinLnBrk="0" hangingPunct="1">
                <a:defRPr kumimoji="1" sz="1959" kern="1200">
                  <a:solidFill>
                    <a:schemeClr val="tx1"/>
                  </a:solidFill>
                  <a:latin typeface="+mn-lt"/>
                  <a:ea typeface="+mn-ea"/>
                  <a:cs typeface="+mn-cs"/>
                </a:defRPr>
              </a:lvl3pPr>
              <a:lvl4pPr marL="1493124" algn="l" defTabSz="995416" rtl="0" eaLnBrk="1" latinLnBrk="0" hangingPunct="1">
                <a:defRPr kumimoji="1" sz="1959" kern="1200">
                  <a:solidFill>
                    <a:schemeClr val="tx1"/>
                  </a:solidFill>
                  <a:latin typeface="+mn-lt"/>
                  <a:ea typeface="+mn-ea"/>
                  <a:cs typeface="+mn-cs"/>
                </a:defRPr>
              </a:lvl4pPr>
              <a:lvl5pPr marL="1990832" algn="l" defTabSz="995416" rtl="0" eaLnBrk="1" latinLnBrk="0" hangingPunct="1">
                <a:defRPr kumimoji="1" sz="1959" kern="1200">
                  <a:solidFill>
                    <a:schemeClr val="tx1"/>
                  </a:solidFill>
                  <a:latin typeface="+mn-lt"/>
                  <a:ea typeface="+mn-ea"/>
                  <a:cs typeface="+mn-cs"/>
                </a:defRPr>
              </a:lvl5pPr>
              <a:lvl6pPr marL="2488540" algn="l" defTabSz="995416" rtl="0" eaLnBrk="1" latinLnBrk="0" hangingPunct="1">
                <a:defRPr kumimoji="1" sz="1959" kern="1200">
                  <a:solidFill>
                    <a:schemeClr val="tx1"/>
                  </a:solidFill>
                  <a:latin typeface="+mn-lt"/>
                  <a:ea typeface="+mn-ea"/>
                  <a:cs typeface="+mn-cs"/>
                </a:defRPr>
              </a:lvl6pPr>
              <a:lvl7pPr marL="2986248" algn="l" defTabSz="995416" rtl="0" eaLnBrk="1" latinLnBrk="0" hangingPunct="1">
                <a:defRPr kumimoji="1" sz="1959" kern="1200">
                  <a:solidFill>
                    <a:schemeClr val="tx1"/>
                  </a:solidFill>
                  <a:latin typeface="+mn-lt"/>
                  <a:ea typeface="+mn-ea"/>
                  <a:cs typeface="+mn-cs"/>
                </a:defRPr>
              </a:lvl7pPr>
              <a:lvl8pPr marL="3483955" algn="l" defTabSz="995416" rtl="0" eaLnBrk="1" latinLnBrk="0" hangingPunct="1">
                <a:defRPr kumimoji="1" sz="1959" kern="1200">
                  <a:solidFill>
                    <a:schemeClr val="tx1"/>
                  </a:solidFill>
                  <a:latin typeface="+mn-lt"/>
                  <a:ea typeface="+mn-ea"/>
                  <a:cs typeface="+mn-cs"/>
                </a:defRPr>
              </a:lvl8pPr>
              <a:lvl9pPr marL="3981663" algn="l" defTabSz="995416" rtl="0" eaLnBrk="1" latinLnBrk="0" hangingPunct="1">
                <a:defRPr kumimoji="1" sz="1959" kern="1200">
                  <a:solidFill>
                    <a:schemeClr val="tx1"/>
                  </a:solidFill>
                  <a:latin typeface="+mn-lt"/>
                  <a:ea typeface="+mn-ea"/>
                  <a:cs typeface="+mn-cs"/>
                </a:defRPr>
              </a:lvl9pPr>
            </a:lstStyle>
            <a:p>
              <a:r>
                <a:rPr lang="ja-JP" altLang="en-US" sz="1700" b="1">
                  <a:solidFill>
                    <a:srgbClr val="3AB483"/>
                  </a:solidFill>
                  <a:latin typeface="Meiryo"/>
                  <a:ea typeface="Meiryo"/>
                  <a:cs typeface="+mn-lt"/>
                </a:rPr>
                <a:t>●</a:t>
              </a:r>
              <a:r>
                <a:rPr lang="ja-JP" altLang="en-US" sz="1700" b="1">
                  <a:latin typeface="Meiryo"/>
                  <a:ea typeface="Meiryo"/>
                  <a:cs typeface="+mn-lt"/>
                </a:rPr>
                <a:t>東南アジア</a:t>
              </a:r>
              <a:r>
                <a:rPr lang="ja-JP" sz="1700" b="1">
                  <a:latin typeface="Meiryo"/>
                  <a:ea typeface="Meiryo"/>
                  <a:cs typeface="+mn-lt"/>
                </a:rPr>
                <a:t>・</a:t>
              </a:r>
              <a:r>
                <a:rPr lang="ja-JP" altLang="en-US" sz="1700" b="1">
                  <a:latin typeface="Meiryo"/>
                  <a:ea typeface="Meiryo"/>
                  <a:cs typeface="+mn-lt"/>
                </a:rPr>
                <a:t>大洋州</a:t>
              </a:r>
              <a:endParaRPr lang="ja-JP" sz="1700" b="1">
                <a:latin typeface="Meiryo"/>
                <a:ea typeface="Meiryo"/>
              </a:endParaRPr>
            </a:p>
            <a:p>
              <a:r>
                <a:rPr lang="ja-JP" altLang="en-US" sz="1400">
                  <a:latin typeface="Meiryo"/>
                  <a:ea typeface="Meiryo"/>
                  <a:cs typeface="+mn-lt"/>
                </a:rPr>
                <a:t>　　</a:t>
              </a:r>
              <a:r>
                <a:rPr lang="ja-JP" sz="1400">
                  <a:latin typeface="Meiryo"/>
                  <a:ea typeface="Meiryo"/>
                  <a:cs typeface="+mn-lt"/>
                </a:rPr>
                <a:t>協</a:t>
              </a:r>
              <a:r>
                <a:rPr lang="ja-JP" altLang="en-US" sz="1400">
                  <a:latin typeface="Meiryo"/>
                  <a:ea typeface="Meiryo"/>
                  <a:cs typeface="+mn-lt"/>
                </a:rPr>
                <a:t>力実施</a:t>
              </a:r>
              <a:r>
                <a:rPr lang="ja-JP" sz="1400">
                  <a:latin typeface="Meiryo"/>
                  <a:ea typeface="Meiryo"/>
                  <a:cs typeface="+mn-lt"/>
                </a:rPr>
                <a:t>国</a:t>
              </a:r>
              <a:r>
                <a:rPr lang="ja-JP" altLang="en-US" sz="1400">
                  <a:latin typeface="Meiryo"/>
                  <a:ea typeface="Meiryo"/>
                  <a:cs typeface="+mn-lt"/>
                </a:rPr>
                <a:t>　</a:t>
              </a:r>
              <a:r>
                <a:rPr lang="en-US" altLang="ja-JP" sz="3500" b="1">
                  <a:latin typeface="Meiryo"/>
                  <a:ea typeface="+mn-lt"/>
                  <a:cs typeface="+mn-lt"/>
                </a:rPr>
                <a:t>23</a:t>
              </a:r>
              <a:r>
                <a:rPr lang="en-US" altLang="ja-JP" sz="1400" b="1">
                  <a:latin typeface="Meiryo"/>
                  <a:ea typeface="+mn-lt"/>
                  <a:cs typeface="+mn-lt"/>
                </a:rPr>
                <a:t> </a:t>
              </a:r>
              <a:r>
                <a:rPr lang="ja-JP" sz="1400" b="1">
                  <a:latin typeface="Meiryo"/>
                  <a:ea typeface="Meiryo"/>
                  <a:cs typeface="+mn-lt"/>
                </a:rPr>
                <a:t>カ国</a:t>
              </a:r>
            </a:p>
            <a:p>
              <a:r>
                <a:rPr lang="ja-JP" altLang="en-US" sz="1400">
                  <a:latin typeface="Meiryo"/>
                  <a:ea typeface="Meiryo"/>
                  <a:cs typeface="+mn-lt"/>
                </a:rPr>
                <a:t>　　事業規模</a:t>
              </a:r>
              <a:r>
                <a:rPr lang="ja-JP" sz="1400">
                  <a:latin typeface="Meiryo"/>
                  <a:ea typeface="Meiryo"/>
                </a:rPr>
                <a:t>　</a:t>
              </a:r>
              <a:r>
                <a:rPr lang="en-US" altLang="ja-JP" sz="3500" b="1">
                  <a:latin typeface="Meiryo"/>
                  <a:ea typeface="+mn-lt"/>
                  <a:cs typeface="+mn-lt"/>
                </a:rPr>
                <a:t>5,154</a:t>
              </a:r>
              <a:r>
                <a:rPr lang="en-US" altLang="ja-JP" sz="1400" b="1">
                  <a:latin typeface="Meiryo"/>
                  <a:ea typeface="+mn-lt"/>
                </a:rPr>
                <a:t> </a:t>
              </a:r>
              <a:r>
                <a:rPr lang="ja-JP" altLang="en-US" sz="1400" b="1">
                  <a:latin typeface="Meiryo"/>
                  <a:ea typeface="Meiryo"/>
                  <a:cs typeface="+mn-lt"/>
                </a:rPr>
                <a:t>億円</a:t>
              </a:r>
              <a:endParaRPr lang="ja-JP" sz="1400" b="1">
                <a:latin typeface="Meiryo"/>
                <a:ea typeface="Meiryo"/>
              </a:endParaRPr>
            </a:p>
          </p:txBody>
        </p:sp>
        <p:sp>
          <p:nvSpPr>
            <p:cNvPr id="19" name="テキスト ボックス 18">
              <a:extLst>
                <a:ext uri="{FF2B5EF4-FFF2-40B4-BE49-F238E27FC236}">
                  <a16:creationId xmlns:a16="http://schemas.microsoft.com/office/drawing/2014/main" id="{80D8216C-359B-F95E-E09F-72E86B3AE884}"/>
                </a:ext>
              </a:extLst>
            </p:cNvPr>
            <p:cNvSpPr txBox="1"/>
            <p:nvPr/>
          </p:nvSpPr>
          <p:spPr>
            <a:xfrm>
              <a:off x="990836" y="3730987"/>
              <a:ext cx="3645402" cy="1431161"/>
            </a:xfrm>
            <a:prstGeom prst="rect">
              <a:avLst/>
            </a:prstGeom>
            <a:noFill/>
          </p:spPr>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defPPr>
                <a:defRPr lang="ja-JP"/>
              </a:defPPr>
              <a:lvl1pPr marL="0" algn="l" defTabSz="995416" rtl="0" eaLnBrk="1" latinLnBrk="0" hangingPunct="1">
                <a:defRPr kumimoji="1" sz="1959" kern="1200">
                  <a:solidFill>
                    <a:schemeClr val="tx1"/>
                  </a:solidFill>
                  <a:latin typeface="+mn-lt"/>
                  <a:ea typeface="+mn-ea"/>
                  <a:cs typeface="+mn-cs"/>
                </a:defRPr>
              </a:lvl1pPr>
              <a:lvl2pPr marL="497708" algn="l" defTabSz="995416" rtl="0" eaLnBrk="1" latinLnBrk="0" hangingPunct="1">
                <a:defRPr kumimoji="1" sz="1959" kern="1200">
                  <a:solidFill>
                    <a:schemeClr val="tx1"/>
                  </a:solidFill>
                  <a:latin typeface="+mn-lt"/>
                  <a:ea typeface="+mn-ea"/>
                  <a:cs typeface="+mn-cs"/>
                </a:defRPr>
              </a:lvl2pPr>
              <a:lvl3pPr marL="995416" algn="l" defTabSz="995416" rtl="0" eaLnBrk="1" latinLnBrk="0" hangingPunct="1">
                <a:defRPr kumimoji="1" sz="1959" kern="1200">
                  <a:solidFill>
                    <a:schemeClr val="tx1"/>
                  </a:solidFill>
                  <a:latin typeface="+mn-lt"/>
                  <a:ea typeface="+mn-ea"/>
                  <a:cs typeface="+mn-cs"/>
                </a:defRPr>
              </a:lvl3pPr>
              <a:lvl4pPr marL="1493124" algn="l" defTabSz="995416" rtl="0" eaLnBrk="1" latinLnBrk="0" hangingPunct="1">
                <a:defRPr kumimoji="1" sz="1959" kern="1200">
                  <a:solidFill>
                    <a:schemeClr val="tx1"/>
                  </a:solidFill>
                  <a:latin typeface="+mn-lt"/>
                  <a:ea typeface="+mn-ea"/>
                  <a:cs typeface="+mn-cs"/>
                </a:defRPr>
              </a:lvl4pPr>
              <a:lvl5pPr marL="1990832" algn="l" defTabSz="995416" rtl="0" eaLnBrk="1" latinLnBrk="0" hangingPunct="1">
                <a:defRPr kumimoji="1" sz="1959" kern="1200">
                  <a:solidFill>
                    <a:schemeClr val="tx1"/>
                  </a:solidFill>
                  <a:latin typeface="+mn-lt"/>
                  <a:ea typeface="+mn-ea"/>
                  <a:cs typeface="+mn-cs"/>
                </a:defRPr>
              </a:lvl5pPr>
              <a:lvl6pPr marL="2488540" algn="l" defTabSz="995416" rtl="0" eaLnBrk="1" latinLnBrk="0" hangingPunct="1">
                <a:defRPr kumimoji="1" sz="1959" kern="1200">
                  <a:solidFill>
                    <a:schemeClr val="tx1"/>
                  </a:solidFill>
                  <a:latin typeface="+mn-lt"/>
                  <a:ea typeface="+mn-ea"/>
                  <a:cs typeface="+mn-cs"/>
                </a:defRPr>
              </a:lvl6pPr>
              <a:lvl7pPr marL="2986248" algn="l" defTabSz="995416" rtl="0" eaLnBrk="1" latinLnBrk="0" hangingPunct="1">
                <a:defRPr kumimoji="1" sz="1959" kern="1200">
                  <a:solidFill>
                    <a:schemeClr val="tx1"/>
                  </a:solidFill>
                  <a:latin typeface="+mn-lt"/>
                  <a:ea typeface="+mn-ea"/>
                  <a:cs typeface="+mn-cs"/>
                </a:defRPr>
              </a:lvl7pPr>
              <a:lvl8pPr marL="3483955" algn="l" defTabSz="995416" rtl="0" eaLnBrk="1" latinLnBrk="0" hangingPunct="1">
                <a:defRPr kumimoji="1" sz="1959" kern="1200">
                  <a:solidFill>
                    <a:schemeClr val="tx1"/>
                  </a:solidFill>
                  <a:latin typeface="+mn-lt"/>
                  <a:ea typeface="+mn-ea"/>
                  <a:cs typeface="+mn-cs"/>
                </a:defRPr>
              </a:lvl8pPr>
              <a:lvl9pPr marL="3981663" algn="l" defTabSz="995416" rtl="0" eaLnBrk="1" latinLnBrk="0" hangingPunct="1">
                <a:defRPr kumimoji="1" sz="1959" kern="1200">
                  <a:solidFill>
                    <a:schemeClr val="tx1"/>
                  </a:solidFill>
                  <a:latin typeface="+mn-lt"/>
                  <a:ea typeface="+mn-ea"/>
                  <a:cs typeface="+mn-cs"/>
                </a:defRPr>
              </a:lvl9pPr>
            </a:lstStyle>
            <a:p>
              <a:r>
                <a:rPr lang="ja-JP" altLang="en-US" sz="1700" b="1">
                  <a:solidFill>
                    <a:srgbClr val="3AB483"/>
                  </a:solidFill>
                  <a:latin typeface="Meiryo"/>
                  <a:ea typeface="Meiryo"/>
                  <a:cs typeface="+mn-lt"/>
                </a:rPr>
                <a:t>●</a:t>
              </a:r>
              <a:r>
                <a:rPr lang="ja-JP" sz="1700" b="1">
                  <a:latin typeface="Meiryo"/>
                  <a:ea typeface="Meiryo"/>
                  <a:cs typeface="+mn-lt"/>
                </a:rPr>
                <a:t>東・中央アジア</a:t>
              </a:r>
              <a:r>
                <a:rPr lang="ja-JP" altLang="en-US" sz="1700" b="1">
                  <a:latin typeface="Meiryo"/>
                  <a:ea typeface="Meiryo"/>
                  <a:cs typeface="+mn-lt"/>
                </a:rPr>
                <a:t>およびコー</a:t>
              </a:r>
              <a:r>
                <a:rPr lang="ja-JP" sz="1700" b="1">
                  <a:latin typeface="Meiryo"/>
                  <a:ea typeface="Meiryo"/>
                  <a:cs typeface="+mn-lt"/>
                </a:rPr>
                <a:t>カサス</a:t>
              </a:r>
              <a:endParaRPr lang="ja-JP" sz="1950" b="1">
                <a:latin typeface="Meiryo"/>
                <a:ea typeface="Meiryo"/>
              </a:endParaRPr>
            </a:p>
            <a:p>
              <a:r>
                <a:rPr lang="ja-JP" altLang="en-US" sz="1400">
                  <a:latin typeface="Meiryo"/>
                  <a:ea typeface="Meiryo"/>
                  <a:cs typeface="+mn-lt"/>
                </a:rPr>
                <a:t>　　</a:t>
              </a:r>
              <a:r>
                <a:rPr lang="ja-JP" sz="1400">
                  <a:latin typeface="Meiryo"/>
                  <a:ea typeface="Meiryo"/>
                  <a:cs typeface="+mn-lt"/>
                </a:rPr>
                <a:t>協</a:t>
              </a:r>
              <a:r>
                <a:rPr lang="ja-JP" altLang="en-US" sz="1400">
                  <a:latin typeface="Meiryo"/>
                  <a:ea typeface="Meiryo"/>
                  <a:cs typeface="+mn-lt"/>
                </a:rPr>
                <a:t>力実施</a:t>
              </a:r>
              <a:r>
                <a:rPr lang="ja-JP" sz="1400">
                  <a:latin typeface="Meiryo"/>
                  <a:ea typeface="Meiryo"/>
                  <a:cs typeface="+mn-lt"/>
                </a:rPr>
                <a:t>国</a:t>
              </a:r>
              <a:r>
                <a:rPr lang="ja-JP" altLang="en-US" sz="1400">
                  <a:latin typeface="Meiryo"/>
                  <a:ea typeface="Meiryo"/>
                  <a:cs typeface="+mn-lt"/>
                </a:rPr>
                <a:t>　</a:t>
              </a:r>
              <a:r>
                <a:rPr lang="en-US" altLang="ja-JP" sz="3500" b="1">
                  <a:latin typeface="Meiryo"/>
                  <a:ea typeface="+mn-lt"/>
                  <a:cs typeface="+mn-lt"/>
                </a:rPr>
                <a:t>9</a:t>
              </a:r>
              <a:r>
                <a:rPr lang="en-US" altLang="ja-JP" sz="1400" b="1">
                  <a:latin typeface="Meiryo"/>
                  <a:ea typeface="+mn-lt"/>
                  <a:cs typeface="+mn-lt"/>
                </a:rPr>
                <a:t> </a:t>
              </a:r>
              <a:r>
                <a:rPr lang="ja-JP" sz="1400" b="1">
                  <a:latin typeface="Meiryo"/>
                  <a:ea typeface="Meiryo"/>
                  <a:cs typeface="+mn-lt"/>
                </a:rPr>
                <a:t>カ国</a:t>
              </a:r>
            </a:p>
            <a:p>
              <a:r>
                <a:rPr lang="ja-JP" altLang="en-US" sz="1400">
                  <a:latin typeface="Meiryo"/>
                  <a:ea typeface="Meiryo"/>
                  <a:cs typeface="+mn-lt"/>
                </a:rPr>
                <a:t>　　事業規模</a:t>
              </a:r>
              <a:r>
                <a:rPr lang="ja-JP" sz="1400">
                  <a:latin typeface="Meiryo"/>
                  <a:ea typeface="Meiryo"/>
                </a:rPr>
                <a:t>　</a:t>
              </a:r>
              <a:r>
                <a:rPr lang="en-US" altLang="ja-JP" sz="3500" b="1">
                  <a:latin typeface="Meiryo"/>
                  <a:ea typeface="+mn-lt"/>
                  <a:cs typeface="+mn-lt"/>
                </a:rPr>
                <a:t>578</a:t>
              </a:r>
              <a:r>
                <a:rPr lang="en-US" altLang="ja-JP" sz="1400" b="1">
                  <a:latin typeface="Meiryo"/>
                  <a:ea typeface="+mn-lt"/>
                </a:rPr>
                <a:t> </a:t>
              </a:r>
              <a:r>
                <a:rPr lang="ja-JP" altLang="en-US" sz="1400" b="1">
                  <a:latin typeface="Meiryo"/>
                  <a:ea typeface="Meiryo"/>
                  <a:cs typeface="+mn-lt"/>
                </a:rPr>
                <a:t>億円</a:t>
              </a:r>
              <a:endParaRPr lang="ja-JP" sz="1400" b="1">
                <a:latin typeface="Meiryo"/>
                <a:ea typeface="Meiryo"/>
              </a:endParaRPr>
            </a:p>
          </p:txBody>
        </p:sp>
        <p:sp>
          <p:nvSpPr>
            <p:cNvPr id="20" name="テキスト ボックス 19">
              <a:extLst>
                <a:ext uri="{FF2B5EF4-FFF2-40B4-BE49-F238E27FC236}">
                  <a16:creationId xmlns:a16="http://schemas.microsoft.com/office/drawing/2014/main" id="{307FC7B0-D830-2FF9-7DCB-08F322A28990}"/>
                </a:ext>
              </a:extLst>
            </p:cNvPr>
            <p:cNvSpPr txBox="1"/>
            <p:nvPr/>
          </p:nvSpPr>
          <p:spPr>
            <a:xfrm>
              <a:off x="990836" y="5677192"/>
              <a:ext cx="3950633" cy="1431161"/>
            </a:xfrm>
            <a:prstGeom prst="rect">
              <a:avLst/>
            </a:prstGeom>
            <a:noFill/>
          </p:spPr>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defPPr>
                <a:defRPr lang="ja-JP"/>
              </a:defPPr>
              <a:lvl1pPr marL="0" algn="l" defTabSz="995416" rtl="0" eaLnBrk="1" latinLnBrk="0" hangingPunct="1">
                <a:defRPr kumimoji="1" sz="1959" kern="1200">
                  <a:solidFill>
                    <a:schemeClr val="tx1"/>
                  </a:solidFill>
                  <a:latin typeface="+mn-lt"/>
                  <a:ea typeface="+mn-ea"/>
                  <a:cs typeface="+mn-cs"/>
                </a:defRPr>
              </a:lvl1pPr>
              <a:lvl2pPr marL="497708" algn="l" defTabSz="995416" rtl="0" eaLnBrk="1" latinLnBrk="0" hangingPunct="1">
                <a:defRPr kumimoji="1" sz="1959" kern="1200">
                  <a:solidFill>
                    <a:schemeClr val="tx1"/>
                  </a:solidFill>
                  <a:latin typeface="+mn-lt"/>
                  <a:ea typeface="+mn-ea"/>
                  <a:cs typeface="+mn-cs"/>
                </a:defRPr>
              </a:lvl2pPr>
              <a:lvl3pPr marL="995416" algn="l" defTabSz="995416" rtl="0" eaLnBrk="1" latinLnBrk="0" hangingPunct="1">
                <a:defRPr kumimoji="1" sz="1959" kern="1200">
                  <a:solidFill>
                    <a:schemeClr val="tx1"/>
                  </a:solidFill>
                  <a:latin typeface="+mn-lt"/>
                  <a:ea typeface="+mn-ea"/>
                  <a:cs typeface="+mn-cs"/>
                </a:defRPr>
              </a:lvl3pPr>
              <a:lvl4pPr marL="1493124" algn="l" defTabSz="995416" rtl="0" eaLnBrk="1" latinLnBrk="0" hangingPunct="1">
                <a:defRPr kumimoji="1" sz="1959" kern="1200">
                  <a:solidFill>
                    <a:schemeClr val="tx1"/>
                  </a:solidFill>
                  <a:latin typeface="+mn-lt"/>
                  <a:ea typeface="+mn-ea"/>
                  <a:cs typeface="+mn-cs"/>
                </a:defRPr>
              </a:lvl4pPr>
              <a:lvl5pPr marL="1990832" algn="l" defTabSz="995416" rtl="0" eaLnBrk="1" latinLnBrk="0" hangingPunct="1">
                <a:defRPr kumimoji="1" sz="1959" kern="1200">
                  <a:solidFill>
                    <a:schemeClr val="tx1"/>
                  </a:solidFill>
                  <a:latin typeface="+mn-lt"/>
                  <a:ea typeface="+mn-ea"/>
                  <a:cs typeface="+mn-cs"/>
                </a:defRPr>
              </a:lvl5pPr>
              <a:lvl6pPr marL="2488540" algn="l" defTabSz="995416" rtl="0" eaLnBrk="1" latinLnBrk="0" hangingPunct="1">
                <a:defRPr kumimoji="1" sz="1959" kern="1200">
                  <a:solidFill>
                    <a:schemeClr val="tx1"/>
                  </a:solidFill>
                  <a:latin typeface="+mn-lt"/>
                  <a:ea typeface="+mn-ea"/>
                  <a:cs typeface="+mn-cs"/>
                </a:defRPr>
              </a:lvl6pPr>
              <a:lvl7pPr marL="2986248" algn="l" defTabSz="995416" rtl="0" eaLnBrk="1" latinLnBrk="0" hangingPunct="1">
                <a:defRPr kumimoji="1" sz="1959" kern="1200">
                  <a:solidFill>
                    <a:schemeClr val="tx1"/>
                  </a:solidFill>
                  <a:latin typeface="+mn-lt"/>
                  <a:ea typeface="+mn-ea"/>
                  <a:cs typeface="+mn-cs"/>
                </a:defRPr>
              </a:lvl7pPr>
              <a:lvl8pPr marL="3483955" algn="l" defTabSz="995416" rtl="0" eaLnBrk="1" latinLnBrk="0" hangingPunct="1">
                <a:defRPr kumimoji="1" sz="1959" kern="1200">
                  <a:solidFill>
                    <a:schemeClr val="tx1"/>
                  </a:solidFill>
                  <a:latin typeface="+mn-lt"/>
                  <a:ea typeface="+mn-ea"/>
                  <a:cs typeface="+mn-cs"/>
                </a:defRPr>
              </a:lvl8pPr>
              <a:lvl9pPr marL="3981663" algn="l" defTabSz="995416" rtl="0" eaLnBrk="1" latinLnBrk="0" hangingPunct="1">
                <a:defRPr kumimoji="1" sz="1959" kern="1200">
                  <a:solidFill>
                    <a:schemeClr val="tx1"/>
                  </a:solidFill>
                  <a:latin typeface="+mn-lt"/>
                  <a:ea typeface="+mn-ea"/>
                  <a:cs typeface="+mn-cs"/>
                </a:defRPr>
              </a:lvl9pPr>
            </a:lstStyle>
            <a:p>
              <a:r>
                <a:rPr lang="ja-JP" sz="1700" b="1">
                  <a:solidFill>
                    <a:srgbClr val="3AB483"/>
                  </a:solidFill>
                  <a:latin typeface="Meiryo"/>
                  <a:ea typeface="Meiryo"/>
                  <a:cs typeface="+mn-lt"/>
                </a:rPr>
                <a:t>●</a:t>
              </a:r>
              <a:r>
                <a:rPr lang="ja-JP" altLang="en-US" sz="1700" b="1">
                  <a:latin typeface="Meiryo"/>
                  <a:ea typeface="Meiryo"/>
                  <a:cs typeface="+mn-lt"/>
                </a:rPr>
                <a:t>南アジア</a:t>
              </a:r>
              <a:endParaRPr lang="ja-JP" altLang="en-US" sz="1700" b="1">
                <a:latin typeface="Meiryo"/>
                <a:ea typeface="Meiryo"/>
              </a:endParaRPr>
            </a:p>
            <a:p>
              <a:r>
                <a:rPr lang="ja-JP" altLang="en-US" sz="1400">
                  <a:latin typeface="Meiryo"/>
                  <a:ea typeface="Meiryo"/>
                  <a:cs typeface="+mn-lt"/>
                </a:rPr>
                <a:t>　　</a:t>
              </a:r>
              <a:r>
                <a:rPr lang="ja-JP" sz="1400">
                  <a:latin typeface="Meiryo"/>
                  <a:ea typeface="Meiryo"/>
                  <a:cs typeface="+mn-lt"/>
                </a:rPr>
                <a:t>協</a:t>
              </a:r>
              <a:r>
                <a:rPr lang="ja-JP" altLang="en-US" sz="1400">
                  <a:latin typeface="Meiryo"/>
                  <a:ea typeface="Meiryo"/>
                  <a:cs typeface="+mn-lt"/>
                </a:rPr>
                <a:t>力実施</a:t>
              </a:r>
              <a:r>
                <a:rPr lang="ja-JP" sz="1400">
                  <a:latin typeface="Meiryo"/>
                  <a:ea typeface="Meiryo"/>
                  <a:cs typeface="+mn-lt"/>
                </a:rPr>
                <a:t>国</a:t>
              </a:r>
              <a:r>
                <a:rPr lang="ja-JP" altLang="en-US" sz="1400">
                  <a:latin typeface="Meiryo"/>
                  <a:ea typeface="Meiryo"/>
                  <a:cs typeface="+mn-lt"/>
                </a:rPr>
                <a:t>　</a:t>
              </a:r>
              <a:r>
                <a:rPr lang="en-US" altLang="ja-JP" sz="3500" b="1">
                  <a:latin typeface="Meiryo"/>
                  <a:ea typeface="+mn-lt"/>
                  <a:cs typeface="+mn-lt"/>
                </a:rPr>
                <a:t>8</a:t>
              </a:r>
              <a:r>
                <a:rPr lang="en-US" altLang="ja-JP" sz="1400" b="1">
                  <a:latin typeface="Meiryo"/>
                  <a:ea typeface="+mn-lt"/>
                  <a:cs typeface="+mn-lt"/>
                </a:rPr>
                <a:t> </a:t>
              </a:r>
              <a:r>
                <a:rPr lang="ja-JP" sz="1400" b="1">
                  <a:latin typeface="Meiryo"/>
                  <a:ea typeface="Meiryo"/>
                  <a:cs typeface="+mn-lt"/>
                </a:rPr>
                <a:t>カ国</a:t>
              </a:r>
            </a:p>
            <a:p>
              <a:r>
                <a:rPr lang="ja-JP" altLang="en-US" sz="1400">
                  <a:latin typeface="Meiryo"/>
                  <a:ea typeface="Meiryo"/>
                  <a:cs typeface="+mn-lt"/>
                </a:rPr>
                <a:t>　　事業規模</a:t>
              </a:r>
              <a:r>
                <a:rPr lang="ja-JP" sz="1400">
                  <a:latin typeface="Meiryo"/>
                  <a:ea typeface="Meiryo"/>
                </a:rPr>
                <a:t>　</a:t>
              </a:r>
              <a:r>
                <a:rPr lang="en-US" sz="3500" b="1">
                  <a:latin typeface="Meiryo"/>
                  <a:ea typeface="+mn-lt"/>
                  <a:cs typeface="+mn-lt"/>
                </a:rPr>
                <a:t>1</a:t>
              </a:r>
              <a:r>
                <a:rPr lang="en-US" sz="1400" b="1">
                  <a:latin typeface="Meiryo"/>
                  <a:ea typeface="+mn-lt"/>
                  <a:cs typeface="+mn-lt"/>
                </a:rPr>
                <a:t> 兆 </a:t>
              </a:r>
              <a:r>
                <a:rPr lang="en-US" sz="3500" b="1">
                  <a:latin typeface="Meiryo"/>
                  <a:ea typeface="+mn-lt"/>
                  <a:cs typeface="+mn-lt"/>
                </a:rPr>
                <a:t>2</a:t>
              </a:r>
              <a:r>
                <a:rPr lang="en-US" altLang="ja-JP" sz="3500" b="1">
                  <a:latin typeface="Meiryo"/>
                  <a:ea typeface="+mn-lt"/>
                  <a:cs typeface="+mn-lt"/>
                </a:rPr>
                <a:t>,002</a:t>
              </a:r>
              <a:r>
                <a:rPr lang="en-US" altLang="ja-JP" sz="1400" b="1">
                  <a:latin typeface="Meiryo"/>
                  <a:ea typeface="+mn-lt"/>
                </a:rPr>
                <a:t> </a:t>
              </a:r>
              <a:r>
                <a:rPr lang="ja-JP" altLang="en-US" sz="1400" b="1">
                  <a:latin typeface="Meiryo"/>
                  <a:ea typeface="Meiryo"/>
                  <a:cs typeface="+mn-lt"/>
                </a:rPr>
                <a:t>億円</a:t>
              </a:r>
              <a:endParaRPr lang="ja-JP" sz="1400" b="1">
                <a:latin typeface="Meiryo"/>
                <a:ea typeface="Meiryo"/>
              </a:endParaRPr>
            </a:p>
          </p:txBody>
        </p:sp>
      </p:grpSp>
      <p:grpSp>
        <p:nvGrpSpPr>
          <p:cNvPr id="23" name="グループ化 22">
            <a:extLst>
              <a:ext uri="{FF2B5EF4-FFF2-40B4-BE49-F238E27FC236}">
                <a16:creationId xmlns:a16="http://schemas.microsoft.com/office/drawing/2014/main" id="{C12D7240-E81A-4388-A2E9-BF0C5A19E564}"/>
              </a:ext>
            </a:extLst>
          </p:cNvPr>
          <p:cNvGrpSpPr/>
          <p:nvPr/>
        </p:nvGrpSpPr>
        <p:grpSpPr>
          <a:xfrm>
            <a:off x="5688141" y="1784782"/>
            <a:ext cx="4271720" cy="5323571"/>
            <a:chOff x="990836" y="1784782"/>
            <a:chExt cx="4271720" cy="5323571"/>
          </a:xfrm>
        </p:grpSpPr>
        <p:sp>
          <p:nvSpPr>
            <p:cNvPr id="24" name="テキスト ボックス 23">
              <a:extLst>
                <a:ext uri="{FF2B5EF4-FFF2-40B4-BE49-F238E27FC236}">
                  <a16:creationId xmlns:a16="http://schemas.microsoft.com/office/drawing/2014/main" id="{0E062FE1-401E-40E7-31FE-DEC93578E51E}"/>
                </a:ext>
              </a:extLst>
            </p:cNvPr>
            <p:cNvSpPr txBox="1"/>
            <p:nvPr/>
          </p:nvSpPr>
          <p:spPr>
            <a:xfrm>
              <a:off x="990836" y="1784782"/>
              <a:ext cx="3645402" cy="1431161"/>
            </a:xfrm>
            <a:prstGeom prst="rect">
              <a:avLst/>
            </a:prstGeom>
            <a:noFill/>
          </p:spPr>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defPPr>
                <a:defRPr lang="ja-JP"/>
              </a:defPPr>
              <a:lvl1pPr marL="0" algn="l" defTabSz="995416" rtl="0" eaLnBrk="1" latinLnBrk="0" hangingPunct="1">
                <a:defRPr kumimoji="1" sz="1959" kern="1200">
                  <a:solidFill>
                    <a:schemeClr val="tx1"/>
                  </a:solidFill>
                  <a:latin typeface="+mn-lt"/>
                  <a:ea typeface="+mn-ea"/>
                  <a:cs typeface="+mn-cs"/>
                </a:defRPr>
              </a:lvl1pPr>
              <a:lvl2pPr marL="497708" algn="l" defTabSz="995416" rtl="0" eaLnBrk="1" latinLnBrk="0" hangingPunct="1">
                <a:defRPr kumimoji="1" sz="1959" kern="1200">
                  <a:solidFill>
                    <a:schemeClr val="tx1"/>
                  </a:solidFill>
                  <a:latin typeface="+mn-lt"/>
                  <a:ea typeface="+mn-ea"/>
                  <a:cs typeface="+mn-cs"/>
                </a:defRPr>
              </a:lvl2pPr>
              <a:lvl3pPr marL="995416" algn="l" defTabSz="995416" rtl="0" eaLnBrk="1" latinLnBrk="0" hangingPunct="1">
                <a:defRPr kumimoji="1" sz="1959" kern="1200">
                  <a:solidFill>
                    <a:schemeClr val="tx1"/>
                  </a:solidFill>
                  <a:latin typeface="+mn-lt"/>
                  <a:ea typeface="+mn-ea"/>
                  <a:cs typeface="+mn-cs"/>
                </a:defRPr>
              </a:lvl3pPr>
              <a:lvl4pPr marL="1493124" algn="l" defTabSz="995416" rtl="0" eaLnBrk="1" latinLnBrk="0" hangingPunct="1">
                <a:defRPr kumimoji="1" sz="1959" kern="1200">
                  <a:solidFill>
                    <a:schemeClr val="tx1"/>
                  </a:solidFill>
                  <a:latin typeface="+mn-lt"/>
                  <a:ea typeface="+mn-ea"/>
                  <a:cs typeface="+mn-cs"/>
                </a:defRPr>
              </a:lvl4pPr>
              <a:lvl5pPr marL="1990832" algn="l" defTabSz="995416" rtl="0" eaLnBrk="1" latinLnBrk="0" hangingPunct="1">
                <a:defRPr kumimoji="1" sz="1959" kern="1200">
                  <a:solidFill>
                    <a:schemeClr val="tx1"/>
                  </a:solidFill>
                  <a:latin typeface="+mn-lt"/>
                  <a:ea typeface="+mn-ea"/>
                  <a:cs typeface="+mn-cs"/>
                </a:defRPr>
              </a:lvl5pPr>
              <a:lvl6pPr marL="2488540" algn="l" defTabSz="995416" rtl="0" eaLnBrk="1" latinLnBrk="0" hangingPunct="1">
                <a:defRPr kumimoji="1" sz="1959" kern="1200">
                  <a:solidFill>
                    <a:schemeClr val="tx1"/>
                  </a:solidFill>
                  <a:latin typeface="+mn-lt"/>
                  <a:ea typeface="+mn-ea"/>
                  <a:cs typeface="+mn-cs"/>
                </a:defRPr>
              </a:lvl6pPr>
              <a:lvl7pPr marL="2986248" algn="l" defTabSz="995416" rtl="0" eaLnBrk="1" latinLnBrk="0" hangingPunct="1">
                <a:defRPr kumimoji="1" sz="1959" kern="1200">
                  <a:solidFill>
                    <a:schemeClr val="tx1"/>
                  </a:solidFill>
                  <a:latin typeface="+mn-lt"/>
                  <a:ea typeface="+mn-ea"/>
                  <a:cs typeface="+mn-cs"/>
                </a:defRPr>
              </a:lvl7pPr>
              <a:lvl8pPr marL="3483955" algn="l" defTabSz="995416" rtl="0" eaLnBrk="1" latinLnBrk="0" hangingPunct="1">
                <a:defRPr kumimoji="1" sz="1959" kern="1200">
                  <a:solidFill>
                    <a:schemeClr val="tx1"/>
                  </a:solidFill>
                  <a:latin typeface="+mn-lt"/>
                  <a:ea typeface="+mn-ea"/>
                  <a:cs typeface="+mn-cs"/>
                </a:defRPr>
              </a:lvl8pPr>
              <a:lvl9pPr marL="3981663" algn="l" defTabSz="995416" rtl="0" eaLnBrk="1" latinLnBrk="0" hangingPunct="1">
                <a:defRPr kumimoji="1" sz="1959" kern="1200">
                  <a:solidFill>
                    <a:schemeClr val="tx1"/>
                  </a:solidFill>
                  <a:latin typeface="+mn-lt"/>
                  <a:ea typeface="+mn-ea"/>
                  <a:cs typeface="+mn-cs"/>
                </a:defRPr>
              </a:lvl9pPr>
            </a:lstStyle>
            <a:p>
              <a:r>
                <a:rPr lang="ja-JP" altLang="en-US" sz="1700" b="1">
                  <a:solidFill>
                    <a:srgbClr val="3AB483"/>
                  </a:solidFill>
                  <a:latin typeface="Meiryo"/>
                  <a:ea typeface="Meiryo"/>
                  <a:cs typeface="+mn-lt"/>
                </a:rPr>
                <a:t>●</a:t>
              </a:r>
              <a:r>
                <a:rPr lang="ja-JP" sz="1700" b="1">
                  <a:latin typeface="Meiryo"/>
                  <a:ea typeface="Meiryo"/>
                  <a:cs typeface="+mn-lt"/>
                </a:rPr>
                <a:t>中南米・カリブ</a:t>
              </a:r>
              <a:endParaRPr lang="ja-JP" sz="1950" b="1">
                <a:latin typeface="Meiryo"/>
                <a:ea typeface="Meiryo"/>
              </a:endParaRPr>
            </a:p>
            <a:p>
              <a:r>
                <a:rPr lang="ja-JP" altLang="en-US" sz="1400">
                  <a:latin typeface="Meiryo"/>
                  <a:ea typeface="Meiryo"/>
                  <a:cs typeface="+mn-lt"/>
                </a:rPr>
                <a:t>　　</a:t>
              </a:r>
              <a:r>
                <a:rPr lang="ja-JP" sz="1400">
                  <a:latin typeface="Meiryo"/>
                  <a:ea typeface="Meiryo"/>
                  <a:cs typeface="+mn-lt"/>
                </a:rPr>
                <a:t>協</a:t>
              </a:r>
              <a:r>
                <a:rPr lang="ja-JP" altLang="en-US" sz="1400">
                  <a:latin typeface="Meiryo"/>
                  <a:ea typeface="Meiryo"/>
                  <a:cs typeface="+mn-lt"/>
                </a:rPr>
                <a:t>力実施</a:t>
              </a:r>
              <a:r>
                <a:rPr lang="ja-JP" sz="1400">
                  <a:latin typeface="Meiryo"/>
                  <a:ea typeface="Meiryo"/>
                  <a:cs typeface="+mn-lt"/>
                </a:rPr>
                <a:t>国</a:t>
              </a:r>
              <a:r>
                <a:rPr lang="ja-JP" altLang="en-US" sz="1400">
                  <a:latin typeface="Meiryo"/>
                  <a:ea typeface="Meiryo"/>
                  <a:cs typeface="+mn-lt"/>
                </a:rPr>
                <a:t>　</a:t>
              </a:r>
              <a:r>
                <a:rPr lang="en-US" altLang="ja-JP" sz="3500" b="1">
                  <a:latin typeface="Meiryo"/>
                  <a:ea typeface="+mn-lt"/>
                  <a:cs typeface="+mn-lt"/>
                </a:rPr>
                <a:t>31</a:t>
              </a:r>
              <a:r>
                <a:rPr lang="en-US" altLang="ja-JP" sz="1400" b="1">
                  <a:latin typeface="Meiryo"/>
                  <a:ea typeface="+mn-lt"/>
                  <a:cs typeface="+mn-lt"/>
                </a:rPr>
                <a:t> </a:t>
              </a:r>
              <a:r>
                <a:rPr lang="ja-JP" sz="1400" b="1">
                  <a:latin typeface="Meiryo"/>
                  <a:ea typeface="Meiryo"/>
                  <a:cs typeface="+mn-lt"/>
                </a:rPr>
                <a:t>カ国</a:t>
              </a:r>
            </a:p>
            <a:p>
              <a:r>
                <a:rPr lang="ja-JP" altLang="en-US" sz="1400">
                  <a:latin typeface="Meiryo"/>
                  <a:ea typeface="Meiryo"/>
                  <a:cs typeface="+mn-lt"/>
                </a:rPr>
                <a:t>　　事業規模</a:t>
              </a:r>
              <a:r>
                <a:rPr lang="ja-JP" sz="1400">
                  <a:latin typeface="Meiryo"/>
                  <a:ea typeface="Meiryo"/>
                </a:rPr>
                <a:t>　</a:t>
              </a:r>
              <a:r>
                <a:rPr lang="en-US" altLang="ja-JP" sz="3500" b="1">
                  <a:latin typeface="Meiryo"/>
                  <a:ea typeface="+mn-lt"/>
                  <a:cs typeface="+mn-lt"/>
                </a:rPr>
                <a:t>748</a:t>
              </a:r>
              <a:r>
                <a:rPr lang="en-US" altLang="ja-JP" sz="3500" b="1">
                  <a:latin typeface="Meiryo"/>
                  <a:ea typeface="+mn-lt"/>
                </a:rPr>
                <a:t> </a:t>
              </a:r>
              <a:r>
                <a:rPr lang="ja-JP" altLang="en-US" sz="1400" b="1">
                  <a:latin typeface="Meiryo"/>
                  <a:ea typeface="Meiryo"/>
                  <a:cs typeface="+mn-lt"/>
                </a:rPr>
                <a:t>億円</a:t>
              </a:r>
              <a:endParaRPr lang="ja-JP" sz="1400" b="1">
                <a:latin typeface="Meiryo"/>
                <a:ea typeface="Meiryo"/>
              </a:endParaRPr>
            </a:p>
          </p:txBody>
        </p:sp>
        <p:sp>
          <p:nvSpPr>
            <p:cNvPr id="25" name="テキスト ボックス 24">
              <a:extLst>
                <a:ext uri="{FF2B5EF4-FFF2-40B4-BE49-F238E27FC236}">
                  <a16:creationId xmlns:a16="http://schemas.microsoft.com/office/drawing/2014/main" id="{AD17FDD8-5AC9-FB79-EA9B-AC1268D8911A}"/>
                </a:ext>
              </a:extLst>
            </p:cNvPr>
            <p:cNvSpPr txBox="1"/>
            <p:nvPr/>
          </p:nvSpPr>
          <p:spPr>
            <a:xfrm>
              <a:off x="990836" y="3730987"/>
              <a:ext cx="3645402" cy="1431161"/>
            </a:xfrm>
            <a:prstGeom prst="rect">
              <a:avLst/>
            </a:prstGeom>
            <a:noFill/>
          </p:spPr>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defPPr>
                <a:defRPr lang="ja-JP"/>
              </a:defPPr>
              <a:lvl1pPr marL="0" algn="l" defTabSz="995416" rtl="0" eaLnBrk="1" latinLnBrk="0" hangingPunct="1">
                <a:defRPr kumimoji="1" sz="1959" kern="1200">
                  <a:solidFill>
                    <a:schemeClr val="tx1"/>
                  </a:solidFill>
                  <a:latin typeface="+mn-lt"/>
                  <a:ea typeface="+mn-ea"/>
                  <a:cs typeface="+mn-cs"/>
                </a:defRPr>
              </a:lvl1pPr>
              <a:lvl2pPr marL="497708" algn="l" defTabSz="995416" rtl="0" eaLnBrk="1" latinLnBrk="0" hangingPunct="1">
                <a:defRPr kumimoji="1" sz="1959" kern="1200">
                  <a:solidFill>
                    <a:schemeClr val="tx1"/>
                  </a:solidFill>
                  <a:latin typeface="+mn-lt"/>
                  <a:ea typeface="+mn-ea"/>
                  <a:cs typeface="+mn-cs"/>
                </a:defRPr>
              </a:lvl2pPr>
              <a:lvl3pPr marL="995416" algn="l" defTabSz="995416" rtl="0" eaLnBrk="1" latinLnBrk="0" hangingPunct="1">
                <a:defRPr kumimoji="1" sz="1959" kern="1200">
                  <a:solidFill>
                    <a:schemeClr val="tx1"/>
                  </a:solidFill>
                  <a:latin typeface="+mn-lt"/>
                  <a:ea typeface="+mn-ea"/>
                  <a:cs typeface="+mn-cs"/>
                </a:defRPr>
              </a:lvl3pPr>
              <a:lvl4pPr marL="1493124" algn="l" defTabSz="995416" rtl="0" eaLnBrk="1" latinLnBrk="0" hangingPunct="1">
                <a:defRPr kumimoji="1" sz="1959" kern="1200">
                  <a:solidFill>
                    <a:schemeClr val="tx1"/>
                  </a:solidFill>
                  <a:latin typeface="+mn-lt"/>
                  <a:ea typeface="+mn-ea"/>
                  <a:cs typeface="+mn-cs"/>
                </a:defRPr>
              </a:lvl4pPr>
              <a:lvl5pPr marL="1990832" algn="l" defTabSz="995416" rtl="0" eaLnBrk="1" latinLnBrk="0" hangingPunct="1">
                <a:defRPr kumimoji="1" sz="1959" kern="1200">
                  <a:solidFill>
                    <a:schemeClr val="tx1"/>
                  </a:solidFill>
                  <a:latin typeface="+mn-lt"/>
                  <a:ea typeface="+mn-ea"/>
                  <a:cs typeface="+mn-cs"/>
                </a:defRPr>
              </a:lvl5pPr>
              <a:lvl6pPr marL="2488540" algn="l" defTabSz="995416" rtl="0" eaLnBrk="1" latinLnBrk="0" hangingPunct="1">
                <a:defRPr kumimoji="1" sz="1959" kern="1200">
                  <a:solidFill>
                    <a:schemeClr val="tx1"/>
                  </a:solidFill>
                  <a:latin typeface="+mn-lt"/>
                  <a:ea typeface="+mn-ea"/>
                  <a:cs typeface="+mn-cs"/>
                </a:defRPr>
              </a:lvl6pPr>
              <a:lvl7pPr marL="2986248" algn="l" defTabSz="995416" rtl="0" eaLnBrk="1" latinLnBrk="0" hangingPunct="1">
                <a:defRPr kumimoji="1" sz="1959" kern="1200">
                  <a:solidFill>
                    <a:schemeClr val="tx1"/>
                  </a:solidFill>
                  <a:latin typeface="+mn-lt"/>
                  <a:ea typeface="+mn-ea"/>
                  <a:cs typeface="+mn-cs"/>
                </a:defRPr>
              </a:lvl7pPr>
              <a:lvl8pPr marL="3483955" algn="l" defTabSz="995416" rtl="0" eaLnBrk="1" latinLnBrk="0" hangingPunct="1">
                <a:defRPr kumimoji="1" sz="1959" kern="1200">
                  <a:solidFill>
                    <a:schemeClr val="tx1"/>
                  </a:solidFill>
                  <a:latin typeface="+mn-lt"/>
                  <a:ea typeface="+mn-ea"/>
                  <a:cs typeface="+mn-cs"/>
                </a:defRPr>
              </a:lvl8pPr>
              <a:lvl9pPr marL="3981663" algn="l" defTabSz="995416" rtl="0" eaLnBrk="1" latinLnBrk="0" hangingPunct="1">
                <a:defRPr kumimoji="1" sz="1959" kern="1200">
                  <a:solidFill>
                    <a:schemeClr val="tx1"/>
                  </a:solidFill>
                  <a:latin typeface="+mn-lt"/>
                  <a:ea typeface="+mn-ea"/>
                  <a:cs typeface="+mn-cs"/>
                </a:defRPr>
              </a:lvl9pPr>
            </a:lstStyle>
            <a:p>
              <a:r>
                <a:rPr lang="ja-JP" altLang="en-US" sz="1700" b="1">
                  <a:solidFill>
                    <a:srgbClr val="3AB483"/>
                  </a:solidFill>
                  <a:latin typeface="Meiryo"/>
                  <a:ea typeface="Meiryo"/>
                  <a:cs typeface="+mn-lt"/>
                </a:rPr>
                <a:t>●</a:t>
              </a:r>
              <a:r>
                <a:rPr lang="ja-JP" sz="1700" b="1">
                  <a:latin typeface="Meiryo"/>
                  <a:ea typeface="Meiryo"/>
                  <a:cs typeface="+mn-lt"/>
                </a:rPr>
                <a:t>ア</a:t>
              </a:r>
              <a:r>
                <a:rPr lang="ja-JP" altLang="en-US" sz="1700" b="1">
                  <a:latin typeface="Meiryo"/>
                  <a:ea typeface="Meiryo"/>
                  <a:cs typeface="+mn-lt"/>
                </a:rPr>
                <a:t>フリカ</a:t>
              </a:r>
              <a:endParaRPr lang="ja-JP" sz="1950" b="1">
                <a:latin typeface="Meiryo"/>
                <a:ea typeface="Meiryo"/>
              </a:endParaRPr>
            </a:p>
            <a:p>
              <a:r>
                <a:rPr lang="ja-JP" altLang="en-US" sz="1400">
                  <a:latin typeface="Meiryo"/>
                  <a:ea typeface="Meiryo"/>
                  <a:cs typeface="+mn-lt"/>
                </a:rPr>
                <a:t>　　</a:t>
              </a:r>
              <a:r>
                <a:rPr lang="ja-JP" sz="1400">
                  <a:latin typeface="Meiryo"/>
                  <a:ea typeface="Meiryo"/>
                  <a:cs typeface="+mn-lt"/>
                </a:rPr>
                <a:t>協</a:t>
              </a:r>
              <a:r>
                <a:rPr lang="ja-JP" altLang="en-US" sz="1400">
                  <a:latin typeface="Meiryo"/>
                  <a:ea typeface="Meiryo"/>
                  <a:cs typeface="+mn-lt"/>
                </a:rPr>
                <a:t>力実施</a:t>
              </a:r>
              <a:r>
                <a:rPr lang="ja-JP" sz="1400">
                  <a:latin typeface="Meiryo"/>
                  <a:ea typeface="Meiryo"/>
                  <a:cs typeface="+mn-lt"/>
                </a:rPr>
                <a:t>国</a:t>
              </a:r>
              <a:r>
                <a:rPr lang="ja-JP" altLang="en-US" sz="1400">
                  <a:latin typeface="Meiryo"/>
                  <a:ea typeface="Meiryo"/>
                  <a:cs typeface="+mn-lt"/>
                </a:rPr>
                <a:t>　</a:t>
              </a:r>
              <a:r>
                <a:rPr lang="en-US" altLang="ja-JP" sz="3500" b="1">
                  <a:latin typeface="Meiryo"/>
                  <a:ea typeface="+mn-lt"/>
                  <a:cs typeface="+mn-lt"/>
                </a:rPr>
                <a:t>48</a:t>
              </a:r>
              <a:r>
                <a:rPr lang="en-US" altLang="ja-JP" sz="1400" b="1">
                  <a:latin typeface="Meiryo"/>
                  <a:ea typeface="+mn-lt"/>
                  <a:cs typeface="+mn-lt"/>
                </a:rPr>
                <a:t> </a:t>
              </a:r>
              <a:r>
                <a:rPr lang="ja-JP" sz="1400" b="1">
                  <a:latin typeface="Meiryo"/>
                  <a:ea typeface="Meiryo"/>
                  <a:cs typeface="+mn-lt"/>
                </a:rPr>
                <a:t>カ国</a:t>
              </a:r>
            </a:p>
            <a:p>
              <a:r>
                <a:rPr lang="ja-JP" altLang="en-US" sz="1400">
                  <a:latin typeface="Meiryo"/>
                  <a:ea typeface="Meiryo"/>
                  <a:cs typeface="+mn-lt"/>
                </a:rPr>
                <a:t>　　事業規模</a:t>
              </a:r>
              <a:r>
                <a:rPr lang="ja-JP" sz="1400">
                  <a:latin typeface="Meiryo"/>
                  <a:ea typeface="Meiryo"/>
                </a:rPr>
                <a:t>　</a:t>
              </a:r>
              <a:r>
                <a:rPr lang="en-US" altLang="ja-JP" sz="3500" b="1">
                  <a:latin typeface="Meiryo"/>
                  <a:ea typeface="+mn-lt"/>
                  <a:cs typeface="+mn-lt"/>
                </a:rPr>
                <a:t>1,089</a:t>
              </a:r>
              <a:r>
                <a:rPr lang="en-US" altLang="ja-JP" sz="1400" b="1">
                  <a:latin typeface="Meiryo"/>
                  <a:ea typeface="+mn-lt"/>
                </a:rPr>
                <a:t> </a:t>
              </a:r>
              <a:r>
                <a:rPr lang="ja-JP" altLang="en-US" sz="1400" b="1">
                  <a:latin typeface="Meiryo"/>
                  <a:ea typeface="Meiryo"/>
                  <a:cs typeface="+mn-lt"/>
                </a:rPr>
                <a:t>億円</a:t>
              </a:r>
              <a:endParaRPr lang="ja-JP" sz="1400" b="1">
                <a:latin typeface="Meiryo"/>
                <a:ea typeface="Meiryo"/>
              </a:endParaRPr>
            </a:p>
          </p:txBody>
        </p:sp>
        <p:sp>
          <p:nvSpPr>
            <p:cNvPr id="26" name="テキスト ボックス 25">
              <a:extLst>
                <a:ext uri="{FF2B5EF4-FFF2-40B4-BE49-F238E27FC236}">
                  <a16:creationId xmlns:a16="http://schemas.microsoft.com/office/drawing/2014/main" id="{ECBC9D59-0271-6D8C-8232-9A17FD06E8A7}"/>
                </a:ext>
              </a:extLst>
            </p:cNvPr>
            <p:cNvSpPr txBox="1"/>
            <p:nvPr/>
          </p:nvSpPr>
          <p:spPr>
            <a:xfrm>
              <a:off x="990836" y="5677192"/>
              <a:ext cx="4271720" cy="1431161"/>
            </a:xfrm>
            <a:prstGeom prst="rect">
              <a:avLst/>
            </a:prstGeom>
            <a:noFill/>
          </p:spPr>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defPPr>
                <a:defRPr lang="ja-JP"/>
              </a:defPPr>
              <a:lvl1pPr marL="0" algn="l" defTabSz="995416" rtl="0" eaLnBrk="1" latinLnBrk="0" hangingPunct="1">
                <a:defRPr kumimoji="1" sz="1959" kern="1200">
                  <a:solidFill>
                    <a:schemeClr val="tx1"/>
                  </a:solidFill>
                  <a:latin typeface="+mn-lt"/>
                  <a:ea typeface="+mn-ea"/>
                  <a:cs typeface="+mn-cs"/>
                </a:defRPr>
              </a:lvl1pPr>
              <a:lvl2pPr marL="497708" algn="l" defTabSz="995416" rtl="0" eaLnBrk="1" latinLnBrk="0" hangingPunct="1">
                <a:defRPr kumimoji="1" sz="1959" kern="1200">
                  <a:solidFill>
                    <a:schemeClr val="tx1"/>
                  </a:solidFill>
                  <a:latin typeface="+mn-lt"/>
                  <a:ea typeface="+mn-ea"/>
                  <a:cs typeface="+mn-cs"/>
                </a:defRPr>
              </a:lvl2pPr>
              <a:lvl3pPr marL="995416" algn="l" defTabSz="995416" rtl="0" eaLnBrk="1" latinLnBrk="0" hangingPunct="1">
                <a:defRPr kumimoji="1" sz="1959" kern="1200">
                  <a:solidFill>
                    <a:schemeClr val="tx1"/>
                  </a:solidFill>
                  <a:latin typeface="+mn-lt"/>
                  <a:ea typeface="+mn-ea"/>
                  <a:cs typeface="+mn-cs"/>
                </a:defRPr>
              </a:lvl3pPr>
              <a:lvl4pPr marL="1493124" algn="l" defTabSz="995416" rtl="0" eaLnBrk="1" latinLnBrk="0" hangingPunct="1">
                <a:defRPr kumimoji="1" sz="1959" kern="1200">
                  <a:solidFill>
                    <a:schemeClr val="tx1"/>
                  </a:solidFill>
                  <a:latin typeface="+mn-lt"/>
                  <a:ea typeface="+mn-ea"/>
                  <a:cs typeface="+mn-cs"/>
                </a:defRPr>
              </a:lvl4pPr>
              <a:lvl5pPr marL="1990832" algn="l" defTabSz="995416" rtl="0" eaLnBrk="1" latinLnBrk="0" hangingPunct="1">
                <a:defRPr kumimoji="1" sz="1959" kern="1200">
                  <a:solidFill>
                    <a:schemeClr val="tx1"/>
                  </a:solidFill>
                  <a:latin typeface="+mn-lt"/>
                  <a:ea typeface="+mn-ea"/>
                  <a:cs typeface="+mn-cs"/>
                </a:defRPr>
              </a:lvl5pPr>
              <a:lvl6pPr marL="2488540" algn="l" defTabSz="995416" rtl="0" eaLnBrk="1" latinLnBrk="0" hangingPunct="1">
                <a:defRPr kumimoji="1" sz="1959" kern="1200">
                  <a:solidFill>
                    <a:schemeClr val="tx1"/>
                  </a:solidFill>
                  <a:latin typeface="+mn-lt"/>
                  <a:ea typeface="+mn-ea"/>
                  <a:cs typeface="+mn-cs"/>
                </a:defRPr>
              </a:lvl6pPr>
              <a:lvl7pPr marL="2986248" algn="l" defTabSz="995416" rtl="0" eaLnBrk="1" latinLnBrk="0" hangingPunct="1">
                <a:defRPr kumimoji="1" sz="1959" kern="1200">
                  <a:solidFill>
                    <a:schemeClr val="tx1"/>
                  </a:solidFill>
                  <a:latin typeface="+mn-lt"/>
                  <a:ea typeface="+mn-ea"/>
                  <a:cs typeface="+mn-cs"/>
                </a:defRPr>
              </a:lvl7pPr>
              <a:lvl8pPr marL="3483955" algn="l" defTabSz="995416" rtl="0" eaLnBrk="1" latinLnBrk="0" hangingPunct="1">
                <a:defRPr kumimoji="1" sz="1959" kern="1200">
                  <a:solidFill>
                    <a:schemeClr val="tx1"/>
                  </a:solidFill>
                  <a:latin typeface="+mn-lt"/>
                  <a:ea typeface="+mn-ea"/>
                  <a:cs typeface="+mn-cs"/>
                </a:defRPr>
              </a:lvl8pPr>
              <a:lvl9pPr marL="3981663" algn="l" defTabSz="995416" rtl="0" eaLnBrk="1" latinLnBrk="0" hangingPunct="1">
                <a:defRPr kumimoji="1" sz="1959" kern="1200">
                  <a:solidFill>
                    <a:schemeClr val="tx1"/>
                  </a:solidFill>
                  <a:latin typeface="+mn-lt"/>
                  <a:ea typeface="+mn-ea"/>
                  <a:cs typeface="+mn-cs"/>
                </a:defRPr>
              </a:lvl9pPr>
            </a:lstStyle>
            <a:p>
              <a:r>
                <a:rPr lang="ja-JP" altLang="en-US" sz="1700" b="1">
                  <a:solidFill>
                    <a:srgbClr val="3AB483"/>
                  </a:solidFill>
                  <a:latin typeface="Meiryo"/>
                  <a:ea typeface="Meiryo"/>
                  <a:cs typeface="+mn-lt"/>
                </a:rPr>
                <a:t>●</a:t>
              </a:r>
              <a:r>
                <a:rPr lang="ja-JP" sz="1700" b="1">
                  <a:latin typeface="Meiryo"/>
                  <a:ea typeface="Meiryo"/>
                  <a:cs typeface="+mn-lt"/>
                </a:rPr>
                <a:t>中東・欧州</a:t>
              </a:r>
              <a:endParaRPr lang="ja-JP" sz="1950" b="1">
                <a:latin typeface="Meiryo"/>
                <a:ea typeface="Meiryo"/>
                <a:cs typeface="+mn-lt"/>
              </a:endParaRPr>
            </a:p>
            <a:p>
              <a:r>
                <a:rPr lang="ja-JP" altLang="en-US" sz="1400">
                  <a:latin typeface="Meiryo"/>
                  <a:ea typeface="Meiryo"/>
                  <a:cs typeface="+mn-lt"/>
                </a:rPr>
                <a:t>　　</a:t>
              </a:r>
              <a:r>
                <a:rPr lang="ja-JP" sz="1400">
                  <a:latin typeface="Meiryo"/>
                  <a:ea typeface="Meiryo"/>
                  <a:cs typeface="+mn-lt"/>
                </a:rPr>
                <a:t>協</a:t>
              </a:r>
              <a:r>
                <a:rPr lang="ja-JP" altLang="en-US" sz="1400">
                  <a:latin typeface="Meiryo"/>
                  <a:ea typeface="Meiryo"/>
                  <a:cs typeface="+mn-lt"/>
                </a:rPr>
                <a:t>力実施</a:t>
              </a:r>
              <a:r>
                <a:rPr lang="ja-JP" sz="1400">
                  <a:latin typeface="Meiryo"/>
                  <a:ea typeface="Meiryo"/>
                  <a:cs typeface="+mn-lt"/>
                </a:rPr>
                <a:t>国・地域</a:t>
              </a:r>
              <a:r>
                <a:rPr lang="ja-JP" altLang="en-US" sz="1400">
                  <a:latin typeface="Meiryo"/>
                  <a:ea typeface="Meiryo"/>
                  <a:cs typeface="+mn-lt"/>
                </a:rPr>
                <a:t>　</a:t>
              </a:r>
              <a:r>
                <a:rPr lang="en-US" altLang="ja-JP" sz="3500" b="1">
                  <a:latin typeface="Meiryo"/>
                  <a:ea typeface="+mn-lt"/>
                  <a:cs typeface="+mn-lt"/>
                </a:rPr>
                <a:t>24</a:t>
              </a:r>
              <a:r>
                <a:rPr lang="en-US" altLang="ja-JP" sz="1400" b="1">
                  <a:latin typeface="Meiryo"/>
                  <a:ea typeface="+mn-lt"/>
                  <a:cs typeface="+mn-lt"/>
                </a:rPr>
                <a:t> </a:t>
              </a:r>
              <a:r>
                <a:rPr lang="ja-JP" sz="1400" b="1">
                  <a:latin typeface="Meiryo"/>
                  <a:ea typeface="Meiryo"/>
                  <a:cs typeface="+mn-lt"/>
                </a:rPr>
                <a:t>カ国</a:t>
              </a:r>
              <a:r>
                <a:rPr lang="ja-JP" altLang="en-US" sz="1400" b="1">
                  <a:latin typeface="Meiryo"/>
                  <a:ea typeface="Meiryo"/>
                  <a:cs typeface="+mn-lt"/>
                </a:rPr>
                <a:t>・地域</a:t>
              </a:r>
              <a:endParaRPr lang="en-US" altLang="ja-JP" sz="1400" b="1">
                <a:latin typeface="Meiryo"/>
                <a:ea typeface="Meiryo"/>
                <a:cs typeface="+mn-lt"/>
              </a:endParaRPr>
            </a:p>
            <a:p>
              <a:r>
                <a:rPr lang="ja-JP" altLang="en-US" sz="1400">
                  <a:latin typeface="Meiryo"/>
                  <a:ea typeface="Meiryo"/>
                  <a:cs typeface="+mn-lt"/>
                </a:rPr>
                <a:t>　　事業規模</a:t>
              </a:r>
              <a:r>
                <a:rPr lang="ja-JP" sz="1400">
                  <a:latin typeface="Meiryo"/>
                  <a:ea typeface="Meiryo"/>
                </a:rPr>
                <a:t>　</a:t>
              </a:r>
              <a:r>
                <a:rPr lang="en-US" altLang="ja-JP" sz="3500" b="1">
                  <a:latin typeface="Meiryo"/>
                  <a:ea typeface="+mn-lt"/>
                  <a:cs typeface="+mn-lt"/>
                </a:rPr>
                <a:t>4,866</a:t>
              </a:r>
              <a:r>
                <a:rPr lang="en-US" altLang="ja-JP" sz="1400" b="1">
                  <a:latin typeface="Meiryo"/>
                  <a:ea typeface="+mn-lt"/>
                </a:rPr>
                <a:t> </a:t>
              </a:r>
              <a:r>
                <a:rPr lang="ja-JP" altLang="en-US" sz="1400" b="1">
                  <a:latin typeface="Meiryo"/>
                  <a:ea typeface="Meiryo"/>
                  <a:cs typeface="+mn-lt"/>
                </a:rPr>
                <a:t>億円</a:t>
              </a:r>
              <a:endParaRPr lang="ja-JP" sz="1400" b="1">
                <a:latin typeface="Meiryo"/>
                <a:ea typeface="Meiryo"/>
              </a:endParaRPr>
            </a:p>
          </p:txBody>
        </p:sp>
      </p:grpSp>
      <p:sp>
        <p:nvSpPr>
          <p:cNvPr id="5" name="テキスト ボックス タイトル">
            <a:extLst>
              <a:ext uri="{FF2B5EF4-FFF2-40B4-BE49-F238E27FC236}">
                <a16:creationId xmlns:a16="http://schemas.microsoft.com/office/drawing/2014/main" id="{ADB4D50C-D469-C3F1-1BC5-B3F4F19F2F81}"/>
              </a:ext>
            </a:extLst>
          </p:cNvPr>
          <p:cNvSpPr txBox="1"/>
          <p:nvPr/>
        </p:nvSpPr>
        <p:spPr>
          <a:xfrm>
            <a:off x="1681565" y="768933"/>
            <a:ext cx="6022979" cy="523220"/>
          </a:xfrm>
          <a:prstGeom prst="rect">
            <a:avLst/>
          </a:prstGeom>
          <a:noFill/>
        </p:spPr>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defPPr>
              <a:defRPr lang="ja-JP"/>
            </a:defPPr>
            <a:lvl1pPr marL="0" algn="l" defTabSz="995416" rtl="0" eaLnBrk="1" latinLnBrk="0" hangingPunct="1">
              <a:defRPr kumimoji="1" sz="1959" kern="1200">
                <a:solidFill>
                  <a:schemeClr val="tx1"/>
                </a:solidFill>
                <a:latin typeface="+mn-lt"/>
                <a:ea typeface="+mn-ea"/>
                <a:cs typeface="+mn-cs"/>
              </a:defRPr>
            </a:lvl1pPr>
            <a:lvl2pPr marL="497708" algn="l" defTabSz="995416" rtl="0" eaLnBrk="1" latinLnBrk="0" hangingPunct="1">
              <a:defRPr kumimoji="1" sz="1959" kern="1200">
                <a:solidFill>
                  <a:schemeClr val="tx1"/>
                </a:solidFill>
                <a:latin typeface="+mn-lt"/>
                <a:ea typeface="+mn-ea"/>
                <a:cs typeface="+mn-cs"/>
              </a:defRPr>
            </a:lvl2pPr>
            <a:lvl3pPr marL="995416" algn="l" defTabSz="995416" rtl="0" eaLnBrk="1" latinLnBrk="0" hangingPunct="1">
              <a:defRPr kumimoji="1" sz="1959" kern="1200">
                <a:solidFill>
                  <a:schemeClr val="tx1"/>
                </a:solidFill>
                <a:latin typeface="+mn-lt"/>
                <a:ea typeface="+mn-ea"/>
                <a:cs typeface="+mn-cs"/>
              </a:defRPr>
            </a:lvl3pPr>
            <a:lvl4pPr marL="1493124" algn="l" defTabSz="995416" rtl="0" eaLnBrk="1" latinLnBrk="0" hangingPunct="1">
              <a:defRPr kumimoji="1" sz="1959" kern="1200">
                <a:solidFill>
                  <a:schemeClr val="tx1"/>
                </a:solidFill>
                <a:latin typeface="+mn-lt"/>
                <a:ea typeface="+mn-ea"/>
                <a:cs typeface="+mn-cs"/>
              </a:defRPr>
            </a:lvl4pPr>
            <a:lvl5pPr marL="1990832" algn="l" defTabSz="995416" rtl="0" eaLnBrk="1" latinLnBrk="0" hangingPunct="1">
              <a:defRPr kumimoji="1" sz="1959" kern="1200">
                <a:solidFill>
                  <a:schemeClr val="tx1"/>
                </a:solidFill>
                <a:latin typeface="+mn-lt"/>
                <a:ea typeface="+mn-ea"/>
                <a:cs typeface="+mn-cs"/>
              </a:defRPr>
            </a:lvl5pPr>
            <a:lvl6pPr marL="2488540" algn="l" defTabSz="995416" rtl="0" eaLnBrk="1" latinLnBrk="0" hangingPunct="1">
              <a:defRPr kumimoji="1" sz="1959" kern="1200">
                <a:solidFill>
                  <a:schemeClr val="tx1"/>
                </a:solidFill>
                <a:latin typeface="+mn-lt"/>
                <a:ea typeface="+mn-ea"/>
                <a:cs typeface="+mn-cs"/>
              </a:defRPr>
            </a:lvl6pPr>
            <a:lvl7pPr marL="2986248" algn="l" defTabSz="995416" rtl="0" eaLnBrk="1" latinLnBrk="0" hangingPunct="1">
              <a:defRPr kumimoji="1" sz="1959" kern="1200">
                <a:solidFill>
                  <a:schemeClr val="tx1"/>
                </a:solidFill>
                <a:latin typeface="+mn-lt"/>
                <a:ea typeface="+mn-ea"/>
                <a:cs typeface="+mn-cs"/>
              </a:defRPr>
            </a:lvl7pPr>
            <a:lvl8pPr marL="3483955" algn="l" defTabSz="995416" rtl="0" eaLnBrk="1" latinLnBrk="0" hangingPunct="1">
              <a:defRPr kumimoji="1" sz="1959" kern="1200">
                <a:solidFill>
                  <a:schemeClr val="tx1"/>
                </a:solidFill>
                <a:latin typeface="+mn-lt"/>
                <a:ea typeface="+mn-ea"/>
                <a:cs typeface="+mn-cs"/>
              </a:defRPr>
            </a:lvl8pPr>
            <a:lvl9pPr marL="3981663" algn="l" defTabSz="995416" rtl="0" eaLnBrk="1" latinLnBrk="0" hangingPunct="1">
              <a:defRPr kumimoji="1" sz="1959" kern="1200">
                <a:solidFill>
                  <a:schemeClr val="tx1"/>
                </a:solidFill>
                <a:latin typeface="+mn-lt"/>
                <a:ea typeface="+mn-ea"/>
                <a:cs typeface="+mn-cs"/>
              </a:defRPr>
            </a:lvl9pPr>
          </a:lstStyle>
          <a:p>
            <a:r>
              <a:rPr lang="en-US" altLang="ja-JP" sz="2800" b="1">
                <a:latin typeface="Meiryo"/>
                <a:ea typeface="Meiryo"/>
              </a:rPr>
              <a:t>地域別事業規模　</a:t>
            </a:r>
            <a:r>
              <a:rPr lang="ja-JP" altLang="ja-JP" sz="2000" b="1">
                <a:latin typeface="Meiryo"/>
                <a:ea typeface="Meiryo"/>
                <a:cs typeface="+mn-lt"/>
              </a:rPr>
              <a:t>（</a:t>
            </a:r>
            <a:r>
              <a:rPr lang="en-US" sz="2000" b="1">
                <a:latin typeface="Meiryo"/>
                <a:ea typeface="+mn-lt"/>
                <a:cs typeface="+mn-lt"/>
              </a:rPr>
              <a:t>2023</a:t>
            </a:r>
            <a:r>
              <a:rPr lang="ja-JP" altLang="en-US" sz="2000" b="1">
                <a:latin typeface="Meiryo"/>
                <a:ea typeface="Meiryo"/>
                <a:cs typeface="+mn-lt"/>
              </a:rPr>
              <a:t>年度）</a:t>
            </a:r>
            <a:endParaRPr lang="en-US" altLang="ja-JP" sz="2000" b="1">
              <a:latin typeface="Meiryo"/>
              <a:ea typeface="Meiryo"/>
            </a:endParaRPr>
          </a:p>
        </p:txBody>
      </p:sp>
      <p:grpSp>
        <p:nvGrpSpPr>
          <p:cNvPr id="9" name="グループ化 8">
            <a:extLst>
              <a:ext uri="{FF2B5EF4-FFF2-40B4-BE49-F238E27FC236}">
                <a16:creationId xmlns:a16="http://schemas.microsoft.com/office/drawing/2014/main" id="{14097C1B-10A4-DC18-42DD-56F7F1C5F598}"/>
              </a:ext>
            </a:extLst>
          </p:cNvPr>
          <p:cNvGrpSpPr/>
          <p:nvPr/>
        </p:nvGrpSpPr>
        <p:grpSpPr>
          <a:xfrm>
            <a:off x="10154487" y="7132940"/>
            <a:ext cx="476056" cy="275437"/>
            <a:chOff x="9952321" y="7089339"/>
            <a:chExt cx="476056" cy="275437"/>
          </a:xfrm>
        </p:grpSpPr>
        <p:sp>
          <p:nvSpPr>
            <p:cNvPr id="6" name="楕円 5">
              <a:extLst>
                <a:ext uri="{FF2B5EF4-FFF2-40B4-BE49-F238E27FC236}">
                  <a16:creationId xmlns:a16="http://schemas.microsoft.com/office/drawing/2014/main" id="{2B8A62FC-142A-3A31-059E-7C8A975B3473}"/>
                </a:ext>
              </a:extLst>
            </p:cNvPr>
            <p:cNvSpPr/>
            <p:nvPr/>
          </p:nvSpPr>
          <p:spPr>
            <a:xfrm>
              <a:off x="10050709" y="7089339"/>
              <a:ext cx="273941" cy="275258"/>
            </a:xfrm>
            <a:prstGeom prst="ellipse">
              <a:avLst/>
            </a:prstGeom>
            <a:solidFill>
              <a:srgbClr val="EFEFE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8" name="テキスト ボックス 7">
              <a:extLst>
                <a:ext uri="{FF2B5EF4-FFF2-40B4-BE49-F238E27FC236}">
                  <a16:creationId xmlns:a16="http://schemas.microsoft.com/office/drawing/2014/main" id="{B7940AC9-DC2E-5A9F-EEAB-B43BBAE5BEE7}"/>
                </a:ext>
              </a:extLst>
            </p:cNvPr>
            <p:cNvSpPr txBox="1"/>
            <p:nvPr/>
          </p:nvSpPr>
          <p:spPr>
            <a:xfrm>
              <a:off x="9952321" y="7118555"/>
              <a:ext cx="476056" cy="246221"/>
            </a:xfrm>
            <a:prstGeom prst="rect">
              <a:avLst/>
            </a:prstGeom>
            <a:noFill/>
          </p:spPr>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algn="ctr"/>
              <a:r>
                <a:rPr lang="ja-JP" altLang="en-US" sz="1000" dirty="0">
                  <a:latin typeface="Meiryo"/>
                  <a:ea typeface="Meiryo"/>
                </a:rPr>
                <a:t>09</a:t>
              </a:r>
              <a:endParaRPr lang="ja-JP" sz="1000" dirty="0">
                <a:latin typeface="Meiryo"/>
                <a:ea typeface="Meiryo"/>
              </a:endParaRPr>
            </a:p>
          </p:txBody>
        </p:sp>
      </p:grpSp>
    </p:spTree>
    <p:extLst>
      <p:ext uri="{BB962C8B-B14F-4D97-AF65-F5344CB8AC3E}">
        <p14:creationId xmlns:p14="http://schemas.microsoft.com/office/powerpoint/2010/main" val="233662750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6938952-C0C3-F3A8-0531-0638E58408AC}"/>
            </a:ext>
          </a:extLst>
        </p:cNvPr>
        <p:cNvGrpSpPr/>
        <p:nvPr/>
      </p:nvGrpSpPr>
      <p:grpSpPr>
        <a:xfrm>
          <a:off x="0" y="0"/>
          <a:ext cx="0" cy="0"/>
          <a:chOff x="0" y="0"/>
          <a:chExt cx="0" cy="0"/>
        </a:xfrm>
      </p:grpSpPr>
      <p:grpSp>
        <p:nvGrpSpPr>
          <p:cNvPr id="8" name="ガイド" hidden="1">
            <a:extLst>
              <a:ext uri="{FF2B5EF4-FFF2-40B4-BE49-F238E27FC236}">
                <a16:creationId xmlns:a16="http://schemas.microsoft.com/office/drawing/2014/main" id="{9DC49B3F-65FC-DC33-12BC-C82F2B9501F9}"/>
              </a:ext>
            </a:extLst>
          </p:cNvPr>
          <p:cNvGrpSpPr/>
          <p:nvPr/>
        </p:nvGrpSpPr>
        <p:grpSpPr>
          <a:xfrm>
            <a:off x="536312" y="1784002"/>
            <a:ext cx="9612344" cy="5240648"/>
            <a:chOff x="536360" y="1784002"/>
            <a:chExt cx="9612344" cy="5240648"/>
          </a:xfrm>
        </p:grpSpPr>
        <p:sp>
          <p:nvSpPr>
            <p:cNvPr id="4" name="ガイド">
              <a:extLst>
                <a:ext uri="{FF2B5EF4-FFF2-40B4-BE49-F238E27FC236}">
                  <a16:creationId xmlns:a16="http://schemas.microsoft.com/office/drawing/2014/main" id="{C2635BD4-4D63-5183-7FBF-2E25C973ADAB}"/>
                </a:ext>
              </a:extLst>
            </p:cNvPr>
            <p:cNvSpPr/>
            <p:nvPr/>
          </p:nvSpPr>
          <p:spPr>
            <a:xfrm>
              <a:off x="536360" y="1784002"/>
              <a:ext cx="9612344" cy="5240648"/>
            </a:xfrm>
            <a:prstGeom prst="rect">
              <a:avLst/>
            </a:prstGeom>
            <a:solidFill>
              <a:schemeClr val="bg1"/>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ja-JP"/>
              </a:defPPr>
              <a:lvl1pPr marL="0" algn="l" defTabSz="995416" rtl="0" eaLnBrk="1" latinLnBrk="0" hangingPunct="1">
                <a:defRPr kumimoji="1" sz="1959" kern="1200">
                  <a:solidFill>
                    <a:schemeClr val="tx1"/>
                  </a:solidFill>
                  <a:latin typeface="+mn-lt"/>
                  <a:ea typeface="+mn-ea"/>
                  <a:cs typeface="+mn-cs"/>
                </a:defRPr>
              </a:lvl1pPr>
              <a:lvl2pPr marL="497708" algn="l" defTabSz="995416" rtl="0" eaLnBrk="1" latinLnBrk="0" hangingPunct="1">
                <a:defRPr kumimoji="1" sz="1959" kern="1200">
                  <a:solidFill>
                    <a:schemeClr val="tx1"/>
                  </a:solidFill>
                  <a:latin typeface="+mn-lt"/>
                  <a:ea typeface="+mn-ea"/>
                  <a:cs typeface="+mn-cs"/>
                </a:defRPr>
              </a:lvl2pPr>
              <a:lvl3pPr marL="995416" algn="l" defTabSz="995416" rtl="0" eaLnBrk="1" latinLnBrk="0" hangingPunct="1">
                <a:defRPr kumimoji="1" sz="1959" kern="1200">
                  <a:solidFill>
                    <a:schemeClr val="tx1"/>
                  </a:solidFill>
                  <a:latin typeface="+mn-lt"/>
                  <a:ea typeface="+mn-ea"/>
                  <a:cs typeface="+mn-cs"/>
                </a:defRPr>
              </a:lvl3pPr>
              <a:lvl4pPr marL="1493124" algn="l" defTabSz="995416" rtl="0" eaLnBrk="1" latinLnBrk="0" hangingPunct="1">
                <a:defRPr kumimoji="1" sz="1959" kern="1200">
                  <a:solidFill>
                    <a:schemeClr val="tx1"/>
                  </a:solidFill>
                  <a:latin typeface="+mn-lt"/>
                  <a:ea typeface="+mn-ea"/>
                  <a:cs typeface="+mn-cs"/>
                </a:defRPr>
              </a:lvl4pPr>
              <a:lvl5pPr marL="1990832" algn="l" defTabSz="995416" rtl="0" eaLnBrk="1" latinLnBrk="0" hangingPunct="1">
                <a:defRPr kumimoji="1" sz="1959" kern="1200">
                  <a:solidFill>
                    <a:schemeClr val="tx1"/>
                  </a:solidFill>
                  <a:latin typeface="+mn-lt"/>
                  <a:ea typeface="+mn-ea"/>
                  <a:cs typeface="+mn-cs"/>
                </a:defRPr>
              </a:lvl5pPr>
              <a:lvl6pPr marL="2488540" algn="l" defTabSz="995416" rtl="0" eaLnBrk="1" latinLnBrk="0" hangingPunct="1">
                <a:defRPr kumimoji="1" sz="1959" kern="1200">
                  <a:solidFill>
                    <a:schemeClr val="tx1"/>
                  </a:solidFill>
                  <a:latin typeface="+mn-lt"/>
                  <a:ea typeface="+mn-ea"/>
                  <a:cs typeface="+mn-cs"/>
                </a:defRPr>
              </a:lvl6pPr>
              <a:lvl7pPr marL="2986248" algn="l" defTabSz="995416" rtl="0" eaLnBrk="1" latinLnBrk="0" hangingPunct="1">
                <a:defRPr kumimoji="1" sz="1959" kern="1200">
                  <a:solidFill>
                    <a:schemeClr val="tx1"/>
                  </a:solidFill>
                  <a:latin typeface="+mn-lt"/>
                  <a:ea typeface="+mn-ea"/>
                  <a:cs typeface="+mn-cs"/>
                </a:defRPr>
              </a:lvl7pPr>
              <a:lvl8pPr marL="3483955" algn="l" defTabSz="995416" rtl="0" eaLnBrk="1" latinLnBrk="0" hangingPunct="1">
                <a:defRPr kumimoji="1" sz="1959" kern="1200">
                  <a:solidFill>
                    <a:schemeClr val="tx1"/>
                  </a:solidFill>
                  <a:latin typeface="+mn-lt"/>
                  <a:ea typeface="+mn-ea"/>
                  <a:cs typeface="+mn-cs"/>
                </a:defRPr>
              </a:lvl8pPr>
              <a:lvl9pPr marL="3981663" algn="l" defTabSz="995416" rtl="0" eaLnBrk="1" latinLnBrk="0" hangingPunct="1">
                <a:defRPr kumimoji="1" sz="1959" kern="1200">
                  <a:solidFill>
                    <a:schemeClr val="tx1"/>
                  </a:solidFill>
                  <a:latin typeface="+mn-lt"/>
                  <a:ea typeface="+mn-ea"/>
                  <a:cs typeface="+mn-cs"/>
                </a:defRPr>
              </a:lvl9pPr>
            </a:lstStyle>
            <a:p>
              <a:pPr algn="ctr"/>
              <a:endParaRPr lang="ja-JP" altLang="en-US" sz="1959"/>
            </a:p>
          </p:txBody>
        </p:sp>
        <p:cxnSp>
          <p:nvCxnSpPr>
            <p:cNvPr id="6" name="直線矢印コネクタ 5">
              <a:extLst>
                <a:ext uri="{FF2B5EF4-FFF2-40B4-BE49-F238E27FC236}">
                  <a16:creationId xmlns:a16="http://schemas.microsoft.com/office/drawing/2014/main" id="{3289C56E-902F-7021-2F58-8A607EADB0D9}"/>
                </a:ext>
              </a:extLst>
            </p:cNvPr>
            <p:cNvCxnSpPr>
              <a:cxnSpLocks/>
            </p:cNvCxnSpPr>
            <p:nvPr/>
          </p:nvCxnSpPr>
          <p:spPr>
            <a:xfrm flipH="1">
              <a:off x="5329169" y="1787212"/>
              <a:ext cx="11318" cy="5234981"/>
            </a:xfrm>
            <a:prstGeom prst="straightConnector1">
              <a:avLst/>
            </a:prstGeom>
            <a:ln>
              <a:solidFill>
                <a:srgbClr val="FF0000"/>
              </a:solidFill>
            </a:ln>
          </p:spPr>
          <p:style>
            <a:lnRef idx="2">
              <a:schemeClr val="accent1"/>
            </a:lnRef>
            <a:fillRef idx="0">
              <a:schemeClr val="accent1"/>
            </a:fillRef>
            <a:effectRef idx="1">
              <a:schemeClr val="accent1"/>
            </a:effectRef>
            <a:fontRef idx="minor">
              <a:schemeClr val="tx1"/>
            </a:fontRef>
          </p:style>
        </p:cxnSp>
      </p:grpSp>
      <p:sp>
        <p:nvSpPr>
          <p:cNvPr id="7" name="テキスト ボックス 00">
            <a:extLst>
              <a:ext uri="{FF2B5EF4-FFF2-40B4-BE49-F238E27FC236}">
                <a16:creationId xmlns:a16="http://schemas.microsoft.com/office/drawing/2014/main" id="{6603B6C4-0376-943D-020F-B29DACF54CF1}"/>
              </a:ext>
            </a:extLst>
          </p:cNvPr>
          <p:cNvSpPr txBox="1"/>
          <p:nvPr/>
        </p:nvSpPr>
        <p:spPr>
          <a:xfrm>
            <a:off x="592410" y="782545"/>
            <a:ext cx="794847" cy="523220"/>
          </a:xfrm>
          <a:prstGeom prst="rect">
            <a:avLst/>
          </a:prstGeom>
          <a:noFill/>
        </p:spPr>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defPPr>
              <a:defRPr lang="ja-JP"/>
            </a:defPPr>
            <a:lvl1pPr marL="0" algn="l" defTabSz="995416" rtl="0" eaLnBrk="1" latinLnBrk="0" hangingPunct="1">
              <a:defRPr kumimoji="1" sz="1959" kern="1200">
                <a:solidFill>
                  <a:schemeClr val="tx1"/>
                </a:solidFill>
                <a:latin typeface="+mn-lt"/>
                <a:ea typeface="+mn-ea"/>
                <a:cs typeface="+mn-cs"/>
              </a:defRPr>
            </a:lvl1pPr>
            <a:lvl2pPr marL="497708" algn="l" defTabSz="995416" rtl="0" eaLnBrk="1" latinLnBrk="0" hangingPunct="1">
              <a:defRPr kumimoji="1" sz="1959" kern="1200">
                <a:solidFill>
                  <a:schemeClr val="tx1"/>
                </a:solidFill>
                <a:latin typeface="+mn-lt"/>
                <a:ea typeface="+mn-ea"/>
                <a:cs typeface="+mn-cs"/>
              </a:defRPr>
            </a:lvl2pPr>
            <a:lvl3pPr marL="995416" algn="l" defTabSz="995416" rtl="0" eaLnBrk="1" latinLnBrk="0" hangingPunct="1">
              <a:defRPr kumimoji="1" sz="1959" kern="1200">
                <a:solidFill>
                  <a:schemeClr val="tx1"/>
                </a:solidFill>
                <a:latin typeface="+mn-lt"/>
                <a:ea typeface="+mn-ea"/>
                <a:cs typeface="+mn-cs"/>
              </a:defRPr>
            </a:lvl3pPr>
            <a:lvl4pPr marL="1493124" algn="l" defTabSz="995416" rtl="0" eaLnBrk="1" latinLnBrk="0" hangingPunct="1">
              <a:defRPr kumimoji="1" sz="1959" kern="1200">
                <a:solidFill>
                  <a:schemeClr val="tx1"/>
                </a:solidFill>
                <a:latin typeface="+mn-lt"/>
                <a:ea typeface="+mn-ea"/>
                <a:cs typeface="+mn-cs"/>
              </a:defRPr>
            </a:lvl4pPr>
            <a:lvl5pPr marL="1990832" algn="l" defTabSz="995416" rtl="0" eaLnBrk="1" latinLnBrk="0" hangingPunct="1">
              <a:defRPr kumimoji="1" sz="1959" kern="1200">
                <a:solidFill>
                  <a:schemeClr val="tx1"/>
                </a:solidFill>
                <a:latin typeface="+mn-lt"/>
                <a:ea typeface="+mn-ea"/>
                <a:cs typeface="+mn-cs"/>
              </a:defRPr>
            </a:lvl5pPr>
            <a:lvl6pPr marL="2488540" algn="l" defTabSz="995416" rtl="0" eaLnBrk="1" latinLnBrk="0" hangingPunct="1">
              <a:defRPr kumimoji="1" sz="1959" kern="1200">
                <a:solidFill>
                  <a:schemeClr val="tx1"/>
                </a:solidFill>
                <a:latin typeface="+mn-lt"/>
                <a:ea typeface="+mn-ea"/>
                <a:cs typeface="+mn-cs"/>
              </a:defRPr>
            </a:lvl6pPr>
            <a:lvl7pPr marL="2986248" algn="l" defTabSz="995416" rtl="0" eaLnBrk="1" latinLnBrk="0" hangingPunct="1">
              <a:defRPr kumimoji="1" sz="1959" kern="1200">
                <a:solidFill>
                  <a:schemeClr val="tx1"/>
                </a:solidFill>
                <a:latin typeface="+mn-lt"/>
                <a:ea typeface="+mn-ea"/>
                <a:cs typeface="+mn-cs"/>
              </a:defRPr>
            </a:lvl7pPr>
            <a:lvl8pPr marL="3483955" algn="l" defTabSz="995416" rtl="0" eaLnBrk="1" latinLnBrk="0" hangingPunct="1">
              <a:defRPr kumimoji="1" sz="1959" kern="1200">
                <a:solidFill>
                  <a:schemeClr val="tx1"/>
                </a:solidFill>
                <a:latin typeface="+mn-lt"/>
                <a:ea typeface="+mn-ea"/>
                <a:cs typeface="+mn-cs"/>
              </a:defRPr>
            </a:lvl8pPr>
            <a:lvl9pPr marL="3981663" algn="l" defTabSz="995416" rtl="0" eaLnBrk="1" latinLnBrk="0" hangingPunct="1">
              <a:defRPr kumimoji="1" sz="1959" kern="1200">
                <a:solidFill>
                  <a:schemeClr val="tx1"/>
                </a:solidFill>
                <a:latin typeface="+mn-lt"/>
                <a:ea typeface="+mn-ea"/>
                <a:cs typeface="+mn-cs"/>
              </a:defRPr>
            </a:lvl9pPr>
          </a:lstStyle>
          <a:p>
            <a:pPr algn="ctr"/>
            <a:r>
              <a:rPr lang="ja-JP" altLang="en-US" sz="2800" b="1">
                <a:solidFill>
                  <a:schemeClr val="bg1"/>
                </a:solidFill>
                <a:latin typeface="Meiryo"/>
                <a:ea typeface="Meiryo"/>
              </a:rPr>
              <a:t>07</a:t>
            </a:r>
            <a:endParaRPr lang="ja-JP" sz="2800" b="1">
              <a:solidFill>
                <a:schemeClr val="bg1"/>
              </a:solidFill>
              <a:latin typeface="Meiryo"/>
              <a:ea typeface="Meiryo"/>
            </a:endParaRPr>
          </a:p>
        </p:txBody>
      </p:sp>
      <p:sp>
        <p:nvSpPr>
          <p:cNvPr id="11" name="テキスト ボックス タイトル">
            <a:extLst>
              <a:ext uri="{FF2B5EF4-FFF2-40B4-BE49-F238E27FC236}">
                <a16:creationId xmlns:a16="http://schemas.microsoft.com/office/drawing/2014/main" id="{D07B815F-63C3-B53C-6F71-995783F7CBD8}"/>
              </a:ext>
            </a:extLst>
          </p:cNvPr>
          <p:cNvSpPr txBox="1"/>
          <p:nvPr/>
        </p:nvSpPr>
        <p:spPr>
          <a:xfrm>
            <a:off x="1681565" y="768933"/>
            <a:ext cx="7640307" cy="523220"/>
          </a:xfrm>
          <a:prstGeom prst="rect">
            <a:avLst/>
          </a:prstGeom>
          <a:noFill/>
        </p:spPr>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defPPr>
              <a:defRPr lang="ja-JP"/>
            </a:defPPr>
            <a:lvl1pPr marL="0" algn="l" defTabSz="995416" rtl="0" eaLnBrk="1" latinLnBrk="0" hangingPunct="1">
              <a:defRPr kumimoji="1" sz="1959" kern="1200">
                <a:solidFill>
                  <a:schemeClr val="tx1"/>
                </a:solidFill>
                <a:latin typeface="+mn-lt"/>
                <a:ea typeface="+mn-ea"/>
                <a:cs typeface="+mn-cs"/>
              </a:defRPr>
            </a:lvl1pPr>
            <a:lvl2pPr marL="497708" algn="l" defTabSz="995416" rtl="0" eaLnBrk="1" latinLnBrk="0" hangingPunct="1">
              <a:defRPr kumimoji="1" sz="1959" kern="1200">
                <a:solidFill>
                  <a:schemeClr val="tx1"/>
                </a:solidFill>
                <a:latin typeface="+mn-lt"/>
                <a:ea typeface="+mn-ea"/>
                <a:cs typeface="+mn-cs"/>
              </a:defRPr>
            </a:lvl2pPr>
            <a:lvl3pPr marL="995416" algn="l" defTabSz="995416" rtl="0" eaLnBrk="1" latinLnBrk="0" hangingPunct="1">
              <a:defRPr kumimoji="1" sz="1959" kern="1200">
                <a:solidFill>
                  <a:schemeClr val="tx1"/>
                </a:solidFill>
                <a:latin typeface="+mn-lt"/>
                <a:ea typeface="+mn-ea"/>
                <a:cs typeface="+mn-cs"/>
              </a:defRPr>
            </a:lvl3pPr>
            <a:lvl4pPr marL="1493124" algn="l" defTabSz="995416" rtl="0" eaLnBrk="1" latinLnBrk="0" hangingPunct="1">
              <a:defRPr kumimoji="1" sz="1959" kern="1200">
                <a:solidFill>
                  <a:schemeClr val="tx1"/>
                </a:solidFill>
                <a:latin typeface="+mn-lt"/>
                <a:ea typeface="+mn-ea"/>
                <a:cs typeface="+mn-cs"/>
              </a:defRPr>
            </a:lvl4pPr>
            <a:lvl5pPr marL="1990832" algn="l" defTabSz="995416" rtl="0" eaLnBrk="1" latinLnBrk="0" hangingPunct="1">
              <a:defRPr kumimoji="1" sz="1959" kern="1200">
                <a:solidFill>
                  <a:schemeClr val="tx1"/>
                </a:solidFill>
                <a:latin typeface="+mn-lt"/>
                <a:ea typeface="+mn-ea"/>
                <a:cs typeface="+mn-cs"/>
              </a:defRPr>
            </a:lvl5pPr>
            <a:lvl6pPr marL="2488540" algn="l" defTabSz="995416" rtl="0" eaLnBrk="1" latinLnBrk="0" hangingPunct="1">
              <a:defRPr kumimoji="1" sz="1959" kern="1200">
                <a:solidFill>
                  <a:schemeClr val="tx1"/>
                </a:solidFill>
                <a:latin typeface="+mn-lt"/>
                <a:ea typeface="+mn-ea"/>
                <a:cs typeface="+mn-cs"/>
              </a:defRPr>
            </a:lvl6pPr>
            <a:lvl7pPr marL="2986248" algn="l" defTabSz="995416" rtl="0" eaLnBrk="1" latinLnBrk="0" hangingPunct="1">
              <a:defRPr kumimoji="1" sz="1959" kern="1200">
                <a:solidFill>
                  <a:schemeClr val="tx1"/>
                </a:solidFill>
                <a:latin typeface="+mn-lt"/>
                <a:ea typeface="+mn-ea"/>
                <a:cs typeface="+mn-cs"/>
              </a:defRPr>
            </a:lvl7pPr>
            <a:lvl8pPr marL="3483955" algn="l" defTabSz="995416" rtl="0" eaLnBrk="1" latinLnBrk="0" hangingPunct="1">
              <a:defRPr kumimoji="1" sz="1959" kern="1200">
                <a:solidFill>
                  <a:schemeClr val="tx1"/>
                </a:solidFill>
                <a:latin typeface="+mn-lt"/>
                <a:ea typeface="+mn-ea"/>
                <a:cs typeface="+mn-cs"/>
              </a:defRPr>
            </a:lvl8pPr>
            <a:lvl9pPr marL="3981663" algn="l" defTabSz="995416" rtl="0" eaLnBrk="1" latinLnBrk="0" hangingPunct="1">
              <a:defRPr kumimoji="1" sz="1959" kern="1200">
                <a:solidFill>
                  <a:schemeClr val="tx1"/>
                </a:solidFill>
                <a:latin typeface="+mn-lt"/>
                <a:ea typeface="+mn-ea"/>
                <a:cs typeface="+mn-cs"/>
              </a:defRPr>
            </a:lvl9pPr>
          </a:lstStyle>
          <a:p>
            <a:r>
              <a:rPr lang="en-US" altLang="ja-JP" sz="2800" b="1">
                <a:latin typeface="Meiryo"/>
                <a:ea typeface="Meiryo"/>
              </a:rPr>
              <a:t>分野別の実績　</a:t>
            </a:r>
            <a:r>
              <a:rPr lang="en-US" altLang="ja-JP" sz="2000" b="1">
                <a:latin typeface="Meiryo"/>
                <a:ea typeface="Meiryo"/>
              </a:rPr>
              <a:t>技術協力</a:t>
            </a:r>
            <a:r>
              <a:rPr lang="ja-JP" altLang="en-US" sz="2000" b="1">
                <a:latin typeface="Meiryo"/>
                <a:ea typeface="Meiryo"/>
                <a:cs typeface="+mn-lt"/>
              </a:rPr>
              <a:t>（</a:t>
            </a:r>
            <a:r>
              <a:rPr lang="en-US" sz="2000" b="1">
                <a:latin typeface="Meiryo"/>
                <a:ea typeface="Meiryo"/>
                <a:cs typeface="+mn-lt"/>
              </a:rPr>
              <a:t>2023</a:t>
            </a:r>
            <a:r>
              <a:rPr lang="ja-JP" altLang="en-US" sz="2000" b="1">
                <a:latin typeface="Meiryo"/>
                <a:ea typeface="Meiryo"/>
                <a:cs typeface="+mn-lt"/>
              </a:rPr>
              <a:t>年度）</a:t>
            </a:r>
            <a:endParaRPr lang="ja-JP" altLang="en-US" sz="2000">
              <a:latin typeface="Meiryo"/>
              <a:ea typeface="Meiryo"/>
              <a:cs typeface="+mn-lt"/>
            </a:endParaRPr>
          </a:p>
        </p:txBody>
      </p:sp>
      <p:sp>
        <p:nvSpPr>
          <p:cNvPr id="10" name="テキスト ボックス 9">
            <a:extLst>
              <a:ext uri="{FF2B5EF4-FFF2-40B4-BE49-F238E27FC236}">
                <a16:creationId xmlns:a16="http://schemas.microsoft.com/office/drawing/2014/main" id="{2DBACE0E-9EDC-9429-63B5-A29504728072}"/>
              </a:ext>
            </a:extLst>
          </p:cNvPr>
          <p:cNvSpPr txBox="1"/>
          <p:nvPr/>
        </p:nvSpPr>
        <p:spPr>
          <a:xfrm>
            <a:off x="902212" y="1889633"/>
            <a:ext cx="4089600" cy="711849"/>
          </a:xfrm>
          <a:prstGeom prst="rect">
            <a:avLst/>
          </a:prstGeom>
          <a:noFill/>
        </p:spPr>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defPPr>
              <a:defRPr lang="ja-JP"/>
            </a:defPPr>
            <a:lvl1pPr marL="0" algn="l" defTabSz="995416" rtl="0" eaLnBrk="1" latinLnBrk="0" hangingPunct="1">
              <a:defRPr kumimoji="1" sz="1959" kern="1200">
                <a:solidFill>
                  <a:schemeClr val="tx1"/>
                </a:solidFill>
                <a:latin typeface="+mn-lt"/>
                <a:ea typeface="+mn-ea"/>
                <a:cs typeface="+mn-cs"/>
              </a:defRPr>
            </a:lvl1pPr>
            <a:lvl2pPr marL="497708" algn="l" defTabSz="995416" rtl="0" eaLnBrk="1" latinLnBrk="0" hangingPunct="1">
              <a:defRPr kumimoji="1" sz="1959" kern="1200">
                <a:solidFill>
                  <a:schemeClr val="tx1"/>
                </a:solidFill>
                <a:latin typeface="+mn-lt"/>
                <a:ea typeface="+mn-ea"/>
                <a:cs typeface="+mn-cs"/>
              </a:defRPr>
            </a:lvl2pPr>
            <a:lvl3pPr marL="995416" algn="l" defTabSz="995416" rtl="0" eaLnBrk="1" latinLnBrk="0" hangingPunct="1">
              <a:defRPr kumimoji="1" sz="1959" kern="1200">
                <a:solidFill>
                  <a:schemeClr val="tx1"/>
                </a:solidFill>
                <a:latin typeface="+mn-lt"/>
                <a:ea typeface="+mn-ea"/>
                <a:cs typeface="+mn-cs"/>
              </a:defRPr>
            </a:lvl3pPr>
            <a:lvl4pPr marL="1493124" algn="l" defTabSz="995416" rtl="0" eaLnBrk="1" latinLnBrk="0" hangingPunct="1">
              <a:defRPr kumimoji="1" sz="1959" kern="1200">
                <a:solidFill>
                  <a:schemeClr val="tx1"/>
                </a:solidFill>
                <a:latin typeface="+mn-lt"/>
                <a:ea typeface="+mn-ea"/>
                <a:cs typeface="+mn-cs"/>
              </a:defRPr>
            </a:lvl4pPr>
            <a:lvl5pPr marL="1990832" algn="l" defTabSz="995416" rtl="0" eaLnBrk="1" latinLnBrk="0" hangingPunct="1">
              <a:defRPr kumimoji="1" sz="1959" kern="1200">
                <a:solidFill>
                  <a:schemeClr val="tx1"/>
                </a:solidFill>
                <a:latin typeface="+mn-lt"/>
                <a:ea typeface="+mn-ea"/>
                <a:cs typeface="+mn-cs"/>
              </a:defRPr>
            </a:lvl5pPr>
            <a:lvl6pPr marL="2488540" algn="l" defTabSz="995416" rtl="0" eaLnBrk="1" latinLnBrk="0" hangingPunct="1">
              <a:defRPr kumimoji="1" sz="1959" kern="1200">
                <a:solidFill>
                  <a:schemeClr val="tx1"/>
                </a:solidFill>
                <a:latin typeface="+mn-lt"/>
                <a:ea typeface="+mn-ea"/>
                <a:cs typeface="+mn-cs"/>
              </a:defRPr>
            </a:lvl6pPr>
            <a:lvl7pPr marL="2986248" algn="l" defTabSz="995416" rtl="0" eaLnBrk="1" latinLnBrk="0" hangingPunct="1">
              <a:defRPr kumimoji="1" sz="1959" kern="1200">
                <a:solidFill>
                  <a:schemeClr val="tx1"/>
                </a:solidFill>
                <a:latin typeface="+mn-lt"/>
                <a:ea typeface="+mn-ea"/>
                <a:cs typeface="+mn-cs"/>
              </a:defRPr>
            </a:lvl7pPr>
            <a:lvl8pPr marL="3483955" algn="l" defTabSz="995416" rtl="0" eaLnBrk="1" latinLnBrk="0" hangingPunct="1">
              <a:defRPr kumimoji="1" sz="1959" kern="1200">
                <a:solidFill>
                  <a:schemeClr val="tx1"/>
                </a:solidFill>
                <a:latin typeface="+mn-lt"/>
                <a:ea typeface="+mn-ea"/>
                <a:cs typeface="+mn-cs"/>
              </a:defRPr>
            </a:lvl8pPr>
            <a:lvl9pPr marL="3981663" algn="l" defTabSz="995416" rtl="0" eaLnBrk="1" latinLnBrk="0" hangingPunct="1">
              <a:defRPr kumimoji="1" sz="1959" kern="1200">
                <a:solidFill>
                  <a:schemeClr val="tx1"/>
                </a:solidFill>
                <a:latin typeface="+mn-lt"/>
                <a:ea typeface="+mn-ea"/>
                <a:cs typeface="+mn-cs"/>
              </a:defRPr>
            </a:lvl9pPr>
          </a:lstStyle>
          <a:p>
            <a:pPr algn="ctr"/>
            <a:r>
              <a:rPr lang="ja-JP" altLang="en-US" sz="4000" b="1" dirty="0">
                <a:latin typeface="Meiryo"/>
                <a:ea typeface="Meiryo"/>
                <a:cs typeface="+mn-lt"/>
              </a:rPr>
              <a:t>1</a:t>
            </a:r>
            <a:r>
              <a:rPr lang="en-US" altLang="ja-JP" sz="4000" b="1" dirty="0">
                <a:latin typeface="Meiryo"/>
                <a:ea typeface="Meiryo"/>
                <a:cs typeface="+mn-lt"/>
              </a:rPr>
              <a:t>,89</a:t>
            </a:r>
            <a:r>
              <a:rPr lang="en-US" altLang="en-US" sz="4000" b="1" dirty="0">
                <a:latin typeface="Meiryo"/>
                <a:ea typeface="Meiryo"/>
                <a:cs typeface="+mn-lt"/>
              </a:rPr>
              <a:t>1</a:t>
            </a:r>
            <a:r>
              <a:rPr lang="en-US" altLang="en-US" sz="1400" b="1" dirty="0">
                <a:latin typeface="Meiryo"/>
                <a:ea typeface="Meiryo"/>
                <a:cs typeface="+mn-lt"/>
              </a:rPr>
              <a:t> </a:t>
            </a:r>
            <a:r>
              <a:rPr lang="en-US" altLang="en-US" sz="1400" b="1" err="1">
                <a:latin typeface="Meiryo"/>
                <a:ea typeface="Meiryo"/>
                <a:cs typeface="+mn-lt"/>
              </a:rPr>
              <a:t>億円</a:t>
            </a:r>
            <a:endParaRPr lang="ja-JP" sz="1400" b="1" err="1">
              <a:latin typeface="Meiryo"/>
              <a:ea typeface="Meiryo"/>
            </a:endParaRPr>
          </a:p>
        </p:txBody>
      </p:sp>
      <p:pic>
        <p:nvPicPr>
          <p:cNvPr id="14" name="図 13" descr="グラフ, サンバースト図&#10;&#10;AI 生成コンテンツは間違っている可能性があります。">
            <a:extLst>
              <a:ext uri="{FF2B5EF4-FFF2-40B4-BE49-F238E27FC236}">
                <a16:creationId xmlns:a16="http://schemas.microsoft.com/office/drawing/2014/main" id="{056E7010-3D59-4126-156D-B51C0D6F8143}"/>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5789350" y="2346340"/>
            <a:ext cx="4115208" cy="4118756"/>
          </a:xfrm>
          <a:prstGeom prst="rect">
            <a:avLst/>
          </a:prstGeom>
          <a:ln>
            <a:noFill/>
          </a:ln>
        </p:spPr>
      </p:pic>
      <p:sp>
        <p:nvSpPr>
          <p:cNvPr id="15" name="正方形/長方形 14">
            <a:extLst>
              <a:ext uri="{FF2B5EF4-FFF2-40B4-BE49-F238E27FC236}">
                <a16:creationId xmlns:a16="http://schemas.microsoft.com/office/drawing/2014/main" id="{A1DD657F-890E-2F7E-79C7-09050F6F74BD}"/>
              </a:ext>
            </a:extLst>
          </p:cNvPr>
          <p:cNvSpPr/>
          <p:nvPr/>
        </p:nvSpPr>
        <p:spPr>
          <a:xfrm>
            <a:off x="901238" y="2601277"/>
            <a:ext cx="4111994" cy="34004"/>
          </a:xfrm>
          <a:prstGeom prst="rect">
            <a:avLst/>
          </a:prstGeom>
          <a:solidFill>
            <a:schemeClr val="bg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ja-JP" altLang="en-US"/>
          </a:p>
        </p:txBody>
      </p:sp>
      <p:grpSp>
        <p:nvGrpSpPr>
          <p:cNvPr id="16" name="グループ化 15">
            <a:extLst>
              <a:ext uri="{FF2B5EF4-FFF2-40B4-BE49-F238E27FC236}">
                <a16:creationId xmlns:a16="http://schemas.microsoft.com/office/drawing/2014/main" id="{F1E69725-C484-11AD-9AA8-7EB2AE35CC80}"/>
              </a:ext>
            </a:extLst>
          </p:cNvPr>
          <p:cNvGrpSpPr/>
          <p:nvPr/>
        </p:nvGrpSpPr>
        <p:grpSpPr>
          <a:xfrm>
            <a:off x="592288" y="2814095"/>
            <a:ext cx="4474826" cy="4229709"/>
            <a:chOff x="592288" y="2814095"/>
            <a:chExt cx="4474826" cy="4229709"/>
          </a:xfrm>
        </p:grpSpPr>
        <p:sp>
          <p:nvSpPr>
            <p:cNvPr id="2" name="テキスト ボックス 1">
              <a:extLst>
                <a:ext uri="{FF2B5EF4-FFF2-40B4-BE49-F238E27FC236}">
                  <a16:creationId xmlns:a16="http://schemas.microsoft.com/office/drawing/2014/main" id="{C1F17C04-8574-1501-CED5-355901A4EDEF}"/>
                </a:ext>
              </a:extLst>
            </p:cNvPr>
            <p:cNvSpPr txBox="1"/>
            <p:nvPr/>
          </p:nvSpPr>
          <p:spPr>
            <a:xfrm>
              <a:off x="1140859" y="2831110"/>
              <a:ext cx="1826854" cy="421269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nSpc>
                  <a:spcPct val="150000"/>
                </a:lnSpc>
              </a:pPr>
              <a:r>
                <a:rPr lang="ja-JP">
                  <a:latin typeface="Meiryo"/>
                  <a:ea typeface="Meiryo"/>
                  <a:cs typeface="+mn-lt"/>
                </a:rPr>
                <a:t>計画・行政</a:t>
              </a:r>
              <a:endParaRPr lang="ja-JP" altLang="en-US">
                <a:latin typeface="Meiryo"/>
                <a:ea typeface="Meiryo"/>
                <a:cs typeface="+mn-lt"/>
              </a:endParaRPr>
            </a:p>
            <a:p>
              <a:pPr>
                <a:lnSpc>
                  <a:spcPct val="150000"/>
                </a:lnSpc>
              </a:pPr>
              <a:r>
                <a:rPr lang="ja-JP">
                  <a:latin typeface="Meiryo"/>
                  <a:ea typeface="Meiryo"/>
                  <a:cs typeface="+mn-lt"/>
                </a:rPr>
                <a:t>公共・公益事業</a:t>
              </a:r>
              <a:endParaRPr lang="ja-JP" altLang="en-US">
                <a:latin typeface="Meiryo"/>
                <a:ea typeface="Meiryo"/>
                <a:cs typeface="+mn-lt"/>
              </a:endParaRPr>
            </a:p>
            <a:p>
              <a:pPr>
                <a:lnSpc>
                  <a:spcPct val="150000"/>
                </a:lnSpc>
              </a:pPr>
              <a:r>
                <a:rPr lang="ja-JP">
                  <a:latin typeface="Meiryo"/>
                  <a:ea typeface="Meiryo"/>
                  <a:cs typeface="+mn-lt"/>
                </a:rPr>
                <a:t>農林水産</a:t>
              </a:r>
              <a:endParaRPr lang="ja-JP">
                <a:latin typeface="Meiryo"/>
                <a:ea typeface="Meiryo"/>
              </a:endParaRPr>
            </a:p>
            <a:p>
              <a:pPr>
                <a:lnSpc>
                  <a:spcPct val="150000"/>
                </a:lnSpc>
              </a:pPr>
              <a:r>
                <a:rPr lang="ja-JP">
                  <a:latin typeface="Meiryo"/>
                  <a:ea typeface="Meiryo"/>
                  <a:cs typeface="+mn-lt"/>
                </a:rPr>
                <a:t>鉱工業</a:t>
              </a:r>
              <a:endParaRPr lang="ja-JP">
                <a:latin typeface="Meiryo"/>
                <a:ea typeface="Meiryo"/>
              </a:endParaRPr>
            </a:p>
            <a:p>
              <a:pPr>
                <a:lnSpc>
                  <a:spcPct val="150000"/>
                </a:lnSpc>
              </a:pPr>
              <a:r>
                <a:rPr lang="ja-JP">
                  <a:latin typeface="Meiryo"/>
                  <a:ea typeface="Meiryo"/>
                  <a:cs typeface="+mn-lt"/>
                </a:rPr>
                <a:t>エネルギー</a:t>
              </a:r>
              <a:endParaRPr lang="ja-JP">
                <a:latin typeface="Meiryo"/>
                <a:ea typeface="Meiryo"/>
              </a:endParaRPr>
            </a:p>
            <a:p>
              <a:pPr>
                <a:lnSpc>
                  <a:spcPct val="150000"/>
                </a:lnSpc>
              </a:pPr>
              <a:r>
                <a:rPr lang="ja-JP">
                  <a:latin typeface="Meiryo"/>
                  <a:ea typeface="Meiryo"/>
                  <a:cs typeface="+mn-lt"/>
                </a:rPr>
                <a:t>商業・観光</a:t>
              </a:r>
              <a:endParaRPr lang="ja-JP">
                <a:latin typeface="Meiryo"/>
                <a:ea typeface="Meiryo"/>
              </a:endParaRPr>
            </a:p>
            <a:p>
              <a:pPr>
                <a:lnSpc>
                  <a:spcPct val="150000"/>
                </a:lnSpc>
              </a:pPr>
              <a:r>
                <a:rPr lang="ja-JP">
                  <a:latin typeface="Meiryo"/>
                  <a:ea typeface="Meiryo"/>
                  <a:cs typeface="+mn-lt"/>
                </a:rPr>
                <a:t>人的資源</a:t>
              </a:r>
              <a:endParaRPr lang="ja-JP">
                <a:latin typeface="Meiryo"/>
                <a:ea typeface="Meiryo"/>
              </a:endParaRPr>
            </a:p>
            <a:p>
              <a:pPr>
                <a:lnSpc>
                  <a:spcPct val="150000"/>
                </a:lnSpc>
              </a:pPr>
              <a:r>
                <a:rPr lang="ja-JP">
                  <a:latin typeface="Meiryo"/>
                  <a:ea typeface="Meiryo"/>
                  <a:cs typeface="+mn-lt"/>
                </a:rPr>
                <a:t>保健・医療</a:t>
              </a:r>
              <a:endParaRPr lang="ja-JP">
                <a:latin typeface="Meiryo"/>
                <a:ea typeface="Meiryo"/>
              </a:endParaRPr>
            </a:p>
            <a:p>
              <a:pPr>
                <a:lnSpc>
                  <a:spcPct val="150000"/>
                </a:lnSpc>
              </a:pPr>
              <a:r>
                <a:rPr lang="ja-JP">
                  <a:latin typeface="Meiryo"/>
                  <a:ea typeface="Meiryo"/>
                  <a:cs typeface="+mn-lt"/>
                </a:rPr>
                <a:t>社会福祉</a:t>
              </a:r>
              <a:endParaRPr lang="ja-JP">
                <a:latin typeface="Meiryo"/>
                <a:ea typeface="Meiryo"/>
              </a:endParaRPr>
            </a:p>
            <a:p>
              <a:pPr>
                <a:lnSpc>
                  <a:spcPct val="150000"/>
                </a:lnSpc>
              </a:pPr>
              <a:r>
                <a:rPr lang="ja-JP">
                  <a:latin typeface="Meiryo"/>
                  <a:ea typeface="Meiryo"/>
                  <a:cs typeface="+mn-lt"/>
                </a:rPr>
                <a:t>その他</a:t>
              </a:r>
              <a:endParaRPr lang="ja-JP">
                <a:latin typeface="Meiryo"/>
                <a:ea typeface="Meiryo"/>
              </a:endParaRPr>
            </a:p>
          </p:txBody>
        </p:sp>
        <p:sp>
          <p:nvSpPr>
            <p:cNvPr id="3" name="テキスト ボックス 2">
              <a:extLst>
                <a:ext uri="{FF2B5EF4-FFF2-40B4-BE49-F238E27FC236}">
                  <a16:creationId xmlns:a16="http://schemas.microsoft.com/office/drawing/2014/main" id="{890A3AEA-19D8-5E94-13E2-8E2F3CD27809}"/>
                </a:ext>
              </a:extLst>
            </p:cNvPr>
            <p:cNvSpPr txBox="1"/>
            <p:nvPr/>
          </p:nvSpPr>
          <p:spPr>
            <a:xfrm>
              <a:off x="592288" y="2814095"/>
              <a:ext cx="548762" cy="421269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r">
                <a:lnSpc>
                  <a:spcPct val="150000"/>
                </a:lnSpc>
              </a:pPr>
              <a:r>
                <a:rPr lang="ja-JP" dirty="0">
                  <a:latin typeface="Meiryo"/>
                  <a:ea typeface="Meiryo"/>
                  <a:cs typeface="+mn-lt"/>
                </a:rPr>
                <a:t>1</a:t>
              </a:r>
              <a:endParaRPr lang="ja-JP" altLang="en-US" dirty="0">
                <a:latin typeface="Meiryo"/>
                <a:ea typeface="Meiryo"/>
                <a:cs typeface="+mn-lt"/>
              </a:endParaRPr>
            </a:p>
            <a:p>
              <a:pPr algn="r">
                <a:lnSpc>
                  <a:spcPct val="150000"/>
                </a:lnSpc>
              </a:pPr>
              <a:r>
                <a:rPr lang="ja-JP" dirty="0">
                  <a:latin typeface="Meiryo"/>
                  <a:ea typeface="Meiryo"/>
                  <a:cs typeface="+mn-lt"/>
                </a:rPr>
                <a:t>2</a:t>
              </a:r>
              <a:endParaRPr lang="ja-JP" dirty="0">
                <a:latin typeface="Meiryo"/>
                <a:ea typeface="Meiryo"/>
              </a:endParaRPr>
            </a:p>
            <a:p>
              <a:pPr algn="r">
                <a:lnSpc>
                  <a:spcPct val="150000"/>
                </a:lnSpc>
              </a:pPr>
              <a:r>
                <a:rPr lang="ja-JP" dirty="0">
                  <a:latin typeface="Meiryo"/>
                  <a:ea typeface="Meiryo"/>
                  <a:cs typeface="+mn-lt"/>
                </a:rPr>
                <a:t>3</a:t>
              </a:r>
            </a:p>
            <a:p>
              <a:pPr algn="r">
                <a:lnSpc>
                  <a:spcPct val="150000"/>
                </a:lnSpc>
              </a:pPr>
              <a:r>
                <a:rPr lang="ja-JP" dirty="0">
                  <a:latin typeface="Meiryo"/>
                  <a:ea typeface="Meiryo"/>
                  <a:cs typeface="+mn-lt"/>
                </a:rPr>
                <a:t>4</a:t>
              </a:r>
              <a:endParaRPr lang="ja-JP" dirty="0">
                <a:latin typeface="Meiryo"/>
                <a:ea typeface="Meiryo"/>
              </a:endParaRPr>
            </a:p>
            <a:p>
              <a:pPr algn="r">
                <a:lnSpc>
                  <a:spcPct val="150000"/>
                </a:lnSpc>
              </a:pPr>
              <a:r>
                <a:rPr lang="ja-JP" dirty="0">
                  <a:latin typeface="Meiryo"/>
                  <a:ea typeface="Meiryo"/>
                  <a:cs typeface="+mn-lt"/>
                </a:rPr>
                <a:t>5</a:t>
              </a:r>
              <a:endParaRPr lang="ja-JP" dirty="0">
                <a:latin typeface="Meiryo"/>
                <a:ea typeface="Meiryo"/>
              </a:endParaRPr>
            </a:p>
            <a:p>
              <a:pPr algn="r">
                <a:lnSpc>
                  <a:spcPct val="150000"/>
                </a:lnSpc>
              </a:pPr>
              <a:r>
                <a:rPr lang="ja-JP" dirty="0">
                  <a:latin typeface="Meiryo"/>
                  <a:ea typeface="Meiryo"/>
                  <a:cs typeface="+mn-lt"/>
                </a:rPr>
                <a:t>6</a:t>
              </a:r>
              <a:endParaRPr lang="ja-JP" dirty="0">
                <a:latin typeface="Meiryo"/>
                <a:ea typeface="Meiryo"/>
              </a:endParaRPr>
            </a:p>
            <a:p>
              <a:pPr algn="r">
                <a:lnSpc>
                  <a:spcPct val="150000"/>
                </a:lnSpc>
              </a:pPr>
              <a:r>
                <a:rPr lang="ja-JP" dirty="0">
                  <a:latin typeface="Meiryo"/>
                  <a:ea typeface="Meiryo"/>
                  <a:cs typeface="+mn-lt"/>
                </a:rPr>
                <a:t>7</a:t>
              </a:r>
              <a:endParaRPr lang="ja-JP" dirty="0">
                <a:latin typeface="Meiryo"/>
                <a:ea typeface="Meiryo"/>
              </a:endParaRPr>
            </a:p>
            <a:p>
              <a:pPr algn="r">
                <a:lnSpc>
                  <a:spcPct val="150000"/>
                </a:lnSpc>
              </a:pPr>
              <a:r>
                <a:rPr lang="ja-JP" dirty="0">
                  <a:latin typeface="Meiryo"/>
                  <a:ea typeface="Meiryo"/>
                  <a:cs typeface="+mn-lt"/>
                </a:rPr>
                <a:t>8</a:t>
              </a:r>
              <a:endParaRPr lang="ja-JP" dirty="0">
                <a:latin typeface="Meiryo"/>
                <a:ea typeface="Meiryo"/>
              </a:endParaRPr>
            </a:p>
            <a:p>
              <a:pPr algn="r">
                <a:lnSpc>
                  <a:spcPct val="150000"/>
                </a:lnSpc>
              </a:pPr>
              <a:r>
                <a:rPr lang="ja-JP" dirty="0">
                  <a:latin typeface="Meiryo"/>
                  <a:ea typeface="Meiryo"/>
                  <a:cs typeface="+mn-lt"/>
                </a:rPr>
                <a:t>9</a:t>
              </a:r>
              <a:endParaRPr lang="ja-JP" dirty="0">
                <a:latin typeface="Meiryo"/>
                <a:ea typeface="Meiryo"/>
              </a:endParaRPr>
            </a:p>
            <a:p>
              <a:pPr algn="r">
                <a:lnSpc>
                  <a:spcPct val="150000"/>
                </a:lnSpc>
              </a:pPr>
              <a:r>
                <a:rPr lang="ja-JP" dirty="0">
                  <a:latin typeface="Meiryo"/>
                  <a:ea typeface="Meiryo"/>
                  <a:cs typeface="+mn-lt"/>
                </a:rPr>
                <a:t>10</a:t>
              </a:r>
              <a:endParaRPr lang="ja-JP" altLang="en-US" dirty="0">
                <a:latin typeface="Meiryo"/>
                <a:ea typeface="Meiryo"/>
                <a:cs typeface="+mn-lt"/>
              </a:endParaRPr>
            </a:p>
          </p:txBody>
        </p:sp>
        <p:sp>
          <p:nvSpPr>
            <p:cNvPr id="5" name="テキスト ボックス 4">
              <a:extLst>
                <a:ext uri="{FF2B5EF4-FFF2-40B4-BE49-F238E27FC236}">
                  <a16:creationId xmlns:a16="http://schemas.microsoft.com/office/drawing/2014/main" id="{48C3B35F-C96D-387F-41DA-83D7C28AB724}"/>
                </a:ext>
              </a:extLst>
            </p:cNvPr>
            <p:cNvSpPr txBox="1"/>
            <p:nvPr/>
          </p:nvSpPr>
          <p:spPr>
            <a:xfrm>
              <a:off x="2969832" y="2831112"/>
              <a:ext cx="1003803" cy="421269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r">
                <a:lnSpc>
                  <a:spcPct val="150000"/>
                </a:lnSpc>
              </a:pPr>
              <a:r>
                <a:rPr lang="ja-JP">
                  <a:latin typeface="Meiryo"/>
                  <a:ea typeface="Meiryo"/>
                  <a:cs typeface="+mn-lt"/>
                </a:rPr>
                <a:t>8.4％</a:t>
              </a:r>
              <a:endParaRPr lang="ja-JP">
                <a:latin typeface="Meiryo"/>
                <a:ea typeface="Meiryo"/>
              </a:endParaRPr>
            </a:p>
            <a:p>
              <a:pPr algn="r">
                <a:lnSpc>
                  <a:spcPct val="150000"/>
                </a:lnSpc>
              </a:pPr>
              <a:r>
                <a:rPr lang="ja-JP">
                  <a:latin typeface="Meiryo"/>
                  <a:ea typeface="Meiryo"/>
                  <a:cs typeface="+mn-lt"/>
                </a:rPr>
                <a:t>17.9％</a:t>
              </a:r>
              <a:endParaRPr lang="ja-JP">
                <a:latin typeface="Meiryo"/>
                <a:ea typeface="Meiryo"/>
              </a:endParaRPr>
            </a:p>
            <a:p>
              <a:pPr algn="r">
                <a:lnSpc>
                  <a:spcPct val="150000"/>
                </a:lnSpc>
              </a:pPr>
              <a:r>
                <a:rPr lang="ja-JP">
                  <a:latin typeface="Meiryo"/>
                  <a:ea typeface="Meiryo"/>
                  <a:cs typeface="+mn-lt"/>
                </a:rPr>
                <a:t>10.7％</a:t>
              </a:r>
              <a:endParaRPr lang="ja-JP">
                <a:latin typeface="Meiryo"/>
                <a:ea typeface="Meiryo"/>
              </a:endParaRPr>
            </a:p>
            <a:p>
              <a:pPr algn="r">
                <a:lnSpc>
                  <a:spcPct val="150000"/>
                </a:lnSpc>
              </a:pPr>
              <a:r>
                <a:rPr lang="ja-JP">
                  <a:latin typeface="Meiryo"/>
                  <a:ea typeface="Meiryo"/>
                  <a:cs typeface="+mn-lt"/>
                </a:rPr>
                <a:t>0.8％</a:t>
              </a:r>
              <a:endParaRPr lang="ja-JP">
                <a:latin typeface="Meiryo"/>
                <a:ea typeface="Meiryo"/>
              </a:endParaRPr>
            </a:p>
            <a:p>
              <a:pPr algn="r">
                <a:lnSpc>
                  <a:spcPct val="150000"/>
                </a:lnSpc>
              </a:pPr>
              <a:r>
                <a:rPr lang="ja-JP">
                  <a:latin typeface="Meiryo"/>
                  <a:ea typeface="Meiryo"/>
                  <a:cs typeface="+mn-lt"/>
                </a:rPr>
                <a:t>3.4％</a:t>
              </a:r>
              <a:endParaRPr lang="ja-JP">
                <a:latin typeface="Meiryo"/>
                <a:ea typeface="Meiryo"/>
              </a:endParaRPr>
            </a:p>
            <a:p>
              <a:pPr algn="r">
                <a:lnSpc>
                  <a:spcPct val="150000"/>
                </a:lnSpc>
              </a:pPr>
              <a:r>
                <a:rPr lang="ja-JP">
                  <a:latin typeface="Meiryo"/>
                  <a:ea typeface="Meiryo"/>
                  <a:cs typeface="+mn-lt"/>
                </a:rPr>
                <a:t>3.8％</a:t>
              </a:r>
              <a:endParaRPr lang="ja-JP" altLang="en-US">
                <a:latin typeface="Meiryo"/>
                <a:ea typeface="Meiryo"/>
                <a:cs typeface="+mn-lt"/>
              </a:endParaRPr>
            </a:p>
            <a:p>
              <a:pPr algn="r">
                <a:lnSpc>
                  <a:spcPct val="150000"/>
                </a:lnSpc>
              </a:pPr>
              <a:r>
                <a:rPr lang="ja-JP">
                  <a:latin typeface="Meiryo"/>
                  <a:ea typeface="Meiryo"/>
                  <a:cs typeface="+mn-lt"/>
                </a:rPr>
                <a:t>10.4％</a:t>
              </a:r>
              <a:endParaRPr lang="ja-JP">
                <a:latin typeface="Meiryo"/>
                <a:ea typeface="Meiryo"/>
              </a:endParaRPr>
            </a:p>
            <a:p>
              <a:pPr algn="r">
                <a:lnSpc>
                  <a:spcPct val="150000"/>
                </a:lnSpc>
              </a:pPr>
              <a:r>
                <a:rPr lang="ja-JP">
                  <a:latin typeface="Meiryo"/>
                  <a:ea typeface="Meiryo"/>
                  <a:cs typeface="+mn-lt"/>
                </a:rPr>
                <a:t>6.8％</a:t>
              </a:r>
              <a:endParaRPr lang="ja-JP">
                <a:latin typeface="Meiryo"/>
                <a:ea typeface="Meiryo"/>
              </a:endParaRPr>
            </a:p>
            <a:p>
              <a:pPr algn="r">
                <a:lnSpc>
                  <a:spcPct val="150000"/>
                </a:lnSpc>
              </a:pPr>
              <a:r>
                <a:rPr lang="ja-JP">
                  <a:latin typeface="Meiryo"/>
                  <a:ea typeface="Meiryo"/>
                  <a:cs typeface="+mn-lt"/>
                </a:rPr>
                <a:t>1.7％</a:t>
              </a:r>
              <a:endParaRPr lang="ja-JP" altLang="en-US">
                <a:latin typeface="Meiryo"/>
                <a:ea typeface="Meiryo"/>
                <a:cs typeface="+mn-lt"/>
              </a:endParaRPr>
            </a:p>
            <a:p>
              <a:pPr algn="r">
                <a:lnSpc>
                  <a:spcPct val="150000"/>
                </a:lnSpc>
              </a:pPr>
              <a:r>
                <a:rPr lang="ja-JP">
                  <a:latin typeface="Meiryo"/>
                  <a:ea typeface="Meiryo"/>
                  <a:cs typeface="+mn-lt"/>
                </a:rPr>
                <a:t>36.0％</a:t>
              </a:r>
              <a:endParaRPr lang="ja-JP">
                <a:latin typeface="Meiryo"/>
                <a:ea typeface="Meiryo"/>
              </a:endParaRPr>
            </a:p>
          </p:txBody>
        </p:sp>
        <p:sp>
          <p:nvSpPr>
            <p:cNvPr id="9" name="テキスト ボックス 8">
              <a:extLst>
                <a:ext uri="{FF2B5EF4-FFF2-40B4-BE49-F238E27FC236}">
                  <a16:creationId xmlns:a16="http://schemas.microsoft.com/office/drawing/2014/main" id="{247D96C1-6454-859B-AFF5-96C336A7E38E}"/>
                </a:ext>
              </a:extLst>
            </p:cNvPr>
            <p:cNvSpPr txBox="1"/>
            <p:nvPr/>
          </p:nvSpPr>
          <p:spPr>
            <a:xfrm>
              <a:off x="3974145" y="2831111"/>
              <a:ext cx="1092969" cy="421269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r">
                <a:lnSpc>
                  <a:spcPct val="150000"/>
                </a:lnSpc>
              </a:pPr>
              <a:r>
                <a:rPr lang="ja-JP">
                  <a:latin typeface="Meiryo"/>
                  <a:ea typeface="Meiryo"/>
                  <a:cs typeface="+mn-lt"/>
                </a:rPr>
                <a:t>160億円</a:t>
              </a:r>
              <a:endParaRPr lang="ja-JP">
                <a:latin typeface="Meiryo"/>
                <a:ea typeface="Meiryo"/>
              </a:endParaRPr>
            </a:p>
            <a:p>
              <a:pPr algn="r">
                <a:lnSpc>
                  <a:spcPct val="150000"/>
                </a:lnSpc>
              </a:pPr>
              <a:r>
                <a:rPr lang="ja-JP">
                  <a:latin typeface="Meiryo"/>
                  <a:ea typeface="Meiryo"/>
                  <a:cs typeface="+mn-lt"/>
                </a:rPr>
                <a:t>339億円</a:t>
              </a:r>
              <a:endParaRPr lang="ja-JP">
                <a:latin typeface="Meiryo"/>
                <a:ea typeface="Meiryo"/>
              </a:endParaRPr>
            </a:p>
            <a:p>
              <a:pPr algn="r">
                <a:lnSpc>
                  <a:spcPct val="150000"/>
                </a:lnSpc>
              </a:pPr>
              <a:r>
                <a:rPr lang="ja-JP">
                  <a:latin typeface="Meiryo"/>
                  <a:ea typeface="Meiryo"/>
                  <a:cs typeface="+mn-lt"/>
                </a:rPr>
                <a:t>202億円</a:t>
              </a:r>
              <a:endParaRPr lang="ja-JP">
                <a:latin typeface="Meiryo"/>
                <a:ea typeface="Meiryo"/>
              </a:endParaRPr>
            </a:p>
            <a:p>
              <a:pPr algn="r">
                <a:lnSpc>
                  <a:spcPct val="150000"/>
                </a:lnSpc>
              </a:pPr>
              <a:r>
                <a:rPr lang="ja-JP">
                  <a:latin typeface="Meiryo"/>
                  <a:ea typeface="Meiryo"/>
                  <a:cs typeface="+mn-lt"/>
                </a:rPr>
                <a:t>16億円</a:t>
              </a:r>
              <a:endParaRPr lang="ja-JP">
                <a:latin typeface="Meiryo"/>
                <a:ea typeface="Meiryo"/>
              </a:endParaRPr>
            </a:p>
            <a:p>
              <a:pPr algn="r">
                <a:lnSpc>
                  <a:spcPct val="150000"/>
                </a:lnSpc>
              </a:pPr>
              <a:r>
                <a:rPr lang="ja-JP">
                  <a:latin typeface="Meiryo"/>
                  <a:ea typeface="Meiryo"/>
                  <a:cs typeface="+mn-lt"/>
                </a:rPr>
                <a:t>64億円</a:t>
              </a:r>
              <a:endParaRPr lang="ja-JP">
                <a:latin typeface="Meiryo"/>
                <a:ea typeface="Meiryo"/>
              </a:endParaRPr>
            </a:p>
            <a:p>
              <a:pPr algn="r">
                <a:lnSpc>
                  <a:spcPct val="150000"/>
                </a:lnSpc>
              </a:pPr>
              <a:r>
                <a:rPr lang="ja-JP">
                  <a:latin typeface="Meiryo"/>
                  <a:ea typeface="Meiryo"/>
                  <a:cs typeface="+mn-lt"/>
                </a:rPr>
                <a:t>72億円</a:t>
              </a:r>
              <a:endParaRPr lang="ja-JP">
                <a:latin typeface="Meiryo"/>
                <a:ea typeface="Meiryo"/>
              </a:endParaRPr>
            </a:p>
            <a:p>
              <a:pPr algn="r">
                <a:lnSpc>
                  <a:spcPct val="150000"/>
                </a:lnSpc>
              </a:pPr>
              <a:r>
                <a:rPr lang="ja-JP">
                  <a:latin typeface="Meiryo"/>
                  <a:ea typeface="Meiryo"/>
                  <a:cs typeface="+mn-lt"/>
                </a:rPr>
                <a:t>197億円</a:t>
              </a:r>
              <a:endParaRPr lang="ja-JP">
                <a:latin typeface="Meiryo"/>
                <a:ea typeface="Meiryo"/>
              </a:endParaRPr>
            </a:p>
            <a:p>
              <a:pPr algn="r">
                <a:lnSpc>
                  <a:spcPct val="150000"/>
                </a:lnSpc>
              </a:pPr>
              <a:r>
                <a:rPr lang="ja-JP">
                  <a:latin typeface="Meiryo"/>
                  <a:ea typeface="Meiryo"/>
                  <a:cs typeface="+mn-lt"/>
                </a:rPr>
                <a:t>129億円</a:t>
              </a:r>
              <a:endParaRPr lang="ja-JP">
                <a:latin typeface="Meiryo"/>
                <a:ea typeface="Meiryo"/>
              </a:endParaRPr>
            </a:p>
            <a:p>
              <a:pPr algn="r">
                <a:lnSpc>
                  <a:spcPct val="150000"/>
                </a:lnSpc>
              </a:pPr>
              <a:r>
                <a:rPr lang="ja-JP">
                  <a:latin typeface="Meiryo"/>
                  <a:ea typeface="Meiryo"/>
                  <a:cs typeface="+mn-lt"/>
                </a:rPr>
                <a:t>32億円</a:t>
              </a:r>
              <a:endParaRPr lang="ja-JP">
                <a:latin typeface="Meiryo"/>
                <a:ea typeface="Meiryo"/>
              </a:endParaRPr>
            </a:p>
            <a:p>
              <a:pPr algn="r">
                <a:lnSpc>
                  <a:spcPct val="150000"/>
                </a:lnSpc>
              </a:pPr>
              <a:r>
                <a:rPr lang="ja-JP">
                  <a:latin typeface="Meiryo"/>
                  <a:ea typeface="Meiryo"/>
                  <a:cs typeface="+mn-lt"/>
                </a:rPr>
                <a:t>680億円</a:t>
              </a:r>
              <a:endParaRPr lang="ja-JP">
                <a:latin typeface="Meiryo"/>
                <a:ea typeface="Meiryo"/>
              </a:endParaRPr>
            </a:p>
          </p:txBody>
        </p:sp>
      </p:grpSp>
      <p:sp>
        <p:nvSpPr>
          <p:cNvPr id="12" name="テキスト ボックス 11">
            <a:extLst>
              <a:ext uri="{FF2B5EF4-FFF2-40B4-BE49-F238E27FC236}">
                <a16:creationId xmlns:a16="http://schemas.microsoft.com/office/drawing/2014/main" id="{CDB76440-FFBB-73E4-DF37-B6881EDA3775}"/>
              </a:ext>
            </a:extLst>
          </p:cNvPr>
          <p:cNvSpPr txBox="1"/>
          <p:nvPr/>
        </p:nvSpPr>
        <p:spPr>
          <a:xfrm>
            <a:off x="6659545" y="3707412"/>
            <a:ext cx="2378508" cy="400110"/>
          </a:xfrm>
          <a:prstGeom prst="rect">
            <a:avLst/>
          </a:prstGeom>
          <a:noFill/>
        </p:spPr>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algn="ctr"/>
            <a:r>
              <a:rPr lang="ja-JP" sz="2000" b="1">
                <a:latin typeface="Meiryo"/>
                <a:ea typeface="Meiryo"/>
              </a:rPr>
              <a:t>技術協力</a:t>
            </a:r>
            <a:endParaRPr lang="ja-JP" altLang="en-US" sz="2000" b="1">
              <a:latin typeface="Meiryo"/>
              <a:ea typeface="Meiryo"/>
            </a:endParaRPr>
          </a:p>
        </p:txBody>
      </p:sp>
      <p:pic>
        <p:nvPicPr>
          <p:cNvPr id="17" name="図 16" descr="アイコン&#10;&#10;AI 生成コンテンツは間違っている可能性があります。">
            <a:extLst>
              <a:ext uri="{FF2B5EF4-FFF2-40B4-BE49-F238E27FC236}">
                <a16:creationId xmlns:a16="http://schemas.microsoft.com/office/drawing/2014/main" id="{E924533A-742B-94F2-CFDE-86B6F56AB793}"/>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7366404" y="4179289"/>
            <a:ext cx="964630" cy="1055348"/>
          </a:xfrm>
          <a:prstGeom prst="rect">
            <a:avLst/>
          </a:prstGeom>
          <a:ln>
            <a:noFill/>
          </a:ln>
        </p:spPr>
      </p:pic>
      <p:grpSp>
        <p:nvGrpSpPr>
          <p:cNvPr id="20" name="グループ化 19">
            <a:extLst>
              <a:ext uri="{FF2B5EF4-FFF2-40B4-BE49-F238E27FC236}">
                <a16:creationId xmlns:a16="http://schemas.microsoft.com/office/drawing/2014/main" id="{1E6B98ED-EC0E-BB8C-A45E-B2EC366F222D}"/>
              </a:ext>
            </a:extLst>
          </p:cNvPr>
          <p:cNvGrpSpPr/>
          <p:nvPr/>
        </p:nvGrpSpPr>
        <p:grpSpPr>
          <a:xfrm>
            <a:off x="10154487" y="7132940"/>
            <a:ext cx="476056" cy="275437"/>
            <a:chOff x="9952321" y="7089339"/>
            <a:chExt cx="476056" cy="275437"/>
          </a:xfrm>
        </p:grpSpPr>
        <p:sp>
          <p:nvSpPr>
            <p:cNvPr id="18" name="楕円 17">
              <a:extLst>
                <a:ext uri="{FF2B5EF4-FFF2-40B4-BE49-F238E27FC236}">
                  <a16:creationId xmlns:a16="http://schemas.microsoft.com/office/drawing/2014/main" id="{8EE44C85-8A80-59F4-BDDA-0A12DD98C468}"/>
                </a:ext>
              </a:extLst>
            </p:cNvPr>
            <p:cNvSpPr/>
            <p:nvPr/>
          </p:nvSpPr>
          <p:spPr>
            <a:xfrm>
              <a:off x="10050709" y="7089339"/>
              <a:ext cx="273941" cy="275258"/>
            </a:xfrm>
            <a:prstGeom prst="ellipse">
              <a:avLst/>
            </a:prstGeom>
            <a:solidFill>
              <a:srgbClr val="EFEFE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19" name="テキスト ボックス 18">
              <a:extLst>
                <a:ext uri="{FF2B5EF4-FFF2-40B4-BE49-F238E27FC236}">
                  <a16:creationId xmlns:a16="http://schemas.microsoft.com/office/drawing/2014/main" id="{B8610764-17E3-BCD7-5898-20B1E5D9136E}"/>
                </a:ext>
              </a:extLst>
            </p:cNvPr>
            <p:cNvSpPr txBox="1"/>
            <p:nvPr/>
          </p:nvSpPr>
          <p:spPr>
            <a:xfrm>
              <a:off x="9952321" y="7118555"/>
              <a:ext cx="476056" cy="246221"/>
            </a:xfrm>
            <a:prstGeom prst="rect">
              <a:avLst/>
            </a:prstGeom>
            <a:noFill/>
          </p:spPr>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algn="ctr"/>
              <a:r>
                <a:rPr lang="ja-JP" altLang="en-US" sz="1000" dirty="0">
                  <a:latin typeface="Meiryo"/>
                  <a:ea typeface="Meiryo"/>
                </a:rPr>
                <a:t>10</a:t>
              </a:r>
              <a:endParaRPr lang="ja-JP" dirty="0"/>
            </a:p>
          </p:txBody>
        </p:sp>
      </p:grpSp>
    </p:spTree>
    <p:extLst>
      <p:ext uri="{BB962C8B-B14F-4D97-AF65-F5344CB8AC3E}">
        <p14:creationId xmlns:p14="http://schemas.microsoft.com/office/powerpoint/2010/main" val="368439597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8386729-C223-F1BC-776C-283CEEE33952}"/>
            </a:ext>
          </a:extLst>
        </p:cNvPr>
        <p:cNvGrpSpPr/>
        <p:nvPr/>
      </p:nvGrpSpPr>
      <p:grpSpPr>
        <a:xfrm>
          <a:off x="0" y="0"/>
          <a:ext cx="0" cy="0"/>
          <a:chOff x="0" y="0"/>
          <a:chExt cx="0" cy="0"/>
        </a:xfrm>
      </p:grpSpPr>
      <p:grpSp>
        <p:nvGrpSpPr>
          <p:cNvPr id="8" name="ガイド" hidden="1">
            <a:extLst>
              <a:ext uri="{FF2B5EF4-FFF2-40B4-BE49-F238E27FC236}">
                <a16:creationId xmlns:a16="http://schemas.microsoft.com/office/drawing/2014/main" id="{27B45386-4C57-0DD1-1D9A-1AD2575C4869}"/>
              </a:ext>
            </a:extLst>
          </p:cNvPr>
          <p:cNvGrpSpPr/>
          <p:nvPr/>
        </p:nvGrpSpPr>
        <p:grpSpPr>
          <a:xfrm>
            <a:off x="536312" y="1784002"/>
            <a:ext cx="9612344" cy="5240648"/>
            <a:chOff x="536360" y="1784002"/>
            <a:chExt cx="9612344" cy="5240648"/>
          </a:xfrm>
        </p:grpSpPr>
        <p:sp>
          <p:nvSpPr>
            <p:cNvPr id="4" name="ガイド">
              <a:extLst>
                <a:ext uri="{FF2B5EF4-FFF2-40B4-BE49-F238E27FC236}">
                  <a16:creationId xmlns:a16="http://schemas.microsoft.com/office/drawing/2014/main" id="{14688D5C-B379-A762-08C0-E5C5920D60B4}"/>
                </a:ext>
              </a:extLst>
            </p:cNvPr>
            <p:cNvSpPr/>
            <p:nvPr/>
          </p:nvSpPr>
          <p:spPr>
            <a:xfrm>
              <a:off x="536360" y="1784002"/>
              <a:ext cx="9612344" cy="5240648"/>
            </a:xfrm>
            <a:prstGeom prst="rect">
              <a:avLst/>
            </a:prstGeom>
            <a:solidFill>
              <a:schemeClr val="bg1"/>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ja-JP"/>
              </a:defPPr>
              <a:lvl1pPr marL="0" algn="l" defTabSz="995416" rtl="0" eaLnBrk="1" latinLnBrk="0" hangingPunct="1">
                <a:defRPr kumimoji="1" sz="1959" kern="1200">
                  <a:solidFill>
                    <a:schemeClr val="tx1"/>
                  </a:solidFill>
                  <a:latin typeface="+mn-lt"/>
                  <a:ea typeface="+mn-ea"/>
                  <a:cs typeface="+mn-cs"/>
                </a:defRPr>
              </a:lvl1pPr>
              <a:lvl2pPr marL="497708" algn="l" defTabSz="995416" rtl="0" eaLnBrk="1" latinLnBrk="0" hangingPunct="1">
                <a:defRPr kumimoji="1" sz="1959" kern="1200">
                  <a:solidFill>
                    <a:schemeClr val="tx1"/>
                  </a:solidFill>
                  <a:latin typeface="+mn-lt"/>
                  <a:ea typeface="+mn-ea"/>
                  <a:cs typeface="+mn-cs"/>
                </a:defRPr>
              </a:lvl2pPr>
              <a:lvl3pPr marL="995416" algn="l" defTabSz="995416" rtl="0" eaLnBrk="1" latinLnBrk="0" hangingPunct="1">
                <a:defRPr kumimoji="1" sz="1959" kern="1200">
                  <a:solidFill>
                    <a:schemeClr val="tx1"/>
                  </a:solidFill>
                  <a:latin typeface="+mn-lt"/>
                  <a:ea typeface="+mn-ea"/>
                  <a:cs typeface="+mn-cs"/>
                </a:defRPr>
              </a:lvl3pPr>
              <a:lvl4pPr marL="1493124" algn="l" defTabSz="995416" rtl="0" eaLnBrk="1" latinLnBrk="0" hangingPunct="1">
                <a:defRPr kumimoji="1" sz="1959" kern="1200">
                  <a:solidFill>
                    <a:schemeClr val="tx1"/>
                  </a:solidFill>
                  <a:latin typeface="+mn-lt"/>
                  <a:ea typeface="+mn-ea"/>
                  <a:cs typeface="+mn-cs"/>
                </a:defRPr>
              </a:lvl4pPr>
              <a:lvl5pPr marL="1990832" algn="l" defTabSz="995416" rtl="0" eaLnBrk="1" latinLnBrk="0" hangingPunct="1">
                <a:defRPr kumimoji="1" sz="1959" kern="1200">
                  <a:solidFill>
                    <a:schemeClr val="tx1"/>
                  </a:solidFill>
                  <a:latin typeface="+mn-lt"/>
                  <a:ea typeface="+mn-ea"/>
                  <a:cs typeface="+mn-cs"/>
                </a:defRPr>
              </a:lvl5pPr>
              <a:lvl6pPr marL="2488540" algn="l" defTabSz="995416" rtl="0" eaLnBrk="1" latinLnBrk="0" hangingPunct="1">
                <a:defRPr kumimoji="1" sz="1959" kern="1200">
                  <a:solidFill>
                    <a:schemeClr val="tx1"/>
                  </a:solidFill>
                  <a:latin typeface="+mn-lt"/>
                  <a:ea typeface="+mn-ea"/>
                  <a:cs typeface="+mn-cs"/>
                </a:defRPr>
              </a:lvl6pPr>
              <a:lvl7pPr marL="2986248" algn="l" defTabSz="995416" rtl="0" eaLnBrk="1" latinLnBrk="0" hangingPunct="1">
                <a:defRPr kumimoji="1" sz="1959" kern="1200">
                  <a:solidFill>
                    <a:schemeClr val="tx1"/>
                  </a:solidFill>
                  <a:latin typeface="+mn-lt"/>
                  <a:ea typeface="+mn-ea"/>
                  <a:cs typeface="+mn-cs"/>
                </a:defRPr>
              </a:lvl7pPr>
              <a:lvl8pPr marL="3483955" algn="l" defTabSz="995416" rtl="0" eaLnBrk="1" latinLnBrk="0" hangingPunct="1">
                <a:defRPr kumimoji="1" sz="1959" kern="1200">
                  <a:solidFill>
                    <a:schemeClr val="tx1"/>
                  </a:solidFill>
                  <a:latin typeface="+mn-lt"/>
                  <a:ea typeface="+mn-ea"/>
                  <a:cs typeface="+mn-cs"/>
                </a:defRPr>
              </a:lvl8pPr>
              <a:lvl9pPr marL="3981663" algn="l" defTabSz="995416" rtl="0" eaLnBrk="1" latinLnBrk="0" hangingPunct="1">
                <a:defRPr kumimoji="1" sz="1959" kern="1200">
                  <a:solidFill>
                    <a:schemeClr val="tx1"/>
                  </a:solidFill>
                  <a:latin typeface="+mn-lt"/>
                  <a:ea typeface="+mn-ea"/>
                  <a:cs typeface="+mn-cs"/>
                </a:defRPr>
              </a:lvl9pPr>
            </a:lstStyle>
            <a:p>
              <a:pPr algn="ctr"/>
              <a:endParaRPr lang="ja-JP" altLang="en-US" sz="1959"/>
            </a:p>
          </p:txBody>
        </p:sp>
        <p:cxnSp>
          <p:nvCxnSpPr>
            <p:cNvPr id="6" name="直線矢印コネクタ 5">
              <a:extLst>
                <a:ext uri="{FF2B5EF4-FFF2-40B4-BE49-F238E27FC236}">
                  <a16:creationId xmlns:a16="http://schemas.microsoft.com/office/drawing/2014/main" id="{EA25AABB-E96A-831E-C23C-D946FAE8C904}"/>
                </a:ext>
              </a:extLst>
            </p:cNvPr>
            <p:cNvCxnSpPr>
              <a:cxnSpLocks/>
            </p:cNvCxnSpPr>
            <p:nvPr/>
          </p:nvCxnSpPr>
          <p:spPr>
            <a:xfrm flipH="1">
              <a:off x="5329169" y="1787212"/>
              <a:ext cx="11318" cy="5234981"/>
            </a:xfrm>
            <a:prstGeom prst="straightConnector1">
              <a:avLst/>
            </a:prstGeom>
            <a:ln>
              <a:solidFill>
                <a:srgbClr val="FF0000"/>
              </a:solidFill>
            </a:ln>
          </p:spPr>
          <p:style>
            <a:lnRef idx="2">
              <a:schemeClr val="accent1"/>
            </a:lnRef>
            <a:fillRef idx="0">
              <a:schemeClr val="accent1"/>
            </a:fillRef>
            <a:effectRef idx="1">
              <a:schemeClr val="accent1"/>
            </a:effectRef>
            <a:fontRef idx="minor">
              <a:schemeClr val="tx1"/>
            </a:fontRef>
          </p:style>
        </p:cxnSp>
      </p:grpSp>
      <p:sp>
        <p:nvSpPr>
          <p:cNvPr id="7" name="テキスト ボックス 00">
            <a:extLst>
              <a:ext uri="{FF2B5EF4-FFF2-40B4-BE49-F238E27FC236}">
                <a16:creationId xmlns:a16="http://schemas.microsoft.com/office/drawing/2014/main" id="{1936F01F-6CB3-D1E8-4ABF-1A46E7E0D073}"/>
              </a:ext>
            </a:extLst>
          </p:cNvPr>
          <p:cNvSpPr txBox="1"/>
          <p:nvPr/>
        </p:nvSpPr>
        <p:spPr>
          <a:xfrm>
            <a:off x="592410" y="782545"/>
            <a:ext cx="794847" cy="523220"/>
          </a:xfrm>
          <a:prstGeom prst="rect">
            <a:avLst/>
          </a:prstGeom>
          <a:noFill/>
        </p:spPr>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defPPr>
              <a:defRPr lang="ja-JP"/>
            </a:defPPr>
            <a:lvl1pPr marL="0" algn="l" defTabSz="995416" rtl="0" eaLnBrk="1" latinLnBrk="0" hangingPunct="1">
              <a:defRPr kumimoji="1" sz="1959" kern="1200">
                <a:solidFill>
                  <a:schemeClr val="tx1"/>
                </a:solidFill>
                <a:latin typeface="+mn-lt"/>
                <a:ea typeface="+mn-ea"/>
                <a:cs typeface="+mn-cs"/>
              </a:defRPr>
            </a:lvl1pPr>
            <a:lvl2pPr marL="497708" algn="l" defTabSz="995416" rtl="0" eaLnBrk="1" latinLnBrk="0" hangingPunct="1">
              <a:defRPr kumimoji="1" sz="1959" kern="1200">
                <a:solidFill>
                  <a:schemeClr val="tx1"/>
                </a:solidFill>
                <a:latin typeface="+mn-lt"/>
                <a:ea typeface="+mn-ea"/>
                <a:cs typeface="+mn-cs"/>
              </a:defRPr>
            </a:lvl2pPr>
            <a:lvl3pPr marL="995416" algn="l" defTabSz="995416" rtl="0" eaLnBrk="1" latinLnBrk="0" hangingPunct="1">
              <a:defRPr kumimoji="1" sz="1959" kern="1200">
                <a:solidFill>
                  <a:schemeClr val="tx1"/>
                </a:solidFill>
                <a:latin typeface="+mn-lt"/>
                <a:ea typeface="+mn-ea"/>
                <a:cs typeface="+mn-cs"/>
              </a:defRPr>
            </a:lvl3pPr>
            <a:lvl4pPr marL="1493124" algn="l" defTabSz="995416" rtl="0" eaLnBrk="1" latinLnBrk="0" hangingPunct="1">
              <a:defRPr kumimoji="1" sz="1959" kern="1200">
                <a:solidFill>
                  <a:schemeClr val="tx1"/>
                </a:solidFill>
                <a:latin typeface="+mn-lt"/>
                <a:ea typeface="+mn-ea"/>
                <a:cs typeface="+mn-cs"/>
              </a:defRPr>
            </a:lvl4pPr>
            <a:lvl5pPr marL="1990832" algn="l" defTabSz="995416" rtl="0" eaLnBrk="1" latinLnBrk="0" hangingPunct="1">
              <a:defRPr kumimoji="1" sz="1959" kern="1200">
                <a:solidFill>
                  <a:schemeClr val="tx1"/>
                </a:solidFill>
                <a:latin typeface="+mn-lt"/>
                <a:ea typeface="+mn-ea"/>
                <a:cs typeface="+mn-cs"/>
              </a:defRPr>
            </a:lvl5pPr>
            <a:lvl6pPr marL="2488540" algn="l" defTabSz="995416" rtl="0" eaLnBrk="1" latinLnBrk="0" hangingPunct="1">
              <a:defRPr kumimoji="1" sz="1959" kern="1200">
                <a:solidFill>
                  <a:schemeClr val="tx1"/>
                </a:solidFill>
                <a:latin typeface="+mn-lt"/>
                <a:ea typeface="+mn-ea"/>
                <a:cs typeface="+mn-cs"/>
              </a:defRPr>
            </a:lvl6pPr>
            <a:lvl7pPr marL="2986248" algn="l" defTabSz="995416" rtl="0" eaLnBrk="1" latinLnBrk="0" hangingPunct="1">
              <a:defRPr kumimoji="1" sz="1959" kern="1200">
                <a:solidFill>
                  <a:schemeClr val="tx1"/>
                </a:solidFill>
                <a:latin typeface="+mn-lt"/>
                <a:ea typeface="+mn-ea"/>
                <a:cs typeface="+mn-cs"/>
              </a:defRPr>
            </a:lvl7pPr>
            <a:lvl8pPr marL="3483955" algn="l" defTabSz="995416" rtl="0" eaLnBrk="1" latinLnBrk="0" hangingPunct="1">
              <a:defRPr kumimoji="1" sz="1959" kern="1200">
                <a:solidFill>
                  <a:schemeClr val="tx1"/>
                </a:solidFill>
                <a:latin typeface="+mn-lt"/>
                <a:ea typeface="+mn-ea"/>
                <a:cs typeface="+mn-cs"/>
              </a:defRPr>
            </a:lvl8pPr>
            <a:lvl9pPr marL="3981663" algn="l" defTabSz="995416" rtl="0" eaLnBrk="1" latinLnBrk="0" hangingPunct="1">
              <a:defRPr kumimoji="1" sz="1959" kern="1200">
                <a:solidFill>
                  <a:schemeClr val="tx1"/>
                </a:solidFill>
                <a:latin typeface="+mn-lt"/>
                <a:ea typeface="+mn-ea"/>
                <a:cs typeface="+mn-cs"/>
              </a:defRPr>
            </a:lvl9pPr>
          </a:lstStyle>
          <a:p>
            <a:pPr algn="ctr"/>
            <a:r>
              <a:rPr lang="ja-JP" altLang="en-US" sz="2800" b="1">
                <a:solidFill>
                  <a:schemeClr val="bg1"/>
                </a:solidFill>
                <a:latin typeface="Meiryo"/>
                <a:ea typeface="Meiryo"/>
              </a:rPr>
              <a:t>07</a:t>
            </a:r>
            <a:endParaRPr lang="ja-JP" sz="2800" b="1">
              <a:solidFill>
                <a:schemeClr val="bg1"/>
              </a:solidFill>
              <a:latin typeface="Meiryo"/>
              <a:ea typeface="Meiryo"/>
            </a:endParaRPr>
          </a:p>
        </p:txBody>
      </p:sp>
      <p:sp>
        <p:nvSpPr>
          <p:cNvPr id="11" name="テキスト ボックス タイトル">
            <a:extLst>
              <a:ext uri="{FF2B5EF4-FFF2-40B4-BE49-F238E27FC236}">
                <a16:creationId xmlns:a16="http://schemas.microsoft.com/office/drawing/2014/main" id="{85713D59-FA50-BC04-7F49-D20637E04080}"/>
              </a:ext>
            </a:extLst>
          </p:cNvPr>
          <p:cNvSpPr txBox="1"/>
          <p:nvPr/>
        </p:nvSpPr>
        <p:spPr>
          <a:xfrm>
            <a:off x="1681565" y="768933"/>
            <a:ext cx="7937609" cy="523220"/>
          </a:xfrm>
          <a:prstGeom prst="rect">
            <a:avLst/>
          </a:prstGeom>
          <a:noFill/>
        </p:spPr>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defPPr>
              <a:defRPr lang="ja-JP"/>
            </a:defPPr>
            <a:lvl1pPr marL="0" algn="l" defTabSz="995416" rtl="0" eaLnBrk="1" latinLnBrk="0" hangingPunct="1">
              <a:defRPr kumimoji="1" sz="1959" kern="1200">
                <a:solidFill>
                  <a:schemeClr val="tx1"/>
                </a:solidFill>
                <a:latin typeface="+mn-lt"/>
                <a:ea typeface="+mn-ea"/>
                <a:cs typeface="+mn-cs"/>
              </a:defRPr>
            </a:lvl1pPr>
            <a:lvl2pPr marL="497708" algn="l" defTabSz="995416" rtl="0" eaLnBrk="1" latinLnBrk="0" hangingPunct="1">
              <a:defRPr kumimoji="1" sz="1959" kern="1200">
                <a:solidFill>
                  <a:schemeClr val="tx1"/>
                </a:solidFill>
                <a:latin typeface="+mn-lt"/>
                <a:ea typeface="+mn-ea"/>
                <a:cs typeface="+mn-cs"/>
              </a:defRPr>
            </a:lvl2pPr>
            <a:lvl3pPr marL="995416" algn="l" defTabSz="995416" rtl="0" eaLnBrk="1" latinLnBrk="0" hangingPunct="1">
              <a:defRPr kumimoji="1" sz="1959" kern="1200">
                <a:solidFill>
                  <a:schemeClr val="tx1"/>
                </a:solidFill>
                <a:latin typeface="+mn-lt"/>
                <a:ea typeface="+mn-ea"/>
                <a:cs typeface="+mn-cs"/>
              </a:defRPr>
            </a:lvl3pPr>
            <a:lvl4pPr marL="1493124" algn="l" defTabSz="995416" rtl="0" eaLnBrk="1" latinLnBrk="0" hangingPunct="1">
              <a:defRPr kumimoji="1" sz="1959" kern="1200">
                <a:solidFill>
                  <a:schemeClr val="tx1"/>
                </a:solidFill>
                <a:latin typeface="+mn-lt"/>
                <a:ea typeface="+mn-ea"/>
                <a:cs typeface="+mn-cs"/>
              </a:defRPr>
            </a:lvl4pPr>
            <a:lvl5pPr marL="1990832" algn="l" defTabSz="995416" rtl="0" eaLnBrk="1" latinLnBrk="0" hangingPunct="1">
              <a:defRPr kumimoji="1" sz="1959" kern="1200">
                <a:solidFill>
                  <a:schemeClr val="tx1"/>
                </a:solidFill>
                <a:latin typeface="+mn-lt"/>
                <a:ea typeface="+mn-ea"/>
                <a:cs typeface="+mn-cs"/>
              </a:defRPr>
            </a:lvl5pPr>
            <a:lvl6pPr marL="2488540" algn="l" defTabSz="995416" rtl="0" eaLnBrk="1" latinLnBrk="0" hangingPunct="1">
              <a:defRPr kumimoji="1" sz="1959" kern="1200">
                <a:solidFill>
                  <a:schemeClr val="tx1"/>
                </a:solidFill>
                <a:latin typeface="+mn-lt"/>
                <a:ea typeface="+mn-ea"/>
                <a:cs typeface="+mn-cs"/>
              </a:defRPr>
            </a:lvl6pPr>
            <a:lvl7pPr marL="2986248" algn="l" defTabSz="995416" rtl="0" eaLnBrk="1" latinLnBrk="0" hangingPunct="1">
              <a:defRPr kumimoji="1" sz="1959" kern="1200">
                <a:solidFill>
                  <a:schemeClr val="tx1"/>
                </a:solidFill>
                <a:latin typeface="+mn-lt"/>
                <a:ea typeface="+mn-ea"/>
                <a:cs typeface="+mn-cs"/>
              </a:defRPr>
            </a:lvl7pPr>
            <a:lvl8pPr marL="3483955" algn="l" defTabSz="995416" rtl="0" eaLnBrk="1" latinLnBrk="0" hangingPunct="1">
              <a:defRPr kumimoji="1" sz="1959" kern="1200">
                <a:solidFill>
                  <a:schemeClr val="tx1"/>
                </a:solidFill>
                <a:latin typeface="+mn-lt"/>
                <a:ea typeface="+mn-ea"/>
                <a:cs typeface="+mn-cs"/>
              </a:defRPr>
            </a:lvl8pPr>
            <a:lvl9pPr marL="3981663" algn="l" defTabSz="995416" rtl="0" eaLnBrk="1" latinLnBrk="0" hangingPunct="1">
              <a:defRPr kumimoji="1" sz="1959" kern="1200">
                <a:solidFill>
                  <a:schemeClr val="tx1"/>
                </a:solidFill>
                <a:latin typeface="+mn-lt"/>
                <a:ea typeface="+mn-ea"/>
                <a:cs typeface="+mn-cs"/>
              </a:defRPr>
            </a:lvl9pPr>
          </a:lstStyle>
          <a:p>
            <a:r>
              <a:rPr lang="en-US" altLang="ja-JP" sz="2800" b="1">
                <a:latin typeface="Meiryo"/>
                <a:ea typeface="Meiryo"/>
              </a:rPr>
              <a:t>分野別の実績　</a:t>
            </a:r>
            <a:r>
              <a:rPr lang="ja-JP" altLang="en-US" sz="2000" b="1">
                <a:latin typeface="Meiryo"/>
                <a:ea typeface="Meiryo"/>
                <a:cs typeface="+mn-lt"/>
              </a:rPr>
              <a:t>有償資金協力</a:t>
            </a:r>
            <a:r>
              <a:rPr lang="ja-JP" sz="2000" b="1">
                <a:latin typeface="Meiryo"/>
                <a:ea typeface="Meiryo"/>
                <a:cs typeface="+mn-lt"/>
              </a:rPr>
              <a:t>（</a:t>
            </a:r>
            <a:r>
              <a:rPr lang="en-US" sz="2000" b="1">
                <a:latin typeface="Meiryo"/>
                <a:ea typeface="Meiryo"/>
                <a:cs typeface="+mn-lt"/>
              </a:rPr>
              <a:t>2023</a:t>
            </a:r>
            <a:r>
              <a:rPr lang="ja-JP" sz="2000" b="1">
                <a:latin typeface="Meiryo"/>
                <a:ea typeface="Meiryo"/>
                <a:cs typeface="+mn-lt"/>
              </a:rPr>
              <a:t>年度）</a:t>
            </a:r>
            <a:endParaRPr lang="ja-JP" sz="2000">
              <a:latin typeface="Meiryo"/>
              <a:ea typeface="Meiryo"/>
              <a:cs typeface="+mn-lt"/>
            </a:endParaRPr>
          </a:p>
        </p:txBody>
      </p:sp>
      <p:pic>
        <p:nvPicPr>
          <p:cNvPr id="5" name="図 4" descr="グラフ, サンバースト図&#10;&#10;AI 生成コンテンツは間違っている可能性があります。">
            <a:extLst>
              <a:ext uri="{FF2B5EF4-FFF2-40B4-BE49-F238E27FC236}">
                <a16:creationId xmlns:a16="http://schemas.microsoft.com/office/drawing/2014/main" id="{6D73E6F0-E3E4-FE5C-58E3-7F9B02BCF741}"/>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5789349" y="2348114"/>
            <a:ext cx="4115208" cy="4115208"/>
          </a:xfrm>
          <a:prstGeom prst="rect">
            <a:avLst/>
          </a:prstGeom>
          <a:ln>
            <a:noFill/>
          </a:ln>
        </p:spPr>
      </p:pic>
      <p:sp>
        <p:nvSpPr>
          <p:cNvPr id="12" name="テキスト ボックス 11">
            <a:extLst>
              <a:ext uri="{FF2B5EF4-FFF2-40B4-BE49-F238E27FC236}">
                <a16:creationId xmlns:a16="http://schemas.microsoft.com/office/drawing/2014/main" id="{BDDB11E4-6C10-FEFC-74A4-0D7D2A215DC1}"/>
              </a:ext>
            </a:extLst>
          </p:cNvPr>
          <p:cNvSpPr txBox="1"/>
          <p:nvPr/>
        </p:nvSpPr>
        <p:spPr>
          <a:xfrm>
            <a:off x="1113033" y="2814095"/>
            <a:ext cx="2056500" cy="338169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nSpc>
                <a:spcPct val="150000"/>
              </a:lnSpc>
            </a:pPr>
            <a:r>
              <a:rPr lang="ja-JP" altLang="en-US">
                <a:latin typeface="Meiryo"/>
                <a:ea typeface="Meiryo"/>
                <a:cs typeface="+mn-lt"/>
              </a:rPr>
              <a:t>電力</a:t>
            </a:r>
            <a:r>
              <a:rPr lang="ja-JP">
                <a:latin typeface="Meiryo"/>
                <a:ea typeface="Meiryo"/>
                <a:cs typeface="+mn-lt"/>
              </a:rPr>
              <a:t>・</a:t>
            </a:r>
            <a:r>
              <a:rPr lang="ja-JP" altLang="en-US">
                <a:latin typeface="Meiryo"/>
                <a:ea typeface="Meiryo"/>
                <a:cs typeface="+mn-lt"/>
              </a:rPr>
              <a:t>ガス</a:t>
            </a:r>
            <a:endParaRPr lang="ja-JP"/>
          </a:p>
          <a:p>
            <a:pPr>
              <a:lnSpc>
                <a:spcPct val="150000"/>
              </a:lnSpc>
            </a:pPr>
            <a:r>
              <a:rPr lang="ja-JP" altLang="en-US">
                <a:latin typeface="Meiryo"/>
                <a:ea typeface="Meiryo"/>
                <a:cs typeface="+mn-lt"/>
              </a:rPr>
              <a:t>運輸</a:t>
            </a:r>
            <a:endParaRPr lang="ja-JP"/>
          </a:p>
          <a:p>
            <a:pPr>
              <a:lnSpc>
                <a:spcPct val="150000"/>
              </a:lnSpc>
            </a:pPr>
            <a:r>
              <a:rPr lang="ja-JP" altLang="en-US">
                <a:latin typeface="Meiryo"/>
                <a:ea typeface="Meiryo"/>
                <a:cs typeface="+mn-lt"/>
              </a:rPr>
              <a:t>灌漑・治</a:t>
            </a:r>
            <a:r>
              <a:rPr lang="ja-JP">
                <a:latin typeface="Meiryo"/>
                <a:ea typeface="Meiryo"/>
                <a:cs typeface="+mn-lt"/>
              </a:rPr>
              <a:t>水</a:t>
            </a:r>
            <a:r>
              <a:rPr lang="ja-JP" altLang="en-US">
                <a:latin typeface="Meiryo"/>
                <a:ea typeface="Meiryo"/>
                <a:cs typeface="+mn-lt"/>
              </a:rPr>
              <a:t>・干拓</a:t>
            </a:r>
            <a:endParaRPr lang="ja-JP"/>
          </a:p>
          <a:p>
            <a:pPr>
              <a:lnSpc>
                <a:spcPct val="150000"/>
              </a:lnSpc>
            </a:pPr>
            <a:r>
              <a:rPr lang="ja-JP" altLang="en-US">
                <a:latin typeface="Meiryo"/>
                <a:ea typeface="Meiryo"/>
                <a:cs typeface="+mn-lt"/>
              </a:rPr>
              <a:t>農林水産</a:t>
            </a:r>
            <a:endParaRPr lang="ja-JP"/>
          </a:p>
          <a:p>
            <a:pPr>
              <a:lnSpc>
                <a:spcPct val="150000"/>
              </a:lnSpc>
            </a:pPr>
            <a:r>
              <a:rPr lang="ja-JP" altLang="en-US">
                <a:latin typeface="Meiryo"/>
                <a:ea typeface="Meiryo"/>
                <a:cs typeface="+mn-lt"/>
              </a:rPr>
              <a:t>鉱工業</a:t>
            </a:r>
            <a:endParaRPr lang="ja-JP"/>
          </a:p>
          <a:p>
            <a:pPr>
              <a:lnSpc>
                <a:spcPct val="150000"/>
              </a:lnSpc>
            </a:pPr>
            <a:r>
              <a:rPr lang="ja-JP" altLang="en-US">
                <a:latin typeface="Meiryo"/>
                <a:ea typeface="Meiryo"/>
                <a:cs typeface="+mn-lt"/>
              </a:rPr>
              <a:t>社会的サービス</a:t>
            </a:r>
            <a:endParaRPr lang="ja-JP"/>
          </a:p>
          <a:p>
            <a:pPr>
              <a:lnSpc>
                <a:spcPct val="150000"/>
              </a:lnSpc>
            </a:pPr>
            <a:r>
              <a:rPr lang="ja-JP" altLang="en-US">
                <a:latin typeface="Meiryo"/>
                <a:ea typeface="Meiryo"/>
                <a:cs typeface="+mn-lt"/>
              </a:rPr>
              <a:t>プログラム型借款</a:t>
            </a:r>
            <a:endParaRPr lang="ja-JP"/>
          </a:p>
          <a:p>
            <a:pPr>
              <a:lnSpc>
                <a:spcPct val="150000"/>
              </a:lnSpc>
            </a:pPr>
            <a:r>
              <a:rPr lang="ja-JP">
                <a:latin typeface="Meiryo"/>
                <a:ea typeface="Meiryo"/>
                <a:cs typeface="+mn-lt"/>
              </a:rPr>
              <a:t>その他</a:t>
            </a:r>
            <a:endParaRPr lang="ja-JP"/>
          </a:p>
        </p:txBody>
      </p:sp>
      <p:sp>
        <p:nvSpPr>
          <p:cNvPr id="14" name="テキスト ボックス 13">
            <a:extLst>
              <a:ext uri="{FF2B5EF4-FFF2-40B4-BE49-F238E27FC236}">
                <a16:creationId xmlns:a16="http://schemas.microsoft.com/office/drawing/2014/main" id="{4495981A-19E9-BD2D-A9A6-BC5851FEE59A}"/>
              </a:ext>
            </a:extLst>
          </p:cNvPr>
          <p:cNvSpPr txBox="1"/>
          <p:nvPr/>
        </p:nvSpPr>
        <p:spPr>
          <a:xfrm>
            <a:off x="564462" y="2814095"/>
            <a:ext cx="548762" cy="338169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r">
              <a:lnSpc>
                <a:spcPct val="150000"/>
              </a:lnSpc>
            </a:pPr>
            <a:r>
              <a:rPr lang="ja-JP" dirty="0">
                <a:latin typeface="Meiryo"/>
                <a:ea typeface="Meiryo"/>
                <a:cs typeface="+mn-lt"/>
              </a:rPr>
              <a:t>1</a:t>
            </a:r>
            <a:endParaRPr lang="ja-JP" altLang="en-US" dirty="0">
              <a:latin typeface="Meiryo"/>
              <a:ea typeface="Meiryo"/>
              <a:cs typeface="+mn-lt"/>
            </a:endParaRPr>
          </a:p>
          <a:p>
            <a:pPr algn="r">
              <a:lnSpc>
                <a:spcPct val="150000"/>
              </a:lnSpc>
            </a:pPr>
            <a:r>
              <a:rPr lang="ja-JP" dirty="0">
                <a:latin typeface="Meiryo"/>
                <a:ea typeface="Meiryo"/>
                <a:cs typeface="+mn-lt"/>
              </a:rPr>
              <a:t>2</a:t>
            </a:r>
            <a:endParaRPr lang="ja-JP" dirty="0">
              <a:latin typeface="Meiryo"/>
              <a:ea typeface="Meiryo"/>
            </a:endParaRPr>
          </a:p>
          <a:p>
            <a:pPr algn="r">
              <a:lnSpc>
                <a:spcPct val="150000"/>
              </a:lnSpc>
            </a:pPr>
            <a:r>
              <a:rPr lang="ja-JP" dirty="0">
                <a:latin typeface="Meiryo"/>
                <a:ea typeface="Meiryo"/>
                <a:cs typeface="+mn-lt"/>
              </a:rPr>
              <a:t>3</a:t>
            </a:r>
          </a:p>
          <a:p>
            <a:pPr algn="r">
              <a:lnSpc>
                <a:spcPct val="150000"/>
              </a:lnSpc>
            </a:pPr>
            <a:r>
              <a:rPr lang="ja-JP" dirty="0">
                <a:latin typeface="Meiryo"/>
                <a:ea typeface="Meiryo"/>
                <a:cs typeface="+mn-lt"/>
              </a:rPr>
              <a:t>4</a:t>
            </a:r>
            <a:endParaRPr lang="ja-JP" dirty="0">
              <a:latin typeface="Meiryo"/>
              <a:ea typeface="Meiryo"/>
            </a:endParaRPr>
          </a:p>
          <a:p>
            <a:pPr algn="r">
              <a:lnSpc>
                <a:spcPct val="150000"/>
              </a:lnSpc>
            </a:pPr>
            <a:r>
              <a:rPr lang="ja-JP" dirty="0">
                <a:latin typeface="Meiryo"/>
                <a:ea typeface="Meiryo"/>
                <a:cs typeface="+mn-lt"/>
              </a:rPr>
              <a:t>5</a:t>
            </a:r>
            <a:endParaRPr lang="ja-JP" dirty="0">
              <a:latin typeface="Meiryo"/>
              <a:ea typeface="Meiryo"/>
            </a:endParaRPr>
          </a:p>
          <a:p>
            <a:pPr algn="r">
              <a:lnSpc>
                <a:spcPct val="150000"/>
              </a:lnSpc>
            </a:pPr>
            <a:r>
              <a:rPr lang="ja-JP" dirty="0">
                <a:latin typeface="Meiryo"/>
                <a:ea typeface="Meiryo"/>
                <a:cs typeface="+mn-lt"/>
              </a:rPr>
              <a:t>6</a:t>
            </a:r>
            <a:endParaRPr lang="ja-JP" dirty="0">
              <a:latin typeface="Meiryo"/>
              <a:ea typeface="Meiryo"/>
            </a:endParaRPr>
          </a:p>
          <a:p>
            <a:pPr algn="r">
              <a:lnSpc>
                <a:spcPct val="150000"/>
              </a:lnSpc>
            </a:pPr>
            <a:r>
              <a:rPr lang="ja-JP" dirty="0">
                <a:latin typeface="Meiryo"/>
                <a:ea typeface="Meiryo"/>
                <a:cs typeface="+mn-lt"/>
              </a:rPr>
              <a:t>7</a:t>
            </a:r>
            <a:endParaRPr lang="ja-JP" dirty="0">
              <a:latin typeface="Meiryo"/>
              <a:ea typeface="Meiryo"/>
            </a:endParaRPr>
          </a:p>
          <a:p>
            <a:pPr algn="r">
              <a:lnSpc>
                <a:spcPct val="150000"/>
              </a:lnSpc>
            </a:pPr>
            <a:r>
              <a:rPr lang="ja-JP" dirty="0">
                <a:latin typeface="Meiryo"/>
                <a:ea typeface="Meiryo"/>
                <a:cs typeface="+mn-lt"/>
              </a:rPr>
              <a:t>8</a:t>
            </a:r>
            <a:endParaRPr lang="ja-JP" altLang="en-US" dirty="0">
              <a:latin typeface="Meiryo"/>
              <a:ea typeface="Meiryo"/>
              <a:cs typeface="+mn-lt"/>
            </a:endParaRPr>
          </a:p>
        </p:txBody>
      </p:sp>
      <p:sp>
        <p:nvSpPr>
          <p:cNvPr id="15" name="テキスト ボックス 14">
            <a:extLst>
              <a:ext uri="{FF2B5EF4-FFF2-40B4-BE49-F238E27FC236}">
                <a16:creationId xmlns:a16="http://schemas.microsoft.com/office/drawing/2014/main" id="{861E1761-277E-3F45-95C8-711C715C2912}"/>
              </a:ext>
            </a:extLst>
          </p:cNvPr>
          <p:cNvSpPr txBox="1"/>
          <p:nvPr/>
        </p:nvSpPr>
        <p:spPr>
          <a:xfrm>
            <a:off x="3018554" y="2814095"/>
            <a:ext cx="1003803" cy="338169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r">
              <a:lnSpc>
                <a:spcPct val="150000"/>
              </a:lnSpc>
            </a:pPr>
            <a:r>
              <a:rPr lang="ja-JP" dirty="0">
                <a:latin typeface="Meiryo"/>
                <a:ea typeface="Meiryo"/>
                <a:cs typeface="+mn-lt"/>
              </a:rPr>
              <a:t>8.</a:t>
            </a:r>
            <a:r>
              <a:rPr lang="en-US" altLang="ja-JP" dirty="0">
                <a:latin typeface="Meiryo"/>
                <a:ea typeface="Meiryo"/>
                <a:cs typeface="+mn-lt"/>
              </a:rPr>
              <a:t>8</a:t>
            </a:r>
            <a:r>
              <a:rPr lang="ja-JP">
                <a:latin typeface="Meiryo"/>
                <a:ea typeface="Meiryo"/>
                <a:cs typeface="+mn-lt"/>
              </a:rPr>
              <a:t>％</a:t>
            </a:r>
            <a:endParaRPr lang="ja-JP">
              <a:latin typeface="Meiryo"/>
              <a:ea typeface="Meiryo"/>
            </a:endParaRPr>
          </a:p>
          <a:p>
            <a:pPr algn="r">
              <a:lnSpc>
                <a:spcPct val="150000"/>
              </a:lnSpc>
            </a:pPr>
            <a:r>
              <a:rPr lang="en-US" altLang="ja-JP" dirty="0">
                <a:latin typeface="Meiryo"/>
                <a:ea typeface="Meiryo"/>
                <a:cs typeface="+mn-lt"/>
              </a:rPr>
              <a:t>50</a:t>
            </a:r>
            <a:r>
              <a:rPr lang="ja-JP" dirty="0">
                <a:latin typeface="Meiryo"/>
                <a:ea typeface="Meiryo"/>
                <a:cs typeface="+mn-lt"/>
              </a:rPr>
              <a:t>.</a:t>
            </a:r>
            <a:r>
              <a:rPr lang="en-US" altLang="ja-JP" dirty="0">
                <a:latin typeface="Meiryo"/>
                <a:ea typeface="Meiryo"/>
                <a:cs typeface="+mn-lt"/>
              </a:rPr>
              <a:t>0</a:t>
            </a:r>
            <a:r>
              <a:rPr lang="ja-JP">
                <a:latin typeface="Meiryo"/>
                <a:ea typeface="Meiryo"/>
                <a:cs typeface="+mn-lt"/>
              </a:rPr>
              <a:t>％</a:t>
            </a:r>
            <a:endParaRPr lang="ja-JP">
              <a:latin typeface="Meiryo"/>
              <a:ea typeface="Meiryo"/>
            </a:endParaRPr>
          </a:p>
          <a:p>
            <a:pPr algn="r">
              <a:lnSpc>
                <a:spcPct val="150000"/>
              </a:lnSpc>
            </a:pPr>
            <a:r>
              <a:rPr lang="ja-JP" dirty="0">
                <a:latin typeface="Meiryo"/>
                <a:ea typeface="Meiryo"/>
                <a:cs typeface="+mn-lt"/>
              </a:rPr>
              <a:t>0.</a:t>
            </a:r>
            <a:r>
              <a:rPr lang="en-US" altLang="ja-JP" dirty="0">
                <a:latin typeface="Meiryo"/>
                <a:ea typeface="Meiryo"/>
                <a:cs typeface="+mn-lt"/>
              </a:rPr>
              <a:t>1</a:t>
            </a:r>
            <a:r>
              <a:rPr lang="ja-JP">
                <a:latin typeface="Meiryo"/>
                <a:ea typeface="Meiryo"/>
                <a:cs typeface="+mn-lt"/>
              </a:rPr>
              <a:t>％</a:t>
            </a:r>
            <a:endParaRPr lang="ja-JP">
              <a:latin typeface="Meiryo"/>
              <a:ea typeface="Meiryo"/>
            </a:endParaRPr>
          </a:p>
          <a:p>
            <a:pPr algn="r">
              <a:lnSpc>
                <a:spcPct val="150000"/>
              </a:lnSpc>
            </a:pPr>
            <a:r>
              <a:rPr lang="en-US" altLang="ja-JP" dirty="0">
                <a:latin typeface="Meiryo"/>
                <a:ea typeface="Meiryo"/>
                <a:cs typeface="+mn-lt"/>
              </a:rPr>
              <a:t>1</a:t>
            </a:r>
            <a:r>
              <a:rPr lang="ja-JP" dirty="0">
                <a:latin typeface="Meiryo"/>
                <a:ea typeface="Meiryo"/>
                <a:cs typeface="+mn-lt"/>
              </a:rPr>
              <a:t>.</a:t>
            </a:r>
            <a:r>
              <a:rPr lang="en-US" altLang="ja-JP" dirty="0">
                <a:latin typeface="Meiryo"/>
                <a:ea typeface="Meiryo"/>
                <a:cs typeface="+mn-lt"/>
              </a:rPr>
              <a:t>3</a:t>
            </a:r>
            <a:r>
              <a:rPr lang="ja-JP">
                <a:latin typeface="Meiryo"/>
                <a:ea typeface="Meiryo"/>
                <a:cs typeface="+mn-lt"/>
              </a:rPr>
              <a:t>％</a:t>
            </a:r>
            <a:endParaRPr lang="ja-JP">
              <a:latin typeface="Meiryo"/>
              <a:ea typeface="Meiryo"/>
            </a:endParaRPr>
          </a:p>
          <a:p>
            <a:pPr algn="r">
              <a:lnSpc>
                <a:spcPct val="150000"/>
              </a:lnSpc>
            </a:pPr>
            <a:r>
              <a:rPr lang="en-US" altLang="ja-JP" dirty="0">
                <a:latin typeface="Meiryo"/>
                <a:ea typeface="Meiryo"/>
                <a:cs typeface="+mn-lt"/>
              </a:rPr>
              <a:t>9</a:t>
            </a:r>
            <a:r>
              <a:rPr lang="ja-JP" dirty="0">
                <a:latin typeface="Meiryo"/>
                <a:ea typeface="Meiryo"/>
                <a:cs typeface="+mn-lt"/>
              </a:rPr>
              <a:t>.</a:t>
            </a:r>
            <a:r>
              <a:rPr lang="en-US" altLang="ja-JP" dirty="0">
                <a:latin typeface="Meiryo"/>
                <a:ea typeface="Meiryo"/>
                <a:cs typeface="+mn-lt"/>
              </a:rPr>
              <a:t>4</a:t>
            </a:r>
            <a:r>
              <a:rPr lang="ja-JP">
                <a:latin typeface="Meiryo"/>
                <a:ea typeface="Meiryo"/>
                <a:cs typeface="+mn-lt"/>
              </a:rPr>
              <a:t>％</a:t>
            </a:r>
            <a:endParaRPr lang="ja-JP">
              <a:latin typeface="Meiryo"/>
              <a:ea typeface="Meiryo"/>
            </a:endParaRPr>
          </a:p>
          <a:p>
            <a:pPr algn="r">
              <a:lnSpc>
                <a:spcPct val="150000"/>
              </a:lnSpc>
            </a:pPr>
            <a:r>
              <a:rPr lang="en-US" altLang="ja-JP" dirty="0">
                <a:latin typeface="Meiryo"/>
                <a:ea typeface="Meiryo"/>
                <a:cs typeface="+mn-lt"/>
              </a:rPr>
              <a:t>6</a:t>
            </a:r>
            <a:r>
              <a:rPr lang="ja-JP" dirty="0">
                <a:latin typeface="Meiryo"/>
                <a:ea typeface="Meiryo"/>
                <a:cs typeface="+mn-lt"/>
              </a:rPr>
              <a:t>.</a:t>
            </a:r>
            <a:r>
              <a:rPr lang="en-US" altLang="ja-JP" dirty="0">
                <a:latin typeface="Meiryo"/>
                <a:ea typeface="Meiryo"/>
                <a:cs typeface="+mn-lt"/>
              </a:rPr>
              <a:t>4</a:t>
            </a:r>
            <a:r>
              <a:rPr lang="ja-JP">
                <a:latin typeface="Meiryo"/>
                <a:ea typeface="Meiryo"/>
                <a:cs typeface="+mn-lt"/>
              </a:rPr>
              <a:t>％</a:t>
            </a:r>
            <a:endParaRPr lang="ja-JP" altLang="en-US">
              <a:latin typeface="Meiryo"/>
              <a:ea typeface="Meiryo"/>
              <a:cs typeface="+mn-lt"/>
            </a:endParaRPr>
          </a:p>
          <a:p>
            <a:pPr algn="r">
              <a:lnSpc>
                <a:spcPct val="150000"/>
              </a:lnSpc>
            </a:pPr>
            <a:r>
              <a:rPr lang="en-US" altLang="ja-JP" dirty="0">
                <a:latin typeface="Meiryo"/>
                <a:ea typeface="Meiryo"/>
                <a:cs typeface="+mn-lt"/>
              </a:rPr>
              <a:t>9.</a:t>
            </a:r>
            <a:r>
              <a:rPr lang="ja-JP">
                <a:latin typeface="Meiryo"/>
                <a:ea typeface="Meiryo"/>
                <a:cs typeface="+mn-lt"/>
              </a:rPr>
              <a:t>1％</a:t>
            </a:r>
            <a:endParaRPr lang="ja-JP">
              <a:latin typeface="Meiryo"/>
              <a:ea typeface="Meiryo"/>
            </a:endParaRPr>
          </a:p>
          <a:p>
            <a:pPr algn="r">
              <a:lnSpc>
                <a:spcPct val="150000"/>
              </a:lnSpc>
            </a:pPr>
            <a:r>
              <a:rPr lang="ja-JP" dirty="0">
                <a:latin typeface="Meiryo"/>
                <a:ea typeface="Meiryo"/>
                <a:cs typeface="+mn-lt"/>
              </a:rPr>
              <a:t>1</a:t>
            </a:r>
            <a:r>
              <a:rPr lang="en-US" altLang="ja-JP" dirty="0">
                <a:latin typeface="Meiryo"/>
                <a:ea typeface="Meiryo"/>
                <a:cs typeface="+mn-lt"/>
              </a:rPr>
              <a:t>4.9</a:t>
            </a:r>
            <a:r>
              <a:rPr lang="ja-JP" dirty="0">
                <a:latin typeface="Meiryo"/>
                <a:ea typeface="Meiryo"/>
                <a:cs typeface="+mn-lt"/>
              </a:rPr>
              <a:t>％</a:t>
            </a:r>
            <a:endParaRPr lang="ja-JP" dirty="0">
              <a:latin typeface="Meiryo"/>
              <a:ea typeface="Meiryo"/>
            </a:endParaRPr>
          </a:p>
        </p:txBody>
      </p:sp>
      <p:sp>
        <p:nvSpPr>
          <p:cNvPr id="16" name="テキスト ボックス 15">
            <a:extLst>
              <a:ext uri="{FF2B5EF4-FFF2-40B4-BE49-F238E27FC236}">
                <a16:creationId xmlns:a16="http://schemas.microsoft.com/office/drawing/2014/main" id="{C4786AE2-A1C1-AC04-D583-378AEF0F339B}"/>
              </a:ext>
            </a:extLst>
          </p:cNvPr>
          <p:cNvSpPr txBox="1"/>
          <p:nvPr/>
        </p:nvSpPr>
        <p:spPr>
          <a:xfrm>
            <a:off x="3933562" y="2814095"/>
            <a:ext cx="1501225" cy="338169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r">
              <a:lnSpc>
                <a:spcPct val="150000"/>
              </a:lnSpc>
            </a:pPr>
            <a:r>
              <a:rPr lang="en-US" altLang="ja-JP" dirty="0">
                <a:latin typeface="Meiryo"/>
                <a:ea typeface="Meiryo"/>
                <a:cs typeface="+mn-lt"/>
              </a:rPr>
              <a:t>2,176</a:t>
            </a:r>
            <a:r>
              <a:rPr lang="ja-JP" dirty="0">
                <a:latin typeface="Meiryo"/>
                <a:ea typeface="Meiryo"/>
                <a:cs typeface="+mn-lt"/>
              </a:rPr>
              <a:t>億円</a:t>
            </a:r>
            <a:endParaRPr lang="ja-JP" dirty="0">
              <a:latin typeface="Meiryo"/>
              <a:ea typeface="Meiryo"/>
            </a:endParaRPr>
          </a:p>
          <a:p>
            <a:pPr algn="r">
              <a:lnSpc>
                <a:spcPct val="150000"/>
              </a:lnSpc>
            </a:pPr>
            <a:r>
              <a:rPr lang="en-US" altLang="ja-JP" dirty="0">
                <a:latin typeface="Meiryo"/>
                <a:ea typeface="Meiryo"/>
                <a:cs typeface="+mn-lt"/>
              </a:rPr>
              <a:t>12,326</a:t>
            </a:r>
            <a:r>
              <a:rPr lang="ja-JP" dirty="0">
                <a:latin typeface="Meiryo"/>
                <a:ea typeface="Meiryo"/>
                <a:cs typeface="+mn-lt"/>
              </a:rPr>
              <a:t>億円</a:t>
            </a:r>
            <a:endParaRPr lang="ja-JP" dirty="0">
              <a:latin typeface="Meiryo"/>
              <a:ea typeface="Meiryo"/>
            </a:endParaRPr>
          </a:p>
          <a:p>
            <a:pPr algn="r">
              <a:lnSpc>
                <a:spcPct val="150000"/>
              </a:lnSpc>
            </a:pPr>
            <a:r>
              <a:rPr lang="ja-JP" dirty="0">
                <a:latin typeface="Meiryo"/>
                <a:ea typeface="Meiryo"/>
                <a:cs typeface="+mn-lt"/>
              </a:rPr>
              <a:t>2</a:t>
            </a:r>
            <a:r>
              <a:rPr lang="en-US" altLang="ja-JP" dirty="0">
                <a:latin typeface="Meiryo"/>
                <a:ea typeface="Meiryo"/>
                <a:cs typeface="+mn-lt"/>
              </a:rPr>
              <a:t>5</a:t>
            </a:r>
            <a:r>
              <a:rPr lang="ja-JP">
                <a:latin typeface="Meiryo"/>
                <a:ea typeface="Meiryo"/>
                <a:cs typeface="+mn-lt"/>
              </a:rPr>
              <a:t>億円</a:t>
            </a:r>
            <a:endParaRPr lang="ja-JP">
              <a:latin typeface="Meiryo"/>
              <a:ea typeface="Meiryo"/>
            </a:endParaRPr>
          </a:p>
          <a:p>
            <a:pPr algn="r">
              <a:lnSpc>
                <a:spcPct val="150000"/>
              </a:lnSpc>
            </a:pPr>
            <a:r>
              <a:rPr lang="en-US" altLang="ja-JP" dirty="0">
                <a:latin typeface="Meiryo"/>
                <a:ea typeface="Meiryo"/>
                <a:cs typeface="+mn-lt"/>
              </a:rPr>
              <a:t>3</a:t>
            </a:r>
            <a:r>
              <a:rPr lang="ja-JP" dirty="0">
                <a:latin typeface="Meiryo"/>
                <a:ea typeface="Meiryo"/>
                <a:cs typeface="+mn-lt"/>
              </a:rPr>
              <a:t>1</a:t>
            </a:r>
            <a:r>
              <a:rPr lang="en-US" altLang="ja-JP" dirty="0">
                <a:latin typeface="Meiryo"/>
                <a:ea typeface="Meiryo"/>
                <a:cs typeface="+mn-lt"/>
              </a:rPr>
              <a:t>0</a:t>
            </a:r>
            <a:r>
              <a:rPr lang="ja-JP">
                <a:latin typeface="Meiryo"/>
                <a:ea typeface="Meiryo"/>
                <a:cs typeface="+mn-lt"/>
              </a:rPr>
              <a:t>億円</a:t>
            </a:r>
            <a:endParaRPr lang="ja-JP">
              <a:latin typeface="Meiryo"/>
              <a:ea typeface="Meiryo"/>
            </a:endParaRPr>
          </a:p>
          <a:p>
            <a:pPr algn="r">
              <a:lnSpc>
                <a:spcPct val="150000"/>
              </a:lnSpc>
            </a:pPr>
            <a:r>
              <a:rPr lang="en-US" altLang="ja-JP" dirty="0">
                <a:latin typeface="Meiryo"/>
                <a:ea typeface="Meiryo"/>
                <a:cs typeface="+mn-lt"/>
              </a:rPr>
              <a:t>2,305</a:t>
            </a:r>
            <a:r>
              <a:rPr lang="ja-JP">
                <a:latin typeface="Meiryo"/>
                <a:ea typeface="Meiryo"/>
                <a:cs typeface="+mn-lt"/>
              </a:rPr>
              <a:t>億円</a:t>
            </a:r>
            <a:endParaRPr lang="ja-JP">
              <a:latin typeface="Meiryo"/>
              <a:ea typeface="Meiryo"/>
            </a:endParaRPr>
          </a:p>
          <a:p>
            <a:pPr algn="r">
              <a:lnSpc>
                <a:spcPct val="150000"/>
              </a:lnSpc>
            </a:pPr>
            <a:r>
              <a:rPr lang="en-US" altLang="ja-JP" dirty="0">
                <a:latin typeface="Meiryo"/>
                <a:ea typeface="Meiryo"/>
                <a:cs typeface="+mn-lt"/>
              </a:rPr>
              <a:t>1,575</a:t>
            </a:r>
            <a:r>
              <a:rPr lang="ja-JP">
                <a:latin typeface="Meiryo"/>
                <a:ea typeface="Meiryo"/>
                <a:cs typeface="+mn-lt"/>
              </a:rPr>
              <a:t>億円</a:t>
            </a:r>
            <a:endParaRPr lang="ja-JP">
              <a:latin typeface="Meiryo"/>
              <a:ea typeface="Meiryo"/>
            </a:endParaRPr>
          </a:p>
          <a:p>
            <a:pPr algn="r">
              <a:lnSpc>
                <a:spcPct val="150000"/>
              </a:lnSpc>
            </a:pPr>
            <a:r>
              <a:rPr lang="en-US" altLang="ja-JP" dirty="0">
                <a:latin typeface="Meiryo"/>
                <a:ea typeface="Meiryo"/>
                <a:cs typeface="+mn-lt"/>
              </a:rPr>
              <a:t>2,247</a:t>
            </a:r>
            <a:r>
              <a:rPr lang="ja-JP">
                <a:latin typeface="Meiryo"/>
                <a:ea typeface="Meiryo"/>
                <a:cs typeface="+mn-lt"/>
              </a:rPr>
              <a:t>億円</a:t>
            </a:r>
            <a:endParaRPr lang="ja-JP">
              <a:latin typeface="Meiryo"/>
              <a:ea typeface="Meiryo"/>
            </a:endParaRPr>
          </a:p>
          <a:p>
            <a:pPr algn="r">
              <a:lnSpc>
                <a:spcPct val="150000"/>
              </a:lnSpc>
            </a:pPr>
            <a:r>
              <a:rPr lang="ja-JP" dirty="0">
                <a:latin typeface="Meiryo"/>
                <a:ea typeface="Meiryo"/>
                <a:cs typeface="+mn-lt"/>
              </a:rPr>
              <a:t>3</a:t>
            </a:r>
            <a:r>
              <a:rPr lang="en-US" altLang="ja-JP" dirty="0">
                <a:latin typeface="Meiryo"/>
                <a:ea typeface="Meiryo"/>
                <a:cs typeface="+mn-lt"/>
              </a:rPr>
              <a:t>,680</a:t>
            </a:r>
            <a:r>
              <a:rPr lang="ja-JP" dirty="0">
                <a:latin typeface="Meiryo"/>
                <a:ea typeface="Meiryo"/>
                <a:cs typeface="+mn-lt"/>
              </a:rPr>
              <a:t>億円</a:t>
            </a:r>
            <a:endParaRPr lang="ja-JP" dirty="0">
              <a:latin typeface="Meiryo"/>
              <a:ea typeface="Meiryo"/>
            </a:endParaRPr>
          </a:p>
        </p:txBody>
      </p:sp>
      <p:sp>
        <p:nvSpPr>
          <p:cNvPr id="18" name="テキスト ボックス 17">
            <a:extLst>
              <a:ext uri="{FF2B5EF4-FFF2-40B4-BE49-F238E27FC236}">
                <a16:creationId xmlns:a16="http://schemas.microsoft.com/office/drawing/2014/main" id="{CC1FBB87-D05A-1D40-C680-B7E1F2499DE0}"/>
              </a:ext>
            </a:extLst>
          </p:cNvPr>
          <p:cNvSpPr txBox="1"/>
          <p:nvPr/>
        </p:nvSpPr>
        <p:spPr>
          <a:xfrm>
            <a:off x="894284" y="1891615"/>
            <a:ext cx="4478075" cy="715813"/>
          </a:xfrm>
          <a:prstGeom prst="rect">
            <a:avLst/>
          </a:prstGeom>
          <a:noFill/>
        </p:spPr>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defPPr>
              <a:defRPr lang="ja-JP"/>
            </a:defPPr>
            <a:lvl1pPr marL="0" algn="l" defTabSz="995416" rtl="0" eaLnBrk="1" latinLnBrk="0" hangingPunct="1">
              <a:defRPr kumimoji="1" sz="1959" kern="1200">
                <a:solidFill>
                  <a:schemeClr val="tx1"/>
                </a:solidFill>
                <a:latin typeface="+mn-lt"/>
                <a:ea typeface="+mn-ea"/>
                <a:cs typeface="+mn-cs"/>
              </a:defRPr>
            </a:lvl1pPr>
            <a:lvl2pPr marL="497708" algn="l" defTabSz="995416" rtl="0" eaLnBrk="1" latinLnBrk="0" hangingPunct="1">
              <a:defRPr kumimoji="1" sz="1959" kern="1200">
                <a:solidFill>
                  <a:schemeClr val="tx1"/>
                </a:solidFill>
                <a:latin typeface="+mn-lt"/>
                <a:ea typeface="+mn-ea"/>
                <a:cs typeface="+mn-cs"/>
              </a:defRPr>
            </a:lvl2pPr>
            <a:lvl3pPr marL="995416" algn="l" defTabSz="995416" rtl="0" eaLnBrk="1" latinLnBrk="0" hangingPunct="1">
              <a:defRPr kumimoji="1" sz="1959" kern="1200">
                <a:solidFill>
                  <a:schemeClr val="tx1"/>
                </a:solidFill>
                <a:latin typeface="+mn-lt"/>
                <a:ea typeface="+mn-ea"/>
                <a:cs typeface="+mn-cs"/>
              </a:defRPr>
            </a:lvl3pPr>
            <a:lvl4pPr marL="1493124" algn="l" defTabSz="995416" rtl="0" eaLnBrk="1" latinLnBrk="0" hangingPunct="1">
              <a:defRPr kumimoji="1" sz="1959" kern="1200">
                <a:solidFill>
                  <a:schemeClr val="tx1"/>
                </a:solidFill>
                <a:latin typeface="+mn-lt"/>
                <a:ea typeface="+mn-ea"/>
                <a:cs typeface="+mn-cs"/>
              </a:defRPr>
            </a:lvl4pPr>
            <a:lvl5pPr marL="1990832" algn="l" defTabSz="995416" rtl="0" eaLnBrk="1" latinLnBrk="0" hangingPunct="1">
              <a:defRPr kumimoji="1" sz="1959" kern="1200">
                <a:solidFill>
                  <a:schemeClr val="tx1"/>
                </a:solidFill>
                <a:latin typeface="+mn-lt"/>
                <a:ea typeface="+mn-ea"/>
                <a:cs typeface="+mn-cs"/>
              </a:defRPr>
            </a:lvl5pPr>
            <a:lvl6pPr marL="2488540" algn="l" defTabSz="995416" rtl="0" eaLnBrk="1" latinLnBrk="0" hangingPunct="1">
              <a:defRPr kumimoji="1" sz="1959" kern="1200">
                <a:solidFill>
                  <a:schemeClr val="tx1"/>
                </a:solidFill>
                <a:latin typeface="+mn-lt"/>
                <a:ea typeface="+mn-ea"/>
                <a:cs typeface="+mn-cs"/>
              </a:defRPr>
            </a:lvl6pPr>
            <a:lvl7pPr marL="2986248" algn="l" defTabSz="995416" rtl="0" eaLnBrk="1" latinLnBrk="0" hangingPunct="1">
              <a:defRPr kumimoji="1" sz="1959" kern="1200">
                <a:solidFill>
                  <a:schemeClr val="tx1"/>
                </a:solidFill>
                <a:latin typeface="+mn-lt"/>
                <a:ea typeface="+mn-ea"/>
                <a:cs typeface="+mn-cs"/>
              </a:defRPr>
            </a:lvl7pPr>
            <a:lvl8pPr marL="3483955" algn="l" defTabSz="995416" rtl="0" eaLnBrk="1" latinLnBrk="0" hangingPunct="1">
              <a:defRPr kumimoji="1" sz="1959" kern="1200">
                <a:solidFill>
                  <a:schemeClr val="tx1"/>
                </a:solidFill>
                <a:latin typeface="+mn-lt"/>
                <a:ea typeface="+mn-ea"/>
                <a:cs typeface="+mn-cs"/>
              </a:defRPr>
            </a:lvl8pPr>
            <a:lvl9pPr marL="3981663" algn="l" defTabSz="995416" rtl="0" eaLnBrk="1" latinLnBrk="0" hangingPunct="1">
              <a:defRPr kumimoji="1" sz="1959" kern="1200">
                <a:solidFill>
                  <a:schemeClr val="tx1"/>
                </a:solidFill>
                <a:latin typeface="+mn-lt"/>
                <a:ea typeface="+mn-ea"/>
                <a:cs typeface="+mn-cs"/>
              </a:defRPr>
            </a:lvl9pPr>
          </a:lstStyle>
          <a:p>
            <a:pPr algn="ctr"/>
            <a:r>
              <a:rPr lang="en-US" altLang="ja-JP" sz="4000" b="1" dirty="0">
                <a:latin typeface="Meiryo"/>
                <a:ea typeface="Meiryo"/>
                <a:cs typeface="+mn-lt"/>
              </a:rPr>
              <a:t>2</a:t>
            </a:r>
            <a:r>
              <a:rPr lang="en-US" altLang="ja-JP" sz="1400" b="1" dirty="0">
                <a:latin typeface="Meiryo"/>
                <a:ea typeface="Meiryo"/>
                <a:cs typeface="+mn-lt"/>
              </a:rPr>
              <a:t> </a:t>
            </a:r>
            <a:r>
              <a:rPr lang="ja-JP" altLang="en-US" sz="1400" b="1">
                <a:latin typeface="Meiryo"/>
                <a:ea typeface="Meiryo"/>
                <a:cs typeface="+mn-lt"/>
              </a:rPr>
              <a:t>兆</a:t>
            </a:r>
            <a:r>
              <a:rPr lang="en-US" altLang="ja-JP" sz="1400" b="1" dirty="0">
                <a:latin typeface="Meiryo"/>
                <a:ea typeface="Meiryo"/>
                <a:cs typeface="+mn-lt"/>
              </a:rPr>
              <a:t> </a:t>
            </a:r>
            <a:r>
              <a:rPr lang="en-US" sz="4000" b="1" dirty="0">
                <a:latin typeface="Meiryo"/>
                <a:ea typeface="Meiryo"/>
                <a:cs typeface="+mn-lt"/>
              </a:rPr>
              <a:t>4,643</a:t>
            </a:r>
            <a:r>
              <a:rPr lang="en-US" sz="1400" b="1" dirty="0">
                <a:latin typeface="Meiryo"/>
                <a:ea typeface="Meiryo"/>
                <a:cs typeface="+mn-lt"/>
              </a:rPr>
              <a:t> </a:t>
            </a:r>
            <a:r>
              <a:rPr lang="en-US" sz="1400" b="1" dirty="0" err="1">
                <a:latin typeface="Meiryo"/>
                <a:ea typeface="Meiryo"/>
                <a:cs typeface="+mn-lt"/>
              </a:rPr>
              <a:t>億円</a:t>
            </a:r>
            <a:endParaRPr lang="ja-JP" sz="1400" dirty="0" err="1">
              <a:latin typeface="Meiryo"/>
              <a:ea typeface="Meiryo"/>
              <a:cs typeface="+mn-lt"/>
            </a:endParaRPr>
          </a:p>
        </p:txBody>
      </p:sp>
      <p:sp>
        <p:nvSpPr>
          <p:cNvPr id="20" name="正方形/長方形 19">
            <a:extLst>
              <a:ext uri="{FF2B5EF4-FFF2-40B4-BE49-F238E27FC236}">
                <a16:creationId xmlns:a16="http://schemas.microsoft.com/office/drawing/2014/main" id="{946B5E8A-40D1-92CE-7E1B-C01EDD25F957}"/>
              </a:ext>
            </a:extLst>
          </p:cNvPr>
          <p:cNvSpPr/>
          <p:nvPr/>
        </p:nvSpPr>
        <p:spPr>
          <a:xfrm>
            <a:off x="885382" y="2601277"/>
            <a:ext cx="4480405" cy="34004"/>
          </a:xfrm>
          <a:prstGeom prst="rect">
            <a:avLst/>
          </a:prstGeom>
          <a:solidFill>
            <a:schemeClr val="bg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22" name="テキスト ボックス 21">
            <a:extLst>
              <a:ext uri="{FF2B5EF4-FFF2-40B4-BE49-F238E27FC236}">
                <a16:creationId xmlns:a16="http://schemas.microsoft.com/office/drawing/2014/main" id="{50A8BA87-5B5E-997A-D909-B51413C9E67F}"/>
              </a:ext>
            </a:extLst>
          </p:cNvPr>
          <p:cNvSpPr txBox="1"/>
          <p:nvPr/>
        </p:nvSpPr>
        <p:spPr>
          <a:xfrm>
            <a:off x="6659545" y="3707412"/>
            <a:ext cx="2378508" cy="400110"/>
          </a:xfrm>
          <a:prstGeom prst="rect">
            <a:avLst/>
          </a:prstGeom>
          <a:noFill/>
        </p:spPr>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algn="ctr"/>
            <a:r>
              <a:rPr lang="ja-JP" altLang="en-US" sz="2000" b="1">
                <a:latin typeface="Meiryo"/>
                <a:ea typeface="Meiryo"/>
              </a:rPr>
              <a:t>有償資金</a:t>
            </a:r>
            <a:r>
              <a:rPr lang="ja-JP" sz="2000" b="1">
                <a:latin typeface="Meiryo"/>
                <a:ea typeface="Meiryo"/>
              </a:rPr>
              <a:t>協力</a:t>
            </a:r>
            <a:endParaRPr lang="ja-JP" altLang="en-US" sz="2000">
              <a:latin typeface="Meiryo"/>
              <a:ea typeface="Meiryo"/>
            </a:endParaRPr>
          </a:p>
        </p:txBody>
      </p:sp>
      <p:pic>
        <p:nvPicPr>
          <p:cNvPr id="25" name="図 24" descr="記号, 挿絵, 光 が含まれている画像&#10;&#10;AI 生成コンテンツは間違っている可能性があります。">
            <a:extLst>
              <a:ext uri="{FF2B5EF4-FFF2-40B4-BE49-F238E27FC236}">
                <a16:creationId xmlns:a16="http://schemas.microsoft.com/office/drawing/2014/main" id="{8EB22734-79F4-4A4D-7085-DF0AC785B353}"/>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7363906" y="4190556"/>
            <a:ext cx="968383" cy="1032814"/>
          </a:xfrm>
          <a:prstGeom prst="rect">
            <a:avLst/>
          </a:prstGeom>
          <a:ln>
            <a:noFill/>
          </a:ln>
        </p:spPr>
      </p:pic>
      <p:grpSp>
        <p:nvGrpSpPr>
          <p:cNvPr id="10" name="グループ化 9">
            <a:extLst>
              <a:ext uri="{FF2B5EF4-FFF2-40B4-BE49-F238E27FC236}">
                <a16:creationId xmlns:a16="http://schemas.microsoft.com/office/drawing/2014/main" id="{EA8A704B-8802-EA0E-8DFA-55C2456487DF}"/>
              </a:ext>
            </a:extLst>
          </p:cNvPr>
          <p:cNvGrpSpPr/>
          <p:nvPr/>
        </p:nvGrpSpPr>
        <p:grpSpPr>
          <a:xfrm>
            <a:off x="10154487" y="7132940"/>
            <a:ext cx="476056" cy="275437"/>
            <a:chOff x="9952321" y="7089339"/>
            <a:chExt cx="476056" cy="275437"/>
          </a:xfrm>
        </p:grpSpPr>
        <p:sp>
          <p:nvSpPr>
            <p:cNvPr id="3" name="楕円 2">
              <a:extLst>
                <a:ext uri="{FF2B5EF4-FFF2-40B4-BE49-F238E27FC236}">
                  <a16:creationId xmlns:a16="http://schemas.microsoft.com/office/drawing/2014/main" id="{4F7A9CE5-D0F2-0B7F-78EA-E7B7AF451CE9}"/>
                </a:ext>
              </a:extLst>
            </p:cNvPr>
            <p:cNvSpPr/>
            <p:nvPr/>
          </p:nvSpPr>
          <p:spPr>
            <a:xfrm>
              <a:off x="10050709" y="7089339"/>
              <a:ext cx="273941" cy="275258"/>
            </a:xfrm>
            <a:prstGeom prst="ellipse">
              <a:avLst/>
            </a:prstGeom>
            <a:solidFill>
              <a:srgbClr val="EFEFE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9" name="テキスト ボックス 8">
              <a:extLst>
                <a:ext uri="{FF2B5EF4-FFF2-40B4-BE49-F238E27FC236}">
                  <a16:creationId xmlns:a16="http://schemas.microsoft.com/office/drawing/2014/main" id="{BD64D125-C900-84DB-5A1A-03D5A4726B66}"/>
                </a:ext>
              </a:extLst>
            </p:cNvPr>
            <p:cNvSpPr txBox="1"/>
            <p:nvPr/>
          </p:nvSpPr>
          <p:spPr>
            <a:xfrm>
              <a:off x="9952321" y="7118555"/>
              <a:ext cx="476056" cy="246221"/>
            </a:xfrm>
            <a:prstGeom prst="rect">
              <a:avLst/>
            </a:prstGeom>
            <a:noFill/>
          </p:spPr>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algn="ctr"/>
              <a:r>
                <a:rPr lang="ja-JP" altLang="en-US" sz="1000" dirty="0">
                  <a:latin typeface="Meiryo"/>
                  <a:ea typeface="Meiryo"/>
                </a:rPr>
                <a:t>11</a:t>
              </a:r>
              <a:endParaRPr lang="ja-JP" dirty="0"/>
            </a:p>
          </p:txBody>
        </p:sp>
      </p:grpSp>
    </p:spTree>
    <p:extLst>
      <p:ext uri="{BB962C8B-B14F-4D97-AF65-F5344CB8AC3E}">
        <p14:creationId xmlns:p14="http://schemas.microsoft.com/office/powerpoint/2010/main" val="289923615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1C4CE49-BE43-3669-7FC0-0DB82EED0BE5}"/>
            </a:ext>
          </a:extLst>
        </p:cNvPr>
        <p:cNvGrpSpPr/>
        <p:nvPr/>
      </p:nvGrpSpPr>
      <p:grpSpPr>
        <a:xfrm>
          <a:off x="0" y="0"/>
          <a:ext cx="0" cy="0"/>
          <a:chOff x="0" y="0"/>
          <a:chExt cx="0" cy="0"/>
        </a:xfrm>
      </p:grpSpPr>
      <p:grpSp>
        <p:nvGrpSpPr>
          <p:cNvPr id="8" name="ガイド" hidden="1">
            <a:extLst>
              <a:ext uri="{FF2B5EF4-FFF2-40B4-BE49-F238E27FC236}">
                <a16:creationId xmlns:a16="http://schemas.microsoft.com/office/drawing/2014/main" id="{E918F14E-0E8B-FDED-CD3D-903530C80A24}"/>
              </a:ext>
            </a:extLst>
          </p:cNvPr>
          <p:cNvGrpSpPr/>
          <p:nvPr/>
        </p:nvGrpSpPr>
        <p:grpSpPr>
          <a:xfrm>
            <a:off x="536312" y="1784002"/>
            <a:ext cx="9612344" cy="5240648"/>
            <a:chOff x="536360" y="1784002"/>
            <a:chExt cx="9612344" cy="5240648"/>
          </a:xfrm>
        </p:grpSpPr>
        <p:sp>
          <p:nvSpPr>
            <p:cNvPr id="4" name="ガイド">
              <a:extLst>
                <a:ext uri="{FF2B5EF4-FFF2-40B4-BE49-F238E27FC236}">
                  <a16:creationId xmlns:a16="http://schemas.microsoft.com/office/drawing/2014/main" id="{6F063DB7-6D90-7D7A-C938-23694E8B6869}"/>
                </a:ext>
              </a:extLst>
            </p:cNvPr>
            <p:cNvSpPr/>
            <p:nvPr/>
          </p:nvSpPr>
          <p:spPr>
            <a:xfrm>
              <a:off x="536360" y="1784002"/>
              <a:ext cx="9612344" cy="5240648"/>
            </a:xfrm>
            <a:prstGeom prst="rect">
              <a:avLst/>
            </a:prstGeom>
            <a:solidFill>
              <a:schemeClr val="bg1"/>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ja-JP"/>
              </a:defPPr>
              <a:lvl1pPr marL="0" algn="l" defTabSz="995416" rtl="0" eaLnBrk="1" latinLnBrk="0" hangingPunct="1">
                <a:defRPr kumimoji="1" sz="1959" kern="1200">
                  <a:solidFill>
                    <a:schemeClr val="tx1"/>
                  </a:solidFill>
                  <a:latin typeface="+mn-lt"/>
                  <a:ea typeface="+mn-ea"/>
                  <a:cs typeface="+mn-cs"/>
                </a:defRPr>
              </a:lvl1pPr>
              <a:lvl2pPr marL="497708" algn="l" defTabSz="995416" rtl="0" eaLnBrk="1" latinLnBrk="0" hangingPunct="1">
                <a:defRPr kumimoji="1" sz="1959" kern="1200">
                  <a:solidFill>
                    <a:schemeClr val="tx1"/>
                  </a:solidFill>
                  <a:latin typeface="+mn-lt"/>
                  <a:ea typeface="+mn-ea"/>
                  <a:cs typeface="+mn-cs"/>
                </a:defRPr>
              </a:lvl2pPr>
              <a:lvl3pPr marL="995416" algn="l" defTabSz="995416" rtl="0" eaLnBrk="1" latinLnBrk="0" hangingPunct="1">
                <a:defRPr kumimoji="1" sz="1959" kern="1200">
                  <a:solidFill>
                    <a:schemeClr val="tx1"/>
                  </a:solidFill>
                  <a:latin typeface="+mn-lt"/>
                  <a:ea typeface="+mn-ea"/>
                  <a:cs typeface="+mn-cs"/>
                </a:defRPr>
              </a:lvl3pPr>
              <a:lvl4pPr marL="1493124" algn="l" defTabSz="995416" rtl="0" eaLnBrk="1" latinLnBrk="0" hangingPunct="1">
                <a:defRPr kumimoji="1" sz="1959" kern="1200">
                  <a:solidFill>
                    <a:schemeClr val="tx1"/>
                  </a:solidFill>
                  <a:latin typeface="+mn-lt"/>
                  <a:ea typeface="+mn-ea"/>
                  <a:cs typeface="+mn-cs"/>
                </a:defRPr>
              </a:lvl4pPr>
              <a:lvl5pPr marL="1990832" algn="l" defTabSz="995416" rtl="0" eaLnBrk="1" latinLnBrk="0" hangingPunct="1">
                <a:defRPr kumimoji="1" sz="1959" kern="1200">
                  <a:solidFill>
                    <a:schemeClr val="tx1"/>
                  </a:solidFill>
                  <a:latin typeface="+mn-lt"/>
                  <a:ea typeface="+mn-ea"/>
                  <a:cs typeface="+mn-cs"/>
                </a:defRPr>
              </a:lvl5pPr>
              <a:lvl6pPr marL="2488540" algn="l" defTabSz="995416" rtl="0" eaLnBrk="1" latinLnBrk="0" hangingPunct="1">
                <a:defRPr kumimoji="1" sz="1959" kern="1200">
                  <a:solidFill>
                    <a:schemeClr val="tx1"/>
                  </a:solidFill>
                  <a:latin typeface="+mn-lt"/>
                  <a:ea typeface="+mn-ea"/>
                  <a:cs typeface="+mn-cs"/>
                </a:defRPr>
              </a:lvl6pPr>
              <a:lvl7pPr marL="2986248" algn="l" defTabSz="995416" rtl="0" eaLnBrk="1" latinLnBrk="0" hangingPunct="1">
                <a:defRPr kumimoji="1" sz="1959" kern="1200">
                  <a:solidFill>
                    <a:schemeClr val="tx1"/>
                  </a:solidFill>
                  <a:latin typeface="+mn-lt"/>
                  <a:ea typeface="+mn-ea"/>
                  <a:cs typeface="+mn-cs"/>
                </a:defRPr>
              </a:lvl7pPr>
              <a:lvl8pPr marL="3483955" algn="l" defTabSz="995416" rtl="0" eaLnBrk="1" latinLnBrk="0" hangingPunct="1">
                <a:defRPr kumimoji="1" sz="1959" kern="1200">
                  <a:solidFill>
                    <a:schemeClr val="tx1"/>
                  </a:solidFill>
                  <a:latin typeface="+mn-lt"/>
                  <a:ea typeface="+mn-ea"/>
                  <a:cs typeface="+mn-cs"/>
                </a:defRPr>
              </a:lvl8pPr>
              <a:lvl9pPr marL="3981663" algn="l" defTabSz="995416" rtl="0" eaLnBrk="1" latinLnBrk="0" hangingPunct="1">
                <a:defRPr kumimoji="1" sz="1959" kern="1200">
                  <a:solidFill>
                    <a:schemeClr val="tx1"/>
                  </a:solidFill>
                  <a:latin typeface="+mn-lt"/>
                  <a:ea typeface="+mn-ea"/>
                  <a:cs typeface="+mn-cs"/>
                </a:defRPr>
              </a:lvl9pPr>
            </a:lstStyle>
            <a:p>
              <a:pPr algn="ctr"/>
              <a:endParaRPr lang="ja-JP" altLang="en-US" sz="1959"/>
            </a:p>
          </p:txBody>
        </p:sp>
        <p:cxnSp>
          <p:nvCxnSpPr>
            <p:cNvPr id="6" name="直線矢印コネクタ 5">
              <a:extLst>
                <a:ext uri="{FF2B5EF4-FFF2-40B4-BE49-F238E27FC236}">
                  <a16:creationId xmlns:a16="http://schemas.microsoft.com/office/drawing/2014/main" id="{8A407254-94D1-D745-2969-25BEFA425CEC}"/>
                </a:ext>
              </a:extLst>
            </p:cNvPr>
            <p:cNvCxnSpPr>
              <a:cxnSpLocks/>
            </p:cNvCxnSpPr>
            <p:nvPr/>
          </p:nvCxnSpPr>
          <p:spPr>
            <a:xfrm flipH="1">
              <a:off x="5329169" y="1787212"/>
              <a:ext cx="11318" cy="5234981"/>
            </a:xfrm>
            <a:prstGeom prst="straightConnector1">
              <a:avLst/>
            </a:prstGeom>
            <a:ln>
              <a:solidFill>
                <a:srgbClr val="FF0000"/>
              </a:solidFill>
            </a:ln>
          </p:spPr>
          <p:style>
            <a:lnRef idx="2">
              <a:schemeClr val="accent1"/>
            </a:lnRef>
            <a:fillRef idx="0">
              <a:schemeClr val="accent1"/>
            </a:fillRef>
            <a:effectRef idx="1">
              <a:schemeClr val="accent1"/>
            </a:effectRef>
            <a:fontRef idx="minor">
              <a:schemeClr val="tx1"/>
            </a:fontRef>
          </p:style>
        </p:cxnSp>
      </p:grpSp>
      <p:pic>
        <p:nvPicPr>
          <p:cNvPr id="10" name="図 9" descr="グラフ, サンバースト図&#10;&#10;AI 生成コンテンツは間違っている可能性があります。">
            <a:extLst>
              <a:ext uri="{FF2B5EF4-FFF2-40B4-BE49-F238E27FC236}">
                <a16:creationId xmlns:a16="http://schemas.microsoft.com/office/drawing/2014/main" id="{96436086-542F-5BAD-39D7-37A4EFE82112}"/>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5790913" y="2149927"/>
            <a:ext cx="4119208" cy="4313395"/>
          </a:xfrm>
          <a:prstGeom prst="rect">
            <a:avLst/>
          </a:prstGeom>
          <a:ln>
            <a:noFill/>
          </a:ln>
        </p:spPr>
      </p:pic>
      <p:sp>
        <p:nvSpPr>
          <p:cNvPr id="12" name="テキスト ボックス 00">
            <a:extLst>
              <a:ext uri="{FF2B5EF4-FFF2-40B4-BE49-F238E27FC236}">
                <a16:creationId xmlns:a16="http://schemas.microsoft.com/office/drawing/2014/main" id="{2F4A7E10-39D6-6D6B-1899-1C80AA0CC304}"/>
              </a:ext>
            </a:extLst>
          </p:cNvPr>
          <p:cNvSpPr txBox="1"/>
          <p:nvPr/>
        </p:nvSpPr>
        <p:spPr>
          <a:xfrm>
            <a:off x="592410" y="782545"/>
            <a:ext cx="794847" cy="523220"/>
          </a:xfrm>
          <a:prstGeom prst="rect">
            <a:avLst/>
          </a:prstGeom>
          <a:noFill/>
        </p:spPr>
        <p:txBody>
          <a:bodyPr rot="0" spcFirstLastPara="0" vert="horz" wrap="square" lIns="91440" tIns="45720" rIns="91440" bIns="45720" numCol="1" spcCol="0" rtlCol="0" fromWordArt="0" anchor="ctr" anchorCtr="0" forceAA="0" compatLnSpc="1">
            <a:prstTxWarp prst="textNoShape">
              <a:avLst/>
            </a:prstTxWarp>
            <a:spAutoFit/>
          </a:bodyPr>
          <a:lstStyle>
            <a:defPPr>
              <a:defRPr lang="ja-JP"/>
            </a:defPPr>
            <a:lvl1pPr marL="0" algn="l" defTabSz="995416" rtl="0" eaLnBrk="1" latinLnBrk="0" hangingPunct="1">
              <a:defRPr kumimoji="1" sz="1959" kern="1200">
                <a:solidFill>
                  <a:schemeClr val="tx1"/>
                </a:solidFill>
                <a:latin typeface="+mn-lt"/>
                <a:ea typeface="+mn-ea"/>
                <a:cs typeface="+mn-cs"/>
              </a:defRPr>
            </a:lvl1pPr>
            <a:lvl2pPr marL="497708" algn="l" defTabSz="995416" rtl="0" eaLnBrk="1" latinLnBrk="0" hangingPunct="1">
              <a:defRPr kumimoji="1" sz="1959" kern="1200">
                <a:solidFill>
                  <a:schemeClr val="tx1"/>
                </a:solidFill>
                <a:latin typeface="+mn-lt"/>
                <a:ea typeface="+mn-ea"/>
                <a:cs typeface="+mn-cs"/>
              </a:defRPr>
            </a:lvl2pPr>
            <a:lvl3pPr marL="995416" algn="l" defTabSz="995416" rtl="0" eaLnBrk="1" latinLnBrk="0" hangingPunct="1">
              <a:defRPr kumimoji="1" sz="1959" kern="1200">
                <a:solidFill>
                  <a:schemeClr val="tx1"/>
                </a:solidFill>
                <a:latin typeface="+mn-lt"/>
                <a:ea typeface="+mn-ea"/>
                <a:cs typeface="+mn-cs"/>
              </a:defRPr>
            </a:lvl3pPr>
            <a:lvl4pPr marL="1493124" algn="l" defTabSz="995416" rtl="0" eaLnBrk="1" latinLnBrk="0" hangingPunct="1">
              <a:defRPr kumimoji="1" sz="1959" kern="1200">
                <a:solidFill>
                  <a:schemeClr val="tx1"/>
                </a:solidFill>
                <a:latin typeface="+mn-lt"/>
                <a:ea typeface="+mn-ea"/>
                <a:cs typeface="+mn-cs"/>
              </a:defRPr>
            </a:lvl4pPr>
            <a:lvl5pPr marL="1990832" algn="l" defTabSz="995416" rtl="0" eaLnBrk="1" latinLnBrk="0" hangingPunct="1">
              <a:defRPr kumimoji="1" sz="1959" kern="1200">
                <a:solidFill>
                  <a:schemeClr val="tx1"/>
                </a:solidFill>
                <a:latin typeface="+mn-lt"/>
                <a:ea typeface="+mn-ea"/>
                <a:cs typeface="+mn-cs"/>
              </a:defRPr>
            </a:lvl5pPr>
            <a:lvl6pPr marL="2488540" algn="l" defTabSz="995416" rtl="0" eaLnBrk="1" latinLnBrk="0" hangingPunct="1">
              <a:defRPr kumimoji="1" sz="1959" kern="1200">
                <a:solidFill>
                  <a:schemeClr val="tx1"/>
                </a:solidFill>
                <a:latin typeface="+mn-lt"/>
                <a:ea typeface="+mn-ea"/>
                <a:cs typeface="+mn-cs"/>
              </a:defRPr>
            </a:lvl6pPr>
            <a:lvl7pPr marL="2986248" algn="l" defTabSz="995416" rtl="0" eaLnBrk="1" latinLnBrk="0" hangingPunct="1">
              <a:defRPr kumimoji="1" sz="1959" kern="1200">
                <a:solidFill>
                  <a:schemeClr val="tx1"/>
                </a:solidFill>
                <a:latin typeface="+mn-lt"/>
                <a:ea typeface="+mn-ea"/>
                <a:cs typeface="+mn-cs"/>
              </a:defRPr>
            </a:lvl7pPr>
            <a:lvl8pPr marL="3483955" algn="l" defTabSz="995416" rtl="0" eaLnBrk="1" latinLnBrk="0" hangingPunct="1">
              <a:defRPr kumimoji="1" sz="1959" kern="1200">
                <a:solidFill>
                  <a:schemeClr val="tx1"/>
                </a:solidFill>
                <a:latin typeface="+mn-lt"/>
                <a:ea typeface="+mn-ea"/>
                <a:cs typeface="+mn-cs"/>
              </a:defRPr>
            </a:lvl8pPr>
            <a:lvl9pPr marL="3981663" algn="l" defTabSz="995416" rtl="0" eaLnBrk="1" latinLnBrk="0" hangingPunct="1">
              <a:defRPr kumimoji="1" sz="1959" kern="1200">
                <a:solidFill>
                  <a:schemeClr val="tx1"/>
                </a:solidFill>
                <a:latin typeface="+mn-lt"/>
                <a:ea typeface="+mn-ea"/>
                <a:cs typeface="+mn-cs"/>
              </a:defRPr>
            </a:lvl9pPr>
          </a:lstStyle>
          <a:p>
            <a:pPr algn="ctr"/>
            <a:r>
              <a:rPr lang="ja-JP" altLang="en-US" sz="2800" b="1">
                <a:solidFill>
                  <a:schemeClr val="bg1"/>
                </a:solidFill>
                <a:latin typeface="Meiryo"/>
                <a:ea typeface="Meiryo"/>
              </a:rPr>
              <a:t>07</a:t>
            </a:r>
            <a:endParaRPr lang="ja-JP" sz="2800" b="1">
              <a:solidFill>
                <a:schemeClr val="bg1"/>
              </a:solidFill>
              <a:latin typeface="Meiryo"/>
              <a:ea typeface="Meiryo"/>
            </a:endParaRPr>
          </a:p>
        </p:txBody>
      </p:sp>
      <p:sp>
        <p:nvSpPr>
          <p:cNvPr id="14" name="テキスト ボックス タイトル">
            <a:extLst>
              <a:ext uri="{FF2B5EF4-FFF2-40B4-BE49-F238E27FC236}">
                <a16:creationId xmlns:a16="http://schemas.microsoft.com/office/drawing/2014/main" id="{07905561-46A0-A6EA-8DE7-AD1F99F2AA62}"/>
              </a:ext>
            </a:extLst>
          </p:cNvPr>
          <p:cNvSpPr txBox="1"/>
          <p:nvPr/>
        </p:nvSpPr>
        <p:spPr>
          <a:xfrm>
            <a:off x="1681565" y="776860"/>
            <a:ext cx="8385546" cy="523220"/>
          </a:xfrm>
          <a:prstGeom prst="rect">
            <a:avLst/>
          </a:prstGeom>
          <a:noFill/>
        </p:spPr>
        <p:txBody>
          <a:bodyPr rot="0" spcFirstLastPara="0" vert="horz" wrap="square" lIns="91440" tIns="45720" rIns="91440" bIns="45720" numCol="1" spcCol="0" rtlCol="0" fromWordArt="0" anchor="ctr" anchorCtr="0" forceAA="0" compatLnSpc="1">
            <a:prstTxWarp prst="textNoShape">
              <a:avLst/>
            </a:prstTxWarp>
            <a:spAutoFit/>
          </a:bodyPr>
          <a:lstStyle>
            <a:defPPr>
              <a:defRPr lang="ja-JP"/>
            </a:defPPr>
            <a:lvl1pPr marL="0" algn="l" defTabSz="995416" rtl="0" eaLnBrk="1" latinLnBrk="0" hangingPunct="1">
              <a:defRPr kumimoji="1" sz="1959" kern="1200">
                <a:solidFill>
                  <a:schemeClr val="tx1"/>
                </a:solidFill>
                <a:latin typeface="+mn-lt"/>
                <a:ea typeface="+mn-ea"/>
                <a:cs typeface="+mn-cs"/>
              </a:defRPr>
            </a:lvl1pPr>
            <a:lvl2pPr marL="497708" algn="l" defTabSz="995416" rtl="0" eaLnBrk="1" latinLnBrk="0" hangingPunct="1">
              <a:defRPr kumimoji="1" sz="1959" kern="1200">
                <a:solidFill>
                  <a:schemeClr val="tx1"/>
                </a:solidFill>
                <a:latin typeface="+mn-lt"/>
                <a:ea typeface="+mn-ea"/>
                <a:cs typeface="+mn-cs"/>
              </a:defRPr>
            </a:lvl2pPr>
            <a:lvl3pPr marL="995416" algn="l" defTabSz="995416" rtl="0" eaLnBrk="1" latinLnBrk="0" hangingPunct="1">
              <a:defRPr kumimoji="1" sz="1959" kern="1200">
                <a:solidFill>
                  <a:schemeClr val="tx1"/>
                </a:solidFill>
                <a:latin typeface="+mn-lt"/>
                <a:ea typeface="+mn-ea"/>
                <a:cs typeface="+mn-cs"/>
              </a:defRPr>
            </a:lvl3pPr>
            <a:lvl4pPr marL="1493124" algn="l" defTabSz="995416" rtl="0" eaLnBrk="1" latinLnBrk="0" hangingPunct="1">
              <a:defRPr kumimoji="1" sz="1959" kern="1200">
                <a:solidFill>
                  <a:schemeClr val="tx1"/>
                </a:solidFill>
                <a:latin typeface="+mn-lt"/>
                <a:ea typeface="+mn-ea"/>
                <a:cs typeface="+mn-cs"/>
              </a:defRPr>
            </a:lvl4pPr>
            <a:lvl5pPr marL="1990832" algn="l" defTabSz="995416" rtl="0" eaLnBrk="1" latinLnBrk="0" hangingPunct="1">
              <a:defRPr kumimoji="1" sz="1959" kern="1200">
                <a:solidFill>
                  <a:schemeClr val="tx1"/>
                </a:solidFill>
                <a:latin typeface="+mn-lt"/>
                <a:ea typeface="+mn-ea"/>
                <a:cs typeface="+mn-cs"/>
              </a:defRPr>
            </a:lvl5pPr>
            <a:lvl6pPr marL="2488540" algn="l" defTabSz="995416" rtl="0" eaLnBrk="1" latinLnBrk="0" hangingPunct="1">
              <a:defRPr kumimoji="1" sz="1959" kern="1200">
                <a:solidFill>
                  <a:schemeClr val="tx1"/>
                </a:solidFill>
                <a:latin typeface="+mn-lt"/>
                <a:ea typeface="+mn-ea"/>
                <a:cs typeface="+mn-cs"/>
              </a:defRPr>
            </a:lvl6pPr>
            <a:lvl7pPr marL="2986248" algn="l" defTabSz="995416" rtl="0" eaLnBrk="1" latinLnBrk="0" hangingPunct="1">
              <a:defRPr kumimoji="1" sz="1959" kern="1200">
                <a:solidFill>
                  <a:schemeClr val="tx1"/>
                </a:solidFill>
                <a:latin typeface="+mn-lt"/>
                <a:ea typeface="+mn-ea"/>
                <a:cs typeface="+mn-cs"/>
              </a:defRPr>
            </a:lvl7pPr>
            <a:lvl8pPr marL="3483955" algn="l" defTabSz="995416" rtl="0" eaLnBrk="1" latinLnBrk="0" hangingPunct="1">
              <a:defRPr kumimoji="1" sz="1959" kern="1200">
                <a:solidFill>
                  <a:schemeClr val="tx1"/>
                </a:solidFill>
                <a:latin typeface="+mn-lt"/>
                <a:ea typeface="+mn-ea"/>
                <a:cs typeface="+mn-cs"/>
              </a:defRPr>
            </a:lvl8pPr>
            <a:lvl9pPr marL="3981663" algn="l" defTabSz="995416" rtl="0" eaLnBrk="1" latinLnBrk="0" hangingPunct="1">
              <a:defRPr kumimoji="1" sz="1959" kern="1200">
                <a:solidFill>
                  <a:schemeClr val="tx1"/>
                </a:solidFill>
                <a:latin typeface="+mn-lt"/>
                <a:ea typeface="+mn-ea"/>
                <a:cs typeface="+mn-cs"/>
              </a:defRPr>
            </a:lvl9pPr>
          </a:lstStyle>
          <a:p>
            <a:r>
              <a:rPr lang="en-US" altLang="ja-JP" sz="2800" b="1">
                <a:latin typeface="Meiryo"/>
                <a:ea typeface="Meiryo"/>
              </a:rPr>
              <a:t>分野別の実績　</a:t>
            </a:r>
            <a:r>
              <a:rPr lang="ja-JP" altLang="ja-JP" sz="2000" b="1">
                <a:latin typeface="Meiryo"/>
                <a:ea typeface="Meiryo"/>
                <a:cs typeface="+mn-lt"/>
              </a:rPr>
              <a:t>無償資金協力</a:t>
            </a:r>
            <a:r>
              <a:rPr lang="ja-JP" altLang="en-US" sz="2000" b="1">
                <a:latin typeface="Meiryo"/>
                <a:ea typeface="Meiryo"/>
                <a:cs typeface="+mn-lt"/>
              </a:rPr>
              <a:t>（</a:t>
            </a:r>
            <a:r>
              <a:rPr lang="en-US" sz="2000" b="1">
                <a:latin typeface="Meiryo"/>
                <a:ea typeface="+mn-lt"/>
                <a:cs typeface="+mn-lt"/>
              </a:rPr>
              <a:t>2023</a:t>
            </a:r>
            <a:r>
              <a:rPr lang="ja-JP" altLang="en-US" sz="2000" b="1">
                <a:latin typeface="Meiryo"/>
                <a:ea typeface="Meiryo"/>
                <a:cs typeface="+mn-lt"/>
              </a:rPr>
              <a:t>年度）</a:t>
            </a:r>
            <a:endParaRPr lang="ja-JP" altLang="en-US" sz="2000">
              <a:latin typeface="Meiryo"/>
              <a:ea typeface="Meiryo"/>
              <a:cs typeface="+mn-lt"/>
            </a:endParaRPr>
          </a:p>
        </p:txBody>
      </p:sp>
      <p:sp>
        <p:nvSpPr>
          <p:cNvPr id="15" name="テキスト ボックス 9">
            <a:extLst>
              <a:ext uri="{FF2B5EF4-FFF2-40B4-BE49-F238E27FC236}">
                <a16:creationId xmlns:a16="http://schemas.microsoft.com/office/drawing/2014/main" id="{0293EE38-E621-6BC0-6913-5B9C6F8C807D}"/>
              </a:ext>
            </a:extLst>
          </p:cNvPr>
          <p:cNvSpPr txBox="1"/>
          <p:nvPr/>
        </p:nvSpPr>
        <p:spPr>
          <a:xfrm>
            <a:off x="902212" y="1889633"/>
            <a:ext cx="4125277" cy="711849"/>
          </a:xfrm>
          <a:prstGeom prst="rect">
            <a:avLst/>
          </a:prstGeom>
          <a:noFill/>
        </p:spPr>
        <p:txBody>
          <a:bodyPr rot="0" spcFirstLastPara="0" vert="horz" wrap="square" lIns="91440" tIns="45720" rIns="91440" bIns="45720" numCol="1" spcCol="0" rtlCol="0" fromWordArt="0" anchor="ctr" anchorCtr="0" forceAA="0" compatLnSpc="1">
            <a:prstTxWarp prst="textNoShape">
              <a:avLst/>
            </a:prstTxWarp>
            <a:spAutoFit/>
          </a:bodyPr>
          <a:lstStyle>
            <a:defPPr>
              <a:defRPr lang="ja-JP"/>
            </a:defPPr>
            <a:lvl1pPr marL="0" algn="l" defTabSz="995416" rtl="0" eaLnBrk="1" latinLnBrk="0" hangingPunct="1">
              <a:defRPr kumimoji="1" sz="1959" kern="1200">
                <a:solidFill>
                  <a:schemeClr val="tx1"/>
                </a:solidFill>
                <a:latin typeface="+mn-lt"/>
                <a:ea typeface="+mn-ea"/>
                <a:cs typeface="+mn-cs"/>
              </a:defRPr>
            </a:lvl1pPr>
            <a:lvl2pPr marL="497708" algn="l" defTabSz="995416" rtl="0" eaLnBrk="1" latinLnBrk="0" hangingPunct="1">
              <a:defRPr kumimoji="1" sz="1959" kern="1200">
                <a:solidFill>
                  <a:schemeClr val="tx1"/>
                </a:solidFill>
                <a:latin typeface="+mn-lt"/>
                <a:ea typeface="+mn-ea"/>
                <a:cs typeface="+mn-cs"/>
              </a:defRPr>
            </a:lvl2pPr>
            <a:lvl3pPr marL="995416" algn="l" defTabSz="995416" rtl="0" eaLnBrk="1" latinLnBrk="0" hangingPunct="1">
              <a:defRPr kumimoji="1" sz="1959" kern="1200">
                <a:solidFill>
                  <a:schemeClr val="tx1"/>
                </a:solidFill>
                <a:latin typeface="+mn-lt"/>
                <a:ea typeface="+mn-ea"/>
                <a:cs typeface="+mn-cs"/>
              </a:defRPr>
            </a:lvl3pPr>
            <a:lvl4pPr marL="1493124" algn="l" defTabSz="995416" rtl="0" eaLnBrk="1" latinLnBrk="0" hangingPunct="1">
              <a:defRPr kumimoji="1" sz="1959" kern="1200">
                <a:solidFill>
                  <a:schemeClr val="tx1"/>
                </a:solidFill>
                <a:latin typeface="+mn-lt"/>
                <a:ea typeface="+mn-ea"/>
                <a:cs typeface="+mn-cs"/>
              </a:defRPr>
            </a:lvl4pPr>
            <a:lvl5pPr marL="1990832" algn="l" defTabSz="995416" rtl="0" eaLnBrk="1" latinLnBrk="0" hangingPunct="1">
              <a:defRPr kumimoji="1" sz="1959" kern="1200">
                <a:solidFill>
                  <a:schemeClr val="tx1"/>
                </a:solidFill>
                <a:latin typeface="+mn-lt"/>
                <a:ea typeface="+mn-ea"/>
                <a:cs typeface="+mn-cs"/>
              </a:defRPr>
            </a:lvl5pPr>
            <a:lvl6pPr marL="2488540" algn="l" defTabSz="995416" rtl="0" eaLnBrk="1" latinLnBrk="0" hangingPunct="1">
              <a:defRPr kumimoji="1" sz="1959" kern="1200">
                <a:solidFill>
                  <a:schemeClr val="tx1"/>
                </a:solidFill>
                <a:latin typeface="+mn-lt"/>
                <a:ea typeface="+mn-ea"/>
                <a:cs typeface="+mn-cs"/>
              </a:defRPr>
            </a:lvl6pPr>
            <a:lvl7pPr marL="2986248" algn="l" defTabSz="995416" rtl="0" eaLnBrk="1" latinLnBrk="0" hangingPunct="1">
              <a:defRPr kumimoji="1" sz="1959" kern="1200">
                <a:solidFill>
                  <a:schemeClr val="tx1"/>
                </a:solidFill>
                <a:latin typeface="+mn-lt"/>
                <a:ea typeface="+mn-ea"/>
                <a:cs typeface="+mn-cs"/>
              </a:defRPr>
            </a:lvl7pPr>
            <a:lvl8pPr marL="3483955" algn="l" defTabSz="995416" rtl="0" eaLnBrk="1" latinLnBrk="0" hangingPunct="1">
              <a:defRPr kumimoji="1" sz="1959" kern="1200">
                <a:solidFill>
                  <a:schemeClr val="tx1"/>
                </a:solidFill>
                <a:latin typeface="+mn-lt"/>
                <a:ea typeface="+mn-ea"/>
                <a:cs typeface="+mn-cs"/>
              </a:defRPr>
            </a:lvl8pPr>
            <a:lvl9pPr marL="3981663" algn="l" defTabSz="995416" rtl="0" eaLnBrk="1" latinLnBrk="0" hangingPunct="1">
              <a:defRPr kumimoji="1" sz="1959" kern="1200">
                <a:solidFill>
                  <a:schemeClr val="tx1"/>
                </a:solidFill>
                <a:latin typeface="+mn-lt"/>
                <a:ea typeface="+mn-ea"/>
                <a:cs typeface="+mn-cs"/>
              </a:defRPr>
            </a:lvl9pPr>
          </a:lstStyle>
          <a:p>
            <a:pPr algn="ctr"/>
            <a:r>
              <a:rPr lang="en-US" altLang="en-US" sz="4000" b="1" dirty="0">
                <a:latin typeface="Meiryo"/>
                <a:ea typeface="Meiryo"/>
                <a:cs typeface="+mn-lt"/>
              </a:rPr>
              <a:t>1</a:t>
            </a:r>
            <a:r>
              <a:rPr lang="en-US" altLang="ja-JP" sz="4000" b="1" dirty="0">
                <a:latin typeface="Meiryo"/>
                <a:ea typeface="Meiryo"/>
                <a:cs typeface="+mn-lt"/>
              </a:rPr>
              <a:t>,553</a:t>
            </a:r>
            <a:r>
              <a:rPr lang="en-US" altLang="en-US" sz="1400" b="1" dirty="0">
                <a:latin typeface="Meiryo"/>
                <a:ea typeface="Meiryo"/>
                <a:cs typeface="+mn-lt"/>
              </a:rPr>
              <a:t> </a:t>
            </a:r>
            <a:r>
              <a:rPr lang="en-US" altLang="en-US" sz="1400" b="1" dirty="0" err="1">
                <a:latin typeface="Meiryo"/>
                <a:ea typeface="Meiryo"/>
                <a:cs typeface="+mn-lt"/>
              </a:rPr>
              <a:t>億円</a:t>
            </a:r>
            <a:endParaRPr lang="ja-JP" sz="1400" b="1" dirty="0" err="1">
              <a:latin typeface="Meiryo"/>
              <a:ea typeface="Meiryo"/>
            </a:endParaRPr>
          </a:p>
        </p:txBody>
      </p:sp>
      <p:sp>
        <p:nvSpPr>
          <p:cNvPr id="17" name="正方形/長方形 16">
            <a:extLst>
              <a:ext uri="{FF2B5EF4-FFF2-40B4-BE49-F238E27FC236}">
                <a16:creationId xmlns:a16="http://schemas.microsoft.com/office/drawing/2014/main" id="{9BB2196B-3734-FB57-59AC-32170764F4D5}"/>
              </a:ext>
            </a:extLst>
          </p:cNvPr>
          <p:cNvSpPr/>
          <p:nvPr/>
        </p:nvSpPr>
        <p:spPr>
          <a:xfrm>
            <a:off x="901238" y="2601277"/>
            <a:ext cx="4112565" cy="34004"/>
          </a:xfrm>
          <a:prstGeom prst="rect">
            <a:avLst/>
          </a:prstGeom>
          <a:solidFill>
            <a:schemeClr val="bg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ja-JP"/>
            </a:defPPr>
            <a:lvl1pPr marL="0" algn="l" defTabSz="914400" rtl="0" eaLnBrk="1" latinLnBrk="0" hangingPunct="1">
              <a:defRPr kumimoji="1" sz="1800" kern="1200">
                <a:solidFill>
                  <a:schemeClr val="lt1"/>
                </a:solidFill>
                <a:latin typeface="+mn-lt"/>
                <a:ea typeface="+mn-ea"/>
                <a:cs typeface="+mn-cs"/>
              </a:defRPr>
            </a:lvl1pPr>
            <a:lvl2pPr marL="457200" algn="l" defTabSz="914400" rtl="0" eaLnBrk="1" latinLnBrk="0" hangingPunct="1">
              <a:defRPr kumimoji="1" sz="1800" kern="1200">
                <a:solidFill>
                  <a:schemeClr val="lt1"/>
                </a:solidFill>
                <a:latin typeface="+mn-lt"/>
                <a:ea typeface="+mn-ea"/>
                <a:cs typeface="+mn-cs"/>
              </a:defRPr>
            </a:lvl2pPr>
            <a:lvl3pPr marL="914400" algn="l" defTabSz="914400" rtl="0" eaLnBrk="1" latinLnBrk="0" hangingPunct="1">
              <a:defRPr kumimoji="1" sz="1800" kern="1200">
                <a:solidFill>
                  <a:schemeClr val="lt1"/>
                </a:solidFill>
                <a:latin typeface="+mn-lt"/>
                <a:ea typeface="+mn-ea"/>
                <a:cs typeface="+mn-cs"/>
              </a:defRPr>
            </a:lvl3pPr>
            <a:lvl4pPr marL="1371600" algn="l" defTabSz="914400" rtl="0" eaLnBrk="1" latinLnBrk="0" hangingPunct="1">
              <a:defRPr kumimoji="1" sz="1800" kern="1200">
                <a:solidFill>
                  <a:schemeClr val="lt1"/>
                </a:solidFill>
                <a:latin typeface="+mn-lt"/>
                <a:ea typeface="+mn-ea"/>
                <a:cs typeface="+mn-cs"/>
              </a:defRPr>
            </a:lvl4pPr>
            <a:lvl5pPr marL="1828800" algn="l" defTabSz="914400" rtl="0" eaLnBrk="1" latinLnBrk="0" hangingPunct="1">
              <a:defRPr kumimoji="1" sz="1800" kern="1200">
                <a:solidFill>
                  <a:schemeClr val="lt1"/>
                </a:solidFill>
                <a:latin typeface="+mn-lt"/>
                <a:ea typeface="+mn-ea"/>
                <a:cs typeface="+mn-cs"/>
              </a:defRPr>
            </a:lvl5pPr>
            <a:lvl6pPr marL="2286000" algn="l" defTabSz="914400" rtl="0" eaLnBrk="1" latinLnBrk="0" hangingPunct="1">
              <a:defRPr kumimoji="1" sz="1800" kern="1200">
                <a:solidFill>
                  <a:schemeClr val="lt1"/>
                </a:solidFill>
                <a:latin typeface="+mn-lt"/>
                <a:ea typeface="+mn-ea"/>
                <a:cs typeface="+mn-cs"/>
              </a:defRPr>
            </a:lvl6pPr>
            <a:lvl7pPr marL="2743200" algn="l" defTabSz="914400" rtl="0" eaLnBrk="1" latinLnBrk="0" hangingPunct="1">
              <a:defRPr kumimoji="1" sz="1800" kern="1200">
                <a:solidFill>
                  <a:schemeClr val="lt1"/>
                </a:solidFill>
                <a:latin typeface="+mn-lt"/>
                <a:ea typeface="+mn-ea"/>
                <a:cs typeface="+mn-cs"/>
              </a:defRPr>
            </a:lvl7pPr>
            <a:lvl8pPr marL="3200400" algn="l" defTabSz="914400" rtl="0" eaLnBrk="1" latinLnBrk="0" hangingPunct="1">
              <a:defRPr kumimoji="1" sz="1800" kern="1200">
                <a:solidFill>
                  <a:schemeClr val="lt1"/>
                </a:solidFill>
                <a:latin typeface="+mn-lt"/>
                <a:ea typeface="+mn-ea"/>
                <a:cs typeface="+mn-cs"/>
              </a:defRPr>
            </a:lvl8pPr>
            <a:lvl9pPr marL="3657600" algn="l" defTabSz="914400" rtl="0" eaLnBrk="1" latinLnBrk="0" hangingPunct="1">
              <a:defRPr kumimoji="1" sz="1800" kern="1200">
                <a:solidFill>
                  <a:schemeClr val="lt1"/>
                </a:solidFill>
                <a:latin typeface="+mn-lt"/>
                <a:ea typeface="+mn-ea"/>
                <a:cs typeface="+mn-cs"/>
              </a:defRPr>
            </a:lvl9pPr>
          </a:lstStyle>
          <a:p>
            <a:pPr algn="ctr"/>
            <a:endParaRPr lang="ja-JP" altLang="en-US"/>
          </a:p>
        </p:txBody>
      </p:sp>
      <p:grpSp>
        <p:nvGrpSpPr>
          <p:cNvPr id="11" name="グループ化 10">
            <a:extLst>
              <a:ext uri="{FF2B5EF4-FFF2-40B4-BE49-F238E27FC236}">
                <a16:creationId xmlns:a16="http://schemas.microsoft.com/office/drawing/2014/main" id="{93C6103E-F8EA-8A39-2999-6E855FD405CF}"/>
              </a:ext>
            </a:extLst>
          </p:cNvPr>
          <p:cNvGrpSpPr/>
          <p:nvPr/>
        </p:nvGrpSpPr>
        <p:grpSpPr>
          <a:xfrm>
            <a:off x="592288" y="2814095"/>
            <a:ext cx="4474826" cy="2983214"/>
            <a:chOff x="592288" y="2814095"/>
            <a:chExt cx="4474826" cy="2983214"/>
          </a:xfrm>
        </p:grpSpPr>
        <p:sp>
          <p:nvSpPr>
            <p:cNvPr id="3" name="テキスト ボックス 2">
              <a:extLst>
                <a:ext uri="{FF2B5EF4-FFF2-40B4-BE49-F238E27FC236}">
                  <a16:creationId xmlns:a16="http://schemas.microsoft.com/office/drawing/2014/main" id="{C9E695F4-3ABC-3840-9392-DB61A53DB1EB}"/>
                </a:ext>
              </a:extLst>
            </p:cNvPr>
            <p:cNvSpPr txBox="1"/>
            <p:nvPr/>
          </p:nvSpPr>
          <p:spPr>
            <a:xfrm>
              <a:off x="1140859" y="2831110"/>
              <a:ext cx="1826854" cy="296619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nSpc>
                  <a:spcPct val="150000"/>
                </a:lnSpc>
              </a:pPr>
              <a:r>
                <a:rPr lang="ja-JP">
                  <a:latin typeface="Meiryo"/>
                  <a:ea typeface="Meiryo"/>
                  <a:cs typeface="+mn-lt"/>
                </a:rPr>
                <a:t>計画・行政</a:t>
              </a:r>
              <a:endParaRPr lang="ja-JP" altLang="en-US">
                <a:latin typeface="Meiryo"/>
                <a:ea typeface="Meiryo"/>
                <a:cs typeface="+mn-lt"/>
              </a:endParaRPr>
            </a:p>
            <a:p>
              <a:pPr>
                <a:lnSpc>
                  <a:spcPct val="150000"/>
                </a:lnSpc>
              </a:pPr>
              <a:r>
                <a:rPr lang="ja-JP">
                  <a:latin typeface="Meiryo"/>
                  <a:ea typeface="Meiryo"/>
                  <a:cs typeface="+mn-lt"/>
                </a:rPr>
                <a:t>公共・公益事業</a:t>
              </a:r>
              <a:endParaRPr lang="ja-JP" altLang="en-US">
                <a:latin typeface="Meiryo"/>
                <a:ea typeface="Meiryo"/>
                <a:cs typeface="+mn-lt"/>
              </a:endParaRPr>
            </a:p>
            <a:p>
              <a:pPr>
                <a:lnSpc>
                  <a:spcPct val="150000"/>
                </a:lnSpc>
              </a:pPr>
              <a:r>
                <a:rPr lang="ja-JP">
                  <a:latin typeface="Meiryo"/>
                  <a:ea typeface="Meiryo"/>
                  <a:cs typeface="+mn-lt"/>
                </a:rPr>
                <a:t>農林水産</a:t>
              </a:r>
              <a:endParaRPr lang="ja-JP">
                <a:latin typeface="Meiryo"/>
                <a:ea typeface="Meiryo"/>
              </a:endParaRPr>
            </a:p>
            <a:p>
              <a:pPr>
                <a:lnSpc>
                  <a:spcPct val="150000"/>
                </a:lnSpc>
              </a:pPr>
              <a:r>
                <a:rPr lang="ja-JP">
                  <a:latin typeface="Meiryo"/>
                  <a:ea typeface="Meiryo"/>
                  <a:cs typeface="+mn-lt"/>
                </a:rPr>
                <a:t>エネルギー</a:t>
              </a:r>
              <a:endParaRPr lang="ja-JP">
                <a:latin typeface="Meiryo"/>
                <a:ea typeface="Meiryo"/>
              </a:endParaRPr>
            </a:p>
            <a:p>
              <a:pPr>
                <a:lnSpc>
                  <a:spcPct val="150000"/>
                </a:lnSpc>
              </a:pPr>
              <a:r>
                <a:rPr lang="ja-JP">
                  <a:latin typeface="Meiryo"/>
                  <a:ea typeface="Meiryo"/>
                  <a:cs typeface="+mn-lt"/>
                </a:rPr>
                <a:t>人的資源</a:t>
              </a:r>
              <a:endParaRPr lang="ja-JP">
                <a:latin typeface="Meiryo"/>
                <a:ea typeface="Meiryo"/>
              </a:endParaRPr>
            </a:p>
            <a:p>
              <a:pPr>
                <a:lnSpc>
                  <a:spcPct val="150000"/>
                </a:lnSpc>
              </a:pPr>
              <a:r>
                <a:rPr lang="ja-JP">
                  <a:latin typeface="Meiryo"/>
                  <a:ea typeface="Meiryo"/>
                  <a:cs typeface="+mn-lt"/>
                </a:rPr>
                <a:t>保健・医療</a:t>
              </a:r>
              <a:endParaRPr lang="ja-JP">
                <a:latin typeface="Meiryo"/>
                <a:ea typeface="Meiryo"/>
              </a:endParaRPr>
            </a:p>
            <a:p>
              <a:pPr>
                <a:lnSpc>
                  <a:spcPct val="150000"/>
                </a:lnSpc>
              </a:pPr>
              <a:r>
                <a:rPr lang="ja-JP">
                  <a:latin typeface="Meiryo"/>
                  <a:ea typeface="Meiryo"/>
                  <a:cs typeface="+mn-lt"/>
                </a:rPr>
                <a:t>社会福祉</a:t>
              </a:r>
              <a:endParaRPr lang="ja-JP">
                <a:latin typeface="Meiryo"/>
                <a:ea typeface="Meiryo"/>
              </a:endParaRPr>
            </a:p>
          </p:txBody>
        </p:sp>
        <p:sp>
          <p:nvSpPr>
            <p:cNvPr id="5" name="テキスト ボックス 4">
              <a:extLst>
                <a:ext uri="{FF2B5EF4-FFF2-40B4-BE49-F238E27FC236}">
                  <a16:creationId xmlns:a16="http://schemas.microsoft.com/office/drawing/2014/main" id="{017A248D-E4D7-66BC-EF2C-E6B48A500C65}"/>
                </a:ext>
              </a:extLst>
            </p:cNvPr>
            <p:cNvSpPr txBox="1"/>
            <p:nvPr/>
          </p:nvSpPr>
          <p:spPr>
            <a:xfrm>
              <a:off x="592288" y="2814095"/>
              <a:ext cx="548762" cy="296619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r">
                <a:lnSpc>
                  <a:spcPct val="150000"/>
                </a:lnSpc>
              </a:pPr>
              <a:r>
                <a:rPr lang="ja-JP" dirty="0">
                  <a:latin typeface="Meiryo"/>
                  <a:ea typeface="Meiryo"/>
                  <a:cs typeface="+mn-lt"/>
                </a:rPr>
                <a:t>1</a:t>
              </a:r>
              <a:endParaRPr lang="ja-JP" altLang="en-US" dirty="0">
                <a:latin typeface="Meiryo"/>
                <a:ea typeface="Meiryo"/>
                <a:cs typeface="+mn-lt"/>
              </a:endParaRPr>
            </a:p>
            <a:p>
              <a:pPr algn="r">
                <a:lnSpc>
                  <a:spcPct val="150000"/>
                </a:lnSpc>
              </a:pPr>
              <a:r>
                <a:rPr lang="ja-JP" dirty="0">
                  <a:latin typeface="Meiryo"/>
                  <a:ea typeface="Meiryo"/>
                  <a:cs typeface="+mn-lt"/>
                </a:rPr>
                <a:t>2</a:t>
              </a:r>
              <a:endParaRPr lang="ja-JP" dirty="0">
                <a:latin typeface="Meiryo"/>
                <a:ea typeface="Meiryo"/>
              </a:endParaRPr>
            </a:p>
            <a:p>
              <a:pPr algn="r">
                <a:lnSpc>
                  <a:spcPct val="150000"/>
                </a:lnSpc>
              </a:pPr>
              <a:r>
                <a:rPr lang="ja-JP" dirty="0">
                  <a:latin typeface="Meiryo"/>
                  <a:ea typeface="Meiryo"/>
                  <a:cs typeface="+mn-lt"/>
                </a:rPr>
                <a:t>3</a:t>
              </a:r>
            </a:p>
            <a:p>
              <a:pPr algn="r">
                <a:lnSpc>
                  <a:spcPct val="150000"/>
                </a:lnSpc>
              </a:pPr>
              <a:r>
                <a:rPr lang="ja-JP" dirty="0">
                  <a:latin typeface="Meiryo"/>
                  <a:ea typeface="Meiryo"/>
                  <a:cs typeface="+mn-lt"/>
                </a:rPr>
                <a:t>4</a:t>
              </a:r>
              <a:endParaRPr lang="ja-JP" dirty="0">
                <a:latin typeface="Meiryo"/>
                <a:ea typeface="Meiryo"/>
              </a:endParaRPr>
            </a:p>
            <a:p>
              <a:pPr algn="r">
                <a:lnSpc>
                  <a:spcPct val="150000"/>
                </a:lnSpc>
              </a:pPr>
              <a:r>
                <a:rPr lang="ja-JP" dirty="0">
                  <a:latin typeface="Meiryo"/>
                  <a:ea typeface="Meiryo"/>
                  <a:cs typeface="+mn-lt"/>
                </a:rPr>
                <a:t>5</a:t>
              </a:r>
              <a:endParaRPr lang="ja-JP" dirty="0">
                <a:latin typeface="Meiryo"/>
                <a:ea typeface="Meiryo"/>
              </a:endParaRPr>
            </a:p>
            <a:p>
              <a:pPr algn="r">
                <a:lnSpc>
                  <a:spcPct val="150000"/>
                </a:lnSpc>
              </a:pPr>
              <a:r>
                <a:rPr lang="ja-JP" dirty="0">
                  <a:latin typeface="Meiryo"/>
                  <a:ea typeface="Meiryo"/>
                  <a:cs typeface="+mn-lt"/>
                </a:rPr>
                <a:t>6</a:t>
              </a:r>
              <a:endParaRPr lang="ja-JP" dirty="0">
                <a:latin typeface="Meiryo"/>
                <a:ea typeface="Meiryo"/>
              </a:endParaRPr>
            </a:p>
            <a:p>
              <a:pPr algn="r">
                <a:lnSpc>
                  <a:spcPct val="150000"/>
                </a:lnSpc>
              </a:pPr>
              <a:r>
                <a:rPr lang="ja-JP" dirty="0">
                  <a:latin typeface="Meiryo"/>
                  <a:ea typeface="Meiryo"/>
                  <a:cs typeface="+mn-lt"/>
                </a:rPr>
                <a:t>7</a:t>
              </a:r>
              <a:endParaRPr lang="ja-JP" altLang="en-US" dirty="0">
                <a:latin typeface="Meiryo"/>
                <a:ea typeface="Meiryo"/>
                <a:cs typeface="+mn-lt"/>
              </a:endParaRPr>
            </a:p>
          </p:txBody>
        </p:sp>
        <p:sp>
          <p:nvSpPr>
            <p:cNvPr id="7" name="テキスト ボックス 6">
              <a:extLst>
                <a:ext uri="{FF2B5EF4-FFF2-40B4-BE49-F238E27FC236}">
                  <a16:creationId xmlns:a16="http://schemas.microsoft.com/office/drawing/2014/main" id="{173DF66E-869E-3059-DC89-DEFEC1B7F327}"/>
                </a:ext>
              </a:extLst>
            </p:cNvPr>
            <p:cNvSpPr txBox="1"/>
            <p:nvPr/>
          </p:nvSpPr>
          <p:spPr>
            <a:xfrm>
              <a:off x="2969832" y="2831112"/>
              <a:ext cx="1003803" cy="296619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r">
                <a:lnSpc>
                  <a:spcPct val="150000"/>
                </a:lnSpc>
              </a:pPr>
              <a:r>
                <a:rPr lang="ja-JP" dirty="0">
                  <a:latin typeface="Meiryo"/>
                  <a:ea typeface="Meiryo"/>
                  <a:cs typeface="+mn-lt"/>
                </a:rPr>
                <a:t>4</a:t>
              </a:r>
              <a:r>
                <a:rPr lang="en-US" altLang="ja-JP" dirty="0">
                  <a:latin typeface="Meiryo"/>
                  <a:ea typeface="Meiryo"/>
                  <a:cs typeface="+mn-lt"/>
                </a:rPr>
                <a:t>4.6</a:t>
              </a:r>
              <a:r>
                <a:rPr lang="ja-JP">
                  <a:latin typeface="Meiryo"/>
                  <a:ea typeface="Meiryo"/>
                  <a:cs typeface="+mn-lt"/>
                </a:rPr>
                <a:t>％</a:t>
              </a:r>
              <a:endParaRPr lang="ja-JP">
                <a:latin typeface="Meiryo"/>
                <a:ea typeface="Meiryo"/>
              </a:endParaRPr>
            </a:p>
            <a:p>
              <a:pPr algn="r">
                <a:lnSpc>
                  <a:spcPct val="150000"/>
                </a:lnSpc>
              </a:pPr>
              <a:r>
                <a:rPr lang="en-US" altLang="ja-JP" dirty="0">
                  <a:latin typeface="Meiryo"/>
                  <a:ea typeface="Meiryo"/>
                  <a:cs typeface="+mn-lt"/>
                </a:rPr>
                <a:t>27.6</a:t>
              </a:r>
              <a:r>
                <a:rPr lang="ja-JP">
                  <a:latin typeface="Meiryo"/>
                  <a:ea typeface="Meiryo"/>
                  <a:cs typeface="+mn-lt"/>
                </a:rPr>
                <a:t>％</a:t>
              </a:r>
              <a:endParaRPr lang="ja-JP">
                <a:latin typeface="Meiryo"/>
                <a:ea typeface="Meiryo"/>
              </a:endParaRPr>
            </a:p>
            <a:p>
              <a:pPr algn="r">
                <a:lnSpc>
                  <a:spcPct val="150000"/>
                </a:lnSpc>
              </a:pPr>
              <a:r>
                <a:rPr lang="en-US" altLang="ja-JP" dirty="0">
                  <a:latin typeface="Meiryo"/>
                  <a:ea typeface="Meiryo"/>
                  <a:cs typeface="+mn-lt"/>
                </a:rPr>
                <a:t>4.3</a:t>
              </a:r>
              <a:r>
                <a:rPr lang="ja-JP">
                  <a:latin typeface="Meiryo"/>
                  <a:ea typeface="Meiryo"/>
                  <a:cs typeface="+mn-lt"/>
                </a:rPr>
                <a:t>％</a:t>
              </a:r>
              <a:endParaRPr lang="ja-JP">
                <a:latin typeface="Meiryo"/>
                <a:ea typeface="Meiryo"/>
              </a:endParaRPr>
            </a:p>
            <a:p>
              <a:pPr algn="r">
                <a:lnSpc>
                  <a:spcPct val="150000"/>
                </a:lnSpc>
              </a:pPr>
              <a:r>
                <a:rPr lang="en-US" altLang="ja-JP" dirty="0">
                  <a:latin typeface="Meiryo"/>
                  <a:ea typeface="Meiryo"/>
                  <a:cs typeface="+mn-lt"/>
                </a:rPr>
                <a:t>5</a:t>
              </a:r>
              <a:r>
                <a:rPr lang="ja-JP" dirty="0">
                  <a:latin typeface="Meiryo"/>
                  <a:ea typeface="Meiryo"/>
                  <a:cs typeface="+mn-lt"/>
                </a:rPr>
                <a:t>.</a:t>
              </a:r>
              <a:r>
                <a:rPr lang="en-US" altLang="ja-JP" dirty="0">
                  <a:latin typeface="Meiryo"/>
                  <a:ea typeface="Meiryo"/>
                  <a:cs typeface="+mn-lt"/>
                </a:rPr>
                <a:t>2</a:t>
              </a:r>
              <a:r>
                <a:rPr lang="ja-JP">
                  <a:latin typeface="Meiryo"/>
                  <a:ea typeface="Meiryo"/>
                  <a:cs typeface="+mn-lt"/>
                </a:rPr>
                <a:t>％</a:t>
              </a:r>
              <a:endParaRPr lang="ja-JP">
                <a:latin typeface="Meiryo"/>
                <a:ea typeface="Meiryo"/>
              </a:endParaRPr>
            </a:p>
            <a:p>
              <a:pPr algn="r">
                <a:lnSpc>
                  <a:spcPct val="150000"/>
                </a:lnSpc>
              </a:pPr>
              <a:r>
                <a:rPr lang="en-US" altLang="ja-JP" dirty="0">
                  <a:latin typeface="Meiryo"/>
                  <a:ea typeface="Meiryo"/>
                  <a:cs typeface="+mn-lt"/>
                </a:rPr>
                <a:t>8</a:t>
              </a:r>
              <a:r>
                <a:rPr lang="ja-JP" dirty="0">
                  <a:latin typeface="Meiryo"/>
                  <a:ea typeface="Meiryo"/>
                  <a:cs typeface="+mn-lt"/>
                </a:rPr>
                <a:t>.</a:t>
              </a:r>
              <a:r>
                <a:rPr lang="en-US" altLang="ja-JP" dirty="0">
                  <a:latin typeface="Meiryo"/>
                  <a:ea typeface="Meiryo"/>
                  <a:cs typeface="+mn-lt"/>
                </a:rPr>
                <a:t>9</a:t>
              </a:r>
              <a:r>
                <a:rPr lang="ja-JP">
                  <a:latin typeface="Meiryo"/>
                  <a:ea typeface="Meiryo"/>
                  <a:cs typeface="+mn-lt"/>
                </a:rPr>
                <a:t>％</a:t>
              </a:r>
              <a:endParaRPr lang="ja-JP">
                <a:latin typeface="Meiryo"/>
                <a:ea typeface="Meiryo"/>
              </a:endParaRPr>
            </a:p>
            <a:p>
              <a:pPr algn="r">
                <a:lnSpc>
                  <a:spcPct val="150000"/>
                </a:lnSpc>
              </a:pPr>
              <a:r>
                <a:rPr lang="en-US" altLang="ja-JP" dirty="0">
                  <a:latin typeface="Meiryo"/>
                  <a:ea typeface="Meiryo"/>
                  <a:cs typeface="+mn-lt"/>
                </a:rPr>
                <a:t>9</a:t>
              </a:r>
              <a:r>
                <a:rPr lang="ja-JP" dirty="0">
                  <a:latin typeface="Meiryo"/>
                  <a:ea typeface="Meiryo"/>
                  <a:cs typeface="+mn-lt"/>
                </a:rPr>
                <a:t>.</a:t>
              </a:r>
              <a:r>
                <a:rPr lang="en-US" altLang="ja-JP" dirty="0">
                  <a:latin typeface="Meiryo"/>
                  <a:ea typeface="Meiryo"/>
                  <a:cs typeface="+mn-lt"/>
                </a:rPr>
                <a:t>0</a:t>
              </a:r>
              <a:r>
                <a:rPr lang="ja-JP">
                  <a:latin typeface="Meiryo"/>
                  <a:ea typeface="Meiryo"/>
                  <a:cs typeface="+mn-lt"/>
                </a:rPr>
                <a:t>％</a:t>
              </a:r>
              <a:endParaRPr lang="ja-JP" altLang="en-US">
                <a:latin typeface="Meiryo"/>
                <a:ea typeface="Meiryo"/>
                <a:cs typeface="+mn-lt"/>
              </a:endParaRPr>
            </a:p>
            <a:p>
              <a:pPr algn="r">
                <a:lnSpc>
                  <a:spcPct val="150000"/>
                </a:lnSpc>
              </a:pPr>
              <a:r>
                <a:rPr lang="ja-JP" dirty="0">
                  <a:latin typeface="Meiryo"/>
                  <a:ea typeface="Meiryo"/>
                  <a:cs typeface="+mn-lt"/>
                </a:rPr>
                <a:t>0.</a:t>
              </a:r>
              <a:r>
                <a:rPr lang="en-US" altLang="ja-JP" dirty="0">
                  <a:latin typeface="Meiryo"/>
                  <a:ea typeface="Meiryo"/>
                  <a:cs typeface="+mn-lt"/>
                </a:rPr>
                <a:t>5</a:t>
              </a:r>
              <a:r>
                <a:rPr lang="ja-JP" dirty="0">
                  <a:latin typeface="Meiryo"/>
                  <a:ea typeface="Meiryo"/>
                  <a:cs typeface="+mn-lt"/>
                </a:rPr>
                <a:t>％</a:t>
              </a:r>
              <a:endParaRPr lang="ja-JP" dirty="0">
                <a:latin typeface="Meiryo"/>
                <a:ea typeface="Meiryo"/>
              </a:endParaRPr>
            </a:p>
          </p:txBody>
        </p:sp>
        <p:sp>
          <p:nvSpPr>
            <p:cNvPr id="9" name="テキスト ボックス 8">
              <a:extLst>
                <a:ext uri="{FF2B5EF4-FFF2-40B4-BE49-F238E27FC236}">
                  <a16:creationId xmlns:a16="http://schemas.microsoft.com/office/drawing/2014/main" id="{26CEF52C-B61A-28C4-565E-DA67F7B275F6}"/>
                </a:ext>
              </a:extLst>
            </p:cNvPr>
            <p:cNvSpPr txBox="1"/>
            <p:nvPr/>
          </p:nvSpPr>
          <p:spPr>
            <a:xfrm>
              <a:off x="3974145" y="2831111"/>
              <a:ext cx="1092969" cy="296619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r">
                <a:lnSpc>
                  <a:spcPct val="150000"/>
                </a:lnSpc>
              </a:pPr>
              <a:r>
                <a:rPr lang="ja-JP" dirty="0">
                  <a:latin typeface="Meiryo"/>
                  <a:ea typeface="Meiryo"/>
                  <a:cs typeface="+mn-lt"/>
                </a:rPr>
                <a:t>6</a:t>
              </a:r>
              <a:r>
                <a:rPr lang="en-US" altLang="ja-JP" dirty="0">
                  <a:latin typeface="Meiryo"/>
                  <a:ea typeface="Meiryo"/>
                  <a:cs typeface="+mn-lt"/>
                </a:rPr>
                <a:t>93</a:t>
              </a:r>
              <a:r>
                <a:rPr lang="ja-JP">
                  <a:latin typeface="Meiryo"/>
                  <a:ea typeface="Meiryo"/>
                  <a:cs typeface="+mn-lt"/>
                </a:rPr>
                <a:t>億円</a:t>
              </a:r>
              <a:endParaRPr lang="ja-JP">
                <a:latin typeface="Meiryo"/>
                <a:ea typeface="Meiryo"/>
              </a:endParaRPr>
            </a:p>
            <a:p>
              <a:pPr algn="r">
                <a:lnSpc>
                  <a:spcPct val="150000"/>
                </a:lnSpc>
              </a:pPr>
              <a:r>
                <a:rPr lang="en-US" altLang="ja-JP" dirty="0">
                  <a:latin typeface="Meiryo"/>
                  <a:ea typeface="Meiryo"/>
                  <a:cs typeface="+mn-lt"/>
                </a:rPr>
                <a:t>429</a:t>
              </a:r>
              <a:r>
                <a:rPr lang="ja-JP">
                  <a:latin typeface="Meiryo"/>
                  <a:ea typeface="Meiryo"/>
                  <a:cs typeface="+mn-lt"/>
                </a:rPr>
                <a:t>億円</a:t>
              </a:r>
              <a:endParaRPr lang="ja-JP">
                <a:latin typeface="Meiryo"/>
                <a:ea typeface="Meiryo"/>
              </a:endParaRPr>
            </a:p>
            <a:p>
              <a:pPr algn="r">
                <a:lnSpc>
                  <a:spcPct val="150000"/>
                </a:lnSpc>
              </a:pPr>
              <a:r>
                <a:rPr lang="en-US" altLang="ja-JP" dirty="0">
                  <a:latin typeface="Meiryo"/>
                  <a:ea typeface="Meiryo"/>
                  <a:cs typeface="+mn-lt"/>
                </a:rPr>
                <a:t>66</a:t>
              </a:r>
              <a:r>
                <a:rPr lang="ja-JP">
                  <a:latin typeface="Meiryo"/>
                  <a:ea typeface="Meiryo"/>
                  <a:cs typeface="+mn-lt"/>
                </a:rPr>
                <a:t>億円</a:t>
              </a:r>
              <a:endParaRPr lang="ja-JP">
                <a:latin typeface="Meiryo"/>
                <a:ea typeface="Meiryo"/>
              </a:endParaRPr>
            </a:p>
            <a:p>
              <a:pPr algn="r">
                <a:lnSpc>
                  <a:spcPct val="150000"/>
                </a:lnSpc>
              </a:pPr>
              <a:r>
                <a:rPr lang="en-US" altLang="ja-JP" dirty="0">
                  <a:latin typeface="Meiryo"/>
                  <a:ea typeface="Meiryo"/>
                  <a:cs typeface="+mn-lt"/>
                </a:rPr>
                <a:t>80</a:t>
              </a:r>
              <a:r>
                <a:rPr lang="ja-JP">
                  <a:latin typeface="Meiryo"/>
                  <a:ea typeface="Meiryo"/>
                  <a:cs typeface="+mn-lt"/>
                </a:rPr>
                <a:t>億円</a:t>
              </a:r>
              <a:endParaRPr lang="ja-JP">
                <a:latin typeface="Meiryo"/>
                <a:ea typeface="Meiryo"/>
              </a:endParaRPr>
            </a:p>
            <a:p>
              <a:pPr algn="r">
                <a:lnSpc>
                  <a:spcPct val="150000"/>
                </a:lnSpc>
              </a:pPr>
              <a:r>
                <a:rPr lang="en-US" altLang="ja-JP" dirty="0">
                  <a:latin typeface="Meiryo"/>
                  <a:ea typeface="Meiryo"/>
                  <a:cs typeface="+mn-lt"/>
                </a:rPr>
                <a:t>138</a:t>
              </a:r>
              <a:r>
                <a:rPr lang="ja-JP">
                  <a:latin typeface="Meiryo"/>
                  <a:ea typeface="Meiryo"/>
                  <a:cs typeface="+mn-lt"/>
                </a:rPr>
                <a:t>億円</a:t>
              </a:r>
              <a:endParaRPr lang="ja-JP">
                <a:latin typeface="Meiryo"/>
                <a:ea typeface="Meiryo"/>
              </a:endParaRPr>
            </a:p>
            <a:p>
              <a:pPr algn="r">
                <a:lnSpc>
                  <a:spcPct val="150000"/>
                </a:lnSpc>
              </a:pPr>
              <a:r>
                <a:rPr lang="en-US" altLang="ja-JP" dirty="0">
                  <a:latin typeface="Meiryo"/>
                  <a:ea typeface="Meiryo"/>
                  <a:cs typeface="+mn-lt"/>
                </a:rPr>
                <a:t>139</a:t>
              </a:r>
              <a:r>
                <a:rPr lang="ja-JP">
                  <a:latin typeface="Meiryo"/>
                  <a:ea typeface="Meiryo"/>
                  <a:cs typeface="+mn-lt"/>
                </a:rPr>
                <a:t>億円</a:t>
              </a:r>
              <a:endParaRPr lang="ja-JP">
                <a:latin typeface="Meiryo"/>
                <a:ea typeface="Meiryo"/>
              </a:endParaRPr>
            </a:p>
            <a:p>
              <a:pPr algn="r">
                <a:lnSpc>
                  <a:spcPct val="150000"/>
                </a:lnSpc>
              </a:pPr>
              <a:r>
                <a:rPr lang="ja-JP">
                  <a:latin typeface="Meiryo"/>
                  <a:ea typeface="Meiryo"/>
                  <a:cs typeface="+mn-lt"/>
                </a:rPr>
                <a:t>7億円</a:t>
              </a:r>
              <a:endParaRPr lang="ja-JP">
                <a:latin typeface="Meiryo"/>
                <a:ea typeface="Meiryo"/>
              </a:endParaRPr>
            </a:p>
          </p:txBody>
        </p:sp>
      </p:grpSp>
      <p:sp>
        <p:nvSpPr>
          <p:cNvPr id="19" name="テキスト ボックス 18">
            <a:extLst>
              <a:ext uri="{FF2B5EF4-FFF2-40B4-BE49-F238E27FC236}">
                <a16:creationId xmlns:a16="http://schemas.microsoft.com/office/drawing/2014/main" id="{DD135785-03FC-3464-8592-8D0AA1FE0477}"/>
              </a:ext>
            </a:extLst>
          </p:cNvPr>
          <p:cNvSpPr txBox="1"/>
          <p:nvPr/>
        </p:nvSpPr>
        <p:spPr>
          <a:xfrm>
            <a:off x="6659545" y="3707412"/>
            <a:ext cx="2378508" cy="400110"/>
          </a:xfrm>
          <a:prstGeom prst="rect">
            <a:avLst/>
          </a:prstGeom>
          <a:noFill/>
        </p:spPr>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algn="ctr"/>
            <a:r>
              <a:rPr lang="ja-JP" altLang="en-US" sz="2000" b="1">
                <a:latin typeface="Meiryo"/>
                <a:ea typeface="Meiryo"/>
              </a:rPr>
              <a:t>無償資金</a:t>
            </a:r>
            <a:r>
              <a:rPr lang="ja-JP" sz="2000" b="1">
                <a:latin typeface="Meiryo"/>
                <a:ea typeface="Meiryo"/>
              </a:rPr>
              <a:t>協力</a:t>
            </a:r>
            <a:endParaRPr lang="ja-JP" altLang="en-US" sz="2000">
              <a:latin typeface="Meiryo"/>
              <a:ea typeface="Meiryo"/>
            </a:endParaRPr>
          </a:p>
        </p:txBody>
      </p:sp>
      <p:pic>
        <p:nvPicPr>
          <p:cNvPr id="23" name="図 22">
            <a:extLst>
              <a:ext uri="{FF2B5EF4-FFF2-40B4-BE49-F238E27FC236}">
                <a16:creationId xmlns:a16="http://schemas.microsoft.com/office/drawing/2014/main" id="{FBFCF51E-EAA5-24D2-EE31-EE9BCD029D4E}"/>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7354569" y="4153421"/>
            <a:ext cx="990904" cy="1051592"/>
          </a:xfrm>
          <a:prstGeom prst="rect">
            <a:avLst/>
          </a:prstGeom>
          <a:ln>
            <a:noFill/>
          </a:ln>
        </p:spPr>
      </p:pic>
      <p:grpSp>
        <p:nvGrpSpPr>
          <p:cNvPr id="18" name="グループ化 17">
            <a:extLst>
              <a:ext uri="{FF2B5EF4-FFF2-40B4-BE49-F238E27FC236}">
                <a16:creationId xmlns:a16="http://schemas.microsoft.com/office/drawing/2014/main" id="{388A0E76-1E94-14FE-AA37-AB3EC5815726}"/>
              </a:ext>
            </a:extLst>
          </p:cNvPr>
          <p:cNvGrpSpPr/>
          <p:nvPr/>
        </p:nvGrpSpPr>
        <p:grpSpPr>
          <a:xfrm>
            <a:off x="10154487" y="7132940"/>
            <a:ext cx="476056" cy="275437"/>
            <a:chOff x="9952321" y="7089339"/>
            <a:chExt cx="476056" cy="275437"/>
          </a:xfrm>
        </p:grpSpPr>
        <p:sp>
          <p:nvSpPr>
            <p:cNvPr id="13" name="楕円 12">
              <a:extLst>
                <a:ext uri="{FF2B5EF4-FFF2-40B4-BE49-F238E27FC236}">
                  <a16:creationId xmlns:a16="http://schemas.microsoft.com/office/drawing/2014/main" id="{F0D8E4DA-7AD5-1A86-E623-EE3B5F477E18}"/>
                </a:ext>
              </a:extLst>
            </p:cNvPr>
            <p:cNvSpPr/>
            <p:nvPr/>
          </p:nvSpPr>
          <p:spPr>
            <a:xfrm>
              <a:off x="10050709" y="7089339"/>
              <a:ext cx="273941" cy="275258"/>
            </a:xfrm>
            <a:prstGeom prst="ellipse">
              <a:avLst/>
            </a:prstGeom>
            <a:solidFill>
              <a:srgbClr val="EFEFE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16" name="テキスト ボックス 15">
              <a:extLst>
                <a:ext uri="{FF2B5EF4-FFF2-40B4-BE49-F238E27FC236}">
                  <a16:creationId xmlns:a16="http://schemas.microsoft.com/office/drawing/2014/main" id="{9C4D251D-4B20-9EAB-445B-0FEF7D638878}"/>
                </a:ext>
              </a:extLst>
            </p:cNvPr>
            <p:cNvSpPr txBox="1"/>
            <p:nvPr/>
          </p:nvSpPr>
          <p:spPr>
            <a:xfrm>
              <a:off x="9952321" y="7118555"/>
              <a:ext cx="476056" cy="246221"/>
            </a:xfrm>
            <a:prstGeom prst="rect">
              <a:avLst/>
            </a:prstGeom>
            <a:noFill/>
          </p:spPr>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algn="ctr"/>
              <a:r>
                <a:rPr lang="ja-JP" altLang="en-US" sz="1000" dirty="0">
                  <a:latin typeface="Meiryo"/>
                  <a:ea typeface="Meiryo"/>
                </a:rPr>
                <a:t>12</a:t>
              </a:r>
            </a:p>
          </p:txBody>
        </p:sp>
      </p:grpSp>
    </p:spTree>
    <p:extLst>
      <p:ext uri="{BB962C8B-B14F-4D97-AF65-F5344CB8AC3E}">
        <p14:creationId xmlns:p14="http://schemas.microsoft.com/office/powerpoint/2010/main" val="104871505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DCB57F9-0BDF-42D4-6E18-5746D0B6812A}"/>
            </a:ext>
          </a:extLst>
        </p:cNvPr>
        <p:cNvGrpSpPr/>
        <p:nvPr/>
      </p:nvGrpSpPr>
      <p:grpSpPr>
        <a:xfrm>
          <a:off x="0" y="0"/>
          <a:ext cx="0" cy="0"/>
          <a:chOff x="0" y="0"/>
          <a:chExt cx="0" cy="0"/>
        </a:xfrm>
      </p:grpSpPr>
      <p:grpSp>
        <p:nvGrpSpPr>
          <p:cNvPr id="8" name="ガイド" hidden="1">
            <a:extLst>
              <a:ext uri="{FF2B5EF4-FFF2-40B4-BE49-F238E27FC236}">
                <a16:creationId xmlns:a16="http://schemas.microsoft.com/office/drawing/2014/main" id="{CC0BAF77-D083-26EB-E56F-1243ACB3A949}"/>
              </a:ext>
            </a:extLst>
          </p:cNvPr>
          <p:cNvGrpSpPr/>
          <p:nvPr/>
        </p:nvGrpSpPr>
        <p:grpSpPr>
          <a:xfrm>
            <a:off x="536312" y="1784002"/>
            <a:ext cx="9612344" cy="5240648"/>
            <a:chOff x="536360" y="1784002"/>
            <a:chExt cx="9612344" cy="5240648"/>
          </a:xfrm>
        </p:grpSpPr>
        <p:sp>
          <p:nvSpPr>
            <p:cNvPr id="4" name="ガイド">
              <a:extLst>
                <a:ext uri="{FF2B5EF4-FFF2-40B4-BE49-F238E27FC236}">
                  <a16:creationId xmlns:a16="http://schemas.microsoft.com/office/drawing/2014/main" id="{49CDBDA3-417C-BB5B-4CAD-B7A268DF5D7B}"/>
                </a:ext>
              </a:extLst>
            </p:cNvPr>
            <p:cNvSpPr/>
            <p:nvPr/>
          </p:nvSpPr>
          <p:spPr>
            <a:xfrm>
              <a:off x="536360" y="1784002"/>
              <a:ext cx="9612344" cy="5240648"/>
            </a:xfrm>
            <a:prstGeom prst="rect">
              <a:avLst/>
            </a:prstGeom>
            <a:solidFill>
              <a:schemeClr val="bg1"/>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ja-JP"/>
              </a:defPPr>
              <a:lvl1pPr marL="0" algn="l" defTabSz="995416" rtl="0" eaLnBrk="1" latinLnBrk="0" hangingPunct="1">
                <a:defRPr kumimoji="1" sz="1959" kern="1200">
                  <a:solidFill>
                    <a:schemeClr val="tx1"/>
                  </a:solidFill>
                  <a:latin typeface="+mn-lt"/>
                  <a:ea typeface="+mn-ea"/>
                  <a:cs typeface="+mn-cs"/>
                </a:defRPr>
              </a:lvl1pPr>
              <a:lvl2pPr marL="497708" algn="l" defTabSz="995416" rtl="0" eaLnBrk="1" latinLnBrk="0" hangingPunct="1">
                <a:defRPr kumimoji="1" sz="1959" kern="1200">
                  <a:solidFill>
                    <a:schemeClr val="tx1"/>
                  </a:solidFill>
                  <a:latin typeface="+mn-lt"/>
                  <a:ea typeface="+mn-ea"/>
                  <a:cs typeface="+mn-cs"/>
                </a:defRPr>
              </a:lvl2pPr>
              <a:lvl3pPr marL="995416" algn="l" defTabSz="995416" rtl="0" eaLnBrk="1" latinLnBrk="0" hangingPunct="1">
                <a:defRPr kumimoji="1" sz="1959" kern="1200">
                  <a:solidFill>
                    <a:schemeClr val="tx1"/>
                  </a:solidFill>
                  <a:latin typeface="+mn-lt"/>
                  <a:ea typeface="+mn-ea"/>
                  <a:cs typeface="+mn-cs"/>
                </a:defRPr>
              </a:lvl3pPr>
              <a:lvl4pPr marL="1493124" algn="l" defTabSz="995416" rtl="0" eaLnBrk="1" latinLnBrk="0" hangingPunct="1">
                <a:defRPr kumimoji="1" sz="1959" kern="1200">
                  <a:solidFill>
                    <a:schemeClr val="tx1"/>
                  </a:solidFill>
                  <a:latin typeface="+mn-lt"/>
                  <a:ea typeface="+mn-ea"/>
                  <a:cs typeface="+mn-cs"/>
                </a:defRPr>
              </a:lvl4pPr>
              <a:lvl5pPr marL="1990832" algn="l" defTabSz="995416" rtl="0" eaLnBrk="1" latinLnBrk="0" hangingPunct="1">
                <a:defRPr kumimoji="1" sz="1959" kern="1200">
                  <a:solidFill>
                    <a:schemeClr val="tx1"/>
                  </a:solidFill>
                  <a:latin typeface="+mn-lt"/>
                  <a:ea typeface="+mn-ea"/>
                  <a:cs typeface="+mn-cs"/>
                </a:defRPr>
              </a:lvl5pPr>
              <a:lvl6pPr marL="2488540" algn="l" defTabSz="995416" rtl="0" eaLnBrk="1" latinLnBrk="0" hangingPunct="1">
                <a:defRPr kumimoji="1" sz="1959" kern="1200">
                  <a:solidFill>
                    <a:schemeClr val="tx1"/>
                  </a:solidFill>
                  <a:latin typeface="+mn-lt"/>
                  <a:ea typeface="+mn-ea"/>
                  <a:cs typeface="+mn-cs"/>
                </a:defRPr>
              </a:lvl6pPr>
              <a:lvl7pPr marL="2986248" algn="l" defTabSz="995416" rtl="0" eaLnBrk="1" latinLnBrk="0" hangingPunct="1">
                <a:defRPr kumimoji="1" sz="1959" kern="1200">
                  <a:solidFill>
                    <a:schemeClr val="tx1"/>
                  </a:solidFill>
                  <a:latin typeface="+mn-lt"/>
                  <a:ea typeface="+mn-ea"/>
                  <a:cs typeface="+mn-cs"/>
                </a:defRPr>
              </a:lvl7pPr>
              <a:lvl8pPr marL="3483955" algn="l" defTabSz="995416" rtl="0" eaLnBrk="1" latinLnBrk="0" hangingPunct="1">
                <a:defRPr kumimoji="1" sz="1959" kern="1200">
                  <a:solidFill>
                    <a:schemeClr val="tx1"/>
                  </a:solidFill>
                  <a:latin typeface="+mn-lt"/>
                  <a:ea typeface="+mn-ea"/>
                  <a:cs typeface="+mn-cs"/>
                </a:defRPr>
              </a:lvl8pPr>
              <a:lvl9pPr marL="3981663" algn="l" defTabSz="995416" rtl="0" eaLnBrk="1" latinLnBrk="0" hangingPunct="1">
                <a:defRPr kumimoji="1" sz="1959" kern="1200">
                  <a:solidFill>
                    <a:schemeClr val="tx1"/>
                  </a:solidFill>
                  <a:latin typeface="+mn-lt"/>
                  <a:ea typeface="+mn-ea"/>
                  <a:cs typeface="+mn-cs"/>
                </a:defRPr>
              </a:lvl9pPr>
            </a:lstStyle>
            <a:p>
              <a:pPr algn="ctr"/>
              <a:endParaRPr lang="ja-JP" altLang="en-US" sz="1959"/>
            </a:p>
          </p:txBody>
        </p:sp>
        <p:cxnSp>
          <p:nvCxnSpPr>
            <p:cNvPr id="6" name="直線矢印コネクタ 5">
              <a:extLst>
                <a:ext uri="{FF2B5EF4-FFF2-40B4-BE49-F238E27FC236}">
                  <a16:creationId xmlns:a16="http://schemas.microsoft.com/office/drawing/2014/main" id="{6A369B77-E55B-60E5-4307-F1100B351F17}"/>
                </a:ext>
              </a:extLst>
            </p:cNvPr>
            <p:cNvCxnSpPr>
              <a:cxnSpLocks/>
            </p:cNvCxnSpPr>
            <p:nvPr/>
          </p:nvCxnSpPr>
          <p:spPr>
            <a:xfrm flipH="1">
              <a:off x="5329169" y="1787212"/>
              <a:ext cx="11318" cy="5234981"/>
            </a:xfrm>
            <a:prstGeom prst="straightConnector1">
              <a:avLst/>
            </a:prstGeom>
            <a:ln>
              <a:solidFill>
                <a:srgbClr val="FF0000"/>
              </a:solidFill>
            </a:ln>
          </p:spPr>
          <p:style>
            <a:lnRef idx="2">
              <a:schemeClr val="accent1"/>
            </a:lnRef>
            <a:fillRef idx="0">
              <a:schemeClr val="accent1"/>
            </a:fillRef>
            <a:effectRef idx="1">
              <a:schemeClr val="accent1"/>
            </a:effectRef>
            <a:fontRef idx="minor">
              <a:schemeClr val="tx1"/>
            </a:fontRef>
          </p:style>
        </p:cxnSp>
      </p:grpSp>
      <p:grpSp>
        <p:nvGrpSpPr>
          <p:cNvPr id="2" name="グループ化 1">
            <a:extLst>
              <a:ext uri="{FF2B5EF4-FFF2-40B4-BE49-F238E27FC236}">
                <a16:creationId xmlns:a16="http://schemas.microsoft.com/office/drawing/2014/main" id="{4DCA7346-5F66-FFBC-30E8-A242D325D3A2}"/>
              </a:ext>
            </a:extLst>
          </p:cNvPr>
          <p:cNvGrpSpPr/>
          <p:nvPr/>
        </p:nvGrpSpPr>
        <p:grpSpPr>
          <a:xfrm>
            <a:off x="541089" y="2493302"/>
            <a:ext cx="9600776" cy="3728551"/>
            <a:chOff x="541088" y="2493301"/>
            <a:chExt cx="9124477" cy="3728551"/>
          </a:xfrm>
        </p:grpSpPr>
        <p:sp>
          <p:nvSpPr>
            <p:cNvPr id="20" name="正方形/長方形 19">
              <a:extLst>
                <a:ext uri="{FF2B5EF4-FFF2-40B4-BE49-F238E27FC236}">
                  <a16:creationId xmlns:a16="http://schemas.microsoft.com/office/drawing/2014/main" id="{B9799000-A7E7-32B1-C1DA-134C8EB3909F}"/>
                </a:ext>
              </a:extLst>
            </p:cNvPr>
            <p:cNvSpPr/>
            <p:nvPr/>
          </p:nvSpPr>
          <p:spPr>
            <a:xfrm>
              <a:off x="549970" y="2493301"/>
              <a:ext cx="9115595" cy="740230"/>
            </a:xfrm>
            <a:prstGeom prst="rect">
              <a:avLst/>
            </a:prstGeom>
            <a:solidFill>
              <a:srgbClr val="E3F1E8"/>
            </a:solidFill>
            <a:ln>
              <a:noFill/>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ja-JP"/>
              </a:defPPr>
              <a:lvl1pPr marL="0" algn="l" defTabSz="914400" rtl="0" eaLnBrk="1" latinLnBrk="0" hangingPunct="1">
                <a:defRPr kumimoji="1" sz="1800" kern="1200">
                  <a:solidFill>
                    <a:schemeClr val="lt1"/>
                  </a:solidFill>
                  <a:latin typeface="+mn-lt"/>
                  <a:ea typeface="+mn-ea"/>
                  <a:cs typeface="+mn-cs"/>
                </a:defRPr>
              </a:lvl1pPr>
              <a:lvl2pPr marL="457200" algn="l" defTabSz="914400" rtl="0" eaLnBrk="1" latinLnBrk="0" hangingPunct="1">
                <a:defRPr kumimoji="1" sz="1800" kern="1200">
                  <a:solidFill>
                    <a:schemeClr val="lt1"/>
                  </a:solidFill>
                  <a:latin typeface="+mn-lt"/>
                  <a:ea typeface="+mn-ea"/>
                  <a:cs typeface="+mn-cs"/>
                </a:defRPr>
              </a:lvl2pPr>
              <a:lvl3pPr marL="914400" algn="l" defTabSz="914400" rtl="0" eaLnBrk="1" latinLnBrk="0" hangingPunct="1">
                <a:defRPr kumimoji="1" sz="1800" kern="1200">
                  <a:solidFill>
                    <a:schemeClr val="lt1"/>
                  </a:solidFill>
                  <a:latin typeface="+mn-lt"/>
                  <a:ea typeface="+mn-ea"/>
                  <a:cs typeface="+mn-cs"/>
                </a:defRPr>
              </a:lvl3pPr>
              <a:lvl4pPr marL="1371600" algn="l" defTabSz="914400" rtl="0" eaLnBrk="1" latinLnBrk="0" hangingPunct="1">
                <a:defRPr kumimoji="1" sz="1800" kern="1200">
                  <a:solidFill>
                    <a:schemeClr val="lt1"/>
                  </a:solidFill>
                  <a:latin typeface="+mn-lt"/>
                  <a:ea typeface="+mn-ea"/>
                  <a:cs typeface="+mn-cs"/>
                </a:defRPr>
              </a:lvl4pPr>
              <a:lvl5pPr marL="1828800" algn="l" defTabSz="914400" rtl="0" eaLnBrk="1" latinLnBrk="0" hangingPunct="1">
                <a:defRPr kumimoji="1" sz="1800" kern="1200">
                  <a:solidFill>
                    <a:schemeClr val="lt1"/>
                  </a:solidFill>
                  <a:latin typeface="+mn-lt"/>
                  <a:ea typeface="+mn-ea"/>
                  <a:cs typeface="+mn-cs"/>
                </a:defRPr>
              </a:lvl5pPr>
              <a:lvl6pPr marL="2286000" algn="l" defTabSz="914400" rtl="0" eaLnBrk="1" latinLnBrk="0" hangingPunct="1">
                <a:defRPr kumimoji="1" sz="1800" kern="1200">
                  <a:solidFill>
                    <a:schemeClr val="lt1"/>
                  </a:solidFill>
                  <a:latin typeface="+mn-lt"/>
                  <a:ea typeface="+mn-ea"/>
                  <a:cs typeface="+mn-cs"/>
                </a:defRPr>
              </a:lvl6pPr>
              <a:lvl7pPr marL="2743200" algn="l" defTabSz="914400" rtl="0" eaLnBrk="1" latinLnBrk="0" hangingPunct="1">
                <a:defRPr kumimoji="1" sz="1800" kern="1200">
                  <a:solidFill>
                    <a:schemeClr val="lt1"/>
                  </a:solidFill>
                  <a:latin typeface="+mn-lt"/>
                  <a:ea typeface="+mn-ea"/>
                  <a:cs typeface="+mn-cs"/>
                </a:defRPr>
              </a:lvl7pPr>
              <a:lvl8pPr marL="3200400" algn="l" defTabSz="914400" rtl="0" eaLnBrk="1" latinLnBrk="0" hangingPunct="1">
                <a:defRPr kumimoji="1" sz="1800" kern="1200">
                  <a:solidFill>
                    <a:schemeClr val="lt1"/>
                  </a:solidFill>
                  <a:latin typeface="+mn-lt"/>
                  <a:ea typeface="+mn-ea"/>
                  <a:cs typeface="+mn-cs"/>
                </a:defRPr>
              </a:lvl8pPr>
              <a:lvl9pPr marL="3657600" algn="l" defTabSz="914400" rtl="0" eaLnBrk="1" latinLnBrk="0" hangingPunct="1">
                <a:defRPr kumimoji="1" sz="1800" kern="1200">
                  <a:solidFill>
                    <a:schemeClr val="lt1"/>
                  </a:solidFill>
                  <a:latin typeface="+mn-lt"/>
                  <a:ea typeface="+mn-ea"/>
                  <a:cs typeface="+mn-cs"/>
                </a:defRPr>
              </a:lvl9pPr>
            </a:lstStyle>
            <a:p>
              <a:pPr algn="ctr"/>
              <a:endParaRPr lang="ja-JP" altLang="en-US"/>
            </a:p>
          </p:txBody>
        </p:sp>
        <p:sp>
          <p:nvSpPr>
            <p:cNvPr id="21" name="正方形/長方形 20">
              <a:extLst>
                <a:ext uri="{FF2B5EF4-FFF2-40B4-BE49-F238E27FC236}">
                  <a16:creationId xmlns:a16="http://schemas.microsoft.com/office/drawing/2014/main" id="{236B9873-4FA8-1235-9315-28FBB3016823}"/>
                </a:ext>
              </a:extLst>
            </p:cNvPr>
            <p:cNvSpPr/>
            <p:nvPr/>
          </p:nvSpPr>
          <p:spPr>
            <a:xfrm>
              <a:off x="549890" y="3987462"/>
              <a:ext cx="9115595" cy="740230"/>
            </a:xfrm>
            <a:prstGeom prst="rect">
              <a:avLst/>
            </a:prstGeom>
            <a:solidFill>
              <a:srgbClr val="E3F1E8"/>
            </a:solidFill>
            <a:ln>
              <a:noFill/>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ja-JP"/>
              </a:defPPr>
              <a:lvl1pPr marL="0" algn="l" defTabSz="914400" rtl="0" eaLnBrk="1" latinLnBrk="0" hangingPunct="1">
                <a:defRPr kumimoji="1" sz="1800" kern="1200">
                  <a:solidFill>
                    <a:schemeClr val="lt1"/>
                  </a:solidFill>
                  <a:latin typeface="+mn-lt"/>
                  <a:ea typeface="+mn-ea"/>
                  <a:cs typeface="+mn-cs"/>
                </a:defRPr>
              </a:lvl1pPr>
              <a:lvl2pPr marL="457200" algn="l" defTabSz="914400" rtl="0" eaLnBrk="1" latinLnBrk="0" hangingPunct="1">
                <a:defRPr kumimoji="1" sz="1800" kern="1200">
                  <a:solidFill>
                    <a:schemeClr val="lt1"/>
                  </a:solidFill>
                  <a:latin typeface="+mn-lt"/>
                  <a:ea typeface="+mn-ea"/>
                  <a:cs typeface="+mn-cs"/>
                </a:defRPr>
              </a:lvl2pPr>
              <a:lvl3pPr marL="914400" algn="l" defTabSz="914400" rtl="0" eaLnBrk="1" latinLnBrk="0" hangingPunct="1">
                <a:defRPr kumimoji="1" sz="1800" kern="1200">
                  <a:solidFill>
                    <a:schemeClr val="lt1"/>
                  </a:solidFill>
                  <a:latin typeface="+mn-lt"/>
                  <a:ea typeface="+mn-ea"/>
                  <a:cs typeface="+mn-cs"/>
                </a:defRPr>
              </a:lvl3pPr>
              <a:lvl4pPr marL="1371600" algn="l" defTabSz="914400" rtl="0" eaLnBrk="1" latinLnBrk="0" hangingPunct="1">
                <a:defRPr kumimoji="1" sz="1800" kern="1200">
                  <a:solidFill>
                    <a:schemeClr val="lt1"/>
                  </a:solidFill>
                  <a:latin typeface="+mn-lt"/>
                  <a:ea typeface="+mn-ea"/>
                  <a:cs typeface="+mn-cs"/>
                </a:defRPr>
              </a:lvl4pPr>
              <a:lvl5pPr marL="1828800" algn="l" defTabSz="914400" rtl="0" eaLnBrk="1" latinLnBrk="0" hangingPunct="1">
                <a:defRPr kumimoji="1" sz="1800" kern="1200">
                  <a:solidFill>
                    <a:schemeClr val="lt1"/>
                  </a:solidFill>
                  <a:latin typeface="+mn-lt"/>
                  <a:ea typeface="+mn-ea"/>
                  <a:cs typeface="+mn-cs"/>
                </a:defRPr>
              </a:lvl5pPr>
              <a:lvl6pPr marL="2286000" algn="l" defTabSz="914400" rtl="0" eaLnBrk="1" latinLnBrk="0" hangingPunct="1">
                <a:defRPr kumimoji="1" sz="1800" kern="1200">
                  <a:solidFill>
                    <a:schemeClr val="lt1"/>
                  </a:solidFill>
                  <a:latin typeface="+mn-lt"/>
                  <a:ea typeface="+mn-ea"/>
                  <a:cs typeface="+mn-cs"/>
                </a:defRPr>
              </a:lvl6pPr>
              <a:lvl7pPr marL="2743200" algn="l" defTabSz="914400" rtl="0" eaLnBrk="1" latinLnBrk="0" hangingPunct="1">
                <a:defRPr kumimoji="1" sz="1800" kern="1200">
                  <a:solidFill>
                    <a:schemeClr val="lt1"/>
                  </a:solidFill>
                  <a:latin typeface="+mn-lt"/>
                  <a:ea typeface="+mn-ea"/>
                  <a:cs typeface="+mn-cs"/>
                </a:defRPr>
              </a:lvl7pPr>
              <a:lvl8pPr marL="3200400" algn="l" defTabSz="914400" rtl="0" eaLnBrk="1" latinLnBrk="0" hangingPunct="1">
                <a:defRPr kumimoji="1" sz="1800" kern="1200">
                  <a:solidFill>
                    <a:schemeClr val="lt1"/>
                  </a:solidFill>
                  <a:latin typeface="+mn-lt"/>
                  <a:ea typeface="+mn-ea"/>
                  <a:cs typeface="+mn-cs"/>
                </a:defRPr>
              </a:lvl8pPr>
              <a:lvl9pPr marL="3657600" algn="l" defTabSz="914400" rtl="0" eaLnBrk="1" latinLnBrk="0" hangingPunct="1">
                <a:defRPr kumimoji="1" sz="1800" kern="1200">
                  <a:solidFill>
                    <a:schemeClr val="lt1"/>
                  </a:solidFill>
                  <a:latin typeface="+mn-lt"/>
                  <a:ea typeface="+mn-ea"/>
                  <a:cs typeface="+mn-cs"/>
                </a:defRPr>
              </a:lvl9pPr>
            </a:lstStyle>
            <a:p>
              <a:pPr algn="ctr"/>
              <a:endParaRPr lang="ja-JP" altLang="en-US"/>
            </a:p>
          </p:txBody>
        </p:sp>
        <p:sp>
          <p:nvSpPr>
            <p:cNvPr id="22" name="正方形/長方形 21">
              <a:extLst>
                <a:ext uri="{FF2B5EF4-FFF2-40B4-BE49-F238E27FC236}">
                  <a16:creationId xmlns:a16="http://schemas.microsoft.com/office/drawing/2014/main" id="{79E9A57A-6211-ACA5-E118-DABC98B8EE74}"/>
                </a:ext>
              </a:extLst>
            </p:cNvPr>
            <p:cNvSpPr/>
            <p:nvPr/>
          </p:nvSpPr>
          <p:spPr>
            <a:xfrm>
              <a:off x="541088" y="5481622"/>
              <a:ext cx="9115595" cy="740230"/>
            </a:xfrm>
            <a:prstGeom prst="rect">
              <a:avLst/>
            </a:prstGeom>
            <a:solidFill>
              <a:srgbClr val="E3F1E8"/>
            </a:solidFill>
            <a:ln>
              <a:noFill/>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ja-JP"/>
              </a:defPPr>
              <a:lvl1pPr marL="0" algn="l" defTabSz="914400" rtl="0" eaLnBrk="1" latinLnBrk="0" hangingPunct="1">
                <a:defRPr kumimoji="1" sz="1800" kern="1200">
                  <a:solidFill>
                    <a:schemeClr val="lt1"/>
                  </a:solidFill>
                  <a:latin typeface="+mn-lt"/>
                  <a:ea typeface="+mn-ea"/>
                  <a:cs typeface="+mn-cs"/>
                </a:defRPr>
              </a:lvl1pPr>
              <a:lvl2pPr marL="457200" algn="l" defTabSz="914400" rtl="0" eaLnBrk="1" latinLnBrk="0" hangingPunct="1">
                <a:defRPr kumimoji="1" sz="1800" kern="1200">
                  <a:solidFill>
                    <a:schemeClr val="lt1"/>
                  </a:solidFill>
                  <a:latin typeface="+mn-lt"/>
                  <a:ea typeface="+mn-ea"/>
                  <a:cs typeface="+mn-cs"/>
                </a:defRPr>
              </a:lvl2pPr>
              <a:lvl3pPr marL="914400" algn="l" defTabSz="914400" rtl="0" eaLnBrk="1" latinLnBrk="0" hangingPunct="1">
                <a:defRPr kumimoji="1" sz="1800" kern="1200">
                  <a:solidFill>
                    <a:schemeClr val="lt1"/>
                  </a:solidFill>
                  <a:latin typeface="+mn-lt"/>
                  <a:ea typeface="+mn-ea"/>
                  <a:cs typeface="+mn-cs"/>
                </a:defRPr>
              </a:lvl3pPr>
              <a:lvl4pPr marL="1371600" algn="l" defTabSz="914400" rtl="0" eaLnBrk="1" latinLnBrk="0" hangingPunct="1">
                <a:defRPr kumimoji="1" sz="1800" kern="1200">
                  <a:solidFill>
                    <a:schemeClr val="lt1"/>
                  </a:solidFill>
                  <a:latin typeface="+mn-lt"/>
                  <a:ea typeface="+mn-ea"/>
                  <a:cs typeface="+mn-cs"/>
                </a:defRPr>
              </a:lvl4pPr>
              <a:lvl5pPr marL="1828800" algn="l" defTabSz="914400" rtl="0" eaLnBrk="1" latinLnBrk="0" hangingPunct="1">
                <a:defRPr kumimoji="1" sz="1800" kern="1200">
                  <a:solidFill>
                    <a:schemeClr val="lt1"/>
                  </a:solidFill>
                  <a:latin typeface="+mn-lt"/>
                  <a:ea typeface="+mn-ea"/>
                  <a:cs typeface="+mn-cs"/>
                </a:defRPr>
              </a:lvl5pPr>
              <a:lvl6pPr marL="2286000" algn="l" defTabSz="914400" rtl="0" eaLnBrk="1" latinLnBrk="0" hangingPunct="1">
                <a:defRPr kumimoji="1" sz="1800" kern="1200">
                  <a:solidFill>
                    <a:schemeClr val="lt1"/>
                  </a:solidFill>
                  <a:latin typeface="+mn-lt"/>
                  <a:ea typeface="+mn-ea"/>
                  <a:cs typeface="+mn-cs"/>
                </a:defRPr>
              </a:lvl6pPr>
              <a:lvl7pPr marL="2743200" algn="l" defTabSz="914400" rtl="0" eaLnBrk="1" latinLnBrk="0" hangingPunct="1">
                <a:defRPr kumimoji="1" sz="1800" kern="1200">
                  <a:solidFill>
                    <a:schemeClr val="lt1"/>
                  </a:solidFill>
                  <a:latin typeface="+mn-lt"/>
                  <a:ea typeface="+mn-ea"/>
                  <a:cs typeface="+mn-cs"/>
                </a:defRPr>
              </a:lvl7pPr>
              <a:lvl8pPr marL="3200400" algn="l" defTabSz="914400" rtl="0" eaLnBrk="1" latinLnBrk="0" hangingPunct="1">
                <a:defRPr kumimoji="1" sz="1800" kern="1200">
                  <a:solidFill>
                    <a:schemeClr val="lt1"/>
                  </a:solidFill>
                  <a:latin typeface="+mn-lt"/>
                  <a:ea typeface="+mn-ea"/>
                  <a:cs typeface="+mn-cs"/>
                </a:defRPr>
              </a:lvl8pPr>
              <a:lvl9pPr marL="3657600" algn="l" defTabSz="914400" rtl="0" eaLnBrk="1" latinLnBrk="0" hangingPunct="1">
                <a:defRPr kumimoji="1" sz="1800" kern="1200">
                  <a:solidFill>
                    <a:schemeClr val="lt1"/>
                  </a:solidFill>
                  <a:latin typeface="+mn-lt"/>
                  <a:ea typeface="+mn-ea"/>
                  <a:cs typeface="+mn-cs"/>
                </a:defRPr>
              </a:lvl9pPr>
            </a:lstStyle>
            <a:p>
              <a:pPr algn="ctr"/>
              <a:endParaRPr lang="ja-JP" altLang="en-US"/>
            </a:p>
          </p:txBody>
        </p:sp>
      </p:grpSp>
      <p:sp>
        <p:nvSpPr>
          <p:cNvPr id="3" name="テキスト ボックス 00">
            <a:extLst>
              <a:ext uri="{FF2B5EF4-FFF2-40B4-BE49-F238E27FC236}">
                <a16:creationId xmlns:a16="http://schemas.microsoft.com/office/drawing/2014/main" id="{2DA410CC-B0F5-36FA-5257-84550FFF69B9}"/>
              </a:ext>
            </a:extLst>
          </p:cNvPr>
          <p:cNvSpPr txBox="1"/>
          <p:nvPr/>
        </p:nvSpPr>
        <p:spPr>
          <a:xfrm>
            <a:off x="592410" y="782545"/>
            <a:ext cx="794847" cy="523220"/>
          </a:xfrm>
          <a:prstGeom prst="rect">
            <a:avLst/>
          </a:prstGeom>
          <a:noFill/>
        </p:spPr>
        <p:txBody>
          <a:bodyPr rot="0" spcFirstLastPara="0" vert="horz" wrap="square" lIns="91440" tIns="45720" rIns="91440" bIns="45720" numCol="1" spcCol="0" rtlCol="0" fromWordArt="0" anchor="ctr" anchorCtr="0" forceAA="0" compatLnSpc="1">
            <a:prstTxWarp prst="textNoShape">
              <a:avLst/>
            </a:prstTxWarp>
            <a:spAutoFit/>
          </a:bodyPr>
          <a:lstStyle>
            <a:defPPr>
              <a:defRPr lang="ja-JP"/>
            </a:defPPr>
            <a:lvl1pPr marL="0" algn="l" defTabSz="995416" rtl="0" eaLnBrk="1" latinLnBrk="0" hangingPunct="1">
              <a:defRPr kumimoji="1" sz="1959" kern="1200">
                <a:solidFill>
                  <a:schemeClr val="tx1"/>
                </a:solidFill>
                <a:latin typeface="+mn-lt"/>
                <a:ea typeface="+mn-ea"/>
                <a:cs typeface="+mn-cs"/>
              </a:defRPr>
            </a:lvl1pPr>
            <a:lvl2pPr marL="497708" algn="l" defTabSz="995416" rtl="0" eaLnBrk="1" latinLnBrk="0" hangingPunct="1">
              <a:defRPr kumimoji="1" sz="1959" kern="1200">
                <a:solidFill>
                  <a:schemeClr val="tx1"/>
                </a:solidFill>
                <a:latin typeface="+mn-lt"/>
                <a:ea typeface="+mn-ea"/>
                <a:cs typeface="+mn-cs"/>
              </a:defRPr>
            </a:lvl2pPr>
            <a:lvl3pPr marL="995416" algn="l" defTabSz="995416" rtl="0" eaLnBrk="1" latinLnBrk="0" hangingPunct="1">
              <a:defRPr kumimoji="1" sz="1959" kern="1200">
                <a:solidFill>
                  <a:schemeClr val="tx1"/>
                </a:solidFill>
                <a:latin typeface="+mn-lt"/>
                <a:ea typeface="+mn-ea"/>
                <a:cs typeface="+mn-cs"/>
              </a:defRPr>
            </a:lvl3pPr>
            <a:lvl4pPr marL="1493124" algn="l" defTabSz="995416" rtl="0" eaLnBrk="1" latinLnBrk="0" hangingPunct="1">
              <a:defRPr kumimoji="1" sz="1959" kern="1200">
                <a:solidFill>
                  <a:schemeClr val="tx1"/>
                </a:solidFill>
                <a:latin typeface="+mn-lt"/>
                <a:ea typeface="+mn-ea"/>
                <a:cs typeface="+mn-cs"/>
              </a:defRPr>
            </a:lvl4pPr>
            <a:lvl5pPr marL="1990832" algn="l" defTabSz="995416" rtl="0" eaLnBrk="1" latinLnBrk="0" hangingPunct="1">
              <a:defRPr kumimoji="1" sz="1959" kern="1200">
                <a:solidFill>
                  <a:schemeClr val="tx1"/>
                </a:solidFill>
                <a:latin typeface="+mn-lt"/>
                <a:ea typeface="+mn-ea"/>
                <a:cs typeface="+mn-cs"/>
              </a:defRPr>
            </a:lvl5pPr>
            <a:lvl6pPr marL="2488540" algn="l" defTabSz="995416" rtl="0" eaLnBrk="1" latinLnBrk="0" hangingPunct="1">
              <a:defRPr kumimoji="1" sz="1959" kern="1200">
                <a:solidFill>
                  <a:schemeClr val="tx1"/>
                </a:solidFill>
                <a:latin typeface="+mn-lt"/>
                <a:ea typeface="+mn-ea"/>
                <a:cs typeface="+mn-cs"/>
              </a:defRPr>
            </a:lvl6pPr>
            <a:lvl7pPr marL="2986248" algn="l" defTabSz="995416" rtl="0" eaLnBrk="1" latinLnBrk="0" hangingPunct="1">
              <a:defRPr kumimoji="1" sz="1959" kern="1200">
                <a:solidFill>
                  <a:schemeClr val="tx1"/>
                </a:solidFill>
                <a:latin typeface="+mn-lt"/>
                <a:ea typeface="+mn-ea"/>
                <a:cs typeface="+mn-cs"/>
              </a:defRPr>
            </a:lvl7pPr>
            <a:lvl8pPr marL="3483955" algn="l" defTabSz="995416" rtl="0" eaLnBrk="1" latinLnBrk="0" hangingPunct="1">
              <a:defRPr kumimoji="1" sz="1959" kern="1200">
                <a:solidFill>
                  <a:schemeClr val="tx1"/>
                </a:solidFill>
                <a:latin typeface="+mn-lt"/>
                <a:ea typeface="+mn-ea"/>
                <a:cs typeface="+mn-cs"/>
              </a:defRPr>
            </a:lvl8pPr>
            <a:lvl9pPr marL="3981663" algn="l" defTabSz="995416" rtl="0" eaLnBrk="1" latinLnBrk="0" hangingPunct="1">
              <a:defRPr kumimoji="1" sz="1959" kern="1200">
                <a:solidFill>
                  <a:schemeClr val="tx1"/>
                </a:solidFill>
                <a:latin typeface="+mn-lt"/>
                <a:ea typeface="+mn-ea"/>
                <a:cs typeface="+mn-cs"/>
              </a:defRPr>
            </a:lvl9pPr>
          </a:lstStyle>
          <a:p>
            <a:pPr algn="ctr"/>
            <a:r>
              <a:rPr lang="ja-JP" altLang="en-US" sz="2800" b="1">
                <a:solidFill>
                  <a:schemeClr val="bg1"/>
                </a:solidFill>
                <a:latin typeface="Meiryo"/>
                <a:ea typeface="Meiryo"/>
              </a:rPr>
              <a:t>08</a:t>
            </a:r>
            <a:endParaRPr lang="ja-JP" sz="2800" b="1">
              <a:solidFill>
                <a:schemeClr val="bg1"/>
              </a:solidFill>
              <a:latin typeface="Meiryo"/>
              <a:ea typeface="Meiryo"/>
            </a:endParaRPr>
          </a:p>
        </p:txBody>
      </p:sp>
      <p:sp>
        <p:nvSpPr>
          <p:cNvPr id="5" name="テキスト ボックス タイトル">
            <a:extLst>
              <a:ext uri="{FF2B5EF4-FFF2-40B4-BE49-F238E27FC236}">
                <a16:creationId xmlns:a16="http://schemas.microsoft.com/office/drawing/2014/main" id="{FE50FC71-242B-DD46-B043-A830AC4C68A2}"/>
              </a:ext>
            </a:extLst>
          </p:cNvPr>
          <p:cNvSpPr txBox="1"/>
          <p:nvPr/>
        </p:nvSpPr>
        <p:spPr>
          <a:xfrm>
            <a:off x="1681565" y="759024"/>
            <a:ext cx="8302300" cy="523220"/>
          </a:xfrm>
          <a:prstGeom prst="rect">
            <a:avLst/>
          </a:prstGeom>
          <a:noFill/>
        </p:spPr>
        <p:txBody>
          <a:bodyPr rot="0" spcFirstLastPara="0" vert="horz" wrap="square" lIns="91440" tIns="45720" rIns="91440" bIns="45720" numCol="1" spcCol="0" rtlCol="0" fromWordArt="0" anchor="ctr" anchorCtr="0" forceAA="0" compatLnSpc="1">
            <a:prstTxWarp prst="textNoShape">
              <a:avLst/>
            </a:prstTxWarp>
            <a:spAutoFit/>
          </a:bodyPr>
          <a:lstStyle>
            <a:defPPr>
              <a:defRPr lang="ja-JP"/>
            </a:defPPr>
            <a:lvl1pPr marL="0" algn="l" defTabSz="995416" rtl="0" eaLnBrk="1" latinLnBrk="0" hangingPunct="1">
              <a:defRPr kumimoji="1" sz="1959" kern="1200">
                <a:solidFill>
                  <a:schemeClr val="tx1"/>
                </a:solidFill>
                <a:latin typeface="+mn-lt"/>
                <a:ea typeface="+mn-ea"/>
                <a:cs typeface="+mn-cs"/>
              </a:defRPr>
            </a:lvl1pPr>
            <a:lvl2pPr marL="497708" algn="l" defTabSz="995416" rtl="0" eaLnBrk="1" latinLnBrk="0" hangingPunct="1">
              <a:defRPr kumimoji="1" sz="1959" kern="1200">
                <a:solidFill>
                  <a:schemeClr val="tx1"/>
                </a:solidFill>
                <a:latin typeface="+mn-lt"/>
                <a:ea typeface="+mn-ea"/>
                <a:cs typeface="+mn-cs"/>
              </a:defRPr>
            </a:lvl2pPr>
            <a:lvl3pPr marL="995416" algn="l" defTabSz="995416" rtl="0" eaLnBrk="1" latinLnBrk="0" hangingPunct="1">
              <a:defRPr kumimoji="1" sz="1959" kern="1200">
                <a:solidFill>
                  <a:schemeClr val="tx1"/>
                </a:solidFill>
                <a:latin typeface="+mn-lt"/>
                <a:ea typeface="+mn-ea"/>
                <a:cs typeface="+mn-cs"/>
              </a:defRPr>
            </a:lvl3pPr>
            <a:lvl4pPr marL="1493124" algn="l" defTabSz="995416" rtl="0" eaLnBrk="1" latinLnBrk="0" hangingPunct="1">
              <a:defRPr kumimoji="1" sz="1959" kern="1200">
                <a:solidFill>
                  <a:schemeClr val="tx1"/>
                </a:solidFill>
                <a:latin typeface="+mn-lt"/>
                <a:ea typeface="+mn-ea"/>
                <a:cs typeface="+mn-cs"/>
              </a:defRPr>
            </a:lvl4pPr>
            <a:lvl5pPr marL="1990832" algn="l" defTabSz="995416" rtl="0" eaLnBrk="1" latinLnBrk="0" hangingPunct="1">
              <a:defRPr kumimoji="1" sz="1959" kern="1200">
                <a:solidFill>
                  <a:schemeClr val="tx1"/>
                </a:solidFill>
                <a:latin typeface="+mn-lt"/>
                <a:ea typeface="+mn-ea"/>
                <a:cs typeface="+mn-cs"/>
              </a:defRPr>
            </a:lvl5pPr>
            <a:lvl6pPr marL="2488540" algn="l" defTabSz="995416" rtl="0" eaLnBrk="1" latinLnBrk="0" hangingPunct="1">
              <a:defRPr kumimoji="1" sz="1959" kern="1200">
                <a:solidFill>
                  <a:schemeClr val="tx1"/>
                </a:solidFill>
                <a:latin typeface="+mn-lt"/>
                <a:ea typeface="+mn-ea"/>
                <a:cs typeface="+mn-cs"/>
              </a:defRPr>
            </a:lvl6pPr>
            <a:lvl7pPr marL="2986248" algn="l" defTabSz="995416" rtl="0" eaLnBrk="1" latinLnBrk="0" hangingPunct="1">
              <a:defRPr kumimoji="1" sz="1959" kern="1200">
                <a:solidFill>
                  <a:schemeClr val="tx1"/>
                </a:solidFill>
                <a:latin typeface="+mn-lt"/>
                <a:ea typeface="+mn-ea"/>
                <a:cs typeface="+mn-cs"/>
              </a:defRPr>
            </a:lvl7pPr>
            <a:lvl8pPr marL="3483955" algn="l" defTabSz="995416" rtl="0" eaLnBrk="1" latinLnBrk="0" hangingPunct="1">
              <a:defRPr kumimoji="1" sz="1959" kern="1200">
                <a:solidFill>
                  <a:schemeClr val="tx1"/>
                </a:solidFill>
                <a:latin typeface="+mn-lt"/>
                <a:ea typeface="+mn-ea"/>
                <a:cs typeface="+mn-cs"/>
              </a:defRPr>
            </a:lvl8pPr>
            <a:lvl9pPr marL="3981663" algn="l" defTabSz="995416" rtl="0" eaLnBrk="1" latinLnBrk="0" hangingPunct="1">
              <a:defRPr kumimoji="1" sz="1959" kern="1200">
                <a:solidFill>
                  <a:schemeClr val="tx1"/>
                </a:solidFill>
                <a:latin typeface="+mn-lt"/>
                <a:ea typeface="+mn-ea"/>
                <a:cs typeface="+mn-cs"/>
              </a:defRPr>
            </a:lvl9pPr>
          </a:lstStyle>
          <a:p>
            <a:r>
              <a:rPr lang="en-US" sz="2800" b="1" err="1">
                <a:latin typeface="メイリオ"/>
                <a:ea typeface="メイリオ"/>
                <a:cs typeface="+mn-lt"/>
              </a:rPr>
              <a:t>技術協力形態別の人数実績</a:t>
            </a:r>
            <a:r>
              <a:rPr lang="en-US" altLang="ja-JP" sz="2800" b="1" dirty="0">
                <a:latin typeface="メイリオ"/>
                <a:ea typeface="メイリオ"/>
              </a:rPr>
              <a:t>　</a:t>
            </a:r>
            <a:r>
              <a:rPr lang="en-US" sz="2000" b="1" dirty="0">
                <a:latin typeface="メイリオ"/>
                <a:ea typeface="メイリオ"/>
                <a:cs typeface="+mn-lt"/>
              </a:rPr>
              <a:t>（2023年度）</a:t>
            </a:r>
            <a:endParaRPr lang="ja-JP" sz="2000" b="1">
              <a:latin typeface="メイリオ"/>
              <a:ea typeface="メイリオ"/>
            </a:endParaRPr>
          </a:p>
        </p:txBody>
      </p:sp>
      <p:sp>
        <p:nvSpPr>
          <p:cNvPr id="7" name="テキスト ボックス 11">
            <a:extLst>
              <a:ext uri="{FF2B5EF4-FFF2-40B4-BE49-F238E27FC236}">
                <a16:creationId xmlns:a16="http://schemas.microsoft.com/office/drawing/2014/main" id="{E3CAA6CB-C053-0CF3-F797-E1B348891A8D}"/>
              </a:ext>
            </a:extLst>
          </p:cNvPr>
          <p:cNvSpPr txBox="1"/>
          <p:nvPr/>
        </p:nvSpPr>
        <p:spPr>
          <a:xfrm>
            <a:off x="643078" y="2685329"/>
            <a:ext cx="9873209" cy="430887"/>
          </a:xfrm>
          <a:prstGeom prst="rect">
            <a:avLst/>
          </a:prstGeom>
          <a:noFill/>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r>
              <a:rPr lang="ja-JP" altLang="en-US" sz="2000" b="1">
                <a:latin typeface="Meiryo"/>
                <a:ea typeface="Meiryo"/>
                <a:cs typeface="+mn-lt"/>
              </a:rPr>
              <a:t>研修員受入</a:t>
            </a:r>
            <a:r>
              <a:rPr lang="ja-JP" altLang="en-US">
                <a:latin typeface="Meiryo"/>
                <a:ea typeface="Meiryo"/>
                <a:cs typeface="+mn-lt"/>
              </a:rPr>
              <a:t>　　新規 </a:t>
            </a:r>
            <a:r>
              <a:rPr lang="en-US" altLang="ja-JP" sz="2200">
                <a:latin typeface="Meiryo"/>
                <a:ea typeface="+mn-lt"/>
                <a:cs typeface="+mn-lt"/>
              </a:rPr>
              <a:t>12,</a:t>
            </a:r>
            <a:r>
              <a:rPr lang="ja-JP" sz="2200">
                <a:latin typeface="Meiryo"/>
                <a:ea typeface="Meiryo"/>
                <a:cs typeface="+mn-lt"/>
              </a:rPr>
              <a:t>1</a:t>
            </a:r>
            <a:r>
              <a:rPr lang="en-US" altLang="ja-JP" sz="2200">
                <a:latin typeface="Meiryo"/>
                <a:ea typeface="+mn-lt"/>
                <a:cs typeface="+mn-lt"/>
              </a:rPr>
              <a:t>95</a:t>
            </a:r>
            <a:r>
              <a:rPr lang="ja-JP" altLang="en-US">
                <a:latin typeface="Meiryo"/>
                <a:ea typeface="Meiryo"/>
                <a:cs typeface="+mn-lt"/>
              </a:rPr>
              <a:t>人　累</a:t>
            </a:r>
            <a:r>
              <a:rPr lang="ja-JP">
                <a:latin typeface="Meiryo"/>
                <a:ea typeface="Meiryo"/>
                <a:cs typeface="+mn-lt"/>
              </a:rPr>
              <a:t>計</a:t>
            </a:r>
            <a:r>
              <a:rPr lang="ja-JP" altLang="en-US">
                <a:latin typeface="Meiryo"/>
                <a:ea typeface="Meiryo"/>
                <a:cs typeface="+mn-lt"/>
              </a:rPr>
              <a:t> </a:t>
            </a:r>
            <a:r>
              <a:rPr lang="ja-JP" sz="2200">
                <a:latin typeface="Meiryo"/>
                <a:ea typeface="Meiryo"/>
                <a:cs typeface="+mn-lt"/>
              </a:rPr>
              <a:t>6</a:t>
            </a:r>
            <a:r>
              <a:rPr lang="en-US" altLang="ja-JP" sz="2200">
                <a:latin typeface="Meiryo"/>
                <a:ea typeface="+mn-lt"/>
                <a:cs typeface="+mn-lt"/>
              </a:rPr>
              <a:t>99,211</a:t>
            </a:r>
            <a:r>
              <a:rPr lang="ja-JP" altLang="en-US">
                <a:latin typeface="Meiryo"/>
                <a:ea typeface="Meiryo"/>
                <a:cs typeface="+mn-lt"/>
              </a:rPr>
              <a:t>人</a:t>
            </a:r>
            <a:r>
              <a:rPr lang="ja-JP" altLang="en-US" sz="1400">
                <a:latin typeface="Meiryo"/>
                <a:ea typeface="Meiryo"/>
                <a:cs typeface="+mn-lt"/>
              </a:rPr>
              <a:t>（</a:t>
            </a:r>
            <a:r>
              <a:rPr lang="en-US" altLang="ja-JP" sz="1400">
                <a:latin typeface="Meiryo"/>
                <a:ea typeface="+mn-lt"/>
                <a:cs typeface="+mn-lt"/>
              </a:rPr>
              <a:t>1954</a:t>
            </a:r>
            <a:r>
              <a:rPr lang="ja-JP" altLang="en-US" sz="1400">
                <a:latin typeface="Meiryo"/>
                <a:ea typeface="Meiryo"/>
                <a:cs typeface="+mn-lt"/>
              </a:rPr>
              <a:t>～</a:t>
            </a:r>
            <a:r>
              <a:rPr lang="en-US" altLang="ja-JP" sz="1400">
                <a:latin typeface="Meiryo"/>
                <a:ea typeface="+mn-lt"/>
                <a:cs typeface="+mn-lt"/>
              </a:rPr>
              <a:t>2023</a:t>
            </a:r>
            <a:r>
              <a:rPr lang="ja-JP" altLang="en-US" sz="1400">
                <a:latin typeface="Meiryo"/>
                <a:ea typeface="Meiryo"/>
                <a:cs typeface="+mn-lt"/>
              </a:rPr>
              <a:t>年度）</a:t>
            </a:r>
            <a:endParaRPr lang="ja-JP" sz="1400">
              <a:latin typeface="Meiryo"/>
              <a:ea typeface="Meiryo"/>
              <a:cs typeface="+mn-lt"/>
            </a:endParaRPr>
          </a:p>
        </p:txBody>
      </p:sp>
      <p:sp>
        <p:nvSpPr>
          <p:cNvPr id="9" name="テキスト ボックス 18">
            <a:extLst>
              <a:ext uri="{FF2B5EF4-FFF2-40B4-BE49-F238E27FC236}">
                <a16:creationId xmlns:a16="http://schemas.microsoft.com/office/drawing/2014/main" id="{FDC94877-5558-3F80-2418-EEBD201BBDFE}"/>
              </a:ext>
            </a:extLst>
          </p:cNvPr>
          <p:cNvSpPr txBox="1"/>
          <p:nvPr/>
        </p:nvSpPr>
        <p:spPr>
          <a:xfrm>
            <a:off x="643078" y="3429704"/>
            <a:ext cx="9873209" cy="430887"/>
          </a:xfrm>
          <a:prstGeom prst="rect">
            <a:avLst/>
          </a:prstGeom>
          <a:noFill/>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r>
              <a:rPr lang="ja-JP" altLang="en-US" sz="2000" b="1">
                <a:latin typeface="Meiryo"/>
                <a:ea typeface="Meiryo"/>
                <a:cs typeface="+mn-lt"/>
              </a:rPr>
              <a:t>専門家派遣</a:t>
            </a:r>
            <a:r>
              <a:rPr lang="ja-JP" altLang="en-US">
                <a:latin typeface="Meiryo"/>
                <a:ea typeface="Meiryo"/>
                <a:cs typeface="+mn-lt"/>
              </a:rPr>
              <a:t>　　新規 </a:t>
            </a:r>
            <a:r>
              <a:rPr lang="en-US" altLang="ja-JP" sz="2200">
                <a:latin typeface="Meiryo"/>
                <a:ea typeface="+mn-lt"/>
                <a:cs typeface="+mn-lt"/>
              </a:rPr>
              <a:t>7,7</a:t>
            </a:r>
            <a:r>
              <a:rPr lang="ja-JP" sz="2200">
                <a:latin typeface="Meiryo"/>
                <a:ea typeface="Meiryo"/>
                <a:cs typeface="+mn-lt"/>
              </a:rPr>
              <a:t>02</a:t>
            </a:r>
            <a:r>
              <a:rPr lang="ja-JP" altLang="en-US">
                <a:latin typeface="Meiryo"/>
                <a:ea typeface="Meiryo"/>
                <a:cs typeface="+mn-lt"/>
              </a:rPr>
              <a:t>人　累計</a:t>
            </a:r>
            <a:r>
              <a:rPr lang="ja-JP">
                <a:latin typeface="Meiryo"/>
                <a:ea typeface="Meiryo"/>
                <a:cs typeface="+mn-lt"/>
              </a:rPr>
              <a:t> </a:t>
            </a:r>
            <a:r>
              <a:rPr lang="ja-JP" sz="2200">
                <a:latin typeface="Meiryo"/>
                <a:ea typeface="Meiryo"/>
                <a:cs typeface="+mn-lt"/>
              </a:rPr>
              <a:t>2</a:t>
            </a:r>
            <a:r>
              <a:rPr lang="en-US" altLang="ja-JP" sz="2200">
                <a:latin typeface="Meiryo"/>
                <a:ea typeface="+mn-lt"/>
                <a:cs typeface="+mn-lt"/>
              </a:rPr>
              <a:t>15,340</a:t>
            </a:r>
            <a:r>
              <a:rPr lang="ja-JP" altLang="en-US">
                <a:latin typeface="Meiryo"/>
                <a:ea typeface="Meiryo"/>
                <a:cs typeface="+mn-lt"/>
              </a:rPr>
              <a:t>人</a:t>
            </a:r>
            <a:r>
              <a:rPr lang="ja-JP" altLang="en-US" sz="1400">
                <a:latin typeface="Meiryo"/>
                <a:ea typeface="Meiryo"/>
                <a:cs typeface="+mn-lt"/>
              </a:rPr>
              <a:t>（</a:t>
            </a:r>
            <a:r>
              <a:rPr lang="en-US" altLang="ja-JP" sz="1400">
                <a:latin typeface="Meiryo"/>
                <a:ea typeface="+mn-lt"/>
                <a:cs typeface="+mn-lt"/>
              </a:rPr>
              <a:t>1955</a:t>
            </a:r>
            <a:r>
              <a:rPr lang="ja-JP" altLang="en-US" sz="1400">
                <a:latin typeface="Meiryo"/>
                <a:ea typeface="Meiryo"/>
                <a:cs typeface="+mn-lt"/>
              </a:rPr>
              <a:t>～</a:t>
            </a:r>
            <a:r>
              <a:rPr lang="ja-JP" sz="1400">
                <a:latin typeface="Meiryo"/>
                <a:ea typeface="Meiryo"/>
                <a:cs typeface="+mn-lt"/>
              </a:rPr>
              <a:t>20</a:t>
            </a:r>
            <a:r>
              <a:rPr lang="en-US" altLang="ja-JP" sz="1400">
                <a:latin typeface="Meiryo"/>
                <a:ea typeface="+mn-lt"/>
                <a:cs typeface="+mn-lt"/>
              </a:rPr>
              <a:t>23</a:t>
            </a:r>
            <a:r>
              <a:rPr lang="ja-JP" altLang="en-US" sz="1400">
                <a:latin typeface="Meiryo"/>
                <a:ea typeface="Meiryo"/>
                <a:cs typeface="+mn-lt"/>
              </a:rPr>
              <a:t>年度）</a:t>
            </a:r>
            <a:endParaRPr lang="ja-JP" sz="1400">
              <a:latin typeface="Meiryo"/>
              <a:ea typeface="Meiryo"/>
              <a:cs typeface="+mn-lt"/>
            </a:endParaRPr>
          </a:p>
        </p:txBody>
      </p:sp>
      <p:sp>
        <p:nvSpPr>
          <p:cNvPr id="11" name="テキスト ボックス 19">
            <a:extLst>
              <a:ext uri="{FF2B5EF4-FFF2-40B4-BE49-F238E27FC236}">
                <a16:creationId xmlns:a16="http://schemas.microsoft.com/office/drawing/2014/main" id="{AFED2B3B-EBCF-5E56-BF89-5330CF3C5FC1}"/>
              </a:ext>
            </a:extLst>
          </p:cNvPr>
          <p:cNvSpPr txBox="1"/>
          <p:nvPr/>
        </p:nvSpPr>
        <p:spPr>
          <a:xfrm>
            <a:off x="643078" y="4174078"/>
            <a:ext cx="9873209" cy="430887"/>
          </a:xfrm>
          <a:prstGeom prst="rect">
            <a:avLst/>
          </a:prstGeom>
          <a:noFill/>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r>
              <a:rPr lang="ja-JP" altLang="en-US" sz="2000" b="1">
                <a:latin typeface="Meiryo"/>
                <a:ea typeface="Meiryo"/>
                <a:cs typeface="+mn-lt"/>
              </a:rPr>
              <a:t>調査団派遣</a:t>
            </a:r>
            <a:r>
              <a:rPr lang="ja-JP" altLang="en-US">
                <a:latin typeface="Meiryo"/>
                <a:ea typeface="Meiryo"/>
                <a:cs typeface="+mn-lt"/>
              </a:rPr>
              <a:t>　　新規 </a:t>
            </a:r>
            <a:r>
              <a:rPr lang="en-US" altLang="ja-JP" sz="2200">
                <a:latin typeface="Meiryo"/>
                <a:ea typeface="+mn-lt"/>
                <a:cs typeface="+mn-lt"/>
              </a:rPr>
              <a:t>3</a:t>
            </a:r>
            <a:r>
              <a:rPr lang="ja-JP" sz="2200">
                <a:latin typeface="Meiryo"/>
                <a:ea typeface="Meiryo"/>
                <a:cs typeface="+mn-lt"/>
              </a:rPr>
              <a:t>,5</a:t>
            </a:r>
            <a:r>
              <a:rPr lang="en-US" altLang="ja-JP" sz="2200">
                <a:latin typeface="Meiryo"/>
                <a:ea typeface="+mn-lt"/>
                <a:cs typeface="+mn-lt"/>
              </a:rPr>
              <a:t>48</a:t>
            </a:r>
            <a:r>
              <a:rPr lang="ja-JP" altLang="en-US">
                <a:latin typeface="Meiryo"/>
                <a:ea typeface="Meiryo"/>
                <a:cs typeface="+mn-lt"/>
              </a:rPr>
              <a:t>人　累計 </a:t>
            </a:r>
            <a:r>
              <a:rPr lang="en-US" altLang="ja-JP" sz="2200">
                <a:latin typeface="Meiryo"/>
                <a:ea typeface="+mn-lt"/>
                <a:cs typeface="+mn-lt"/>
              </a:rPr>
              <a:t>312,861</a:t>
            </a:r>
            <a:r>
              <a:rPr lang="ja-JP" altLang="en-US">
                <a:latin typeface="Meiryo"/>
                <a:ea typeface="Meiryo"/>
                <a:cs typeface="+mn-lt"/>
              </a:rPr>
              <a:t>人</a:t>
            </a:r>
            <a:r>
              <a:rPr lang="ja-JP" altLang="en-US" sz="1400">
                <a:latin typeface="Meiryo"/>
                <a:ea typeface="Meiryo"/>
                <a:cs typeface="+mn-lt"/>
              </a:rPr>
              <a:t>（</a:t>
            </a:r>
            <a:r>
              <a:rPr lang="en-US" altLang="ja-JP" sz="1400">
                <a:latin typeface="Meiryo"/>
                <a:ea typeface="+mn-lt"/>
                <a:cs typeface="+mn-lt"/>
              </a:rPr>
              <a:t>1957</a:t>
            </a:r>
            <a:r>
              <a:rPr lang="ja-JP" altLang="en-US" sz="1400">
                <a:latin typeface="Meiryo"/>
                <a:ea typeface="Meiryo"/>
                <a:cs typeface="+mn-lt"/>
              </a:rPr>
              <a:t>～</a:t>
            </a:r>
            <a:r>
              <a:rPr lang="en-US" altLang="ja-JP" sz="1400">
                <a:latin typeface="Meiryo"/>
                <a:ea typeface="+mn-lt"/>
                <a:cs typeface="+mn-lt"/>
              </a:rPr>
              <a:t>2023</a:t>
            </a:r>
            <a:r>
              <a:rPr lang="ja-JP" altLang="en-US" sz="1400">
                <a:latin typeface="Meiryo"/>
                <a:ea typeface="Meiryo"/>
                <a:cs typeface="+mn-lt"/>
              </a:rPr>
              <a:t>年度）</a:t>
            </a:r>
            <a:endParaRPr lang="ja-JP" sz="1400">
              <a:latin typeface="Meiryo"/>
              <a:ea typeface="Meiryo"/>
              <a:cs typeface="+mn-lt"/>
            </a:endParaRPr>
          </a:p>
        </p:txBody>
      </p:sp>
      <p:sp>
        <p:nvSpPr>
          <p:cNvPr id="18" name="テキスト ボックス 20">
            <a:extLst>
              <a:ext uri="{FF2B5EF4-FFF2-40B4-BE49-F238E27FC236}">
                <a16:creationId xmlns:a16="http://schemas.microsoft.com/office/drawing/2014/main" id="{6E4DC462-00BD-CB48-1A1B-19201DE0AB16}"/>
              </a:ext>
            </a:extLst>
          </p:cNvPr>
          <p:cNvSpPr txBox="1"/>
          <p:nvPr/>
        </p:nvSpPr>
        <p:spPr>
          <a:xfrm>
            <a:off x="643078" y="4918453"/>
            <a:ext cx="9873209" cy="430887"/>
          </a:xfrm>
          <a:prstGeom prst="rect">
            <a:avLst/>
          </a:prstGeom>
          <a:noFill/>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r>
              <a:rPr lang="ja-JP" altLang="en-US" sz="2000" b="1">
                <a:latin typeface="Meiryo"/>
                <a:ea typeface="Meiryo"/>
                <a:cs typeface="+mn-lt"/>
              </a:rPr>
              <a:t>青年海外協力隊／海外協力隊派遣</a:t>
            </a:r>
            <a:r>
              <a:rPr lang="ja-JP" altLang="en-US">
                <a:latin typeface="Meiryo"/>
                <a:ea typeface="Meiryo"/>
                <a:cs typeface="+mn-lt"/>
              </a:rPr>
              <a:t>　　新規 </a:t>
            </a:r>
            <a:r>
              <a:rPr lang="en-US" altLang="ja-JP" sz="2200">
                <a:latin typeface="Meiryo"/>
                <a:ea typeface="+mn-lt"/>
                <a:cs typeface="+mn-lt"/>
              </a:rPr>
              <a:t>9</a:t>
            </a:r>
            <a:r>
              <a:rPr lang="ja-JP" sz="2200">
                <a:latin typeface="Meiryo"/>
                <a:ea typeface="Meiryo"/>
                <a:cs typeface="+mn-lt"/>
              </a:rPr>
              <a:t>0</a:t>
            </a:r>
            <a:r>
              <a:rPr lang="en-US" altLang="ja-JP" sz="2200">
                <a:latin typeface="Meiryo"/>
                <a:ea typeface="+mn-lt"/>
                <a:cs typeface="+mn-lt"/>
              </a:rPr>
              <a:t>9</a:t>
            </a:r>
            <a:r>
              <a:rPr lang="ja-JP" altLang="en-US">
                <a:latin typeface="Meiryo"/>
                <a:ea typeface="Meiryo"/>
                <a:cs typeface="+mn-lt"/>
              </a:rPr>
              <a:t>人　</a:t>
            </a:r>
            <a:r>
              <a:rPr lang="ja-JP">
                <a:latin typeface="Meiryo"/>
                <a:ea typeface="Meiryo"/>
                <a:cs typeface="+mn-lt"/>
              </a:rPr>
              <a:t>累計 </a:t>
            </a:r>
            <a:r>
              <a:rPr lang="ja-JP" sz="2200">
                <a:latin typeface="Meiryo"/>
                <a:ea typeface="Meiryo"/>
                <a:cs typeface="+mn-lt"/>
              </a:rPr>
              <a:t>47,</a:t>
            </a:r>
            <a:r>
              <a:rPr lang="en-US" altLang="ja-JP" sz="2200">
                <a:latin typeface="Meiryo"/>
                <a:ea typeface="+mn-lt"/>
                <a:cs typeface="+mn-lt"/>
              </a:rPr>
              <a:t>944</a:t>
            </a:r>
            <a:r>
              <a:rPr lang="ja-JP" altLang="en-US">
                <a:latin typeface="Meiryo"/>
                <a:ea typeface="Meiryo"/>
                <a:cs typeface="+mn-lt"/>
              </a:rPr>
              <a:t>人</a:t>
            </a:r>
            <a:r>
              <a:rPr lang="ja-JP" altLang="en-US" sz="1400">
                <a:latin typeface="Meiryo"/>
                <a:ea typeface="Meiryo"/>
                <a:cs typeface="+mn-lt"/>
              </a:rPr>
              <a:t>（</a:t>
            </a:r>
            <a:r>
              <a:rPr lang="en-US" altLang="ja-JP" sz="1400">
                <a:latin typeface="Meiryo"/>
                <a:ea typeface="+mn-lt"/>
                <a:cs typeface="+mn-lt"/>
              </a:rPr>
              <a:t>196</a:t>
            </a:r>
            <a:r>
              <a:rPr lang="ja-JP" sz="1400">
                <a:latin typeface="Meiryo"/>
                <a:ea typeface="Meiryo"/>
                <a:cs typeface="+mn-lt"/>
              </a:rPr>
              <a:t>5</a:t>
            </a:r>
            <a:r>
              <a:rPr lang="ja-JP" altLang="en-US" sz="1400">
                <a:latin typeface="Meiryo"/>
                <a:ea typeface="Meiryo"/>
                <a:cs typeface="+mn-lt"/>
              </a:rPr>
              <a:t>～</a:t>
            </a:r>
            <a:r>
              <a:rPr lang="en-US" altLang="ja-JP" sz="1400">
                <a:latin typeface="Meiryo"/>
                <a:ea typeface="+mn-lt"/>
                <a:cs typeface="+mn-lt"/>
              </a:rPr>
              <a:t>2</a:t>
            </a:r>
            <a:r>
              <a:rPr lang="ja-JP" sz="1400">
                <a:latin typeface="Meiryo"/>
                <a:ea typeface="Meiryo"/>
                <a:cs typeface="+mn-lt"/>
              </a:rPr>
              <a:t>0</a:t>
            </a:r>
            <a:r>
              <a:rPr lang="en-US" altLang="ja-JP" sz="1400">
                <a:latin typeface="Meiryo"/>
                <a:ea typeface="+mn-lt"/>
                <a:cs typeface="+mn-lt"/>
              </a:rPr>
              <a:t>23</a:t>
            </a:r>
            <a:r>
              <a:rPr lang="ja-JP" altLang="en-US" sz="1400">
                <a:latin typeface="Meiryo"/>
                <a:ea typeface="Meiryo"/>
                <a:cs typeface="+mn-lt"/>
              </a:rPr>
              <a:t>年度）</a:t>
            </a:r>
            <a:endParaRPr lang="ja-JP" sz="1400">
              <a:latin typeface="Meiryo"/>
              <a:ea typeface="Meiryo"/>
              <a:cs typeface="+mn-lt"/>
            </a:endParaRPr>
          </a:p>
        </p:txBody>
      </p:sp>
      <p:sp>
        <p:nvSpPr>
          <p:cNvPr id="19" name="テキスト ボックス 21">
            <a:extLst>
              <a:ext uri="{FF2B5EF4-FFF2-40B4-BE49-F238E27FC236}">
                <a16:creationId xmlns:a16="http://schemas.microsoft.com/office/drawing/2014/main" id="{596B2AC9-7D74-8DEA-C677-088EC98D3EB9}"/>
              </a:ext>
            </a:extLst>
          </p:cNvPr>
          <p:cNvSpPr txBox="1"/>
          <p:nvPr/>
        </p:nvSpPr>
        <p:spPr>
          <a:xfrm>
            <a:off x="643078" y="5662828"/>
            <a:ext cx="9873209" cy="430887"/>
          </a:xfrm>
          <a:prstGeom prst="rect">
            <a:avLst/>
          </a:prstGeom>
          <a:noFill/>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r>
              <a:rPr lang="ja-JP" altLang="en-US" sz="2000" b="1">
                <a:latin typeface="Meiryo"/>
                <a:ea typeface="Meiryo"/>
                <a:cs typeface="+mn-lt"/>
              </a:rPr>
              <a:t>その他海外協力隊派遣</a:t>
            </a:r>
            <a:r>
              <a:rPr lang="ja-JP" altLang="en-US">
                <a:latin typeface="Meiryo"/>
                <a:ea typeface="Meiryo"/>
                <a:cs typeface="+mn-lt"/>
              </a:rPr>
              <a:t>　　</a:t>
            </a:r>
            <a:r>
              <a:rPr lang="ja-JP">
                <a:latin typeface="Meiryo"/>
                <a:ea typeface="Meiryo"/>
                <a:cs typeface="+mn-lt"/>
              </a:rPr>
              <a:t>新規</a:t>
            </a:r>
            <a:r>
              <a:rPr lang="ja-JP" altLang="en-US">
                <a:latin typeface="Meiryo"/>
                <a:ea typeface="Meiryo"/>
                <a:cs typeface="+mn-lt"/>
              </a:rPr>
              <a:t> </a:t>
            </a:r>
            <a:r>
              <a:rPr lang="ja-JP" sz="2200">
                <a:latin typeface="Meiryo"/>
                <a:ea typeface="Meiryo"/>
                <a:cs typeface="+mn-lt"/>
              </a:rPr>
              <a:t>120</a:t>
            </a:r>
            <a:r>
              <a:rPr lang="ja-JP">
                <a:latin typeface="Meiryo"/>
                <a:ea typeface="Meiryo"/>
                <a:cs typeface="+mn-lt"/>
              </a:rPr>
              <a:t>人</a:t>
            </a:r>
            <a:r>
              <a:rPr lang="ja-JP" altLang="en-US">
                <a:latin typeface="Meiryo"/>
                <a:ea typeface="Meiryo"/>
                <a:cs typeface="+mn-lt"/>
              </a:rPr>
              <a:t>　</a:t>
            </a:r>
            <a:r>
              <a:rPr lang="ja-JP">
                <a:latin typeface="Meiryo"/>
                <a:ea typeface="Meiryo"/>
                <a:cs typeface="+mn-lt"/>
              </a:rPr>
              <a:t>累</a:t>
            </a:r>
            <a:r>
              <a:rPr lang="ja-JP" altLang="en-US">
                <a:latin typeface="Meiryo"/>
                <a:ea typeface="Meiryo"/>
                <a:cs typeface="+mn-lt"/>
              </a:rPr>
              <a:t>計 </a:t>
            </a:r>
            <a:r>
              <a:rPr lang="ja-JP" sz="2200">
                <a:latin typeface="Meiryo"/>
                <a:ea typeface="Meiryo"/>
                <a:cs typeface="+mn-lt"/>
              </a:rPr>
              <a:t>8</a:t>
            </a:r>
            <a:r>
              <a:rPr lang="en-US" altLang="ja-JP" sz="2200">
                <a:latin typeface="Meiryo"/>
                <a:ea typeface="+mn-lt"/>
                <a:cs typeface="+mn-lt"/>
              </a:rPr>
              <a:t>,2</a:t>
            </a:r>
            <a:r>
              <a:rPr lang="ja-JP" sz="2200">
                <a:latin typeface="Meiryo"/>
                <a:ea typeface="Meiryo"/>
                <a:cs typeface="+mn-lt"/>
              </a:rPr>
              <a:t>0</a:t>
            </a:r>
            <a:r>
              <a:rPr lang="en-US" altLang="ja-JP" sz="2200">
                <a:latin typeface="Meiryo"/>
                <a:ea typeface="+mn-lt"/>
                <a:cs typeface="+mn-lt"/>
              </a:rPr>
              <a:t>6</a:t>
            </a:r>
            <a:r>
              <a:rPr lang="ja-JP">
                <a:latin typeface="Meiryo"/>
                <a:ea typeface="Meiryo"/>
                <a:cs typeface="+mn-lt"/>
              </a:rPr>
              <a:t>人</a:t>
            </a:r>
            <a:r>
              <a:rPr lang="ja-JP" altLang="en-US" sz="1400">
                <a:latin typeface="Meiryo"/>
                <a:ea typeface="Meiryo"/>
                <a:cs typeface="+mn-lt"/>
              </a:rPr>
              <a:t>（</a:t>
            </a:r>
            <a:r>
              <a:rPr lang="ja-JP" sz="1400">
                <a:latin typeface="Meiryo"/>
                <a:ea typeface="Meiryo"/>
                <a:cs typeface="+mn-lt"/>
              </a:rPr>
              <a:t>1</a:t>
            </a:r>
            <a:r>
              <a:rPr lang="en-US" altLang="ja-JP" sz="1400">
                <a:latin typeface="Meiryo"/>
                <a:ea typeface="Meiryo"/>
                <a:cs typeface="+mn-lt"/>
              </a:rPr>
              <a:t>999</a:t>
            </a:r>
            <a:r>
              <a:rPr lang="ja-JP" altLang="en-US" sz="1400">
                <a:latin typeface="Meiryo"/>
                <a:ea typeface="Meiryo"/>
                <a:cs typeface="+mn-lt"/>
              </a:rPr>
              <a:t>～</a:t>
            </a:r>
            <a:r>
              <a:rPr lang="en-US" altLang="ja-JP" sz="1400">
                <a:latin typeface="Meiryo"/>
                <a:ea typeface="Meiryo"/>
                <a:cs typeface="+mn-lt"/>
              </a:rPr>
              <a:t>2023</a:t>
            </a:r>
            <a:r>
              <a:rPr lang="ja-JP" altLang="en-US" sz="1400">
                <a:latin typeface="Meiryo"/>
                <a:ea typeface="Meiryo"/>
                <a:cs typeface="+mn-lt"/>
              </a:rPr>
              <a:t>年度）</a:t>
            </a:r>
            <a:endParaRPr lang="ja-JP" sz="1400">
              <a:latin typeface="Meiryo"/>
              <a:ea typeface="Meiryo"/>
              <a:cs typeface="+mn-lt"/>
            </a:endParaRPr>
          </a:p>
        </p:txBody>
      </p:sp>
      <p:grpSp>
        <p:nvGrpSpPr>
          <p:cNvPr id="14" name="グループ化 13">
            <a:extLst>
              <a:ext uri="{FF2B5EF4-FFF2-40B4-BE49-F238E27FC236}">
                <a16:creationId xmlns:a16="http://schemas.microsoft.com/office/drawing/2014/main" id="{3EF74DF3-F0F0-8E28-9107-CBA6C3A9CBE7}"/>
              </a:ext>
            </a:extLst>
          </p:cNvPr>
          <p:cNvGrpSpPr/>
          <p:nvPr/>
        </p:nvGrpSpPr>
        <p:grpSpPr>
          <a:xfrm>
            <a:off x="10154487" y="7132940"/>
            <a:ext cx="476056" cy="275437"/>
            <a:chOff x="9952321" y="7089339"/>
            <a:chExt cx="476056" cy="275437"/>
          </a:xfrm>
        </p:grpSpPr>
        <p:sp>
          <p:nvSpPr>
            <p:cNvPr id="12" name="楕円 11">
              <a:extLst>
                <a:ext uri="{FF2B5EF4-FFF2-40B4-BE49-F238E27FC236}">
                  <a16:creationId xmlns:a16="http://schemas.microsoft.com/office/drawing/2014/main" id="{34116CC9-F33A-6189-274A-CAC5809AD532}"/>
                </a:ext>
              </a:extLst>
            </p:cNvPr>
            <p:cNvSpPr/>
            <p:nvPr/>
          </p:nvSpPr>
          <p:spPr>
            <a:xfrm>
              <a:off x="10050709" y="7089339"/>
              <a:ext cx="273941" cy="275258"/>
            </a:xfrm>
            <a:prstGeom prst="ellipse">
              <a:avLst/>
            </a:prstGeom>
            <a:solidFill>
              <a:srgbClr val="EFEFE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13" name="テキスト ボックス 12">
              <a:extLst>
                <a:ext uri="{FF2B5EF4-FFF2-40B4-BE49-F238E27FC236}">
                  <a16:creationId xmlns:a16="http://schemas.microsoft.com/office/drawing/2014/main" id="{22BA3E5E-0FB0-F815-ACB2-FCB5DB2990E0}"/>
                </a:ext>
              </a:extLst>
            </p:cNvPr>
            <p:cNvSpPr txBox="1"/>
            <p:nvPr/>
          </p:nvSpPr>
          <p:spPr>
            <a:xfrm>
              <a:off x="9952321" y="7118555"/>
              <a:ext cx="476056" cy="246221"/>
            </a:xfrm>
            <a:prstGeom prst="rect">
              <a:avLst/>
            </a:prstGeom>
            <a:noFill/>
          </p:spPr>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algn="ctr"/>
              <a:r>
                <a:rPr lang="ja-JP" altLang="en-US" sz="1000" dirty="0">
                  <a:latin typeface="Meiryo"/>
                  <a:ea typeface="Meiryo"/>
                </a:rPr>
                <a:t>13</a:t>
              </a:r>
              <a:endParaRPr lang="ja-JP" dirty="0"/>
            </a:p>
          </p:txBody>
        </p:sp>
      </p:grpSp>
    </p:spTree>
    <p:extLst>
      <p:ext uri="{BB962C8B-B14F-4D97-AF65-F5344CB8AC3E}">
        <p14:creationId xmlns:p14="http://schemas.microsoft.com/office/powerpoint/2010/main" val="390430785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93F8A63-EE76-E25F-1B43-261D90A95BF5}"/>
            </a:ext>
          </a:extLst>
        </p:cNvPr>
        <p:cNvGrpSpPr/>
        <p:nvPr/>
      </p:nvGrpSpPr>
      <p:grpSpPr>
        <a:xfrm>
          <a:off x="0" y="0"/>
          <a:ext cx="0" cy="0"/>
          <a:chOff x="0" y="0"/>
          <a:chExt cx="0" cy="0"/>
        </a:xfrm>
      </p:grpSpPr>
      <p:grpSp>
        <p:nvGrpSpPr>
          <p:cNvPr id="7" name="ガイド" hidden="1">
            <a:extLst>
              <a:ext uri="{FF2B5EF4-FFF2-40B4-BE49-F238E27FC236}">
                <a16:creationId xmlns:a16="http://schemas.microsoft.com/office/drawing/2014/main" id="{DC7A08FB-D27C-3AAE-23F5-0806F2FDAF0B}"/>
              </a:ext>
            </a:extLst>
          </p:cNvPr>
          <p:cNvGrpSpPr/>
          <p:nvPr/>
        </p:nvGrpSpPr>
        <p:grpSpPr>
          <a:xfrm>
            <a:off x="536312" y="1784002"/>
            <a:ext cx="9612344" cy="5240648"/>
            <a:chOff x="536360" y="1784002"/>
            <a:chExt cx="9612344" cy="5240648"/>
          </a:xfrm>
        </p:grpSpPr>
        <p:sp>
          <p:nvSpPr>
            <p:cNvPr id="4" name="ガイド">
              <a:extLst>
                <a:ext uri="{FF2B5EF4-FFF2-40B4-BE49-F238E27FC236}">
                  <a16:creationId xmlns:a16="http://schemas.microsoft.com/office/drawing/2014/main" id="{910132A1-F4C6-058A-F0F2-DB930D7A55FD}"/>
                </a:ext>
              </a:extLst>
            </p:cNvPr>
            <p:cNvSpPr/>
            <p:nvPr/>
          </p:nvSpPr>
          <p:spPr>
            <a:xfrm>
              <a:off x="536360" y="1784002"/>
              <a:ext cx="9612344" cy="5240648"/>
            </a:xfrm>
            <a:prstGeom prst="rect">
              <a:avLst/>
            </a:prstGeom>
            <a:solidFill>
              <a:schemeClr val="bg1"/>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ja-JP"/>
              </a:defPPr>
              <a:lvl1pPr marL="0" algn="l" defTabSz="995416" rtl="0" eaLnBrk="1" latinLnBrk="0" hangingPunct="1">
                <a:defRPr kumimoji="1" sz="1959" kern="1200">
                  <a:solidFill>
                    <a:schemeClr val="tx1"/>
                  </a:solidFill>
                  <a:latin typeface="+mn-lt"/>
                  <a:ea typeface="+mn-ea"/>
                  <a:cs typeface="+mn-cs"/>
                </a:defRPr>
              </a:lvl1pPr>
              <a:lvl2pPr marL="497708" algn="l" defTabSz="995416" rtl="0" eaLnBrk="1" latinLnBrk="0" hangingPunct="1">
                <a:defRPr kumimoji="1" sz="1959" kern="1200">
                  <a:solidFill>
                    <a:schemeClr val="tx1"/>
                  </a:solidFill>
                  <a:latin typeface="+mn-lt"/>
                  <a:ea typeface="+mn-ea"/>
                  <a:cs typeface="+mn-cs"/>
                </a:defRPr>
              </a:lvl2pPr>
              <a:lvl3pPr marL="995416" algn="l" defTabSz="995416" rtl="0" eaLnBrk="1" latinLnBrk="0" hangingPunct="1">
                <a:defRPr kumimoji="1" sz="1959" kern="1200">
                  <a:solidFill>
                    <a:schemeClr val="tx1"/>
                  </a:solidFill>
                  <a:latin typeface="+mn-lt"/>
                  <a:ea typeface="+mn-ea"/>
                  <a:cs typeface="+mn-cs"/>
                </a:defRPr>
              </a:lvl3pPr>
              <a:lvl4pPr marL="1493124" algn="l" defTabSz="995416" rtl="0" eaLnBrk="1" latinLnBrk="0" hangingPunct="1">
                <a:defRPr kumimoji="1" sz="1959" kern="1200">
                  <a:solidFill>
                    <a:schemeClr val="tx1"/>
                  </a:solidFill>
                  <a:latin typeface="+mn-lt"/>
                  <a:ea typeface="+mn-ea"/>
                  <a:cs typeface="+mn-cs"/>
                </a:defRPr>
              </a:lvl4pPr>
              <a:lvl5pPr marL="1990832" algn="l" defTabSz="995416" rtl="0" eaLnBrk="1" latinLnBrk="0" hangingPunct="1">
                <a:defRPr kumimoji="1" sz="1959" kern="1200">
                  <a:solidFill>
                    <a:schemeClr val="tx1"/>
                  </a:solidFill>
                  <a:latin typeface="+mn-lt"/>
                  <a:ea typeface="+mn-ea"/>
                  <a:cs typeface="+mn-cs"/>
                </a:defRPr>
              </a:lvl5pPr>
              <a:lvl6pPr marL="2488540" algn="l" defTabSz="995416" rtl="0" eaLnBrk="1" latinLnBrk="0" hangingPunct="1">
                <a:defRPr kumimoji="1" sz="1959" kern="1200">
                  <a:solidFill>
                    <a:schemeClr val="tx1"/>
                  </a:solidFill>
                  <a:latin typeface="+mn-lt"/>
                  <a:ea typeface="+mn-ea"/>
                  <a:cs typeface="+mn-cs"/>
                </a:defRPr>
              </a:lvl6pPr>
              <a:lvl7pPr marL="2986248" algn="l" defTabSz="995416" rtl="0" eaLnBrk="1" latinLnBrk="0" hangingPunct="1">
                <a:defRPr kumimoji="1" sz="1959" kern="1200">
                  <a:solidFill>
                    <a:schemeClr val="tx1"/>
                  </a:solidFill>
                  <a:latin typeface="+mn-lt"/>
                  <a:ea typeface="+mn-ea"/>
                  <a:cs typeface="+mn-cs"/>
                </a:defRPr>
              </a:lvl7pPr>
              <a:lvl8pPr marL="3483955" algn="l" defTabSz="995416" rtl="0" eaLnBrk="1" latinLnBrk="0" hangingPunct="1">
                <a:defRPr kumimoji="1" sz="1959" kern="1200">
                  <a:solidFill>
                    <a:schemeClr val="tx1"/>
                  </a:solidFill>
                  <a:latin typeface="+mn-lt"/>
                  <a:ea typeface="+mn-ea"/>
                  <a:cs typeface="+mn-cs"/>
                </a:defRPr>
              </a:lvl8pPr>
              <a:lvl9pPr marL="3981663" algn="l" defTabSz="995416" rtl="0" eaLnBrk="1" latinLnBrk="0" hangingPunct="1">
                <a:defRPr kumimoji="1" sz="1959" kern="1200">
                  <a:solidFill>
                    <a:schemeClr val="tx1"/>
                  </a:solidFill>
                  <a:latin typeface="+mn-lt"/>
                  <a:ea typeface="+mn-ea"/>
                  <a:cs typeface="+mn-cs"/>
                </a:defRPr>
              </a:lvl9pPr>
            </a:lstStyle>
            <a:p>
              <a:pPr algn="ctr"/>
              <a:endParaRPr lang="ja-JP" altLang="en-US" sz="1959"/>
            </a:p>
          </p:txBody>
        </p:sp>
        <p:cxnSp>
          <p:nvCxnSpPr>
            <p:cNvPr id="5" name="直線矢印コネクタ 4">
              <a:extLst>
                <a:ext uri="{FF2B5EF4-FFF2-40B4-BE49-F238E27FC236}">
                  <a16:creationId xmlns:a16="http://schemas.microsoft.com/office/drawing/2014/main" id="{E0FE912D-1242-9707-DDB9-0D129089464F}"/>
                </a:ext>
              </a:extLst>
            </p:cNvPr>
            <p:cNvCxnSpPr>
              <a:cxnSpLocks/>
            </p:cNvCxnSpPr>
            <p:nvPr/>
          </p:nvCxnSpPr>
          <p:spPr>
            <a:xfrm flipH="1">
              <a:off x="5329169" y="1787212"/>
              <a:ext cx="11318" cy="5234981"/>
            </a:xfrm>
            <a:prstGeom prst="straightConnector1">
              <a:avLst/>
            </a:prstGeom>
            <a:ln>
              <a:solidFill>
                <a:srgbClr val="FF0000"/>
              </a:solidFill>
            </a:ln>
          </p:spPr>
          <p:style>
            <a:lnRef idx="2">
              <a:schemeClr val="accent1"/>
            </a:lnRef>
            <a:fillRef idx="0">
              <a:schemeClr val="accent1"/>
            </a:fillRef>
            <a:effectRef idx="1">
              <a:schemeClr val="accent1"/>
            </a:effectRef>
            <a:fontRef idx="minor">
              <a:schemeClr val="tx1"/>
            </a:fontRef>
          </p:style>
        </p:cxnSp>
      </p:grpSp>
      <p:sp>
        <p:nvSpPr>
          <p:cNvPr id="6" name="テキスト ボックス 00">
            <a:extLst>
              <a:ext uri="{FF2B5EF4-FFF2-40B4-BE49-F238E27FC236}">
                <a16:creationId xmlns:a16="http://schemas.microsoft.com/office/drawing/2014/main" id="{5A79CECA-8D10-412D-9773-C5030AD07516}"/>
              </a:ext>
            </a:extLst>
          </p:cNvPr>
          <p:cNvSpPr txBox="1"/>
          <p:nvPr/>
        </p:nvSpPr>
        <p:spPr>
          <a:xfrm>
            <a:off x="592410" y="782545"/>
            <a:ext cx="794847" cy="523220"/>
          </a:xfrm>
          <a:prstGeom prst="rect">
            <a:avLst/>
          </a:prstGeom>
          <a:noFill/>
        </p:spPr>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defPPr>
              <a:defRPr lang="ja-JP"/>
            </a:defPPr>
            <a:lvl1pPr marL="0" algn="l" defTabSz="995416" rtl="0" eaLnBrk="1" latinLnBrk="0" hangingPunct="1">
              <a:defRPr kumimoji="1" sz="1959" kern="1200">
                <a:solidFill>
                  <a:schemeClr val="tx1"/>
                </a:solidFill>
                <a:latin typeface="+mn-lt"/>
                <a:ea typeface="+mn-ea"/>
                <a:cs typeface="+mn-cs"/>
              </a:defRPr>
            </a:lvl1pPr>
            <a:lvl2pPr marL="497708" algn="l" defTabSz="995416" rtl="0" eaLnBrk="1" latinLnBrk="0" hangingPunct="1">
              <a:defRPr kumimoji="1" sz="1959" kern="1200">
                <a:solidFill>
                  <a:schemeClr val="tx1"/>
                </a:solidFill>
                <a:latin typeface="+mn-lt"/>
                <a:ea typeface="+mn-ea"/>
                <a:cs typeface="+mn-cs"/>
              </a:defRPr>
            </a:lvl2pPr>
            <a:lvl3pPr marL="995416" algn="l" defTabSz="995416" rtl="0" eaLnBrk="1" latinLnBrk="0" hangingPunct="1">
              <a:defRPr kumimoji="1" sz="1959" kern="1200">
                <a:solidFill>
                  <a:schemeClr val="tx1"/>
                </a:solidFill>
                <a:latin typeface="+mn-lt"/>
                <a:ea typeface="+mn-ea"/>
                <a:cs typeface="+mn-cs"/>
              </a:defRPr>
            </a:lvl3pPr>
            <a:lvl4pPr marL="1493124" algn="l" defTabSz="995416" rtl="0" eaLnBrk="1" latinLnBrk="0" hangingPunct="1">
              <a:defRPr kumimoji="1" sz="1959" kern="1200">
                <a:solidFill>
                  <a:schemeClr val="tx1"/>
                </a:solidFill>
                <a:latin typeface="+mn-lt"/>
                <a:ea typeface="+mn-ea"/>
                <a:cs typeface="+mn-cs"/>
              </a:defRPr>
            </a:lvl4pPr>
            <a:lvl5pPr marL="1990832" algn="l" defTabSz="995416" rtl="0" eaLnBrk="1" latinLnBrk="0" hangingPunct="1">
              <a:defRPr kumimoji="1" sz="1959" kern="1200">
                <a:solidFill>
                  <a:schemeClr val="tx1"/>
                </a:solidFill>
                <a:latin typeface="+mn-lt"/>
                <a:ea typeface="+mn-ea"/>
                <a:cs typeface="+mn-cs"/>
              </a:defRPr>
            </a:lvl5pPr>
            <a:lvl6pPr marL="2488540" algn="l" defTabSz="995416" rtl="0" eaLnBrk="1" latinLnBrk="0" hangingPunct="1">
              <a:defRPr kumimoji="1" sz="1959" kern="1200">
                <a:solidFill>
                  <a:schemeClr val="tx1"/>
                </a:solidFill>
                <a:latin typeface="+mn-lt"/>
                <a:ea typeface="+mn-ea"/>
                <a:cs typeface="+mn-cs"/>
              </a:defRPr>
            </a:lvl6pPr>
            <a:lvl7pPr marL="2986248" algn="l" defTabSz="995416" rtl="0" eaLnBrk="1" latinLnBrk="0" hangingPunct="1">
              <a:defRPr kumimoji="1" sz="1959" kern="1200">
                <a:solidFill>
                  <a:schemeClr val="tx1"/>
                </a:solidFill>
                <a:latin typeface="+mn-lt"/>
                <a:ea typeface="+mn-ea"/>
                <a:cs typeface="+mn-cs"/>
              </a:defRPr>
            </a:lvl7pPr>
            <a:lvl8pPr marL="3483955" algn="l" defTabSz="995416" rtl="0" eaLnBrk="1" latinLnBrk="0" hangingPunct="1">
              <a:defRPr kumimoji="1" sz="1959" kern="1200">
                <a:solidFill>
                  <a:schemeClr val="tx1"/>
                </a:solidFill>
                <a:latin typeface="+mn-lt"/>
                <a:ea typeface="+mn-ea"/>
                <a:cs typeface="+mn-cs"/>
              </a:defRPr>
            </a:lvl8pPr>
            <a:lvl9pPr marL="3981663" algn="l" defTabSz="995416" rtl="0" eaLnBrk="1" latinLnBrk="0" hangingPunct="1">
              <a:defRPr kumimoji="1" sz="1959" kern="1200">
                <a:solidFill>
                  <a:schemeClr val="tx1"/>
                </a:solidFill>
                <a:latin typeface="+mn-lt"/>
                <a:ea typeface="+mn-ea"/>
                <a:cs typeface="+mn-cs"/>
              </a:defRPr>
            </a:lvl9pPr>
          </a:lstStyle>
          <a:p>
            <a:pPr algn="ctr"/>
            <a:r>
              <a:rPr lang="ja-JP" altLang="en-US" sz="2800" b="1">
                <a:solidFill>
                  <a:schemeClr val="bg1"/>
                </a:solidFill>
                <a:latin typeface="Meiryo"/>
                <a:ea typeface="Meiryo"/>
              </a:rPr>
              <a:t>09</a:t>
            </a:r>
            <a:endParaRPr lang="ja-JP">
              <a:solidFill>
                <a:schemeClr val="bg1"/>
              </a:solidFill>
            </a:endParaRPr>
          </a:p>
        </p:txBody>
      </p:sp>
      <p:sp>
        <p:nvSpPr>
          <p:cNvPr id="9" name="テキスト ボックス タイトル">
            <a:extLst>
              <a:ext uri="{FF2B5EF4-FFF2-40B4-BE49-F238E27FC236}">
                <a16:creationId xmlns:a16="http://schemas.microsoft.com/office/drawing/2014/main" id="{80B1A45B-4C26-2A83-67DC-BA255611AEE9}"/>
              </a:ext>
            </a:extLst>
          </p:cNvPr>
          <p:cNvSpPr txBox="1"/>
          <p:nvPr/>
        </p:nvSpPr>
        <p:spPr>
          <a:xfrm>
            <a:off x="1681565" y="770915"/>
            <a:ext cx="7105162" cy="523220"/>
          </a:xfrm>
          <a:prstGeom prst="rect">
            <a:avLst/>
          </a:prstGeom>
          <a:noFill/>
        </p:spPr>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defPPr>
              <a:defRPr lang="ja-JP"/>
            </a:defPPr>
            <a:lvl1pPr marL="0" algn="l" defTabSz="995416" rtl="0" eaLnBrk="1" latinLnBrk="0" hangingPunct="1">
              <a:defRPr kumimoji="1" sz="1959" kern="1200">
                <a:solidFill>
                  <a:schemeClr val="tx1"/>
                </a:solidFill>
                <a:latin typeface="+mn-lt"/>
                <a:ea typeface="+mn-ea"/>
                <a:cs typeface="+mn-cs"/>
              </a:defRPr>
            </a:lvl1pPr>
            <a:lvl2pPr marL="497708" algn="l" defTabSz="995416" rtl="0" eaLnBrk="1" latinLnBrk="0" hangingPunct="1">
              <a:defRPr kumimoji="1" sz="1959" kern="1200">
                <a:solidFill>
                  <a:schemeClr val="tx1"/>
                </a:solidFill>
                <a:latin typeface="+mn-lt"/>
                <a:ea typeface="+mn-ea"/>
                <a:cs typeface="+mn-cs"/>
              </a:defRPr>
            </a:lvl2pPr>
            <a:lvl3pPr marL="995416" algn="l" defTabSz="995416" rtl="0" eaLnBrk="1" latinLnBrk="0" hangingPunct="1">
              <a:defRPr kumimoji="1" sz="1959" kern="1200">
                <a:solidFill>
                  <a:schemeClr val="tx1"/>
                </a:solidFill>
                <a:latin typeface="+mn-lt"/>
                <a:ea typeface="+mn-ea"/>
                <a:cs typeface="+mn-cs"/>
              </a:defRPr>
            </a:lvl3pPr>
            <a:lvl4pPr marL="1493124" algn="l" defTabSz="995416" rtl="0" eaLnBrk="1" latinLnBrk="0" hangingPunct="1">
              <a:defRPr kumimoji="1" sz="1959" kern="1200">
                <a:solidFill>
                  <a:schemeClr val="tx1"/>
                </a:solidFill>
                <a:latin typeface="+mn-lt"/>
                <a:ea typeface="+mn-ea"/>
                <a:cs typeface="+mn-cs"/>
              </a:defRPr>
            </a:lvl4pPr>
            <a:lvl5pPr marL="1990832" algn="l" defTabSz="995416" rtl="0" eaLnBrk="1" latinLnBrk="0" hangingPunct="1">
              <a:defRPr kumimoji="1" sz="1959" kern="1200">
                <a:solidFill>
                  <a:schemeClr val="tx1"/>
                </a:solidFill>
                <a:latin typeface="+mn-lt"/>
                <a:ea typeface="+mn-ea"/>
                <a:cs typeface="+mn-cs"/>
              </a:defRPr>
            </a:lvl5pPr>
            <a:lvl6pPr marL="2488540" algn="l" defTabSz="995416" rtl="0" eaLnBrk="1" latinLnBrk="0" hangingPunct="1">
              <a:defRPr kumimoji="1" sz="1959" kern="1200">
                <a:solidFill>
                  <a:schemeClr val="tx1"/>
                </a:solidFill>
                <a:latin typeface="+mn-lt"/>
                <a:ea typeface="+mn-ea"/>
                <a:cs typeface="+mn-cs"/>
              </a:defRPr>
            </a:lvl6pPr>
            <a:lvl7pPr marL="2986248" algn="l" defTabSz="995416" rtl="0" eaLnBrk="1" latinLnBrk="0" hangingPunct="1">
              <a:defRPr kumimoji="1" sz="1959" kern="1200">
                <a:solidFill>
                  <a:schemeClr val="tx1"/>
                </a:solidFill>
                <a:latin typeface="+mn-lt"/>
                <a:ea typeface="+mn-ea"/>
                <a:cs typeface="+mn-cs"/>
              </a:defRPr>
            </a:lvl7pPr>
            <a:lvl8pPr marL="3483955" algn="l" defTabSz="995416" rtl="0" eaLnBrk="1" latinLnBrk="0" hangingPunct="1">
              <a:defRPr kumimoji="1" sz="1959" kern="1200">
                <a:solidFill>
                  <a:schemeClr val="tx1"/>
                </a:solidFill>
                <a:latin typeface="+mn-lt"/>
                <a:ea typeface="+mn-ea"/>
                <a:cs typeface="+mn-cs"/>
              </a:defRPr>
            </a:lvl8pPr>
            <a:lvl9pPr marL="3981663" algn="l" defTabSz="995416" rtl="0" eaLnBrk="1" latinLnBrk="0" hangingPunct="1">
              <a:defRPr kumimoji="1" sz="1959" kern="1200">
                <a:solidFill>
                  <a:schemeClr val="tx1"/>
                </a:solidFill>
                <a:latin typeface="+mn-lt"/>
                <a:ea typeface="+mn-ea"/>
                <a:cs typeface="+mn-cs"/>
              </a:defRPr>
            </a:lvl9pPr>
          </a:lstStyle>
          <a:p>
            <a:r>
              <a:rPr lang="ja-JP" sz="2800" b="1">
                <a:latin typeface="Meiryo"/>
                <a:ea typeface="Meiryo"/>
                <a:cs typeface="+mn-lt"/>
              </a:rPr>
              <a:t>地域別概況</a:t>
            </a:r>
            <a:r>
              <a:rPr lang="ja-JP" altLang="en-US" sz="2800" b="1">
                <a:latin typeface="Meiryo"/>
                <a:ea typeface="Meiryo"/>
              </a:rPr>
              <a:t>　</a:t>
            </a:r>
            <a:r>
              <a:rPr lang="ja-JP" sz="2000" b="1">
                <a:latin typeface="Meiryo"/>
                <a:ea typeface="Meiryo"/>
                <a:cs typeface="+mn-lt"/>
              </a:rPr>
              <a:t>東</a:t>
            </a:r>
            <a:r>
              <a:rPr lang="ja-JP" altLang="en-US" sz="2000" b="1">
                <a:latin typeface="Meiryo"/>
                <a:ea typeface="Meiryo"/>
                <a:cs typeface="+mn-lt"/>
              </a:rPr>
              <a:t>南アジア</a:t>
            </a:r>
            <a:endParaRPr lang="ja-JP" altLang="en-US" sz="2000" b="1">
              <a:latin typeface="Meiryo"/>
              <a:ea typeface="Meiryo"/>
            </a:endParaRPr>
          </a:p>
        </p:txBody>
      </p:sp>
      <p:sp>
        <p:nvSpPr>
          <p:cNvPr id="10" name="テキスト ボックス 9">
            <a:extLst>
              <a:ext uri="{FF2B5EF4-FFF2-40B4-BE49-F238E27FC236}">
                <a16:creationId xmlns:a16="http://schemas.microsoft.com/office/drawing/2014/main" id="{5C08BD72-D100-7E08-B40B-9A34605425F8}"/>
              </a:ext>
            </a:extLst>
          </p:cNvPr>
          <p:cNvSpPr txBox="1"/>
          <p:nvPr/>
        </p:nvSpPr>
        <p:spPr>
          <a:xfrm>
            <a:off x="902212" y="1889633"/>
            <a:ext cx="5869453" cy="707886"/>
          </a:xfrm>
          <a:prstGeom prst="rect">
            <a:avLst/>
          </a:prstGeom>
          <a:noFill/>
        </p:spPr>
        <p:txBody>
          <a:bodyPr rot="0" spcFirstLastPara="0" vert="horz" wrap="square" lIns="91440" tIns="45720" rIns="91440" bIns="45720" numCol="1" spcCol="0" rtlCol="0" fromWordArt="0" anchor="ctr" anchorCtr="0" forceAA="0" compatLnSpc="1">
            <a:prstTxWarp prst="textNoShape">
              <a:avLst/>
            </a:prstTxWarp>
            <a:spAutoFit/>
          </a:bodyPr>
          <a:lstStyle>
            <a:defPPr>
              <a:defRPr lang="ja-JP"/>
            </a:defPPr>
            <a:lvl1pPr marL="0" algn="l" defTabSz="995416" rtl="0" eaLnBrk="1" latinLnBrk="0" hangingPunct="1">
              <a:defRPr kumimoji="1" sz="1959" kern="1200">
                <a:solidFill>
                  <a:schemeClr val="tx1"/>
                </a:solidFill>
                <a:latin typeface="+mn-lt"/>
                <a:ea typeface="+mn-ea"/>
                <a:cs typeface="+mn-cs"/>
              </a:defRPr>
            </a:lvl1pPr>
            <a:lvl2pPr marL="497708" algn="l" defTabSz="995416" rtl="0" eaLnBrk="1" latinLnBrk="0" hangingPunct="1">
              <a:defRPr kumimoji="1" sz="1959" kern="1200">
                <a:solidFill>
                  <a:schemeClr val="tx1"/>
                </a:solidFill>
                <a:latin typeface="+mn-lt"/>
                <a:ea typeface="+mn-ea"/>
                <a:cs typeface="+mn-cs"/>
              </a:defRPr>
            </a:lvl2pPr>
            <a:lvl3pPr marL="995416" algn="l" defTabSz="995416" rtl="0" eaLnBrk="1" latinLnBrk="0" hangingPunct="1">
              <a:defRPr kumimoji="1" sz="1959" kern="1200">
                <a:solidFill>
                  <a:schemeClr val="tx1"/>
                </a:solidFill>
                <a:latin typeface="+mn-lt"/>
                <a:ea typeface="+mn-ea"/>
                <a:cs typeface="+mn-cs"/>
              </a:defRPr>
            </a:lvl3pPr>
            <a:lvl4pPr marL="1493124" algn="l" defTabSz="995416" rtl="0" eaLnBrk="1" latinLnBrk="0" hangingPunct="1">
              <a:defRPr kumimoji="1" sz="1959" kern="1200">
                <a:solidFill>
                  <a:schemeClr val="tx1"/>
                </a:solidFill>
                <a:latin typeface="+mn-lt"/>
                <a:ea typeface="+mn-ea"/>
                <a:cs typeface="+mn-cs"/>
              </a:defRPr>
            </a:lvl4pPr>
            <a:lvl5pPr marL="1990832" algn="l" defTabSz="995416" rtl="0" eaLnBrk="1" latinLnBrk="0" hangingPunct="1">
              <a:defRPr kumimoji="1" sz="1959" kern="1200">
                <a:solidFill>
                  <a:schemeClr val="tx1"/>
                </a:solidFill>
                <a:latin typeface="+mn-lt"/>
                <a:ea typeface="+mn-ea"/>
                <a:cs typeface="+mn-cs"/>
              </a:defRPr>
            </a:lvl5pPr>
            <a:lvl6pPr marL="2488540" algn="l" defTabSz="995416" rtl="0" eaLnBrk="1" latinLnBrk="0" hangingPunct="1">
              <a:defRPr kumimoji="1" sz="1959" kern="1200">
                <a:solidFill>
                  <a:schemeClr val="tx1"/>
                </a:solidFill>
                <a:latin typeface="+mn-lt"/>
                <a:ea typeface="+mn-ea"/>
                <a:cs typeface="+mn-cs"/>
              </a:defRPr>
            </a:lvl6pPr>
            <a:lvl7pPr marL="2986248" algn="l" defTabSz="995416" rtl="0" eaLnBrk="1" latinLnBrk="0" hangingPunct="1">
              <a:defRPr kumimoji="1" sz="1959" kern="1200">
                <a:solidFill>
                  <a:schemeClr val="tx1"/>
                </a:solidFill>
                <a:latin typeface="+mn-lt"/>
                <a:ea typeface="+mn-ea"/>
                <a:cs typeface="+mn-cs"/>
              </a:defRPr>
            </a:lvl7pPr>
            <a:lvl8pPr marL="3483955" algn="l" defTabSz="995416" rtl="0" eaLnBrk="1" latinLnBrk="0" hangingPunct="1">
              <a:defRPr kumimoji="1" sz="1959" kern="1200">
                <a:solidFill>
                  <a:schemeClr val="tx1"/>
                </a:solidFill>
                <a:latin typeface="+mn-lt"/>
                <a:ea typeface="+mn-ea"/>
                <a:cs typeface="+mn-cs"/>
              </a:defRPr>
            </a:lvl8pPr>
            <a:lvl9pPr marL="3981663" algn="l" defTabSz="995416" rtl="0" eaLnBrk="1" latinLnBrk="0" hangingPunct="1">
              <a:defRPr kumimoji="1" sz="1959" kern="1200">
                <a:solidFill>
                  <a:schemeClr val="tx1"/>
                </a:solidFill>
                <a:latin typeface="+mn-lt"/>
                <a:ea typeface="+mn-ea"/>
                <a:cs typeface="+mn-cs"/>
              </a:defRPr>
            </a:lvl9pPr>
          </a:lstStyle>
          <a:p>
            <a:r>
              <a:rPr lang="ja-JP" sz="1400" b="1">
                <a:latin typeface="Meiryo"/>
                <a:ea typeface="Meiryo"/>
                <a:cs typeface="+mn-lt"/>
              </a:rPr>
              <a:t>2023年度　事業規模合計</a:t>
            </a:r>
            <a:r>
              <a:rPr lang="ja-JP" altLang="en-US" sz="1400" b="1">
                <a:latin typeface="Meiryo"/>
                <a:ea typeface="Meiryo"/>
                <a:cs typeface="+mn-lt"/>
              </a:rPr>
              <a:t>　</a:t>
            </a:r>
            <a:r>
              <a:rPr lang="en-US" altLang="ja-JP" sz="1400" b="1">
                <a:latin typeface="Meiryo"/>
                <a:ea typeface="Meiryo"/>
                <a:cs typeface="+mn-lt"/>
              </a:rPr>
              <a:t> </a:t>
            </a:r>
            <a:r>
              <a:rPr lang="en-US" sz="4000" b="1">
                <a:latin typeface="Meiryo"/>
                <a:ea typeface="+mn-lt"/>
                <a:cs typeface="+mn-lt"/>
              </a:rPr>
              <a:t>5,057.27</a:t>
            </a:r>
            <a:r>
              <a:rPr lang="en-US" altLang="en-US" sz="1400" b="1">
                <a:latin typeface="Meiryo"/>
                <a:ea typeface="Meiryo"/>
                <a:cs typeface="+mn-lt"/>
              </a:rPr>
              <a:t> </a:t>
            </a:r>
            <a:r>
              <a:rPr lang="en-US" altLang="en-US" sz="1400" b="1" err="1">
                <a:latin typeface="Meiryo"/>
                <a:ea typeface="Meiryo"/>
                <a:cs typeface="+mn-lt"/>
              </a:rPr>
              <a:t>億円</a:t>
            </a:r>
            <a:endParaRPr lang="ja-JP" sz="1400" b="1" err="1">
              <a:latin typeface="Meiryo"/>
              <a:ea typeface="Meiryo"/>
            </a:endParaRPr>
          </a:p>
        </p:txBody>
      </p:sp>
      <p:sp>
        <p:nvSpPr>
          <p:cNvPr id="16" name="テキスト ボックス 15">
            <a:extLst>
              <a:ext uri="{FF2B5EF4-FFF2-40B4-BE49-F238E27FC236}">
                <a16:creationId xmlns:a16="http://schemas.microsoft.com/office/drawing/2014/main" id="{A1A4C30E-67FF-CE41-5373-9FF425099E83}"/>
              </a:ext>
            </a:extLst>
          </p:cNvPr>
          <p:cNvSpPr txBox="1"/>
          <p:nvPr/>
        </p:nvSpPr>
        <p:spPr>
          <a:xfrm>
            <a:off x="991925" y="4115823"/>
            <a:ext cx="5236172" cy="2907206"/>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182880" indent="-182880">
              <a:lnSpc>
                <a:spcPct val="150000"/>
              </a:lnSpc>
              <a:spcBef>
                <a:spcPts val="1000"/>
              </a:spcBef>
              <a:buFont typeface="Arial"/>
              <a:buChar char="•"/>
            </a:pPr>
            <a:r>
              <a:rPr lang="ja-JP" sz="1400">
                <a:latin typeface="Meiryo"/>
                <a:ea typeface="Meiryo"/>
                <a:cs typeface="+mn-lt"/>
              </a:rPr>
              <a:t>JICAはインドネシア、フィリピン、ベトナムなど、各国の都市鉄道（MRT）の整備に協力</a:t>
            </a:r>
            <a:endParaRPr lang="ja-JP" sz="1400">
              <a:latin typeface="Meiryo"/>
              <a:ea typeface="Meiryo"/>
            </a:endParaRPr>
          </a:p>
          <a:p>
            <a:pPr marL="182880" indent="-182880">
              <a:lnSpc>
                <a:spcPct val="150000"/>
              </a:lnSpc>
              <a:spcBef>
                <a:spcPts val="1000"/>
              </a:spcBef>
              <a:buFont typeface="Arial"/>
              <a:buChar char="•"/>
            </a:pPr>
            <a:r>
              <a:rPr lang="ja-JP" sz="1400">
                <a:latin typeface="Meiryo"/>
                <a:ea typeface="Meiryo"/>
                <a:cs typeface="+mn-lt"/>
              </a:rPr>
              <a:t>気候変動対策への支援としては、カンボジア、ラオス、インドネシアで脱炭素化に向けた長期計画の策定に対する協力を開始</a:t>
            </a:r>
            <a:endParaRPr lang="ja-JP" sz="1400">
              <a:latin typeface="Meiryo"/>
              <a:ea typeface="Meiryo"/>
            </a:endParaRPr>
          </a:p>
          <a:p>
            <a:pPr marL="182880" indent="-182880" algn="l">
              <a:lnSpc>
                <a:spcPct val="150000"/>
              </a:lnSpc>
              <a:spcBef>
                <a:spcPts val="1000"/>
              </a:spcBef>
              <a:buFont typeface="Arial"/>
              <a:buChar char="•"/>
            </a:pPr>
            <a:r>
              <a:rPr lang="ja-JP" sz="1400">
                <a:latin typeface="Meiryo"/>
                <a:ea typeface="Meiryo"/>
                <a:cs typeface="+mn-lt"/>
              </a:rPr>
              <a:t>地域的な広がりのあるASEAN共同体との連携も重視し、サイバーセキュリティ対策やフードバリューチェーン開発への協力なども開始</a:t>
            </a:r>
            <a:endParaRPr lang="ja-JP" sz="1400">
              <a:latin typeface="Meiryo"/>
              <a:ea typeface="Meiryo"/>
            </a:endParaRPr>
          </a:p>
        </p:txBody>
      </p:sp>
      <p:sp>
        <p:nvSpPr>
          <p:cNvPr id="17" name="テキスト ボックス 16">
            <a:extLst>
              <a:ext uri="{FF2B5EF4-FFF2-40B4-BE49-F238E27FC236}">
                <a16:creationId xmlns:a16="http://schemas.microsoft.com/office/drawing/2014/main" id="{B1BF7106-F641-A060-EFBA-DADF6BC967DC}"/>
              </a:ext>
            </a:extLst>
          </p:cNvPr>
          <p:cNvSpPr txBox="1"/>
          <p:nvPr/>
        </p:nvSpPr>
        <p:spPr>
          <a:xfrm>
            <a:off x="6437676" y="6708964"/>
            <a:ext cx="2966772" cy="2308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ja-JP" altLang="en-US" sz="900">
                <a:latin typeface="Meiryo"/>
                <a:ea typeface="Meiryo"/>
              </a:rPr>
              <a:t>海上訓練を行うフィリピン沿岸警備隊と多目的船</a:t>
            </a:r>
          </a:p>
        </p:txBody>
      </p:sp>
      <p:pic>
        <p:nvPicPr>
          <p:cNvPr id="18" name="図 17" descr="ボートに乗っている人たち&#10;&#10;AI 生成コンテンツは間違っている可能性があります。">
            <a:extLst>
              <a:ext uri="{FF2B5EF4-FFF2-40B4-BE49-F238E27FC236}">
                <a16:creationId xmlns:a16="http://schemas.microsoft.com/office/drawing/2014/main" id="{CD46F2E2-0217-830D-5E65-AA504DA06A47}"/>
              </a:ext>
            </a:extLst>
          </p:cNvPr>
          <p:cNvPicPr>
            <a:picLocks noChangeAspect="1"/>
          </p:cNvPicPr>
          <p:nvPr/>
        </p:nvPicPr>
        <p:blipFill>
          <a:blip r:embed="rId2" cstate="screen">
            <a:extLst>
              <a:ext uri="{28A0092B-C50C-407E-A947-70E740481C1C}">
                <a14:useLocalDpi xmlns:a14="http://schemas.microsoft.com/office/drawing/2010/main"/>
              </a:ext>
            </a:extLst>
          </a:blip>
          <a:srcRect b="-145"/>
          <a:stretch>
            <a:fillRect/>
          </a:stretch>
        </p:blipFill>
        <p:spPr>
          <a:xfrm>
            <a:off x="6480767" y="3900903"/>
            <a:ext cx="3667349" cy="2745761"/>
          </a:xfrm>
          <a:prstGeom prst="rect">
            <a:avLst/>
          </a:prstGeom>
          <a:ln>
            <a:noFill/>
          </a:ln>
        </p:spPr>
      </p:pic>
      <p:grpSp>
        <p:nvGrpSpPr>
          <p:cNvPr id="3" name="グループ化 2">
            <a:extLst>
              <a:ext uri="{FF2B5EF4-FFF2-40B4-BE49-F238E27FC236}">
                <a16:creationId xmlns:a16="http://schemas.microsoft.com/office/drawing/2014/main" id="{FA54B9AE-A272-7388-502E-624F514DB2BB}"/>
              </a:ext>
            </a:extLst>
          </p:cNvPr>
          <p:cNvGrpSpPr/>
          <p:nvPr/>
        </p:nvGrpSpPr>
        <p:grpSpPr>
          <a:xfrm>
            <a:off x="902494" y="2835364"/>
            <a:ext cx="3931827" cy="1107996"/>
            <a:chOff x="902494" y="2835364"/>
            <a:chExt cx="3931827" cy="1107996"/>
          </a:xfrm>
        </p:grpSpPr>
        <p:sp>
          <p:nvSpPr>
            <p:cNvPr id="12" name="テキスト ボックス 11">
              <a:extLst>
                <a:ext uri="{FF2B5EF4-FFF2-40B4-BE49-F238E27FC236}">
                  <a16:creationId xmlns:a16="http://schemas.microsoft.com/office/drawing/2014/main" id="{39ED4A9A-5DF0-4B28-3192-83B0BDEC1128}"/>
                </a:ext>
              </a:extLst>
            </p:cNvPr>
            <p:cNvSpPr txBox="1"/>
            <p:nvPr/>
          </p:nvSpPr>
          <p:spPr>
            <a:xfrm>
              <a:off x="902494" y="2835364"/>
              <a:ext cx="1645703" cy="1107996"/>
            </a:xfrm>
            <a:prstGeom prst="rect">
              <a:avLst/>
            </a:prstGeom>
            <a:noFill/>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r>
                <a:rPr lang="ja-JP" altLang="en-US" b="1">
                  <a:latin typeface="Meiryo"/>
                  <a:ea typeface="Meiryo"/>
                  <a:cs typeface="+mn-lt"/>
                </a:rPr>
                <a:t>技術協力</a:t>
              </a:r>
              <a:r>
                <a:rPr lang="ja-JP" altLang="en-US" sz="2200" b="1">
                  <a:latin typeface="Meiryo"/>
                  <a:ea typeface="Meiryo"/>
                  <a:cs typeface="+mn-lt"/>
                </a:rPr>
                <a:t> </a:t>
              </a:r>
              <a:endParaRPr lang="ja-JP" sz="2200" b="1">
                <a:latin typeface="Meiryo"/>
                <a:ea typeface="Meiryo"/>
                <a:cs typeface="+mn-lt"/>
              </a:endParaRPr>
            </a:p>
            <a:p>
              <a:r>
                <a:rPr lang="ja-JP" altLang="en-US" b="1">
                  <a:latin typeface="Meiryo"/>
                  <a:ea typeface="Meiryo"/>
                  <a:cs typeface="+mn-lt"/>
                </a:rPr>
                <a:t>有償資金協力</a:t>
              </a:r>
              <a:r>
                <a:rPr lang="ja-JP" sz="2200" b="1">
                  <a:latin typeface="Meiryo"/>
                  <a:ea typeface="Meiryo"/>
                  <a:cs typeface="+mn-lt"/>
                </a:rPr>
                <a:t> </a:t>
              </a:r>
            </a:p>
            <a:p>
              <a:r>
                <a:rPr lang="ja-JP" altLang="en-US" b="1">
                  <a:latin typeface="Meiryo"/>
                  <a:ea typeface="Meiryo"/>
                  <a:cs typeface="+mn-lt"/>
                </a:rPr>
                <a:t>無償</a:t>
              </a:r>
              <a:r>
                <a:rPr lang="ja-JP" b="1">
                  <a:latin typeface="Meiryo"/>
                  <a:ea typeface="Meiryo"/>
                  <a:cs typeface="+mn-lt"/>
                </a:rPr>
                <a:t>資</a:t>
              </a:r>
              <a:r>
                <a:rPr lang="ja-JP" altLang="en-US" b="1">
                  <a:latin typeface="Meiryo"/>
                  <a:ea typeface="Meiryo"/>
                  <a:cs typeface="+mn-lt"/>
                </a:rPr>
                <a:t>金協力</a:t>
              </a:r>
              <a:r>
                <a:rPr lang="ja-JP" altLang="en-US" sz="2200" b="1">
                  <a:latin typeface="Meiryo"/>
                  <a:ea typeface="Meiryo"/>
                  <a:cs typeface="+mn-lt"/>
                </a:rPr>
                <a:t> </a:t>
              </a:r>
            </a:p>
          </p:txBody>
        </p:sp>
        <p:sp>
          <p:nvSpPr>
            <p:cNvPr id="2" name="テキスト ボックス 1">
              <a:extLst>
                <a:ext uri="{FF2B5EF4-FFF2-40B4-BE49-F238E27FC236}">
                  <a16:creationId xmlns:a16="http://schemas.microsoft.com/office/drawing/2014/main" id="{49347FEE-9C34-CC44-5C20-CB92D5FD31B2}"/>
                </a:ext>
              </a:extLst>
            </p:cNvPr>
            <p:cNvSpPr txBox="1"/>
            <p:nvPr/>
          </p:nvSpPr>
          <p:spPr>
            <a:xfrm>
              <a:off x="2548505" y="2835364"/>
              <a:ext cx="2285816" cy="1099489"/>
            </a:xfrm>
            <a:prstGeom prst="rect">
              <a:avLst/>
            </a:prstGeom>
            <a:noFill/>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algn="r"/>
              <a:r>
                <a:rPr lang="ja-JP" sz="2200" b="1" dirty="0">
                  <a:latin typeface="Meiryo"/>
                  <a:ea typeface="Meiryo"/>
                  <a:cs typeface="+mn-lt"/>
                </a:rPr>
                <a:t>2</a:t>
              </a:r>
              <a:r>
                <a:rPr lang="en-US" altLang="ja-JP" sz="2200" b="1" dirty="0">
                  <a:latin typeface="Meiryo"/>
                  <a:ea typeface="+mn-lt"/>
                  <a:cs typeface="+mn-lt"/>
                </a:rPr>
                <a:t>6</a:t>
              </a:r>
              <a:r>
                <a:rPr lang="ja-JP" sz="2200" b="1" dirty="0">
                  <a:latin typeface="Meiryo"/>
                  <a:ea typeface="Meiryo"/>
                  <a:cs typeface="+mn-lt"/>
                </a:rPr>
                <a:t>7.</a:t>
              </a:r>
              <a:r>
                <a:rPr lang="en-US" altLang="ja-JP" sz="2200" b="1" dirty="0">
                  <a:latin typeface="Meiryo"/>
                  <a:ea typeface="+mn-lt"/>
                  <a:cs typeface="+mn-lt"/>
                </a:rPr>
                <a:t>75</a:t>
              </a:r>
              <a:r>
                <a:rPr lang="en-US" altLang="ja-JP" b="1" dirty="0">
                  <a:latin typeface="Aptos"/>
                  <a:ea typeface="Meiryo"/>
                  <a:cs typeface="+mn-lt"/>
                </a:rPr>
                <a:t> </a:t>
              </a:r>
              <a:r>
                <a:rPr lang="ja-JP" b="1">
                  <a:latin typeface="Meiryo"/>
                  <a:ea typeface="Meiryo"/>
                  <a:cs typeface="+mn-lt"/>
                </a:rPr>
                <a:t>億円</a:t>
              </a:r>
            </a:p>
            <a:p>
              <a:pPr algn="r"/>
              <a:r>
                <a:rPr lang="en-US" altLang="ja-JP" sz="2200" b="1" dirty="0">
                  <a:latin typeface="Meiryo"/>
                  <a:ea typeface="+mn-lt"/>
                  <a:cs typeface="+mn-lt"/>
                </a:rPr>
                <a:t>4,62</a:t>
              </a:r>
              <a:r>
                <a:rPr lang="ja-JP" sz="2200" b="1" dirty="0">
                  <a:latin typeface="Meiryo"/>
                  <a:ea typeface="Meiryo"/>
                  <a:cs typeface="+mn-lt"/>
                </a:rPr>
                <a:t>0.</a:t>
              </a:r>
              <a:r>
                <a:rPr lang="en-US" altLang="ja-JP" sz="2200" b="1" dirty="0">
                  <a:latin typeface="Meiryo"/>
                  <a:ea typeface="+mn-lt"/>
                  <a:cs typeface="+mn-lt"/>
                </a:rPr>
                <a:t>63</a:t>
              </a:r>
              <a:r>
                <a:rPr lang="en-US" altLang="ja-JP" b="1" dirty="0">
                  <a:latin typeface="Aptos"/>
                  <a:ea typeface="Meiryo"/>
                  <a:cs typeface="+mn-lt"/>
                </a:rPr>
                <a:t> </a:t>
              </a:r>
              <a:r>
                <a:rPr lang="ja-JP" b="1">
                  <a:latin typeface="Meiryo"/>
                  <a:ea typeface="Meiryo"/>
                  <a:cs typeface="+mn-lt"/>
                </a:rPr>
                <a:t>億円</a:t>
              </a:r>
            </a:p>
            <a:p>
              <a:pPr algn="r"/>
              <a:r>
                <a:rPr lang="ja-JP" sz="2200" b="1" dirty="0">
                  <a:latin typeface="Meiryo"/>
                  <a:ea typeface="Meiryo"/>
                  <a:cs typeface="+mn-lt"/>
                </a:rPr>
                <a:t>1</a:t>
              </a:r>
              <a:r>
                <a:rPr lang="en-US" altLang="ja-JP" sz="2200" b="1" dirty="0">
                  <a:latin typeface="Meiryo"/>
                  <a:ea typeface="+mn-lt"/>
                  <a:cs typeface="+mn-lt"/>
                </a:rPr>
                <a:t>6</a:t>
              </a:r>
              <a:r>
                <a:rPr lang="ja-JP" sz="2200" b="1" dirty="0">
                  <a:latin typeface="Meiryo"/>
                  <a:ea typeface="Meiryo"/>
                  <a:cs typeface="+mn-lt"/>
                </a:rPr>
                <a:t>8.</a:t>
              </a:r>
              <a:r>
                <a:rPr lang="en-US" altLang="ja-JP" sz="2200" b="1" dirty="0">
                  <a:latin typeface="Meiryo"/>
                  <a:ea typeface="+mn-lt"/>
                  <a:cs typeface="+mn-lt"/>
                </a:rPr>
                <a:t>8</a:t>
              </a:r>
              <a:r>
                <a:rPr lang="ja-JP" sz="2200" b="1">
                  <a:latin typeface="Meiryo"/>
                  <a:ea typeface="Meiryo"/>
                  <a:cs typeface="+mn-lt"/>
                </a:rPr>
                <a:t>9</a:t>
              </a:r>
              <a:r>
                <a:rPr lang="ja-JP" altLang="en-US" b="1">
                  <a:latin typeface="Meiryo"/>
                  <a:ea typeface="Meiryo"/>
                  <a:cs typeface="+mn-lt"/>
                </a:rPr>
                <a:t> </a:t>
              </a:r>
              <a:r>
                <a:rPr lang="ja-JP" b="1">
                  <a:latin typeface="Meiryo"/>
                  <a:ea typeface="Meiryo"/>
                  <a:cs typeface="+mn-lt"/>
                </a:rPr>
                <a:t>億円</a:t>
              </a:r>
            </a:p>
          </p:txBody>
        </p:sp>
      </p:grpSp>
      <p:sp>
        <p:nvSpPr>
          <p:cNvPr id="20" name="正方形/長方形 19">
            <a:extLst>
              <a:ext uri="{FF2B5EF4-FFF2-40B4-BE49-F238E27FC236}">
                <a16:creationId xmlns:a16="http://schemas.microsoft.com/office/drawing/2014/main" id="{3D906365-EBD9-4CFF-4B2F-CCC6C76ACB4F}"/>
              </a:ext>
            </a:extLst>
          </p:cNvPr>
          <p:cNvSpPr/>
          <p:nvPr/>
        </p:nvSpPr>
        <p:spPr>
          <a:xfrm>
            <a:off x="992411" y="2593350"/>
            <a:ext cx="5209594" cy="34004"/>
          </a:xfrm>
          <a:prstGeom prst="rect">
            <a:avLst/>
          </a:prstGeom>
          <a:solidFill>
            <a:schemeClr val="bg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ja-JP"/>
            </a:defPPr>
            <a:lvl1pPr marL="0" algn="l" defTabSz="914400" rtl="0" eaLnBrk="1" latinLnBrk="0" hangingPunct="1">
              <a:defRPr kumimoji="1" sz="1800" kern="1200">
                <a:solidFill>
                  <a:schemeClr val="lt1"/>
                </a:solidFill>
                <a:latin typeface="+mn-lt"/>
                <a:ea typeface="+mn-ea"/>
                <a:cs typeface="+mn-cs"/>
              </a:defRPr>
            </a:lvl1pPr>
            <a:lvl2pPr marL="457200" algn="l" defTabSz="914400" rtl="0" eaLnBrk="1" latinLnBrk="0" hangingPunct="1">
              <a:defRPr kumimoji="1" sz="1800" kern="1200">
                <a:solidFill>
                  <a:schemeClr val="lt1"/>
                </a:solidFill>
                <a:latin typeface="+mn-lt"/>
                <a:ea typeface="+mn-ea"/>
                <a:cs typeface="+mn-cs"/>
              </a:defRPr>
            </a:lvl2pPr>
            <a:lvl3pPr marL="914400" algn="l" defTabSz="914400" rtl="0" eaLnBrk="1" latinLnBrk="0" hangingPunct="1">
              <a:defRPr kumimoji="1" sz="1800" kern="1200">
                <a:solidFill>
                  <a:schemeClr val="lt1"/>
                </a:solidFill>
                <a:latin typeface="+mn-lt"/>
                <a:ea typeface="+mn-ea"/>
                <a:cs typeface="+mn-cs"/>
              </a:defRPr>
            </a:lvl3pPr>
            <a:lvl4pPr marL="1371600" algn="l" defTabSz="914400" rtl="0" eaLnBrk="1" latinLnBrk="0" hangingPunct="1">
              <a:defRPr kumimoji="1" sz="1800" kern="1200">
                <a:solidFill>
                  <a:schemeClr val="lt1"/>
                </a:solidFill>
                <a:latin typeface="+mn-lt"/>
                <a:ea typeface="+mn-ea"/>
                <a:cs typeface="+mn-cs"/>
              </a:defRPr>
            </a:lvl4pPr>
            <a:lvl5pPr marL="1828800" algn="l" defTabSz="914400" rtl="0" eaLnBrk="1" latinLnBrk="0" hangingPunct="1">
              <a:defRPr kumimoji="1" sz="1800" kern="1200">
                <a:solidFill>
                  <a:schemeClr val="lt1"/>
                </a:solidFill>
                <a:latin typeface="+mn-lt"/>
                <a:ea typeface="+mn-ea"/>
                <a:cs typeface="+mn-cs"/>
              </a:defRPr>
            </a:lvl5pPr>
            <a:lvl6pPr marL="2286000" algn="l" defTabSz="914400" rtl="0" eaLnBrk="1" latinLnBrk="0" hangingPunct="1">
              <a:defRPr kumimoji="1" sz="1800" kern="1200">
                <a:solidFill>
                  <a:schemeClr val="lt1"/>
                </a:solidFill>
                <a:latin typeface="+mn-lt"/>
                <a:ea typeface="+mn-ea"/>
                <a:cs typeface="+mn-cs"/>
              </a:defRPr>
            </a:lvl6pPr>
            <a:lvl7pPr marL="2743200" algn="l" defTabSz="914400" rtl="0" eaLnBrk="1" latinLnBrk="0" hangingPunct="1">
              <a:defRPr kumimoji="1" sz="1800" kern="1200">
                <a:solidFill>
                  <a:schemeClr val="lt1"/>
                </a:solidFill>
                <a:latin typeface="+mn-lt"/>
                <a:ea typeface="+mn-ea"/>
                <a:cs typeface="+mn-cs"/>
              </a:defRPr>
            </a:lvl7pPr>
            <a:lvl8pPr marL="3200400" algn="l" defTabSz="914400" rtl="0" eaLnBrk="1" latinLnBrk="0" hangingPunct="1">
              <a:defRPr kumimoji="1" sz="1800" kern="1200">
                <a:solidFill>
                  <a:schemeClr val="lt1"/>
                </a:solidFill>
                <a:latin typeface="+mn-lt"/>
                <a:ea typeface="+mn-ea"/>
                <a:cs typeface="+mn-cs"/>
              </a:defRPr>
            </a:lvl8pPr>
            <a:lvl9pPr marL="3657600" algn="l" defTabSz="914400" rtl="0" eaLnBrk="1" latinLnBrk="0" hangingPunct="1">
              <a:defRPr kumimoji="1" sz="1800" kern="1200">
                <a:solidFill>
                  <a:schemeClr val="lt1"/>
                </a:solidFill>
                <a:latin typeface="+mn-lt"/>
                <a:ea typeface="+mn-ea"/>
                <a:cs typeface="+mn-cs"/>
              </a:defRPr>
            </a:lvl9pPr>
          </a:lstStyle>
          <a:p>
            <a:pPr algn="ctr"/>
            <a:endParaRPr lang="ja-JP" altLang="en-US"/>
          </a:p>
        </p:txBody>
      </p:sp>
      <p:grpSp>
        <p:nvGrpSpPr>
          <p:cNvPr id="14" name="グループ化 13">
            <a:extLst>
              <a:ext uri="{FF2B5EF4-FFF2-40B4-BE49-F238E27FC236}">
                <a16:creationId xmlns:a16="http://schemas.microsoft.com/office/drawing/2014/main" id="{ABF8F2D6-C15D-54CD-0B41-6F77BA39A88F}"/>
              </a:ext>
            </a:extLst>
          </p:cNvPr>
          <p:cNvGrpSpPr/>
          <p:nvPr/>
        </p:nvGrpSpPr>
        <p:grpSpPr>
          <a:xfrm>
            <a:off x="10154487" y="7132940"/>
            <a:ext cx="476056" cy="275437"/>
            <a:chOff x="9952321" y="7089339"/>
            <a:chExt cx="476056" cy="275437"/>
          </a:xfrm>
        </p:grpSpPr>
        <p:sp>
          <p:nvSpPr>
            <p:cNvPr id="11" name="楕円 10">
              <a:extLst>
                <a:ext uri="{FF2B5EF4-FFF2-40B4-BE49-F238E27FC236}">
                  <a16:creationId xmlns:a16="http://schemas.microsoft.com/office/drawing/2014/main" id="{75DD0018-023E-7328-90C8-BC1F6D2DE38E}"/>
                </a:ext>
              </a:extLst>
            </p:cNvPr>
            <p:cNvSpPr/>
            <p:nvPr/>
          </p:nvSpPr>
          <p:spPr>
            <a:xfrm>
              <a:off x="10050709" y="7089339"/>
              <a:ext cx="273941" cy="275258"/>
            </a:xfrm>
            <a:prstGeom prst="ellipse">
              <a:avLst/>
            </a:prstGeom>
            <a:solidFill>
              <a:srgbClr val="EFEFE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13" name="テキスト ボックス 12">
              <a:extLst>
                <a:ext uri="{FF2B5EF4-FFF2-40B4-BE49-F238E27FC236}">
                  <a16:creationId xmlns:a16="http://schemas.microsoft.com/office/drawing/2014/main" id="{54BF4AEA-87D5-3806-99F1-3A97E4873253}"/>
                </a:ext>
              </a:extLst>
            </p:cNvPr>
            <p:cNvSpPr txBox="1"/>
            <p:nvPr/>
          </p:nvSpPr>
          <p:spPr>
            <a:xfrm>
              <a:off x="9952321" y="7118555"/>
              <a:ext cx="476056" cy="246221"/>
            </a:xfrm>
            <a:prstGeom prst="rect">
              <a:avLst/>
            </a:prstGeom>
            <a:noFill/>
          </p:spPr>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algn="ctr"/>
              <a:r>
                <a:rPr lang="ja-JP" altLang="en-US" sz="1000" dirty="0">
                  <a:latin typeface="Meiryo"/>
                  <a:ea typeface="Meiryo"/>
                </a:rPr>
                <a:t>14</a:t>
              </a:r>
              <a:endParaRPr lang="ja-JP" sz="1000" dirty="0">
                <a:latin typeface="Meiryo"/>
                <a:ea typeface="Meiryo"/>
              </a:endParaRPr>
            </a:p>
          </p:txBody>
        </p:sp>
      </p:grpSp>
    </p:spTree>
    <p:extLst>
      <p:ext uri="{BB962C8B-B14F-4D97-AF65-F5344CB8AC3E}">
        <p14:creationId xmlns:p14="http://schemas.microsoft.com/office/powerpoint/2010/main" val="391356027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33B6828-B1F7-ABB0-EF67-E629A114A572}"/>
            </a:ext>
          </a:extLst>
        </p:cNvPr>
        <p:cNvGrpSpPr/>
        <p:nvPr/>
      </p:nvGrpSpPr>
      <p:grpSpPr>
        <a:xfrm>
          <a:off x="0" y="0"/>
          <a:ext cx="0" cy="0"/>
          <a:chOff x="0" y="0"/>
          <a:chExt cx="0" cy="0"/>
        </a:xfrm>
      </p:grpSpPr>
      <p:grpSp>
        <p:nvGrpSpPr>
          <p:cNvPr id="7" name="ガイド" hidden="1">
            <a:extLst>
              <a:ext uri="{FF2B5EF4-FFF2-40B4-BE49-F238E27FC236}">
                <a16:creationId xmlns:a16="http://schemas.microsoft.com/office/drawing/2014/main" id="{D91BF3C9-525A-619A-7B06-9EF017E64B95}"/>
              </a:ext>
            </a:extLst>
          </p:cNvPr>
          <p:cNvGrpSpPr/>
          <p:nvPr/>
        </p:nvGrpSpPr>
        <p:grpSpPr>
          <a:xfrm>
            <a:off x="536312" y="1784002"/>
            <a:ext cx="9612344" cy="5240648"/>
            <a:chOff x="536360" y="1784002"/>
            <a:chExt cx="9612344" cy="5240648"/>
          </a:xfrm>
        </p:grpSpPr>
        <p:sp>
          <p:nvSpPr>
            <p:cNvPr id="4" name="ガイド">
              <a:extLst>
                <a:ext uri="{FF2B5EF4-FFF2-40B4-BE49-F238E27FC236}">
                  <a16:creationId xmlns:a16="http://schemas.microsoft.com/office/drawing/2014/main" id="{53350654-B87C-61B9-DE5B-9AE2AC8A054E}"/>
                </a:ext>
              </a:extLst>
            </p:cNvPr>
            <p:cNvSpPr/>
            <p:nvPr/>
          </p:nvSpPr>
          <p:spPr>
            <a:xfrm>
              <a:off x="536360" y="1784002"/>
              <a:ext cx="9612344" cy="5240648"/>
            </a:xfrm>
            <a:prstGeom prst="rect">
              <a:avLst/>
            </a:prstGeom>
            <a:solidFill>
              <a:schemeClr val="bg1"/>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ja-JP"/>
              </a:defPPr>
              <a:lvl1pPr marL="0" algn="l" defTabSz="995416" rtl="0" eaLnBrk="1" latinLnBrk="0" hangingPunct="1">
                <a:defRPr kumimoji="1" sz="1959" kern="1200">
                  <a:solidFill>
                    <a:schemeClr val="tx1"/>
                  </a:solidFill>
                  <a:latin typeface="+mn-lt"/>
                  <a:ea typeface="+mn-ea"/>
                  <a:cs typeface="+mn-cs"/>
                </a:defRPr>
              </a:lvl1pPr>
              <a:lvl2pPr marL="497708" algn="l" defTabSz="995416" rtl="0" eaLnBrk="1" latinLnBrk="0" hangingPunct="1">
                <a:defRPr kumimoji="1" sz="1959" kern="1200">
                  <a:solidFill>
                    <a:schemeClr val="tx1"/>
                  </a:solidFill>
                  <a:latin typeface="+mn-lt"/>
                  <a:ea typeface="+mn-ea"/>
                  <a:cs typeface="+mn-cs"/>
                </a:defRPr>
              </a:lvl2pPr>
              <a:lvl3pPr marL="995416" algn="l" defTabSz="995416" rtl="0" eaLnBrk="1" latinLnBrk="0" hangingPunct="1">
                <a:defRPr kumimoji="1" sz="1959" kern="1200">
                  <a:solidFill>
                    <a:schemeClr val="tx1"/>
                  </a:solidFill>
                  <a:latin typeface="+mn-lt"/>
                  <a:ea typeface="+mn-ea"/>
                  <a:cs typeface="+mn-cs"/>
                </a:defRPr>
              </a:lvl3pPr>
              <a:lvl4pPr marL="1493124" algn="l" defTabSz="995416" rtl="0" eaLnBrk="1" latinLnBrk="0" hangingPunct="1">
                <a:defRPr kumimoji="1" sz="1959" kern="1200">
                  <a:solidFill>
                    <a:schemeClr val="tx1"/>
                  </a:solidFill>
                  <a:latin typeface="+mn-lt"/>
                  <a:ea typeface="+mn-ea"/>
                  <a:cs typeface="+mn-cs"/>
                </a:defRPr>
              </a:lvl4pPr>
              <a:lvl5pPr marL="1990832" algn="l" defTabSz="995416" rtl="0" eaLnBrk="1" latinLnBrk="0" hangingPunct="1">
                <a:defRPr kumimoji="1" sz="1959" kern="1200">
                  <a:solidFill>
                    <a:schemeClr val="tx1"/>
                  </a:solidFill>
                  <a:latin typeface="+mn-lt"/>
                  <a:ea typeface="+mn-ea"/>
                  <a:cs typeface="+mn-cs"/>
                </a:defRPr>
              </a:lvl5pPr>
              <a:lvl6pPr marL="2488540" algn="l" defTabSz="995416" rtl="0" eaLnBrk="1" latinLnBrk="0" hangingPunct="1">
                <a:defRPr kumimoji="1" sz="1959" kern="1200">
                  <a:solidFill>
                    <a:schemeClr val="tx1"/>
                  </a:solidFill>
                  <a:latin typeface="+mn-lt"/>
                  <a:ea typeface="+mn-ea"/>
                  <a:cs typeface="+mn-cs"/>
                </a:defRPr>
              </a:lvl6pPr>
              <a:lvl7pPr marL="2986248" algn="l" defTabSz="995416" rtl="0" eaLnBrk="1" latinLnBrk="0" hangingPunct="1">
                <a:defRPr kumimoji="1" sz="1959" kern="1200">
                  <a:solidFill>
                    <a:schemeClr val="tx1"/>
                  </a:solidFill>
                  <a:latin typeface="+mn-lt"/>
                  <a:ea typeface="+mn-ea"/>
                  <a:cs typeface="+mn-cs"/>
                </a:defRPr>
              </a:lvl7pPr>
              <a:lvl8pPr marL="3483955" algn="l" defTabSz="995416" rtl="0" eaLnBrk="1" latinLnBrk="0" hangingPunct="1">
                <a:defRPr kumimoji="1" sz="1959" kern="1200">
                  <a:solidFill>
                    <a:schemeClr val="tx1"/>
                  </a:solidFill>
                  <a:latin typeface="+mn-lt"/>
                  <a:ea typeface="+mn-ea"/>
                  <a:cs typeface="+mn-cs"/>
                </a:defRPr>
              </a:lvl8pPr>
              <a:lvl9pPr marL="3981663" algn="l" defTabSz="995416" rtl="0" eaLnBrk="1" latinLnBrk="0" hangingPunct="1">
                <a:defRPr kumimoji="1" sz="1959" kern="1200">
                  <a:solidFill>
                    <a:schemeClr val="tx1"/>
                  </a:solidFill>
                  <a:latin typeface="+mn-lt"/>
                  <a:ea typeface="+mn-ea"/>
                  <a:cs typeface="+mn-cs"/>
                </a:defRPr>
              </a:lvl9pPr>
            </a:lstStyle>
            <a:p>
              <a:pPr algn="ctr"/>
              <a:endParaRPr lang="ja-JP" altLang="en-US" sz="1959"/>
            </a:p>
          </p:txBody>
        </p:sp>
        <p:cxnSp>
          <p:nvCxnSpPr>
            <p:cNvPr id="5" name="直線矢印コネクタ 4">
              <a:extLst>
                <a:ext uri="{FF2B5EF4-FFF2-40B4-BE49-F238E27FC236}">
                  <a16:creationId xmlns:a16="http://schemas.microsoft.com/office/drawing/2014/main" id="{3D212E05-4030-22B0-34F5-58E3C36DF929}"/>
                </a:ext>
              </a:extLst>
            </p:cNvPr>
            <p:cNvCxnSpPr>
              <a:cxnSpLocks/>
            </p:cNvCxnSpPr>
            <p:nvPr/>
          </p:nvCxnSpPr>
          <p:spPr>
            <a:xfrm flipH="1">
              <a:off x="5329169" y="1787212"/>
              <a:ext cx="11318" cy="5234981"/>
            </a:xfrm>
            <a:prstGeom prst="straightConnector1">
              <a:avLst/>
            </a:prstGeom>
            <a:ln>
              <a:solidFill>
                <a:srgbClr val="FF0000"/>
              </a:solidFill>
            </a:ln>
          </p:spPr>
          <p:style>
            <a:lnRef idx="2">
              <a:schemeClr val="accent1"/>
            </a:lnRef>
            <a:fillRef idx="0">
              <a:schemeClr val="accent1"/>
            </a:fillRef>
            <a:effectRef idx="1">
              <a:schemeClr val="accent1"/>
            </a:effectRef>
            <a:fontRef idx="minor">
              <a:schemeClr val="tx1"/>
            </a:fontRef>
          </p:style>
        </p:cxnSp>
      </p:grpSp>
      <p:sp>
        <p:nvSpPr>
          <p:cNvPr id="6" name="テキスト ボックス 00">
            <a:extLst>
              <a:ext uri="{FF2B5EF4-FFF2-40B4-BE49-F238E27FC236}">
                <a16:creationId xmlns:a16="http://schemas.microsoft.com/office/drawing/2014/main" id="{344BE89B-8F6A-CF23-C4F8-D55B8B3B9D73}"/>
              </a:ext>
            </a:extLst>
          </p:cNvPr>
          <p:cNvSpPr txBox="1"/>
          <p:nvPr/>
        </p:nvSpPr>
        <p:spPr>
          <a:xfrm>
            <a:off x="592410" y="782545"/>
            <a:ext cx="794847" cy="523220"/>
          </a:xfrm>
          <a:prstGeom prst="rect">
            <a:avLst/>
          </a:prstGeom>
          <a:noFill/>
        </p:spPr>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defPPr>
              <a:defRPr lang="ja-JP"/>
            </a:defPPr>
            <a:lvl1pPr marL="0" algn="l" defTabSz="995416" rtl="0" eaLnBrk="1" latinLnBrk="0" hangingPunct="1">
              <a:defRPr kumimoji="1" sz="1959" kern="1200">
                <a:solidFill>
                  <a:schemeClr val="tx1"/>
                </a:solidFill>
                <a:latin typeface="+mn-lt"/>
                <a:ea typeface="+mn-ea"/>
                <a:cs typeface="+mn-cs"/>
              </a:defRPr>
            </a:lvl1pPr>
            <a:lvl2pPr marL="497708" algn="l" defTabSz="995416" rtl="0" eaLnBrk="1" latinLnBrk="0" hangingPunct="1">
              <a:defRPr kumimoji="1" sz="1959" kern="1200">
                <a:solidFill>
                  <a:schemeClr val="tx1"/>
                </a:solidFill>
                <a:latin typeface="+mn-lt"/>
                <a:ea typeface="+mn-ea"/>
                <a:cs typeface="+mn-cs"/>
              </a:defRPr>
            </a:lvl2pPr>
            <a:lvl3pPr marL="995416" algn="l" defTabSz="995416" rtl="0" eaLnBrk="1" latinLnBrk="0" hangingPunct="1">
              <a:defRPr kumimoji="1" sz="1959" kern="1200">
                <a:solidFill>
                  <a:schemeClr val="tx1"/>
                </a:solidFill>
                <a:latin typeface="+mn-lt"/>
                <a:ea typeface="+mn-ea"/>
                <a:cs typeface="+mn-cs"/>
              </a:defRPr>
            </a:lvl3pPr>
            <a:lvl4pPr marL="1493124" algn="l" defTabSz="995416" rtl="0" eaLnBrk="1" latinLnBrk="0" hangingPunct="1">
              <a:defRPr kumimoji="1" sz="1959" kern="1200">
                <a:solidFill>
                  <a:schemeClr val="tx1"/>
                </a:solidFill>
                <a:latin typeface="+mn-lt"/>
                <a:ea typeface="+mn-ea"/>
                <a:cs typeface="+mn-cs"/>
              </a:defRPr>
            </a:lvl4pPr>
            <a:lvl5pPr marL="1990832" algn="l" defTabSz="995416" rtl="0" eaLnBrk="1" latinLnBrk="0" hangingPunct="1">
              <a:defRPr kumimoji="1" sz="1959" kern="1200">
                <a:solidFill>
                  <a:schemeClr val="tx1"/>
                </a:solidFill>
                <a:latin typeface="+mn-lt"/>
                <a:ea typeface="+mn-ea"/>
                <a:cs typeface="+mn-cs"/>
              </a:defRPr>
            </a:lvl5pPr>
            <a:lvl6pPr marL="2488540" algn="l" defTabSz="995416" rtl="0" eaLnBrk="1" latinLnBrk="0" hangingPunct="1">
              <a:defRPr kumimoji="1" sz="1959" kern="1200">
                <a:solidFill>
                  <a:schemeClr val="tx1"/>
                </a:solidFill>
                <a:latin typeface="+mn-lt"/>
                <a:ea typeface="+mn-ea"/>
                <a:cs typeface="+mn-cs"/>
              </a:defRPr>
            </a:lvl6pPr>
            <a:lvl7pPr marL="2986248" algn="l" defTabSz="995416" rtl="0" eaLnBrk="1" latinLnBrk="0" hangingPunct="1">
              <a:defRPr kumimoji="1" sz="1959" kern="1200">
                <a:solidFill>
                  <a:schemeClr val="tx1"/>
                </a:solidFill>
                <a:latin typeface="+mn-lt"/>
                <a:ea typeface="+mn-ea"/>
                <a:cs typeface="+mn-cs"/>
              </a:defRPr>
            </a:lvl7pPr>
            <a:lvl8pPr marL="3483955" algn="l" defTabSz="995416" rtl="0" eaLnBrk="1" latinLnBrk="0" hangingPunct="1">
              <a:defRPr kumimoji="1" sz="1959" kern="1200">
                <a:solidFill>
                  <a:schemeClr val="tx1"/>
                </a:solidFill>
                <a:latin typeface="+mn-lt"/>
                <a:ea typeface="+mn-ea"/>
                <a:cs typeface="+mn-cs"/>
              </a:defRPr>
            </a:lvl8pPr>
            <a:lvl9pPr marL="3981663" algn="l" defTabSz="995416" rtl="0" eaLnBrk="1" latinLnBrk="0" hangingPunct="1">
              <a:defRPr kumimoji="1" sz="1959" kern="1200">
                <a:solidFill>
                  <a:schemeClr val="tx1"/>
                </a:solidFill>
                <a:latin typeface="+mn-lt"/>
                <a:ea typeface="+mn-ea"/>
                <a:cs typeface="+mn-cs"/>
              </a:defRPr>
            </a:lvl9pPr>
          </a:lstStyle>
          <a:p>
            <a:pPr algn="ctr"/>
            <a:r>
              <a:rPr lang="ja-JP" altLang="en-US" sz="2800" b="1">
                <a:solidFill>
                  <a:schemeClr val="bg1"/>
                </a:solidFill>
                <a:latin typeface="Meiryo"/>
                <a:ea typeface="Meiryo"/>
              </a:rPr>
              <a:t>09</a:t>
            </a:r>
            <a:endParaRPr lang="ja-JP">
              <a:solidFill>
                <a:schemeClr val="bg1"/>
              </a:solidFill>
            </a:endParaRPr>
          </a:p>
        </p:txBody>
      </p:sp>
      <p:sp>
        <p:nvSpPr>
          <p:cNvPr id="9" name="テキスト ボックス タイトル">
            <a:extLst>
              <a:ext uri="{FF2B5EF4-FFF2-40B4-BE49-F238E27FC236}">
                <a16:creationId xmlns:a16="http://schemas.microsoft.com/office/drawing/2014/main" id="{7633C197-57FE-3F7D-D805-4A764992B871}"/>
              </a:ext>
            </a:extLst>
          </p:cNvPr>
          <p:cNvSpPr txBox="1"/>
          <p:nvPr/>
        </p:nvSpPr>
        <p:spPr>
          <a:xfrm>
            <a:off x="1681565" y="770915"/>
            <a:ext cx="7105162" cy="523220"/>
          </a:xfrm>
          <a:prstGeom prst="rect">
            <a:avLst/>
          </a:prstGeom>
          <a:noFill/>
        </p:spPr>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defPPr>
              <a:defRPr lang="ja-JP"/>
            </a:defPPr>
            <a:lvl1pPr marL="0" algn="l" defTabSz="995416" rtl="0" eaLnBrk="1" latinLnBrk="0" hangingPunct="1">
              <a:defRPr kumimoji="1" sz="1959" kern="1200">
                <a:solidFill>
                  <a:schemeClr val="tx1"/>
                </a:solidFill>
                <a:latin typeface="+mn-lt"/>
                <a:ea typeface="+mn-ea"/>
                <a:cs typeface="+mn-cs"/>
              </a:defRPr>
            </a:lvl1pPr>
            <a:lvl2pPr marL="497708" algn="l" defTabSz="995416" rtl="0" eaLnBrk="1" latinLnBrk="0" hangingPunct="1">
              <a:defRPr kumimoji="1" sz="1959" kern="1200">
                <a:solidFill>
                  <a:schemeClr val="tx1"/>
                </a:solidFill>
                <a:latin typeface="+mn-lt"/>
                <a:ea typeface="+mn-ea"/>
                <a:cs typeface="+mn-cs"/>
              </a:defRPr>
            </a:lvl2pPr>
            <a:lvl3pPr marL="995416" algn="l" defTabSz="995416" rtl="0" eaLnBrk="1" latinLnBrk="0" hangingPunct="1">
              <a:defRPr kumimoji="1" sz="1959" kern="1200">
                <a:solidFill>
                  <a:schemeClr val="tx1"/>
                </a:solidFill>
                <a:latin typeface="+mn-lt"/>
                <a:ea typeface="+mn-ea"/>
                <a:cs typeface="+mn-cs"/>
              </a:defRPr>
            </a:lvl3pPr>
            <a:lvl4pPr marL="1493124" algn="l" defTabSz="995416" rtl="0" eaLnBrk="1" latinLnBrk="0" hangingPunct="1">
              <a:defRPr kumimoji="1" sz="1959" kern="1200">
                <a:solidFill>
                  <a:schemeClr val="tx1"/>
                </a:solidFill>
                <a:latin typeface="+mn-lt"/>
                <a:ea typeface="+mn-ea"/>
                <a:cs typeface="+mn-cs"/>
              </a:defRPr>
            </a:lvl4pPr>
            <a:lvl5pPr marL="1990832" algn="l" defTabSz="995416" rtl="0" eaLnBrk="1" latinLnBrk="0" hangingPunct="1">
              <a:defRPr kumimoji="1" sz="1959" kern="1200">
                <a:solidFill>
                  <a:schemeClr val="tx1"/>
                </a:solidFill>
                <a:latin typeface="+mn-lt"/>
                <a:ea typeface="+mn-ea"/>
                <a:cs typeface="+mn-cs"/>
              </a:defRPr>
            </a:lvl5pPr>
            <a:lvl6pPr marL="2488540" algn="l" defTabSz="995416" rtl="0" eaLnBrk="1" latinLnBrk="0" hangingPunct="1">
              <a:defRPr kumimoji="1" sz="1959" kern="1200">
                <a:solidFill>
                  <a:schemeClr val="tx1"/>
                </a:solidFill>
                <a:latin typeface="+mn-lt"/>
                <a:ea typeface="+mn-ea"/>
                <a:cs typeface="+mn-cs"/>
              </a:defRPr>
            </a:lvl6pPr>
            <a:lvl7pPr marL="2986248" algn="l" defTabSz="995416" rtl="0" eaLnBrk="1" latinLnBrk="0" hangingPunct="1">
              <a:defRPr kumimoji="1" sz="1959" kern="1200">
                <a:solidFill>
                  <a:schemeClr val="tx1"/>
                </a:solidFill>
                <a:latin typeface="+mn-lt"/>
                <a:ea typeface="+mn-ea"/>
                <a:cs typeface="+mn-cs"/>
              </a:defRPr>
            </a:lvl7pPr>
            <a:lvl8pPr marL="3483955" algn="l" defTabSz="995416" rtl="0" eaLnBrk="1" latinLnBrk="0" hangingPunct="1">
              <a:defRPr kumimoji="1" sz="1959" kern="1200">
                <a:solidFill>
                  <a:schemeClr val="tx1"/>
                </a:solidFill>
                <a:latin typeface="+mn-lt"/>
                <a:ea typeface="+mn-ea"/>
                <a:cs typeface="+mn-cs"/>
              </a:defRPr>
            </a:lvl8pPr>
            <a:lvl9pPr marL="3981663" algn="l" defTabSz="995416" rtl="0" eaLnBrk="1" latinLnBrk="0" hangingPunct="1">
              <a:defRPr kumimoji="1" sz="1959" kern="1200">
                <a:solidFill>
                  <a:schemeClr val="tx1"/>
                </a:solidFill>
                <a:latin typeface="+mn-lt"/>
                <a:ea typeface="+mn-ea"/>
                <a:cs typeface="+mn-cs"/>
              </a:defRPr>
            </a:lvl9pPr>
          </a:lstStyle>
          <a:p>
            <a:r>
              <a:rPr lang="ja-JP" sz="2800" b="1">
                <a:latin typeface="Meiryo"/>
                <a:ea typeface="Meiryo"/>
                <a:cs typeface="+mn-lt"/>
              </a:rPr>
              <a:t>地域別概況</a:t>
            </a:r>
            <a:r>
              <a:rPr lang="ja-JP" altLang="en-US" sz="2800" b="1">
                <a:latin typeface="Meiryo"/>
                <a:ea typeface="Meiryo"/>
              </a:rPr>
              <a:t>　</a:t>
            </a:r>
            <a:r>
              <a:rPr lang="ja-JP" altLang="en-US" sz="2000" b="1">
                <a:latin typeface="Meiryo"/>
                <a:ea typeface="Meiryo"/>
                <a:cs typeface="+mn-lt"/>
              </a:rPr>
              <a:t>大洋州</a:t>
            </a:r>
            <a:endParaRPr lang="ja-JP" altLang="en-US" sz="2000" b="1">
              <a:latin typeface="Meiryo"/>
              <a:ea typeface="Meiryo"/>
            </a:endParaRPr>
          </a:p>
        </p:txBody>
      </p:sp>
      <p:sp>
        <p:nvSpPr>
          <p:cNvPr id="10" name="テキスト ボックス 9">
            <a:extLst>
              <a:ext uri="{FF2B5EF4-FFF2-40B4-BE49-F238E27FC236}">
                <a16:creationId xmlns:a16="http://schemas.microsoft.com/office/drawing/2014/main" id="{83215D7B-B977-F62A-22E1-11300ADB17CC}"/>
              </a:ext>
            </a:extLst>
          </p:cNvPr>
          <p:cNvSpPr txBox="1"/>
          <p:nvPr/>
        </p:nvSpPr>
        <p:spPr>
          <a:xfrm>
            <a:off x="902212" y="1889633"/>
            <a:ext cx="5869453" cy="707886"/>
          </a:xfrm>
          <a:prstGeom prst="rect">
            <a:avLst/>
          </a:prstGeom>
          <a:noFill/>
        </p:spPr>
        <p:txBody>
          <a:bodyPr rot="0" spcFirstLastPara="0" vert="horz" wrap="square" lIns="91440" tIns="45720" rIns="91440" bIns="45720" numCol="1" spcCol="0" rtlCol="0" fromWordArt="0" anchor="ctr" anchorCtr="0" forceAA="0" compatLnSpc="1">
            <a:prstTxWarp prst="textNoShape">
              <a:avLst/>
            </a:prstTxWarp>
            <a:spAutoFit/>
          </a:bodyPr>
          <a:lstStyle>
            <a:defPPr>
              <a:defRPr lang="ja-JP"/>
            </a:defPPr>
            <a:lvl1pPr marL="0" algn="l" defTabSz="995416" rtl="0" eaLnBrk="1" latinLnBrk="0" hangingPunct="1">
              <a:defRPr kumimoji="1" sz="1959" kern="1200">
                <a:solidFill>
                  <a:schemeClr val="tx1"/>
                </a:solidFill>
                <a:latin typeface="+mn-lt"/>
                <a:ea typeface="+mn-ea"/>
                <a:cs typeface="+mn-cs"/>
              </a:defRPr>
            </a:lvl1pPr>
            <a:lvl2pPr marL="497708" algn="l" defTabSz="995416" rtl="0" eaLnBrk="1" latinLnBrk="0" hangingPunct="1">
              <a:defRPr kumimoji="1" sz="1959" kern="1200">
                <a:solidFill>
                  <a:schemeClr val="tx1"/>
                </a:solidFill>
                <a:latin typeface="+mn-lt"/>
                <a:ea typeface="+mn-ea"/>
                <a:cs typeface="+mn-cs"/>
              </a:defRPr>
            </a:lvl2pPr>
            <a:lvl3pPr marL="995416" algn="l" defTabSz="995416" rtl="0" eaLnBrk="1" latinLnBrk="0" hangingPunct="1">
              <a:defRPr kumimoji="1" sz="1959" kern="1200">
                <a:solidFill>
                  <a:schemeClr val="tx1"/>
                </a:solidFill>
                <a:latin typeface="+mn-lt"/>
                <a:ea typeface="+mn-ea"/>
                <a:cs typeface="+mn-cs"/>
              </a:defRPr>
            </a:lvl3pPr>
            <a:lvl4pPr marL="1493124" algn="l" defTabSz="995416" rtl="0" eaLnBrk="1" latinLnBrk="0" hangingPunct="1">
              <a:defRPr kumimoji="1" sz="1959" kern="1200">
                <a:solidFill>
                  <a:schemeClr val="tx1"/>
                </a:solidFill>
                <a:latin typeface="+mn-lt"/>
                <a:ea typeface="+mn-ea"/>
                <a:cs typeface="+mn-cs"/>
              </a:defRPr>
            </a:lvl4pPr>
            <a:lvl5pPr marL="1990832" algn="l" defTabSz="995416" rtl="0" eaLnBrk="1" latinLnBrk="0" hangingPunct="1">
              <a:defRPr kumimoji="1" sz="1959" kern="1200">
                <a:solidFill>
                  <a:schemeClr val="tx1"/>
                </a:solidFill>
                <a:latin typeface="+mn-lt"/>
                <a:ea typeface="+mn-ea"/>
                <a:cs typeface="+mn-cs"/>
              </a:defRPr>
            </a:lvl5pPr>
            <a:lvl6pPr marL="2488540" algn="l" defTabSz="995416" rtl="0" eaLnBrk="1" latinLnBrk="0" hangingPunct="1">
              <a:defRPr kumimoji="1" sz="1959" kern="1200">
                <a:solidFill>
                  <a:schemeClr val="tx1"/>
                </a:solidFill>
                <a:latin typeface="+mn-lt"/>
                <a:ea typeface="+mn-ea"/>
                <a:cs typeface="+mn-cs"/>
              </a:defRPr>
            </a:lvl6pPr>
            <a:lvl7pPr marL="2986248" algn="l" defTabSz="995416" rtl="0" eaLnBrk="1" latinLnBrk="0" hangingPunct="1">
              <a:defRPr kumimoji="1" sz="1959" kern="1200">
                <a:solidFill>
                  <a:schemeClr val="tx1"/>
                </a:solidFill>
                <a:latin typeface="+mn-lt"/>
                <a:ea typeface="+mn-ea"/>
                <a:cs typeface="+mn-cs"/>
              </a:defRPr>
            </a:lvl7pPr>
            <a:lvl8pPr marL="3483955" algn="l" defTabSz="995416" rtl="0" eaLnBrk="1" latinLnBrk="0" hangingPunct="1">
              <a:defRPr kumimoji="1" sz="1959" kern="1200">
                <a:solidFill>
                  <a:schemeClr val="tx1"/>
                </a:solidFill>
                <a:latin typeface="+mn-lt"/>
                <a:ea typeface="+mn-ea"/>
                <a:cs typeface="+mn-cs"/>
              </a:defRPr>
            </a:lvl8pPr>
            <a:lvl9pPr marL="3981663" algn="l" defTabSz="995416" rtl="0" eaLnBrk="1" latinLnBrk="0" hangingPunct="1">
              <a:defRPr kumimoji="1" sz="1959" kern="1200">
                <a:solidFill>
                  <a:schemeClr val="tx1"/>
                </a:solidFill>
                <a:latin typeface="+mn-lt"/>
                <a:ea typeface="+mn-ea"/>
                <a:cs typeface="+mn-cs"/>
              </a:defRPr>
            </a:lvl9pPr>
          </a:lstStyle>
          <a:p>
            <a:r>
              <a:rPr lang="ja-JP" sz="1400" b="1">
                <a:latin typeface="Meiryo"/>
                <a:ea typeface="Meiryo"/>
                <a:cs typeface="+mn-lt"/>
              </a:rPr>
              <a:t>2023年度　事業規模合計</a:t>
            </a:r>
            <a:r>
              <a:rPr lang="ja-JP" altLang="en-US" sz="1400" b="1">
                <a:latin typeface="Meiryo"/>
                <a:ea typeface="Meiryo"/>
                <a:cs typeface="+mn-lt"/>
              </a:rPr>
              <a:t>　</a:t>
            </a:r>
            <a:r>
              <a:rPr lang="en-US" altLang="ja-JP" sz="1400" b="1">
                <a:latin typeface="Meiryo"/>
                <a:ea typeface="Meiryo"/>
                <a:cs typeface="+mn-lt"/>
              </a:rPr>
              <a:t> </a:t>
            </a:r>
            <a:r>
              <a:rPr lang="en-US" sz="4000" b="1">
                <a:latin typeface="Meiryo"/>
                <a:ea typeface="+mn-lt"/>
                <a:cs typeface="+mn-lt"/>
              </a:rPr>
              <a:t>97.19</a:t>
            </a:r>
            <a:r>
              <a:rPr lang="en-US" altLang="en-US" sz="1400" b="1">
                <a:latin typeface="Meiryo"/>
                <a:ea typeface="Meiryo"/>
                <a:cs typeface="+mn-lt"/>
              </a:rPr>
              <a:t> </a:t>
            </a:r>
            <a:r>
              <a:rPr lang="en-US" altLang="en-US" sz="1400" b="1" err="1">
                <a:latin typeface="Meiryo"/>
                <a:ea typeface="Meiryo"/>
                <a:cs typeface="+mn-lt"/>
              </a:rPr>
              <a:t>億円</a:t>
            </a:r>
            <a:endParaRPr lang="ja-JP" sz="1400" b="1" err="1">
              <a:latin typeface="Meiryo"/>
              <a:ea typeface="Meiryo"/>
            </a:endParaRPr>
          </a:p>
        </p:txBody>
      </p:sp>
      <p:sp>
        <p:nvSpPr>
          <p:cNvPr id="15" name="正方形/長方形 14">
            <a:extLst>
              <a:ext uri="{FF2B5EF4-FFF2-40B4-BE49-F238E27FC236}">
                <a16:creationId xmlns:a16="http://schemas.microsoft.com/office/drawing/2014/main" id="{3BAD26DD-C25C-276C-EE17-7803295D47EB}"/>
              </a:ext>
            </a:extLst>
          </p:cNvPr>
          <p:cNvSpPr/>
          <p:nvPr/>
        </p:nvSpPr>
        <p:spPr>
          <a:xfrm>
            <a:off x="992411" y="2593350"/>
            <a:ext cx="5392201" cy="34004"/>
          </a:xfrm>
          <a:prstGeom prst="rect">
            <a:avLst/>
          </a:prstGeom>
          <a:solidFill>
            <a:schemeClr val="bg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ja-JP"/>
            </a:defPPr>
            <a:lvl1pPr marL="0" algn="l" defTabSz="914400" rtl="0" eaLnBrk="1" latinLnBrk="0" hangingPunct="1">
              <a:defRPr kumimoji="1" sz="1800" kern="1200">
                <a:solidFill>
                  <a:schemeClr val="lt1"/>
                </a:solidFill>
                <a:latin typeface="+mn-lt"/>
                <a:ea typeface="+mn-ea"/>
                <a:cs typeface="+mn-cs"/>
              </a:defRPr>
            </a:lvl1pPr>
            <a:lvl2pPr marL="457200" algn="l" defTabSz="914400" rtl="0" eaLnBrk="1" latinLnBrk="0" hangingPunct="1">
              <a:defRPr kumimoji="1" sz="1800" kern="1200">
                <a:solidFill>
                  <a:schemeClr val="lt1"/>
                </a:solidFill>
                <a:latin typeface="+mn-lt"/>
                <a:ea typeface="+mn-ea"/>
                <a:cs typeface="+mn-cs"/>
              </a:defRPr>
            </a:lvl2pPr>
            <a:lvl3pPr marL="914400" algn="l" defTabSz="914400" rtl="0" eaLnBrk="1" latinLnBrk="0" hangingPunct="1">
              <a:defRPr kumimoji="1" sz="1800" kern="1200">
                <a:solidFill>
                  <a:schemeClr val="lt1"/>
                </a:solidFill>
                <a:latin typeface="+mn-lt"/>
                <a:ea typeface="+mn-ea"/>
                <a:cs typeface="+mn-cs"/>
              </a:defRPr>
            </a:lvl3pPr>
            <a:lvl4pPr marL="1371600" algn="l" defTabSz="914400" rtl="0" eaLnBrk="1" latinLnBrk="0" hangingPunct="1">
              <a:defRPr kumimoji="1" sz="1800" kern="1200">
                <a:solidFill>
                  <a:schemeClr val="lt1"/>
                </a:solidFill>
                <a:latin typeface="+mn-lt"/>
                <a:ea typeface="+mn-ea"/>
                <a:cs typeface="+mn-cs"/>
              </a:defRPr>
            </a:lvl4pPr>
            <a:lvl5pPr marL="1828800" algn="l" defTabSz="914400" rtl="0" eaLnBrk="1" latinLnBrk="0" hangingPunct="1">
              <a:defRPr kumimoji="1" sz="1800" kern="1200">
                <a:solidFill>
                  <a:schemeClr val="lt1"/>
                </a:solidFill>
                <a:latin typeface="+mn-lt"/>
                <a:ea typeface="+mn-ea"/>
                <a:cs typeface="+mn-cs"/>
              </a:defRPr>
            </a:lvl5pPr>
            <a:lvl6pPr marL="2286000" algn="l" defTabSz="914400" rtl="0" eaLnBrk="1" latinLnBrk="0" hangingPunct="1">
              <a:defRPr kumimoji="1" sz="1800" kern="1200">
                <a:solidFill>
                  <a:schemeClr val="lt1"/>
                </a:solidFill>
                <a:latin typeface="+mn-lt"/>
                <a:ea typeface="+mn-ea"/>
                <a:cs typeface="+mn-cs"/>
              </a:defRPr>
            </a:lvl6pPr>
            <a:lvl7pPr marL="2743200" algn="l" defTabSz="914400" rtl="0" eaLnBrk="1" latinLnBrk="0" hangingPunct="1">
              <a:defRPr kumimoji="1" sz="1800" kern="1200">
                <a:solidFill>
                  <a:schemeClr val="lt1"/>
                </a:solidFill>
                <a:latin typeface="+mn-lt"/>
                <a:ea typeface="+mn-ea"/>
                <a:cs typeface="+mn-cs"/>
              </a:defRPr>
            </a:lvl7pPr>
            <a:lvl8pPr marL="3200400" algn="l" defTabSz="914400" rtl="0" eaLnBrk="1" latinLnBrk="0" hangingPunct="1">
              <a:defRPr kumimoji="1" sz="1800" kern="1200">
                <a:solidFill>
                  <a:schemeClr val="lt1"/>
                </a:solidFill>
                <a:latin typeface="+mn-lt"/>
                <a:ea typeface="+mn-ea"/>
                <a:cs typeface="+mn-cs"/>
              </a:defRPr>
            </a:lvl8pPr>
            <a:lvl9pPr marL="3657600" algn="l" defTabSz="914400" rtl="0" eaLnBrk="1" latinLnBrk="0" hangingPunct="1">
              <a:defRPr kumimoji="1" sz="1800" kern="1200">
                <a:solidFill>
                  <a:schemeClr val="lt1"/>
                </a:solidFill>
                <a:latin typeface="+mn-lt"/>
                <a:ea typeface="+mn-ea"/>
                <a:cs typeface="+mn-cs"/>
              </a:defRPr>
            </a:lvl9pPr>
          </a:lstStyle>
          <a:p>
            <a:pPr algn="ctr"/>
            <a:endParaRPr lang="ja-JP" altLang="en-US"/>
          </a:p>
        </p:txBody>
      </p:sp>
      <p:sp>
        <p:nvSpPr>
          <p:cNvPr id="16" name="テキスト ボックス 15">
            <a:extLst>
              <a:ext uri="{FF2B5EF4-FFF2-40B4-BE49-F238E27FC236}">
                <a16:creationId xmlns:a16="http://schemas.microsoft.com/office/drawing/2014/main" id="{459DEDC7-527C-C463-60FA-BCFDD41AB372}"/>
              </a:ext>
            </a:extLst>
          </p:cNvPr>
          <p:cNvSpPr txBox="1"/>
          <p:nvPr/>
        </p:nvSpPr>
        <p:spPr>
          <a:xfrm>
            <a:off x="991925" y="4115823"/>
            <a:ext cx="5485906" cy="2907206"/>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182880" indent="-182880">
              <a:lnSpc>
                <a:spcPct val="150000"/>
              </a:lnSpc>
              <a:spcBef>
                <a:spcPts val="1000"/>
              </a:spcBef>
              <a:buFont typeface="Arial"/>
              <a:buChar char="•"/>
            </a:pPr>
            <a:r>
              <a:rPr lang="ja-JP" sz="1400">
                <a:latin typeface="Meiryo"/>
                <a:ea typeface="Meiryo"/>
                <a:cs typeface="+mn-lt"/>
              </a:rPr>
              <a:t>JICAは、</a:t>
            </a:r>
            <a:r>
              <a:rPr lang="en-US" altLang="ja-JP" sz="1400">
                <a:latin typeface="Meiryo"/>
                <a:ea typeface="Meiryo"/>
                <a:cs typeface="+mn-lt"/>
              </a:rPr>
              <a:t>2021</a:t>
            </a:r>
            <a:r>
              <a:rPr lang="ja-JP" sz="1400">
                <a:latin typeface="Meiryo"/>
                <a:ea typeface="Meiryo"/>
                <a:cs typeface="+mn-lt"/>
              </a:rPr>
              <a:t>年の</a:t>
            </a:r>
            <a:r>
              <a:rPr lang="en-US" altLang="ja-JP" sz="1400">
                <a:latin typeface="Meiryo"/>
                <a:ea typeface="Meiryo"/>
                <a:cs typeface="+mn-lt"/>
              </a:rPr>
              <a:t>PALM9</a:t>
            </a:r>
            <a:r>
              <a:rPr lang="ja-JP" sz="1400">
                <a:latin typeface="Meiryo"/>
                <a:ea typeface="Meiryo"/>
                <a:cs typeface="+mn-lt"/>
              </a:rPr>
              <a:t>で合意された、気候変動・防災、経済発展のための基盤強化など</a:t>
            </a:r>
            <a:r>
              <a:rPr lang="en-US" altLang="ja-JP" sz="1400">
                <a:latin typeface="Meiryo"/>
                <a:ea typeface="Meiryo"/>
                <a:cs typeface="+mn-lt"/>
              </a:rPr>
              <a:t>5</a:t>
            </a:r>
            <a:r>
              <a:rPr lang="ja-JP" sz="1400">
                <a:latin typeface="Meiryo"/>
                <a:ea typeface="Meiryo"/>
                <a:cs typeface="+mn-lt"/>
              </a:rPr>
              <a:t>つの重点分野に基づく協力を展開</a:t>
            </a:r>
            <a:endParaRPr lang="ja-JP" sz="1400">
              <a:latin typeface="Meiryo"/>
              <a:ea typeface="Meiryo"/>
            </a:endParaRPr>
          </a:p>
          <a:p>
            <a:pPr marL="182880" indent="-182880">
              <a:lnSpc>
                <a:spcPct val="150000"/>
              </a:lnSpc>
              <a:spcBef>
                <a:spcPts val="1000"/>
              </a:spcBef>
              <a:buFont typeface="Arial"/>
              <a:buChar char="•"/>
            </a:pPr>
            <a:r>
              <a:rPr lang="ja-JP" sz="1400">
                <a:latin typeface="Meiryo"/>
                <a:ea typeface="Meiryo"/>
                <a:cs typeface="+mn-lt"/>
              </a:rPr>
              <a:t>サモアの太平洋気候変動センターに対し、気象情報の発信や地域の行政官への研修などを通じて、気候変動への強靱性を高める協力を開始</a:t>
            </a:r>
            <a:endParaRPr lang="ja-JP"/>
          </a:p>
          <a:p>
            <a:pPr marL="182880" indent="-182880" algn="l">
              <a:lnSpc>
                <a:spcPct val="150000"/>
              </a:lnSpc>
              <a:spcBef>
                <a:spcPts val="1000"/>
              </a:spcBef>
              <a:buFont typeface="Arial"/>
              <a:buChar char="•"/>
            </a:pPr>
            <a:r>
              <a:rPr lang="en-US" altLang="ja-JP" sz="1400">
                <a:latin typeface="Meiryo"/>
                <a:ea typeface="Meiryo"/>
                <a:cs typeface="+mn-lt"/>
              </a:rPr>
              <a:t>2024</a:t>
            </a:r>
            <a:r>
              <a:rPr lang="ja-JP" sz="1400">
                <a:latin typeface="Meiryo"/>
                <a:ea typeface="Meiryo"/>
                <a:cs typeface="+mn-lt"/>
              </a:rPr>
              <a:t>年</a:t>
            </a:r>
            <a:r>
              <a:rPr lang="en-US" altLang="ja-JP" sz="1400">
                <a:latin typeface="Meiryo"/>
                <a:ea typeface="Meiryo"/>
                <a:cs typeface="+mn-lt"/>
              </a:rPr>
              <a:t>7</a:t>
            </a:r>
            <a:r>
              <a:rPr lang="ja-JP" sz="1400">
                <a:latin typeface="Meiryo"/>
                <a:ea typeface="Meiryo"/>
                <a:cs typeface="+mn-lt"/>
              </a:rPr>
              <a:t>月に開催された</a:t>
            </a:r>
            <a:r>
              <a:rPr lang="en-US" altLang="ja-JP" sz="1400">
                <a:latin typeface="Meiryo"/>
                <a:ea typeface="Meiryo"/>
                <a:cs typeface="+mn-lt"/>
              </a:rPr>
              <a:t>P</a:t>
            </a:r>
            <a:r>
              <a:rPr lang="ja-JP" sz="1400">
                <a:latin typeface="Meiryo"/>
                <a:ea typeface="Meiryo"/>
                <a:cs typeface="+mn-lt"/>
              </a:rPr>
              <a:t>A</a:t>
            </a:r>
            <a:r>
              <a:rPr lang="en-US" altLang="ja-JP" sz="1400">
                <a:latin typeface="Meiryo"/>
                <a:ea typeface="Meiryo"/>
                <a:cs typeface="+mn-lt"/>
              </a:rPr>
              <a:t>LM10</a:t>
            </a:r>
            <a:r>
              <a:rPr lang="ja-JP" sz="1400">
                <a:latin typeface="Meiryo"/>
                <a:ea typeface="Meiryo"/>
                <a:cs typeface="+mn-lt"/>
              </a:rPr>
              <a:t>で新たに打ち出された方向性も踏まえ、日本と太平洋島嶼国で育んできた絆の強化に資する協力を実施</a:t>
            </a:r>
            <a:endParaRPr lang="ja-JP"/>
          </a:p>
        </p:txBody>
      </p:sp>
      <p:sp>
        <p:nvSpPr>
          <p:cNvPr id="17" name="テキスト ボックス 16">
            <a:extLst>
              <a:ext uri="{FF2B5EF4-FFF2-40B4-BE49-F238E27FC236}">
                <a16:creationId xmlns:a16="http://schemas.microsoft.com/office/drawing/2014/main" id="{ECE38985-850A-6685-EA7C-3876BA5F7AE1}"/>
              </a:ext>
            </a:extLst>
          </p:cNvPr>
          <p:cNvSpPr txBox="1"/>
          <p:nvPr/>
        </p:nvSpPr>
        <p:spPr>
          <a:xfrm>
            <a:off x="6465424" y="6720856"/>
            <a:ext cx="3684264"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ja-JP" sz="900">
                <a:latin typeface="Meiryo"/>
                <a:ea typeface="Meiryo"/>
                <a:cs typeface="+mn-lt"/>
              </a:rPr>
              <a:t>JICAが建設に協力したパプアニューギニアの「ナザブ・トモダチ国際空港」が2023年10月に開港</a:t>
            </a:r>
            <a:endParaRPr lang="ja-JP"/>
          </a:p>
        </p:txBody>
      </p:sp>
      <p:pic>
        <p:nvPicPr>
          <p:cNvPr id="18" name="図 17" descr="空港の駐機場にとまっている飛行機&#10;&#10;AI 生成コンテンツは間違っている可能性があります。">
            <a:extLst>
              <a:ext uri="{FF2B5EF4-FFF2-40B4-BE49-F238E27FC236}">
                <a16:creationId xmlns:a16="http://schemas.microsoft.com/office/drawing/2014/main" id="{1BDB53E3-9454-9C54-0DC2-32E014F86571}"/>
              </a:ext>
            </a:extLst>
          </p:cNvPr>
          <p:cNvPicPr>
            <a:picLocks noChangeAspect="1"/>
          </p:cNvPicPr>
          <p:nvPr/>
        </p:nvPicPr>
        <p:blipFill>
          <a:blip r:embed="rId2" cstate="screen">
            <a:extLst>
              <a:ext uri="{28A0092B-C50C-407E-A947-70E740481C1C}">
                <a14:useLocalDpi xmlns:a14="http://schemas.microsoft.com/office/drawing/2010/main"/>
              </a:ext>
            </a:extLst>
          </a:blip>
          <a:srcRect b="-1654"/>
          <a:stretch>
            <a:fillRect/>
          </a:stretch>
        </p:blipFill>
        <p:spPr>
          <a:xfrm>
            <a:off x="6490867" y="3921007"/>
            <a:ext cx="3655396" cy="2787125"/>
          </a:xfrm>
          <a:prstGeom prst="rect">
            <a:avLst/>
          </a:prstGeom>
          <a:ln>
            <a:noFill/>
          </a:ln>
        </p:spPr>
      </p:pic>
      <p:grpSp>
        <p:nvGrpSpPr>
          <p:cNvPr id="11" name="グループ化 10">
            <a:extLst>
              <a:ext uri="{FF2B5EF4-FFF2-40B4-BE49-F238E27FC236}">
                <a16:creationId xmlns:a16="http://schemas.microsoft.com/office/drawing/2014/main" id="{E7AE4CFE-6514-3493-2577-D37B5615018F}"/>
              </a:ext>
            </a:extLst>
          </p:cNvPr>
          <p:cNvGrpSpPr/>
          <p:nvPr/>
        </p:nvGrpSpPr>
        <p:grpSpPr>
          <a:xfrm>
            <a:off x="902494" y="2835364"/>
            <a:ext cx="3931827" cy="1107996"/>
            <a:chOff x="902494" y="2835364"/>
            <a:chExt cx="3931827" cy="1107996"/>
          </a:xfrm>
        </p:grpSpPr>
        <p:sp>
          <p:nvSpPr>
            <p:cNvPr id="3" name="テキスト ボックス 2">
              <a:extLst>
                <a:ext uri="{FF2B5EF4-FFF2-40B4-BE49-F238E27FC236}">
                  <a16:creationId xmlns:a16="http://schemas.microsoft.com/office/drawing/2014/main" id="{ECB30C54-C12D-B36F-3588-9797E1993AD3}"/>
                </a:ext>
              </a:extLst>
            </p:cNvPr>
            <p:cNvSpPr txBox="1"/>
            <p:nvPr/>
          </p:nvSpPr>
          <p:spPr>
            <a:xfrm>
              <a:off x="902494" y="2835364"/>
              <a:ext cx="1645703" cy="1107996"/>
            </a:xfrm>
            <a:prstGeom prst="rect">
              <a:avLst/>
            </a:prstGeom>
            <a:noFill/>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r>
                <a:rPr lang="ja-JP" altLang="en-US" b="1">
                  <a:latin typeface="Meiryo"/>
                  <a:ea typeface="Meiryo"/>
                  <a:cs typeface="+mn-lt"/>
                </a:rPr>
                <a:t>技術協力</a:t>
              </a:r>
              <a:r>
                <a:rPr lang="ja-JP" altLang="en-US" sz="2200" b="1">
                  <a:latin typeface="Meiryo"/>
                  <a:ea typeface="Meiryo"/>
                  <a:cs typeface="+mn-lt"/>
                </a:rPr>
                <a:t> </a:t>
              </a:r>
              <a:endParaRPr lang="ja-JP" sz="2200" b="1">
                <a:latin typeface="Meiryo"/>
                <a:ea typeface="Meiryo"/>
                <a:cs typeface="+mn-lt"/>
              </a:endParaRPr>
            </a:p>
            <a:p>
              <a:r>
                <a:rPr lang="ja-JP" altLang="en-US" b="1">
                  <a:latin typeface="Meiryo"/>
                  <a:ea typeface="Meiryo"/>
                  <a:cs typeface="+mn-lt"/>
                </a:rPr>
                <a:t>有償資金協力</a:t>
              </a:r>
              <a:r>
                <a:rPr lang="ja-JP" sz="2200" b="1">
                  <a:latin typeface="Meiryo"/>
                  <a:ea typeface="Meiryo"/>
                  <a:cs typeface="+mn-lt"/>
                </a:rPr>
                <a:t> </a:t>
              </a:r>
            </a:p>
            <a:p>
              <a:r>
                <a:rPr lang="ja-JP" altLang="en-US" b="1">
                  <a:latin typeface="Meiryo"/>
                  <a:ea typeface="Meiryo"/>
                  <a:cs typeface="+mn-lt"/>
                </a:rPr>
                <a:t>無償</a:t>
              </a:r>
              <a:r>
                <a:rPr lang="ja-JP" b="1">
                  <a:latin typeface="Meiryo"/>
                  <a:ea typeface="Meiryo"/>
                  <a:cs typeface="+mn-lt"/>
                </a:rPr>
                <a:t>資</a:t>
              </a:r>
              <a:r>
                <a:rPr lang="ja-JP" altLang="en-US" b="1">
                  <a:latin typeface="Meiryo"/>
                  <a:ea typeface="Meiryo"/>
                  <a:cs typeface="+mn-lt"/>
                </a:rPr>
                <a:t>金協力</a:t>
              </a:r>
              <a:r>
                <a:rPr lang="ja-JP" altLang="en-US" sz="2200" b="1">
                  <a:latin typeface="Meiryo"/>
                  <a:ea typeface="Meiryo"/>
                  <a:cs typeface="+mn-lt"/>
                </a:rPr>
                <a:t> </a:t>
              </a:r>
            </a:p>
          </p:txBody>
        </p:sp>
        <p:sp>
          <p:nvSpPr>
            <p:cNvPr id="8" name="テキスト ボックス 7">
              <a:extLst>
                <a:ext uri="{FF2B5EF4-FFF2-40B4-BE49-F238E27FC236}">
                  <a16:creationId xmlns:a16="http://schemas.microsoft.com/office/drawing/2014/main" id="{54853DD2-70F0-2490-497A-F7C5B6EBDD5B}"/>
                </a:ext>
              </a:extLst>
            </p:cNvPr>
            <p:cNvSpPr txBox="1"/>
            <p:nvPr/>
          </p:nvSpPr>
          <p:spPr>
            <a:xfrm>
              <a:off x="2548505" y="2835364"/>
              <a:ext cx="2285816" cy="1107996"/>
            </a:xfrm>
            <a:prstGeom prst="rect">
              <a:avLst/>
            </a:prstGeom>
            <a:noFill/>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algn="r"/>
              <a:r>
                <a:rPr lang="en-US" altLang="ja-JP" sz="2200" b="1" dirty="0">
                  <a:latin typeface="Meiryo"/>
                  <a:ea typeface="Meiryo"/>
                  <a:cs typeface="+mn-lt"/>
                </a:rPr>
                <a:t>49.28</a:t>
              </a:r>
              <a:r>
                <a:rPr lang="en-US" altLang="ja-JP" b="1" dirty="0">
                  <a:latin typeface="Aptos"/>
                  <a:ea typeface="Meiryo"/>
                  <a:cs typeface="+mn-lt"/>
                </a:rPr>
                <a:t> </a:t>
              </a:r>
              <a:r>
                <a:rPr lang="ja-JP" b="1">
                  <a:latin typeface="Meiryo"/>
                  <a:ea typeface="Meiryo"/>
                  <a:cs typeface="+mn-lt"/>
                </a:rPr>
                <a:t>億円</a:t>
              </a:r>
            </a:p>
            <a:p>
              <a:pPr algn="r"/>
              <a:r>
                <a:rPr lang="en-US" sz="2200" b="1" dirty="0">
                  <a:latin typeface="Meiryo"/>
                  <a:ea typeface="+mn-lt"/>
                  <a:cs typeface="+mn-lt"/>
                </a:rPr>
                <a:t>―       </a:t>
              </a:r>
              <a:endParaRPr lang="en-US" altLang="ja-JP" sz="2200" b="1" dirty="0">
                <a:latin typeface="Meiryo"/>
                <a:ea typeface="+mn-lt"/>
                <a:cs typeface="+mn-lt"/>
              </a:endParaRPr>
            </a:p>
            <a:p>
              <a:pPr algn="r"/>
              <a:r>
                <a:rPr lang="en-US" altLang="ja-JP" sz="2200" b="1" dirty="0">
                  <a:latin typeface="Meiryo"/>
                  <a:ea typeface="Meiryo"/>
                  <a:cs typeface="+mn-lt"/>
                </a:rPr>
                <a:t>4</a:t>
              </a:r>
              <a:r>
                <a:rPr lang="ja-JP" sz="2200" b="1">
                  <a:latin typeface="Meiryo"/>
                  <a:ea typeface="Meiryo"/>
                  <a:cs typeface="+mn-lt"/>
                </a:rPr>
                <a:t>7.92</a:t>
              </a:r>
              <a:r>
                <a:rPr lang="ja-JP" altLang="en-US" b="1">
                  <a:latin typeface="Meiryo"/>
                  <a:ea typeface="Meiryo"/>
                  <a:cs typeface="+mn-lt"/>
                </a:rPr>
                <a:t> </a:t>
              </a:r>
              <a:r>
                <a:rPr lang="ja-JP" b="1">
                  <a:latin typeface="Meiryo"/>
                  <a:ea typeface="Meiryo"/>
                  <a:cs typeface="+mn-lt"/>
                </a:rPr>
                <a:t>億円</a:t>
              </a:r>
            </a:p>
          </p:txBody>
        </p:sp>
      </p:grpSp>
      <p:grpSp>
        <p:nvGrpSpPr>
          <p:cNvPr id="14" name="グループ化 13">
            <a:extLst>
              <a:ext uri="{FF2B5EF4-FFF2-40B4-BE49-F238E27FC236}">
                <a16:creationId xmlns:a16="http://schemas.microsoft.com/office/drawing/2014/main" id="{FB6C4B63-005E-9F63-8EBA-722C27175343}"/>
              </a:ext>
            </a:extLst>
          </p:cNvPr>
          <p:cNvGrpSpPr/>
          <p:nvPr/>
        </p:nvGrpSpPr>
        <p:grpSpPr>
          <a:xfrm>
            <a:off x="10154487" y="7132940"/>
            <a:ext cx="476056" cy="275437"/>
            <a:chOff x="9952321" y="7089339"/>
            <a:chExt cx="476056" cy="275437"/>
          </a:xfrm>
        </p:grpSpPr>
        <p:sp>
          <p:nvSpPr>
            <p:cNvPr id="12" name="楕円 11">
              <a:extLst>
                <a:ext uri="{FF2B5EF4-FFF2-40B4-BE49-F238E27FC236}">
                  <a16:creationId xmlns:a16="http://schemas.microsoft.com/office/drawing/2014/main" id="{3CE38471-7EE5-594B-2D25-3C12EFD6115A}"/>
                </a:ext>
              </a:extLst>
            </p:cNvPr>
            <p:cNvSpPr/>
            <p:nvPr/>
          </p:nvSpPr>
          <p:spPr>
            <a:xfrm>
              <a:off x="10050709" y="7089339"/>
              <a:ext cx="273941" cy="275258"/>
            </a:xfrm>
            <a:prstGeom prst="ellipse">
              <a:avLst/>
            </a:prstGeom>
            <a:solidFill>
              <a:srgbClr val="EFEFE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13" name="テキスト ボックス 12">
              <a:extLst>
                <a:ext uri="{FF2B5EF4-FFF2-40B4-BE49-F238E27FC236}">
                  <a16:creationId xmlns:a16="http://schemas.microsoft.com/office/drawing/2014/main" id="{755A58AE-FFD6-3C5D-C265-D5F81D8F88E2}"/>
                </a:ext>
              </a:extLst>
            </p:cNvPr>
            <p:cNvSpPr txBox="1"/>
            <p:nvPr/>
          </p:nvSpPr>
          <p:spPr>
            <a:xfrm>
              <a:off x="9952321" y="7118555"/>
              <a:ext cx="476056" cy="246221"/>
            </a:xfrm>
            <a:prstGeom prst="rect">
              <a:avLst/>
            </a:prstGeom>
            <a:noFill/>
          </p:spPr>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algn="ctr"/>
              <a:r>
                <a:rPr lang="ja-JP" altLang="en-US" sz="1000" dirty="0">
                  <a:latin typeface="Meiryo"/>
                  <a:ea typeface="Meiryo"/>
                </a:rPr>
                <a:t>15</a:t>
              </a:r>
              <a:endParaRPr lang="ja-JP" dirty="0"/>
            </a:p>
          </p:txBody>
        </p:sp>
      </p:grpSp>
    </p:spTree>
    <p:extLst>
      <p:ext uri="{BB962C8B-B14F-4D97-AF65-F5344CB8AC3E}">
        <p14:creationId xmlns:p14="http://schemas.microsoft.com/office/powerpoint/2010/main" val="180264736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427D16B-BC57-A1B4-B9B2-EB70B88D531D}"/>
            </a:ext>
          </a:extLst>
        </p:cNvPr>
        <p:cNvGrpSpPr/>
        <p:nvPr/>
      </p:nvGrpSpPr>
      <p:grpSpPr>
        <a:xfrm>
          <a:off x="0" y="0"/>
          <a:ext cx="0" cy="0"/>
          <a:chOff x="0" y="0"/>
          <a:chExt cx="0" cy="0"/>
        </a:xfrm>
      </p:grpSpPr>
      <p:grpSp>
        <p:nvGrpSpPr>
          <p:cNvPr id="7" name="ガイド" hidden="1">
            <a:extLst>
              <a:ext uri="{FF2B5EF4-FFF2-40B4-BE49-F238E27FC236}">
                <a16:creationId xmlns:a16="http://schemas.microsoft.com/office/drawing/2014/main" id="{B22782E4-8F3F-3798-1349-A32F3D552E9A}"/>
              </a:ext>
            </a:extLst>
          </p:cNvPr>
          <p:cNvGrpSpPr/>
          <p:nvPr/>
        </p:nvGrpSpPr>
        <p:grpSpPr>
          <a:xfrm>
            <a:off x="536312" y="1784002"/>
            <a:ext cx="9612344" cy="5240648"/>
            <a:chOff x="536360" y="1784002"/>
            <a:chExt cx="9612344" cy="5240648"/>
          </a:xfrm>
        </p:grpSpPr>
        <p:sp>
          <p:nvSpPr>
            <p:cNvPr id="4" name="ガイド">
              <a:extLst>
                <a:ext uri="{FF2B5EF4-FFF2-40B4-BE49-F238E27FC236}">
                  <a16:creationId xmlns:a16="http://schemas.microsoft.com/office/drawing/2014/main" id="{2BA55DD4-9394-34CC-023F-A6487F142C30}"/>
                </a:ext>
              </a:extLst>
            </p:cNvPr>
            <p:cNvSpPr/>
            <p:nvPr/>
          </p:nvSpPr>
          <p:spPr>
            <a:xfrm>
              <a:off x="536360" y="1784002"/>
              <a:ext cx="9612344" cy="5240648"/>
            </a:xfrm>
            <a:prstGeom prst="rect">
              <a:avLst/>
            </a:prstGeom>
            <a:solidFill>
              <a:schemeClr val="bg1"/>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ja-JP"/>
              </a:defPPr>
              <a:lvl1pPr marL="0" algn="l" defTabSz="995416" rtl="0" eaLnBrk="1" latinLnBrk="0" hangingPunct="1">
                <a:defRPr kumimoji="1" sz="1959" kern="1200">
                  <a:solidFill>
                    <a:schemeClr val="tx1"/>
                  </a:solidFill>
                  <a:latin typeface="+mn-lt"/>
                  <a:ea typeface="+mn-ea"/>
                  <a:cs typeface="+mn-cs"/>
                </a:defRPr>
              </a:lvl1pPr>
              <a:lvl2pPr marL="497708" algn="l" defTabSz="995416" rtl="0" eaLnBrk="1" latinLnBrk="0" hangingPunct="1">
                <a:defRPr kumimoji="1" sz="1959" kern="1200">
                  <a:solidFill>
                    <a:schemeClr val="tx1"/>
                  </a:solidFill>
                  <a:latin typeface="+mn-lt"/>
                  <a:ea typeface="+mn-ea"/>
                  <a:cs typeface="+mn-cs"/>
                </a:defRPr>
              </a:lvl2pPr>
              <a:lvl3pPr marL="995416" algn="l" defTabSz="995416" rtl="0" eaLnBrk="1" latinLnBrk="0" hangingPunct="1">
                <a:defRPr kumimoji="1" sz="1959" kern="1200">
                  <a:solidFill>
                    <a:schemeClr val="tx1"/>
                  </a:solidFill>
                  <a:latin typeface="+mn-lt"/>
                  <a:ea typeface="+mn-ea"/>
                  <a:cs typeface="+mn-cs"/>
                </a:defRPr>
              </a:lvl3pPr>
              <a:lvl4pPr marL="1493124" algn="l" defTabSz="995416" rtl="0" eaLnBrk="1" latinLnBrk="0" hangingPunct="1">
                <a:defRPr kumimoji="1" sz="1959" kern="1200">
                  <a:solidFill>
                    <a:schemeClr val="tx1"/>
                  </a:solidFill>
                  <a:latin typeface="+mn-lt"/>
                  <a:ea typeface="+mn-ea"/>
                  <a:cs typeface="+mn-cs"/>
                </a:defRPr>
              </a:lvl4pPr>
              <a:lvl5pPr marL="1990832" algn="l" defTabSz="995416" rtl="0" eaLnBrk="1" latinLnBrk="0" hangingPunct="1">
                <a:defRPr kumimoji="1" sz="1959" kern="1200">
                  <a:solidFill>
                    <a:schemeClr val="tx1"/>
                  </a:solidFill>
                  <a:latin typeface="+mn-lt"/>
                  <a:ea typeface="+mn-ea"/>
                  <a:cs typeface="+mn-cs"/>
                </a:defRPr>
              </a:lvl5pPr>
              <a:lvl6pPr marL="2488540" algn="l" defTabSz="995416" rtl="0" eaLnBrk="1" latinLnBrk="0" hangingPunct="1">
                <a:defRPr kumimoji="1" sz="1959" kern="1200">
                  <a:solidFill>
                    <a:schemeClr val="tx1"/>
                  </a:solidFill>
                  <a:latin typeface="+mn-lt"/>
                  <a:ea typeface="+mn-ea"/>
                  <a:cs typeface="+mn-cs"/>
                </a:defRPr>
              </a:lvl6pPr>
              <a:lvl7pPr marL="2986248" algn="l" defTabSz="995416" rtl="0" eaLnBrk="1" latinLnBrk="0" hangingPunct="1">
                <a:defRPr kumimoji="1" sz="1959" kern="1200">
                  <a:solidFill>
                    <a:schemeClr val="tx1"/>
                  </a:solidFill>
                  <a:latin typeface="+mn-lt"/>
                  <a:ea typeface="+mn-ea"/>
                  <a:cs typeface="+mn-cs"/>
                </a:defRPr>
              </a:lvl7pPr>
              <a:lvl8pPr marL="3483955" algn="l" defTabSz="995416" rtl="0" eaLnBrk="1" latinLnBrk="0" hangingPunct="1">
                <a:defRPr kumimoji="1" sz="1959" kern="1200">
                  <a:solidFill>
                    <a:schemeClr val="tx1"/>
                  </a:solidFill>
                  <a:latin typeface="+mn-lt"/>
                  <a:ea typeface="+mn-ea"/>
                  <a:cs typeface="+mn-cs"/>
                </a:defRPr>
              </a:lvl8pPr>
              <a:lvl9pPr marL="3981663" algn="l" defTabSz="995416" rtl="0" eaLnBrk="1" latinLnBrk="0" hangingPunct="1">
                <a:defRPr kumimoji="1" sz="1959" kern="1200">
                  <a:solidFill>
                    <a:schemeClr val="tx1"/>
                  </a:solidFill>
                  <a:latin typeface="+mn-lt"/>
                  <a:ea typeface="+mn-ea"/>
                  <a:cs typeface="+mn-cs"/>
                </a:defRPr>
              </a:lvl9pPr>
            </a:lstStyle>
            <a:p>
              <a:pPr algn="ctr"/>
              <a:endParaRPr lang="ja-JP" altLang="en-US" sz="1959"/>
            </a:p>
          </p:txBody>
        </p:sp>
        <p:cxnSp>
          <p:nvCxnSpPr>
            <p:cNvPr id="5" name="直線矢印コネクタ 4">
              <a:extLst>
                <a:ext uri="{FF2B5EF4-FFF2-40B4-BE49-F238E27FC236}">
                  <a16:creationId xmlns:a16="http://schemas.microsoft.com/office/drawing/2014/main" id="{9CD5CC93-F710-D1E9-624D-0E9225B5D632}"/>
                </a:ext>
              </a:extLst>
            </p:cNvPr>
            <p:cNvCxnSpPr>
              <a:cxnSpLocks/>
            </p:cNvCxnSpPr>
            <p:nvPr/>
          </p:nvCxnSpPr>
          <p:spPr>
            <a:xfrm flipH="1">
              <a:off x="5329169" y="1787212"/>
              <a:ext cx="11318" cy="5234981"/>
            </a:xfrm>
            <a:prstGeom prst="straightConnector1">
              <a:avLst/>
            </a:prstGeom>
            <a:ln>
              <a:solidFill>
                <a:srgbClr val="FF0000"/>
              </a:solidFill>
            </a:ln>
          </p:spPr>
          <p:style>
            <a:lnRef idx="2">
              <a:schemeClr val="accent1"/>
            </a:lnRef>
            <a:fillRef idx="0">
              <a:schemeClr val="accent1"/>
            </a:fillRef>
            <a:effectRef idx="1">
              <a:schemeClr val="accent1"/>
            </a:effectRef>
            <a:fontRef idx="minor">
              <a:schemeClr val="tx1"/>
            </a:fontRef>
          </p:style>
        </p:cxnSp>
      </p:grpSp>
      <p:sp>
        <p:nvSpPr>
          <p:cNvPr id="6" name="テキスト ボックス 00">
            <a:extLst>
              <a:ext uri="{FF2B5EF4-FFF2-40B4-BE49-F238E27FC236}">
                <a16:creationId xmlns:a16="http://schemas.microsoft.com/office/drawing/2014/main" id="{CF61F279-1552-C612-9DCA-B867C514B9E1}"/>
              </a:ext>
            </a:extLst>
          </p:cNvPr>
          <p:cNvSpPr txBox="1"/>
          <p:nvPr/>
        </p:nvSpPr>
        <p:spPr>
          <a:xfrm>
            <a:off x="592410" y="782545"/>
            <a:ext cx="794847" cy="523220"/>
          </a:xfrm>
          <a:prstGeom prst="rect">
            <a:avLst/>
          </a:prstGeom>
          <a:noFill/>
        </p:spPr>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defPPr>
              <a:defRPr lang="ja-JP"/>
            </a:defPPr>
            <a:lvl1pPr marL="0" algn="l" defTabSz="995416" rtl="0" eaLnBrk="1" latinLnBrk="0" hangingPunct="1">
              <a:defRPr kumimoji="1" sz="1959" kern="1200">
                <a:solidFill>
                  <a:schemeClr val="tx1"/>
                </a:solidFill>
                <a:latin typeface="+mn-lt"/>
                <a:ea typeface="+mn-ea"/>
                <a:cs typeface="+mn-cs"/>
              </a:defRPr>
            </a:lvl1pPr>
            <a:lvl2pPr marL="497708" algn="l" defTabSz="995416" rtl="0" eaLnBrk="1" latinLnBrk="0" hangingPunct="1">
              <a:defRPr kumimoji="1" sz="1959" kern="1200">
                <a:solidFill>
                  <a:schemeClr val="tx1"/>
                </a:solidFill>
                <a:latin typeface="+mn-lt"/>
                <a:ea typeface="+mn-ea"/>
                <a:cs typeface="+mn-cs"/>
              </a:defRPr>
            </a:lvl2pPr>
            <a:lvl3pPr marL="995416" algn="l" defTabSz="995416" rtl="0" eaLnBrk="1" latinLnBrk="0" hangingPunct="1">
              <a:defRPr kumimoji="1" sz="1959" kern="1200">
                <a:solidFill>
                  <a:schemeClr val="tx1"/>
                </a:solidFill>
                <a:latin typeface="+mn-lt"/>
                <a:ea typeface="+mn-ea"/>
                <a:cs typeface="+mn-cs"/>
              </a:defRPr>
            </a:lvl3pPr>
            <a:lvl4pPr marL="1493124" algn="l" defTabSz="995416" rtl="0" eaLnBrk="1" latinLnBrk="0" hangingPunct="1">
              <a:defRPr kumimoji="1" sz="1959" kern="1200">
                <a:solidFill>
                  <a:schemeClr val="tx1"/>
                </a:solidFill>
                <a:latin typeface="+mn-lt"/>
                <a:ea typeface="+mn-ea"/>
                <a:cs typeface="+mn-cs"/>
              </a:defRPr>
            </a:lvl4pPr>
            <a:lvl5pPr marL="1990832" algn="l" defTabSz="995416" rtl="0" eaLnBrk="1" latinLnBrk="0" hangingPunct="1">
              <a:defRPr kumimoji="1" sz="1959" kern="1200">
                <a:solidFill>
                  <a:schemeClr val="tx1"/>
                </a:solidFill>
                <a:latin typeface="+mn-lt"/>
                <a:ea typeface="+mn-ea"/>
                <a:cs typeface="+mn-cs"/>
              </a:defRPr>
            </a:lvl5pPr>
            <a:lvl6pPr marL="2488540" algn="l" defTabSz="995416" rtl="0" eaLnBrk="1" latinLnBrk="0" hangingPunct="1">
              <a:defRPr kumimoji="1" sz="1959" kern="1200">
                <a:solidFill>
                  <a:schemeClr val="tx1"/>
                </a:solidFill>
                <a:latin typeface="+mn-lt"/>
                <a:ea typeface="+mn-ea"/>
                <a:cs typeface="+mn-cs"/>
              </a:defRPr>
            </a:lvl6pPr>
            <a:lvl7pPr marL="2986248" algn="l" defTabSz="995416" rtl="0" eaLnBrk="1" latinLnBrk="0" hangingPunct="1">
              <a:defRPr kumimoji="1" sz="1959" kern="1200">
                <a:solidFill>
                  <a:schemeClr val="tx1"/>
                </a:solidFill>
                <a:latin typeface="+mn-lt"/>
                <a:ea typeface="+mn-ea"/>
                <a:cs typeface="+mn-cs"/>
              </a:defRPr>
            </a:lvl7pPr>
            <a:lvl8pPr marL="3483955" algn="l" defTabSz="995416" rtl="0" eaLnBrk="1" latinLnBrk="0" hangingPunct="1">
              <a:defRPr kumimoji="1" sz="1959" kern="1200">
                <a:solidFill>
                  <a:schemeClr val="tx1"/>
                </a:solidFill>
                <a:latin typeface="+mn-lt"/>
                <a:ea typeface="+mn-ea"/>
                <a:cs typeface="+mn-cs"/>
              </a:defRPr>
            </a:lvl8pPr>
            <a:lvl9pPr marL="3981663" algn="l" defTabSz="995416" rtl="0" eaLnBrk="1" latinLnBrk="0" hangingPunct="1">
              <a:defRPr kumimoji="1" sz="1959" kern="1200">
                <a:solidFill>
                  <a:schemeClr val="tx1"/>
                </a:solidFill>
                <a:latin typeface="+mn-lt"/>
                <a:ea typeface="+mn-ea"/>
                <a:cs typeface="+mn-cs"/>
              </a:defRPr>
            </a:lvl9pPr>
          </a:lstStyle>
          <a:p>
            <a:pPr algn="ctr"/>
            <a:r>
              <a:rPr lang="ja-JP" altLang="en-US" sz="2800" b="1">
                <a:solidFill>
                  <a:schemeClr val="bg1"/>
                </a:solidFill>
                <a:latin typeface="Meiryo"/>
                <a:ea typeface="Meiryo"/>
              </a:rPr>
              <a:t>09</a:t>
            </a:r>
            <a:endParaRPr lang="ja-JP">
              <a:solidFill>
                <a:schemeClr val="bg1"/>
              </a:solidFill>
            </a:endParaRPr>
          </a:p>
        </p:txBody>
      </p:sp>
      <p:sp>
        <p:nvSpPr>
          <p:cNvPr id="9" name="テキスト ボックス タイトル">
            <a:extLst>
              <a:ext uri="{FF2B5EF4-FFF2-40B4-BE49-F238E27FC236}">
                <a16:creationId xmlns:a16="http://schemas.microsoft.com/office/drawing/2014/main" id="{72BBC083-AC11-31DB-21DD-D5A9C516D165}"/>
              </a:ext>
            </a:extLst>
          </p:cNvPr>
          <p:cNvSpPr txBox="1"/>
          <p:nvPr/>
        </p:nvSpPr>
        <p:spPr>
          <a:xfrm>
            <a:off x="1681565" y="774879"/>
            <a:ext cx="8552036" cy="523220"/>
          </a:xfrm>
          <a:prstGeom prst="rect">
            <a:avLst/>
          </a:prstGeom>
          <a:noFill/>
        </p:spPr>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defPPr>
              <a:defRPr lang="ja-JP"/>
            </a:defPPr>
            <a:lvl1pPr marL="0" algn="l" defTabSz="995416" rtl="0" eaLnBrk="1" latinLnBrk="0" hangingPunct="1">
              <a:defRPr kumimoji="1" sz="1959" kern="1200">
                <a:solidFill>
                  <a:schemeClr val="tx1"/>
                </a:solidFill>
                <a:latin typeface="+mn-lt"/>
                <a:ea typeface="+mn-ea"/>
                <a:cs typeface="+mn-cs"/>
              </a:defRPr>
            </a:lvl1pPr>
            <a:lvl2pPr marL="497708" algn="l" defTabSz="995416" rtl="0" eaLnBrk="1" latinLnBrk="0" hangingPunct="1">
              <a:defRPr kumimoji="1" sz="1959" kern="1200">
                <a:solidFill>
                  <a:schemeClr val="tx1"/>
                </a:solidFill>
                <a:latin typeface="+mn-lt"/>
                <a:ea typeface="+mn-ea"/>
                <a:cs typeface="+mn-cs"/>
              </a:defRPr>
            </a:lvl2pPr>
            <a:lvl3pPr marL="995416" algn="l" defTabSz="995416" rtl="0" eaLnBrk="1" latinLnBrk="0" hangingPunct="1">
              <a:defRPr kumimoji="1" sz="1959" kern="1200">
                <a:solidFill>
                  <a:schemeClr val="tx1"/>
                </a:solidFill>
                <a:latin typeface="+mn-lt"/>
                <a:ea typeface="+mn-ea"/>
                <a:cs typeface="+mn-cs"/>
              </a:defRPr>
            </a:lvl3pPr>
            <a:lvl4pPr marL="1493124" algn="l" defTabSz="995416" rtl="0" eaLnBrk="1" latinLnBrk="0" hangingPunct="1">
              <a:defRPr kumimoji="1" sz="1959" kern="1200">
                <a:solidFill>
                  <a:schemeClr val="tx1"/>
                </a:solidFill>
                <a:latin typeface="+mn-lt"/>
                <a:ea typeface="+mn-ea"/>
                <a:cs typeface="+mn-cs"/>
              </a:defRPr>
            </a:lvl4pPr>
            <a:lvl5pPr marL="1990832" algn="l" defTabSz="995416" rtl="0" eaLnBrk="1" latinLnBrk="0" hangingPunct="1">
              <a:defRPr kumimoji="1" sz="1959" kern="1200">
                <a:solidFill>
                  <a:schemeClr val="tx1"/>
                </a:solidFill>
                <a:latin typeface="+mn-lt"/>
                <a:ea typeface="+mn-ea"/>
                <a:cs typeface="+mn-cs"/>
              </a:defRPr>
            </a:lvl5pPr>
            <a:lvl6pPr marL="2488540" algn="l" defTabSz="995416" rtl="0" eaLnBrk="1" latinLnBrk="0" hangingPunct="1">
              <a:defRPr kumimoji="1" sz="1959" kern="1200">
                <a:solidFill>
                  <a:schemeClr val="tx1"/>
                </a:solidFill>
                <a:latin typeface="+mn-lt"/>
                <a:ea typeface="+mn-ea"/>
                <a:cs typeface="+mn-cs"/>
              </a:defRPr>
            </a:lvl6pPr>
            <a:lvl7pPr marL="2986248" algn="l" defTabSz="995416" rtl="0" eaLnBrk="1" latinLnBrk="0" hangingPunct="1">
              <a:defRPr kumimoji="1" sz="1959" kern="1200">
                <a:solidFill>
                  <a:schemeClr val="tx1"/>
                </a:solidFill>
                <a:latin typeface="+mn-lt"/>
                <a:ea typeface="+mn-ea"/>
                <a:cs typeface="+mn-cs"/>
              </a:defRPr>
            </a:lvl7pPr>
            <a:lvl8pPr marL="3483955" algn="l" defTabSz="995416" rtl="0" eaLnBrk="1" latinLnBrk="0" hangingPunct="1">
              <a:defRPr kumimoji="1" sz="1959" kern="1200">
                <a:solidFill>
                  <a:schemeClr val="tx1"/>
                </a:solidFill>
                <a:latin typeface="+mn-lt"/>
                <a:ea typeface="+mn-ea"/>
                <a:cs typeface="+mn-cs"/>
              </a:defRPr>
            </a:lvl8pPr>
            <a:lvl9pPr marL="3981663" algn="l" defTabSz="995416" rtl="0" eaLnBrk="1" latinLnBrk="0" hangingPunct="1">
              <a:defRPr kumimoji="1" sz="1959" kern="1200">
                <a:solidFill>
                  <a:schemeClr val="tx1"/>
                </a:solidFill>
                <a:latin typeface="+mn-lt"/>
                <a:ea typeface="+mn-ea"/>
                <a:cs typeface="+mn-cs"/>
              </a:defRPr>
            </a:lvl9pPr>
          </a:lstStyle>
          <a:p>
            <a:r>
              <a:rPr lang="ja-JP" sz="2800" b="1">
                <a:latin typeface="Meiryo"/>
                <a:ea typeface="Meiryo"/>
                <a:cs typeface="+mn-lt"/>
              </a:rPr>
              <a:t>地域別概況</a:t>
            </a:r>
            <a:r>
              <a:rPr lang="ja-JP" altLang="en-US" sz="2800" b="1">
                <a:latin typeface="Meiryo"/>
                <a:ea typeface="Meiryo"/>
              </a:rPr>
              <a:t>　</a:t>
            </a:r>
            <a:r>
              <a:rPr lang="ja-JP" altLang="en-US" sz="2000" b="1">
                <a:latin typeface="Meiryo"/>
                <a:ea typeface="Meiryo"/>
                <a:cs typeface="+mn-lt"/>
              </a:rPr>
              <a:t>東・中央アジアおよびコーカサス</a:t>
            </a:r>
          </a:p>
        </p:txBody>
      </p:sp>
      <p:sp>
        <p:nvSpPr>
          <p:cNvPr id="10" name="テキスト ボックス 9">
            <a:extLst>
              <a:ext uri="{FF2B5EF4-FFF2-40B4-BE49-F238E27FC236}">
                <a16:creationId xmlns:a16="http://schemas.microsoft.com/office/drawing/2014/main" id="{86CFBF61-30C0-84C3-F48E-4C8132A3E3F9}"/>
              </a:ext>
            </a:extLst>
          </p:cNvPr>
          <p:cNvSpPr txBox="1"/>
          <p:nvPr/>
        </p:nvSpPr>
        <p:spPr>
          <a:xfrm>
            <a:off x="902212" y="1889633"/>
            <a:ext cx="5869453" cy="707886"/>
          </a:xfrm>
          <a:prstGeom prst="rect">
            <a:avLst/>
          </a:prstGeom>
          <a:noFill/>
        </p:spPr>
        <p:txBody>
          <a:bodyPr rot="0" spcFirstLastPara="0" vert="horz" wrap="square" lIns="91440" tIns="45720" rIns="91440" bIns="45720" numCol="1" spcCol="0" rtlCol="0" fromWordArt="0" anchor="ctr" anchorCtr="0" forceAA="0" compatLnSpc="1">
            <a:prstTxWarp prst="textNoShape">
              <a:avLst/>
            </a:prstTxWarp>
            <a:spAutoFit/>
          </a:bodyPr>
          <a:lstStyle>
            <a:defPPr>
              <a:defRPr lang="ja-JP"/>
            </a:defPPr>
            <a:lvl1pPr marL="0" algn="l" defTabSz="995416" rtl="0" eaLnBrk="1" latinLnBrk="0" hangingPunct="1">
              <a:defRPr kumimoji="1" sz="1959" kern="1200">
                <a:solidFill>
                  <a:schemeClr val="tx1"/>
                </a:solidFill>
                <a:latin typeface="+mn-lt"/>
                <a:ea typeface="+mn-ea"/>
                <a:cs typeface="+mn-cs"/>
              </a:defRPr>
            </a:lvl1pPr>
            <a:lvl2pPr marL="497708" algn="l" defTabSz="995416" rtl="0" eaLnBrk="1" latinLnBrk="0" hangingPunct="1">
              <a:defRPr kumimoji="1" sz="1959" kern="1200">
                <a:solidFill>
                  <a:schemeClr val="tx1"/>
                </a:solidFill>
                <a:latin typeface="+mn-lt"/>
                <a:ea typeface="+mn-ea"/>
                <a:cs typeface="+mn-cs"/>
              </a:defRPr>
            </a:lvl2pPr>
            <a:lvl3pPr marL="995416" algn="l" defTabSz="995416" rtl="0" eaLnBrk="1" latinLnBrk="0" hangingPunct="1">
              <a:defRPr kumimoji="1" sz="1959" kern="1200">
                <a:solidFill>
                  <a:schemeClr val="tx1"/>
                </a:solidFill>
                <a:latin typeface="+mn-lt"/>
                <a:ea typeface="+mn-ea"/>
                <a:cs typeface="+mn-cs"/>
              </a:defRPr>
            </a:lvl3pPr>
            <a:lvl4pPr marL="1493124" algn="l" defTabSz="995416" rtl="0" eaLnBrk="1" latinLnBrk="0" hangingPunct="1">
              <a:defRPr kumimoji="1" sz="1959" kern="1200">
                <a:solidFill>
                  <a:schemeClr val="tx1"/>
                </a:solidFill>
                <a:latin typeface="+mn-lt"/>
                <a:ea typeface="+mn-ea"/>
                <a:cs typeface="+mn-cs"/>
              </a:defRPr>
            </a:lvl4pPr>
            <a:lvl5pPr marL="1990832" algn="l" defTabSz="995416" rtl="0" eaLnBrk="1" latinLnBrk="0" hangingPunct="1">
              <a:defRPr kumimoji="1" sz="1959" kern="1200">
                <a:solidFill>
                  <a:schemeClr val="tx1"/>
                </a:solidFill>
                <a:latin typeface="+mn-lt"/>
                <a:ea typeface="+mn-ea"/>
                <a:cs typeface="+mn-cs"/>
              </a:defRPr>
            </a:lvl5pPr>
            <a:lvl6pPr marL="2488540" algn="l" defTabSz="995416" rtl="0" eaLnBrk="1" latinLnBrk="0" hangingPunct="1">
              <a:defRPr kumimoji="1" sz="1959" kern="1200">
                <a:solidFill>
                  <a:schemeClr val="tx1"/>
                </a:solidFill>
                <a:latin typeface="+mn-lt"/>
                <a:ea typeface="+mn-ea"/>
                <a:cs typeface="+mn-cs"/>
              </a:defRPr>
            </a:lvl6pPr>
            <a:lvl7pPr marL="2986248" algn="l" defTabSz="995416" rtl="0" eaLnBrk="1" latinLnBrk="0" hangingPunct="1">
              <a:defRPr kumimoji="1" sz="1959" kern="1200">
                <a:solidFill>
                  <a:schemeClr val="tx1"/>
                </a:solidFill>
                <a:latin typeface="+mn-lt"/>
                <a:ea typeface="+mn-ea"/>
                <a:cs typeface="+mn-cs"/>
              </a:defRPr>
            </a:lvl7pPr>
            <a:lvl8pPr marL="3483955" algn="l" defTabSz="995416" rtl="0" eaLnBrk="1" latinLnBrk="0" hangingPunct="1">
              <a:defRPr kumimoji="1" sz="1959" kern="1200">
                <a:solidFill>
                  <a:schemeClr val="tx1"/>
                </a:solidFill>
                <a:latin typeface="+mn-lt"/>
                <a:ea typeface="+mn-ea"/>
                <a:cs typeface="+mn-cs"/>
              </a:defRPr>
            </a:lvl8pPr>
            <a:lvl9pPr marL="3981663" algn="l" defTabSz="995416" rtl="0" eaLnBrk="1" latinLnBrk="0" hangingPunct="1">
              <a:defRPr kumimoji="1" sz="1959" kern="1200">
                <a:solidFill>
                  <a:schemeClr val="tx1"/>
                </a:solidFill>
                <a:latin typeface="+mn-lt"/>
                <a:ea typeface="+mn-ea"/>
                <a:cs typeface="+mn-cs"/>
              </a:defRPr>
            </a:lvl9pPr>
          </a:lstStyle>
          <a:p>
            <a:r>
              <a:rPr lang="ja-JP" sz="1400" b="1">
                <a:latin typeface="Meiryo"/>
                <a:ea typeface="Meiryo"/>
                <a:cs typeface="+mn-lt"/>
              </a:rPr>
              <a:t>2023年度　事業規模合計</a:t>
            </a:r>
            <a:r>
              <a:rPr lang="ja-JP" altLang="en-US" sz="1400" b="1">
                <a:latin typeface="Meiryo"/>
                <a:ea typeface="Meiryo"/>
                <a:cs typeface="+mn-lt"/>
              </a:rPr>
              <a:t>　</a:t>
            </a:r>
            <a:r>
              <a:rPr lang="en-US" altLang="ja-JP" sz="1400" b="1" dirty="0">
                <a:latin typeface="Meiryo"/>
                <a:ea typeface="Meiryo"/>
                <a:cs typeface="+mn-lt"/>
              </a:rPr>
              <a:t> </a:t>
            </a:r>
            <a:r>
              <a:rPr lang="en-US" sz="4000" b="1" dirty="0">
                <a:latin typeface="Meiryo"/>
                <a:ea typeface="+mn-lt"/>
                <a:cs typeface="+mn-lt"/>
              </a:rPr>
              <a:t>578.36</a:t>
            </a:r>
            <a:r>
              <a:rPr lang="en-US" sz="1400" b="1" dirty="0">
                <a:latin typeface="Meiryo"/>
                <a:ea typeface="Meiryo"/>
                <a:cs typeface="+mn-lt"/>
              </a:rPr>
              <a:t> </a:t>
            </a:r>
            <a:r>
              <a:rPr lang="en-US" altLang="en-US" sz="1400" b="1" dirty="0" err="1">
                <a:latin typeface="Meiryo"/>
                <a:ea typeface="Meiryo"/>
                <a:cs typeface="+mn-lt"/>
              </a:rPr>
              <a:t>億円</a:t>
            </a:r>
            <a:endParaRPr lang="ja-JP" sz="1400" b="1" dirty="0" err="1">
              <a:latin typeface="Meiryo"/>
              <a:ea typeface="Meiryo"/>
            </a:endParaRPr>
          </a:p>
        </p:txBody>
      </p:sp>
      <p:sp>
        <p:nvSpPr>
          <p:cNvPr id="16" name="テキスト ボックス 15">
            <a:extLst>
              <a:ext uri="{FF2B5EF4-FFF2-40B4-BE49-F238E27FC236}">
                <a16:creationId xmlns:a16="http://schemas.microsoft.com/office/drawing/2014/main" id="{990DF85D-9017-7E8A-DD13-B94516A275D2}"/>
              </a:ext>
            </a:extLst>
          </p:cNvPr>
          <p:cNvSpPr txBox="1"/>
          <p:nvPr/>
        </p:nvSpPr>
        <p:spPr>
          <a:xfrm>
            <a:off x="991925" y="4115823"/>
            <a:ext cx="5236172" cy="193771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182880" indent="-182880">
              <a:lnSpc>
                <a:spcPct val="150000"/>
              </a:lnSpc>
              <a:spcBef>
                <a:spcPts val="1000"/>
              </a:spcBef>
              <a:buFont typeface="Arial"/>
              <a:buChar char="•"/>
            </a:pPr>
            <a:r>
              <a:rPr lang="ja-JP" altLang="en-US" sz="1400">
                <a:latin typeface="Meiryo"/>
                <a:ea typeface="Meiryo"/>
                <a:cs typeface="+mn-lt"/>
              </a:rPr>
              <a:t>ウズ</a:t>
            </a:r>
            <a:r>
              <a:rPr lang="ja-JP" sz="1400">
                <a:latin typeface="Meiryo"/>
                <a:ea typeface="Meiryo"/>
                <a:cs typeface="+mn-lt"/>
              </a:rPr>
              <a:t>ベキスタンに対して、</a:t>
            </a:r>
            <a:r>
              <a:rPr lang="ja-JP" altLang="en-US" sz="1400">
                <a:latin typeface="Meiryo"/>
                <a:ea typeface="Meiryo"/>
                <a:cs typeface="+mn-lt"/>
              </a:rPr>
              <a:t>民間セクターの成</a:t>
            </a:r>
            <a:r>
              <a:rPr lang="ja-JP" sz="1400">
                <a:latin typeface="Meiryo"/>
                <a:ea typeface="Meiryo"/>
                <a:cs typeface="+mn-lt"/>
              </a:rPr>
              <a:t>長</a:t>
            </a:r>
            <a:r>
              <a:rPr lang="ja-JP" altLang="en-US" sz="1400">
                <a:latin typeface="Meiryo"/>
                <a:ea typeface="Meiryo"/>
                <a:cs typeface="+mn-lt"/>
              </a:rPr>
              <a:t>や経済情勢</a:t>
            </a:r>
            <a:r>
              <a:rPr lang="ja-JP" sz="1400">
                <a:latin typeface="Meiryo"/>
                <a:ea typeface="Meiryo"/>
                <a:cs typeface="+mn-lt"/>
              </a:rPr>
              <a:t>の</a:t>
            </a:r>
            <a:r>
              <a:rPr lang="ja-JP" altLang="en-US" sz="1400">
                <a:latin typeface="Meiryo"/>
                <a:ea typeface="Meiryo"/>
                <a:cs typeface="+mn-lt"/>
              </a:rPr>
              <a:t>影響を受けやすい脆弱層を支援</a:t>
            </a:r>
            <a:r>
              <a:rPr lang="ja-JP" sz="1400">
                <a:latin typeface="Meiryo"/>
                <a:ea typeface="Meiryo"/>
                <a:cs typeface="+mn-lt"/>
              </a:rPr>
              <a:t>する</a:t>
            </a:r>
            <a:r>
              <a:rPr lang="ja-JP" altLang="en-US" sz="1400">
                <a:latin typeface="Meiryo"/>
                <a:ea typeface="Meiryo"/>
                <a:cs typeface="+mn-lt"/>
              </a:rPr>
              <a:t>財政支援借款</a:t>
            </a:r>
            <a:r>
              <a:rPr lang="ja-JP" sz="1400">
                <a:latin typeface="Meiryo"/>
                <a:ea typeface="Meiryo"/>
                <a:cs typeface="+mn-lt"/>
              </a:rPr>
              <a:t>を</a:t>
            </a:r>
            <a:r>
              <a:rPr lang="ja-JP" altLang="en-US" sz="1400">
                <a:latin typeface="Meiryo"/>
                <a:ea typeface="Meiryo"/>
                <a:cs typeface="+mn-lt"/>
              </a:rPr>
              <a:t>供与</a:t>
            </a:r>
            <a:endParaRPr lang="ja-JP" sz="1400">
              <a:latin typeface="Meiryo"/>
              <a:ea typeface="Meiryo"/>
            </a:endParaRPr>
          </a:p>
          <a:p>
            <a:pPr marL="182880" indent="-182880">
              <a:lnSpc>
                <a:spcPct val="150000"/>
              </a:lnSpc>
              <a:spcBef>
                <a:spcPts val="1000"/>
              </a:spcBef>
              <a:buFont typeface="Arial"/>
              <a:buChar char="•"/>
            </a:pPr>
            <a:r>
              <a:rPr lang="ja-JP" altLang="en-US" sz="1400">
                <a:latin typeface="Meiryo"/>
                <a:ea typeface="Meiryo"/>
                <a:cs typeface="+mn-lt"/>
              </a:rPr>
              <a:t>経済制裁下のロシアを通ら</a:t>
            </a:r>
            <a:r>
              <a:rPr lang="ja-JP" sz="1400">
                <a:latin typeface="Meiryo"/>
                <a:ea typeface="Meiryo"/>
                <a:cs typeface="+mn-lt"/>
              </a:rPr>
              <a:t>な</a:t>
            </a:r>
            <a:r>
              <a:rPr lang="ja-JP" altLang="en-US" sz="1400">
                <a:latin typeface="Meiryo"/>
                <a:ea typeface="Meiryo"/>
                <a:cs typeface="+mn-lt"/>
              </a:rPr>
              <a:t>い「カスピ海ルート（中央回廊）」</a:t>
            </a:r>
            <a:r>
              <a:rPr lang="ja-JP" sz="1400">
                <a:latin typeface="Meiryo"/>
                <a:ea typeface="Meiryo"/>
                <a:cs typeface="+mn-lt"/>
              </a:rPr>
              <a:t>の</a:t>
            </a:r>
            <a:r>
              <a:rPr lang="ja-JP" altLang="en-US" sz="1400">
                <a:latin typeface="Meiryo"/>
                <a:ea typeface="Meiryo"/>
                <a:cs typeface="+mn-lt"/>
              </a:rPr>
              <a:t>物流機能強化を支援す</a:t>
            </a:r>
            <a:r>
              <a:rPr lang="ja-JP" sz="1400">
                <a:latin typeface="Meiryo"/>
                <a:ea typeface="Meiryo"/>
                <a:cs typeface="+mn-lt"/>
              </a:rPr>
              <a:t>る</a:t>
            </a:r>
            <a:r>
              <a:rPr lang="ja-JP" altLang="en-US" sz="1400">
                <a:latin typeface="Meiryo"/>
                <a:ea typeface="Meiryo"/>
                <a:cs typeface="+mn-lt"/>
              </a:rPr>
              <a:t>ため</a:t>
            </a:r>
            <a:r>
              <a:rPr lang="ja-JP" sz="1400">
                <a:latin typeface="Meiryo"/>
                <a:ea typeface="Meiryo"/>
                <a:cs typeface="+mn-lt"/>
              </a:rPr>
              <a:t>の</a:t>
            </a:r>
            <a:r>
              <a:rPr lang="ja-JP" altLang="en-US" sz="1400">
                <a:latin typeface="Meiryo"/>
                <a:ea typeface="Meiryo"/>
                <a:cs typeface="+mn-lt"/>
              </a:rPr>
              <a:t>調査</a:t>
            </a:r>
            <a:r>
              <a:rPr lang="ja-JP" sz="1400">
                <a:latin typeface="Meiryo"/>
                <a:ea typeface="Meiryo"/>
                <a:cs typeface="+mn-lt"/>
              </a:rPr>
              <a:t>など</a:t>
            </a:r>
            <a:r>
              <a:rPr lang="ja-JP" altLang="en-US" sz="1400">
                <a:latin typeface="Meiryo"/>
                <a:ea typeface="Meiryo"/>
                <a:cs typeface="+mn-lt"/>
              </a:rPr>
              <a:t>を実施</a:t>
            </a:r>
            <a:endParaRPr lang="ja-JP" altLang="en-US"/>
          </a:p>
          <a:p>
            <a:pPr marL="182880" indent="-182880">
              <a:lnSpc>
                <a:spcPct val="150000"/>
              </a:lnSpc>
              <a:spcBef>
                <a:spcPts val="1000"/>
              </a:spcBef>
              <a:buFont typeface="Arial"/>
              <a:buChar char="•"/>
            </a:pPr>
            <a:r>
              <a:rPr lang="ja-JP" altLang="en-US" sz="1400">
                <a:latin typeface="Meiryo"/>
                <a:ea typeface="Meiryo"/>
                <a:cs typeface="+mn-lt"/>
              </a:rPr>
              <a:t>モンゴルでは工学系人材の育成やその環境整備を推進</a:t>
            </a:r>
            <a:endParaRPr lang="ja-JP"/>
          </a:p>
        </p:txBody>
      </p:sp>
      <p:sp>
        <p:nvSpPr>
          <p:cNvPr id="17" name="テキスト ボックス 16">
            <a:extLst>
              <a:ext uri="{FF2B5EF4-FFF2-40B4-BE49-F238E27FC236}">
                <a16:creationId xmlns:a16="http://schemas.microsoft.com/office/drawing/2014/main" id="{F1C3EE27-2A0A-6DB6-D6B8-5FD0AA88457B}"/>
              </a:ext>
            </a:extLst>
          </p:cNvPr>
          <p:cNvSpPr txBox="1"/>
          <p:nvPr/>
        </p:nvSpPr>
        <p:spPr>
          <a:xfrm>
            <a:off x="6457496" y="6708964"/>
            <a:ext cx="3688227"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ja-JP" sz="900">
                <a:latin typeface="Meiryo"/>
                <a:ea typeface="Meiryo"/>
                <a:cs typeface="+mn-lt"/>
              </a:rPr>
              <a:t>ウズベキスタンでは発電所など多くの分野で円借款事業が実施されている　［写真：渋谷敦志］</a:t>
            </a:r>
            <a:endParaRPr lang="ja-JP"/>
          </a:p>
        </p:txBody>
      </p:sp>
      <p:pic>
        <p:nvPicPr>
          <p:cNvPr id="18" name="図 17" descr="人, 立つ, 少年, 子供 が含まれている画像&#10;&#10;AI 生成コンテンツは間違っている可能性があります。">
            <a:extLst>
              <a:ext uri="{FF2B5EF4-FFF2-40B4-BE49-F238E27FC236}">
                <a16:creationId xmlns:a16="http://schemas.microsoft.com/office/drawing/2014/main" id="{DD396044-1798-C1D5-B878-D6DD8792F3FE}"/>
              </a:ext>
            </a:extLst>
          </p:cNvPr>
          <p:cNvPicPr>
            <a:picLocks noChangeAspect="1"/>
          </p:cNvPicPr>
          <p:nvPr/>
        </p:nvPicPr>
        <p:blipFill>
          <a:blip r:embed="rId2" cstate="screen">
            <a:extLst>
              <a:ext uri="{28A0092B-C50C-407E-A947-70E740481C1C}">
                <a14:useLocalDpi xmlns:a14="http://schemas.microsoft.com/office/drawing/2010/main"/>
              </a:ext>
            </a:extLst>
          </a:blip>
          <a:srcRect/>
          <a:stretch>
            <a:fillRect/>
          </a:stretch>
        </p:blipFill>
        <p:spPr>
          <a:xfrm>
            <a:off x="6480767" y="3900903"/>
            <a:ext cx="3667349" cy="2745761"/>
          </a:xfrm>
          <a:prstGeom prst="rect">
            <a:avLst/>
          </a:prstGeom>
          <a:ln>
            <a:noFill/>
          </a:ln>
        </p:spPr>
      </p:pic>
      <p:grpSp>
        <p:nvGrpSpPr>
          <p:cNvPr id="11" name="グループ化 10">
            <a:extLst>
              <a:ext uri="{FF2B5EF4-FFF2-40B4-BE49-F238E27FC236}">
                <a16:creationId xmlns:a16="http://schemas.microsoft.com/office/drawing/2014/main" id="{F0DC87C1-DEFF-EF64-9773-D475EECDD089}"/>
              </a:ext>
            </a:extLst>
          </p:cNvPr>
          <p:cNvGrpSpPr/>
          <p:nvPr/>
        </p:nvGrpSpPr>
        <p:grpSpPr>
          <a:xfrm>
            <a:off x="902494" y="2835364"/>
            <a:ext cx="3931827" cy="1107996"/>
            <a:chOff x="902494" y="2835364"/>
            <a:chExt cx="3931827" cy="1107996"/>
          </a:xfrm>
        </p:grpSpPr>
        <p:sp>
          <p:nvSpPr>
            <p:cNvPr id="3" name="テキスト ボックス 2">
              <a:extLst>
                <a:ext uri="{FF2B5EF4-FFF2-40B4-BE49-F238E27FC236}">
                  <a16:creationId xmlns:a16="http://schemas.microsoft.com/office/drawing/2014/main" id="{DB99C994-EE25-B4BA-808A-F816EAE58A51}"/>
                </a:ext>
              </a:extLst>
            </p:cNvPr>
            <p:cNvSpPr txBox="1"/>
            <p:nvPr/>
          </p:nvSpPr>
          <p:spPr>
            <a:xfrm>
              <a:off x="902494" y="2835364"/>
              <a:ext cx="1645703" cy="1107996"/>
            </a:xfrm>
            <a:prstGeom prst="rect">
              <a:avLst/>
            </a:prstGeom>
            <a:noFill/>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r>
                <a:rPr lang="ja-JP" altLang="en-US" b="1">
                  <a:latin typeface="Meiryo"/>
                  <a:ea typeface="Meiryo"/>
                  <a:cs typeface="+mn-lt"/>
                </a:rPr>
                <a:t>技術協力</a:t>
              </a:r>
              <a:r>
                <a:rPr lang="ja-JP" altLang="en-US" sz="2200" b="1">
                  <a:latin typeface="Meiryo"/>
                  <a:ea typeface="Meiryo"/>
                  <a:cs typeface="+mn-lt"/>
                </a:rPr>
                <a:t> </a:t>
              </a:r>
              <a:endParaRPr lang="ja-JP" sz="2200" b="1">
                <a:latin typeface="Meiryo"/>
                <a:ea typeface="Meiryo"/>
                <a:cs typeface="+mn-lt"/>
              </a:endParaRPr>
            </a:p>
            <a:p>
              <a:r>
                <a:rPr lang="ja-JP" altLang="en-US" b="1">
                  <a:latin typeface="Meiryo"/>
                  <a:ea typeface="Meiryo"/>
                  <a:cs typeface="+mn-lt"/>
                </a:rPr>
                <a:t>有償資金協力</a:t>
              </a:r>
              <a:r>
                <a:rPr lang="ja-JP" sz="2200" b="1">
                  <a:latin typeface="Meiryo"/>
                  <a:ea typeface="Meiryo"/>
                  <a:cs typeface="+mn-lt"/>
                </a:rPr>
                <a:t> </a:t>
              </a:r>
            </a:p>
            <a:p>
              <a:r>
                <a:rPr lang="ja-JP" altLang="en-US" b="1">
                  <a:latin typeface="Meiryo"/>
                  <a:ea typeface="Meiryo"/>
                  <a:cs typeface="+mn-lt"/>
                </a:rPr>
                <a:t>無償</a:t>
              </a:r>
              <a:r>
                <a:rPr lang="ja-JP" b="1">
                  <a:latin typeface="Meiryo"/>
                  <a:ea typeface="Meiryo"/>
                  <a:cs typeface="+mn-lt"/>
                </a:rPr>
                <a:t>資</a:t>
              </a:r>
              <a:r>
                <a:rPr lang="ja-JP" altLang="en-US" b="1">
                  <a:latin typeface="Meiryo"/>
                  <a:ea typeface="Meiryo"/>
                  <a:cs typeface="+mn-lt"/>
                </a:rPr>
                <a:t>金協力</a:t>
              </a:r>
              <a:r>
                <a:rPr lang="ja-JP" altLang="en-US" sz="2200" b="1">
                  <a:latin typeface="Meiryo"/>
                  <a:ea typeface="Meiryo"/>
                  <a:cs typeface="+mn-lt"/>
                </a:rPr>
                <a:t> </a:t>
              </a:r>
            </a:p>
          </p:txBody>
        </p:sp>
        <p:sp>
          <p:nvSpPr>
            <p:cNvPr id="8" name="テキスト ボックス 7">
              <a:extLst>
                <a:ext uri="{FF2B5EF4-FFF2-40B4-BE49-F238E27FC236}">
                  <a16:creationId xmlns:a16="http://schemas.microsoft.com/office/drawing/2014/main" id="{CA58922A-C4CC-876D-2407-71A7052FA258}"/>
                </a:ext>
              </a:extLst>
            </p:cNvPr>
            <p:cNvSpPr txBox="1"/>
            <p:nvPr/>
          </p:nvSpPr>
          <p:spPr>
            <a:xfrm>
              <a:off x="2548505" y="2835364"/>
              <a:ext cx="2285816" cy="1099489"/>
            </a:xfrm>
            <a:prstGeom prst="rect">
              <a:avLst/>
            </a:prstGeom>
            <a:noFill/>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algn="r"/>
              <a:r>
                <a:rPr lang="en-US" altLang="ja-JP" sz="2200" b="1" dirty="0">
                  <a:latin typeface="Meiryo"/>
                  <a:ea typeface="Meiryo"/>
                  <a:cs typeface="+mn-lt"/>
                </a:rPr>
                <a:t>59</a:t>
              </a:r>
              <a:r>
                <a:rPr lang="ja-JP" sz="2200" b="1" dirty="0">
                  <a:latin typeface="Meiryo"/>
                  <a:ea typeface="Meiryo"/>
                  <a:cs typeface="+mn-lt"/>
                </a:rPr>
                <a:t>.</a:t>
              </a:r>
              <a:r>
                <a:rPr lang="en-US" altLang="ja-JP" sz="2200" b="1" dirty="0">
                  <a:latin typeface="Meiryo"/>
                  <a:ea typeface="Meiryo"/>
                  <a:cs typeface="+mn-lt"/>
                </a:rPr>
                <a:t>84</a:t>
              </a:r>
              <a:r>
                <a:rPr lang="en-US" altLang="ja-JP" b="1" dirty="0">
                  <a:latin typeface="Aptos"/>
                  <a:ea typeface="Meiryo"/>
                  <a:cs typeface="+mn-lt"/>
                </a:rPr>
                <a:t> </a:t>
              </a:r>
              <a:r>
                <a:rPr lang="ja-JP" b="1">
                  <a:latin typeface="Meiryo"/>
                  <a:ea typeface="Meiryo"/>
                  <a:cs typeface="+mn-lt"/>
                </a:rPr>
                <a:t>億円</a:t>
              </a:r>
            </a:p>
            <a:p>
              <a:pPr algn="r"/>
              <a:r>
                <a:rPr lang="en-US" altLang="ja-JP" sz="2200" b="1" dirty="0">
                  <a:latin typeface="Meiryo"/>
                  <a:ea typeface="+mn-lt"/>
                  <a:cs typeface="+mn-lt"/>
                </a:rPr>
                <a:t>495.99</a:t>
              </a:r>
              <a:r>
                <a:rPr lang="en-US" altLang="ja-JP" b="1" dirty="0">
                  <a:latin typeface="Aptos"/>
                  <a:ea typeface="Meiryo"/>
                  <a:cs typeface="+mn-lt"/>
                </a:rPr>
                <a:t> </a:t>
              </a:r>
              <a:r>
                <a:rPr lang="ja-JP" b="1">
                  <a:latin typeface="Meiryo"/>
                  <a:ea typeface="Meiryo"/>
                  <a:cs typeface="+mn-lt"/>
                </a:rPr>
                <a:t>億円</a:t>
              </a:r>
            </a:p>
            <a:p>
              <a:pPr algn="r"/>
              <a:r>
                <a:rPr lang="en-US" altLang="ja-JP" sz="2200" b="1" dirty="0">
                  <a:latin typeface="Meiryo"/>
                  <a:ea typeface="Meiryo"/>
                  <a:cs typeface="+mn-lt"/>
                </a:rPr>
                <a:t>22</a:t>
              </a:r>
              <a:r>
                <a:rPr lang="ja-JP" sz="2200" b="1" dirty="0">
                  <a:latin typeface="Meiryo"/>
                  <a:ea typeface="Meiryo"/>
                  <a:cs typeface="+mn-lt"/>
                </a:rPr>
                <a:t>.</a:t>
              </a:r>
              <a:r>
                <a:rPr lang="en-US" altLang="ja-JP" sz="2200" b="1" dirty="0">
                  <a:latin typeface="Meiryo"/>
                  <a:ea typeface="Meiryo"/>
                  <a:cs typeface="+mn-lt"/>
                </a:rPr>
                <a:t>53</a:t>
              </a:r>
              <a:r>
                <a:rPr lang="ja-JP" altLang="en-US" b="1">
                  <a:latin typeface="Meiryo"/>
                  <a:ea typeface="Meiryo"/>
                  <a:cs typeface="+mn-lt"/>
                </a:rPr>
                <a:t> </a:t>
              </a:r>
              <a:r>
                <a:rPr lang="ja-JP" b="1">
                  <a:latin typeface="Meiryo"/>
                  <a:ea typeface="Meiryo"/>
                  <a:cs typeface="+mn-lt"/>
                </a:rPr>
                <a:t>億円</a:t>
              </a:r>
            </a:p>
          </p:txBody>
        </p:sp>
      </p:grpSp>
      <p:sp>
        <p:nvSpPr>
          <p:cNvPr id="12" name="正方形/長方形 11">
            <a:extLst>
              <a:ext uri="{FF2B5EF4-FFF2-40B4-BE49-F238E27FC236}">
                <a16:creationId xmlns:a16="http://schemas.microsoft.com/office/drawing/2014/main" id="{EF3D3060-995A-1124-BFDD-E7F1DB120936}"/>
              </a:ext>
            </a:extLst>
          </p:cNvPr>
          <p:cNvSpPr/>
          <p:nvPr/>
        </p:nvSpPr>
        <p:spPr>
          <a:xfrm>
            <a:off x="992411" y="2593350"/>
            <a:ext cx="5117886" cy="34004"/>
          </a:xfrm>
          <a:prstGeom prst="rect">
            <a:avLst/>
          </a:prstGeom>
          <a:solidFill>
            <a:schemeClr val="bg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ja-JP"/>
            </a:defPPr>
            <a:lvl1pPr marL="0" algn="l" defTabSz="914400" rtl="0" eaLnBrk="1" latinLnBrk="0" hangingPunct="1">
              <a:defRPr kumimoji="1" sz="1800" kern="1200">
                <a:solidFill>
                  <a:schemeClr val="lt1"/>
                </a:solidFill>
                <a:latin typeface="+mn-lt"/>
                <a:ea typeface="+mn-ea"/>
                <a:cs typeface="+mn-cs"/>
              </a:defRPr>
            </a:lvl1pPr>
            <a:lvl2pPr marL="457200" algn="l" defTabSz="914400" rtl="0" eaLnBrk="1" latinLnBrk="0" hangingPunct="1">
              <a:defRPr kumimoji="1" sz="1800" kern="1200">
                <a:solidFill>
                  <a:schemeClr val="lt1"/>
                </a:solidFill>
                <a:latin typeface="+mn-lt"/>
                <a:ea typeface="+mn-ea"/>
                <a:cs typeface="+mn-cs"/>
              </a:defRPr>
            </a:lvl2pPr>
            <a:lvl3pPr marL="914400" algn="l" defTabSz="914400" rtl="0" eaLnBrk="1" latinLnBrk="0" hangingPunct="1">
              <a:defRPr kumimoji="1" sz="1800" kern="1200">
                <a:solidFill>
                  <a:schemeClr val="lt1"/>
                </a:solidFill>
                <a:latin typeface="+mn-lt"/>
                <a:ea typeface="+mn-ea"/>
                <a:cs typeface="+mn-cs"/>
              </a:defRPr>
            </a:lvl3pPr>
            <a:lvl4pPr marL="1371600" algn="l" defTabSz="914400" rtl="0" eaLnBrk="1" latinLnBrk="0" hangingPunct="1">
              <a:defRPr kumimoji="1" sz="1800" kern="1200">
                <a:solidFill>
                  <a:schemeClr val="lt1"/>
                </a:solidFill>
                <a:latin typeface="+mn-lt"/>
                <a:ea typeface="+mn-ea"/>
                <a:cs typeface="+mn-cs"/>
              </a:defRPr>
            </a:lvl4pPr>
            <a:lvl5pPr marL="1828800" algn="l" defTabSz="914400" rtl="0" eaLnBrk="1" latinLnBrk="0" hangingPunct="1">
              <a:defRPr kumimoji="1" sz="1800" kern="1200">
                <a:solidFill>
                  <a:schemeClr val="lt1"/>
                </a:solidFill>
                <a:latin typeface="+mn-lt"/>
                <a:ea typeface="+mn-ea"/>
                <a:cs typeface="+mn-cs"/>
              </a:defRPr>
            </a:lvl5pPr>
            <a:lvl6pPr marL="2286000" algn="l" defTabSz="914400" rtl="0" eaLnBrk="1" latinLnBrk="0" hangingPunct="1">
              <a:defRPr kumimoji="1" sz="1800" kern="1200">
                <a:solidFill>
                  <a:schemeClr val="lt1"/>
                </a:solidFill>
                <a:latin typeface="+mn-lt"/>
                <a:ea typeface="+mn-ea"/>
                <a:cs typeface="+mn-cs"/>
              </a:defRPr>
            </a:lvl6pPr>
            <a:lvl7pPr marL="2743200" algn="l" defTabSz="914400" rtl="0" eaLnBrk="1" latinLnBrk="0" hangingPunct="1">
              <a:defRPr kumimoji="1" sz="1800" kern="1200">
                <a:solidFill>
                  <a:schemeClr val="lt1"/>
                </a:solidFill>
                <a:latin typeface="+mn-lt"/>
                <a:ea typeface="+mn-ea"/>
                <a:cs typeface="+mn-cs"/>
              </a:defRPr>
            </a:lvl7pPr>
            <a:lvl8pPr marL="3200400" algn="l" defTabSz="914400" rtl="0" eaLnBrk="1" latinLnBrk="0" hangingPunct="1">
              <a:defRPr kumimoji="1" sz="1800" kern="1200">
                <a:solidFill>
                  <a:schemeClr val="lt1"/>
                </a:solidFill>
                <a:latin typeface="+mn-lt"/>
                <a:ea typeface="+mn-ea"/>
                <a:cs typeface="+mn-cs"/>
              </a:defRPr>
            </a:lvl8pPr>
            <a:lvl9pPr marL="3657600" algn="l" defTabSz="914400" rtl="0" eaLnBrk="1" latinLnBrk="0" hangingPunct="1">
              <a:defRPr kumimoji="1" sz="1800" kern="1200">
                <a:solidFill>
                  <a:schemeClr val="lt1"/>
                </a:solidFill>
                <a:latin typeface="+mn-lt"/>
                <a:ea typeface="+mn-ea"/>
                <a:cs typeface="+mn-cs"/>
              </a:defRPr>
            </a:lvl9pPr>
          </a:lstStyle>
          <a:p>
            <a:pPr algn="ctr"/>
            <a:endParaRPr lang="ja-JP" altLang="en-US"/>
          </a:p>
        </p:txBody>
      </p:sp>
      <p:grpSp>
        <p:nvGrpSpPr>
          <p:cNvPr id="15" name="グループ化 14">
            <a:extLst>
              <a:ext uri="{FF2B5EF4-FFF2-40B4-BE49-F238E27FC236}">
                <a16:creationId xmlns:a16="http://schemas.microsoft.com/office/drawing/2014/main" id="{6FB5B5CC-1E18-14CA-4FEE-AD679E53BC18}"/>
              </a:ext>
            </a:extLst>
          </p:cNvPr>
          <p:cNvGrpSpPr/>
          <p:nvPr/>
        </p:nvGrpSpPr>
        <p:grpSpPr>
          <a:xfrm>
            <a:off x="10154487" y="7132940"/>
            <a:ext cx="476056" cy="275437"/>
            <a:chOff x="9952321" y="7089339"/>
            <a:chExt cx="476056" cy="275437"/>
          </a:xfrm>
        </p:grpSpPr>
        <p:sp>
          <p:nvSpPr>
            <p:cNvPr id="13" name="楕円 12">
              <a:extLst>
                <a:ext uri="{FF2B5EF4-FFF2-40B4-BE49-F238E27FC236}">
                  <a16:creationId xmlns:a16="http://schemas.microsoft.com/office/drawing/2014/main" id="{6FE9299F-CD08-B5C6-3228-0549F41BA05F}"/>
                </a:ext>
              </a:extLst>
            </p:cNvPr>
            <p:cNvSpPr/>
            <p:nvPr/>
          </p:nvSpPr>
          <p:spPr>
            <a:xfrm>
              <a:off x="10050709" y="7089339"/>
              <a:ext cx="273941" cy="275258"/>
            </a:xfrm>
            <a:prstGeom prst="ellipse">
              <a:avLst/>
            </a:prstGeom>
            <a:solidFill>
              <a:srgbClr val="EFEFE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14" name="テキスト ボックス 13">
              <a:extLst>
                <a:ext uri="{FF2B5EF4-FFF2-40B4-BE49-F238E27FC236}">
                  <a16:creationId xmlns:a16="http://schemas.microsoft.com/office/drawing/2014/main" id="{DB97C09D-1445-B57D-C3EC-CC009479F63F}"/>
                </a:ext>
              </a:extLst>
            </p:cNvPr>
            <p:cNvSpPr txBox="1"/>
            <p:nvPr/>
          </p:nvSpPr>
          <p:spPr>
            <a:xfrm>
              <a:off x="9952321" y="7118555"/>
              <a:ext cx="476056" cy="246221"/>
            </a:xfrm>
            <a:prstGeom prst="rect">
              <a:avLst/>
            </a:prstGeom>
            <a:noFill/>
          </p:spPr>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algn="ctr"/>
              <a:r>
                <a:rPr lang="ja-JP" altLang="en-US" sz="1000" dirty="0">
                  <a:latin typeface="Meiryo"/>
                  <a:ea typeface="Meiryo"/>
                </a:rPr>
                <a:t>16</a:t>
              </a:r>
              <a:endParaRPr lang="ja-JP" dirty="0"/>
            </a:p>
          </p:txBody>
        </p:sp>
      </p:grpSp>
    </p:spTree>
    <p:extLst>
      <p:ext uri="{BB962C8B-B14F-4D97-AF65-F5344CB8AC3E}">
        <p14:creationId xmlns:p14="http://schemas.microsoft.com/office/powerpoint/2010/main" val="276046881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E446F38-1039-FFBB-134B-300BFEE9DEDD}"/>
            </a:ext>
          </a:extLst>
        </p:cNvPr>
        <p:cNvGrpSpPr/>
        <p:nvPr/>
      </p:nvGrpSpPr>
      <p:grpSpPr>
        <a:xfrm>
          <a:off x="0" y="0"/>
          <a:ext cx="0" cy="0"/>
          <a:chOff x="0" y="0"/>
          <a:chExt cx="0" cy="0"/>
        </a:xfrm>
      </p:grpSpPr>
      <p:grpSp>
        <p:nvGrpSpPr>
          <p:cNvPr id="7" name="ガイド" hidden="1">
            <a:extLst>
              <a:ext uri="{FF2B5EF4-FFF2-40B4-BE49-F238E27FC236}">
                <a16:creationId xmlns:a16="http://schemas.microsoft.com/office/drawing/2014/main" id="{8944B54B-FF2C-D25F-CA26-27A5AA292095}"/>
              </a:ext>
            </a:extLst>
          </p:cNvPr>
          <p:cNvGrpSpPr/>
          <p:nvPr/>
        </p:nvGrpSpPr>
        <p:grpSpPr>
          <a:xfrm>
            <a:off x="536312" y="1784002"/>
            <a:ext cx="9612344" cy="5240648"/>
            <a:chOff x="536360" y="1784002"/>
            <a:chExt cx="9612344" cy="5240648"/>
          </a:xfrm>
        </p:grpSpPr>
        <p:sp>
          <p:nvSpPr>
            <p:cNvPr id="4" name="ガイド">
              <a:extLst>
                <a:ext uri="{FF2B5EF4-FFF2-40B4-BE49-F238E27FC236}">
                  <a16:creationId xmlns:a16="http://schemas.microsoft.com/office/drawing/2014/main" id="{F23E07BB-F8D6-F83B-9A98-9CF8CE7DE818}"/>
                </a:ext>
              </a:extLst>
            </p:cNvPr>
            <p:cNvSpPr/>
            <p:nvPr/>
          </p:nvSpPr>
          <p:spPr>
            <a:xfrm>
              <a:off x="536360" y="1784002"/>
              <a:ext cx="9612344" cy="5240648"/>
            </a:xfrm>
            <a:prstGeom prst="rect">
              <a:avLst/>
            </a:prstGeom>
            <a:solidFill>
              <a:schemeClr val="bg1"/>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ja-JP"/>
              </a:defPPr>
              <a:lvl1pPr marL="0" algn="l" defTabSz="995416" rtl="0" eaLnBrk="1" latinLnBrk="0" hangingPunct="1">
                <a:defRPr kumimoji="1" sz="1959" kern="1200">
                  <a:solidFill>
                    <a:schemeClr val="tx1"/>
                  </a:solidFill>
                  <a:latin typeface="+mn-lt"/>
                  <a:ea typeface="+mn-ea"/>
                  <a:cs typeface="+mn-cs"/>
                </a:defRPr>
              </a:lvl1pPr>
              <a:lvl2pPr marL="497708" algn="l" defTabSz="995416" rtl="0" eaLnBrk="1" latinLnBrk="0" hangingPunct="1">
                <a:defRPr kumimoji="1" sz="1959" kern="1200">
                  <a:solidFill>
                    <a:schemeClr val="tx1"/>
                  </a:solidFill>
                  <a:latin typeface="+mn-lt"/>
                  <a:ea typeface="+mn-ea"/>
                  <a:cs typeface="+mn-cs"/>
                </a:defRPr>
              </a:lvl2pPr>
              <a:lvl3pPr marL="995416" algn="l" defTabSz="995416" rtl="0" eaLnBrk="1" latinLnBrk="0" hangingPunct="1">
                <a:defRPr kumimoji="1" sz="1959" kern="1200">
                  <a:solidFill>
                    <a:schemeClr val="tx1"/>
                  </a:solidFill>
                  <a:latin typeface="+mn-lt"/>
                  <a:ea typeface="+mn-ea"/>
                  <a:cs typeface="+mn-cs"/>
                </a:defRPr>
              </a:lvl3pPr>
              <a:lvl4pPr marL="1493124" algn="l" defTabSz="995416" rtl="0" eaLnBrk="1" latinLnBrk="0" hangingPunct="1">
                <a:defRPr kumimoji="1" sz="1959" kern="1200">
                  <a:solidFill>
                    <a:schemeClr val="tx1"/>
                  </a:solidFill>
                  <a:latin typeface="+mn-lt"/>
                  <a:ea typeface="+mn-ea"/>
                  <a:cs typeface="+mn-cs"/>
                </a:defRPr>
              </a:lvl4pPr>
              <a:lvl5pPr marL="1990832" algn="l" defTabSz="995416" rtl="0" eaLnBrk="1" latinLnBrk="0" hangingPunct="1">
                <a:defRPr kumimoji="1" sz="1959" kern="1200">
                  <a:solidFill>
                    <a:schemeClr val="tx1"/>
                  </a:solidFill>
                  <a:latin typeface="+mn-lt"/>
                  <a:ea typeface="+mn-ea"/>
                  <a:cs typeface="+mn-cs"/>
                </a:defRPr>
              </a:lvl5pPr>
              <a:lvl6pPr marL="2488540" algn="l" defTabSz="995416" rtl="0" eaLnBrk="1" latinLnBrk="0" hangingPunct="1">
                <a:defRPr kumimoji="1" sz="1959" kern="1200">
                  <a:solidFill>
                    <a:schemeClr val="tx1"/>
                  </a:solidFill>
                  <a:latin typeface="+mn-lt"/>
                  <a:ea typeface="+mn-ea"/>
                  <a:cs typeface="+mn-cs"/>
                </a:defRPr>
              </a:lvl6pPr>
              <a:lvl7pPr marL="2986248" algn="l" defTabSz="995416" rtl="0" eaLnBrk="1" latinLnBrk="0" hangingPunct="1">
                <a:defRPr kumimoji="1" sz="1959" kern="1200">
                  <a:solidFill>
                    <a:schemeClr val="tx1"/>
                  </a:solidFill>
                  <a:latin typeface="+mn-lt"/>
                  <a:ea typeface="+mn-ea"/>
                  <a:cs typeface="+mn-cs"/>
                </a:defRPr>
              </a:lvl7pPr>
              <a:lvl8pPr marL="3483955" algn="l" defTabSz="995416" rtl="0" eaLnBrk="1" latinLnBrk="0" hangingPunct="1">
                <a:defRPr kumimoji="1" sz="1959" kern="1200">
                  <a:solidFill>
                    <a:schemeClr val="tx1"/>
                  </a:solidFill>
                  <a:latin typeface="+mn-lt"/>
                  <a:ea typeface="+mn-ea"/>
                  <a:cs typeface="+mn-cs"/>
                </a:defRPr>
              </a:lvl8pPr>
              <a:lvl9pPr marL="3981663" algn="l" defTabSz="995416" rtl="0" eaLnBrk="1" latinLnBrk="0" hangingPunct="1">
                <a:defRPr kumimoji="1" sz="1959" kern="1200">
                  <a:solidFill>
                    <a:schemeClr val="tx1"/>
                  </a:solidFill>
                  <a:latin typeface="+mn-lt"/>
                  <a:ea typeface="+mn-ea"/>
                  <a:cs typeface="+mn-cs"/>
                </a:defRPr>
              </a:lvl9pPr>
            </a:lstStyle>
            <a:p>
              <a:pPr algn="ctr"/>
              <a:endParaRPr lang="ja-JP" altLang="en-US" sz="1959"/>
            </a:p>
          </p:txBody>
        </p:sp>
        <p:cxnSp>
          <p:nvCxnSpPr>
            <p:cNvPr id="5" name="直線矢印コネクタ 4">
              <a:extLst>
                <a:ext uri="{FF2B5EF4-FFF2-40B4-BE49-F238E27FC236}">
                  <a16:creationId xmlns:a16="http://schemas.microsoft.com/office/drawing/2014/main" id="{56CC3ED6-ED06-EEE4-85CD-ABA38D1D6845}"/>
                </a:ext>
              </a:extLst>
            </p:cNvPr>
            <p:cNvCxnSpPr>
              <a:cxnSpLocks/>
            </p:cNvCxnSpPr>
            <p:nvPr/>
          </p:nvCxnSpPr>
          <p:spPr>
            <a:xfrm flipH="1">
              <a:off x="5329169" y="1787212"/>
              <a:ext cx="11318" cy="5234981"/>
            </a:xfrm>
            <a:prstGeom prst="straightConnector1">
              <a:avLst/>
            </a:prstGeom>
            <a:ln>
              <a:solidFill>
                <a:srgbClr val="FF0000"/>
              </a:solidFill>
            </a:ln>
          </p:spPr>
          <p:style>
            <a:lnRef idx="2">
              <a:schemeClr val="accent1"/>
            </a:lnRef>
            <a:fillRef idx="0">
              <a:schemeClr val="accent1"/>
            </a:fillRef>
            <a:effectRef idx="1">
              <a:schemeClr val="accent1"/>
            </a:effectRef>
            <a:fontRef idx="minor">
              <a:schemeClr val="tx1"/>
            </a:fontRef>
          </p:style>
        </p:cxnSp>
      </p:grpSp>
      <p:sp>
        <p:nvSpPr>
          <p:cNvPr id="6" name="テキスト ボックス 00">
            <a:extLst>
              <a:ext uri="{FF2B5EF4-FFF2-40B4-BE49-F238E27FC236}">
                <a16:creationId xmlns:a16="http://schemas.microsoft.com/office/drawing/2014/main" id="{BDDA6ECE-B45F-F646-2457-466FA830CCC4}"/>
              </a:ext>
            </a:extLst>
          </p:cNvPr>
          <p:cNvSpPr txBox="1"/>
          <p:nvPr/>
        </p:nvSpPr>
        <p:spPr>
          <a:xfrm>
            <a:off x="592410" y="782545"/>
            <a:ext cx="794847" cy="523220"/>
          </a:xfrm>
          <a:prstGeom prst="rect">
            <a:avLst/>
          </a:prstGeom>
          <a:noFill/>
        </p:spPr>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defPPr>
              <a:defRPr lang="ja-JP"/>
            </a:defPPr>
            <a:lvl1pPr marL="0" algn="l" defTabSz="995416" rtl="0" eaLnBrk="1" latinLnBrk="0" hangingPunct="1">
              <a:defRPr kumimoji="1" sz="1959" kern="1200">
                <a:solidFill>
                  <a:schemeClr val="tx1"/>
                </a:solidFill>
                <a:latin typeface="+mn-lt"/>
                <a:ea typeface="+mn-ea"/>
                <a:cs typeface="+mn-cs"/>
              </a:defRPr>
            </a:lvl1pPr>
            <a:lvl2pPr marL="497708" algn="l" defTabSz="995416" rtl="0" eaLnBrk="1" latinLnBrk="0" hangingPunct="1">
              <a:defRPr kumimoji="1" sz="1959" kern="1200">
                <a:solidFill>
                  <a:schemeClr val="tx1"/>
                </a:solidFill>
                <a:latin typeface="+mn-lt"/>
                <a:ea typeface="+mn-ea"/>
                <a:cs typeface="+mn-cs"/>
              </a:defRPr>
            </a:lvl2pPr>
            <a:lvl3pPr marL="995416" algn="l" defTabSz="995416" rtl="0" eaLnBrk="1" latinLnBrk="0" hangingPunct="1">
              <a:defRPr kumimoji="1" sz="1959" kern="1200">
                <a:solidFill>
                  <a:schemeClr val="tx1"/>
                </a:solidFill>
                <a:latin typeface="+mn-lt"/>
                <a:ea typeface="+mn-ea"/>
                <a:cs typeface="+mn-cs"/>
              </a:defRPr>
            </a:lvl3pPr>
            <a:lvl4pPr marL="1493124" algn="l" defTabSz="995416" rtl="0" eaLnBrk="1" latinLnBrk="0" hangingPunct="1">
              <a:defRPr kumimoji="1" sz="1959" kern="1200">
                <a:solidFill>
                  <a:schemeClr val="tx1"/>
                </a:solidFill>
                <a:latin typeface="+mn-lt"/>
                <a:ea typeface="+mn-ea"/>
                <a:cs typeface="+mn-cs"/>
              </a:defRPr>
            </a:lvl4pPr>
            <a:lvl5pPr marL="1990832" algn="l" defTabSz="995416" rtl="0" eaLnBrk="1" latinLnBrk="0" hangingPunct="1">
              <a:defRPr kumimoji="1" sz="1959" kern="1200">
                <a:solidFill>
                  <a:schemeClr val="tx1"/>
                </a:solidFill>
                <a:latin typeface="+mn-lt"/>
                <a:ea typeface="+mn-ea"/>
                <a:cs typeface="+mn-cs"/>
              </a:defRPr>
            </a:lvl5pPr>
            <a:lvl6pPr marL="2488540" algn="l" defTabSz="995416" rtl="0" eaLnBrk="1" latinLnBrk="0" hangingPunct="1">
              <a:defRPr kumimoji="1" sz="1959" kern="1200">
                <a:solidFill>
                  <a:schemeClr val="tx1"/>
                </a:solidFill>
                <a:latin typeface="+mn-lt"/>
                <a:ea typeface="+mn-ea"/>
                <a:cs typeface="+mn-cs"/>
              </a:defRPr>
            </a:lvl6pPr>
            <a:lvl7pPr marL="2986248" algn="l" defTabSz="995416" rtl="0" eaLnBrk="1" latinLnBrk="0" hangingPunct="1">
              <a:defRPr kumimoji="1" sz="1959" kern="1200">
                <a:solidFill>
                  <a:schemeClr val="tx1"/>
                </a:solidFill>
                <a:latin typeface="+mn-lt"/>
                <a:ea typeface="+mn-ea"/>
                <a:cs typeface="+mn-cs"/>
              </a:defRPr>
            </a:lvl7pPr>
            <a:lvl8pPr marL="3483955" algn="l" defTabSz="995416" rtl="0" eaLnBrk="1" latinLnBrk="0" hangingPunct="1">
              <a:defRPr kumimoji="1" sz="1959" kern="1200">
                <a:solidFill>
                  <a:schemeClr val="tx1"/>
                </a:solidFill>
                <a:latin typeface="+mn-lt"/>
                <a:ea typeface="+mn-ea"/>
                <a:cs typeface="+mn-cs"/>
              </a:defRPr>
            </a:lvl8pPr>
            <a:lvl9pPr marL="3981663" algn="l" defTabSz="995416" rtl="0" eaLnBrk="1" latinLnBrk="0" hangingPunct="1">
              <a:defRPr kumimoji="1" sz="1959" kern="1200">
                <a:solidFill>
                  <a:schemeClr val="tx1"/>
                </a:solidFill>
                <a:latin typeface="+mn-lt"/>
                <a:ea typeface="+mn-ea"/>
                <a:cs typeface="+mn-cs"/>
              </a:defRPr>
            </a:lvl9pPr>
          </a:lstStyle>
          <a:p>
            <a:pPr algn="ctr"/>
            <a:r>
              <a:rPr lang="ja-JP" altLang="en-US" sz="2800" b="1">
                <a:solidFill>
                  <a:schemeClr val="bg1"/>
                </a:solidFill>
                <a:latin typeface="Meiryo"/>
                <a:ea typeface="Meiryo"/>
              </a:rPr>
              <a:t>09</a:t>
            </a:r>
            <a:endParaRPr lang="ja-JP">
              <a:solidFill>
                <a:schemeClr val="bg1"/>
              </a:solidFill>
            </a:endParaRPr>
          </a:p>
        </p:txBody>
      </p:sp>
      <p:sp>
        <p:nvSpPr>
          <p:cNvPr id="9" name="テキスト ボックス タイトル">
            <a:extLst>
              <a:ext uri="{FF2B5EF4-FFF2-40B4-BE49-F238E27FC236}">
                <a16:creationId xmlns:a16="http://schemas.microsoft.com/office/drawing/2014/main" id="{4B45D17E-5654-7966-542E-013D31BB991E}"/>
              </a:ext>
            </a:extLst>
          </p:cNvPr>
          <p:cNvSpPr txBox="1"/>
          <p:nvPr/>
        </p:nvSpPr>
        <p:spPr>
          <a:xfrm>
            <a:off x="1681565" y="774879"/>
            <a:ext cx="8552036" cy="523220"/>
          </a:xfrm>
          <a:prstGeom prst="rect">
            <a:avLst/>
          </a:prstGeom>
          <a:noFill/>
        </p:spPr>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defPPr>
              <a:defRPr lang="ja-JP"/>
            </a:defPPr>
            <a:lvl1pPr marL="0" algn="l" defTabSz="995416" rtl="0" eaLnBrk="1" latinLnBrk="0" hangingPunct="1">
              <a:defRPr kumimoji="1" sz="1959" kern="1200">
                <a:solidFill>
                  <a:schemeClr val="tx1"/>
                </a:solidFill>
                <a:latin typeface="+mn-lt"/>
                <a:ea typeface="+mn-ea"/>
                <a:cs typeface="+mn-cs"/>
              </a:defRPr>
            </a:lvl1pPr>
            <a:lvl2pPr marL="497708" algn="l" defTabSz="995416" rtl="0" eaLnBrk="1" latinLnBrk="0" hangingPunct="1">
              <a:defRPr kumimoji="1" sz="1959" kern="1200">
                <a:solidFill>
                  <a:schemeClr val="tx1"/>
                </a:solidFill>
                <a:latin typeface="+mn-lt"/>
                <a:ea typeface="+mn-ea"/>
                <a:cs typeface="+mn-cs"/>
              </a:defRPr>
            </a:lvl2pPr>
            <a:lvl3pPr marL="995416" algn="l" defTabSz="995416" rtl="0" eaLnBrk="1" latinLnBrk="0" hangingPunct="1">
              <a:defRPr kumimoji="1" sz="1959" kern="1200">
                <a:solidFill>
                  <a:schemeClr val="tx1"/>
                </a:solidFill>
                <a:latin typeface="+mn-lt"/>
                <a:ea typeface="+mn-ea"/>
                <a:cs typeface="+mn-cs"/>
              </a:defRPr>
            </a:lvl3pPr>
            <a:lvl4pPr marL="1493124" algn="l" defTabSz="995416" rtl="0" eaLnBrk="1" latinLnBrk="0" hangingPunct="1">
              <a:defRPr kumimoji="1" sz="1959" kern="1200">
                <a:solidFill>
                  <a:schemeClr val="tx1"/>
                </a:solidFill>
                <a:latin typeface="+mn-lt"/>
                <a:ea typeface="+mn-ea"/>
                <a:cs typeface="+mn-cs"/>
              </a:defRPr>
            </a:lvl4pPr>
            <a:lvl5pPr marL="1990832" algn="l" defTabSz="995416" rtl="0" eaLnBrk="1" latinLnBrk="0" hangingPunct="1">
              <a:defRPr kumimoji="1" sz="1959" kern="1200">
                <a:solidFill>
                  <a:schemeClr val="tx1"/>
                </a:solidFill>
                <a:latin typeface="+mn-lt"/>
                <a:ea typeface="+mn-ea"/>
                <a:cs typeface="+mn-cs"/>
              </a:defRPr>
            </a:lvl5pPr>
            <a:lvl6pPr marL="2488540" algn="l" defTabSz="995416" rtl="0" eaLnBrk="1" latinLnBrk="0" hangingPunct="1">
              <a:defRPr kumimoji="1" sz="1959" kern="1200">
                <a:solidFill>
                  <a:schemeClr val="tx1"/>
                </a:solidFill>
                <a:latin typeface="+mn-lt"/>
                <a:ea typeface="+mn-ea"/>
                <a:cs typeface="+mn-cs"/>
              </a:defRPr>
            </a:lvl6pPr>
            <a:lvl7pPr marL="2986248" algn="l" defTabSz="995416" rtl="0" eaLnBrk="1" latinLnBrk="0" hangingPunct="1">
              <a:defRPr kumimoji="1" sz="1959" kern="1200">
                <a:solidFill>
                  <a:schemeClr val="tx1"/>
                </a:solidFill>
                <a:latin typeface="+mn-lt"/>
                <a:ea typeface="+mn-ea"/>
                <a:cs typeface="+mn-cs"/>
              </a:defRPr>
            </a:lvl7pPr>
            <a:lvl8pPr marL="3483955" algn="l" defTabSz="995416" rtl="0" eaLnBrk="1" latinLnBrk="0" hangingPunct="1">
              <a:defRPr kumimoji="1" sz="1959" kern="1200">
                <a:solidFill>
                  <a:schemeClr val="tx1"/>
                </a:solidFill>
                <a:latin typeface="+mn-lt"/>
                <a:ea typeface="+mn-ea"/>
                <a:cs typeface="+mn-cs"/>
              </a:defRPr>
            </a:lvl8pPr>
            <a:lvl9pPr marL="3981663" algn="l" defTabSz="995416" rtl="0" eaLnBrk="1" latinLnBrk="0" hangingPunct="1">
              <a:defRPr kumimoji="1" sz="1959" kern="1200">
                <a:solidFill>
                  <a:schemeClr val="tx1"/>
                </a:solidFill>
                <a:latin typeface="+mn-lt"/>
                <a:ea typeface="+mn-ea"/>
                <a:cs typeface="+mn-cs"/>
              </a:defRPr>
            </a:lvl9pPr>
          </a:lstStyle>
          <a:p>
            <a:r>
              <a:rPr lang="ja-JP" sz="2800" b="1">
                <a:latin typeface="Meiryo"/>
                <a:ea typeface="Meiryo"/>
                <a:cs typeface="+mn-lt"/>
              </a:rPr>
              <a:t>地域別概況</a:t>
            </a:r>
            <a:r>
              <a:rPr lang="ja-JP" altLang="en-US" sz="2800" b="1">
                <a:latin typeface="Meiryo"/>
                <a:ea typeface="Meiryo"/>
              </a:rPr>
              <a:t>　</a:t>
            </a:r>
            <a:r>
              <a:rPr lang="ja-JP" altLang="en-US" sz="2000" b="1">
                <a:latin typeface="Meiryo"/>
                <a:ea typeface="Meiryo"/>
                <a:cs typeface="+mn-lt"/>
              </a:rPr>
              <a:t>南アジア</a:t>
            </a:r>
          </a:p>
        </p:txBody>
      </p:sp>
      <p:sp>
        <p:nvSpPr>
          <p:cNvPr id="10" name="テキスト ボックス 9">
            <a:extLst>
              <a:ext uri="{FF2B5EF4-FFF2-40B4-BE49-F238E27FC236}">
                <a16:creationId xmlns:a16="http://schemas.microsoft.com/office/drawing/2014/main" id="{DE38149A-8205-3E26-1989-29A8CB32E0F1}"/>
              </a:ext>
            </a:extLst>
          </p:cNvPr>
          <p:cNvSpPr txBox="1"/>
          <p:nvPr/>
        </p:nvSpPr>
        <p:spPr>
          <a:xfrm>
            <a:off x="902212" y="1889633"/>
            <a:ext cx="8121027" cy="707886"/>
          </a:xfrm>
          <a:prstGeom prst="rect">
            <a:avLst/>
          </a:prstGeom>
          <a:noFill/>
        </p:spPr>
        <p:txBody>
          <a:bodyPr rot="0" spcFirstLastPara="0" vert="horz" wrap="square" lIns="91440" tIns="45720" rIns="91440" bIns="45720" numCol="1" spcCol="0" rtlCol="0" fromWordArt="0" anchor="ctr" anchorCtr="0" forceAA="0" compatLnSpc="1">
            <a:prstTxWarp prst="textNoShape">
              <a:avLst/>
            </a:prstTxWarp>
            <a:spAutoFit/>
          </a:bodyPr>
          <a:lstStyle>
            <a:defPPr>
              <a:defRPr lang="ja-JP"/>
            </a:defPPr>
            <a:lvl1pPr marL="0" algn="l" defTabSz="995416" rtl="0" eaLnBrk="1" latinLnBrk="0" hangingPunct="1">
              <a:defRPr kumimoji="1" sz="1959" kern="1200">
                <a:solidFill>
                  <a:schemeClr val="tx1"/>
                </a:solidFill>
                <a:latin typeface="+mn-lt"/>
                <a:ea typeface="+mn-ea"/>
                <a:cs typeface="+mn-cs"/>
              </a:defRPr>
            </a:lvl1pPr>
            <a:lvl2pPr marL="497708" algn="l" defTabSz="995416" rtl="0" eaLnBrk="1" latinLnBrk="0" hangingPunct="1">
              <a:defRPr kumimoji="1" sz="1959" kern="1200">
                <a:solidFill>
                  <a:schemeClr val="tx1"/>
                </a:solidFill>
                <a:latin typeface="+mn-lt"/>
                <a:ea typeface="+mn-ea"/>
                <a:cs typeface="+mn-cs"/>
              </a:defRPr>
            </a:lvl2pPr>
            <a:lvl3pPr marL="995416" algn="l" defTabSz="995416" rtl="0" eaLnBrk="1" latinLnBrk="0" hangingPunct="1">
              <a:defRPr kumimoji="1" sz="1959" kern="1200">
                <a:solidFill>
                  <a:schemeClr val="tx1"/>
                </a:solidFill>
                <a:latin typeface="+mn-lt"/>
                <a:ea typeface="+mn-ea"/>
                <a:cs typeface="+mn-cs"/>
              </a:defRPr>
            </a:lvl3pPr>
            <a:lvl4pPr marL="1493124" algn="l" defTabSz="995416" rtl="0" eaLnBrk="1" latinLnBrk="0" hangingPunct="1">
              <a:defRPr kumimoji="1" sz="1959" kern="1200">
                <a:solidFill>
                  <a:schemeClr val="tx1"/>
                </a:solidFill>
                <a:latin typeface="+mn-lt"/>
                <a:ea typeface="+mn-ea"/>
                <a:cs typeface="+mn-cs"/>
              </a:defRPr>
            </a:lvl4pPr>
            <a:lvl5pPr marL="1990832" algn="l" defTabSz="995416" rtl="0" eaLnBrk="1" latinLnBrk="0" hangingPunct="1">
              <a:defRPr kumimoji="1" sz="1959" kern="1200">
                <a:solidFill>
                  <a:schemeClr val="tx1"/>
                </a:solidFill>
                <a:latin typeface="+mn-lt"/>
                <a:ea typeface="+mn-ea"/>
                <a:cs typeface="+mn-cs"/>
              </a:defRPr>
            </a:lvl5pPr>
            <a:lvl6pPr marL="2488540" algn="l" defTabSz="995416" rtl="0" eaLnBrk="1" latinLnBrk="0" hangingPunct="1">
              <a:defRPr kumimoji="1" sz="1959" kern="1200">
                <a:solidFill>
                  <a:schemeClr val="tx1"/>
                </a:solidFill>
                <a:latin typeface="+mn-lt"/>
                <a:ea typeface="+mn-ea"/>
                <a:cs typeface="+mn-cs"/>
              </a:defRPr>
            </a:lvl6pPr>
            <a:lvl7pPr marL="2986248" algn="l" defTabSz="995416" rtl="0" eaLnBrk="1" latinLnBrk="0" hangingPunct="1">
              <a:defRPr kumimoji="1" sz="1959" kern="1200">
                <a:solidFill>
                  <a:schemeClr val="tx1"/>
                </a:solidFill>
                <a:latin typeface="+mn-lt"/>
                <a:ea typeface="+mn-ea"/>
                <a:cs typeface="+mn-cs"/>
              </a:defRPr>
            </a:lvl7pPr>
            <a:lvl8pPr marL="3483955" algn="l" defTabSz="995416" rtl="0" eaLnBrk="1" latinLnBrk="0" hangingPunct="1">
              <a:defRPr kumimoji="1" sz="1959" kern="1200">
                <a:solidFill>
                  <a:schemeClr val="tx1"/>
                </a:solidFill>
                <a:latin typeface="+mn-lt"/>
                <a:ea typeface="+mn-ea"/>
                <a:cs typeface="+mn-cs"/>
              </a:defRPr>
            </a:lvl8pPr>
            <a:lvl9pPr marL="3981663" algn="l" defTabSz="995416" rtl="0" eaLnBrk="1" latinLnBrk="0" hangingPunct="1">
              <a:defRPr kumimoji="1" sz="1959" kern="1200">
                <a:solidFill>
                  <a:schemeClr val="tx1"/>
                </a:solidFill>
                <a:latin typeface="+mn-lt"/>
                <a:ea typeface="+mn-ea"/>
                <a:cs typeface="+mn-cs"/>
              </a:defRPr>
            </a:lvl9pPr>
          </a:lstStyle>
          <a:p>
            <a:r>
              <a:rPr lang="ja-JP" sz="1400" b="1">
                <a:latin typeface="Meiryo"/>
                <a:ea typeface="Meiryo"/>
                <a:cs typeface="+mn-lt"/>
              </a:rPr>
              <a:t>2023年度　事業規模合計</a:t>
            </a:r>
            <a:r>
              <a:rPr lang="ja-JP" altLang="en-US" sz="1400" b="1">
                <a:latin typeface="Meiryo"/>
                <a:ea typeface="Meiryo"/>
                <a:cs typeface="+mn-lt"/>
              </a:rPr>
              <a:t>　</a:t>
            </a:r>
            <a:r>
              <a:rPr lang="en-US" altLang="ja-JP" sz="1400" b="1">
                <a:latin typeface="Meiryo"/>
                <a:ea typeface="Meiryo"/>
                <a:cs typeface="+mn-lt"/>
              </a:rPr>
              <a:t> </a:t>
            </a:r>
            <a:r>
              <a:rPr lang="en-US" sz="4000" b="1">
                <a:latin typeface="Meiryo"/>
                <a:ea typeface="+mn-lt"/>
                <a:cs typeface="+mn-lt"/>
              </a:rPr>
              <a:t>1</a:t>
            </a:r>
            <a:r>
              <a:rPr lang="en-US" altLang="ja-JP" sz="1400" b="1">
                <a:latin typeface="Meiryo"/>
                <a:ea typeface="+mn-lt"/>
                <a:cs typeface="+mn-lt"/>
              </a:rPr>
              <a:t> </a:t>
            </a:r>
            <a:r>
              <a:rPr lang="ja-JP" altLang="en-US" sz="1400" b="1">
                <a:latin typeface="Meiryo"/>
                <a:ea typeface="Meiryo"/>
                <a:cs typeface="+mn-lt"/>
              </a:rPr>
              <a:t>兆 </a:t>
            </a:r>
            <a:r>
              <a:rPr lang="en-US" sz="4000" b="1">
                <a:latin typeface="Meiryo"/>
                <a:ea typeface="+mn-lt"/>
                <a:cs typeface="+mn-lt"/>
              </a:rPr>
              <a:t>2,002.40</a:t>
            </a:r>
            <a:r>
              <a:rPr lang="en-US" sz="1400" b="1">
                <a:latin typeface="Meiryo"/>
                <a:ea typeface="Meiryo"/>
                <a:cs typeface="+mn-lt"/>
              </a:rPr>
              <a:t> </a:t>
            </a:r>
            <a:r>
              <a:rPr lang="en-US" altLang="en-US" sz="1400" b="1" err="1">
                <a:latin typeface="Meiryo"/>
                <a:ea typeface="Meiryo"/>
                <a:cs typeface="+mn-lt"/>
              </a:rPr>
              <a:t>億円</a:t>
            </a:r>
            <a:endParaRPr lang="ja-JP" sz="1400" b="1" err="1">
              <a:latin typeface="Meiryo"/>
              <a:ea typeface="Meiryo"/>
            </a:endParaRPr>
          </a:p>
        </p:txBody>
      </p:sp>
      <p:sp>
        <p:nvSpPr>
          <p:cNvPr id="16" name="テキスト ボックス 15">
            <a:extLst>
              <a:ext uri="{FF2B5EF4-FFF2-40B4-BE49-F238E27FC236}">
                <a16:creationId xmlns:a16="http://schemas.microsoft.com/office/drawing/2014/main" id="{12E39556-C208-4336-58EB-5AB0E2E59213}"/>
              </a:ext>
            </a:extLst>
          </p:cNvPr>
          <p:cNvSpPr txBox="1"/>
          <p:nvPr/>
        </p:nvSpPr>
        <p:spPr>
          <a:xfrm>
            <a:off x="991925" y="4115823"/>
            <a:ext cx="5236172" cy="2907206"/>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182880" indent="-182880">
              <a:lnSpc>
                <a:spcPct val="150000"/>
              </a:lnSpc>
              <a:spcBef>
                <a:spcPts val="1000"/>
              </a:spcBef>
              <a:buFont typeface="Arial"/>
              <a:buChar char="•"/>
            </a:pPr>
            <a:r>
              <a:rPr lang="ja-JP" altLang="en-US" sz="1400">
                <a:latin typeface="Meiryo"/>
                <a:ea typeface="Meiryo"/>
                <a:cs typeface="+mn-lt"/>
              </a:rPr>
              <a:t>インドやバングラデシュでは、都市鉄道や都市間をつなぐ鉄道の建設支援を通じて、運輸交通の改善とともに公共交通機関への輸送手段の転換による温室効果ガス削減に貢献</a:t>
            </a:r>
          </a:p>
          <a:p>
            <a:pPr marL="182880" indent="-182880">
              <a:lnSpc>
                <a:spcPct val="150000"/>
              </a:lnSpc>
              <a:spcBef>
                <a:spcPts val="1000"/>
              </a:spcBef>
              <a:buFont typeface="Arial"/>
              <a:buChar char="•"/>
            </a:pPr>
            <a:r>
              <a:rPr lang="ja-JP" sz="1400">
                <a:latin typeface="Meiryo"/>
                <a:ea typeface="Meiryo"/>
                <a:cs typeface="+mn-lt"/>
              </a:rPr>
              <a:t>パキスタンでは産業競争力の向上を目指し、現地ICT人材と日本企業の連携を開始</a:t>
            </a:r>
            <a:endParaRPr lang="ja-JP">
              <a:latin typeface="Meiryo"/>
              <a:ea typeface="Meiryo"/>
            </a:endParaRPr>
          </a:p>
          <a:p>
            <a:pPr marL="182880" indent="-182880">
              <a:lnSpc>
                <a:spcPct val="150000"/>
              </a:lnSpc>
              <a:spcBef>
                <a:spcPts val="1000"/>
              </a:spcBef>
              <a:buFont typeface="Arial"/>
              <a:buChar char="•"/>
            </a:pPr>
            <a:r>
              <a:rPr lang="ja-JP" sz="1400">
                <a:latin typeface="Meiryo"/>
                <a:ea typeface="Meiryo"/>
                <a:cs typeface="+mn-lt"/>
              </a:rPr>
              <a:t>アフガニスタンでは、2021年のタリバーンによるカブール制圧以降、日本政府の方針を踏まえ、国際機関などと連携し、幅広い人道支援を継続</a:t>
            </a:r>
            <a:endParaRPr lang="ja-JP">
              <a:latin typeface="Meiryo"/>
              <a:ea typeface="Meiryo"/>
            </a:endParaRPr>
          </a:p>
        </p:txBody>
      </p:sp>
      <p:sp>
        <p:nvSpPr>
          <p:cNvPr id="17" name="テキスト ボックス 16">
            <a:extLst>
              <a:ext uri="{FF2B5EF4-FFF2-40B4-BE49-F238E27FC236}">
                <a16:creationId xmlns:a16="http://schemas.microsoft.com/office/drawing/2014/main" id="{08C496F0-46F8-5B66-05FF-7CF83D983C55}"/>
              </a:ext>
            </a:extLst>
          </p:cNvPr>
          <p:cNvSpPr txBox="1"/>
          <p:nvPr/>
        </p:nvSpPr>
        <p:spPr>
          <a:xfrm>
            <a:off x="6457496" y="6708964"/>
            <a:ext cx="3688227" cy="2308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ja-JP" sz="900">
                <a:latin typeface="Meiryo"/>
                <a:ea typeface="Meiryo"/>
                <a:cs typeface="+mn-lt"/>
              </a:rPr>
              <a:t>ダッカ市内を走るメトロ</a:t>
            </a:r>
            <a:r>
              <a:rPr lang="en-US" altLang="ja-JP" sz="900">
                <a:latin typeface="Meiryo"/>
                <a:ea typeface="Meiryo"/>
                <a:cs typeface="+mn-lt"/>
              </a:rPr>
              <a:t>6</a:t>
            </a:r>
            <a:r>
              <a:rPr lang="ja-JP" sz="900">
                <a:latin typeface="Meiryo"/>
                <a:ea typeface="Meiryo"/>
                <a:cs typeface="+mn-lt"/>
              </a:rPr>
              <a:t>号線。緑と赤色の車両が街を彩る</a:t>
            </a:r>
            <a:endParaRPr lang="ja-JP"/>
          </a:p>
        </p:txBody>
      </p:sp>
      <p:pic>
        <p:nvPicPr>
          <p:cNvPr id="18" name="図 17">
            <a:extLst>
              <a:ext uri="{FF2B5EF4-FFF2-40B4-BE49-F238E27FC236}">
                <a16:creationId xmlns:a16="http://schemas.microsoft.com/office/drawing/2014/main" id="{6EEEFAF2-B632-35D2-81CF-F9BFB63B6AD3}"/>
              </a:ext>
            </a:extLst>
          </p:cNvPr>
          <p:cNvPicPr>
            <a:picLocks noChangeAspect="1"/>
          </p:cNvPicPr>
          <p:nvPr/>
        </p:nvPicPr>
        <p:blipFill>
          <a:blip r:embed="rId2" cstate="screen">
            <a:extLst>
              <a:ext uri="{28A0092B-C50C-407E-A947-70E740481C1C}">
                <a14:useLocalDpi xmlns:a14="http://schemas.microsoft.com/office/drawing/2010/main"/>
              </a:ext>
            </a:extLst>
          </a:blip>
          <a:srcRect/>
          <a:stretch>
            <a:fillRect/>
          </a:stretch>
        </p:blipFill>
        <p:spPr>
          <a:xfrm>
            <a:off x="6480767" y="3900903"/>
            <a:ext cx="3667349" cy="2745761"/>
          </a:xfrm>
          <a:prstGeom prst="rect">
            <a:avLst/>
          </a:prstGeom>
          <a:ln>
            <a:noFill/>
          </a:ln>
        </p:spPr>
      </p:pic>
      <p:sp>
        <p:nvSpPr>
          <p:cNvPr id="3" name="テキスト ボックス 2">
            <a:extLst>
              <a:ext uri="{FF2B5EF4-FFF2-40B4-BE49-F238E27FC236}">
                <a16:creationId xmlns:a16="http://schemas.microsoft.com/office/drawing/2014/main" id="{9D1AECBA-5F2D-C66E-8E24-7F3A4B5FFAF4}"/>
              </a:ext>
            </a:extLst>
          </p:cNvPr>
          <p:cNvSpPr txBox="1"/>
          <p:nvPr/>
        </p:nvSpPr>
        <p:spPr>
          <a:xfrm>
            <a:off x="902494" y="2835364"/>
            <a:ext cx="1645703" cy="1107996"/>
          </a:xfrm>
          <a:prstGeom prst="rect">
            <a:avLst/>
          </a:prstGeom>
          <a:noFill/>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r>
              <a:rPr lang="ja-JP" altLang="en-US" b="1">
                <a:latin typeface="Meiryo"/>
                <a:ea typeface="Meiryo"/>
                <a:cs typeface="+mn-lt"/>
              </a:rPr>
              <a:t>技術協力</a:t>
            </a:r>
            <a:r>
              <a:rPr lang="ja-JP" altLang="en-US" sz="2200" b="1">
                <a:latin typeface="Meiryo"/>
                <a:ea typeface="Meiryo"/>
                <a:cs typeface="+mn-lt"/>
              </a:rPr>
              <a:t> </a:t>
            </a:r>
            <a:endParaRPr lang="ja-JP" sz="2200" b="1">
              <a:latin typeface="Meiryo"/>
              <a:ea typeface="Meiryo"/>
              <a:cs typeface="+mn-lt"/>
            </a:endParaRPr>
          </a:p>
          <a:p>
            <a:r>
              <a:rPr lang="ja-JP" altLang="en-US" b="1">
                <a:latin typeface="Meiryo"/>
                <a:ea typeface="Meiryo"/>
                <a:cs typeface="+mn-lt"/>
              </a:rPr>
              <a:t>有償資金協力</a:t>
            </a:r>
            <a:r>
              <a:rPr lang="ja-JP" sz="2200" b="1">
                <a:latin typeface="Meiryo"/>
                <a:ea typeface="Meiryo"/>
                <a:cs typeface="+mn-lt"/>
              </a:rPr>
              <a:t> </a:t>
            </a:r>
          </a:p>
          <a:p>
            <a:r>
              <a:rPr lang="ja-JP" altLang="en-US" b="1">
                <a:latin typeface="Meiryo"/>
                <a:ea typeface="Meiryo"/>
                <a:cs typeface="+mn-lt"/>
              </a:rPr>
              <a:t>無償</a:t>
            </a:r>
            <a:r>
              <a:rPr lang="ja-JP" b="1">
                <a:latin typeface="Meiryo"/>
                <a:ea typeface="Meiryo"/>
                <a:cs typeface="+mn-lt"/>
              </a:rPr>
              <a:t>資</a:t>
            </a:r>
            <a:r>
              <a:rPr lang="ja-JP" altLang="en-US" b="1">
                <a:latin typeface="Meiryo"/>
                <a:ea typeface="Meiryo"/>
                <a:cs typeface="+mn-lt"/>
              </a:rPr>
              <a:t>金協力</a:t>
            </a:r>
            <a:r>
              <a:rPr lang="ja-JP" altLang="en-US" sz="2200" b="1">
                <a:latin typeface="Meiryo"/>
                <a:ea typeface="Meiryo"/>
                <a:cs typeface="+mn-lt"/>
              </a:rPr>
              <a:t> </a:t>
            </a:r>
          </a:p>
        </p:txBody>
      </p:sp>
      <p:sp>
        <p:nvSpPr>
          <p:cNvPr id="8" name="テキスト ボックス 7">
            <a:extLst>
              <a:ext uri="{FF2B5EF4-FFF2-40B4-BE49-F238E27FC236}">
                <a16:creationId xmlns:a16="http://schemas.microsoft.com/office/drawing/2014/main" id="{EF6492C0-97AB-F3AB-2379-C5CF90A6C2AA}"/>
              </a:ext>
            </a:extLst>
          </p:cNvPr>
          <p:cNvSpPr txBox="1"/>
          <p:nvPr/>
        </p:nvSpPr>
        <p:spPr>
          <a:xfrm>
            <a:off x="2548505" y="2835365"/>
            <a:ext cx="2626032" cy="1107996"/>
          </a:xfrm>
          <a:prstGeom prst="rect">
            <a:avLst/>
          </a:prstGeom>
          <a:noFill/>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algn="r"/>
            <a:r>
              <a:rPr lang="en-US" altLang="ja-JP" sz="2200" b="1" dirty="0">
                <a:latin typeface="Meiryo"/>
                <a:ea typeface="Meiryo"/>
                <a:cs typeface="+mn-lt"/>
              </a:rPr>
              <a:t>17</a:t>
            </a:r>
            <a:r>
              <a:rPr lang="ja-JP" sz="2200" b="1" dirty="0">
                <a:latin typeface="Meiryo"/>
                <a:ea typeface="Meiryo"/>
                <a:cs typeface="+mn-lt"/>
              </a:rPr>
              <a:t>7</a:t>
            </a:r>
            <a:r>
              <a:rPr lang="en-US" altLang="ja-JP" sz="2200" b="1" dirty="0">
                <a:latin typeface="Meiryo"/>
                <a:ea typeface="Meiryo"/>
                <a:cs typeface="+mn-lt"/>
              </a:rPr>
              <a:t>.17</a:t>
            </a:r>
            <a:r>
              <a:rPr lang="en-US" altLang="ja-JP" b="1" dirty="0">
                <a:latin typeface="Aptos"/>
                <a:ea typeface="Meiryo"/>
                <a:cs typeface="+mn-lt"/>
              </a:rPr>
              <a:t> </a:t>
            </a:r>
            <a:r>
              <a:rPr lang="ja-JP" b="1">
                <a:latin typeface="Meiryo"/>
                <a:ea typeface="Meiryo"/>
                <a:cs typeface="+mn-lt"/>
              </a:rPr>
              <a:t>億円</a:t>
            </a:r>
          </a:p>
          <a:p>
            <a:pPr algn="r"/>
            <a:r>
              <a:rPr lang="en-US" sz="2200" b="1" dirty="0">
                <a:latin typeface="Meiryo"/>
                <a:ea typeface="+mn-lt"/>
                <a:cs typeface="+mn-lt"/>
              </a:rPr>
              <a:t>1</a:t>
            </a:r>
            <a:r>
              <a:rPr lang="en-US" b="1" dirty="0">
                <a:latin typeface="Meiryo"/>
                <a:ea typeface="+mn-lt"/>
                <a:cs typeface="+mn-lt"/>
              </a:rPr>
              <a:t> 兆 </a:t>
            </a:r>
            <a:r>
              <a:rPr lang="en-US" sz="2200" b="1" dirty="0">
                <a:latin typeface="Meiryo"/>
                <a:ea typeface="+mn-lt"/>
                <a:cs typeface="+mn-lt"/>
              </a:rPr>
              <a:t>1,660.02</a:t>
            </a:r>
            <a:r>
              <a:rPr lang="en-US" b="1" dirty="0">
                <a:latin typeface="Aptos"/>
                <a:ea typeface="+mn-lt"/>
                <a:cs typeface="+mn-lt"/>
              </a:rPr>
              <a:t> </a:t>
            </a:r>
            <a:r>
              <a:rPr lang="ja-JP" b="1">
                <a:latin typeface="Meiryo"/>
                <a:ea typeface="Meiryo"/>
                <a:cs typeface="+mn-lt"/>
              </a:rPr>
              <a:t>億円</a:t>
            </a:r>
            <a:endParaRPr lang="en-US" altLang="ja-JP">
              <a:ea typeface="+mn-lt"/>
              <a:cs typeface="+mn-lt"/>
            </a:endParaRPr>
          </a:p>
          <a:p>
            <a:pPr algn="r"/>
            <a:r>
              <a:rPr lang="ja-JP" sz="2200" b="1" dirty="0">
                <a:latin typeface="Meiryo"/>
                <a:ea typeface="Meiryo"/>
                <a:cs typeface="+mn-lt"/>
              </a:rPr>
              <a:t>1</a:t>
            </a:r>
            <a:r>
              <a:rPr lang="en-US" altLang="ja-JP" sz="2200" b="1" dirty="0">
                <a:latin typeface="Meiryo"/>
                <a:ea typeface="+mn-lt"/>
                <a:cs typeface="+mn-lt"/>
              </a:rPr>
              <a:t>65.21</a:t>
            </a:r>
            <a:r>
              <a:rPr lang="ja-JP" altLang="en-US" b="1">
                <a:latin typeface="Meiryo"/>
                <a:ea typeface="Meiryo"/>
                <a:cs typeface="+mn-lt"/>
              </a:rPr>
              <a:t> </a:t>
            </a:r>
            <a:r>
              <a:rPr lang="ja-JP" b="1">
                <a:latin typeface="Meiryo"/>
                <a:ea typeface="Meiryo"/>
                <a:cs typeface="+mn-lt"/>
              </a:rPr>
              <a:t>億円</a:t>
            </a:r>
          </a:p>
        </p:txBody>
      </p:sp>
      <p:sp>
        <p:nvSpPr>
          <p:cNvPr id="11" name="正方形/長方形 10">
            <a:extLst>
              <a:ext uri="{FF2B5EF4-FFF2-40B4-BE49-F238E27FC236}">
                <a16:creationId xmlns:a16="http://schemas.microsoft.com/office/drawing/2014/main" id="{B379A793-AE23-8D84-65A5-9E2A9A1344F6}"/>
              </a:ext>
            </a:extLst>
          </p:cNvPr>
          <p:cNvSpPr/>
          <p:nvPr/>
        </p:nvSpPr>
        <p:spPr>
          <a:xfrm>
            <a:off x="992411" y="2593350"/>
            <a:ext cx="5851098" cy="34004"/>
          </a:xfrm>
          <a:prstGeom prst="rect">
            <a:avLst/>
          </a:prstGeom>
          <a:solidFill>
            <a:schemeClr val="bg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ja-JP"/>
            </a:defPPr>
            <a:lvl1pPr marL="0" algn="l" defTabSz="914400" rtl="0" eaLnBrk="1" latinLnBrk="0" hangingPunct="1">
              <a:defRPr kumimoji="1" sz="1800" kern="1200">
                <a:solidFill>
                  <a:schemeClr val="lt1"/>
                </a:solidFill>
                <a:latin typeface="+mn-lt"/>
                <a:ea typeface="+mn-ea"/>
                <a:cs typeface="+mn-cs"/>
              </a:defRPr>
            </a:lvl1pPr>
            <a:lvl2pPr marL="457200" algn="l" defTabSz="914400" rtl="0" eaLnBrk="1" latinLnBrk="0" hangingPunct="1">
              <a:defRPr kumimoji="1" sz="1800" kern="1200">
                <a:solidFill>
                  <a:schemeClr val="lt1"/>
                </a:solidFill>
                <a:latin typeface="+mn-lt"/>
                <a:ea typeface="+mn-ea"/>
                <a:cs typeface="+mn-cs"/>
              </a:defRPr>
            </a:lvl2pPr>
            <a:lvl3pPr marL="914400" algn="l" defTabSz="914400" rtl="0" eaLnBrk="1" latinLnBrk="0" hangingPunct="1">
              <a:defRPr kumimoji="1" sz="1800" kern="1200">
                <a:solidFill>
                  <a:schemeClr val="lt1"/>
                </a:solidFill>
                <a:latin typeface="+mn-lt"/>
                <a:ea typeface="+mn-ea"/>
                <a:cs typeface="+mn-cs"/>
              </a:defRPr>
            </a:lvl3pPr>
            <a:lvl4pPr marL="1371600" algn="l" defTabSz="914400" rtl="0" eaLnBrk="1" latinLnBrk="0" hangingPunct="1">
              <a:defRPr kumimoji="1" sz="1800" kern="1200">
                <a:solidFill>
                  <a:schemeClr val="lt1"/>
                </a:solidFill>
                <a:latin typeface="+mn-lt"/>
                <a:ea typeface="+mn-ea"/>
                <a:cs typeface="+mn-cs"/>
              </a:defRPr>
            </a:lvl4pPr>
            <a:lvl5pPr marL="1828800" algn="l" defTabSz="914400" rtl="0" eaLnBrk="1" latinLnBrk="0" hangingPunct="1">
              <a:defRPr kumimoji="1" sz="1800" kern="1200">
                <a:solidFill>
                  <a:schemeClr val="lt1"/>
                </a:solidFill>
                <a:latin typeface="+mn-lt"/>
                <a:ea typeface="+mn-ea"/>
                <a:cs typeface="+mn-cs"/>
              </a:defRPr>
            </a:lvl5pPr>
            <a:lvl6pPr marL="2286000" algn="l" defTabSz="914400" rtl="0" eaLnBrk="1" latinLnBrk="0" hangingPunct="1">
              <a:defRPr kumimoji="1" sz="1800" kern="1200">
                <a:solidFill>
                  <a:schemeClr val="lt1"/>
                </a:solidFill>
                <a:latin typeface="+mn-lt"/>
                <a:ea typeface="+mn-ea"/>
                <a:cs typeface="+mn-cs"/>
              </a:defRPr>
            </a:lvl6pPr>
            <a:lvl7pPr marL="2743200" algn="l" defTabSz="914400" rtl="0" eaLnBrk="1" latinLnBrk="0" hangingPunct="1">
              <a:defRPr kumimoji="1" sz="1800" kern="1200">
                <a:solidFill>
                  <a:schemeClr val="lt1"/>
                </a:solidFill>
                <a:latin typeface="+mn-lt"/>
                <a:ea typeface="+mn-ea"/>
                <a:cs typeface="+mn-cs"/>
              </a:defRPr>
            </a:lvl7pPr>
            <a:lvl8pPr marL="3200400" algn="l" defTabSz="914400" rtl="0" eaLnBrk="1" latinLnBrk="0" hangingPunct="1">
              <a:defRPr kumimoji="1" sz="1800" kern="1200">
                <a:solidFill>
                  <a:schemeClr val="lt1"/>
                </a:solidFill>
                <a:latin typeface="+mn-lt"/>
                <a:ea typeface="+mn-ea"/>
                <a:cs typeface="+mn-cs"/>
              </a:defRPr>
            </a:lvl8pPr>
            <a:lvl9pPr marL="3657600" algn="l" defTabSz="914400" rtl="0" eaLnBrk="1" latinLnBrk="0" hangingPunct="1">
              <a:defRPr kumimoji="1" sz="1800" kern="1200">
                <a:solidFill>
                  <a:schemeClr val="lt1"/>
                </a:solidFill>
                <a:latin typeface="+mn-lt"/>
                <a:ea typeface="+mn-ea"/>
                <a:cs typeface="+mn-cs"/>
              </a:defRPr>
            </a:lvl9pPr>
          </a:lstStyle>
          <a:p>
            <a:pPr algn="ctr"/>
            <a:endParaRPr lang="ja-JP" altLang="en-US"/>
          </a:p>
        </p:txBody>
      </p:sp>
      <p:grpSp>
        <p:nvGrpSpPr>
          <p:cNvPr id="14" name="グループ化 13">
            <a:extLst>
              <a:ext uri="{FF2B5EF4-FFF2-40B4-BE49-F238E27FC236}">
                <a16:creationId xmlns:a16="http://schemas.microsoft.com/office/drawing/2014/main" id="{F3AC037E-B87B-465E-FAB5-CB3D25B8E9C0}"/>
              </a:ext>
            </a:extLst>
          </p:cNvPr>
          <p:cNvGrpSpPr/>
          <p:nvPr/>
        </p:nvGrpSpPr>
        <p:grpSpPr>
          <a:xfrm>
            <a:off x="10154487" y="7132940"/>
            <a:ext cx="476056" cy="275437"/>
            <a:chOff x="9952321" y="7089339"/>
            <a:chExt cx="476056" cy="275437"/>
          </a:xfrm>
        </p:grpSpPr>
        <p:sp>
          <p:nvSpPr>
            <p:cNvPr id="12" name="楕円 11">
              <a:extLst>
                <a:ext uri="{FF2B5EF4-FFF2-40B4-BE49-F238E27FC236}">
                  <a16:creationId xmlns:a16="http://schemas.microsoft.com/office/drawing/2014/main" id="{CC24FE87-A720-5DCD-2423-822CC062C7BA}"/>
                </a:ext>
              </a:extLst>
            </p:cNvPr>
            <p:cNvSpPr/>
            <p:nvPr/>
          </p:nvSpPr>
          <p:spPr>
            <a:xfrm>
              <a:off x="10050709" y="7089339"/>
              <a:ext cx="273941" cy="275258"/>
            </a:xfrm>
            <a:prstGeom prst="ellipse">
              <a:avLst/>
            </a:prstGeom>
            <a:solidFill>
              <a:srgbClr val="EFEFE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13" name="テキスト ボックス 12">
              <a:extLst>
                <a:ext uri="{FF2B5EF4-FFF2-40B4-BE49-F238E27FC236}">
                  <a16:creationId xmlns:a16="http://schemas.microsoft.com/office/drawing/2014/main" id="{BECCFE1A-593D-DF28-6730-92BCBC043170}"/>
                </a:ext>
              </a:extLst>
            </p:cNvPr>
            <p:cNvSpPr txBox="1"/>
            <p:nvPr/>
          </p:nvSpPr>
          <p:spPr>
            <a:xfrm>
              <a:off x="9952321" y="7118555"/>
              <a:ext cx="476056" cy="246221"/>
            </a:xfrm>
            <a:prstGeom prst="rect">
              <a:avLst/>
            </a:prstGeom>
            <a:noFill/>
          </p:spPr>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algn="ctr"/>
              <a:r>
                <a:rPr lang="ja-JP" altLang="en-US" sz="1000" dirty="0">
                  <a:latin typeface="Meiryo"/>
                  <a:ea typeface="Meiryo"/>
                </a:rPr>
                <a:t>17</a:t>
              </a:r>
              <a:endParaRPr lang="ja-JP" dirty="0"/>
            </a:p>
          </p:txBody>
        </p:sp>
      </p:grpSp>
    </p:spTree>
    <p:extLst>
      <p:ext uri="{BB962C8B-B14F-4D97-AF65-F5344CB8AC3E}">
        <p14:creationId xmlns:p14="http://schemas.microsoft.com/office/powerpoint/2010/main" val="254269775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AD84F5F-960F-A12E-5C05-C1B080C7067C}"/>
            </a:ext>
          </a:extLst>
        </p:cNvPr>
        <p:cNvGrpSpPr/>
        <p:nvPr/>
      </p:nvGrpSpPr>
      <p:grpSpPr>
        <a:xfrm>
          <a:off x="0" y="0"/>
          <a:ext cx="0" cy="0"/>
          <a:chOff x="0" y="0"/>
          <a:chExt cx="0" cy="0"/>
        </a:xfrm>
      </p:grpSpPr>
      <p:grpSp>
        <p:nvGrpSpPr>
          <p:cNvPr id="7" name="ガイド" hidden="1">
            <a:extLst>
              <a:ext uri="{FF2B5EF4-FFF2-40B4-BE49-F238E27FC236}">
                <a16:creationId xmlns:a16="http://schemas.microsoft.com/office/drawing/2014/main" id="{E360252A-44BF-7501-87C6-834A2D62A122}"/>
              </a:ext>
            </a:extLst>
          </p:cNvPr>
          <p:cNvGrpSpPr/>
          <p:nvPr/>
        </p:nvGrpSpPr>
        <p:grpSpPr>
          <a:xfrm>
            <a:off x="536312" y="1784002"/>
            <a:ext cx="9612344" cy="5240648"/>
            <a:chOff x="536360" y="1784002"/>
            <a:chExt cx="9612344" cy="5240648"/>
          </a:xfrm>
        </p:grpSpPr>
        <p:sp>
          <p:nvSpPr>
            <p:cNvPr id="4" name="ガイド">
              <a:extLst>
                <a:ext uri="{FF2B5EF4-FFF2-40B4-BE49-F238E27FC236}">
                  <a16:creationId xmlns:a16="http://schemas.microsoft.com/office/drawing/2014/main" id="{6C8E8FE6-279D-CB60-1275-E9AB3D0D1B26}"/>
                </a:ext>
              </a:extLst>
            </p:cNvPr>
            <p:cNvSpPr/>
            <p:nvPr/>
          </p:nvSpPr>
          <p:spPr>
            <a:xfrm>
              <a:off x="536360" y="1784002"/>
              <a:ext cx="9612344" cy="5240648"/>
            </a:xfrm>
            <a:prstGeom prst="rect">
              <a:avLst/>
            </a:prstGeom>
            <a:solidFill>
              <a:schemeClr val="bg1"/>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ja-JP"/>
              </a:defPPr>
              <a:lvl1pPr marL="0" algn="l" defTabSz="995416" rtl="0" eaLnBrk="1" latinLnBrk="0" hangingPunct="1">
                <a:defRPr kumimoji="1" sz="1959" kern="1200">
                  <a:solidFill>
                    <a:schemeClr val="tx1"/>
                  </a:solidFill>
                  <a:latin typeface="+mn-lt"/>
                  <a:ea typeface="+mn-ea"/>
                  <a:cs typeface="+mn-cs"/>
                </a:defRPr>
              </a:lvl1pPr>
              <a:lvl2pPr marL="497708" algn="l" defTabSz="995416" rtl="0" eaLnBrk="1" latinLnBrk="0" hangingPunct="1">
                <a:defRPr kumimoji="1" sz="1959" kern="1200">
                  <a:solidFill>
                    <a:schemeClr val="tx1"/>
                  </a:solidFill>
                  <a:latin typeface="+mn-lt"/>
                  <a:ea typeface="+mn-ea"/>
                  <a:cs typeface="+mn-cs"/>
                </a:defRPr>
              </a:lvl2pPr>
              <a:lvl3pPr marL="995416" algn="l" defTabSz="995416" rtl="0" eaLnBrk="1" latinLnBrk="0" hangingPunct="1">
                <a:defRPr kumimoji="1" sz="1959" kern="1200">
                  <a:solidFill>
                    <a:schemeClr val="tx1"/>
                  </a:solidFill>
                  <a:latin typeface="+mn-lt"/>
                  <a:ea typeface="+mn-ea"/>
                  <a:cs typeface="+mn-cs"/>
                </a:defRPr>
              </a:lvl3pPr>
              <a:lvl4pPr marL="1493124" algn="l" defTabSz="995416" rtl="0" eaLnBrk="1" latinLnBrk="0" hangingPunct="1">
                <a:defRPr kumimoji="1" sz="1959" kern="1200">
                  <a:solidFill>
                    <a:schemeClr val="tx1"/>
                  </a:solidFill>
                  <a:latin typeface="+mn-lt"/>
                  <a:ea typeface="+mn-ea"/>
                  <a:cs typeface="+mn-cs"/>
                </a:defRPr>
              </a:lvl4pPr>
              <a:lvl5pPr marL="1990832" algn="l" defTabSz="995416" rtl="0" eaLnBrk="1" latinLnBrk="0" hangingPunct="1">
                <a:defRPr kumimoji="1" sz="1959" kern="1200">
                  <a:solidFill>
                    <a:schemeClr val="tx1"/>
                  </a:solidFill>
                  <a:latin typeface="+mn-lt"/>
                  <a:ea typeface="+mn-ea"/>
                  <a:cs typeface="+mn-cs"/>
                </a:defRPr>
              </a:lvl5pPr>
              <a:lvl6pPr marL="2488540" algn="l" defTabSz="995416" rtl="0" eaLnBrk="1" latinLnBrk="0" hangingPunct="1">
                <a:defRPr kumimoji="1" sz="1959" kern="1200">
                  <a:solidFill>
                    <a:schemeClr val="tx1"/>
                  </a:solidFill>
                  <a:latin typeface="+mn-lt"/>
                  <a:ea typeface="+mn-ea"/>
                  <a:cs typeface="+mn-cs"/>
                </a:defRPr>
              </a:lvl6pPr>
              <a:lvl7pPr marL="2986248" algn="l" defTabSz="995416" rtl="0" eaLnBrk="1" latinLnBrk="0" hangingPunct="1">
                <a:defRPr kumimoji="1" sz="1959" kern="1200">
                  <a:solidFill>
                    <a:schemeClr val="tx1"/>
                  </a:solidFill>
                  <a:latin typeface="+mn-lt"/>
                  <a:ea typeface="+mn-ea"/>
                  <a:cs typeface="+mn-cs"/>
                </a:defRPr>
              </a:lvl7pPr>
              <a:lvl8pPr marL="3483955" algn="l" defTabSz="995416" rtl="0" eaLnBrk="1" latinLnBrk="0" hangingPunct="1">
                <a:defRPr kumimoji="1" sz="1959" kern="1200">
                  <a:solidFill>
                    <a:schemeClr val="tx1"/>
                  </a:solidFill>
                  <a:latin typeface="+mn-lt"/>
                  <a:ea typeface="+mn-ea"/>
                  <a:cs typeface="+mn-cs"/>
                </a:defRPr>
              </a:lvl8pPr>
              <a:lvl9pPr marL="3981663" algn="l" defTabSz="995416" rtl="0" eaLnBrk="1" latinLnBrk="0" hangingPunct="1">
                <a:defRPr kumimoji="1" sz="1959" kern="1200">
                  <a:solidFill>
                    <a:schemeClr val="tx1"/>
                  </a:solidFill>
                  <a:latin typeface="+mn-lt"/>
                  <a:ea typeface="+mn-ea"/>
                  <a:cs typeface="+mn-cs"/>
                </a:defRPr>
              </a:lvl9pPr>
            </a:lstStyle>
            <a:p>
              <a:pPr algn="ctr"/>
              <a:endParaRPr lang="ja-JP" altLang="en-US" sz="1959"/>
            </a:p>
          </p:txBody>
        </p:sp>
        <p:cxnSp>
          <p:nvCxnSpPr>
            <p:cNvPr id="5" name="直線矢印コネクタ 4">
              <a:extLst>
                <a:ext uri="{FF2B5EF4-FFF2-40B4-BE49-F238E27FC236}">
                  <a16:creationId xmlns:a16="http://schemas.microsoft.com/office/drawing/2014/main" id="{03A4FEF9-0386-310E-3884-61763ACDED15}"/>
                </a:ext>
              </a:extLst>
            </p:cNvPr>
            <p:cNvCxnSpPr>
              <a:cxnSpLocks/>
            </p:cNvCxnSpPr>
            <p:nvPr/>
          </p:nvCxnSpPr>
          <p:spPr>
            <a:xfrm flipH="1">
              <a:off x="5329169" y="1787212"/>
              <a:ext cx="11318" cy="5234981"/>
            </a:xfrm>
            <a:prstGeom prst="straightConnector1">
              <a:avLst/>
            </a:prstGeom>
            <a:ln>
              <a:solidFill>
                <a:srgbClr val="FF0000"/>
              </a:solidFill>
            </a:ln>
          </p:spPr>
          <p:style>
            <a:lnRef idx="2">
              <a:schemeClr val="accent1"/>
            </a:lnRef>
            <a:fillRef idx="0">
              <a:schemeClr val="accent1"/>
            </a:fillRef>
            <a:effectRef idx="1">
              <a:schemeClr val="accent1"/>
            </a:effectRef>
            <a:fontRef idx="minor">
              <a:schemeClr val="tx1"/>
            </a:fontRef>
          </p:style>
        </p:cxnSp>
      </p:grpSp>
      <p:sp>
        <p:nvSpPr>
          <p:cNvPr id="6" name="テキスト ボックス 00">
            <a:extLst>
              <a:ext uri="{FF2B5EF4-FFF2-40B4-BE49-F238E27FC236}">
                <a16:creationId xmlns:a16="http://schemas.microsoft.com/office/drawing/2014/main" id="{1ABFB888-F037-C5B5-240B-67E3CC302C6C}"/>
              </a:ext>
            </a:extLst>
          </p:cNvPr>
          <p:cNvSpPr txBox="1"/>
          <p:nvPr/>
        </p:nvSpPr>
        <p:spPr>
          <a:xfrm>
            <a:off x="592410" y="782545"/>
            <a:ext cx="794847" cy="523220"/>
          </a:xfrm>
          <a:prstGeom prst="rect">
            <a:avLst/>
          </a:prstGeom>
          <a:noFill/>
        </p:spPr>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defPPr>
              <a:defRPr lang="ja-JP"/>
            </a:defPPr>
            <a:lvl1pPr marL="0" algn="l" defTabSz="995416" rtl="0" eaLnBrk="1" latinLnBrk="0" hangingPunct="1">
              <a:defRPr kumimoji="1" sz="1959" kern="1200">
                <a:solidFill>
                  <a:schemeClr val="tx1"/>
                </a:solidFill>
                <a:latin typeface="+mn-lt"/>
                <a:ea typeface="+mn-ea"/>
                <a:cs typeface="+mn-cs"/>
              </a:defRPr>
            </a:lvl1pPr>
            <a:lvl2pPr marL="497708" algn="l" defTabSz="995416" rtl="0" eaLnBrk="1" latinLnBrk="0" hangingPunct="1">
              <a:defRPr kumimoji="1" sz="1959" kern="1200">
                <a:solidFill>
                  <a:schemeClr val="tx1"/>
                </a:solidFill>
                <a:latin typeface="+mn-lt"/>
                <a:ea typeface="+mn-ea"/>
                <a:cs typeface="+mn-cs"/>
              </a:defRPr>
            </a:lvl2pPr>
            <a:lvl3pPr marL="995416" algn="l" defTabSz="995416" rtl="0" eaLnBrk="1" latinLnBrk="0" hangingPunct="1">
              <a:defRPr kumimoji="1" sz="1959" kern="1200">
                <a:solidFill>
                  <a:schemeClr val="tx1"/>
                </a:solidFill>
                <a:latin typeface="+mn-lt"/>
                <a:ea typeface="+mn-ea"/>
                <a:cs typeface="+mn-cs"/>
              </a:defRPr>
            </a:lvl3pPr>
            <a:lvl4pPr marL="1493124" algn="l" defTabSz="995416" rtl="0" eaLnBrk="1" latinLnBrk="0" hangingPunct="1">
              <a:defRPr kumimoji="1" sz="1959" kern="1200">
                <a:solidFill>
                  <a:schemeClr val="tx1"/>
                </a:solidFill>
                <a:latin typeface="+mn-lt"/>
                <a:ea typeface="+mn-ea"/>
                <a:cs typeface="+mn-cs"/>
              </a:defRPr>
            </a:lvl4pPr>
            <a:lvl5pPr marL="1990832" algn="l" defTabSz="995416" rtl="0" eaLnBrk="1" latinLnBrk="0" hangingPunct="1">
              <a:defRPr kumimoji="1" sz="1959" kern="1200">
                <a:solidFill>
                  <a:schemeClr val="tx1"/>
                </a:solidFill>
                <a:latin typeface="+mn-lt"/>
                <a:ea typeface="+mn-ea"/>
                <a:cs typeface="+mn-cs"/>
              </a:defRPr>
            </a:lvl5pPr>
            <a:lvl6pPr marL="2488540" algn="l" defTabSz="995416" rtl="0" eaLnBrk="1" latinLnBrk="0" hangingPunct="1">
              <a:defRPr kumimoji="1" sz="1959" kern="1200">
                <a:solidFill>
                  <a:schemeClr val="tx1"/>
                </a:solidFill>
                <a:latin typeface="+mn-lt"/>
                <a:ea typeface="+mn-ea"/>
                <a:cs typeface="+mn-cs"/>
              </a:defRPr>
            </a:lvl6pPr>
            <a:lvl7pPr marL="2986248" algn="l" defTabSz="995416" rtl="0" eaLnBrk="1" latinLnBrk="0" hangingPunct="1">
              <a:defRPr kumimoji="1" sz="1959" kern="1200">
                <a:solidFill>
                  <a:schemeClr val="tx1"/>
                </a:solidFill>
                <a:latin typeface="+mn-lt"/>
                <a:ea typeface="+mn-ea"/>
                <a:cs typeface="+mn-cs"/>
              </a:defRPr>
            </a:lvl7pPr>
            <a:lvl8pPr marL="3483955" algn="l" defTabSz="995416" rtl="0" eaLnBrk="1" latinLnBrk="0" hangingPunct="1">
              <a:defRPr kumimoji="1" sz="1959" kern="1200">
                <a:solidFill>
                  <a:schemeClr val="tx1"/>
                </a:solidFill>
                <a:latin typeface="+mn-lt"/>
                <a:ea typeface="+mn-ea"/>
                <a:cs typeface="+mn-cs"/>
              </a:defRPr>
            </a:lvl8pPr>
            <a:lvl9pPr marL="3981663" algn="l" defTabSz="995416" rtl="0" eaLnBrk="1" latinLnBrk="0" hangingPunct="1">
              <a:defRPr kumimoji="1" sz="1959" kern="1200">
                <a:solidFill>
                  <a:schemeClr val="tx1"/>
                </a:solidFill>
                <a:latin typeface="+mn-lt"/>
                <a:ea typeface="+mn-ea"/>
                <a:cs typeface="+mn-cs"/>
              </a:defRPr>
            </a:lvl9pPr>
          </a:lstStyle>
          <a:p>
            <a:pPr algn="ctr"/>
            <a:r>
              <a:rPr lang="ja-JP" altLang="en-US" sz="2800" b="1">
                <a:solidFill>
                  <a:schemeClr val="bg1"/>
                </a:solidFill>
                <a:latin typeface="Meiryo"/>
                <a:ea typeface="Meiryo"/>
              </a:rPr>
              <a:t>09</a:t>
            </a:r>
            <a:endParaRPr lang="ja-JP">
              <a:solidFill>
                <a:schemeClr val="bg1"/>
              </a:solidFill>
            </a:endParaRPr>
          </a:p>
        </p:txBody>
      </p:sp>
      <p:sp>
        <p:nvSpPr>
          <p:cNvPr id="9" name="テキスト ボックス タイトル">
            <a:extLst>
              <a:ext uri="{FF2B5EF4-FFF2-40B4-BE49-F238E27FC236}">
                <a16:creationId xmlns:a16="http://schemas.microsoft.com/office/drawing/2014/main" id="{29410E1B-6B85-FE08-F7D4-6D29A3B3DD28}"/>
              </a:ext>
            </a:extLst>
          </p:cNvPr>
          <p:cNvSpPr txBox="1"/>
          <p:nvPr/>
        </p:nvSpPr>
        <p:spPr>
          <a:xfrm>
            <a:off x="1681565" y="774879"/>
            <a:ext cx="8552036" cy="523220"/>
          </a:xfrm>
          <a:prstGeom prst="rect">
            <a:avLst/>
          </a:prstGeom>
          <a:noFill/>
        </p:spPr>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defPPr>
              <a:defRPr lang="ja-JP"/>
            </a:defPPr>
            <a:lvl1pPr marL="0" algn="l" defTabSz="995416" rtl="0" eaLnBrk="1" latinLnBrk="0" hangingPunct="1">
              <a:defRPr kumimoji="1" sz="1959" kern="1200">
                <a:solidFill>
                  <a:schemeClr val="tx1"/>
                </a:solidFill>
                <a:latin typeface="+mn-lt"/>
                <a:ea typeface="+mn-ea"/>
                <a:cs typeface="+mn-cs"/>
              </a:defRPr>
            </a:lvl1pPr>
            <a:lvl2pPr marL="497708" algn="l" defTabSz="995416" rtl="0" eaLnBrk="1" latinLnBrk="0" hangingPunct="1">
              <a:defRPr kumimoji="1" sz="1959" kern="1200">
                <a:solidFill>
                  <a:schemeClr val="tx1"/>
                </a:solidFill>
                <a:latin typeface="+mn-lt"/>
                <a:ea typeface="+mn-ea"/>
                <a:cs typeface="+mn-cs"/>
              </a:defRPr>
            </a:lvl2pPr>
            <a:lvl3pPr marL="995416" algn="l" defTabSz="995416" rtl="0" eaLnBrk="1" latinLnBrk="0" hangingPunct="1">
              <a:defRPr kumimoji="1" sz="1959" kern="1200">
                <a:solidFill>
                  <a:schemeClr val="tx1"/>
                </a:solidFill>
                <a:latin typeface="+mn-lt"/>
                <a:ea typeface="+mn-ea"/>
                <a:cs typeface="+mn-cs"/>
              </a:defRPr>
            </a:lvl3pPr>
            <a:lvl4pPr marL="1493124" algn="l" defTabSz="995416" rtl="0" eaLnBrk="1" latinLnBrk="0" hangingPunct="1">
              <a:defRPr kumimoji="1" sz="1959" kern="1200">
                <a:solidFill>
                  <a:schemeClr val="tx1"/>
                </a:solidFill>
                <a:latin typeface="+mn-lt"/>
                <a:ea typeface="+mn-ea"/>
                <a:cs typeface="+mn-cs"/>
              </a:defRPr>
            </a:lvl4pPr>
            <a:lvl5pPr marL="1990832" algn="l" defTabSz="995416" rtl="0" eaLnBrk="1" latinLnBrk="0" hangingPunct="1">
              <a:defRPr kumimoji="1" sz="1959" kern="1200">
                <a:solidFill>
                  <a:schemeClr val="tx1"/>
                </a:solidFill>
                <a:latin typeface="+mn-lt"/>
                <a:ea typeface="+mn-ea"/>
                <a:cs typeface="+mn-cs"/>
              </a:defRPr>
            </a:lvl5pPr>
            <a:lvl6pPr marL="2488540" algn="l" defTabSz="995416" rtl="0" eaLnBrk="1" latinLnBrk="0" hangingPunct="1">
              <a:defRPr kumimoji="1" sz="1959" kern="1200">
                <a:solidFill>
                  <a:schemeClr val="tx1"/>
                </a:solidFill>
                <a:latin typeface="+mn-lt"/>
                <a:ea typeface="+mn-ea"/>
                <a:cs typeface="+mn-cs"/>
              </a:defRPr>
            </a:lvl6pPr>
            <a:lvl7pPr marL="2986248" algn="l" defTabSz="995416" rtl="0" eaLnBrk="1" latinLnBrk="0" hangingPunct="1">
              <a:defRPr kumimoji="1" sz="1959" kern="1200">
                <a:solidFill>
                  <a:schemeClr val="tx1"/>
                </a:solidFill>
                <a:latin typeface="+mn-lt"/>
                <a:ea typeface="+mn-ea"/>
                <a:cs typeface="+mn-cs"/>
              </a:defRPr>
            </a:lvl7pPr>
            <a:lvl8pPr marL="3483955" algn="l" defTabSz="995416" rtl="0" eaLnBrk="1" latinLnBrk="0" hangingPunct="1">
              <a:defRPr kumimoji="1" sz="1959" kern="1200">
                <a:solidFill>
                  <a:schemeClr val="tx1"/>
                </a:solidFill>
                <a:latin typeface="+mn-lt"/>
                <a:ea typeface="+mn-ea"/>
                <a:cs typeface="+mn-cs"/>
              </a:defRPr>
            </a:lvl8pPr>
            <a:lvl9pPr marL="3981663" algn="l" defTabSz="995416" rtl="0" eaLnBrk="1" latinLnBrk="0" hangingPunct="1">
              <a:defRPr kumimoji="1" sz="1959" kern="1200">
                <a:solidFill>
                  <a:schemeClr val="tx1"/>
                </a:solidFill>
                <a:latin typeface="+mn-lt"/>
                <a:ea typeface="+mn-ea"/>
                <a:cs typeface="+mn-cs"/>
              </a:defRPr>
            </a:lvl9pPr>
          </a:lstStyle>
          <a:p>
            <a:r>
              <a:rPr lang="ja-JP" sz="2800" b="1">
                <a:latin typeface="Meiryo"/>
                <a:ea typeface="Meiryo"/>
                <a:cs typeface="+mn-lt"/>
              </a:rPr>
              <a:t>地域別概況</a:t>
            </a:r>
            <a:r>
              <a:rPr lang="ja-JP" altLang="en-US" sz="2800" b="1">
                <a:latin typeface="Meiryo"/>
                <a:ea typeface="Meiryo"/>
              </a:rPr>
              <a:t>　</a:t>
            </a:r>
            <a:r>
              <a:rPr lang="ja-JP" altLang="en-US" sz="2000" b="1">
                <a:latin typeface="Meiryo"/>
                <a:ea typeface="Meiryo"/>
                <a:cs typeface="+mn-lt"/>
              </a:rPr>
              <a:t>中南米・カリブ</a:t>
            </a:r>
          </a:p>
        </p:txBody>
      </p:sp>
      <p:sp>
        <p:nvSpPr>
          <p:cNvPr id="10" name="テキスト ボックス 9">
            <a:extLst>
              <a:ext uri="{FF2B5EF4-FFF2-40B4-BE49-F238E27FC236}">
                <a16:creationId xmlns:a16="http://schemas.microsoft.com/office/drawing/2014/main" id="{B39AC8C3-AF16-B43A-A400-89C4937F929A}"/>
              </a:ext>
            </a:extLst>
          </p:cNvPr>
          <p:cNvSpPr txBox="1"/>
          <p:nvPr/>
        </p:nvSpPr>
        <p:spPr>
          <a:xfrm>
            <a:off x="902212" y="1889633"/>
            <a:ext cx="8121027" cy="707886"/>
          </a:xfrm>
          <a:prstGeom prst="rect">
            <a:avLst/>
          </a:prstGeom>
          <a:noFill/>
        </p:spPr>
        <p:txBody>
          <a:bodyPr rot="0" spcFirstLastPara="0" vert="horz" wrap="square" lIns="91440" tIns="45720" rIns="91440" bIns="45720" numCol="1" spcCol="0" rtlCol="0" fromWordArt="0" anchor="ctr" anchorCtr="0" forceAA="0" compatLnSpc="1">
            <a:prstTxWarp prst="textNoShape">
              <a:avLst/>
            </a:prstTxWarp>
            <a:spAutoFit/>
          </a:bodyPr>
          <a:lstStyle>
            <a:defPPr>
              <a:defRPr lang="ja-JP"/>
            </a:defPPr>
            <a:lvl1pPr marL="0" algn="l" defTabSz="995416" rtl="0" eaLnBrk="1" latinLnBrk="0" hangingPunct="1">
              <a:defRPr kumimoji="1" sz="1959" kern="1200">
                <a:solidFill>
                  <a:schemeClr val="tx1"/>
                </a:solidFill>
                <a:latin typeface="+mn-lt"/>
                <a:ea typeface="+mn-ea"/>
                <a:cs typeface="+mn-cs"/>
              </a:defRPr>
            </a:lvl1pPr>
            <a:lvl2pPr marL="497708" algn="l" defTabSz="995416" rtl="0" eaLnBrk="1" latinLnBrk="0" hangingPunct="1">
              <a:defRPr kumimoji="1" sz="1959" kern="1200">
                <a:solidFill>
                  <a:schemeClr val="tx1"/>
                </a:solidFill>
                <a:latin typeface="+mn-lt"/>
                <a:ea typeface="+mn-ea"/>
                <a:cs typeface="+mn-cs"/>
              </a:defRPr>
            </a:lvl2pPr>
            <a:lvl3pPr marL="995416" algn="l" defTabSz="995416" rtl="0" eaLnBrk="1" latinLnBrk="0" hangingPunct="1">
              <a:defRPr kumimoji="1" sz="1959" kern="1200">
                <a:solidFill>
                  <a:schemeClr val="tx1"/>
                </a:solidFill>
                <a:latin typeface="+mn-lt"/>
                <a:ea typeface="+mn-ea"/>
                <a:cs typeface="+mn-cs"/>
              </a:defRPr>
            </a:lvl3pPr>
            <a:lvl4pPr marL="1493124" algn="l" defTabSz="995416" rtl="0" eaLnBrk="1" latinLnBrk="0" hangingPunct="1">
              <a:defRPr kumimoji="1" sz="1959" kern="1200">
                <a:solidFill>
                  <a:schemeClr val="tx1"/>
                </a:solidFill>
                <a:latin typeface="+mn-lt"/>
                <a:ea typeface="+mn-ea"/>
                <a:cs typeface="+mn-cs"/>
              </a:defRPr>
            </a:lvl4pPr>
            <a:lvl5pPr marL="1990832" algn="l" defTabSz="995416" rtl="0" eaLnBrk="1" latinLnBrk="0" hangingPunct="1">
              <a:defRPr kumimoji="1" sz="1959" kern="1200">
                <a:solidFill>
                  <a:schemeClr val="tx1"/>
                </a:solidFill>
                <a:latin typeface="+mn-lt"/>
                <a:ea typeface="+mn-ea"/>
                <a:cs typeface="+mn-cs"/>
              </a:defRPr>
            </a:lvl5pPr>
            <a:lvl6pPr marL="2488540" algn="l" defTabSz="995416" rtl="0" eaLnBrk="1" latinLnBrk="0" hangingPunct="1">
              <a:defRPr kumimoji="1" sz="1959" kern="1200">
                <a:solidFill>
                  <a:schemeClr val="tx1"/>
                </a:solidFill>
                <a:latin typeface="+mn-lt"/>
                <a:ea typeface="+mn-ea"/>
                <a:cs typeface="+mn-cs"/>
              </a:defRPr>
            </a:lvl6pPr>
            <a:lvl7pPr marL="2986248" algn="l" defTabSz="995416" rtl="0" eaLnBrk="1" latinLnBrk="0" hangingPunct="1">
              <a:defRPr kumimoji="1" sz="1959" kern="1200">
                <a:solidFill>
                  <a:schemeClr val="tx1"/>
                </a:solidFill>
                <a:latin typeface="+mn-lt"/>
                <a:ea typeface="+mn-ea"/>
                <a:cs typeface="+mn-cs"/>
              </a:defRPr>
            </a:lvl7pPr>
            <a:lvl8pPr marL="3483955" algn="l" defTabSz="995416" rtl="0" eaLnBrk="1" latinLnBrk="0" hangingPunct="1">
              <a:defRPr kumimoji="1" sz="1959" kern="1200">
                <a:solidFill>
                  <a:schemeClr val="tx1"/>
                </a:solidFill>
                <a:latin typeface="+mn-lt"/>
                <a:ea typeface="+mn-ea"/>
                <a:cs typeface="+mn-cs"/>
              </a:defRPr>
            </a:lvl8pPr>
            <a:lvl9pPr marL="3981663" algn="l" defTabSz="995416" rtl="0" eaLnBrk="1" latinLnBrk="0" hangingPunct="1">
              <a:defRPr kumimoji="1" sz="1959" kern="1200">
                <a:solidFill>
                  <a:schemeClr val="tx1"/>
                </a:solidFill>
                <a:latin typeface="+mn-lt"/>
                <a:ea typeface="+mn-ea"/>
                <a:cs typeface="+mn-cs"/>
              </a:defRPr>
            </a:lvl9pPr>
          </a:lstStyle>
          <a:p>
            <a:r>
              <a:rPr lang="ja-JP" sz="1400" b="1">
                <a:latin typeface="Meiryo"/>
                <a:ea typeface="Meiryo"/>
                <a:cs typeface="+mn-lt"/>
              </a:rPr>
              <a:t>2023年度　事業規模合計</a:t>
            </a:r>
            <a:r>
              <a:rPr lang="ja-JP" altLang="en-US" sz="1400" b="1">
                <a:latin typeface="Meiryo"/>
                <a:ea typeface="Meiryo"/>
                <a:cs typeface="+mn-lt"/>
              </a:rPr>
              <a:t>　</a:t>
            </a:r>
            <a:r>
              <a:rPr lang="en-US" altLang="ja-JP" sz="1400" b="1">
                <a:latin typeface="Meiryo"/>
                <a:ea typeface="Meiryo"/>
                <a:cs typeface="+mn-lt"/>
              </a:rPr>
              <a:t> </a:t>
            </a:r>
            <a:r>
              <a:rPr lang="ja-JP" altLang="en-US" sz="4000" b="1">
                <a:latin typeface="Meiryo"/>
                <a:ea typeface="Meiryo"/>
                <a:cs typeface="+mn-lt"/>
              </a:rPr>
              <a:t>747.76</a:t>
            </a:r>
            <a:r>
              <a:rPr lang="en-US" sz="1400" b="1">
                <a:latin typeface="Meiryo"/>
                <a:ea typeface="Meiryo"/>
                <a:cs typeface="+mn-lt"/>
              </a:rPr>
              <a:t> </a:t>
            </a:r>
            <a:r>
              <a:rPr lang="en-US" altLang="en-US" sz="1400" b="1" err="1">
                <a:latin typeface="Meiryo"/>
                <a:ea typeface="Meiryo"/>
                <a:cs typeface="+mn-lt"/>
              </a:rPr>
              <a:t>億円</a:t>
            </a:r>
            <a:endParaRPr lang="ja-JP" sz="1400" b="1" err="1">
              <a:latin typeface="Meiryo"/>
              <a:ea typeface="Meiryo"/>
            </a:endParaRPr>
          </a:p>
        </p:txBody>
      </p:sp>
      <p:sp>
        <p:nvSpPr>
          <p:cNvPr id="16" name="テキスト ボックス 15">
            <a:extLst>
              <a:ext uri="{FF2B5EF4-FFF2-40B4-BE49-F238E27FC236}">
                <a16:creationId xmlns:a16="http://schemas.microsoft.com/office/drawing/2014/main" id="{2CB1413B-D006-E26C-6E6B-75844A67AC55}"/>
              </a:ext>
            </a:extLst>
          </p:cNvPr>
          <p:cNvSpPr txBox="1"/>
          <p:nvPr/>
        </p:nvSpPr>
        <p:spPr>
          <a:xfrm>
            <a:off x="991925" y="4115823"/>
            <a:ext cx="5236172" cy="258404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182880" indent="-182880">
              <a:lnSpc>
                <a:spcPct val="150000"/>
              </a:lnSpc>
              <a:spcBef>
                <a:spcPts val="1000"/>
              </a:spcBef>
              <a:buFont typeface="Arial"/>
              <a:buChar char="•"/>
            </a:pPr>
            <a:r>
              <a:rPr lang="ja-JP" altLang="en-US" sz="1400">
                <a:latin typeface="Meiryo"/>
                <a:ea typeface="Meiryo"/>
                <a:cs typeface="+mn-lt"/>
              </a:rPr>
              <a:t>気候変動対策やユニバーサル・ヘルス・カバレッジ（UHC）達成に向け、ブラジルとペルー向けの海外投融資を承諾</a:t>
            </a:r>
            <a:endParaRPr lang="ja-JP"/>
          </a:p>
          <a:p>
            <a:pPr marL="182880" indent="-182880">
              <a:lnSpc>
                <a:spcPct val="150000"/>
              </a:lnSpc>
              <a:spcBef>
                <a:spcPts val="1000"/>
              </a:spcBef>
              <a:buFont typeface="Arial"/>
              <a:buChar char="•"/>
            </a:pPr>
            <a:r>
              <a:rPr lang="ja-JP" sz="1400">
                <a:latin typeface="Meiryo"/>
                <a:ea typeface="Meiryo"/>
                <a:cs typeface="+mn-lt"/>
              </a:rPr>
              <a:t>パラグアイと宇宙分野での協力を開始。九州工業大学や宇宙航空研究開発機構（</a:t>
            </a:r>
            <a:r>
              <a:rPr lang="en-US" altLang="ja-JP" sz="1400">
                <a:latin typeface="Meiryo"/>
                <a:ea typeface="Meiryo"/>
                <a:cs typeface="+mn-lt"/>
              </a:rPr>
              <a:t>JAXA</a:t>
            </a:r>
            <a:r>
              <a:rPr lang="ja-JP" sz="1400">
                <a:latin typeface="Meiryo"/>
                <a:ea typeface="Meiryo"/>
                <a:cs typeface="+mn-lt"/>
              </a:rPr>
              <a:t>）の協力を得て、農業・防災分野で衛星データを利活用する予定</a:t>
            </a:r>
            <a:endParaRPr lang="ja-JP"/>
          </a:p>
          <a:p>
            <a:pPr marL="182880" indent="-182880">
              <a:lnSpc>
                <a:spcPct val="150000"/>
              </a:lnSpc>
              <a:spcBef>
                <a:spcPts val="1000"/>
              </a:spcBef>
              <a:buFont typeface="Arial"/>
              <a:buChar char="•"/>
            </a:pPr>
            <a:r>
              <a:rPr lang="ja-JP" sz="1400">
                <a:latin typeface="Meiryo"/>
                <a:ea typeface="Meiryo"/>
                <a:cs typeface="+mn-lt"/>
              </a:rPr>
              <a:t>グアテマラでは域内の治安改善に向けた国際セミナーを開催し、日本の警察の知見を共有</a:t>
            </a:r>
            <a:endParaRPr lang="ja-JP"/>
          </a:p>
        </p:txBody>
      </p:sp>
      <p:sp>
        <p:nvSpPr>
          <p:cNvPr id="17" name="テキスト ボックス 16">
            <a:extLst>
              <a:ext uri="{FF2B5EF4-FFF2-40B4-BE49-F238E27FC236}">
                <a16:creationId xmlns:a16="http://schemas.microsoft.com/office/drawing/2014/main" id="{92D1D84F-B0ED-240E-DA1F-32AB7498177E}"/>
              </a:ext>
            </a:extLst>
          </p:cNvPr>
          <p:cNvSpPr txBox="1"/>
          <p:nvPr/>
        </p:nvSpPr>
        <p:spPr>
          <a:xfrm>
            <a:off x="6457496" y="6708964"/>
            <a:ext cx="3688227"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altLang="ja-JP" sz="900">
                <a:latin typeface="Meiryo"/>
                <a:ea typeface="Meiryo"/>
                <a:cs typeface="+mn-lt"/>
              </a:rPr>
              <a:t>JICA</a:t>
            </a:r>
            <a:r>
              <a:rPr lang="ja-JP" sz="900">
                <a:latin typeface="Meiryo"/>
                <a:ea typeface="Meiryo"/>
                <a:cs typeface="+mn-lt"/>
              </a:rPr>
              <a:t>と</a:t>
            </a:r>
            <a:r>
              <a:rPr lang="en-US" altLang="ja-JP" sz="900">
                <a:latin typeface="Meiryo"/>
                <a:ea typeface="Meiryo"/>
                <a:cs typeface="+mn-lt"/>
              </a:rPr>
              <a:t>JAXA</a:t>
            </a:r>
            <a:r>
              <a:rPr lang="ja-JP" sz="900">
                <a:latin typeface="Meiryo"/>
                <a:ea typeface="Meiryo"/>
                <a:cs typeface="+mn-lt"/>
              </a:rPr>
              <a:t>が協力するパラグアイ宇宙機構で衛星データの解析を行う職員　［写真：パラグアイ宇宙機構（</a:t>
            </a:r>
            <a:r>
              <a:rPr lang="en-US" altLang="ja-JP" sz="900">
                <a:latin typeface="Meiryo"/>
                <a:ea typeface="Meiryo"/>
                <a:cs typeface="+mn-lt"/>
              </a:rPr>
              <a:t>AEP</a:t>
            </a:r>
            <a:r>
              <a:rPr lang="ja-JP" sz="900">
                <a:latin typeface="Meiryo"/>
                <a:ea typeface="Meiryo"/>
                <a:cs typeface="+mn-lt"/>
              </a:rPr>
              <a:t>）］</a:t>
            </a:r>
            <a:endParaRPr lang="ja-JP"/>
          </a:p>
        </p:txBody>
      </p:sp>
      <p:pic>
        <p:nvPicPr>
          <p:cNvPr id="18" name="図 17" descr="屋内, 天井, コンピュータ, 人 が含まれている画像&#10;&#10;AI 生成コンテンツは間違っている可能性があります。">
            <a:extLst>
              <a:ext uri="{FF2B5EF4-FFF2-40B4-BE49-F238E27FC236}">
                <a16:creationId xmlns:a16="http://schemas.microsoft.com/office/drawing/2014/main" id="{D2BD63E0-37D5-541D-D0CC-D26B11E751BA}"/>
              </a:ext>
            </a:extLst>
          </p:cNvPr>
          <p:cNvPicPr>
            <a:picLocks noChangeAspect="1"/>
          </p:cNvPicPr>
          <p:nvPr/>
        </p:nvPicPr>
        <p:blipFill>
          <a:blip r:embed="rId2" cstate="screen">
            <a:extLst>
              <a:ext uri="{28A0092B-C50C-407E-A947-70E740481C1C}">
                <a14:useLocalDpi xmlns:a14="http://schemas.microsoft.com/office/drawing/2010/main"/>
              </a:ext>
            </a:extLst>
          </a:blip>
          <a:srcRect/>
          <a:stretch>
            <a:fillRect/>
          </a:stretch>
        </p:blipFill>
        <p:spPr>
          <a:xfrm>
            <a:off x="6480767" y="3900903"/>
            <a:ext cx="3667349" cy="2745761"/>
          </a:xfrm>
          <a:prstGeom prst="rect">
            <a:avLst/>
          </a:prstGeom>
          <a:ln>
            <a:noFill/>
          </a:ln>
        </p:spPr>
      </p:pic>
      <p:grpSp>
        <p:nvGrpSpPr>
          <p:cNvPr id="11" name="グループ化 10">
            <a:extLst>
              <a:ext uri="{FF2B5EF4-FFF2-40B4-BE49-F238E27FC236}">
                <a16:creationId xmlns:a16="http://schemas.microsoft.com/office/drawing/2014/main" id="{75E9EEFB-A8D6-C5E3-4E30-58A35A114624}"/>
              </a:ext>
            </a:extLst>
          </p:cNvPr>
          <p:cNvGrpSpPr/>
          <p:nvPr/>
        </p:nvGrpSpPr>
        <p:grpSpPr>
          <a:xfrm>
            <a:off x="902494" y="2835364"/>
            <a:ext cx="3931827" cy="1107996"/>
            <a:chOff x="902494" y="2835364"/>
            <a:chExt cx="3931827" cy="1107996"/>
          </a:xfrm>
        </p:grpSpPr>
        <p:sp>
          <p:nvSpPr>
            <p:cNvPr id="3" name="テキスト ボックス 2">
              <a:extLst>
                <a:ext uri="{FF2B5EF4-FFF2-40B4-BE49-F238E27FC236}">
                  <a16:creationId xmlns:a16="http://schemas.microsoft.com/office/drawing/2014/main" id="{414FF97B-EA41-C925-C2DE-12571E2151E6}"/>
                </a:ext>
              </a:extLst>
            </p:cNvPr>
            <p:cNvSpPr txBox="1"/>
            <p:nvPr/>
          </p:nvSpPr>
          <p:spPr>
            <a:xfrm>
              <a:off x="902494" y="2835364"/>
              <a:ext cx="1645703" cy="1107996"/>
            </a:xfrm>
            <a:prstGeom prst="rect">
              <a:avLst/>
            </a:prstGeom>
            <a:noFill/>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r>
                <a:rPr lang="ja-JP" altLang="en-US" b="1">
                  <a:latin typeface="Meiryo"/>
                  <a:ea typeface="Meiryo"/>
                  <a:cs typeface="+mn-lt"/>
                </a:rPr>
                <a:t>技術協力</a:t>
              </a:r>
              <a:r>
                <a:rPr lang="ja-JP" altLang="en-US" sz="2200" b="1">
                  <a:latin typeface="Meiryo"/>
                  <a:ea typeface="Meiryo"/>
                  <a:cs typeface="+mn-lt"/>
                </a:rPr>
                <a:t> </a:t>
              </a:r>
              <a:endParaRPr lang="ja-JP" sz="2200" b="1">
                <a:latin typeface="Meiryo"/>
                <a:ea typeface="Meiryo"/>
                <a:cs typeface="+mn-lt"/>
              </a:endParaRPr>
            </a:p>
            <a:p>
              <a:r>
                <a:rPr lang="ja-JP" altLang="en-US" b="1">
                  <a:latin typeface="Meiryo"/>
                  <a:ea typeface="Meiryo"/>
                  <a:cs typeface="+mn-lt"/>
                </a:rPr>
                <a:t>有償資金協力</a:t>
              </a:r>
              <a:r>
                <a:rPr lang="ja-JP" sz="2200" b="1">
                  <a:latin typeface="Meiryo"/>
                  <a:ea typeface="Meiryo"/>
                  <a:cs typeface="+mn-lt"/>
                </a:rPr>
                <a:t> </a:t>
              </a:r>
            </a:p>
            <a:p>
              <a:r>
                <a:rPr lang="ja-JP" altLang="en-US" b="1">
                  <a:latin typeface="Meiryo"/>
                  <a:ea typeface="Meiryo"/>
                  <a:cs typeface="+mn-lt"/>
                </a:rPr>
                <a:t>無償</a:t>
              </a:r>
              <a:r>
                <a:rPr lang="ja-JP" b="1">
                  <a:latin typeface="Meiryo"/>
                  <a:ea typeface="Meiryo"/>
                  <a:cs typeface="+mn-lt"/>
                </a:rPr>
                <a:t>資</a:t>
              </a:r>
              <a:r>
                <a:rPr lang="ja-JP" altLang="en-US" b="1">
                  <a:latin typeface="Meiryo"/>
                  <a:ea typeface="Meiryo"/>
                  <a:cs typeface="+mn-lt"/>
                </a:rPr>
                <a:t>金協力</a:t>
              </a:r>
              <a:r>
                <a:rPr lang="ja-JP" altLang="en-US" sz="2200" b="1">
                  <a:latin typeface="Meiryo"/>
                  <a:ea typeface="Meiryo"/>
                  <a:cs typeface="+mn-lt"/>
                </a:rPr>
                <a:t> </a:t>
              </a:r>
            </a:p>
          </p:txBody>
        </p:sp>
        <p:sp>
          <p:nvSpPr>
            <p:cNvPr id="8" name="テキスト ボックス 7">
              <a:extLst>
                <a:ext uri="{FF2B5EF4-FFF2-40B4-BE49-F238E27FC236}">
                  <a16:creationId xmlns:a16="http://schemas.microsoft.com/office/drawing/2014/main" id="{542EDF63-F2C9-3E71-8059-457CE52CCA39}"/>
                </a:ext>
              </a:extLst>
            </p:cNvPr>
            <p:cNvSpPr txBox="1"/>
            <p:nvPr/>
          </p:nvSpPr>
          <p:spPr>
            <a:xfrm>
              <a:off x="2548505" y="2835364"/>
              <a:ext cx="2285816" cy="1099489"/>
            </a:xfrm>
            <a:prstGeom prst="rect">
              <a:avLst/>
            </a:prstGeom>
            <a:noFill/>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algn="r"/>
              <a:r>
                <a:rPr lang="en-US" altLang="ja-JP" sz="2200" b="1" dirty="0">
                  <a:latin typeface="Meiryo"/>
                  <a:ea typeface="Meiryo"/>
                  <a:cs typeface="+mn-lt"/>
                </a:rPr>
                <a:t>113.</a:t>
              </a:r>
              <a:r>
                <a:rPr lang="ja-JP" sz="2200" b="1" dirty="0">
                  <a:latin typeface="Meiryo"/>
                  <a:ea typeface="Meiryo"/>
                  <a:cs typeface="+mn-lt"/>
                </a:rPr>
                <a:t>7</a:t>
              </a:r>
              <a:r>
                <a:rPr lang="en-US" altLang="ja-JP" sz="2200" b="1" dirty="0">
                  <a:latin typeface="Meiryo"/>
                  <a:ea typeface="Meiryo"/>
                  <a:cs typeface="+mn-lt"/>
                </a:rPr>
                <a:t>3</a:t>
              </a:r>
              <a:r>
                <a:rPr lang="en-US" altLang="ja-JP" b="1" dirty="0">
                  <a:latin typeface="Aptos"/>
                  <a:ea typeface="Meiryo"/>
                  <a:cs typeface="+mn-lt"/>
                </a:rPr>
                <a:t> </a:t>
              </a:r>
              <a:r>
                <a:rPr lang="ja-JP" b="1">
                  <a:latin typeface="Meiryo"/>
                  <a:ea typeface="Meiryo"/>
                  <a:cs typeface="+mn-lt"/>
                </a:rPr>
                <a:t>億円</a:t>
              </a:r>
            </a:p>
            <a:p>
              <a:pPr algn="r"/>
              <a:r>
                <a:rPr lang="en-US" altLang="ja-JP" sz="2200" b="1" dirty="0">
                  <a:latin typeface="Meiryo"/>
                  <a:ea typeface="+mn-lt"/>
                  <a:cs typeface="+mn-lt"/>
                </a:rPr>
                <a:t>598.39</a:t>
              </a:r>
              <a:r>
                <a:rPr lang="en-US" altLang="ja-JP" b="1" dirty="0">
                  <a:latin typeface="Aptos"/>
                  <a:ea typeface="Meiryo"/>
                  <a:cs typeface="+mn-lt"/>
                </a:rPr>
                <a:t> </a:t>
              </a:r>
              <a:r>
                <a:rPr lang="ja-JP" b="1">
                  <a:latin typeface="Meiryo"/>
                  <a:ea typeface="Meiryo"/>
                  <a:cs typeface="+mn-lt"/>
                </a:rPr>
                <a:t>億円</a:t>
              </a:r>
            </a:p>
            <a:p>
              <a:pPr algn="r"/>
              <a:r>
                <a:rPr lang="en-US" altLang="ja-JP" sz="2200" b="1" dirty="0">
                  <a:latin typeface="Meiryo"/>
                  <a:ea typeface="Meiryo"/>
                  <a:cs typeface="+mn-lt"/>
                </a:rPr>
                <a:t>35</a:t>
              </a:r>
              <a:r>
                <a:rPr lang="ja-JP" sz="2200" b="1" dirty="0">
                  <a:latin typeface="Meiryo"/>
                  <a:ea typeface="Meiryo"/>
                  <a:cs typeface="+mn-lt"/>
                </a:rPr>
                <a:t>.</a:t>
              </a:r>
              <a:r>
                <a:rPr lang="en-US" altLang="ja-JP" sz="2200" b="1" dirty="0">
                  <a:latin typeface="Meiryo"/>
                  <a:ea typeface="Meiryo"/>
                  <a:cs typeface="+mn-lt"/>
                </a:rPr>
                <a:t>64</a:t>
              </a:r>
              <a:r>
                <a:rPr lang="ja-JP" altLang="en-US" b="1">
                  <a:latin typeface="Meiryo"/>
                  <a:ea typeface="Meiryo"/>
                  <a:cs typeface="+mn-lt"/>
                </a:rPr>
                <a:t> </a:t>
              </a:r>
              <a:r>
                <a:rPr lang="ja-JP" b="1">
                  <a:latin typeface="Meiryo"/>
                  <a:ea typeface="Meiryo"/>
                  <a:cs typeface="+mn-lt"/>
                </a:rPr>
                <a:t>億円</a:t>
              </a:r>
            </a:p>
          </p:txBody>
        </p:sp>
      </p:grpSp>
      <p:sp>
        <p:nvSpPr>
          <p:cNvPr id="12" name="正方形/長方形 11">
            <a:extLst>
              <a:ext uri="{FF2B5EF4-FFF2-40B4-BE49-F238E27FC236}">
                <a16:creationId xmlns:a16="http://schemas.microsoft.com/office/drawing/2014/main" id="{21744289-15F2-FD14-C845-7CFD168E4C53}"/>
              </a:ext>
            </a:extLst>
          </p:cNvPr>
          <p:cNvSpPr/>
          <p:nvPr/>
        </p:nvSpPr>
        <p:spPr>
          <a:xfrm>
            <a:off x="992411" y="2593350"/>
            <a:ext cx="5213023" cy="34004"/>
          </a:xfrm>
          <a:prstGeom prst="rect">
            <a:avLst/>
          </a:prstGeom>
          <a:solidFill>
            <a:schemeClr val="bg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ja-JP"/>
            </a:defPPr>
            <a:lvl1pPr marL="0" algn="l" defTabSz="914400" rtl="0" eaLnBrk="1" latinLnBrk="0" hangingPunct="1">
              <a:defRPr kumimoji="1" sz="1800" kern="1200">
                <a:solidFill>
                  <a:schemeClr val="lt1"/>
                </a:solidFill>
                <a:latin typeface="+mn-lt"/>
                <a:ea typeface="+mn-ea"/>
                <a:cs typeface="+mn-cs"/>
              </a:defRPr>
            </a:lvl1pPr>
            <a:lvl2pPr marL="457200" algn="l" defTabSz="914400" rtl="0" eaLnBrk="1" latinLnBrk="0" hangingPunct="1">
              <a:defRPr kumimoji="1" sz="1800" kern="1200">
                <a:solidFill>
                  <a:schemeClr val="lt1"/>
                </a:solidFill>
                <a:latin typeface="+mn-lt"/>
                <a:ea typeface="+mn-ea"/>
                <a:cs typeface="+mn-cs"/>
              </a:defRPr>
            </a:lvl2pPr>
            <a:lvl3pPr marL="914400" algn="l" defTabSz="914400" rtl="0" eaLnBrk="1" latinLnBrk="0" hangingPunct="1">
              <a:defRPr kumimoji="1" sz="1800" kern="1200">
                <a:solidFill>
                  <a:schemeClr val="lt1"/>
                </a:solidFill>
                <a:latin typeface="+mn-lt"/>
                <a:ea typeface="+mn-ea"/>
                <a:cs typeface="+mn-cs"/>
              </a:defRPr>
            </a:lvl3pPr>
            <a:lvl4pPr marL="1371600" algn="l" defTabSz="914400" rtl="0" eaLnBrk="1" latinLnBrk="0" hangingPunct="1">
              <a:defRPr kumimoji="1" sz="1800" kern="1200">
                <a:solidFill>
                  <a:schemeClr val="lt1"/>
                </a:solidFill>
                <a:latin typeface="+mn-lt"/>
                <a:ea typeface="+mn-ea"/>
                <a:cs typeface="+mn-cs"/>
              </a:defRPr>
            </a:lvl4pPr>
            <a:lvl5pPr marL="1828800" algn="l" defTabSz="914400" rtl="0" eaLnBrk="1" latinLnBrk="0" hangingPunct="1">
              <a:defRPr kumimoji="1" sz="1800" kern="1200">
                <a:solidFill>
                  <a:schemeClr val="lt1"/>
                </a:solidFill>
                <a:latin typeface="+mn-lt"/>
                <a:ea typeface="+mn-ea"/>
                <a:cs typeface="+mn-cs"/>
              </a:defRPr>
            </a:lvl5pPr>
            <a:lvl6pPr marL="2286000" algn="l" defTabSz="914400" rtl="0" eaLnBrk="1" latinLnBrk="0" hangingPunct="1">
              <a:defRPr kumimoji="1" sz="1800" kern="1200">
                <a:solidFill>
                  <a:schemeClr val="lt1"/>
                </a:solidFill>
                <a:latin typeface="+mn-lt"/>
                <a:ea typeface="+mn-ea"/>
                <a:cs typeface="+mn-cs"/>
              </a:defRPr>
            </a:lvl6pPr>
            <a:lvl7pPr marL="2743200" algn="l" defTabSz="914400" rtl="0" eaLnBrk="1" latinLnBrk="0" hangingPunct="1">
              <a:defRPr kumimoji="1" sz="1800" kern="1200">
                <a:solidFill>
                  <a:schemeClr val="lt1"/>
                </a:solidFill>
                <a:latin typeface="+mn-lt"/>
                <a:ea typeface="+mn-ea"/>
                <a:cs typeface="+mn-cs"/>
              </a:defRPr>
            </a:lvl7pPr>
            <a:lvl8pPr marL="3200400" algn="l" defTabSz="914400" rtl="0" eaLnBrk="1" latinLnBrk="0" hangingPunct="1">
              <a:defRPr kumimoji="1" sz="1800" kern="1200">
                <a:solidFill>
                  <a:schemeClr val="lt1"/>
                </a:solidFill>
                <a:latin typeface="+mn-lt"/>
                <a:ea typeface="+mn-ea"/>
                <a:cs typeface="+mn-cs"/>
              </a:defRPr>
            </a:lvl8pPr>
            <a:lvl9pPr marL="3657600" algn="l" defTabSz="914400" rtl="0" eaLnBrk="1" latinLnBrk="0" hangingPunct="1">
              <a:defRPr kumimoji="1" sz="1800" kern="1200">
                <a:solidFill>
                  <a:schemeClr val="lt1"/>
                </a:solidFill>
                <a:latin typeface="+mn-lt"/>
                <a:ea typeface="+mn-ea"/>
                <a:cs typeface="+mn-cs"/>
              </a:defRPr>
            </a:lvl9pPr>
          </a:lstStyle>
          <a:p>
            <a:pPr algn="ctr"/>
            <a:endParaRPr lang="ja-JP" altLang="en-US"/>
          </a:p>
        </p:txBody>
      </p:sp>
      <p:grpSp>
        <p:nvGrpSpPr>
          <p:cNvPr id="15" name="グループ化 14">
            <a:extLst>
              <a:ext uri="{FF2B5EF4-FFF2-40B4-BE49-F238E27FC236}">
                <a16:creationId xmlns:a16="http://schemas.microsoft.com/office/drawing/2014/main" id="{671FCF9B-D5C4-8AEE-9DFD-463C2C60D678}"/>
              </a:ext>
            </a:extLst>
          </p:cNvPr>
          <p:cNvGrpSpPr/>
          <p:nvPr/>
        </p:nvGrpSpPr>
        <p:grpSpPr>
          <a:xfrm>
            <a:off x="10154487" y="7132940"/>
            <a:ext cx="476056" cy="275437"/>
            <a:chOff x="9952321" y="7089339"/>
            <a:chExt cx="476056" cy="275437"/>
          </a:xfrm>
        </p:grpSpPr>
        <p:sp>
          <p:nvSpPr>
            <p:cNvPr id="13" name="楕円 12">
              <a:extLst>
                <a:ext uri="{FF2B5EF4-FFF2-40B4-BE49-F238E27FC236}">
                  <a16:creationId xmlns:a16="http://schemas.microsoft.com/office/drawing/2014/main" id="{267D6CDD-1F12-A7A7-F967-400C225EF505}"/>
                </a:ext>
              </a:extLst>
            </p:cNvPr>
            <p:cNvSpPr/>
            <p:nvPr/>
          </p:nvSpPr>
          <p:spPr>
            <a:xfrm>
              <a:off x="10050709" y="7089339"/>
              <a:ext cx="273941" cy="275258"/>
            </a:xfrm>
            <a:prstGeom prst="ellipse">
              <a:avLst/>
            </a:prstGeom>
            <a:solidFill>
              <a:srgbClr val="EFEFE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14" name="テキスト ボックス 13">
              <a:extLst>
                <a:ext uri="{FF2B5EF4-FFF2-40B4-BE49-F238E27FC236}">
                  <a16:creationId xmlns:a16="http://schemas.microsoft.com/office/drawing/2014/main" id="{B906B493-3398-DCE3-8136-9085CA7DC869}"/>
                </a:ext>
              </a:extLst>
            </p:cNvPr>
            <p:cNvSpPr txBox="1"/>
            <p:nvPr/>
          </p:nvSpPr>
          <p:spPr>
            <a:xfrm>
              <a:off x="9952321" y="7118555"/>
              <a:ext cx="476056" cy="246221"/>
            </a:xfrm>
            <a:prstGeom prst="rect">
              <a:avLst/>
            </a:prstGeom>
            <a:noFill/>
          </p:spPr>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algn="ctr"/>
              <a:r>
                <a:rPr lang="ja-JP" altLang="en-US" sz="1000" dirty="0">
                  <a:latin typeface="Meiryo"/>
                  <a:ea typeface="Meiryo"/>
                </a:rPr>
                <a:t>18</a:t>
              </a:r>
              <a:endParaRPr lang="ja-JP" dirty="0"/>
            </a:p>
          </p:txBody>
        </p:sp>
      </p:grpSp>
    </p:spTree>
    <p:extLst>
      <p:ext uri="{BB962C8B-B14F-4D97-AF65-F5344CB8AC3E}">
        <p14:creationId xmlns:p14="http://schemas.microsoft.com/office/powerpoint/2010/main" val="279438510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579BA92-D2CF-6563-861A-3F7262199379}"/>
            </a:ext>
          </a:extLst>
        </p:cNvPr>
        <p:cNvGrpSpPr/>
        <p:nvPr/>
      </p:nvGrpSpPr>
      <p:grpSpPr>
        <a:xfrm>
          <a:off x="0" y="0"/>
          <a:ext cx="0" cy="0"/>
          <a:chOff x="0" y="0"/>
          <a:chExt cx="0" cy="0"/>
        </a:xfrm>
      </p:grpSpPr>
      <p:pic>
        <p:nvPicPr>
          <p:cNvPr id="3" name="図 2" descr="図形 が含まれている画像&#10;&#10;AI 生成コンテンツは誤りを含む可能性があります。">
            <a:extLst>
              <a:ext uri="{FF2B5EF4-FFF2-40B4-BE49-F238E27FC236}">
                <a16:creationId xmlns:a16="http://schemas.microsoft.com/office/drawing/2014/main" id="{74F14729-3D2A-0A5F-8352-2726301E4D51}"/>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3174" y="3175"/>
            <a:ext cx="10685189" cy="7559675"/>
          </a:xfrm>
          <a:prstGeom prst="rect">
            <a:avLst/>
          </a:prstGeom>
        </p:spPr>
      </p:pic>
      <p:sp>
        <p:nvSpPr>
          <p:cNvPr id="9" name="ガイド" hidden="1">
            <a:extLst>
              <a:ext uri="{FF2B5EF4-FFF2-40B4-BE49-F238E27FC236}">
                <a16:creationId xmlns:a16="http://schemas.microsoft.com/office/drawing/2014/main" id="{87D50176-F9F3-C2E6-49A1-CDDB19433A14}"/>
              </a:ext>
            </a:extLst>
          </p:cNvPr>
          <p:cNvSpPr/>
          <p:nvPr/>
        </p:nvSpPr>
        <p:spPr>
          <a:xfrm>
            <a:off x="714742" y="694174"/>
            <a:ext cx="9255581" cy="6152106"/>
          </a:xfrm>
          <a:prstGeom prst="rect">
            <a:avLst/>
          </a:prstGeom>
          <a:solidFill>
            <a:schemeClr val="bg1"/>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ja-JP"/>
            </a:defPPr>
            <a:lvl1pPr marL="0" algn="l" defTabSz="995416" rtl="0" eaLnBrk="1" latinLnBrk="0" hangingPunct="1">
              <a:defRPr kumimoji="1" sz="1959" kern="1200">
                <a:solidFill>
                  <a:schemeClr val="tx1"/>
                </a:solidFill>
                <a:latin typeface="+mn-lt"/>
                <a:ea typeface="+mn-ea"/>
                <a:cs typeface="+mn-cs"/>
              </a:defRPr>
            </a:lvl1pPr>
            <a:lvl2pPr marL="497708" algn="l" defTabSz="995416" rtl="0" eaLnBrk="1" latinLnBrk="0" hangingPunct="1">
              <a:defRPr kumimoji="1" sz="1959" kern="1200">
                <a:solidFill>
                  <a:schemeClr val="tx1"/>
                </a:solidFill>
                <a:latin typeface="+mn-lt"/>
                <a:ea typeface="+mn-ea"/>
                <a:cs typeface="+mn-cs"/>
              </a:defRPr>
            </a:lvl2pPr>
            <a:lvl3pPr marL="995416" algn="l" defTabSz="995416" rtl="0" eaLnBrk="1" latinLnBrk="0" hangingPunct="1">
              <a:defRPr kumimoji="1" sz="1959" kern="1200">
                <a:solidFill>
                  <a:schemeClr val="tx1"/>
                </a:solidFill>
                <a:latin typeface="+mn-lt"/>
                <a:ea typeface="+mn-ea"/>
                <a:cs typeface="+mn-cs"/>
              </a:defRPr>
            </a:lvl3pPr>
            <a:lvl4pPr marL="1493124" algn="l" defTabSz="995416" rtl="0" eaLnBrk="1" latinLnBrk="0" hangingPunct="1">
              <a:defRPr kumimoji="1" sz="1959" kern="1200">
                <a:solidFill>
                  <a:schemeClr val="tx1"/>
                </a:solidFill>
                <a:latin typeface="+mn-lt"/>
                <a:ea typeface="+mn-ea"/>
                <a:cs typeface="+mn-cs"/>
              </a:defRPr>
            </a:lvl4pPr>
            <a:lvl5pPr marL="1990832" algn="l" defTabSz="995416" rtl="0" eaLnBrk="1" latinLnBrk="0" hangingPunct="1">
              <a:defRPr kumimoji="1" sz="1959" kern="1200">
                <a:solidFill>
                  <a:schemeClr val="tx1"/>
                </a:solidFill>
                <a:latin typeface="+mn-lt"/>
                <a:ea typeface="+mn-ea"/>
                <a:cs typeface="+mn-cs"/>
              </a:defRPr>
            </a:lvl5pPr>
            <a:lvl6pPr marL="2488540" algn="l" defTabSz="995416" rtl="0" eaLnBrk="1" latinLnBrk="0" hangingPunct="1">
              <a:defRPr kumimoji="1" sz="1959" kern="1200">
                <a:solidFill>
                  <a:schemeClr val="tx1"/>
                </a:solidFill>
                <a:latin typeface="+mn-lt"/>
                <a:ea typeface="+mn-ea"/>
                <a:cs typeface="+mn-cs"/>
              </a:defRPr>
            </a:lvl6pPr>
            <a:lvl7pPr marL="2986248" algn="l" defTabSz="995416" rtl="0" eaLnBrk="1" latinLnBrk="0" hangingPunct="1">
              <a:defRPr kumimoji="1" sz="1959" kern="1200">
                <a:solidFill>
                  <a:schemeClr val="tx1"/>
                </a:solidFill>
                <a:latin typeface="+mn-lt"/>
                <a:ea typeface="+mn-ea"/>
                <a:cs typeface="+mn-cs"/>
              </a:defRPr>
            </a:lvl7pPr>
            <a:lvl8pPr marL="3483955" algn="l" defTabSz="995416" rtl="0" eaLnBrk="1" latinLnBrk="0" hangingPunct="1">
              <a:defRPr kumimoji="1" sz="1959" kern="1200">
                <a:solidFill>
                  <a:schemeClr val="tx1"/>
                </a:solidFill>
                <a:latin typeface="+mn-lt"/>
                <a:ea typeface="+mn-ea"/>
                <a:cs typeface="+mn-cs"/>
              </a:defRPr>
            </a:lvl8pPr>
            <a:lvl9pPr marL="3981663" algn="l" defTabSz="995416" rtl="0" eaLnBrk="1" latinLnBrk="0" hangingPunct="1">
              <a:defRPr kumimoji="1" sz="1959" kern="1200">
                <a:solidFill>
                  <a:schemeClr val="tx1"/>
                </a:solidFill>
                <a:latin typeface="+mn-lt"/>
                <a:ea typeface="+mn-ea"/>
                <a:cs typeface="+mn-cs"/>
              </a:defRPr>
            </a:lvl9pPr>
          </a:lstStyle>
          <a:p>
            <a:pPr algn="ctr"/>
            <a:endParaRPr lang="ja-JP" altLang="en-US" sz="1959"/>
          </a:p>
        </p:txBody>
      </p:sp>
      <p:sp>
        <p:nvSpPr>
          <p:cNvPr id="11" name="テキスト ボックス タイトル">
            <a:extLst>
              <a:ext uri="{FF2B5EF4-FFF2-40B4-BE49-F238E27FC236}">
                <a16:creationId xmlns:a16="http://schemas.microsoft.com/office/drawing/2014/main" id="{2B1DE68C-AB89-EB9B-F4C4-9459C91617B1}"/>
              </a:ext>
            </a:extLst>
          </p:cNvPr>
          <p:cNvSpPr txBox="1"/>
          <p:nvPr/>
        </p:nvSpPr>
        <p:spPr>
          <a:xfrm>
            <a:off x="1275763" y="677342"/>
            <a:ext cx="3734309" cy="615553"/>
          </a:xfrm>
          <a:prstGeom prst="rect">
            <a:avLst/>
          </a:prstGeom>
          <a:noFill/>
        </p:spPr>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defPPr>
              <a:defRPr lang="ja-JP"/>
            </a:defPPr>
            <a:lvl1pPr marL="0" algn="l" defTabSz="995416" rtl="0" eaLnBrk="1" latinLnBrk="0" hangingPunct="1">
              <a:defRPr kumimoji="1" sz="1959" kern="1200">
                <a:solidFill>
                  <a:schemeClr val="tx1"/>
                </a:solidFill>
                <a:latin typeface="+mn-lt"/>
                <a:ea typeface="+mn-ea"/>
                <a:cs typeface="+mn-cs"/>
              </a:defRPr>
            </a:lvl1pPr>
            <a:lvl2pPr marL="497708" algn="l" defTabSz="995416" rtl="0" eaLnBrk="1" latinLnBrk="0" hangingPunct="1">
              <a:defRPr kumimoji="1" sz="1959" kern="1200">
                <a:solidFill>
                  <a:schemeClr val="tx1"/>
                </a:solidFill>
                <a:latin typeface="+mn-lt"/>
                <a:ea typeface="+mn-ea"/>
                <a:cs typeface="+mn-cs"/>
              </a:defRPr>
            </a:lvl2pPr>
            <a:lvl3pPr marL="995416" algn="l" defTabSz="995416" rtl="0" eaLnBrk="1" latinLnBrk="0" hangingPunct="1">
              <a:defRPr kumimoji="1" sz="1959" kern="1200">
                <a:solidFill>
                  <a:schemeClr val="tx1"/>
                </a:solidFill>
                <a:latin typeface="+mn-lt"/>
                <a:ea typeface="+mn-ea"/>
                <a:cs typeface="+mn-cs"/>
              </a:defRPr>
            </a:lvl3pPr>
            <a:lvl4pPr marL="1493124" algn="l" defTabSz="995416" rtl="0" eaLnBrk="1" latinLnBrk="0" hangingPunct="1">
              <a:defRPr kumimoji="1" sz="1959" kern="1200">
                <a:solidFill>
                  <a:schemeClr val="tx1"/>
                </a:solidFill>
                <a:latin typeface="+mn-lt"/>
                <a:ea typeface="+mn-ea"/>
                <a:cs typeface="+mn-cs"/>
              </a:defRPr>
            </a:lvl4pPr>
            <a:lvl5pPr marL="1990832" algn="l" defTabSz="995416" rtl="0" eaLnBrk="1" latinLnBrk="0" hangingPunct="1">
              <a:defRPr kumimoji="1" sz="1959" kern="1200">
                <a:solidFill>
                  <a:schemeClr val="tx1"/>
                </a:solidFill>
                <a:latin typeface="+mn-lt"/>
                <a:ea typeface="+mn-ea"/>
                <a:cs typeface="+mn-cs"/>
              </a:defRPr>
            </a:lvl5pPr>
            <a:lvl6pPr marL="2488540" algn="l" defTabSz="995416" rtl="0" eaLnBrk="1" latinLnBrk="0" hangingPunct="1">
              <a:defRPr kumimoji="1" sz="1959" kern="1200">
                <a:solidFill>
                  <a:schemeClr val="tx1"/>
                </a:solidFill>
                <a:latin typeface="+mn-lt"/>
                <a:ea typeface="+mn-ea"/>
                <a:cs typeface="+mn-cs"/>
              </a:defRPr>
            </a:lvl6pPr>
            <a:lvl7pPr marL="2986248" algn="l" defTabSz="995416" rtl="0" eaLnBrk="1" latinLnBrk="0" hangingPunct="1">
              <a:defRPr kumimoji="1" sz="1959" kern="1200">
                <a:solidFill>
                  <a:schemeClr val="tx1"/>
                </a:solidFill>
                <a:latin typeface="+mn-lt"/>
                <a:ea typeface="+mn-ea"/>
                <a:cs typeface="+mn-cs"/>
              </a:defRPr>
            </a:lvl7pPr>
            <a:lvl8pPr marL="3483955" algn="l" defTabSz="995416" rtl="0" eaLnBrk="1" latinLnBrk="0" hangingPunct="1">
              <a:defRPr kumimoji="1" sz="1959" kern="1200">
                <a:solidFill>
                  <a:schemeClr val="tx1"/>
                </a:solidFill>
                <a:latin typeface="+mn-lt"/>
                <a:ea typeface="+mn-ea"/>
                <a:cs typeface="+mn-cs"/>
              </a:defRPr>
            </a:lvl8pPr>
            <a:lvl9pPr marL="3981663" algn="l" defTabSz="995416" rtl="0" eaLnBrk="1" latinLnBrk="0" hangingPunct="1">
              <a:defRPr kumimoji="1" sz="1959" kern="1200">
                <a:solidFill>
                  <a:schemeClr val="tx1"/>
                </a:solidFill>
                <a:latin typeface="+mn-lt"/>
                <a:ea typeface="+mn-ea"/>
                <a:cs typeface="+mn-cs"/>
              </a:defRPr>
            </a:lvl9pPr>
          </a:lstStyle>
          <a:p>
            <a:r>
              <a:rPr lang="ja-JP" altLang="en-US" sz="3300" b="1">
                <a:solidFill>
                  <a:srgbClr val="006FBC"/>
                </a:solidFill>
                <a:latin typeface="Meiryo"/>
                <a:ea typeface="Meiryo"/>
              </a:rPr>
              <a:t>Who We Are</a:t>
            </a:r>
            <a:endParaRPr lang="ja-JP" sz="3300" b="1">
              <a:solidFill>
                <a:srgbClr val="006FBC"/>
              </a:solidFill>
              <a:latin typeface="Meiryo"/>
              <a:ea typeface="Meiryo"/>
            </a:endParaRPr>
          </a:p>
        </p:txBody>
      </p:sp>
      <p:sp>
        <p:nvSpPr>
          <p:cNvPr id="25" name="テキスト ボックス 24">
            <a:extLst>
              <a:ext uri="{FF2B5EF4-FFF2-40B4-BE49-F238E27FC236}">
                <a16:creationId xmlns:a16="http://schemas.microsoft.com/office/drawing/2014/main" id="{7CCBB2C4-B62F-F761-69C5-38F3292A6098}"/>
              </a:ext>
            </a:extLst>
          </p:cNvPr>
          <p:cNvSpPr txBox="1"/>
          <p:nvPr/>
        </p:nvSpPr>
        <p:spPr>
          <a:xfrm>
            <a:off x="1275763" y="1195729"/>
            <a:ext cx="6739558" cy="116955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defPPr>
              <a:defRPr lang="ja-JP"/>
            </a:defPPr>
            <a:lvl1pPr marL="0" algn="l" defTabSz="995416" rtl="0" eaLnBrk="1" latinLnBrk="0" hangingPunct="1">
              <a:defRPr kumimoji="1" sz="1959" kern="1200">
                <a:solidFill>
                  <a:schemeClr val="tx1"/>
                </a:solidFill>
                <a:latin typeface="+mn-lt"/>
                <a:ea typeface="+mn-ea"/>
                <a:cs typeface="+mn-cs"/>
              </a:defRPr>
            </a:lvl1pPr>
            <a:lvl2pPr marL="497708" algn="l" defTabSz="995416" rtl="0" eaLnBrk="1" latinLnBrk="0" hangingPunct="1">
              <a:defRPr kumimoji="1" sz="1959" kern="1200">
                <a:solidFill>
                  <a:schemeClr val="tx1"/>
                </a:solidFill>
                <a:latin typeface="+mn-lt"/>
                <a:ea typeface="+mn-ea"/>
                <a:cs typeface="+mn-cs"/>
              </a:defRPr>
            </a:lvl2pPr>
            <a:lvl3pPr marL="995416" algn="l" defTabSz="995416" rtl="0" eaLnBrk="1" latinLnBrk="0" hangingPunct="1">
              <a:defRPr kumimoji="1" sz="1959" kern="1200">
                <a:solidFill>
                  <a:schemeClr val="tx1"/>
                </a:solidFill>
                <a:latin typeface="+mn-lt"/>
                <a:ea typeface="+mn-ea"/>
                <a:cs typeface="+mn-cs"/>
              </a:defRPr>
            </a:lvl3pPr>
            <a:lvl4pPr marL="1493124" algn="l" defTabSz="995416" rtl="0" eaLnBrk="1" latinLnBrk="0" hangingPunct="1">
              <a:defRPr kumimoji="1" sz="1959" kern="1200">
                <a:solidFill>
                  <a:schemeClr val="tx1"/>
                </a:solidFill>
                <a:latin typeface="+mn-lt"/>
                <a:ea typeface="+mn-ea"/>
                <a:cs typeface="+mn-cs"/>
              </a:defRPr>
            </a:lvl4pPr>
            <a:lvl5pPr marL="1990832" algn="l" defTabSz="995416" rtl="0" eaLnBrk="1" latinLnBrk="0" hangingPunct="1">
              <a:defRPr kumimoji="1" sz="1959" kern="1200">
                <a:solidFill>
                  <a:schemeClr val="tx1"/>
                </a:solidFill>
                <a:latin typeface="+mn-lt"/>
                <a:ea typeface="+mn-ea"/>
                <a:cs typeface="+mn-cs"/>
              </a:defRPr>
            </a:lvl5pPr>
            <a:lvl6pPr marL="2488540" algn="l" defTabSz="995416" rtl="0" eaLnBrk="1" latinLnBrk="0" hangingPunct="1">
              <a:defRPr kumimoji="1" sz="1959" kern="1200">
                <a:solidFill>
                  <a:schemeClr val="tx1"/>
                </a:solidFill>
                <a:latin typeface="+mn-lt"/>
                <a:ea typeface="+mn-ea"/>
                <a:cs typeface="+mn-cs"/>
              </a:defRPr>
            </a:lvl6pPr>
            <a:lvl7pPr marL="2986248" algn="l" defTabSz="995416" rtl="0" eaLnBrk="1" latinLnBrk="0" hangingPunct="1">
              <a:defRPr kumimoji="1" sz="1959" kern="1200">
                <a:solidFill>
                  <a:schemeClr val="tx1"/>
                </a:solidFill>
                <a:latin typeface="+mn-lt"/>
                <a:ea typeface="+mn-ea"/>
                <a:cs typeface="+mn-cs"/>
              </a:defRPr>
            </a:lvl7pPr>
            <a:lvl8pPr marL="3483955" algn="l" defTabSz="995416" rtl="0" eaLnBrk="1" latinLnBrk="0" hangingPunct="1">
              <a:defRPr kumimoji="1" sz="1959" kern="1200">
                <a:solidFill>
                  <a:schemeClr val="tx1"/>
                </a:solidFill>
                <a:latin typeface="+mn-lt"/>
                <a:ea typeface="+mn-ea"/>
                <a:cs typeface="+mn-cs"/>
              </a:defRPr>
            </a:lvl8pPr>
            <a:lvl9pPr marL="3981663" algn="l" defTabSz="995416" rtl="0" eaLnBrk="1" latinLnBrk="0" hangingPunct="1">
              <a:defRPr kumimoji="1" sz="1959" kern="1200">
                <a:solidFill>
                  <a:schemeClr val="tx1"/>
                </a:solidFill>
                <a:latin typeface="+mn-lt"/>
                <a:ea typeface="+mn-ea"/>
                <a:cs typeface="+mn-cs"/>
              </a:defRPr>
            </a:lvl9pPr>
          </a:lstStyle>
          <a:p>
            <a:pPr>
              <a:lnSpc>
                <a:spcPct val="150000"/>
              </a:lnSpc>
            </a:pPr>
            <a:r>
              <a:rPr lang="ja-JP" sz="1600">
                <a:latin typeface="Meiryo"/>
                <a:ea typeface="Meiryo"/>
                <a:cs typeface="+mn-lt"/>
              </a:rPr>
              <a:t>独立行政法人国際協力機構（JICA）は、</a:t>
            </a:r>
            <a:endParaRPr lang="ja-JP" sz="1600">
              <a:latin typeface="Meiryo"/>
              <a:ea typeface="Meiryo"/>
            </a:endParaRPr>
          </a:p>
          <a:p>
            <a:pPr>
              <a:lnSpc>
                <a:spcPct val="150000"/>
              </a:lnSpc>
            </a:pPr>
            <a:r>
              <a:rPr lang="ja-JP" sz="1600">
                <a:latin typeface="Meiryo"/>
                <a:ea typeface="Meiryo"/>
                <a:cs typeface="+mn-lt"/>
              </a:rPr>
              <a:t>日本の政府開発援助（ODA）を一元的に行う実施機関として、</a:t>
            </a:r>
            <a:endParaRPr lang="ja-JP" sz="1600">
              <a:latin typeface="Meiryo"/>
              <a:ea typeface="Meiryo"/>
            </a:endParaRPr>
          </a:p>
          <a:p>
            <a:pPr>
              <a:lnSpc>
                <a:spcPct val="150000"/>
              </a:lnSpc>
            </a:pPr>
            <a:r>
              <a:rPr lang="ja-JP" sz="1600">
                <a:latin typeface="Meiryo"/>
                <a:ea typeface="Meiryo"/>
                <a:cs typeface="+mn-lt"/>
              </a:rPr>
              <a:t>開発途上国への国際協力を行っています。</a:t>
            </a:r>
            <a:endParaRPr lang="ja-JP" sz="1600">
              <a:latin typeface="Meiryo"/>
              <a:ea typeface="Meiryo"/>
            </a:endParaRPr>
          </a:p>
        </p:txBody>
      </p:sp>
      <p:sp>
        <p:nvSpPr>
          <p:cNvPr id="26" name="テキスト ボックス タイトル">
            <a:extLst>
              <a:ext uri="{FF2B5EF4-FFF2-40B4-BE49-F238E27FC236}">
                <a16:creationId xmlns:a16="http://schemas.microsoft.com/office/drawing/2014/main" id="{81EF7496-4230-3448-06D9-EB8EAF80561D}"/>
              </a:ext>
            </a:extLst>
          </p:cNvPr>
          <p:cNvSpPr txBox="1"/>
          <p:nvPr/>
        </p:nvSpPr>
        <p:spPr>
          <a:xfrm>
            <a:off x="1275763" y="2800554"/>
            <a:ext cx="3734309" cy="461665"/>
          </a:xfrm>
          <a:prstGeom prst="rect">
            <a:avLst/>
          </a:prstGeom>
          <a:noFill/>
        </p:spPr>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defPPr>
              <a:defRPr lang="ja-JP"/>
            </a:defPPr>
            <a:lvl1pPr marL="0" algn="l" defTabSz="995416" rtl="0" eaLnBrk="1" latinLnBrk="0" hangingPunct="1">
              <a:defRPr kumimoji="1" sz="1959" kern="1200">
                <a:solidFill>
                  <a:schemeClr val="tx1"/>
                </a:solidFill>
                <a:latin typeface="+mn-lt"/>
                <a:ea typeface="+mn-ea"/>
                <a:cs typeface="+mn-cs"/>
              </a:defRPr>
            </a:lvl1pPr>
            <a:lvl2pPr marL="497708" algn="l" defTabSz="995416" rtl="0" eaLnBrk="1" latinLnBrk="0" hangingPunct="1">
              <a:defRPr kumimoji="1" sz="1959" kern="1200">
                <a:solidFill>
                  <a:schemeClr val="tx1"/>
                </a:solidFill>
                <a:latin typeface="+mn-lt"/>
                <a:ea typeface="+mn-ea"/>
                <a:cs typeface="+mn-cs"/>
              </a:defRPr>
            </a:lvl2pPr>
            <a:lvl3pPr marL="995416" algn="l" defTabSz="995416" rtl="0" eaLnBrk="1" latinLnBrk="0" hangingPunct="1">
              <a:defRPr kumimoji="1" sz="1959" kern="1200">
                <a:solidFill>
                  <a:schemeClr val="tx1"/>
                </a:solidFill>
                <a:latin typeface="+mn-lt"/>
                <a:ea typeface="+mn-ea"/>
                <a:cs typeface="+mn-cs"/>
              </a:defRPr>
            </a:lvl3pPr>
            <a:lvl4pPr marL="1493124" algn="l" defTabSz="995416" rtl="0" eaLnBrk="1" latinLnBrk="0" hangingPunct="1">
              <a:defRPr kumimoji="1" sz="1959" kern="1200">
                <a:solidFill>
                  <a:schemeClr val="tx1"/>
                </a:solidFill>
                <a:latin typeface="+mn-lt"/>
                <a:ea typeface="+mn-ea"/>
                <a:cs typeface="+mn-cs"/>
              </a:defRPr>
            </a:lvl4pPr>
            <a:lvl5pPr marL="1990832" algn="l" defTabSz="995416" rtl="0" eaLnBrk="1" latinLnBrk="0" hangingPunct="1">
              <a:defRPr kumimoji="1" sz="1959" kern="1200">
                <a:solidFill>
                  <a:schemeClr val="tx1"/>
                </a:solidFill>
                <a:latin typeface="+mn-lt"/>
                <a:ea typeface="+mn-ea"/>
                <a:cs typeface="+mn-cs"/>
              </a:defRPr>
            </a:lvl5pPr>
            <a:lvl6pPr marL="2488540" algn="l" defTabSz="995416" rtl="0" eaLnBrk="1" latinLnBrk="0" hangingPunct="1">
              <a:defRPr kumimoji="1" sz="1959" kern="1200">
                <a:solidFill>
                  <a:schemeClr val="tx1"/>
                </a:solidFill>
                <a:latin typeface="+mn-lt"/>
                <a:ea typeface="+mn-ea"/>
                <a:cs typeface="+mn-cs"/>
              </a:defRPr>
            </a:lvl6pPr>
            <a:lvl7pPr marL="2986248" algn="l" defTabSz="995416" rtl="0" eaLnBrk="1" latinLnBrk="0" hangingPunct="1">
              <a:defRPr kumimoji="1" sz="1959" kern="1200">
                <a:solidFill>
                  <a:schemeClr val="tx1"/>
                </a:solidFill>
                <a:latin typeface="+mn-lt"/>
                <a:ea typeface="+mn-ea"/>
                <a:cs typeface="+mn-cs"/>
              </a:defRPr>
            </a:lvl7pPr>
            <a:lvl8pPr marL="3483955" algn="l" defTabSz="995416" rtl="0" eaLnBrk="1" latinLnBrk="0" hangingPunct="1">
              <a:defRPr kumimoji="1" sz="1959" kern="1200">
                <a:solidFill>
                  <a:schemeClr val="tx1"/>
                </a:solidFill>
                <a:latin typeface="+mn-lt"/>
                <a:ea typeface="+mn-ea"/>
                <a:cs typeface="+mn-cs"/>
              </a:defRPr>
            </a:lvl8pPr>
            <a:lvl9pPr marL="3981663" algn="l" defTabSz="995416" rtl="0" eaLnBrk="1" latinLnBrk="0" hangingPunct="1">
              <a:defRPr kumimoji="1" sz="1959" kern="1200">
                <a:solidFill>
                  <a:schemeClr val="tx1"/>
                </a:solidFill>
                <a:latin typeface="+mn-lt"/>
                <a:ea typeface="+mn-ea"/>
                <a:cs typeface="+mn-cs"/>
              </a:defRPr>
            </a:lvl9pPr>
          </a:lstStyle>
          <a:p>
            <a:r>
              <a:rPr lang="ja-JP" altLang="en-US" sz="2400" b="1">
                <a:solidFill>
                  <a:srgbClr val="006FBC"/>
                </a:solidFill>
                <a:latin typeface="Meiryo"/>
                <a:ea typeface="Meiryo"/>
              </a:rPr>
              <a:t>Mission</a:t>
            </a:r>
            <a:endParaRPr lang="ja-JP" sz="2400" b="1">
              <a:solidFill>
                <a:srgbClr val="006FBC"/>
              </a:solidFill>
              <a:latin typeface="Meiryo"/>
              <a:ea typeface="Meiryo"/>
            </a:endParaRPr>
          </a:p>
        </p:txBody>
      </p:sp>
      <p:sp>
        <p:nvSpPr>
          <p:cNvPr id="27" name="テキスト ボックス 26">
            <a:extLst>
              <a:ext uri="{FF2B5EF4-FFF2-40B4-BE49-F238E27FC236}">
                <a16:creationId xmlns:a16="http://schemas.microsoft.com/office/drawing/2014/main" id="{816062AB-E71A-56BC-7831-5CF322ED541E}"/>
              </a:ext>
            </a:extLst>
          </p:cNvPr>
          <p:cNvSpPr txBox="1"/>
          <p:nvPr/>
        </p:nvSpPr>
        <p:spPr>
          <a:xfrm>
            <a:off x="1275763" y="3171881"/>
            <a:ext cx="7675937" cy="80021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defPPr>
              <a:defRPr lang="ja-JP"/>
            </a:defPPr>
            <a:lvl1pPr marL="0" algn="l" defTabSz="995416" rtl="0" eaLnBrk="1" latinLnBrk="0" hangingPunct="1">
              <a:defRPr kumimoji="1" sz="1959" kern="1200">
                <a:solidFill>
                  <a:schemeClr val="tx1"/>
                </a:solidFill>
                <a:latin typeface="+mn-lt"/>
                <a:ea typeface="+mn-ea"/>
                <a:cs typeface="+mn-cs"/>
              </a:defRPr>
            </a:lvl1pPr>
            <a:lvl2pPr marL="497708" algn="l" defTabSz="995416" rtl="0" eaLnBrk="1" latinLnBrk="0" hangingPunct="1">
              <a:defRPr kumimoji="1" sz="1959" kern="1200">
                <a:solidFill>
                  <a:schemeClr val="tx1"/>
                </a:solidFill>
                <a:latin typeface="+mn-lt"/>
                <a:ea typeface="+mn-ea"/>
                <a:cs typeface="+mn-cs"/>
              </a:defRPr>
            </a:lvl2pPr>
            <a:lvl3pPr marL="995416" algn="l" defTabSz="995416" rtl="0" eaLnBrk="1" latinLnBrk="0" hangingPunct="1">
              <a:defRPr kumimoji="1" sz="1959" kern="1200">
                <a:solidFill>
                  <a:schemeClr val="tx1"/>
                </a:solidFill>
                <a:latin typeface="+mn-lt"/>
                <a:ea typeface="+mn-ea"/>
                <a:cs typeface="+mn-cs"/>
              </a:defRPr>
            </a:lvl3pPr>
            <a:lvl4pPr marL="1493124" algn="l" defTabSz="995416" rtl="0" eaLnBrk="1" latinLnBrk="0" hangingPunct="1">
              <a:defRPr kumimoji="1" sz="1959" kern="1200">
                <a:solidFill>
                  <a:schemeClr val="tx1"/>
                </a:solidFill>
                <a:latin typeface="+mn-lt"/>
                <a:ea typeface="+mn-ea"/>
                <a:cs typeface="+mn-cs"/>
              </a:defRPr>
            </a:lvl4pPr>
            <a:lvl5pPr marL="1990832" algn="l" defTabSz="995416" rtl="0" eaLnBrk="1" latinLnBrk="0" hangingPunct="1">
              <a:defRPr kumimoji="1" sz="1959" kern="1200">
                <a:solidFill>
                  <a:schemeClr val="tx1"/>
                </a:solidFill>
                <a:latin typeface="+mn-lt"/>
                <a:ea typeface="+mn-ea"/>
                <a:cs typeface="+mn-cs"/>
              </a:defRPr>
            </a:lvl5pPr>
            <a:lvl6pPr marL="2488540" algn="l" defTabSz="995416" rtl="0" eaLnBrk="1" latinLnBrk="0" hangingPunct="1">
              <a:defRPr kumimoji="1" sz="1959" kern="1200">
                <a:solidFill>
                  <a:schemeClr val="tx1"/>
                </a:solidFill>
                <a:latin typeface="+mn-lt"/>
                <a:ea typeface="+mn-ea"/>
                <a:cs typeface="+mn-cs"/>
              </a:defRPr>
            </a:lvl6pPr>
            <a:lvl7pPr marL="2986248" algn="l" defTabSz="995416" rtl="0" eaLnBrk="1" latinLnBrk="0" hangingPunct="1">
              <a:defRPr kumimoji="1" sz="1959" kern="1200">
                <a:solidFill>
                  <a:schemeClr val="tx1"/>
                </a:solidFill>
                <a:latin typeface="+mn-lt"/>
                <a:ea typeface="+mn-ea"/>
                <a:cs typeface="+mn-cs"/>
              </a:defRPr>
            </a:lvl7pPr>
            <a:lvl8pPr marL="3483955" algn="l" defTabSz="995416" rtl="0" eaLnBrk="1" latinLnBrk="0" hangingPunct="1">
              <a:defRPr kumimoji="1" sz="1959" kern="1200">
                <a:solidFill>
                  <a:schemeClr val="tx1"/>
                </a:solidFill>
                <a:latin typeface="+mn-lt"/>
                <a:ea typeface="+mn-ea"/>
                <a:cs typeface="+mn-cs"/>
              </a:defRPr>
            </a:lvl8pPr>
            <a:lvl9pPr marL="3981663" algn="l" defTabSz="995416" rtl="0" eaLnBrk="1" latinLnBrk="0" hangingPunct="1">
              <a:defRPr kumimoji="1" sz="1959" kern="1200">
                <a:solidFill>
                  <a:schemeClr val="tx1"/>
                </a:solidFill>
                <a:latin typeface="+mn-lt"/>
                <a:ea typeface="+mn-ea"/>
                <a:cs typeface="+mn-cs"/>
              </a:defRPr>
            </a:lvl9pPr>
          </a:lstStyle>
          <a:p>
            <a:pPr>
              <a:lnSpc>
                <a:spcPct val="150000"/>
              </a:lnSpc>
            </a:pPr>
            <a:r>
              <a:rPr lang="ja-JP" sz="1600">
                <a:latin typeface="Meiryo"/>
                <a:ea typeface="Meiryo"/>
                <a:cs typeface="+mn-lt"/>
              </a:rPr>
              <a:t>JICAは、開発協力</a:t>
            </a:r>
            <a:r>
              <a:rPr lang="ja-JP" altLang="en-US" sz="1600">
                <a:latin typeface="Meiryo"/>
                <a:ea typeface="Meiryo"/>
                <a:cs typeface="+mn-lt"/>
              </a:rPr>
              <a:t>大綱の下、</a:t>
            </a:r>
            <a:endParaRPr lang="ja-JP"/>
          </a:p>
          <a:p>
            <a:pPr>
              <a:lnSpc>
                <a:spcPct val="150000"/>
              </a:lnSpc>
            </a:pPr>
            <a:r>
              <a:rPr lang="ja-JP" altLang="en-US" sz="1600">
                <a:latin typeface="Meiryo"/>
                <a:ea typeface="Meiryo"/>
                <a:cs typeface="+mn-lt"/>
              </a:rPr>
              <a:t>人間の安全保障</a:t>
            </a:r>
            <a:r>
              <a:rPr lang="en-US" altLang="ja-JP" sz="1600" baseline="30000" dirty="0">
                <a:latin typeface="Meiryo"/>
                <a:ea typeface="+mn-lt"/>
                <a:cs typeface="+mn-lt"/>
              </a:rPr>
              <a:t>※</a:t>
            </a:r>
            <a:r>
              <a:rPr lang="ja-JP" altLang="en-US" sz="1600">
                <a:latin typeface="Meiryo"/>
                <a:ea typeface="Meiryo"/>
                <a:cs typeface="+mn-lt"/>
              </a:rPr>
              <a:t>と質の高い成長</a:t>
            </a:r>
            <a:r>
              <a:rPr lang="ja-JP" sz="1600">
                <a:latin typeface="Meiryo"/>
                <a:ea typeface="Meiryo"/>
                <a:cs typeface="+mn-lt"/>
              </a:rPr>
              <a:t>を</a:t>
            </a:r>
            <a:r>
              <a:rPr lang="ja-JP" altLang="en-US" sz="1600">
                <a:latin typeface="Meiryo"/>
                <a:ea typeface="Meiryo"/>
                <a:cs typeface="+mn-lt"/>
              </a:rPr>
              <a:t>実現し</a:t>
            </a:r>
            <a:r>
              <a:rPr lang="ja-JP" sz="1600">
                <a:latin typeface="Meiryo"/>
                <a:ea typeface="Meiryo"/>
                <a:cs typeface="+mn-lt"/>
              </a:rPr>
              <a:t>ます。</a:t>
            </a:r>
            <a:endParaRPr lang="ja-JP" altLang="en-US" sz="1600">
              <a:latin typeface="Meiryo"/>
              <a:ea typeface="Meiryo"/>
              <a:cs typeface="+mn-lt"/>
            </a:endParaRPr>
          </a:p>
        </p:txBody>
      </p:sp>
      <p:sp>
        <p:nvSpPr>
          <p:cNvPr id="28" name="テキスト ボックス タイトル">
            <a:extLst>
              <a:ext uri="{FF2B5EF4-FFF2-40B4-BE49-F238E27FC236}">
                <a16:creationId xmlns:a16="http://schemas.microsoft.com/office/drawing/2014/main" id="{F8156B1E-5AA7-9B01-D042-58631DEF77EA}"/>
              </a:ext>
            </a:extLst>
          </p:cNvPr>
          <p:cNvSpPr txBox="1"/>
          <p:nvPr/>
        </p:nvSpPr>
        <p:spPr>
          <a:xfrm>
            <a:off x="1275763" y="4192543"/>
            <a:ext cx="3734309" cy="461665"/>
          </a:xfrm>
          <a:prstGeom prst="rect">
            <a:avLst/>
          </a:prstGeom>
          <a:noFill/>
        </p:spPr>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defPPr>
              <a:defRPr lang="ja-JP"/>
            </a:defPPr>
            <a:lvl1pPr marL="0" algn="l" defTabSz="995416" rtl="0" eaLnBrk="1" latinLnBrk="0" hangingPunct="1">
              <a:defRPr kumimoji="1" sz="1959" kern="1200">
                <a:solidFill>
                  <a:schemeClr val="tx1"/>
                </a:solidFill>
                <a:latin typeface="+mn-lt"/>
                <a:ea typeface="+mn-ea"/>
                <a:cs typeface="+mn-cs"/>
              </a:defRPr>
            </a:lvl1pPr>
            <a:lvl2pPr marL="497708" algn="l" defTabSz="995416" rtl="0" eaLnBrk="1" latinLnBrk="0" hangingPunct="1">
              <a:defRPr kumimoji="1" sz="1959" kern="1200">
                <a:solidFill>
                  <a:schemeClr val="tx1"/>
                </a:solidFill>
                <a:latin typeface="+mn-lt"/>
                <a:ea typeface="+mn-ea"/>
                <a:cs typeface="+mn-cs"/>
              </a:defRPr>
            </a:lvl2pPr>
            <a:lvl3pPr marL="995416" algn="l" defTabSz="995416" rtl="0" eaLnBrk="1" latinLnBrk="0" hangingPunct="1">
              <a:defRPr kumimoji="1" sz="1959" kern="1200">
                <a:solidFill>
                  <a:schemeClr val="tx1"/>
                </a:solidFill>
                <a:latin typeface="+mn-lt"/>
                <a:ea typeface="+mn-ea"/>
                <a:cs typeface="+mn-cs"/>
              </a:defRPr>
            </a:lvl3pPr>
            <a:lvl4pPr marL="1493124" algn="l" defTabSz="995416" rtl="0" eaLnBrk="1" latinLnBrk="0" hangingPunct="1">
              <a:defRPr kumimoji="1" sz="1959" kern="1200">
                <a:solidFill>
                  <a:schemeClr val="tx1"/>
                </a:solidFill>
                <a:latin typeface="+mn-lt"/>
                <a:ea typeface="+mn-ea"/>
                <a:cs typeface="+mn-cs"/>
              </a:defRPr>
            </a:lvl4pPr>
            <a:lvl5pPr marL="1990832" algn="l" defTabSz="995416" rtl="0" eaLnBrk="1" latinLnBrk="0" hangingPunct="1">
              <a:defRPr kumimoji="1" sz="1959" kern="1200">
                <a:solidFill>
                  <a:schemeClr val="tx1"/>
                </a:solidFill>
                <a:latin typeface="+mn-lt"/>
                <a:ea typeface="+mn-ea"/>
                <a:cs typeface="+mn-cs"/>
              </a:defRPr>
            </a:lvl5pPr>
            <a:lvl6pPr marL="2488540" algn="l" defTabSz="995416" rtl="0" eaLnBrk="1" latinLnBrk="0" hangingPunct="1">
              <a:defRPr kumimoji="1" sz="1959" kern="1200">
                <a:solidFill>
                  <a:schemeClr val="tx1"/>
                </a:solidFill>
                <a:latin typeface="+mn-lt"/>
                <a:ea typeface="+mn-ea"/>
                <a:cs typeface="+mn-cs"/>
              </a:defRPr>
            </a:lvl6pPr>
            <a:lvl7pPr marL="2986248" algn="l" defTabSz="995416" rtl="0" eaLnBrk="1" latinLnBrk="0" hangingPunct="1">
              <a:defRPr kumimoji="1" sz="1959" kern="1200">
                <a:solidFill>
                  <a:schemeClr val="tx1"/>
                </a:solidFill>
                <a:latin typeface="+mn-lt"/>
                <a:ea typeface="+mn-ea"/>
                <a:cs typeface="+mn-cs"/>
              </a:defRPr>
            </a:lvl7pPr>
            <a:lvl8pPr marL="3483955" algn="l" defTabSz="995416" rtl="0" eaLnBrk="1" latinLnBrk="0" hangingPunct="1">
              <a:defRPr kumimoji="1" sz="1959" kern="1200">
                <a:solidFill>
                  <a:schemeClr val="tx1"/>
                </a:solidFill>
                <a:latin typeface="+mn-lt"/>
                <a:ea typeface="+mn-ea"/>
                <a:cs typeface="+mn-cs"/>
              </a:defRPr>
            </a:lvl8pPr>
            <a:lvl9pPr marL="3981663" algn="l" defTabSz="995416" rtl="0" eaLnBrk="1" latinLnBrk="0" hangingPunct="1">
              <a:defRPr kumimoji="1" sz="1959" kern="1200">
                <a:solidFill>
                  <a:schemeClr val="tx1"/>
                </a:solidFill>
                <a:latin typeface="+mn-lt"/>
                <a:ea typeface="+mn-ea"/>
                <a:cs typeface="+mn-cs"/>
              </a:defRPr>
            </a:lvl9pPr>
          </a:lstStyle>
          <a:p>
            <a:r>
              <a:rPr lang="ja-JP" altLang="en-US" sz="2400" b="1">
                <a:solidFill>
                  <a:srgbClr val="006FBC"/>
                </a:solidFill>
                <a:latin typeface="Meiryo"/>
                <a:ea typeface="Meiryo"/>
              </a:rPr>
              <a:t>Vision</a:t>
            </a:r>
            <a:endParaRPr lang="ja-JP" sz="2400" b="1">
              <a:solidFill>
                <a:srgbClr val="006FBC"/>
              </a:solidFill>
              <a:latin typeface="Meiryo"/>
              <a:ea typeface="Meiryo"/>
            </a:endParaRPr>
          </a:p>
        </p:txBody>
      </p:sp>
      <p:sp>
        <p:nvSpPr>
          <p:cNvPr id="29" name="テキスト ボックス 28">
            <a:extLst>
              <a:ext uri="{FF2B5EF4-FFF2-40B4-BE49-F238E27FC236}">
                <a16:creationId xmlns:a16="http://schemas.microsoft.com/office/drawing/2014/main" id="{B005EB5C-7601-14D0-B7A8-30C209F72BE2}"/>
              </a:ext>
            </a:extLst>
          </p:cNvPr>
          <p:cNvSpPr txBox="1"/>
          <p:nvPr/>
        </p:nvSpPr>
        <p:spPr>
          <a:xfrm>
            <a:off x="1275763" y="5201899"/>
            <a:ext cx="7204217" cy="1538883"/>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defPPr>
              <a:defRPr lang="ja-JP"/>
            </a:defPPr>
            <a:lvl1pPr marL="0" algn="l" defTabSz="995416" rtl="0" eaLnBrk="1" latinLnBrk="0" hangingPunct="1">
              <a:defRPr kumimoji="1" sz="1959" kern="1200">
                <a:solidFill>
                  <a:schemeClr val="tx1"/>
                </a:solidFill>
                <a:latin typeface="+mn-lt"/>
                <a:ea typeface="+mn-ea"/>
                <a:cs typeface="+mn-cs"/>
              </a:defRPr>
            </a:lvl1pPr>
            <a:lvl2pPr marL="497708" algn="l" defTabSz="995416" rtl="0" eaLnBrk="1" latinLnBrk="0" hangingPunct="1">
              <a:defRPr kumimoji="1" sz="1959" kern="1200">
                <a:solidFill>
                  <a:schemeClr val="tx1"/>
                </a:solidFill>
                <a:latin typeface="+mn-lt"/>
                <a:ea typeface="+mn-ea"/>
                <a:cs typeface="+mn-cs"/>
              </a:defRPr>
            </a:lvl2pPr>
            <a:lvl3pPr marL="995416" algn="l" defTabSz="995416" rtl="0" eaLnBrk="1" latinLnBrk="0" hangingPunct="1">
              <a:defRPr kumimoji="1" sz="1959" kern="1200">
                <a:solidFill>
                  <a:schemeClr val="tx1"/>
                </a:solidFill>
                <a:latin typeface="+mn-lt"/>
                <a:ea typeface="+mn-ea"/>
                <a:cs typeface="+mn-cs"/>
              </a:defRPr>
            </a:lvl3pPr>
            <a:lvl4pPr marL="1493124" algn="l" defTabSz="995416" rtl="0" eaLnBrk="1" latinLnBrk="0" hangingPunct="1">
              <a:defRPr kumimoji="1" sz="1959" kern="1200">
                <a:solidFill>
                  <a:schemeClr val="tx1"/>
                </a:solidFill>
                <a:latin typeface="+mn-lt"/>
                <a:ea typeface="+mn-ea"/>
                <a:cs typeface="+mn-cs"/>
              </a:defRPr>
            </a:lvl4pPr>
            <a:lvl5pPr marL="1990832" algn="l" defTabSz="995416" rtl="0" eaLnBrk="1" latinLnBrk="0" hangingPunct="1">
              <a:defRPr kumimoji="1" sz="1959" kern="1200">
                <a:solidFill>
                  <a:schemeClr val="tx1"/>
                </a:solidFill>
                <a:latin typeface="+mn-lt"/>
                <a:ea typeface="+mn-ea"/>
                <a:cs typeface="+mn-cs"/>
              </a:defRPr>
            </a:lvl5pPr>
            <a:lvl6pPr marL="2488540" algn="l" defTabSz="995416" rtl="0" eaLnBrk="1" latinLnBrk="0" hangingPunct="1">
              <a:defRPr kumimoji="1" sz="1959" kern="1200">
                <a:solidFill>
                  <a:schemeClr val="tx1"/>
                </a:solidFill>
                <a:latin typeface="+mn-lt"/>
                <a:ea typeface="+mn-ea"/>
                <a:cs typeface="+mn-cs"/>
              </a:defRPr>
            </a:lvl6pPr>
            <a:lvl7pPr marL="2986248" algn="l" defTabSz="995416" rtl="0" eaLnBrk="1" latinLnBrk="0" hangingPunct="1">
              <a:defRPr kumimoji="1" sz="1959" kern="1200">
                <a:solidFill>
                  <a:schemeClr val="tx1"/>
                </a:solidFill>
                <a:latin typeface="+mn-lt"/>
                <a:ea typeface="+mn-ea"/>
                <a:cs typeface="+mn-cs"/>
              </a:defRPr>
            </a:lvl7pPr>
            <a:lvl8pPr marL="3483955" algn="l" defTabSz="995416" rtl="0" eaLnBrk="1" latinLnBrk="0" hangingPunct="1">
              <a:defRPr kumimoji="1" sz="1959" kern="1200">
                <a:solidFill>
                  <a:schemeClr val="tx1"/>
                </a:solidFill>
                <a:latin typeface="+mn-lt"/>
                <a:ea typeface="+mn-ea"/>
                <a:cs typeface="+mn-cs"/>
              </a:defRPr>
            </a:lvl8pPr>
            <a:lvl9pPr marL="3981663" algn="l" defTabSz="995416" rtl="0" eaLnBrk="1" latinLnBrk="0" hangingPunct="1">
              <a:defRPr kumimoji="1" sz="1959" kern="1200">
                <a:solidFill>
                  <a:schemeClr val="tx1"/>
                </a:solidFill>
                <a:latin typeface="+mn-lt"/>
                <a:ea typeface="+mn-ea"/>
                <a:cs typeface="+mn-cs"/>
              </a:defRPr>
            </a:lvl9pPr>
          </a:lstStyle>
          <a:p>
            <a:pPr>
              <a:lnSpc>
                <a:spcPct val="150000"/>
              </a:lnSpc>
            </a:pPr>
            <a:r>
              <a:rPr lang="ja-JP" sz="1600">
                <a:latin typeface="Meiryo"/>
                <a:ea typeface="Meiryo"/>
                <a:cs typeface="+mn-lt"/>
              </a:rPr>
              <a:t>JICAは、人々が明るい未来を信じ多様な可能性を追求できる、</a:t>
            </a:r>
            <a:endParaRPr lang="ja-JP" sz="1600">
              <a:latin typeface="Meiryo"/>
              <a:ea typeface="Meiryo"/>
            </a:endParaRPr>
          </a:p>
          <a:p>
            <a:pPr>
              <a:lnSpc>
                <a:spcPct val="150000"/>
              </a:lnSpc>
            </a:pPr>
            <a:r>
              <a:rPr lang="ja-JP" sz="1600">
                <a:latin typeface="Meiryo"/>
                <a:ea typeface="Meiryo"/>
                <a:cs typeface="+mn-lt"/>
              </a:rPr>
              <a:t>自由で平和かつ豊かな世界を希求し</a:t>
            </a:r>
            <a:r>
              <a:rPr lang="ja-JP" altLang="en-US" sz="1600">
                <a:latin typeface="Meiryo"/>
                <a:ea typeface="Meiryo"/>
                <a:cs typeface="+mn-lt"/>
              </a:rPr>
              <a:t>、パートナーと手を携えて、</a:t>
            </a:r>
            <a:endParaRPr lang="ja-JP" altLang="en-US" sz="1600">
              <a:latin typeface="Meiryo"/>
              <a:ea typeface="Meiryo"/>
            </a:endParaRPr>
          </a:p>
          <a:p>
            <a:pPr>
              <a:lnSpc>
                <a:spcPct val="150000"/>
              </a:lnSpc>
            </a:pPr>
            <a:r>
              <a:rPr lang="ja-JP" altLang="en-US" sz="1600">
                <a:latin typeface="Meiryo"/>
                <a:ea typeface="Meiryo"/>
                <a:cs typeface="+mn-lt"/>
              </a:rPr>
              <a:t>信頼で世界をつなぎ</a:t>
            </a:r>
            <a:r>
              <a:rPr lang="ja-JP" sz="1600">
                <a:latin typeface="Meiryo"/>
                <a:ea typeface="Meiryo"/>
                <a:cs typeface="+mn-lt"/>
              </a:rPr>
              <a:t>ます。</a:t>
            </a:r>
            <a:endParaRPr lang="ja-JP" altLang="en-US" sz="1600">
              <a:latin typeface="Meiryo"/>
              <a:ea typeface="Meiryo"/>
              <a:cs typeface="+mn-lt"/>
            </a:endParaRPr>
          </a:p>
          <a:p>
            <a:pPr>
              <a:lnSpc>
                <a:spcPct val="150000"/>
              </a:lnSpc>
            </a:pPr>
            <a:endParaRPr lang="ja-JP" sz="1600">
              <a:latin typeface="Meiryo"/>
              <a:ea typeface="Meiryo"/>
              <a:cs typeface="+mn-lt"/>
            </a:endParaRPr>
          </a:p>
        </p:txBody>
      </p:sp>
      <p:sp>
        <p:nvSpPr>
          <p:cNvPr id="30" name="テキスト ボックス タイトル">
            <a:extLst>
              <a:ext uri="{FF2B5EF4-FFF2-40B4-BE49-F238E27FC236}">
                <a16:creationId xmlns:a16="http://schemas.microsoft.com/office/drawing/2014/main" id="{176A4CDB-5985-E64D-60C7-3F4D4D7D99DB}"/>
              </a:ext>
            </a:extLst>
          </p:cNvPr>
          <p:cNvSpPr txBox="1"/>
          <p:nvPr/>
        </p:nvSpPr>
        <p:spPr>
          <a:xfrm>
            <a:off x="1275763" y="4650989"/>
            <a:ext cx="6255997" cy="661720"/>
          </a:xfrm>
          <a:prstGeom prst="rect">
            <a:avLst/>
          </a:prstGeom>
          <a:noFill/>
        </p:spPr>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defPPr>
              <a:defRPr lang="ja-JP"/>
            </a:defPPr>
            <a:lvl1pPr marL="0" algn="l" defTabSz="995416" rtl="0" eaLnBrk="1" latinLnBrk="0" hangingPunct="1">
              <a:defRPr kumimoji="1" sz="1959" kern="1200">
                <a:solidFill>
                  <a:schemeClr val="tx1"/>
                </a:solidFill>
                <a:latin typeface="+mn-lt"/>
                <a:ea typeface="+mn-ea"/>
                <a:cs typeface="+mn-cs"/>
              </a:defRPr>
            </a:lvl1pPr>
            <a:lvl2pPr marL="497708" algn="l" defTabSz="995416" rtl="0" eaLnBrk="1" latinLnBrk="0" hangingPunct="1">
              <a:defRPr kumimoji="1" sz="1959" kern="1200">
                <a:solidFill>
                  <a:schemeClr val="tx1"/>
                </a:solidFill>
                <a:latin typeface="+mn-lt"/>
                <a:ea typeface="+mn-ea"/>
                <a:cs typeface="+mn-cs"/>
              </a:defRPr>
            </a:lvl2pPr>
            <a:lvl3pPr marL="995416" algn="l" defTabSz="995416" rtl="0" eaLnBrk="1" latinLnBrk="0" hangingPunct="1">
              <a:defRPr kumimoji="1" sz="1959" kern="1200">
                <a:solidFill>
                  <a:schemeClr val="tx1"/>
                </a:solidFill>
                <a:latin typeface="+mn-lt"/>
                <a:ea typeface="+mn-ea"/>
                <a:cs typeface="+mn-cs"/>
              </a:defRPr>
            </a:lvl3pPr>
            <a:lvl4pPr marL="1493124" algn="l" defTabSz="995416" rtl="0" eaLnBrk="1" latinLnBrk="0" hangingPunct="1">
              <a:defRPr kumimoji="1" sz="1959" kern="1200">
                <a:solidFill>
                  <a:schemeClr val="tx1"/>
                </a:solidFill>
                <a:latin typeface="+mn-lt"/>
                <a:ea typeface="+mn-ea"/>
                <a:cs typeface="+mn-cs"/>
              </a:defRPr>
            </a:lvl4pPr>
            <a:lvl5pPr marL="1990832" algn="l" defTabSz="995416" rtl="0" eaLnBrk="1" latinLnBrk="0" hangingPunct="1">
              <a:defRPr kumimoji="1" sz="1959" kern="1200">
                <a:solidFill>
                  <a:schemeClr val="tx1"/>
                </a:solidFill>
                <a:latin typeface="+mn-lt"/>
                <a:ea typeface="+mn-ea"/>
                <a:cs typeface="+mn-cs"/>
              </a:defRPr>
            </a:lvl5pPr>
            <a:lvl6pPr marL="2488540" algn="l" defTabSz="995416" rtl="0" eaLnBrk="1" latinLnBrk="0" hangingPunct="1">
              <a:defRPr kumimoji="1" sz="1959" kern="1200">
                <a:solidFill>
                  <a:schemeClr val="tx1"/>
                </a:solidFill>
                <a:latin typeface="+mn-lt"/>
                <a:ea typeface="+mn-ea"/>
                <a:cs typeface="+mn-cs"/>
              </a:defRPr>
            </a:lvl6pPr>
            <a:lvl7pPr marL="2986248" algn="l" defTabSz="995416" rtl="0" eaLnBrk="1" latinLnBrk="0" hangingPunct="1">
              <a:defRPr kumimoji="1" sz="1959" kern="1200">
                <a:solidFill>
                  <a:schemeClr val="tx1"/>
                </a:solidFill>
                <a:latin typeface="+mn-lt"/>
                <a:ea typeface="+mn-ea"/>
                <a:cs typeface="+mn-cs"/>
              </a:defRPr>
            </a:lvl7pPr>
            <a:lvl8pPr marL="3483955" algn="l" defTabSz="995416" rtl="0" eaLnBrk="1" latinLnBrk="0" hangingPunct="1">
              <a:defRPr kumimoji="1" sz="1959" kern="1200">
                <a:solidFill>
                  <a:schemeClr val="tx1"/>
                </a:solidFill>
                <a:latin typeface="+mn-lt"/>
                <a:ea typeface="+mn-ea"/>
                <a:cs typeface="+mn-cs"/>
              </a:defRPr>
            </a:lvl8pPr>
            <a:lvl9pPr marL="3981663" algn="l" defTabSz="995416" rtl="0" eaLnBrk="1" latinLnBrk="0" hangingPunct="1">
              <a:defRPr kumimoji="1" sz="1959" kern="1200">
                <a:solidFill>
                  <a:schemeClr val="tx1"/>
                </a:solidFill>
                <a:latin typeface="+mn-lt"/>
                <a:ea typeface="+mn-ea"/>
                <a:cs typeface="+mn-cs"/>
              </a:defRPr>
            </a:lvl9pPr>
          </a:lstStyle>
          <a:p>
            <a:r>
              <a:rPr lang="ja-JP" sz="3700" b="1">
                <a:latin typeface="Meiryo"/>
                <a:ea typeface="Meiryo"/>
                <a:cs typeface="+mn-lt"/>
              </a:rPr>
              <a:t>信頼で世界をつなぐ</a:t>
            </a:r>
            <a:endParaRPr lang="en-US" altLang="ja-JP" sz="3700" b="1">
              <a:latin typeface="Meiryo"/>
              <a:ea typeface="Meiryo"/>
            </a:endParaRPr>
          </a:p>
        </p:txBody>
      </p:sp>
      <p:sp>
        <p:nvSpPr>
          <p:cNvPr id="31" name="テキスト ボックス 30">
            <a:extLst>
              <a:ext uri="{FF2B5EF4-FFF2-40B4-BE49-F238E27FC236}">
                <a16:creationId xmlns:a16="http://schemas.microsoft.com/office/drawing/2014/main" id="{C0B8FE3D-C5E8-2513-56F1-9503513E8D16}"/>
              </a:ext>
            </a:extLst>
          </p:cNvPr>
          <p:cNvSpPr txBox="1"/>
          <p:nvPr/>
        </p:nvSpPr>
        <p:spPr>
          <a:xfrm>
            <a:off x="1275763" y="6523289"/>
            <a:ext cx="8707450" cy="553998"/>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defPPr>
              <a:defRPr lang="ja-JP"/>
            </a:defPPr>
            <a:lvl1pPr marL="0" algn="l" defTabSz="995416" rtl="0" eaLnBrk="1" latinLnBrk="0" hangingPunct="1">
              <a:defRPr kumimoji="1" sz="1959" kern="1200">
                <a:solidFill>
                  <a:schemeClr val="tx1"/>
                </a:solidFill>
                <a:latin typeface="+mn-lt"/>
                <a:ea typeface="+mn-ea"/>
                <a:cs typeface="+mn-cs"/>
              </a:defRPr>
            </a:lvl1pPr>
            <a:lvl2pPr marL="497708" algn="l" defTabSz="995416" rtl="0" eaLnBrk="1" latinLnBrk="0" hangingPunct="1">
              <a:defRPr kumimoji="1" sz="1959" kern="1200">
                <a:solidFill>
                  <a:schemeClr val="tx1"/>
                </a:solidFill>
                <a:latin typeface="+mn-lt"/>
                <a:ea typeface="+mn-ea"/>
                <a:cs typeface="+mn-cs"/>
              </a:defRPr>
            </a:lvl2pPr>
            <a:lvl3pPr marL="995416" algn="l" defTabSz="995416" rtl="0" eaLnBrk="1" latinLnBrk="0" hangingPunct="1">
              <a:defRPr kumimoji="1" sz="1959" kern="1200">
                <a:solidFill>
                  <a:schemeClr val="tx1"/>
                </a:solidFill>
                <a:latin typeface="+mn-lt"/>
                <a:ea typeface="+mn-ea"/>
                <a:cs typeface="+mn-cs"/>
              </a:defRPr>
            </a:lvl3pPr>
            <a:lvl4pPr marL="1493124" algn="l" defTabSz="995416" rtl="0" eaLnBrk="1" latinLnBrk="0" hangingPunct="1">
              <a:defRPr kumimoji="1" sz="1959" kern="1200">
                <a:solidFill>
                  <a:schemeClr val="tx1"/>
                </a:solidFill>
                <a:latin typeface="+mn-lt"/>
                <a:ea typeface="+mn-ea"/>
                <a:cs typeface="+mn-cs"/>
              </a:defRPr>
            </a:lvl4pPr>
            <a:lvl5pPr marL="1990832" algn="l" defTabSz="995416" rtl="0" eaLnBrk="1" latinLnBrk="0" hangingPunct="1">
              <a:defRPr kumimoji="1" sz="1959" kern="1200">
                <a:solidFill>
                  <a:schemeClr val="tx1"/>
                </a:solidFill>
                <a:latin typeface="+mn-lt"/>
                <a:ea typeface="+mn-ea"/>
                <a:cs typeface="+mn-cs"/>
              </a:defRPr>
            </a:lvl5pPr>
            <a:lvl6pPr marL="2488540" algn="l" defTabSz="995416" rtl="0" eaLnBrk="1" latinLnBrk="0" hangingPunct="1">
              <a:defRPr kumimoji="1" sz="1959" kern="1200">
                <a:solidFill>
                  <a:schemeClr val="tx1"/>
                </a:solidFill>
                <a:latin typeface="+mn-lt"/>
                <a:ea typeface="+mn-ea"/>
                <a:cs typeface="+mn-cs"/>
              </a:defRPr>
            </a:lvl6pPr>
            <a:lvl7pPr marL="2986248" algn="l" defTabSz="995416" rtl="0" eaLnBrk="1" latinLnBrk="0" hangingPunct="1">
              <a:defRPr kumimoji="1" sz="1959" kern="1200">
                <a:solidFill>
                  <a:schemeClr val="tx1"/>
                </a:solidFill>
                <a:latin typeface="+mn-lt"/>
                <a:ea typeface="+mn-ea"/>
                <a:cs typeface="+mn-cs"/>
              </a:defRPr>
            </a:lvl7pPr>
            <a:lvl8pPr marL="3483955" algn="l" defTabSz="995416" rtl="0" eaLnBrk="1" latinLnBrk="0" hangingPunct="1">
              <a:defRPr kumimoji="1" sz="1959" kern="1200">
                <a:solidFill>
                  <a:schemeClr val="tx1"/>
                </a:solidFill>
                <a:latin typeface="+mn-lt"/>
                <a:ea typeface="+mn-ea"/>
                <a:cs typeface="+mn-cs"/>
              </a:defRPr>
            </a:lvl8pPr>
            <a:lvl9pPr marL="3981663" algn="l" defTabSz="995416" rtl="0" eaLnBrk="1" latinLnBrk="0" hangingPunct="1">
              <a:defRPr kumimoji="1" sz="1959" kern="1200">
                <a:solidFill>
                  <a:schemeClr val="tx1"/>
                </a:solidFill>
                <a:latin typeface="+mn-lt"/>
                <a:ea typeface="+mn-ea"/>
                <a:cs typeface="+mn-cs"/>
              </a:defRPr>
            </a:lvl9pPr>
          </a:lstStyle>
          <a:p>
            <a:r>
              <a:rPr lang="en-US" altLang="ja-JP" sz="1000" dirty="0">
                <a:latin typeface="Meiryo"/>
                <a:ea typeface="Meiryo"/>
                <a:cs typeface="+mn-lt"/>
              </a:rPr>
              <a:t>※</a:t>
            </a:r>
            <a:r>
              <a:rPr lang="ja-JP" sz="1000">
                <a:latin typeface="Meiryo"/>
                <a:ea typeface="Meiryo"/>
                <a:cs typeface="+mn-lt"/>
              </a:rPr>
              <a:t>人間一人一人に着目し、生存・生活・尊厳に対する広範かつ深刻な脅威から人々を守り、それぞれの持つ豊かな可能性を実現するために、</a:t>
            </a:r>
            <a:endParaRPr lang="ja-JP" altLang="en-US" sz="1000">
              <a:latin typeface="Meiryo"/>
              <a:ea typeface="Meiryo"/>
              <a:cs typeface="+mn-lt"/>
            </a:endParaRPr>
          </a:p>
          <a:p>
            <a:r>
              <a:rPr lang="ja-JP" sz="1000">
                <a:latin typeface="Meiryo"/>
                <a:ea typeface="Meiryo"/>
                <a:cs typeface="+mn-lt"/>
              </a:rPr>
              <a:t>　保護と能力強化を通じて持続可能な個人の自立と社会づくりを促す考え方のことです。</a:t>
            </a:r>
            <a:endParaRPr lang="ja-JP" sz="1000">
              <a:latin typeface="Meiryo"/>
              <a:ea typeface="Meiryo"/>
            </a:endParaRPr>
          </a:p>
          <a:p>
            <a:pPr algn="l"/>
            <a:endParaRPr lang="ja-JP" altLang="en-US" sz="1000" dirty="0">
              <a:latin typeface="Meiryo"/>
              <a:ea typeface="Meiryo"/>
            </a:endParaRPr>
          </a:p>
        </p:txBody>
      </p:sp>
      <p:sp>
        <p:nvSpPr>
          <p:cNvPr id="5" name="楕円 4">
            <a:extLst>
              <a:ext uri="{FF2B5EF4-FFF2-40B4-BE49-F238E27FC236}">
                <a16:creationId xmlns:a16="http://schemas.microsoft.com/office/drawing/2014/main" id="{52573E63-4181-EDFE-09BB-8AF37EA1E76C}"/>
              </a:ext>
            </a:extLst>
          </p:cNvPr>
          <p:cNvSpPr/>
          <p:nvPr/>
        </p:nvSpPr>
        <p:spPr>
          <a:xfrm>
            <a:off x="10252875" y="7132940"/>
            <a:ext cx="273941" cy="275258"/>
          </a:xfrm>
          <a:prstGeom prst="ellipse">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6" name="テキスト ボックス 5">
            <a:extLst>
              <a:ext uri="{FF2B5EF4-FFF2-40B4-BE49-F238E27FC236}">
                <a16:creationId xmlns:a16="http://schemas.microsoft.com/office/drawing/2014/main" id="{F4F93159-4C2E-7BEA-A781-5423B2098B09}"/>
              </a:ext>
            </a:extLst>
          </p:cNvPr>
          <p:cNvSpPr txBox="1"/>
          <p:nvPr/>
        </p:nvSpPr>
        <p:spPr>
          <a:xfrm>
            <a:off x="10154487" y="7162156"/>
            <a:ext cx="476056" cy="246221"/>
          </a:xfrm>
          <a:prstGeom prst="rect">
            <a:avLst/>
          </a:prstGeom>
          <a:noFill/>
        </p:spPr>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algn="ctr"/>
            <a:r>
              <a:rPr lang="ja-JP" altLang="en-US" sz="1000" dirty="0">
                <a:latin typeface="Meiryo"/>
                <a:ea typeface="Meiryo"/>
              </a:rPr>
              <a:t>01</a:t>
            </a:r>
            <a:endParaRPr lang="ja-JP" sz="1000">
              <a:latin typeface="Meiryo"/>
              <a:ea typeface="Meiryo"/>
            </a:endParaRPr>
          </a:p>
        </p:txBody>
      </p:sp>
    </p:spTree>
    <p:extLst>
      <p:ext uri="{BB962C8B-B14F-4D97-AF65-F5344CB8AC3E}">
        <p14:creationId xmlns:p14="http://schemas.microsoft.com/office/powerpoint/2010/main" val="109711249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E10CE81-FDE9-0AFC-82CD-651967778A33}"/>
            </a:ext>
          </a:extLst>
        </p:cNvPr>
        <p:cNvGrpSpPr/>
        <p:nvPr/>
      </p:nvGrpSpPr>
      <p:grpSpPr>
        <a:xfrm>
          <a:off x="0" y="0"/>
          <a:ext cx="0" cy="0"/>
          <a:chOff x="0" y="0"/>
          <a:chExt cx="0" cy="0"/>
        </a:xfrm>
      </p:grpSpPr>
      <p:grpSp>
        <p:nvGrpSpPr>
          <p:cNvPr id="7" name="ガイド" hidden="1">
            <a:extLst>
              <a:ext uri="{FF2B5EF4-FFF2-40B4-BE49-F238E27FC236}">
                <a16:creationId xmlns:a16="http://schemas.microsoft.com/office/drawing/2014/main" id="{2E976522-EF83-D67F-AB64-0139E7DE07CF}"/>
              </a:ext>
            </a:extLst>
          </p:cNvPr>
          <p:cNvGrpSpPr/>
          <p:nvPr/>
        </p:nvGrpSpPr>
        <p:grpSpPr>
          <a:xfrm>
            <a:off x="536312" y="1784002"/>
            <a:ext cx="9612344" cy="5240648"/>
            <a:chOff x="536360" y="1784002"/>
            <a:chExt cx="9612344" cy="5240648"/>
          </a:xfrm>
        </p:grpSpPr>
        <p:sp>
          <p:nvSpPr>
            <p:cNvPr id="4" name="ガイド">
              <a:extLst>
                <a:ext uri="{FF2B5EF4-FFF2-40B4-BE49-F238E27FC236}">
                  <a16:creationId xmlns:a16="http://schemas.microsoft.com/office/drawing/2014/main" id="{F2A7507D-5624-1DCA-C1CE-60E3DA214B40}"/>
                </a:ext>
              </a:extLst>
            </p:cNvPr>
            <p:cNvSpPr/>
            <p:nvPr/>
          </p:nvSpPr>
          <p:spPr>
            <a:xfrm>
              <a:off x="536360" y="1784002"/>
              <a:ext cx="9612344" cy="5240648"/>
            </a:xfrm>
            <a:prstGeom prst="rect">
              <a:avLst/>
            </a:prstGeom>
            <a:solidFill>
              <a:schemeClr val="bg1"/>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ja-JP"/>
              </a:defPPr>
              <a:lvl1pPr marL="0" algn="l" defTabSz="995416" rtl="0" eaLnBrk="1" latinLnBrk="0" hangingPunct="1">
                <a:defRPr kumimoji="1" sz="1959" kern="1200">
                  <a:solidFill>
                    <a:schemeClr val="tx1"/>
                  </a:solidFill>
                  <a:latin typeface="+mn-lt"/>
                  <a:ea typeface="+mn-ea"/>
                  <a:cs typeface="+mn-cs"/>
                </a:defRPr>
              </a:lvl1pPr>
              <a:lvl2pPr marL="497708" algn="l" defTabSz="995416" rtl="0" eaLnBrk="1" latinLnBrk="0" hangingPunct="1">
                <a:defRPr kumimoji="1" sz="1959" kern="1200">
                  <a:solidFill>
                    <a:schemeClr val="tx1"/>
                  </a:solidFill>
                  <a:latin typeface="+mn-lt"/>
                  <a:ea typeface="+mn-ea"/>
                  <a:cs typeface="+mn-cs"/>
                </a:defRPr>
              </a:lvl2pPr>
              <a:lvl3pPr marL="995416" algn="l" defTabSz="995416" rtl="0" eaLnBrk="1" latinLnBrk="0" hangingPunct="1">
                <a:defRPr kumimoji="1" sz="1959" kern="1200">
                  <a:solidFill>
                    <a:schemeClr val="tx1"/>
                  </a:solidFill>
                  <a:latin typeface="+mn-lt"/>
                  <a:ea typeface="+mn-ea"/>
                  <a:cs typeface="+mn-cs"/>
                </a:defRPr>
              </a:lvl3pPr>
              <a:lvl4pPr marL="1493124" algn="l" defTabSz="995416" rtl="0" eaLnBrk="1" latinLnBrk="0" hangingPunct="1">
                <a:defRPr kumimoji="1" sz="1959" kern="1200">
                  <a:solidFill>
                    <a:schemeClr val="tx1"/>
                  </a:solidFill>
                  <a:latin typeface="+mn-lt"/>
                  <a:ea typeface="+mn-ea"/>
                  <a:cs typeface="+mn-cs"/>
                </a:defRPr>
              </a:lvl4pPr>
              <a:lvl5pPr marL="1990832" algn="l" defTabSz="995416" rtl="0" eaLnBrk="1" latinLnBrk="0" hangingPunct="1">
                <a:defRPr kumimoji="1" sz="1959" kern="1200">
                  <a:solidFill>
                    <a:schemeClr val="tx1"/>
                  </a:solidFill>
                  <a:latin typeface="+mn-lt"/>
                  <a:ea typeface="+mn-ea"/>
                  <a:cs typeface="+mn-cs"/>
                </a:defRPr>
              </a:lvl5pPr>
              <a:lvl6pPr marL="2488540" algn="l" defTabSz="995416" rtl="0" eaLnBrk="1" latinLnBrk="0" hangingPunct="1">
                <a:defRPr kumimoji="1" sz="1959" kern="1200">
                  <a:solidFill>
                    <a:schemeClr val="tx1"/>
                  </a:solidFill>
                  <a:latin typeface="+mn-lt"/>
                  <a:ea typeface="+mn-ea"/>
                  <a:cs typeface="+mn-cs"/>
                </a:defRPr>
              </a:lvl6pPr>
              <a:lvl7pPr marL="2986248" algn="l" defTabSz="995416" rtl="0" eaLnBrk="1" latinLnBrk="0" hangingPunct="1">
                <a:defRPr kumimoji="1" sz="1959" kern="1200">
                  <a:solidFill>
                    <a:schemeClr val="tx1"/>
                  </a:solidFill>
                  <a:latin typeface="+mn-lt"/>
                  <a:ea typeface="+mn-ea"/>
                  <a:cs typeface="+mn-cs"/>
                </a:defRPr>
              </a:lvl7pPr>
              <a:lvl8pPr marL="3483955" algn="l" defTabSz="995416" rtl="0" eaLnBrk="1" latinLnBrk="0" hangingPunct="1">
                <a:defRPr kumimoji="1" sz="1959" kern="1200">
                  <a:solidFill>
                    <a:schemeClr val="tx1"/>
                  </a:solidFill>
                  <a:latin typeface="+mn-lt"/>
                  <a:ea typeface="+mn-ea"/>
                  <a:cs typeface="+mn-cs"/>
                </a:defRPr>
              </a:lvl8pPr>
              <a:lvl9pPr marL="3981663" algn="l" defTabSz="995416" rtl="0" eaLnBrk="1" latinLnBrk="0" hangingPunct="1">
                <a:defRPr kumimoji="1" sz="1959" kern="1200">
                  <a:solidFill>
                    <a:schemeClr val="tx1"/>
                  </a:solidFill>
                  <a:latin typeface="+mn-lt"/>
                  <a:ea typeface="+mn-ea"/>
                  <a:cs typeface="+mn-cs"/>
                </a:defRPr>
              </a:lvl9pPr>
            </a:lstStyle>
            <a:p>
              <a:pPr algn="ctr"/>
              <a:endParaRPr lang="ja-JP" altLang="en-US" sz="1959"/>
            </a:p>
          </p:txBody>
        </p:sp>
        <p:cxnSp>
          <p:nvCxnSpPr>
            <p:cNvPr id="5" name="直線矢印コネクタ 4">
              <a:extLst>
                <a:ext uri="{FF2B5EF4-FFF2-40B4-BE49-F238E27FC236}">
                  <a16:creationId xmlns:a16="http://schemas.microsoft.com/office/drawing/2014/main" id="{C0E962D4-2910-D787-F15C-6B28E9A34B97}"/>
                </a:ext>
              </a:extLst>
            </p:cNvPr>
            <p:cNvCxnSpPr>
              <a:cxnSpLocks/>
            </p:cNvCxnSpPr>
            <p:nvPr/>
          </p:nvCxnSpPr>
          <p:spPr>
            <a:xfrm flipH="1">
              <a:off x="5329169" y="1787212"/>
              <a:ext cx="11318" cy="5234981"/>
            </a:xfrm>
            <a:prstGeom prst="straightConnector1">
              <a:avLst/>
            </a:prstGeom>
            <a:ln>
              <a:solidFill>
                <a:srgbClr val="FF0000"/>
              </a:solidFill>
            </a:ln>
          </p:spPr>
          <p:style>
            <a:lnRef idx="2">
              <a:schemeClr val="accent1"/>
            </a:lnRef>
            <a:fillRef idx="0">
              <a:schemeClr val="accent1"/>
            </a:fillRef>
            <a:effectRef idx="1">
              <a:schemeClr val="accent1"/>
            </a:effectRef>
            <a:fontRef idx="minor">
              <a:schemeClr val="tx1"/>
            </a:fontRef>
          </p:style>
        </p:cxnSp>
      </p:grpSp>
      <p:sp>
        <p:nvSpPr>
          <p:cNvPr id="6" name="テキスト ボックス 00">
            <a:extLst>
              <a:ext uri="{FF2B5EF4-FFF2-40B4-BE49-F238E27FC236}">
                <a16:creationId xmlns:a16="http://schemas.microsoft.com/office/drawing/2014/main" id="{97E38BE5-58B0-7F01-C034-C5A127AF85AF}"/>
              </a:ext>
            </a:extLst>
          </p:cNvPr>
          <p:cNvSpPr txBox="1"/>
          <p:nvPr/>
        </p:nvSpPr>
        <p:spPr>
          <a:xfrm>
            <a:off x="592410" y="782545"/>
            <a:ext cx="794847" cy="523220"/>
          </a:xfrm>
          <a:prstGeom prst="rect">
            <a:avLst/>
          </a:prstGeom>
          <a:noFill/>
        </p:spPr>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defPPr>
              <a:defRPr lang="ja-JP"/>
            </a:defPPr>
            <a:lvl1pPr marL="0" algn="l" defTabSz="995416" rtl="0" eaLnBrk="1" latinLnBrk="0" hangingPunct="1">
              <a:defRPr kumimoji="1" sz="1959" kern="1200">
                <a:solidFill>
                  <a:schemeClr val="tx1"/>
                </a:solidFill>
                <a:latin typeface="+mn-lt"/>
                <a:ea typeface="+mn-ea"/>
                <a:cs typeface="+mn-cs"/>
              </a:defRPr>
            </a:lvl1pPr>
            <a:lvl2pPr marL="497708" algn="l" defTabSz="995416" rtl="0" eaLnBrk="1" latinLnBrk="0" hangingPunct="1">
              <a:defRPr kumimoji="1" sz="1959" kern="1200">
                <a:solidFill>
                  <a:schemeClr val="tx1"/>
                </a:solidFill>
                <a:latin typeface="+mn-lt"/>
                <a:ea typeface="+mn-ea"/>
                <a:cs typeface="+mn-cs"/>
              </a:defRPr>
            </a:lvl2pPr>
            <a:lvl3pPr marL="995416" algn="l" defTabSz="995416" rtl="0" eaLnBrk="1" latinLnBrk="0" hangingPunct="1">
              <a:defRPr kumimoji="1" sz="1959" kern="1200">
                <a:solidFill>
                  <a:schemeClr val="tx1"/>
                </a:solidFill>
                <a:latin typeface="+mn-lt"/>
                <a:ea typeface="+mn-ea"/>
                <a:cs typeface="+mn-cs"/>
              </a:defRPr>
            </a:lvl3pPr>
            <a:lvl4pPr marL="1493124" algn="l" defTabSz="995416" rtl="0" eaLnBrk="1" latinLnBrk="0" hangingPunct="1">
              <a:defRPr kumimoji="1" sz="1959" kern="1200">
                <a:solidFill>
                  <a:schemeClr val="tx1"/>
                </a:solidFill>
                <a:latin typeface="+mn-lt"/>
                <a:ea typeface="+mn-ea"/>
                <a:cs typeface="+mn-cs"/>
              </a:defRPr>
            </a:lvl4pPr>
            <a:lvl5pPr marL="1990832" algn="l" defTabSz="995416" rtl="0" eaLnBrk="1" latinLnBrk="0" hangingPunct="1">
              <a:defRPr kumimoji="1" sz="1959" kern="1200">
                <a:solidFill>
                  <a:schemeClr val="tx1"/>
                </a:solidFill>
                <a:latin typeface="+mn-lt"/>
                <a:ea typeface="+mn-ea"/>
                <a:cs typeface="+mn-cs"/>
              </a:defRPr>
            </a:lvl5pPr>
            <a:lvl6pPr marL="2488540" algn="l" defTabSz="995416" rtl="0" eaLnBrk="1" latinLnBrk="0" hangingPunct="1">
              <a:defRPr kumimoji="1" sz="1959" kern="1200">
                <a:solidFill>
                  <a:schemeClr val="tx1"/>
                </a:solidFill>
                <a:latin typeface="+mn-lt"/>
                <a:ea typeface="+mn-ea"/>
                <a:cs typeface="+mn-cs"/>
              </a:defRPr>
            </a:lvl6pPr>
            <a:lvl7pPr marL="2986248" algn="l" defTabSz="995416" rtl="0" eaLnBrk="1" latinLnBrk="0" hangingPunct="1">
              <a:defRPr kumimoji="1" sz="1959" kern="1200">
                <a:solidFill>
                  <a:schemeClr val="tx1"/>
                </a:solidFill>
                <a:latin typeface="+mn-lt"/>
                <a:ea typeface="+mn-ea"/>
                <a:cs typeface="+mn-cs"/>
              </a:defRPr>
            </a:lvl7pPr>
            <a:lvl8pPr marL="3483955" algn="l" defTabSz="995416" rtl="0" eaLnBrk="1" latinLnBrk="0" hangingPunct="1">
              <a:defRPr kumimoji="1" sz="1959" kern="1200">
                <a:solidFill>
                  <a:schemeClr val="tx1"/>
                </a:solidFill>
                <a:latin typeface="+mn-lt"/>
                <a:ea typeface="+mn-ea"/>
                <a:cs typeface="+mn-cs"/>
              </a:defRPr>
            </a:lvl8pPr>
            <a:lvl9pPr marL="3981663" algn="l" defTabSz="995416" rtl="0" eaLnBrk="1" latinLnBrk="0" hangingPunct="1">
              <a:defRPr kumimoji="1" sz="1959" kern="1200">
                <a:solidFill>
                  <a:schemeClr val="tx1"/>
                </a:solidFill>
                <a:latin typeface="+mn-lt"/>
                <a:ea typeface="+mn-ea"/>
                <a:cs typeface="+mn-cs"/>
              </a:defRPr>
            </a:lvl9pPr>
          </a:lstStyle>
          <a:p>
            <a:pPr algn="ctr"/>
            <a:r>
              <a:rPr lang="ja-JP" altLang="en-US" sz="2800" b="1">
                <a:solidFill>
                  <a:schemeClr val="bg1"/>
                </a:solidFill>
                <a:latin typeface="Meiryo"/>
                <a:ea typeface="Meiryo"/>
              </a:rPr>
              <a:t>09</a:t>
            </a:r>
            <a:endParaRPr lang="ja-JP">
              <a:solidFill>
                <a:schemeClr val="bg1"/>
              </a:solidFill>
            </a:endParaRPr>
          </a:p>
        </p:txBody>
      </p:sp>
      <p:sp>
        <p:nvSpPr>
          <p:cNvPr id="9" name="テキスト ボックス タイトル">
            <a:extLst>
              <a:ext uri="{FF2B5EF4-FFF2-40B4-BE49-F238E27FC236}">
                <a16:creationId xmlns:a16="http://schemas.microsoft.com/office/drawing/2014/main" id="{FA64D2B7-C66B-72EB-0E9A-3C74833C224B}"/>
              </a:ext>
            </a:extLst>
          </p:cNvPr>
          <p:cNvSpPr txBox="1"/>
          <p:nvPr/>
        </p:nvSpPr>
        <p:spPr>
          <a:xfrm>
            <a:off x="1681565" y="774879"/>
            <a:ext cx="8552036" cy="523220"/>
          </a:xfrm>
          <a:prstGeom prst="rect">
            <a:avLst/>
          </a:prstGeom>
          <a:noFill/>
        </p:spPr>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defPPr>
              <a:defRPr lang="ja-JP"/>
            </a:defPPr>
            <a:lvl1pPr marL="0" algn="l" defTabSz="995416" rtl="0" eaLnBrk="1" latinLnBrk="0" hangingPunct="1">
              <a:defRPr kumimoji="1" sz="1959" kern="1200">
                <a:solidFill>
                  <a:schemeClr val="tx1"/>
                </a:solidFill>
                <a:latin typeface="+mn-lt"/>
                <a:ea typeface="+mn-ea"/>
                <a:cs typeface="+mn-cs"/>
              </a:defRPr>
            </a:lvl1pPr>
            <a:lvl2pPr marL="497708" algn="l" defTabSz="995416" rtl="0" eaLnBrk="1" latinLnBrk="0" hangingPunct="1">
              <a:defRPr kumimoji="1" sz="1959" kern="1200">
                <a:solidFill>
                  <a:schemeClr val="tx1"/>
                </a:solidFill>
                <a:latin typeface="+mn-lt"/>
                <a:ea typeface="+mn-ea"/>
                <a:cs typeface="+mn-cs"/>
              </a:defRPr>
            </a:lvl2pPr>
            <a:lvl3pPr marL="995416" algn="l" defTabSz="995416" rtl="0" eaLnBrk="1" latinLnBrk="0" hangingPunct="1">
              <a:defRPr kumimoji="1" sz="1959" kern="1200">
                <a:solidFill>
                  <a:schemeClr val="tx1"/>
                </a:solidFill>
                <a:latin typeface="+mn-lt"/>
                <a:ea typeface="+mn-ea"/>
                <a:cs typeface="+mn-cs"/>
              </a:defRPr>
            </a:lvl3pPr>
            <a:lvl4pPr marL="1493124" algn="l" defTabSz="995416" rtl="0" eaLnBrk="1" latinLnBrk="0" hangingPunct="1">
              <a:defRPr kumimoji="1" sz="1959" kern="1200">
                <a:solidFill>
                  <a:schemeClr val="tx1"/>
                </a:solidFill>
                <a:latin typeface="+mn-lt"/>
                <a:ea typeface="+mn-ea"/>
                <a:cs typeface="+mn-cs"/>
              </a:defRPr>
            </a:lvl4pPr>
            <a:lvl5pPr marL="1990832" algn="l" defTabSz="995416" rtl="0" eaLnBrk="1" latinLnBrk="0" hangingPunct="1">
              <a:defRPr kumimoji="1" sz="1959" kern="1200">
                <a:solidFill>
                  <a:schemeClr val="tx1"/>
                </a:solidFill>
                <a:latin typeface="+mn-lt"/>
                <a:ea typeface="+mn-ea"/>
                <a:cs typeface="+mn-cs"/>
              </a:defRPr>
            </a:lvl5pPr>
            <a:lvl6pPr marL="2488540" algn="l" defTabSz="995416" rtl="0" eaLnBrk="1" latinLnBrk="0" hangingPunct="1">
              <a:defRPr kumimoji="1" sz="1959" kern="1200">
                <a:solidFill>
                  <a:schemeClr val="tx1"/>
                </a:solidFill>
                <a:latin typeface="+mn-lt"/>
                <a:ea typeface="+mn-ea"/>
                <a:cs typeface="+mn-cs"/>
              </a:defRPr>
            </a:lvl6pPr>
            <a:lvl7pPr marL="2986248" algn="l" defTabSz="995416" rtl="0" eaLnBrk="1" latinLnBrk="0" hangingPunct="1">
              <a:defRPr kumimoji="1" sz="1959" kern="1200">
                <a:solidFill>
                  <a:schemeClr val="tx1"/>
                </a:solidFill>
                <a:latin typeface="+mn-lt"/>
                <a:ea typeface="+mn-ea"/>
                <a:cs typeface="+mn-cs"/>
              </a:defRPr>
            </a:lvl7pPr>
            <a:lvl8pPr marL="3483955" algn="l" defTabSz="995416" rtl="0" eaLnBrk="1" latinLnBrk="0" hangingPunct="1">
              <a:defRPr kumimoji="1" sz="1959" kern="1200">
                <a:solidFill>
                  <a:schemeClr val="tx1"/>
                </a:solidFill>
                <a:latin typeface="+mn-lt"/>
                <a:ea typeface="+mn-ea"/>
                <a:cs typeface="+mn-cs"/>
              </a:defRPr>
            </a:lvl8pPr>
            <a:lvl9pPr marL="3981663" algn="l" defTabSz="995416" rtl="0" eaLnBrk="1" latinLnBrk="0" hangingPunct="1">
              <a:defRPr kumimoji="1" sz="1959" kern="1200">
                <a:solidFill>
                  <a:schemeClr val="tx1"/>
                </a:solidFill>
                <a:latin typeface="+mn-lt"/>
                <a:ea typeface="+mn-ea"/>
                <a:cs typeface="+mn-cs"/>
              </a:defRPr>
            </a:lvl9pPr>
          </a:lstStyle>
          <a:p>
            <a:r>
              <a:rPr lang="ja-JP" sz="2800" b="1">
                <a:latin typeface="Meiryo"/>
                <a:ea typeface="Meiryo"/>
                <a:cs typeface="+mn-lt"/>
              </a:rPr>
              <a:t>地域別概況</a:t>
            </a:r>
            <a:r>
              <a:rPr lang="ja-JP" altLang="en-US" sz="2800" b="1">
                <a:latin typeface="Meiryo"/>
                <a:ea typeface="Meiryo"/>
              </a:rPr>
              <a:t>　</a:t>
            </a:r>
            <a:r>
              <a:rPr lang="ja-JP" altLang="en-US" sz="2000" b="1">
                <a:latin typeface="Meiryo"/>
                <a:ea typeface="Meiryo"/>
                <a:cs typeface="+mn-lt"/>
              </a:rPr>
              <a:t>アフリカ</a:t>
            </a:r>
          </a:p>
        </p:txBody>
      </p:sp>
      <p:sp>
        <p:nvSpPr>
          <p:cNvPr id="10" name="テキスト ボックス 9">
            <a:extLst>
              <a:ext uri="{FF2B5EF4-FFF2-40B4-BE49-F238E27FC236}">
                <a16:creationId xmlns:a16="http://schemas.microsoft.com/office/drawing/2014/main" id="{BFE8D611-26A8-C483-5F1C-4460EFB95E24}"/>
              </a:ext>
            </a:extLst>
          </p:cNvPr>
          <p:cNvSpPr txBox="1"/>
          <p:nvPr/>
        </p:nvSpPr>
        <p:spPr>
          <a:xfrm>
            <a:off x="902212" y="1889633"/>
            <a:ext cx="8121027" cy="707886"/>
          </a:xfrm>
          <a:prstGeom prst="rect">
            <a:avLst/>
          </a:prstGeom>
          <a:noFill/>
        </p:spPr>
        <p:txBody>
          <a:bodyPr rot="0" spcFirstLastPara="0" vert="horz" wrap="square" lIns="91440" tIns="45720" rIns="91440" bIns="45720" numCol="1" spcCol="0" rtlCol="0" fromWordArt="0" anchor="ctr" anchorCtr="0" forceAA="0" compatLnSpc="1">
            <a:prstTxWarp prst="textNoShape">
              <a:avLst/>
            </a:prstTxWarp>
            <a:spAutoFit/>
          </a:bodyPr>
          <a:lstStyle>
            <a:defPPr>
              <a:defRPr lang="ja-JP"/>
            </a:defPPr>
            <a:lvl1pPr marL="0" algn="l" defTabSz="995416" rtl="0" eaLnBrk="1" latinLnBrk="0" hangingPunct="1">
              <a:defRPr kumimoji="1" sz="1959" kern="1200">
                <a:solidFill>
                  <a:schemeClr val="tx1"/>
                </a:solidFill>
                <a:latin typeface="+mn-lt"/>
                <a:ea typeface="+mn-ea"/>
                <a:cs typeface="+mn-cs"/>
              </a:defRPr>
            </a:lvl1pPr>
            <a:lvl2pPr marL="497708" algn="l" defTabSz="995416" rtl="0" eaLnBrk="1" latinLnBrk="0" hangingPunct="1">
              <a:defRPr kumimoji="1" sz="1959" kern="1200">
                <a:solidFill>
                  <a:schemeClr val="tx1"/>
                </a:solidFill>
                <a:latin typeface="+mn-lt"/>
                <a:ea typeface="+mn-ea"/>
                <a:cs typeface="+mn-cs"/>
              </a:defRPr>
            </a:lvl2pPr>
            <a:lvl3pPr marL="995416" algn="l" defTabSz="995416" rtl="0" eaLnBrk="1" latinLnBrk="0" hangingPunct="1">
              <a:defRPr kumimoji="1" sz="1959" kern="1200">
                <a:solidFill>
                  <a:schemeClr val="tx1"/>
                </a:solidFill>
                <a:latin typeface="+mn-lt"/>
                <a:ea typeface="+mn-ea"/>
                <a:cs typeface="+mn-cs"/>
              </a:defRPr>
            </a:lvl3pPr>
            <a:lvl4pPr marL="1493124" algn="l" defTabSz="995416" rtl="0" eaLnBrk="1" latinLnBrk="0" hangingPunct="1">
              <a:defRPr kumimoji="1" sz="1959" kern="1200">
                <a:solidFill>
                  <a:schemeClr val="tx1"/>
                </a:solidFill>
                <a:latin typeface="+mn-lt"/>
                <a:ea typeface="+mn-ea"/>
                <a:cs typeface="+mn-cs"/>
              </a:defRPr>
            </a:lvl4pPr>
            <a:lvl5pPr marL="1990832" algn="l" defTabSz="995416" rtl="0" eaLnBrk="1" latinLnBrk="0" hangingPunct="1">
              <a:defRPr kumimoji="1" sz="1959" kern="1200">
                <a:solidFill>
                  <a:schemeClr val="tx1"/>
                </a:solidFill>
                <a:latin typeface="+mn-lt"/>
                <a:ea typeface="+mn-ea"/>
                <a:cs typeface="+mn-cs"/>
              </a:defRPr>
            </a:lvl5pPr>
            <a:lvl6pPr marL="2488540" algn="l" defTabSz="995416" rtl="0" eaLnBrk="1" latinLnBrk="0" hangingPunct="1">
              <a:defRPr kumimoji="1" sz="1959" kern="1200">
                <a:solidFill>
                  <a:schemeClr val="tx1"/>
                </a:solidFill>
                <a:latin typeface="+mn-lt"/>
                <a:ea typeface="+mn-ea"/>
                <a:cs typeface="+mn-cs"/>
              </a:defRPr>
            </a:lvl6pPr>
            <a:lvl7pPr marL="2986248" algn="l" defTabSz="995416" rtl="0" eaLnBrk="1" latinLnBrk="0" hangingPunct="1">
              <a:defRPr kumimoji="1" sz="1959" kern="1200">
                <a:solidFill>
                  <a:schemeClr val="tx1"/>
                </a:solidFill>
                <a:latin typeface="+mn-lt"/>
                <a:ea typeface="+mn-ea"/>
                <a:cs typeface="+mn-cs"/>
              </a:defRPr>
            </a:lvl7pPr>
            <a:lvl8pPr marL="3483955" algn="l" defTabSz="995416" rtl="0" eaLnBrk="1" latinLnBrk="0" hangingPunct="1">
              <a:defRPr kumimoji="1" sz="1959" kern="1200">
                <a:solidFill>
                  <a:schemeClr val="tx1"/>
                </a:solidFill>
                <a:latin typeface="+mn-lt"/>
                <a:ea typeface="+mn-ea"/>
                <a:cs typeface="+mn-cs"/>
              </a:defRPr>
            </a:lvl8pPr>
            <a:lvl9pPr marL="3981663" algn="l" defTabSz="995416" rtl="0" eaLnBrk="1" latinLnBrk="0" hangingPunct="1">
              <a:defRPr kumimoji="1" sz="1959" kern="1200">
                <a:solidFill>
                  <a:schemeClr val="tx1"/>
                </a:solidFill>
                <a:latin typeface="+mn-lt"/>
                <a:ea typeface="+mn-ea"/>
                <a:cs typeface="+mn-cs"/>
              </a:defRPr>
            </a:lvl9pPr>
          </a:lstStyle>
          <a:p>
            <a:r>
              <a:rPr lang="ja-JP" sz="1400" b="1">
                <a:latin typeface="Meiryo"/>
                <a:ea typeface="Meiryo"/>
                <a:cs typeface="+mn-lt"/>
              </a:rPr>
              <a:t>2023年度　事業規模合計</a:t>
            </a:r>
            <a:r>
              <a:rPr lang="ja-JP" altLang="en-US" sz="1400" b="1">
                <a:latin typeface="Meiryo"/>
                <a:ea typeface="Meiryo"/>
                <a:cs typeface="+mn-lt"/>
              </a:rPr>
              <a:t>　</a:t>
            </a:r>
            <a:r>
              <a:rPr lang="en-US" altLang="ja-JP" sz="1400" b="1">
                <a:latin typeface="Meiryo"/>
                <a:ea typeface="Meiryo"/>
                <a:cs typeface="+mn-lt"/>
              </a:rPr>
              <a:t> </a:t>
            </a:r>
            <a:r>
              <a:rPr lang="ja-JP" altLang="en-US" sz="4000" b="1">
                <a:latin typeface="Meiryo"/>
                <a:ea typeface="Meiryo"/>
                <a:cs typeface="+mn-lt"/>
              </a:rPr>
              <a:t>1,088.60</a:t>
            </a:r>
            <a:r>
              <a:rPr lang="en-US" sz="1400" b="1">
                <a:latin typeface="Meiryo"/>
                <a:ea typeface="Meiryo"/>
                <a:cs typeface="+mn-lt"/>
              </a:rPr>
              <a:t> </a:t>
            </a:r>
            <a:r>
              <a:rPr lang="en-US" altLang="en-US" sz="1400" b="1" err="1">
                <a:latin typeface="Meiryo"/>
                <a:ea typeface="Meiryo"/>
                <a:cs typeface="+mn-lt"/>
              </a:rPr>
              <a:t>億円</a:t>
            </a:r>
            <a:endParaRPr lang="ja-JP" sz="1400" b="1" err="1">
              <a:latin typeface="Meiryo"/>
              <a:ea typeface="Meiryo"/>
            </a:endParaRPr>
          </a:p>
        </p:txBody>
      </p:sp>
      <p:sp>
        <p:nvSpPr>
          <p:cNvPr id="16" name="テキスト ボックス 15">
            <a:extLst>
              <a:ext uri="{FF2B5EF4-FFF2-40B4-BE49-F238E27FC236}">
                <a16:creationId xmlns:a16="http://schemas.microsoft.com/office/drawing/2014/main" id="{20B079C4-0A98-5CA8-029D-0AEE4B0BE2E9}"/>
              </a:ext>
            </a:extLst>
          </p:cNvPr>
          <p:cNvSpPr txBox="1"/>
          <p:nvPr/>
        </p:nvSpPr>
        <p:spPr>
          <a:xfrm>
            <a:off x="991925" y="4115823"/>
            <a:ext cx="5236172" cy="258404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182880" indent="-182880">
              <a:lnSpc>
                <a:spcPct val="150000"/>
              </a:lnSpc>
              <a:spcBef>
                <a:spcPts val="1000"/>
              </a:spcBef>
              <a:buFont typeface="Arial"/>
              <a:buChar char="•"/>
            </a:pPr>
            <a:r>
              <a:rPr lang="ja-JP" altLang="en-US" sz="1400">
                <a:latin typeface="Meiryo"/>
                <a:ea typeface="Meiryo"/>
                <a:cs typeface="+mn-lt"/>
              </a:rPr>
              <a:t>JICAは「TICAD8における日本の取組」の着実な実施を通じて、アフリカと日本の成長に貢献</a:t>
            </a:r>
            <a:endParaRPr lang="ja-JP">
              <a:ea typeface="ＭＳ Ｐゴシック"/>
            </a:endParaRPr>
          </a:p>
          <a:p>
            <a:pPr marL="182880" indent="-182880">
              <a:lnSpc>
                <a:spcPct val="150000"/>
              </a:lnSpc>
              <a:spcBef>
                <a:spcPts val="1000"/>
              </a:spcBef>
              <a:buFont typeface="Arial"/>
              <a:buChar char="•"/>
            </a:pPr>
            <a:r>
              <a:rPr lang="ja-JP" sz="1400">
                <a:latin typeface="Meiryo"/>
                <a:ea typeface="Meiryo"/>
                <a:cs typeface="+mn-lt"/>
              </a:rPr>
              <a:t>ア</a:t>
            </a:r>
            <a:r>
              <a:rPr lang="ja-JP" altLang="en-US" sz="1400">
                <a:latin typeface="Meiryo"/>
                <a:ea typeface="Meiryo"/>
                <a:cs typeface="+mn-lt"/>
              </a:rPr>
              <a:t>フリカの若者のための産業人材育成イニシアティブ（</a:t>
            </a:r>
            <a:r>
              <a:rPr lang="en-US" altLang="ja-JP" sz="1400">
                <a:latin typeface="Meiryo"/>
                <a:ea typeface="Meiryo"/>
                <a:cs typeface="+mn-lt"/>
              </a:rPr>
              <a:t>ABE</a:t>
            </a:r>
            <a:r>
              <a:rPr lang="ja-JP" sz="1400">
                <a:latin typeface="Meiryo"/>
                <a:ea typeface="Meiryo"/>
                <a:cs typeface="+mn-lt"/>
              </a:rPr>
              <a:t>イ</a:t>
            </a:r>
            <a:r>
              <a:rPr lang="ja-JP" altLang="en-US" sz="1400">
                <a:latin typeface="Meiryo"/>
                <a:ea typeface="Meiryo"/>
                <a:cs typeface="+mn-lt"/>
              </a:rPr>
              <a:t>ニシアティブ）</a:t>
            </a:r>
            <a:r>
              <a:rPr lang="ja-JP" sz="1400">
                <a:latin typeface="Meiryo"/>
                <a:ea typeface="Meiryo"/>
                <a:cs typeface="+mn-lt"/>
              </a:rPr>
              <a:t>で</a:t>
            </a:r>
            <a:r>
              <a:rPr lang="en-US" altLang="ja-JP" sz="1400">
                <a:latin typeface="Meiryo"/>
                <a:ea typeface="Meiryo"/>
                <a:cs typeface="+mn-lt"/>
              </a:rPr>
              <a:t>135</a:t>
            </a:r>
            <a:r>
              <a:rPr lang="ja-JP" altLang="en-US" sz="1400">
                <a:latin typeface="Meiryo"/>
                <a:ea typeface="Meiryo"/>
                <a:cs typeface="+mn-lt"/>
              </a:rPr>
              <a:t>人</a:t>
            </a:r>
            <a:r>
              <a:rPr lang="ja-JP" sz="1400">
                <a:latin typeface="Meiryo"/>
                <a:ea typeface="Meiryo"/>
                <a:cs typeface="+mn-lt"/>
              </a:rPr>
              <a:t>の</a:t>
            </a:r>
            <a:r>
              <a:rPr lang="ja-JP" altLang="en-US" sz="1400">
                <a:latin typeface="Meiryo"/>
                <a:ea typeface="Meiryo"/>
                <a:cs typeface="+mn-lt"/>
              </a:rPr>
              <a:t>長期研修員</a:t>
            </a:r>
            <a:r>
              <a:rPr lang="ja-JP" sz="1400">
                <a:latin typeface="Meiryo"/>
                <a:ea typeface="Meiryo"/>
                <a:cs typeface="+mn-lt"/>
              </a:rPr>
              <a:t>を</a:t>
            </a:r>
            <a:r>
              <a:rPr lang="ja-JP" altLang="en-US" sz="1400">
                <a:latin typeface="Meiryo"/>
                <a:ea typeface="Meiryo"/>
                <a:cs typeface="+mn-lt"/>
              </a:rPr>
              <a:t>受け入れ</a:t>
            </a:r>
            <a:endParaRPr lang="ja-JP" altLang="en-US"/>
          </a:p>
          <a:p>
            <a:pPr marL="182880" indent="-182880">
              <a:lnSpc>
                <a:spcPct val="150000"/>
              </a:lnSpc>
              <a:spcBef>
                <a:spcPts val="1000"/>
              </a:spcBef>
              <a:buFont typeface="Arial"/>
              <a:buChar char="•"/>
            </a:pPr>
            <a:r>
              <a:rPr lang="ja-JP" altLang="en-US" sz="1400">
                <a:latin typeface="Meiryo"/>
                <a:ea typeface="Meiryo"/>
                <a:cs typeface="+mn-lt"/>
              </a:rPr>
              <a:t>アフリカ稲作振興のための共同体</a:t>
            </a:r>
            <a:r>
              <a:rPr lang="ja-JP" sz="1400">
                <a:latin typeface="Meiryo"/>
                <a:ea typeface="Meiryo"/>
                <a:cs typeface="+mn-lt"/>
              </a:rPr>
              <a:t>（</a:t>
            </a:r>
            <a:r>
              <a:rPr lang="en-US" altLang="ja-JP" sz="1400">
                <a:latin typeface="Meiryo"/>
                <a:ea typeface="Meiryo"/>
                <a:cs typeface="+mn-lt"/>
              </a:rPr>
              <a:t>CARD</a:t>
            </a:r>
            <a:r>
              <a:rPr lang="ja-JP" sz="1400">
                <a:latin typeface="Meiryo"/>
                <a:ea typeface="Meiryo"/>
                <a:cs typeface="+mn-lt"/>
              </a:rPr>
              <a:t>）</a:t>
            </a:r>
            <a:r>
              <a:rPr lang="ja-JP" altLang="en-US" sz="1400">
                <a:latin typeface="Meiryo"/>
                <a:ea typeface="Meiryo"/>
                <a:cs typeface="+mn-lt"/>
              </a:rPr>
              <a:t>によるコメ</a:t>
            </a:r>
            <a:r>
              <a:rPr lang="ja-JP" sz="1400">
                <a:latin typeface="Meiryo"/>
                <a:ea typeface="Meiryo"/>
                <a:cs typeface="+mn-lt"/>
              </a:rPr>
              <a:t>の</a:t>
            </a:r>
            <a:r>
              <a:rPr lang="ja-JP" altLang="en-US" sz="1400">
                <a:latin typeface="Meiryo"/>
                <a:ea typeface="Meiryo"/>
                <a:cs typeface="+mn-lt"/>
              </a:rPr>
              <a:t>増産</a:t>
            </a:r>
            <a:r>
              <a:rPr lang="ja-JP" sz="1400">
                <a:latin typeface="Meiryo"/>
                <a:ea typeface="Meiryo"/>
                <a:cs typeface="+mn-lt"/>
              </a:rPr>
              <a:t>協力</a:t>
            </a:r>
            <a:r>
              <a:rPr lang="ja-JP" altLang="en-US" sz="1400">
                <a:latin typeface="Meiryo"/>
                <a:ea typeface="Meiryo"/>
                <a:cs typeface="+mn-lt"/>
              </a:rPr>
              <a:t>に加え</a:t>
            </a:r>
            <a:r>
              <a:rPr lang="ja-JP" sz="1400">
                <a:latin typeface="Meiryo"/>
                <a:ea typeface="Meiryo"/>
                <a:cs typeface="+mn-lt"/>
              </a:rPr>
              <a:t>、</a:t>
            </a:r>
            <a:r>
              <a:rPr lang="ja-JP" altLang="en-US" sz="1400">
                <a:latin typeface="Meiryo"/>
                <a:ea typeface="Meiryo"/>
                <a:cs typeface="+mn-lt"/>
              </a:rPr>
              <a:t>タンザニア</a:t>
            </a:r>
            <a:r>
              <a:rPr lang="ja-JP" sz="1400">
                <a:latin typeface="Meiryo"/>
                <a:ea typeface="Meiryo"/>
                <a:cs typeface="+mn-lt"/>
              </a:rPr>
              <a:t>農業</a:t>
            </a:r>
            <a:r>
              <a:rPr lang="ja-JP" altLang="en-US" sz="1400">
                <a:latin typeface="Meiryo"/>
                <a:ea typeface="Meiryo"/>
                <a:cs typeface="+mn-lt"/>
              </a:rPr>
              <a:t>投入材支援事業として</a:t>
            </a:r>
            <a:r>
              <a:rPr lang="en-US" altLang="ja-JP" sz="1400">
                <a:latin typeface="Meiryo"/>
                <a:ea typeface="Meiryo"/>
                <a:cs typeface="+mn-lt"/>
              </a:rPr>
              <a:t>100</a:t>
            </a:r>
            <a:r>
              <a:rPr lang="ja-JP" altLang="en-US" sz="1400">
                <a:latin typeface="Meiryo"/>
                <a:ea typeface="Meiryo"/>
                <a:cs typeface="+mn-lt"/>
              </a:rPr>
              <a:t>億円</a:t>
            </a:r>
            <a:r>
              <a:rPr lang="ja-JP" sz="1400">
                <a:latin typeface="Meiryo"/>
                <a:ea typeface="Meiryo"/>
                <a:cs typeface="+mn-lt"/>
              </a:rPr>
              <a:t>を</a:t>
            </a:r>
            <a:r>
              <a:rPr lang="ja-JP" altLang="en-US" sz="1400">
                <a:latin typeface="Meiryo"/>
                <a:ea typeface="Meiryo"/>
                <a:cs typeface="+mn-lt"/>
              </a:rPr>
              <a:t>上限と</a:t>
            </a:r>
            <a:r>
              <a:rPr lang="ja-JP" sz="1400">
                <a:latin typeface="Meiryo"/>
                <a:ea typeface="Meiryo"/>
                <a:cs typeface="+mn-lt"/>
              </a:rPr>
              <a:t>する</a:t>
            </a:r>
            <a:r>
              <a:rPr lang="ja-JP" altLang="en-US" sz="1400">
                <a:latin typeface="Meiryo"/>
                <a:ea typeface="Meiryo"/>
                <a:cs typeface="+mn-lt"/>
              </a:rPr>
              <a:t>円借款</a:t>
            </a:r>
            <a:r>
              <a:rPr lang="ja-JP" sz="1400">
                <a:latin typeface="Meiryo"/>
                <a:ea typeface="Meiryo"/>
                <a:cs typeface="+mn-lt"/>
              </a:rPr>
              <a:t>の</a:t>
            </a:r>
            <a:r>
              <a:rPr lang="ja-JP" altLang="en-US" sz="1400">
                <a:latin typeface="Meiryo"/>
                <a:ea typeface="Meiryo"/>
                <a:cs typeface="+mn-lt"/>
              </a:rPr>
              <a:t>貸</a:t>
            </a:r>
            <a:r>
              <a:rPr lang="ja-JP" sz="1400">
                <a:latin typeface="Meiryo"/>
                <a:ea typeface="Meiryo"/>
                <a:cs typeface="+mn-lt"/>
              </a:rPr>
              <a:t>し</a:t>
            </a:r>
            <a:r>
              <a:rPr lang="ja-JP" altLang="en-US" sz="1400">
                <a:latin typeface="Meiryo"/>
                <a:ea typeface="Meiryo"/>
                <a:cs typeface="+mn-lt"/>
              </a:rPr>
              <a:t>付けなど</a:t>
            </a:r>
            <a:r>
              <a:rPr lang="ja-JP" sz="1400">
                <a:latin typeface="Meiryo"/>
                <a:ea typeface="Meiryo"/>
                <a:cs typeface="+mn-lt"/>
              </a:rPr>
              <a:t>を</a:t>
            </a:r>
            <a:r>
              <a:rPr lang="ja-JP" altLang="en-US" sz="1400">
                <a:latin typeface="Meiryo"/>
                <a:ea typeface="Meiryo"/>
                <a:cs typeface="+mn-lt"/>
              </a:rPr>
              <a:t>実施</a:t>
            </a:r>
            <a:endParaRPr lang="ja-JP"/>
          </a:p>
        </p:txBody>
      </p:sp>
      <p:sp>
        <p:nvSpPr>
          <p:cNvPr id="17" name="テキスト ボックス 16">
            <a:extLst>
              <a:ext uri="{FF2B5EF4-FFF2-40B4-BE49-F238E27FC236}">
                <a16:creationId xmlns:a16="http://schemas.microsoft.com/office/drawing/2014/main" id="{B352C3EE-0777-B6DD-CFCC-70A0F24D1FD4}"/>
              </a:ext>
            </a:extLst>
          </p:cNvPr>
          <p:cNvSpPr txBox="1"/>
          <p:nvPr/>
        </p:nvSpPr>
        <p:spPr>
          <a:xfrm>
            <a:off x="6457496" y="6708964"/>
            <a:ext cx="3688227"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altLang="ja-JP" sz="900" dirty="0" err="1">
                <a:latin typeface="Meiryo"/>
                <a:ea typeface="Meiryo"/>
                <a:cs typeface="+mn-lt"/>
              </a:rPr>
              <a:t>マダガスカルで稲作指導を行うコメ生産性向上・流域管理プロジェクト（PAPRIZ）の専門家</a:t>
            </a:r>
            <a:endParaRPr lang="ja-JP" altLang="en-US" dirty="0" err="1">
              <a:latin typeface="Aptos" panose="020B0004020202020204"/>
              <a:ea typeface="ＭＳ Ｐゴシック" panose="020B0600070205080204" pitchFamily="34" charset="-128"/>
            </a:endParaRPr>
          </a:p>
        </p:txBody>
      </p:sp>
      <p:pic>
        <p:nvPicPr>
          <p:cNvPr id="18" name="図 17" descr="草の上にいる人たち&#10;&#10;AI 生成コンテンツは間違っている可能性があります。">
            <a:extLst>
              <a:ext uri="{FF2B5EF4-FFF2-40B4-BE49-F238E27FC236}">
                <a16:creationId xmlns:a16="http://schemas.microsoft.com/office/drawing/2014/main" id="{C0D8C8CC-BBC9-8A75-620A-7AA08623877B}"/>
              </a:ext>
            </a:extLst>
          </p:cNvPr>
          <p:cNvPicPr>
            <a:picLocks noChangeAspect="1"/>
          </p:cNvPicPr>
          <p:nvPr/>
        </p:nvPicPr>
        <p:blipFill>
          <a:blip r:embed="rId2" cstate="screen">
            <a:extLst>
              <a:ext uri="{28A0092B-C50C-407E-A947-70E740481C1C}">
                <a14:useLocalDpi xmlns:a14="http://schemas.microsoft.com/office/drawing/2010/main"/>
              </a:ext>
            </a:extLst>
          </a:blip>
          <a:srcRect t="-700"/>
          <a:stretch>
            <a:fillRect/>
          </a:stretch>
        </p:blipFill>
        <p:spPr>
          <a:xfrm>
            <a:off x="6480307" y="3900903"/>
            <a:ext cx="3663997" cy="2749730"/>
          </a:xfrm>
          <a:prstGeom prst="rect">
            <a:avLst/>
          </a:prstGeom>
          <a:ln>
            <a:noFill/>
          </a:ln>
        </p:spPr>
      </p:pic>
      <p:grpSp>
        <p:nvGrpSpPr>
          <p:cNvPr id="11" name="グループ化 10">
            <a:extLst>
              <a:ext uri="{FF2B5EF4-FFF2-40B4-BE49-F238E27FC236}">
                <a16:creationId xmlns:a16="http://schemas.microsoft.com/office/drawing/2014/main" id="{53978074-DCF2-DAD9-297B-FFCBEE36444D}"/>
              </a:ext>
            </a:extLst>
          </p:cNvPr>
          <p:cNvGrpSpPr/>
          <p:nvPr/>
        </p:nvGrpSpPr>
        <p:grpSpPr>
          <a:xfrm>
            <a:off x="902494" y="2835364"/>
            <a:ext cx="3931827" cy="1107996"/>
            <a:chOff x="902494" y="2835364"/>
            <a:chExt cx="3931827" cy="1107996"/>
          </a:xfrm>
        </p:grpSpPr>
        <p:sp>
          <p:nvSpPr>
            <p:cNvPr id="3" name="テキスト ボックス 2">
              <a:extLst>
                <a:ext uri="{FF2B5EF4-FFF2-40B4-BE49-F238E27FC236}">
                  <a16:creationId xmlns:a16="http://schemas.microsoft.com/office/drawing/2014/main" id="{0842FF22-C08C-EDB5-7148-63A451426FCF}"/>
                </a:ext>
              </a:extLst>
            </p:cNvPr>
            <p:cNvSpPr txBox="1"/>
            <p:nvPr/>
          </p:nvSpPr>
          <p:spPr>
            <a:xfrm>
              <a:off x="902494" y="2835364"/>
              <a:ext cx="1645703" cy="1107996"/>
            </a:xfrm>
            <a:prstGeom prst="rect">
              <a:avLst/>
            </a:prstGeom>
            <a:noFill/>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r>
                <a:rPr lang="ja-JP" altLang="en-US" b="1">
                  <a:latin typeface="Meiryo"/>
                  <a:ea typeface="Meiryo"/>
                  <a:cs typeface="+mn-lt"/>
                </a:rPr>
                <a:t>技術協力</a:t>
              </a:r>
              <a:r>
                <a:rPr lang="ja-JP" altLang="en-US" sz="2200" b="1">
                  <a:latin typeface="Meiryo"/>
                  <a:ea typeface="Meiryo"/>
                  <a:cs typeface="+mn-lt"/>
                </a:rPr>
                <a:t> </a:t>
              </a:r>
              <a:endParaRPr lang="ja-JP" sz="2200" b="1">
                <a:latin typeface="Meiryo"/>
                <a:ea typeface="Meiryo"/>
                <a:cs typeface="+mn-lt"/>
              </a:endParaRPr>
            </a:p>
            <a:p>
              <a:r>
                <a:rPr lang="ja-JP" altLang="en-US" b="1">
                  <a:latin typeface="Meiryo"/>
                  <a:ea typeface="Meiryo"/>
                  <a:cs typeface="+mn-lt"/>
                </a:rPr>
                <a:t>有償資金協力</a:t>
              </a:r>
              <a:r>
                <a:rPr lang="ja-JP" sz="2200" b="1">
                  <a:latin typeface="Meiryo"/>
                  <a:ea typeface="Meiryo"/>
                  <a:cs typeface="+mn-lt"/>
                </a:rPr>
                <a:t> </a:t>
              </a:r>
            </a:p>
            <a:p>
              <a:r>
                <a:rPr lang="ja-JP" altLang="en-US" b="1">
                  <a:latin typeface="Meiryo"/>
                  <a:ea typeface="Meiryo"/>
                  <a:cs typeface="+mn-lt"/>
                </a:rPr>
                <a:t>無償</a:t>
              </a:r>
              <a:r>
                <a:rPr lang="ja-JP" b="1">
                  <a:latin typeface="Meiryo"/>
                  <a:ea typeface="Meiryo"/>
                  <a:cs typeface="+mn-lt"/>
                </a:rPr>
                <a:t>資</a:t>
              </a:r>
              <a:r>
                <a:rPr lang="ja-JP" altLang="en-US" b="1">
                  <a:latin typeface="Meiryo"/>
                  <a:ea typeface="Meiryo"/>
                  <a:cs typeface="+mn-lt"/>
                </a:rPr>
                <a:t>金協力</a:t>
              </a:r>
              <a:r>
                <a:rPr lang="ja-JP" altLang="en-US" sz="2200" b="1">
                  <a:latin typeface="Meiryo"/>
                  <a:ea typeface="Meiryo"/>
                  <a:cs typeface="+mn-lt"/>
                </a:rPr>
                <a:t> </a:t>
              </a:r>
            </a:p>
          </p:txBody>
        </p:sp>
        <p:sp>
          <p:nvSpPr>
            <p:cNvPr id="8" name="テキスト ボックス 7">
              <a:extLst>
                <a:ext uri="{FF2B5EF4-FFF2-40B4-BE49-F238E27FC236}">
                  <a16:creationId xmlns:a16="http://schemas.microsoft.com/office/drawing/2014/main" id="{D4FCE28F-C9DE-FA35-2AD2-1E05949E6DF0}"/>
                </a:ext>
              </a:extLst>
            </p:cNvPr>
            <p:cNvSpPr txBox="1"/>
            <p:nvPr/>
          </p:nvSpPr>
          <p:spPr>
            <a:xfrm>
              <a:off x="2548505" y="2835364"/>
              <a:ext cx="2285816" cy="1099489"/>
            </a:xfrm>
            <a:prstGeom prst="rect">
              <a:avLst/>
            </a:prstGeom>
            <a:noFill/>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algn="r"/>
              <a:r>
                <a:rPr lang="en-US" altLang="ja-JP" sz="2200" b="1">
                  <a:latin typeface="Meiryo"/>
                  <a:ea typeface="Meiryo"/>
                  <a:cs typeface="+mn-lt"/>
                </a:rPr>
                <a:t>36</a:t>
              </a:r>
              <a:r>
                <a:rPr lang="ja-JP" sz="2200" b="1">
                  <a:latin typeface="Meiryo"/>
                  <a:ea typeface="Meiryo"/>
                  <a:cs typeface="+mn-lt"/>
                </a:rPr>
                <a:t>2.</a:t>
              </a:r>
              <a:r>
                <a:rPr lang="en-US" altLang="ja-JP" sz="2200" b="1">
                  <a:latin typeface="Meiryo"/>
                  <a:ea typeface="Meiryo"/>
                  <a:cs typeface="+mn-lt"/>
                </a:rPr>
                <a:t>08</a:t>
              </a:r>
              <a:r>
                <a:rPr lang="en-US" altLang="ja-JP" b="1" dirty="0">
                  <a:latin typeface="Aptos"/>
                  <a:ea typeface="Meiryo"/>
                  <a:cs typeface="+mn-lt"/>
                </a:rPr>
                <a:t> </a:t>
              </a:r>
              <a:r>
                <a:rPr lang="ja-JP" b="1">
                  <a:latin typeface="Meiryo"/>
                  <a:ea typeface="Meiryo"/>
                  <a:cs typeface="+mn-lt"/>
                </a:rPr>
                <a:t>億円</a:t>
              </a:r>
            </a:p>
            <a:p>
              <a:pPr algn="r"/>
              <a:r>
                <a:rPr lang="en-US" altLang="ja-JP" sz="2200" b="1" dirty="0">
                  <a:latin typeface="Meiryo"/>
                  <a:ea typeface="+mn-lt"/>
                  <a:cs typeface="+mn-lt"/>
                </a:rPr>
                <a:t>376.61</a:t>
              </a:r>
              <a:r>
                <a:rPr lang="en-US" altLang="ja-JP" b="1" dirty="0">
                  <a:latin typeface="Aptos"/>
                  <a:ea typeface="Meiryo"/>
                  <a:cs typeface="+mn-lt"/>
                </a:rPr>
                <a:t> </a:t>
              </a:r>
              <a:r>
                <a:rPr lang="ja-JP" b="1">
                  <a:latin typeface="Meiryo"/>
                  <a:ea typeface="Meiryo"/>
                  <a:cs typeface="+mn-lt"/>
                </a:rPr>
                <a:t>億円</a:t>
              </a:r>
            </a:p>
            <a:p>
              <a:pPr algn="r"/>
              <a:r>
                <a:rPr lang="en-US" altLang="ja-JP" sz="2200" b="1" dirty="0">
                  <a:latin typeface="Meiryo"/>
                  <a:ea typeface="Meiryo"/>
                  <a:cs typeface="+mn-lt"/>
                </a:rPr>
                <a:t>34</a:t>
              </a:r>
              <a:r>
                <a:rPr lang="ja-JP" sz="2200" b="1">
                  <a:latin typeface="Meiryo"/>
                  <a:ea typeface="Meiryo"/>
                  <a:cs typeface="+mn-lt"/>
                </a:rPr>
                <a:t>9.90</a:t>
              </a:r>
              <a:r>
                <a:rPr lang="ja-JP" altLang="en-US" b="1">
                  <a:latin typeface="Meiryo"/>
                  <a:ea typeface="Meiryo"/>
                  <a:cs typeface="+mn-lt"/>
                </a:rPr>
                <a:t> </a:t>
              </a:r>
              <a:r>
                <a:rPr lang="ja-JP" b="1">
                  <a:latin typeface="Meiryo"/>
                  <a:ea typeface="Meiryo"/>
                  <a:cs typeface="+mn-lt"/>
                </a:rPr>
                <a:t>億円</a:t>
              </a:r>
            </a:p>
          </p:txBody>
        </p:sp>
      </p:grpSp>
      <p:sp>
        <p:nvSpPr>
          <p:cNvPr id="12" name="正方形/長方形 11">
            <a:extLst>
              <a:ext uri="{FF2B5EF4-FFF2-40B4-BE49-F238E27FC236}">
                <a16:creationId xmlns:a16="http://schemas.microsoft.com/office/drawing/2014/main" id="{AC270463-2EE2-FB3F-43EB-7963D79B525F}"/>
              </a:ext>
            </a:extLst>
          </p:cNvPr>
          <p:cNvSpPr/>
          <p:nvPr/>
        </p:nvSpPr>
        <p:spPr>
          <a:xfrm>
            <a:off x="992411" y="2593350"/>
            <a:ext cx="5209594" cy="34004"/>
          </a:xfrm>
          <a:prstGeom prst="rect">
            <a:avLst/>
          </a:prstGeom>
          <a:solidFill>
            <a:schemeClr val="bg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ja-JP"/>
            </a:defPPr>
            <a:lvl1pPr marL="0" algn="l" defTabSz="914400" rtl="0" eaLnBrk="1" latinLnBrk="0" hangingPunct="1">
              <a:defRPr kumimoji="1" sz="1800" kern="1200">
                <a:solidFill>
                  <a:schemeClr val="lt1"/>
                </a:solidFill>
                <a:latin typeface="+mn-lt"/>
                <a:ea typeface="+mn-ea"/>
                <a:cs typeface="+mn-cs"/>
              </a:defRPr>
            </a:lvl1pPr>
            <a:lvl2pPr marL="457200" algn="l" defTabSz="914400" rtl="0" eaLnBrk="1" latinLnBrk="0" hangingPunct="1">
              <a:defRPr kumimoji="1" sz="1800" kern="1200">
                <a:solidFill>
                  <a:schemeClr val="lt1"/>
                </a:solidFill>
                <a:latin typeface="+mn-lt"/>
                <a:ea typeface="+mn-ea"/>
                <a:cs typeface="+mn-cs"/>
              </a:defRPr>
            </a:lvl2pPr>
            <a:lvl3pPr marL="914400" algn="l" defTabSz="914400" rtl="0" eaLnBrk="1" latinLnBrk="0" hangingPunct="1">
              <a:defRPr kumimoji="1" sz="1800" kern="1200">
                <a:solidFill>
                  <a:schemeClr val="lt1"/>
                </a:solidFill>
                <a:latin typeface="+mn-lt"/>
                <a:ea typeface="+mn-ea"/>
                <a:cs typeface="+mn-cs"/>
              </a:defRPr>
            </a:lvl3pPr>
            <a:lvl4pPr marL="1371600" algn="l" defTabSz="914400" rtl="0" eaLnBrk="1" latinLnBrk="0" hangingPunct="1">
              <a:defRPr kumimoji="1" sz="1800" kern="1200">
                <a:solidFill>
                  <a:schemeClr val="lt1"/>
                </a:solidFill>
                <a:latin typeface="+mn-lt"/>
                <a:ea typeface="+mn-ea"/>
                <a:cs typeface="+mn-cs"/>
              </a:defRPr>
            </a:lvl4pPr>
            <a:lvl5pPr marL="1828800" algn="l" defTabSz="914400" rtl="0" eaLnBrk="1" latinLnBrk="0" hangingPunct="1">
              <a:defRPr kumimoji="1" sz="1800" kern="1200">
                <a:solidFill>
                  <a:schemeClr val="lt1"/>
                </a:solidFill>
                <a:latin typeface="+mn-lt"/>
                <a:ea typeface="+mn-ea"/>
                <a:cs typeface="+mn-cs"/>
              </a:defRPr>
            </a:lvl5pPr>
            <a:lvl6pPr marL="2286000" algn="l" defTabSz="914400" rtl="0" eaLnBrk="1" latinLnBrk="0" hangingPunct="1">
              <a:defRPr kumimoji="1" sz="1800" kern="1200">
                <a:solidFill>
                  <a:schemeClr val="lt1"/>
                </a:solidFill>
                <a:latin typeface="+mn-lt"/>
                <a:ea typeface="+mn-ea"/>
                <a:cs typeface="+mn-cs"/>
              </a:defRPr>
            </a:lvl6pPr>
            <a:lvl7pPr marL="2743200" algn="l" defTabSz="914400" rtl="0" eaLnBrk="1" latinLnBrk="0" hangingPunct="1">
              <a:defRPr kumimoji="1" sz="1800" kern="1200">
                <a:solidFill>
                  <a:schemeClr val="lt1"/>
                </a:solidFill>
                <a:latin typeface="+mn-lt"/>
                <a:ea typeface="+mn-ea"/>
                <a:cs typeface="+mn-cs"/>
              </a:defRPr>
            </a:lvl7pPr>
            <a:lvl8pPr marL="3200400" algn="l" defTabSz="914400" rtl="0" eaLnBrk="1" latinLnBrk="0" hangingPunct="1">
              <a:defRPr kumimoji="1" sz="1800" kern="1200">
                <a:solidFill>
                  <a:schemeClr val="lt1"/>
                </a:solidFill>
                <a:latin typeface="+mn-lt"/>
                <a:ea typeface="+mn-ea"/>
                <a:cs typeface="+mn-cs"/>
              </a:defRPr>
            </a:lvl8pPr>
            <a:lvl9pPr marL="3657600" algn="l" defTabSz="914400" rtl="0" eaLnBrk="1" latinLnBrk="0" hangingPunct="1">
              <a:defRPr kumimoji="1" sz="1800" kern="1200">
                <a:solidFill>
                  <a:schemeClr val="lt1"/>
                </a:solidFill>
                <a:latin typeface="+mn-lt"/>
                <a:ea typeface="+mn-ea"/>
                <a:cs typeface="+mn-cs"/>
              </a:defRPr>
            </a:lvl9pPr>
          </a:lstStyle>
          <a:p>
            <a:pPr algn="ctr"/>
            <a:endParaRPr lang="ja-JP" altLang="en-US"/>
          </a:p>
        </p:txBody>
      </p:sp>
      <p:grpSp>
        <p:nvGrpSpPr>
          <p:cNvPr id="15" name="グループ化 14">
            <a:extLst>
              <a:ext uri="{FF2B5EF4-FFF2-40B4-BE49-F238E27FC236}">
                <a16:creationId xmlns:a16="http://schemas.microsoft.com/office/drawing/2014/main" id="{018158F6-3F53-396C-632B-8D651EE14153}"/>
              </a:ext>
            </a:extLst>
          </p:cNvPr>
          <p:cNvGrpSpPr/>
          <p:nvPr/>
        </p:nvGrpSpPr>
        <p:grpSpPr>
          <a:xfrm>
            <a:off x="10154487" y="7132940"/>
            <a:ext cx="476056" cy="275437"/>
            <a:chOff x="9952321" y="7089339"/>
            <a:chExt cx="476056" cy="275437"/>
          </a:xfrm>
        </p:grpSpPr>
        <p:sp>
          <p:nvSpPr>
            <p:cNvPr id="13" name="楕円 12">
              <a:extLst>
                <a:ext uri="{FF2B5EF4-FFF2-40B4-BE49-F238E27FC236}">
                  <a16:creationId xmlns:a16="http://schemas.microsoft.com/office/drawing/2014/main" id="{03C455E4-92C4-A606-C6B4-9361EC5EDF4F}"/>
                </a:ext>
              </a:extLst>
            </p:cNvPr>
            <p:cNvSpPr/>
            <p:nvPr/>
          </p:nvSpPr>
          <p:spPr>
            <a:xfrm>
              <a:off x="10050709" y="7089339"/>
              <a:ext cx="273941" cy="275258"/>
            </a:xfrm>
            <a:prstGeom prst="ellipse">
              <a:avLst/>
            </a:prstGeom>
            <a:solidFill>
              <a:srgbClr val="EFEFE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14" name="テキスト ボックス 13">
              <a:extLst>
                <a:ext uri="{FF2B5EF4-FFF2-40B4-BE49-F238E27FC236}">
                  <a16:creationId xmlns:a16="http://schemas.microsoft.com/office/drawing/2014/main" id="{1E80974A-3E1D-C093-0E21-67B5787C553C}"/>
                </a:ext>
              </a:extLst>
            </p:cNvPr>
            <p:cNvSpPr txBox="1"/>
            <p:nvPr/>
          </p:nvSpPr>
          <p:spPr>
            <a:xfrm>
              <a:off x="9952321" y="7118555"/>
              <a:ext cx="476056" cy="246221"/>
            </a:xfrm>
            <a:prstGeom prst="rect">
              <a:avLst/>
            </a:prstGeom>
            <a:noFill/>
          </p:spPr>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algn="ctr"/>
              <a:r>
                <a:rPr lang="ja-JP" altLang="en-US" sz="1000" dirty="0">
                  <a:latin typeface="Meiryo"/>
                  <a:ea typeface="Meiryo"/>
                </a:rPr>
                <a:t>19</a:t>
              </a:r>
              <a:endParaRPr lang="ja-JP" dirty="0"/>
            </a:p>
          </p:txBody>
        </p:sp>
      </p:grpSp>
    </p:spTree>
    <p:extLst>
      <p:ext uri="{BB962C8B-B14F-4D97-AF65-F5344CB8AC3E}">
        <p14:creationId xmlns:p14="http://schemas.microsoft.com/office/powerpoint/2010/main" val="114290735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65651D3-D5A4-6348-8FA3-F7CCAB01FE53}"/>
            </a:ext>
          </a:extLst>
        </p:cNvPr>
        <p:cNvGrpSpPr/>
        <p:nvPr/>
      </p:nvGrpSpPr>
      <p:grpSpPr>
        <a:xfrm>
          <a:off x="0" y="0"/>
          <a:ext cx="0" cy="0"/>
          <a:chOff x="0" y="0"/>
          <a:chExt cx="0" cy="0"/>
        </a:xfrm>
      </p:grpSpPr>
      <p:grpSp>
        <p:nvGrpSpPr>
          <p:cNvPr id="7" name="ガイド" hidden="1">
            <a:extLst>
              <a:ext uri="{FF2B5EF4-FFF2-40B4-BE49-F238E27FC236}">
                <a16:creationId xmlns:a16="http://schemas.microsoft.com/office/drawing/2014/main" id="{98AEC7E3-9CAB-FC76-3B09-6632941B6DD2}"/>
              </a:ext>
            </a:extLst>
          </p:cNvPr>
          <p:cNvGrpSpPr/>
          <p:nvPr/>
        </p:nvGrpSpPr>
        <p:grpSpPr>
          <a:xfrm>
            <a:off x="536312" y="1784002"/>
            <a:ext cx="9612344" cy="5240648"/>
            <a:chOff x="536360" y="1784002"/>
            <a:chExt cx="9612344" cy="5240648"/>
          </a:xfrm>
        </p:grpSpPr>
        <p:sp>
          <p:nvSpPr>
            <p:cNvPr id="4" name="ガイド">
              <a:extLst>
                <a:ext uri="{FF2B5EF4-FFF2-40B4-BE49-F238E27FC236}">
                  <a16:creationId xmlns:a16="http://schemas.microsoft.com/office/drawing/2014/main" id="{970B7B13-7DF1-5ABA-B22F-92A734DDC613}"/>
                </a:ext>
              </a:extLst>
            </p:cNvPr>
            <p:cNvSpPr/>
            <p:nvPr/>
          </p:nvSpPr>
          <p:spPr>
            <a:xfrm>
              <a:off x="536360" y="1784002"/>
              <a:ext cx="9612344" cy="5240648"/>
            </a:xfrm>
            <a:prstGeom prst="rect">
              <a:avLst/>
            </a:prstGeom>
            <a:solidFill>
              <a:schemeClr val="bg1"/>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ja-JP"/>
              </a:defPPr>
              <a:lvl1pPr marL="0" algn="l" defTabSz="995416" rtl="0" eaLnBrk="1" latinLnBrk="0" hangingPunct="1">
                <a:defRPr kumimoji="1" sz="1959" kern="1200">
                  <a:solidFill>
                    <a:schemeClr val="tx1"/>
                  </a:solidFill>
                  <a:latin typeface="+mn-lt"/>
                  <a:ea typeface="+mn-ea"/>
                  <a:cs typeface="+mn-cs"/>
                </a:defRPr>
              </a:lvl1pPr>
              <a:lvl2pPr marL="497708" algn="l" defTabSz="995416" rtl="0" eaLnBrk="1" latinLnBrk="0" hangingPunct="1">
                <a:defRPr kumimoji="1" sz="1959" kern="1200">
                  <a:solidFill>
                    <a:schemeClr val="tx1"/>
                  </a:solidFill>
                  <a:latin typeface="+mn-lt"/>
                  <a:ea typeface="+mn-ea"/>
                  <a:cs typeface="+mn-cs"/>
                </a:defRPr>
              </a:lvl2pPr>
              <a:lvl3pPr marL="995416" algn="l" defTabSz="995416" rtl="0" eaLnBrk="1" latinLnBrk="0" hangingPunct="1">
                <a:defRPr kumimoji="1" sz="1959" kern="1200">
                  <a:solidFill>
                    <a:schemeClr val="tx1"/>
                  </a:solidFill>
                  <a:latin typeface="+mn-lt"/>
                  <a:ea typeface="+mn-ea"/>
                  <a:cs typeface="+mn-cs"/>
                </a:defRPr>
              </a:lvl3pPr>
              <a:lvl4pPr marL="1493124" algn="l" defTabSz="995416" rtl="0" eaLnBrk="1" latinLnBrk="0" hangingPunct="1">
                <a:defRPr kumimoji="1" sz="1959" kern="1200">
                  <a:solidFill>
                    <a:schemeClr val="tx1"/>
                  </a:solidFill>
                  <a:latin typeface="+mn-lt"/>
                  <a:ea typeface="+mn-ea"/>
                  <a:cs typeface="+mn-cs"/>
                </a:defRPr>
              </a:lvl4pPr>
              <a:lvl5pPr marL="1990832" algn="l" defTabSz="995416" rtl="0" eaLnBrk="1" latinLnBrk="0" hangingPunct="1">
                <a:defRPr kumimoji="1" sz="1959" kern="1200">
                  <a:solidFill>
                    <a:schemeClr val="tx1"/>
                  </a:solidFill>
                  <a:latin typeface="+mn-lt"/>
                  <a:ea typeface="+mn-ea"/>
                  <a:cs typeface="+mn-cs"/>
                </a:defRPr>
              </a:lvl5pPr>
              <a:lvl6pPr marL="2488540" algn="l" defTabSz="995416" rtl="0" eaLnBrk="1" latinLnBrk="0" hangingPunct="1">
                <a:defRPr kumimoji="1" sz="1959" kern="1200">
                  <a:solidFill>
                    <a:schemeClr val="tx1"/>
                  </a:solidFill>
                  <a:latin typeface="+mn-lt"/>
                  <a:ea typeface="+mn-ea"/>
                  <a:cs typeface="+mn-cs"/>
                </a:defRPr>
              </a:lvl6pPr>
              <a:lvl7pPr marL="2986248" algn="l" defTabSz="995416" rtl="0" eaLnBrk="1" latinLnBrk="0" hangingPunct="1">
                <a:defRPr kumimoji="1" sz="1959" kern="1200">
                  <a:solidFill>
                    <a:schemeClr val="tx1"/>
                  </a:solidFill>
                  <a:latin typeface="+mn-lt"/>
                  <a:ea typeface="+mn-ea"/>
                  <a:cs typeface="+mn-cs"/>
                </a:defRPr>
              </a:lvl7pPr>
              <a:lvl8pPr marL="3483955" algn="l" defTabSz="995416" rtl="0" eaLnBrk="1" latinLnBrk="0" hangingPunct="1">
                <a:defRPr kumimoji="1" sz="1959" kern="1200">
                  <a:solidFill>
                    <a:schemeClr val="tx1"/>
                  </a:solidFill>
                  <a:latin typeface="+mn-lt"/>
                  <a:ea typeface="+mn-ea"/>
                  <a:cs typeface="+mn-cs"/>
                </a:defRPr>
              </a:lvl8pPr>
              <a:lvl9pPr marL="3981663" algn="l" defTabSz="995416" rtl="0" eaLnBrk="1" latinLnBrk="0" hangingPunct="1">
                <a:defRPr kumimoji="1" sz="1959" kern="1200">
                  <a:solidFill>
                    <a:schemeClr val="tx1"/>
                  </a:solidFill>
                  <a:latin typeface="+mn-lt"/>
                  <a:ea typeface="+mn-ea"/>
                  <a:cs typeface="+mn-cs"/>
                </a:defRPr>
              </a:lvl9pPr>
            </a:lstStyle>
            <a:p>
              <a:pPr algn="ctr"/>
              <a:endParaRPr lang="ja-JP" altLang="en-US" sz="1959"/>
            </a:p>
          </p:txBody>
        </p:sp>
        <p:cxnSp>
          <p:nvCxnSpPr>
            <p:cNvPr id="5" name="直線矢印コネクタ 4">
              <a:extLst>
                <a:ext uri="{FF2B5EF4-FFF2-40B4-BE49-F238E27FC236}">
                  <a16:creationId xmlns:a16="http://schemas.microsoft.com/office/drawing/2014/main" id="{79C9CE65-714B-B59D-ED13-7BE068E5E3FA}"/>
                </a:ext>
              </a:extLst>
            </p:cNvPr>
            <p:cNvCxnSpPr>
              <a:cxnSpLocks/>
            </p:cNvCxnSpPr>
            <p:nvPr/>
          </p:nvCxnSpPr>
          <p:spPr>
            <a:xfrm flipH="1">
              <a:off x="5329169" y="1787212"/>
              <a:ext cx="11318" cy="5234981"/>
            </a:xfrm>
            <a:prstGeom prst="straightConnector1">
              <a:avLst/>
            </a:prstGeom>
            <a:ln>
              <a:solidFill>
                <a:srgbClr val="FF0000"/>
              </a:solidFill>
            </a:ln>
          </p:spPr>
          <p:style>
            <a:lnRef idx="2">
              <a:schemeClr val="accent1"/>
            </a:lnRef>
            <a:fillRef idx="0">
              <a:schemeClr val="accent1"/>
            </a:fillRef>
            <a:effectRef idx="1">
              <a:schemeClr val="accent1"/>
            </a:effectRef>
            <a:fontRef idx="minor">
              <a:schemeClr val="tx1"/>
            </a:fontRef>
          </p:style>
        </p:cxnSp>
      </p:grpSp>
      <p:sp>
        <p:nvSpPr>
          <p:cNvPr id="6" name="テキスト ボックス 00">
            <a:extLst>
              <a:ext uri="{FF2B5EF4-FFF2-40B4-BE49-F238E27FC236}">
                <a16:creationId xmlns:a16="http://schemas.microsoft.com/office/drawing/2014/main" id="{A67A0BF2-CB56-6B79-ECE2-09EA3B866025}"/>
              </a:ext>
            </a:extLst>
          </p:cNvPr>
          <p:cNvSpPr txBox="1"/>
          <p:nvPr/>
        </p:nvSpPr>
        <p:spPr>
          <a:xfrm>
            <a:off x="592410" y="782545"/>
            <a:ext cx="794847" cy="523220"/>
          </a:xfrm>
          <a:prstGeom prst="rect">
            <a:avLst/>
          </a:prstGeom>
          <a:noFill/>
        </p:spPr>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defPPr>
              <a:defRPr lang="ja-JP"/>
            </a:defPPr>
            <a:lvl1pPr marL="0" algn="l" defTabSz="995416" rtl="0" eaLnBrk="1" latinLnBrk="0" hangingPunct="1">
              <a:defRPr kumimoji="1" sz="1959" kern="1200">
                <a:solidFill>
                  <a:schemeClr val="tx1"/>
                </a:solidFill>
                <a:latin typeface="+mn-lt"/>
                <a:ea typeface="+mn-ea"/>
                <a:cs typeface="+mn-cs"/>
              </a:defRPr>
            </a:lvl1pPr>
            <a:lvl2pPr marL="497708" algn="l" defTabSz="995416" rtl="0" eaLnBrk="1" latinLnBrk="0" hangingPunct="1">
              <a:defRPr kumimoji="1" sz="1959" kern="1200">
                <a:solidFill>
                  <a:schemeClr val="tx1"/>
                </a:solidFill>
                <a:latin typeface="+mn-lt"/>
                <a:ea typeface="+mn-ea"/>
                <a:cs typeface="+mn-cs"/>
              </a:defRPr>
            </a:lvl2pPr>
            <a:lvl3pPr marL="995416" algn="l" defTabSz="995416" rtl="0" eaLnBrk="1" latinLnBrk="0" hangingPunct="1">
              <a:defRPr kumimoji="1" sz="1959" kern="1200">
                <a:solidFill>
                  <a:schemeClr val="tx1"/>
                </a:solidFill>
                <a:latin typeface="+mn-lt"/>
                <a:ea typeface="+mn-ea"/>
                <a:cs typeface="+mn-cs"/>
              </a:defRPr>
            </a:lvl3pPr>
            <a:lvl4pPr marL="1493124" algn="l" defTabSz="995416" rtl="0" eaLnBrk="1" latinLnBrk="0" hangingPunct="1">
              <a:defRPr kumimoji="1" sz="1959" kern="1200">
                <a:solidFill>
                  <a:schemeClr val="tx1"/>
                </a:solidFill>
                <a:latin typeface="+mn-lt"/>
                <a:ea typeface="+mn-ea"/>
                <a:cs typeface="+mn-cs"/>
              </a:defRPr>
            </a:lvl4pPr>
            <a:lvl5pPr marL="1990832" algn="l" defTabSz="995416" rtl="0" eaLnBrk="1" latinLnBrk="0" hangingPunct="1">
              <a:defRPr kumimoji="1" sz="1959" kern="1200">
                <a:solidFill>
                  <a:schemeClr val="tx1"/>
                </a:solidFill>
                <a:latin typeface="+mn-lt"/>
                <a:ea typeface="+mn-ea"/>
                <a:cs typeface="+mn-cs"/>
              </a:defRPr>
            </a:lvl5pPr>
            <a:lvl6pPr marL="2488540" algn="l" defTabSz="995416" rtl="0" eaLnBrk="1" latinLnBrk="0" hangingPunct="1">
              <a:defRPr kumimoji="1" sz="1959" kern="1200">
                <a:solidFill>
                  <a:schemeClr val="tx1"/>
                </a:solidFill>
                <a:latin typeface="+mn-lt"/>
                <a:ea typeface="+mn-ea"/>
                <a:cs typeface="+mn-cs"/>
              </a:defRPr>
            </a:lvl6pPr>
            <a:lvl7pPr marL="2986248" algn="l" defTabSz="995416" rtl="0" eaLnBrk="1" latinLnBrk="0" hangingPunct="1">
              <a:defRPr kumimoji="1" sz="1959" kern="1200">
                <a:solidFill>
                  <a:schemeClr val="tx1"/>
                </a:solidFill>
                <a:latin typeface="+mn-lt"/>
                <a:ea typeface="+mn-ea"/>
                <a:cs typeface="+mn-cs"/>
              </a:defRPr>
            </a:lvl7pPr>
            <a:lvl8pPr marL="3483955" algn="l" defTabSz="995416" rtl="0" eaLnBrk="1" latinLnBrk="0" hangingPunct="1">
              <a:defRPr kumimoji="1" sz="1959" kern="1200">
                <a:solidFill>
                  <a:schemeClr val="tx1"/>
                </a:solidFill>
                <a:latin typeface="+mn-lt"/>
                <a:ea typeface="+mn-ea"/>
                <a:cs typeface="+mn-cs"/>
              </a:defRPr>
            </a:lvl8pPr>
            <a:lvl9pPr marL="3981663" algn="l" defTabSz="995416" rtl="0" eaLnBrk="1" latinLnBrk="0" hangingPunct="1">
              <a:defRPr kumimoji="1" sz="1959" kern="1200">
                <a:solidFill>
                  <a:schemeClr val="tx1"/>
                </a:solidFill>
                <a:latin typeface="+mn-lt"/>
                <a:ea typeface="+mn-ea"/>
                <a:cs typeface="+mn-cs"/>
              </a:defRPr>
            </a:lvl9pPr>
          </a:lstStyle>
          <a:p>
            <a:pPr algn="ctr"/>
            <a:r>
              <a:rPr lang="ja-JP" altLang="en-US" sz="2800" b="1">
                <a:solidFill>
                  <a:schemeClr val="bg1"/>
                </a:solidFill>
                <a:latin typeface="Meiryo"/>
                <a:ea typeface="Meiryo"/>
              </a:rPr>
              <a:t>09</a:t>
            </a:r>
            <a:endParaRPr lang="ja-JP">
              <a:solidFill>
                <a:schemeClr val="bg1"/>
              </a:solidFill>
            </a:endParaRPr>
          </a:p>
        </p:txBody>
      </p:sp>
      <p:sp>
        <p:nvSpPr>
          <p:cNvPr id="9" name="テキスト ボックス タイトル">
            <a:extLst>
              <a:ext uri="{FF2B5EF4-FFF2-40B4-BE49-F238E27FC236}">
                <a16:creationId xmlns:a16="http://schemas.microsoft.com/office/drawing/2014/main" id="{B4DD293C-22BD-9145-F58E-DFDF0811C420}"/>
              </a:ext>
            </a:extLst>
          </p:cNvPr>
          <p:cNvSpPr txBox="1"/>
          <p:nvPr/>
        </p:nvSpPr>
        <p:spPr>
          <a:xfrm>
            <a:off x="1681565" y="774879"/>
            <a:ext cx="8552036" cy="523220"/>
          </a:xfrm>
          <a:prstGeom prst="rect">
            <a:avLst/>
          </a:prstGeom>
          <a:noFill/>
        </p:spPr>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defPPr>
              <a:defRPr lang="ja-JP"/>
            </a:defPPr>
            <a:lvl1pPr marL="0" algn="l" defTabSz="995416" rtl="0" eaLnBrk="1" latinLnBrk="0" hangingPunct="1">
              <a:defRPr kumimoji="1" sz="1959" kern="1200">
                <a:solidFill>
                  <a:schemeClr val="tx1"/>
                </a:solidFill>
                <a:latin typeface="+mn-lt"/>
                <a:ea typeface="+mn-ea"/>
                <a:cs typeface="+mn-cs"/>
              </a:defRPr>
            </a:lvl1pPr>
            <a:lvl2pPr marL="497708" algn="l" defTabSz="995416" rtl="0" eaLnBrk="1" latinLnBrk="0" hangingPunct="1">
              <a:defRPr kumimoji="1" sz="1959" kern="1200">
                <a:solidFill>
                  <a:schemeClr val="tx1"/>
                </a:solidFill>
                <a:latin typeface="+mn-lt"/>
                <a:ea typeface="+mn-ea"/>
                <a:cs typeface="+mn-cs"/>
              </a:defRPr>
            </a:lvl2pPr>
            <a:lvl3pPr marL="995416" algn="l" defTabSz="995416" rtl="0" eaLnBrk="1" latinLnBrk="0" hangingPunct="1">
              <a:defRPr kumimoji="1" sz="1959" kern="1200">
                <a:solidFill>
                  <a:schemeClr val="tx1"/>
                </a:solidFill>
                <a:latin typeface="+mn-lt"/>
                <a:ea typeface="+mn-ea"/>
                <a:cs typeface="+mn-cs"/>
              </a:defRPr>
            </a:lvl3pPr>
            <a:lvl4pPr marL="1493124" algn="l" defTabSz="995416" rtl="0" eaLnBrk="1" latinLnBrk="0" hangingPunct="1">
              <a:defRPr kumimoji="1" sz="1959" kern="1200">
                <a:solidFill>
                  <a:schemeClr val="tx1"/>
                </a:solidFill>
                <a:latin typeface="+mn-lt"/>
                <a:ea typeface="+mn-ea"/>
                <a:cs typeface="+mn-cs"/>
              </a:defRPr>
            </a:lvl4pPr>
            <a:lvl5pPr marL="1990832" algn="l" defTabSz="995416" rtl="0" eaLnBrk="1" latinLnBrk="0" hangingPunct="1">
              <a:defRPr kumimoji="1" sz="1959" kern="1200">
                <a:solidFill>
                  <a:schemeClr val="tx1"/>
                </a:solidFill>
                <a:latin typeface="+mn-lt"/>
                <a:ea typeface="+mn-ea"/>
                <a:cs typeface="+mn-cs"/>
              </a:defRPr>
            </a:lvl5pPr>
            <a:lvl6pPr marL="2488540" algn="l" defTabSz="995416" rtl="0" eaLnBrk="1" latinLnBrk="0" hangingPunct="1">
              <a:defRPr kumimoji="1" sz="1959" kern="1200">
                <a:solidFill>
                  <a:schemeClr val="tx1"/>
                </a:solidFill>
                <a:latin typeface="+mn-lt"/>
                <a:ea typeface="+mn-ea"/>
                <a:cs typeface="+mn-cs"/>
              </a:defRPr>
            </a:lvl6pPr>
            <a:lvl7pPr marL="2986248" algn="l" defTabSz="995416" rtl="0" eaLnBrk="1" latinLnBrk="0" hangingPunct="1">
              <a:defRPr kumimoji="1" sz="1959" kern="1200">
                <a:solidFill>
                  <a:schemeClr val="tx1"/>
                </a:solidFill>
                <a:latin typeface="+mn-lt"/>
                <a:ea typeface="+mn-ea"/>
                <a:cs typeface="+mn-cs"/>
              </a:defRPr>
            </a:lvl7pPr>
            <a:lvl8pPr marL="3483955" algn="l" defTabSz="995416" rtl="0" eaLnBrk="1" latinLnBrk="0" hangingPunct="1">
              <a:defRPr kumimoji="1" sz="1959" kern="1200">
                <a:solidFill>
                  <a:schemeClr val="tx1"/>
                </a:solidFill>
                <a:latin typeface="+mn-lt"/>
                <a:ea typeface="+mn-ea"/>
                <a:cs typeface="+mn-cs"/>
              </a:defRPr>
            </a:lvl8pPr>
            <a:lvl9pPr marL="3981663" algn="l" defTabSz="995416" rtl="0" eaLnBrk="1" latinLnBrk="0" hangingPunct="1">
              <a:defRPr kumimoji="1" sz="1959" kern="1200">
                <a:solidFill>
                  <a:schemeClr val="tx1"/>
                </a:solidFill>
                <a:latin typeface="+mn-lt"/>
                <a:ea typeface="+mn-ea"/>
                <a:cs typeface="+mn-cs"/>
              </a:defRPr>
            </a:lvl9pPr>
          </a:lstStyle>
          <a:p>
            <a:r>
              <a:rPr lang="ja-JP" sz="2800" b="1">
                <a:latin typeface="Meiryo"/>
                <a:ea typeface="Meiryo"/>
                <a:cs typeface="+mn-lt"/>
              </a:rPr>
              <a:t>地域別概況</a:t>
            </a:r>
            <a:r>
              <a:rPr lang="ja-JP" altLang="en-US" sz="2800" b="1">
                <a:latin typeface="Meiryo"/>
                <a:ea typeface="Meiryo"/>
              </a:rPr>
              <a:t>　</a:t>
            </a:r>
            <a:r>
              <a:rPr lang="ja-JP" altLang="en-US" sz="2000" b="1">
                <a:latin typeface="Meiryo"/>
                <a:ea typeface="Meiryo"/>
                <a:cs typeface="+mn-lt"/>
              </a:rPr>
              <a:t>中東・欧州</a:t>
            </a:r>
          </a:p>
        </p:txBody>
      </p:sp>
      <p:sp>
        <p:nvSpPr>
          <p:cNvPr id="10" name="テキスト ボックス 9">
            <a:extLst>
              <a:ext uri="{FF2B5EF4-FFF2-40B4-BE49-F238E27FC236}">
                <a16:creationId xmlns:a16="http://schemas.microsoft.com/office/drawing/2014/main" id="{31EBFE04-A0D6-8251-1FA2-EE96FEFCEFF9}"/>
              </a:ext>
            </a:extLst>
          </p:cNvPr>
          <p:cNvSpPr txBox="1"/>
          <p:nvPr/>
        </p:nvSpPr>
        <p:spPr>
          <a:xfrm>
            <a:off x="902212" y="1889633"/>
            <a:ext cx="8121027" cy="707886"/>
          </a:xfrm>
          <a:prstGeom prst="rect">
            <a:avLst/>
          </a:prstGeom>
          <a:noFill/>
        </p:spPr>
        <p:txBody>
          <a:bodyPr rot="0" spcFirstLastPara="0" vert="horz" wrap="square" lIns="91440" tIns="45720" rIns="91440" bIns="45720" numCol="1" spcCol="0" rtlCol="0" fromWordArt="0" anchor="ctr" anchorCtr="0" forceAA="0" compatLnSpc="1">
            <a:prstTxWarp prst="textNoShape">
              <a:avLst/>
            </a:prstTxWarp>
            <a:spAutoFit/>
          </a:bodyPr>
          <a:lstStyle>
            <a:defPPr>
              <a:defRPr lang="ja-JP"/>
            </a:defPPr>
            <a:lvl1pPr marL="0" algn="l" defTabSz="995416" rtl="0" eaLnBrk="1" latinLnBrk="0" hangingPunct="1">
              <a:defRPr kumimoji="1" sz="1959" kern="1200">
                <a:solidFill>
                  <a:schemeClr val="tx1"/>
                </a:solidFill>
                <a:latin typeface="+mn-lt"/>
                <a:ea typeface="+mn-ea"/>
                <a:cs typeface="+mn-cs"/>
              </a:defRPr>
            </a:lvl1pPr>
            <a:lvl2pPr marL="497708" algn="l" defTabSz="995416" rtl="0" eaLnBrk="1" latinLnBrk="0" hangingPunct="1">
              <a:defRPr kumimoji="1" sz="1959" kern="1200">
                <a:solidFill>
                  <a:schemeClr val="tx1"/>
                </a:solidFill>
                <a:latin typeface="+mn-lt"/>
                <a:ea typeface="+mn-ea"/>
                <a:cs typeface="+mn-cs"/>
              </a:defRPr>
            </a:lvl2pPr>
            <a:lvl3pPr marL="995416" algn="l" defTabSz="995416" rtl="0" eaLnBrk="1" latinLnBrk="0" hangingPunct="1">
              <a:defRPr kumimoji="1" sz="1959" kern="1200">
                <a:solidFill>
                  <a:schemeClr val="tx1"/>
                </a:solidFill>
                <a:latin typeface="+mn-lt"/>
                <a:ea typeface="+mn-ea"/>
                <a:cs typeface="+mn-cs"/>
              </a:defRPr>
            </a:lvl3pPr>
            <a:lvl4pPr marL="1493124" algn="l" defTabSz="995416" rtl="0" eaLnBrk="1" latinLnBrk="0" hangingPunct="1">
              <a:defRPr kumimoji="1" sz="1959" kern="1200">
                <a:solidFill>
                  <a:schemeClr val="tx1"/>
                </a:solidFill>
                <a:latin typeface="+mn-lt"/>
                <a:ea typeface="+mn-ea"/>
                <a:cs typeface="+mn-cs"/>
              </a:defRPr>
            </a:lvl4pPr>
            <a:lvl5pPr marL="1990832" algn="l" defTabSz="995416" rtl="0" eaLnBrk="1" latinLnBrk="0" hangingPunct="1">
              <a:defRPr kumimoji="1" sz="1959" kern="1200">
                <a:solidFill>
                  <a:schemeClr val="tx1"/>
                </a:solidFill>
                <a:latin typeface="+mn-lt"/>
                <a:ea typeface="+mn-ea"/>
                <a:cs typeface="+mn-cs"/>
              </a:defRPr>
            </a:lvl5pPr>
            <a:lvl6pPr marL="2488540" algn="l" defTabSz="995416" rtl="0" eaLnBrk="1" latinLnBrk="0" hangingPunct="1">
              <a:defRPr kumimoji="1" sz="1959" kern="1200">
                <a:solidFill>
                  <a:schemeClr val="tx1"/>
                </a:solidFill>
                <a:latin typeface="+mn-lt"/>
                <a:ea typeface="+mn-ea"/>
                <a:cs typeface="+mn-cs"/>
              </a:defRPr>
            </a:lvl6pPr>
            <a:lvl7pPr marL="2986248" algn="l" defTabSz="995416" rtl="0" eaLnBrk="1" latinLnBrk="0" hangingPunct="1">
              <a:defRPr kumimoji="1" sz="1959" kern="1200">
                <a:solidFill>
                  <a:schemeClr val="tx1"/>
                </a:solidFill>
                <a:latin typeface="+mn-lt"/>
                <a:ea typeface="+mn-ea"/>
                <a:cs typeface="+mn-cs"/>
              </a:defRPr>
            </a:lvl7pPr>
            <a:lvl8pPr marL="3483955" algn="l" defTabSz="995416" rtl="0" eaLnBrk="1" latinLnBrk="0" hangingPunct="1">
              <a:defRPr kumimoji="1" sz="1959" kern="1200">
                <a:solidFill>
                  <a:schemeClr val="tx1"/>
                </a:solidFill>
                <a:latin typeface="+mn-lt"/>
                <a:ea typeface="+mn-ea"/>
                <a:cs typeface="+mn-cs"/>
              </a:defRPr>
            </a:lvl8pPr>
            <a:lvl9pPr marL="3981663" algn="l" defTabSz="995416" rtl="0" eaLnBrk="1" latinLnBrk="0" hangingPunct="1">
              <a:defRPr kumimoji="1" sz="1959" kern="1200">
                <a:solidFill>
                  <a:schemeClr val="tx1"/>
                </a:solidFill>
                <a:latin typeface="+mn-lt"/>
                <a:ea typeface="+mn-ea"/>
                <a:cs typeface="+mn-cs"/>
              </a:defRPr>
            </a:lvl9pPr>
          </a:lstStyle>
          <a:p>
            <a:r>
              <a:rPr lang="ja-JP" sz="1400" b="1">
                <a:latin typeface="Meiryo"/>
                <a:ea typeface="Meiryo"/>
                <a:cs typeface="+mn-lt"/>
              </a:rPr>
              <a:t>2023年度　事業規模合計</a:t>
            </a:r>
            <a:r>
              <a:rPr lang="ja-JP" altLang="en-US" sz="1400" b="1">
                <a:latin typeface="Meiryo"/>
                <a:ea typeface="Meiryo"/>
                <a:cs typeface="+mn-lt"/>
              </a:rPr>
              <a:t>　</a:t>
            </a:r>
            <a:r>
              <a:rPr lang="en-US" altLang="ja-JP" sz="1400" b="1">
                <a:latin typeface="Meiryo"/>
                <a:ea typeface="Meiryo"/>
                <a:cs typeface="+mn-lt"/>
              </a:rPr>
              <a:t> </a:t>
            </a:r>
            <a:r>
              <a:rPr lang="ja-JP" altLang="en-US" sz="4000" b="1">
                <a:latin typeface="Meiryo"/>
                <a:ea typeface="Meiryo"/>
                <a:cs typeface="+mn-lt"/>
              </a:rPr>
              <a:t>4,866.14</a:t>
            </a:r>
            <a:r>
              <a:rPr lang="en-US" sz="1400" b="1">
                <a:latin typeface="Meiryo"/>
                <a:ea typeface="Meiryo"/>
                <a:cs typeface="+mn-lt"/>
              </a:rPr>
              <a:t> </a:t>
            </a:r>
            <a:r>
              <a:rPr lang="en-US" altLang="en-US" sz="1400" b="1" err="1">
                <a:latin typeface="Meiryo"/>
                <a:ea typeface="Meiryo"/>
                <a:cs typeface="+mn-lt"/>
              </a:rPr>
              <a:t>億円</a:t>
            </a:r>
            <a:endParaRPr lang="ja-JP" sz="1400" b="1" err="1">
              <a:latin typeface="Meiryo"/>
              <a:ea typeface="Meiryo"/>
            </a:endParaRPr>
          </a:p>
        </p:txBody>
      </p:sp>
      <p:sp>
        <p:nvSpPr>
          <p:cNvPr id="16" name="テキスト ボックス 15">
            <a:extLst>
              <a:ext uri="{FF2B5EF4-FFF2-40B4-BE49-F238E27FC236}">
                <a16:creationId xmlns:a16="http://schemas.microsoft.com/office/drawing/2014/main" id="{0ED864D6-216D-E7F8-002A-766E77A196BC}"/>
              </a:ext>
            </a:extLst>
          </p:cNvPr>
          <p:cNvSpPr txBox="1"/>
          <p:nvPr/>
        </p:nvSpPr>
        <p:spPr>
          <a:xfrm>
            <a:off x="991925" y="4115823"/>
            <a:ext cx="5236172" cy="3281668"/>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182880" indent="-182880">
              <a:lnSpc>
                <a:spcPct val="150000"/>
              </a:lnSpc>
              <a:spcBef>
                <a:spcPts val="500"/>
              </a:spcBef>
              <a:buFont typeface="Arial"/>
              <a:buChar char="•"/>
            </a:pPr>
            <a:r>
              <a:rPr lang="ja-JP" altLang="en-US" sz="1400">
                <a:latin typeface="Meiryo"/>
                <a:ea typeface="Meiryo"/>
                <a:cs typeface="+mn-lt"/>
              </a:rPr>
              <a:t>中東地域では、ガザでの武力衝突を受け、ガザ地区向けにテント、毛布、医療用消耗品、食料キットなどの物資を供与</a:t>
            </a:r>
            <a:endParaRPr lang="ja-JP" sz="1400">
              <a:latin typeface="Meiryo"/>
              <a:ea typeface="Meiryo"/>
            </a:endParaRPr>
          </a:p>
          <a:p>
            <a:pPr marL="182880" indent="-182880">
              <a:lnSpc>
                <a:spcPct val="150000"/>
              </a:lnSpc>
              <a:spcBef>
                <a:spcPts val="500"/>
              </a:spcBef>
              <a:buFont typeface="Arial"/>
              <a:buChar char="•"/>
            </a:pPr>
            <a:r>
              <a:rPr lang="ja-JP" sz="1400">
                <a:latin typeface="Meiryo"/>
                <a:ea typeface="Meiryo"/>
                <a:cs typeface="+mn-lt"/>
              </a:rPr>
              <a:t>イラクの石油精製事業の継続に加え、チュニジアでは給水分野での協力を進め、エジプトでは国民生活の基盤となるカイロ市の地下鉄整備を推進</a:t>
            </a:r>
            <a:endParaRPr lang="ja-JP" sz="1400">
              <a:latin typeface="Meiryo"/>
              <a:ea typeface="Meiryo"/>
            </a:endParaRPr>
          </a:p>
          <a:p>
            <a:pPr marL="182880" indent="-182880">
              <a:lnSpc>
                <a:spcPct val="150000"/>
              </a:lnSpc>
              <a:spcBef>
                <a:spcPts val="500"/>
              </a:spcBef>
              <a:buFont typeface="Arial"/>
              <a:buChar char="•"/>
            </a:pPr>
            <a:r>
              <a:rPr lang="ja-JP" sz="1400">
                <a:latin typeface="Meiryo"/>
                <a:ea typeface="Meiryo"/>
                <a:cs typeface="+mn-lt"/>
              </a:rPr>
              <a:t>欧州地域では、ウクライナに対する地雷・不発弾対策や民間投資促進などの緊急復旧・経済復興に協力</a:t>
            </a:r>
            <a:endParaRPr lang="ja-JP" sz="1400">
              <a:latin typeface="Meiryo"/>
              <a:ea typeface="Meiryo"/>
            </a:endParaRPr>
          </a:p>
          <a:p>
            <a:pPr marL="182880" indent="-182880">
              <a:lnSpc>
                <a:spcPct val="150000"/>
              </a:lnSpc>
              <a:spcBef>
                <a:spcPts val="500"/>
              </a:spcBef>
              <a:buFont typeface="Arial"/>
              <a:buChar char="•"/>
            </a:pPr>
            <a:r>
              <a:rPr lang="ja-JP" sz="1400">
                <a:latin typeface="Meiryo"/>
                <a:ea typeface="Meiryo"/>
                <a:cs typeface="+mn-lt"/>
              </a:rPr>
              <a:t>ウクライナやトルコと東北地方の関係者をつなぎ、東日本大震災の復興経験を学ぶ機会を提供</a:t>
            </a:r>
            <a:endParaRPr lang="ja-JP" sz="1400">
              <a:latin typeface="Meiryo"/>
              <a:ea typeface="Meiryo"/>
            </a:endParaRPr>
          </a:p>
        </p:txBody>
      </p:sp>
      <p:sp>
        <p:nvSpPr>
          <p:cNvPr id="17" name="テキスト ボックス 16">
            <a:extLst>
              <a:ext uri="{FF2B5EF4-FFF2-40B4-BE49-F238E27FC236}">
                <a16:creationId xmlns:a16="http://schemas.microsoft.com/office/drawing/2014/main" id="{2C5EF052-47DC-4F18-9AA5-D4775D761C74}"/>
              </a:ext>
            </a:extLst>
          </p:cNvPr>
          <p:cNvSpPr txBox="1"/>
          <p:nvPr/>
        </p:nvSpPr>
        <p:spPr>
          <a:xfrm>
            <a:off x="6457496" y="6708964"/>
            <a:ext cx="3688227" cy="2308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900" err="1">
                <a:latin typeface="Meiryo"/>
                <a:ea typeface="Meiryo"/>
                <a:cs typeface="+mn-lt"/>
              </a:rPr>
              <a:t>食料キットの配布を受けるガザ地区に暮らす家族</a:t>
            </a:r>
            <a:endParaRPr lang="ja-JP" err="1"/>
          </a:p>
        </p:txBody>
      </p:sp>
      <p:pic>
        <p:nvPicPr>
          <p:cNvPr id="18" name="図 17" descr="人, 座る, 男, 民衆 が含まれている画像&#10;&#10;AI 生成コンテンツは間違っている可能性があります。">
            <a:extLst>
              <a:ext uri="{FF2B5EF4-FFF2-40B4-BE49-F238E27FC236}">
                <a16:creationId xmlns:a16="http://schemas.microsoft.com/office/drawing/2014/main" id="{687EFC9C-E8CE-D1A9-CEA9-D48E24881E31}"/>
              </a:ext>
            </a:extLst>
          </p:cNvPr>
          <p:cNvPicPr>
            <a:picLocks noChangeAspect="1"/>
          </p:cNvPicPr>
          <p:nvPr/>
        </p:nvPicPr>
        <p:blipFill>
          <a:blip r:embed="rId2" cstate="screen">
            <a:extLst>
              <a:ext uri="{28A0092B-C50C-407E-A947-70E740481C1C}">
                <a14:useLocalDpi xmlns:a14="http://schemas.microsoft.com/office/drawing/2010/main"/>
              </a:ext>
            </a:extLst>
          </a:blip>
          <a:srcRect/>
          <a:stretch>
            <a:fillRect/>
          </a:stretch>
        </p:blipFill>
        <p:spPr>
          <a:xfrm>
            <a:off x="6480307" y="3900903"/>
            <a:ext cx="3663997" cy="2749730"/>
          </a:xfrm>
          <a:prstGeom prst="rect">
            <a:avLst/>
          </a:prstGeom>
          <a:ln>
            <a:noFill/>
          </a:ln>
        </p:spPr>
      </p:pic>
      <p:grpSp>
        <p:nvGrpSpPr>
          <p:cNvPr id="11" name="グループ化 10">
            <a:extLst>
              <a:ext uri="{FF2B5EF4-FFF2-40B4-BE49-F238E27FC236}">
                <a16:creationId xmlns:a16="http://schemas.microsoft.com/office/drawing/2014/main" id="{72CC63A3-4B85-A046-410B-9FEEF2BC2218}"/>
              </a:ext>
            </a:extLst>
          </p:cNvPr>
          <p:cNvGrpSpPr/>
          <p:nvPr/>
        </p:nvGrpSpPr>
        <p:grpSpPr>
          <a:xfrm>
            <a:off x="902494" y="2835364"/>
            <a:ext cx="3931827" cy="1107996"/>
            <a:chOff x="902494" y="2835364"/>
            <a:chExt cx="3931827" cy="1107996"/>
          </a:xfrm>
        </p:grpSpPr>
        <p:sp>
          <p:nvSpPr>
            <p:cNvPr id="3" name="テキスト ボックス 2">
              <a:extLst>
                <a:ext uri="{FF2B5EF4-FFF2-40B4-BE49-F238E27FC236}">
                  <a16:creationId xmlns:a16="http://schemas.microsoft.com/office/drawing/2014/main" id="{B060502B-9D86-425D-6DEA-B07065CD3F77}"/>
                </a:ext>
              </a:extLst>
            </p:cNvPr>
            <p:cNvSpPr txBox="1"/>
            <p:nvPr/>
          </p:nvSpPr>
          <p:spPr>
            <a:xfrm>
              <a:off x="902494" y="2835364"/>
              <a:ext cx="1645703" cy="1107996"/>
            </a:xfrm>
            <a:prstGeom prst="rect">
              <a:avLst/>
            </a:prstGeom>
            <a:noFill/>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r>
                <a:rPr lang="ja-JP" altLang="en-US" b="1">
                  <a:latin typeface="Meiryo"/>
                  <a:ea typeface="Meiryo"/>
                  <a:cs typeface="+mn-lt"/>
                </a:rPr>
                <a:t>技術協力</a:t>
              </a:r>
              <a:r>
                <a:rPr lang="ja-JP" altLang="en-US" sz="2200" b="1">
                  <a:latin typeface="Meiryo"/>
                  <a:ea typeface="Meiryo"/>
                  <a:cs typeface="+mn-lt"/>
                </a:rPr>
                <a:t> </a:t>
              </a:r>
              <a:endParaRPr lang="ja-JP" sz="2200" b="1">
                <a:latin typeface="Meiryo"/>
                <a:ea typeface="Meiryo"/>
                <a:cs typeface="+mn-lt"/>
              </a:endParaRPr>
            </a:p>
            <a:p>
              <a:r>
                <a:rPr lang="ja-JP" altLang="en-US" b="1">
                  <a:latin typeface="Meiryo"/>
                  <a:ea typeface="Meiryo"/>
                  <a:cs typeface="+mn-lt"/>
                </a:rPr>
                <a:t>有償資金協力</a:t>
              </a:r>
              <a:r>
                <a:rPr lang="ja-JP" sz="2200" b="1">
                  <a:latin typeface="Meiryo"/>
                  <a:ea typeface="Meiryo"/>
                  <a:cs typeface="+mn-lt"/>
                </a:rPr>
                <a:t> </a:t>
              </a:r>
            </a:p>
            <a:p>
              <a:r>
                <a:rPr lang="ja-JP" altLang="en-US" b="1">
                  <a:latin typeface="Meiryo"/>
                  <a:ea typeface="Meiryo"/>
                  <a:cs typeface="+mn-lt"/>
                </a:rPr>
                <a:t>無償</a:t>
              </a:r>
              <a:r>
                <a:rPr lang="ja-JP" b="1">
                  <a:latin typeface="Meiryo"/>
                  <a:ea typeface="Meiryo"/>
                  <a:cs typeface="+mn-lt"/>
                </a:rPr>
                <a:t>資</a:t>
              </a:r>
              <a:r>
                <a:rPr lang="ja-JP" altLang="en-US" b="1">
                  <a:latin typeface="Meiryo"/>
                  <a:ea typeface="Meiryo"/>
                  <a:cs typeface="+mn-lt"/>
                </a:rPr>
                <a:t>金協力</a:t>
              </a:r>
              <a:r>
                <a:rPr lang="ja-JP" altLang="en-US" sz="2200" b="1">
                  <a:latin typeface="Meiryo"/>
                  <a:ea typeface="Meiryo"/>
                  <a:cs typeface="+mn-lt"/>
                </a:rPr>
                <a:t> </a:t>
              </a:r>
            </a:p>
          </p:txBody>
        </p:sp>
        <p:sp>
          <p:nvSpPr>
            <p:cNvPr id="8" name="テキスト ボックス 7">
              <a:extLst>
                <a:ext uri="{FF2B5EF4-FFF2-40B4-BE49-F238E27FC236}">
                  <a16:creationId xmlns:a16="http://schemas.microsoft.com/office/drawing/2014/main" id="{EE97CABC-E56B-E409-0A8F-303C1131094B}"/>
                </a:ext>
              </a:extLst>
            </p:cNvPr>
            <p:cNvSpPr txBox="1"/>
            <p:nvPr/>
          </p:nvSpPr>
          <p:spPr>
            <a:xfrm>
              <a:off x="2548505" y="2835364"/>
              <a:ext cx="2285816" cy="1099489"/>
            </a:xfrm>
            <a:prstGeom prst="rect">
              <a:avLst/>
            </a:prstGeom>
            <a:noFill/>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algn="r"/>
              <a:r>
                <a:rPr lang="en-US" altLang="ja-JP" sz="2200" b="1" dirty="0">
                  <a:latin typeface="Meiryo"/>
                  <a:ea typeface="Meiryo"/>
                  <a:cs typeface="+mn-lt"/>
                </a:rPr>
                <a:t>134</a:t>
              </a:r>
              <a:r>
                <a:rPr lang="ja-JP" sz="2200" b="1" dirty="0">
                  <a:latin typeface="Meiryo"/>
                  <a:ea typeface="Meiryo"/>
                  <a:cs typeface="+mn-lt"/>
                </a:rPr>
                <a:t>.</a:t>
              </a:r>
              <a:r>
                <a:rPr lang="en-US" altLang="ja-JP" sz="2200" b="1" dirty="0">
                  <a:latin typeface="Meiryo"/>
                  <a:ea typeface="Meiryo"/>
                  <a:cs typeface="+mn-lt"/>
                </a:rPr>
                <a:t>86</a:t>
              </a:r>
              <a:r>
                <a:rPr lang="en-US" altLang="ja-JP" b="1" dirty="0">
                  <a:latin typeface="Aptos"/>
                  <a:ea typeface="Meiryo"/>
                  <a:cs typeface="+mn-lt"/>
                </a:rPr>
                <a:t> </a:t>
              </a:r>
              <a:r>
                <a:rPr lang="ja-JP" b="1">
                  <a:latin typeface="Meiryo"/>
                  <a:ea typeface="Meiryo"/>
                  <a:cs typeface="+mn-lt"/>
                </a:rPr>
                <a:t>億円</a:t>
              </a:r>
            </a:p>
            <a:p>
              <a:pPr algn="r"/>
              <a:r>
                <a:rPr lang="en-US" altLang="ja-JP" sz="2200" b="1" dirty="0">
                  <a:latin typeface="Meiryo"/>
                  <a:ea typeface="+mn-lt"/>
                  <a:cs typeface="+mn-lt"/>
                </a:rPr>
                <a:t>3,968.58</a:t>
              </a:r>
              <a:r>
                <a:rPr lang="en-US" altLang="ja-JP" b="1" dirty="0">
                  <a:latin typeface="Aptos"/>
                  <a:ea typeface="Meiryo"/>
                  <a:cs typeface="+mn-lt"/>
                </a:rPr>
                <a:t> </a:t>
              </a:r>
              <a:r>
                <a:rPr lang="ja-JP" b="1">
                  <a:latin typeface="Meiryo"/>
                  <a:ea typeface="Meiryo"/>
                  <a:cs typeface="+mn-lt"/>
                </a:rPr>
                <a:t>億円</a:t>
              </a:r>
            </a:p>
            <a:p>
              <a:pPr algn="r"/>
              <a:r>
                <a:rPr lang="en-US" altLang="ja-JP" sz="2200" b="1" dirty="0">
                  <a:latin typeface="Meiryo"/>
                  <a:ea typeface="Meiryo"/>
                  <a:cs typeface="+mn-lt"/>
                </a:rPr>
                <a:t>762.70</a:t>
              </a:r>
              <a:r>
                <a:rPr lang="ja-JP" altLang="en-US" b="1">
                  <a:latin typeface="Meiryo"/>
                  <a:ea typeface="Meiryo"/>
                  <a:cs typeface="+mn-lt"/>
                </a:rPr>
                <a:t> </a:t>
              </a:r>
              <a:r>
                <a:rPr lang="ja-JP" b="1">
                  <a:latin typeface="Meiryo"/>
                  <a:ea typeface="Meiryo"/>
                  <a:cs typeface="+mn-lt"/>
                </a:rPr>
                <a:t>億円</a:t>
              </a:r>
            </a:p>
          </p:txBody>
        </p:sp>
      </p:grpSp>
      <p:sp>
        <p:nvSpPr>
          <p:cNvPr id="12" name="正方形/長方形 11">
            <a:extLst>
              <a:ext uri="{FF2B5EF4-FFF2-40B4-BE49-F238E27FC236}">
                <a16:creationId xmlns:a16="http://schemas.microsoft.com/office/drawing/2014/main" id="{E1DF15A0-10E8-A920-18A1-EBF01C5A2D87}"/>
              </a:ext>
            </a:extLst>
          </p:cNvPr>
          <p:cNvSpPr/>
          <p:nvPr/>
        </p:nvSpPr>
        <p:spPr>
          <a:xfrm>
            <a:off x="992411" y="2593350"/>
            <a:ext cx="5209594" cy="34004"/>
          </a:xfrm>
          <a:prstGeom prst="rect">
            <a:avLst/>
          </a:prstGeom>
          <a:solidFill>
            <a:schemeClr val="bg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ja-JP"/>
            </a:defPPr>
            <a:lvl1pPr marL="0" algn="l" defTabSz="914400" rtl="0" eaLnBrk="1" latinLnBrk="0" hangingPunct="1">
              <a:defRPr kumimoji="1" sz="1800" kern="1200">
                <a:solidFill>
                  <a:schemeClr val="lt1"/>
                </a:solidFill>
                <a:latin typeface="+mn-lt"/>
                <a:ea typeface="+mn-ea"/>
                <a:cs typeface="+mn-cs"/>
              </a:defRPr>
            </a:lvl1pPr>
            <a:lvl2pPr marL="457200" algn="l" defTabSz="914400" rtl="0" eaLnBrk="1" latinLnBrk="0" hangingPunct="1">
              <a:defRPr kumimoji="1" sz="1800" kern="1200">
                <a:solidFill>
                  <a:schemeClr val="lt1"/>
                </a:solidFill>
                <a:latin typeface="+mn-lt"/>
                <a:ea typeface="+mn-ea"/>
                <a:cs typeface="+mn-cs"/>
              </a:defRPr>
            </a:lvl2pPr>
            <a:lvl3pPr marL="914400" algn="l" defTabSz="914400" rtl="0" eaLnBrk="1" latinLnBrk="0" hangingPunct="1">
              <a:defRPr kumimoji="1" sz="1800" kern="1200">
                <a:solidFill>
                  <a:schemeClr val="lt1"/>
                </a:solidFill>
                <a:latin typeface="+mn-lt"/>
                <a:ea typeface="+mn-ea"/>
                <a:cs typeface="+mn-cs"/>
              </a:defRPr>
            </a:lvl3pPr>
            <a:lvl4pPr marL="1371600" algn="l" defTabSz="914400" rtl="0" eaLnBrk="1" latinLnBrk="0" hangingPunct="1">
              <a:defRPr kumimoji="1" sz="1800" kern="1200">
                <a:solidFill>
                  <a:schemeClr val="lt1"/>
                </a:solidFill>
                <a:latin typeface="+mn-lt"/>
                <a:ea typeface="+mn-ea"/>
                <a:cs typeface="+mn-cs"/>
              </a:defRPr>
            </a:lvl4pPr>
            <a:lvl5pPr marL="1828800" algn="l" defTabSz="914400" rtl="0" eaLnBrk="1" latinLnBrk="0" hangingPunct="1">
              <a:defRPr kumimoji="1" sz="1800" kern="1200">
                <a:solidFill>
                  <a:schemeClr val="lt1"/>
                </a:solidFill>
                <a:latin typeface="+mn-lt"/>
                <a:ea typeface="+mn-ea"/>
                <a:cs typeface="+mn-cs"/>
              </a:defRPr>
            </a:lvl5pPr>
            <a:lvl6pPr marL="2286000" algn="l" defTabSz="914400" rtl="0" eaLnBrk="1" latinLnBrk="0" hangingPunct="1">
              <a:defRPr kumimoji="1" sz="1800" kern="1200">
                <a:solidFill>
                  <a:schemeClr val="lt1"/>
                </a:solidFill>
                <a:latin typeface="+mn-lt"/>
                <a:ea typeface="+mn-ea"/>
                <a:cs typeface="+mn-cs"/>
              </a:defRPr>
            </a:lvl6pPr>
            <a:lvl7pPr marL="2743200" algn="l" defTabSz="914400" rtl="0" eaLnBrk="1" latinLnBrk="0" hangingPunct="1">
              <a:defRPr kumimoji="1" sz="1800" kern="1200">
                <a:solidFill>
                  <a:schemeClr val="lt1"/>
                </a:solidFill>
                <a:latin typeface="+mn-lt"/>
                <a:ea typeface="+mn-ea"/>
                <a:cs typeface="+mn-cs"/>
              </a:defRPr>
            </a:lvl7pPr>
            <a:lvl8pPr marL="3200400" algn="l" defTabSz="914400" rtl="0" eaLnBrk="1" latinLnBrk="0" hangingPunct="1">
              <a:defRPr kumimoji="1" sz="1800" kern="1200">
                <a:solidFill>
                  <a:schemeClr val="lt1"/>
                </a:solidFill>
                <a:latin typeface="+mn-lt"/>
                <a:ea typeface="+mn-ea"/>
                <a:cs typeface="+mn-cs"/>
              </a:defRPr>
            </a:lvl8pPr>
            <a:lvl9pPr marL="3657600" algn="l" defTabSz="914400" rtl="0" eaLnBrk="1" latinLnBrk="0" hangingPunct="1">
              <a:defRPr kumimoji="1" sz="1800" kern="1200">
                <a:solidFill>
                  <a:schemeClr val="lt1"/>
                </a:solidFill>
                <a:latin typeface="+mn-lt"/>
                <a:ea typeface="+mn-ea"/>
                <a:cs typeface="+mn-cs"/>
              </a:defRPr>
            </a:lvl9pPr>
          </a:lstStyle>
          <a:p>
            <a:pPr algn="ctr"/>
            <a:endParaRPr lang="ja-JP" altLang="en-US"/>
          </a:p>
        </p:txBody>
      </p:sp>
      <p:grpSp>
        <p:nvGrpSpPr>
          <p:cNvPr id="15" name="グループ化 14">
            <a:extLst>
              <a:ext uri="{FF2B5EF4-FFF2-40B4-BE49-F238E27FC236}">
                <a16:creationId xmlns:a16="http://schemas.microsoft.com/office/drawing/2014/main" id="{ADDC53D0-2B18-CC89-502B-6B4D3D5F5350}"/>
              </a:ext>
            </a:extLst>
          </p:cNvPr>
          <p:cNvGrpSpPr/>
          <p:nvPr/>
        </p:nvGrpSpPr>
        <p:grpSpPr>
          <a:xfrm>
            <a:off x="10154487" y="7132940"/>
            <a:ext cx="476056" cy="275437"/>
            <a:chOff x="9952321" y="7089339"/>
            <a:chExt cx="476056" cy="275437"/>
          </a:xfrm>
        </p:grpSpPr>
        <p:sp>
          <p:nvSpPr>
            <p:cNvPr id="13" name="楕円 12">
              <a:extLst>
                <a:ext uri="{FF2B5EF4-FFF2-40B4-BE49-F238E27FC236}">
                  <a16:creationId xmlns:a16="http://schemas.microsoft.com/office/drawing/2014/main" id="{5B3FC762-F8E9-7397-B465-2A1290735302}"/>
                </a:ext>
              </a:extLst>
            </p:cNvPr>
            <p:cNvSpPr/>
            <p:nvPr/>
          </p:nvSpPr>
          <p:spPr>
            <a:xfrm>
              <a:off x="10050709" y="7089339"/>
              <a:ext cx="273941" cy="275258"/>
            </a:xfrm>
            <a:prstGeom prst="ellipse">
              <a:avLst/>
            </a:prstGeom>
            <a:solidFill>
              <a:srgbClr val="EFEFE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14" name="テキスト ボックス 13">
              <a:extLst>
                <a:ext uri="{FF2B5EF4-FFF2-40B4-BE49-F238E27FC236}">
                  <a16:creationId xmlns:a16="http://schemas.microsoft.com/office/drawing/2014/main" id="{EDE4889F-F94E-0FA3-7B9E-AC65F24EEA1E}"/>
                </a:ext>
              </a:extLst>
            </p:cNvPr>
            <p:cNvSpPr txBox="1"/>
            <p:nvPr/>
          </p:nvSpPr>
          <p:spPr>
            <a:xfrm>
              <a:off x="9952321" y="7118555"/>
              <a:ext cx="476056" cy="246221"/>
            </a:xfrm>
            <a:prstGeom prst="rect">
              <a:avLst/>
            </a:prstGeom>
            <a:noFill/>
          </p:spPr>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algn="ctr"/>
              <a:r>
                <a:rPr lang="ja-JP" altLang="en-US" sz="1000" dirty="0">
                  <a:latin typeface="Meiryo"/>
                  <a:ea typeface="Meiryo"/>
                </a:rPr>
                <a:t>20</a:t>
              </a:r>
              <a:endParaRPr lang="ja-JP" dirty="0"/>
            </a:p>
          </p:txBody>
        </p:sp>
      </p:grpSp>
    </p:spTree>
    <p:extLst>
      <p:ext uri="{BB962C8B-B14F-4D97-AF65-F5344CB8AC3E}">
        <p14:creationId xmlns:p14="http://schemas.microsoft.com/office/powerpoint/2010/main" val="309110790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15FBC48-ABBD-CDF7-68AB-84E676BB21F4}"/>
            </a:ext>
          </a:extLst>
        </p:cNvPr>
        <p:cNvGrpSpPr/>
        <p:nvPr/>
      </p:nvGrpSpPr>
      <p:grpSpPr>
        <a:xfrm>
          <a:off x="0" y="0"/>
          <a:ext cx="0" cy="0"/>
          <a:chOff x="0" y="0"/>
          <a:chExt cx="0" cy="0"/>
        </a:xfrm>
      </p:grpSpPr>
      <p:grpSp>
        <p:nvGrpSpPr>
          <p:cNvPr id="7" name="ガイド" hidden="1">
            <a:extLst>
              <a:ext uri="{FF2B5EF4-FFF2-40B4-BE49-F238E27FC236}">
                <a16:creationId xmlns:a16="http://schemas.microsoft.com/office/drawing/2014/main" id="{D2CDEAFD-8A01-C012-973F-FAFA2D461C0D}"/>
              </a:ext>
            </a:extLst>
          </p:cNvPr>
          <p:cNvGrpSpPr/>
          <p:nvPr/>
        </p:nvGrpSpPr>
        <p:grpSpPr>
          <a:xfrm>
            <a:off x="536312" y="1784002"/>
            <a:ext cx="9612344" cy="5240648"/>
            <a:chOff x="536360" y="1784002"/>
            <a:chExt cx="9612344" cy="5240648"/>
          </a:xfrm>
        </p:grpSpPr>
        <p:sp>
          <p:nvSpPr>
            <p:cNvPr id="4" name="ガイド">
              <a:extLst>
                <a:ext uri="{FF2B5EF4-FFF2-40B4-BE49-F238E27FC236}">
                  <a16:creationId xmlns:a16="http://schemas.microsoft.com/office/drawing/2014/main" id="{7F576594-B8E7-FE08-39EA-5AFBD9D2DCF7}"/>
                </a:ext>
              </a:extLst>
            </p:cNvPr>
            <p:cNvSpPr/>
            <p:nvPr/>
          </p:nvSpPr>
          <p:spPr>
            <a:xfrm>
              <a:off x="536360" y="1784002"/>
              <a:ext cx="9612344" cy="5240648"/>
            </a:xfrm>
            <a:prstGeom prst="rect">
              <a:avLst/>
            </a:prstGeom>
            <a:solidFill>
              <a:schemeClr val="bg1"/>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ja-JP"/>
              </a:defPPr>
              <a:lvl1pPr marL="0" algn="l" defTabSz="995416" rtl="0" eaLnBrk="1" latinLnBrk="0" hangingPunct="1">
                <a:defRPr kumimoji="1" sz="1959" kern="1200">
                  <a:solidFill>
                    <a:schemeClr val="tx1"/>
                  </a:solidFill>
                  <a:latin typeface="+mn-lt"/>
                  <a:ea typeface="+mn-ea"/>
                  <a:cs typeface="+mn-cs"/>
                </a:defRPr>
              </a:lvl1pPr>
              <a:lvl2pPr marL="497708" algn="l" defTabSz="995416" rtl="0" eaLnBrk="1" latinLnBrk="0" hangingPunct="1">
                <a:defRPr kumimoji="1" sz="1959" kern="1200">
                  <a:solidFill>
                    <a:schemeClr val="tx1"/>
                  </a:solidFill>
                  <a:latin typeface="+mn-lt"/>
                  <a:ea typeface="+mn-ea"/>
                  <a:cs typeface="+mn-cs"/>
                </a:defRPr>
              </a:lvl2pPr>
              <a:lvl3pPr marL="995416" algn="l" defTabSz="995416" rtl="0" eaLnBrk="1" latinLnBrk="0" hangingPunct="1">
                <a:defRPr kumimoji="1" sz="1959" kern="1200">
                  <a:solidFill>
                    <a:schemeClr val="tx1"/>
                  </a:solidFill>
                  <a:latin typeface="+mn-lt"/>
                  <a:ea typeface="+mn-ea"/>
                  <a:cs typeface="+mn-cs"/>
                </a:defRPr>
              </a:lvl3pPr>
              <a:lvl4pPr marL="1493124" algn="l" defTabSz="995416" rtl="0" eaLnBrk="1" latinLnBrk="0" hangingPunct="1">
                <a:defRPr kumimoji="1" sz="1959" kern="1200">
                  <a:solidFill>
                    <a:schemeClr val="tx1"/>
                  </a:solidFill>
                  <a:latin typeface="+mn-lt"/>
                  <a:ea typeface="+mn-ea"/>
                  <a:cs typeface="+mn-cs"/>
                </a:defRPr>
              </a:lvl4pPr>
              <a:lvl5pPr marL="1990832" algn="l" defTabSz="995416" rtl="0" eaLnBrk="1" latinLnBrk="0" hangingPunct="1">
                <a:defRPr kumimoji="1" sz="1959" kern="1200">
                  <a:solidFill>
                    <a:schemeClr val="tx1"/>
                  </a:solidFill>
                  <a:latin typeface="+mn-lt"/>
                  <a:ea typeface="+mn-ea"/>
                  <a:cs typeface="+mn-cs"/>
                </a:defRPr>
              </a:lvl5pPr>
              <a:lvl6pPr marL="2488540" algn="l" defTabSz="995416" rtl="0" eaLnBrk="1" latinLnBrk="0" hangingPunct="1">
                <a:defRPr kumimoji="1" sz="1959" kern="1200">
                  <a:solidFill>
                    <a:schemeClr val="tx1"/>
                  </a:solidFill>
                  <a:latin typeface="+mn-lt"/>
                  <a:ea typeface="+mn-ea"/>
                  <a:cs typeface="+mn-cs"/>
                </a:defRPr>
              </a:lvl6pPr>
              <a:lvl7pPr marL="2986248" algn="l" defTabSz="995416" rtl="0" eaLnBrk="1" latinLnBrk="0" hangingPunct="1">
                <a:defRPr kumimoji="1" sz="1959" kern="1200">
                  <a:solidFill>
                    <a:schemeClr val="tx1"/>
                  </a:solidFill>
                  <a:latin typeface="+mn-lt"/>
                  <a:ea typeface="+mn-ea"/>
                  <a:cs typeface="+mn-cs"/>
                </a:defRPr>
              </a:lvl7pPr>
              <a:lvl8pPr marL="3483955" algn="l" defTabSz="995416" rtl="0" eaLnBrk="1" latinLnBrk="0" hangingPunct="1">
                <a:defRPr kumimoji="1" sz="1959" kern="1200">
                  <a:solidFill>
                    <a:schemeClr val="tx1"/>
                  </a:solidFill>
                  <a:latin typeface="+mn-lt"/>
                  <a:ea typeface="+mn-ea"/>
                  <a:cs typeface="+mn-cs"/>
                </a:defRPr>
              </a:lvl8pPr>
              <a:lvl9pPr marL="3981663" algn="l" defTabSz="995416" rtl="0" eaLnBrk="1" latinLnBrk="0" hangingPunct="1">
                <a:defRPr kumimoji="1" sz="1959" kern="1200">
                  <a:solidFill>
                    <a:schemeClr val="tx1"/>
                  </a:solidFill>
                  <a:latin typeface="+mn-lt"/>
                  <a:ea typeface="+mn-ea"/>
                  <a:cs typeface="+mn-cs"/>
                </a:defRPr>
              </a:lvl9pPr>
            </a:lstStyle>
            <a:p>
              <a:pPr algn="ctr"/>
              <a:endParaRPr lang="ja-JP" altLang="en-US" sz="1959"/>
            </a:p>
          </p:txBody>
        </p:sp>
        <p:cxnSp>
          <p:nvCxnSpPr>
            <p:cNvPr id="5" name="直線矢印コネクタ 4">
              <a:extLst>
                <a:ext uri="{FF2B5EF4-FFF2-40B4-BE49-F238E27FC236}">
                  <a16:creationId xmlns:a16="http://schemas.microsoft.com/office/drawing/2014/main" id="{F558B50A-160D-ADA9-C804-0BB884C99F4A}"/>
                </a:ext>
              </a:extLst>
            </p:cNvPr>
            <p:cNvCxnSpPr>
              <a:cxnSpLocks/>
            </p:cNvCxnSpPr>
            <p:nvPr/>
          </p:nvCxnSpPr>
          <p:spPr>
            <a:xfrm flipH="1">
              <a:off x="5329169" y="1787212"/>
              <a:ext cx="11318" cy="5234981"/>
            </a:xfrm>
            <a:prstGeom prst="straightConnector1">
              <a:avLst/>
            </a:prstGeom>
            <a:ln>
              <a:solidFill>
                <a:srgbClr val="FF0000"/>
              </a:solidFill>
            </a:ln>
          </p:spPr>
          <p:style>
            <a:lnRef idx="2">
              <a:schemeClr val="accent1"/>
            </a:lnRef>
            <a:fillRef idx="0">
              <a:schemeClr val="accent1"/>
            </a:fillRef>
            <a:effectRef idx="1">
              <a:schemeClr val="accent1"/>
            </a:effectRef>
            <a:fontRef idx="minor">
              <a:schemeClr val="tx1"/>
            </a:fontRef>
          </p:style>
        </p:cxnSp>
      </p:grpSp>
      <p:sp>
        <p:nvSpPr>
          <p:cNvPr id="6" name="テキスト ボックス 00">
            <a:extLst>
              <a:ext uri="{FF2B5EF4-FFF2-40B4-BE49-F238E27FC236}">
                <a16:creationId xmlns:a16="http://schemas.microsoft.com/office/drawing/2014/main" id="{61CBF544-E9A3-938A-F359-79C867021BF5}"/>
              </a:ext>
            </a:extLst>
          </p:cNvPr>
          <p:cNvSpPr txBox="1"/>
          <p:nvPr/>
        </p:nvSpPr>
        <p:spPr>
          <a:xfrm>
            <a:off x="592410" y="782545"/>
            <a:ext cx="794847" cy="523220"/>
          </a:xfrm>
          <a:prstGeom prst="rect">
            <a:avLst/>
          </a:prstGeom>
          <a:noFill/>
        </p:spPr>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defPPr>
              <a:defRPr lang="ja-JP"/>
            </a:defPPr>
            <a:lvl1pPr marL="0" algn="l" defTabSz="995416" rtl="0" eaLnBrk="1" latinLnBrk="0" hangingPunct="1">
              <a:defRPr kumimoji="1" sz="1959" kern="1200">
                <a:solidFill>
                  <a:schemeClr val="tx1"/>
                </a:solidFill>
                <a:latin typeface="+mn-lt"/>
                <a:ea typeface="+mn-ea"/>
                <a:cs typeface="+mn-cs"/>
              </a:defRPr>
            </a:lvl1pPr>
            <a:lvl2pPr marL="497708" algn="l" defTabSz="995416" rtl="0" eaLnBrk="1" latinLnBrk="0" hangingPunct="1">
              <a:defRPr kumimoji="1" sz="1959" kern="1200">
                <a:solidFill>
                  <a:schemeClr val="tx1"/>
                </a:solidFill>
                <a:latin typeface="+mn-lt"/>
                <a:ea typeface="+mn-ea"/>
                <a:cs typeface="+mn-cs"/>
              </a:defRPr>
            </a:lvl2pPr>
            <a:lvl3pPr marL="995416" algn="l" defTabSz="995416" rtl="0" eaLnBrk="1" latinLnBrk="0" hangingPunct="1">
              <a:defRPr kumimoji="1" sz="1959" kern="1200">
                <a:solidFill>
                  <a:schemeClr val="tx1"/>
                </a:solidFill>
                <a:latin typeface="+mn-lt"/>
                <a:ea typeface="+mn-ea"/>
                <a:cs typeface="+mn-cs"/>
              </a:defRPr>
            </a:lvl3pPr>
            <a:lvl4pPr marL="1493124" algn="l" defTabSz="995416" rtl="0" eaLnBrk="1" latinLnBrk="0" hangingPunct="1">
              <a:defRPr kumimoji="1" sz="1959" kern="1200">
                <a:solidFill>
                  <a:schemeClr val="tx1"/>
                </a:solidFill>
                <a:latin typeface="+mn-lt"/>
                <a:ea typeface="+mn-ea"/>
                <a:cs typeface="+mn-cs"/>
              </a:defRPr>
            </a:lvl4pPr>
            <a:lvl5pPr marL="1990832" algn="l" defTabSz="995416" rtl="0" eaLnBrk="1" latinLnBrk="0" hangingPunct="1">
              <a:defRPr kumimoji="1" sz="1959" kern="1200">
                <a:solidFill>
                  <a:schemeClr val="tx1"/>
                </a:solidFill>
                <a:latin typeface="+mn-lt"/>
                <a:ea typeface="+mn-ea"/>
                <a:cs typeface="+mn-cs"/>
              </a:defRPr>
            </a:lvl5pPr>
            <a:lvl6pPr marL="2488540" algn="l" defTabSz="995416" rtl="0" eaLnBrk="1" latinLnBrk="0" hangingPunct="1">
              <a:defRPr kumimoji="1" sz="1959" kern="1200">
                <a:solidFill>
                  <a:schemeClr val="tx1"/>
                </a:solidFill>
                <a:latin typeface="+mn-lt"/>
                <a:ea typeface="+mn-ea"/>
                <a:cs typeface="+mn-cs"/>
              </a:defRPr>
            </a:lvl6pPr>
            <a:lvl7pPr marL="2986248" algn="l" defTabSz="995416" rtl="0" eaLnBrk="1" latinLnBrk="0" hangingPunct="1">
              <a:defRPr kumimoji="1" sz="1959" kern="1200">
                <a:solidFill>
                  <a:schemeClr val="tx1"/>
                </a:solidFill>
                <a:latin typeface="+mn-lt"/>
                <a:ea typeface="+mn-ea"/>
                <a:cs typeface="+mn-cs"/>
              </a:defRPr>
            </a:lvl7pPr>
            <a:lvl8pPr marL="3483955" algn="l" defTabSz="995416" rtl="0" eaLnBrk="1" latinLnBrk="0" hangingPunct="1">
              <a:defRPr kumimoji="1" sz="1959" kern="1200">
                <a:solidFill>
                  <a:schemeClr val="tx1"/>
                </a:solidFill>
                <a:latin typeface="+mn-lt"/>
                <a:ea typeface="+mn-ea"/>
                <a:cs typeface="+mn-cs"/>
              </a:defRPr>
            </a:lvl8pPr>
            <a:lvl9pPr marL="3981663" algn="l" defTabSz="995416" rtl="0" eaLnBrk="1" latinLnBrk="0" hangingPunct="1">
              <a:defRPr kumimoji="1" sz="1959" kern="1200">
                <a:solidFill>
                  <a:schemeClr val="tx1"/>
                </a:solidFill>
                <a:latin typeface="+mn-lt"/>
                <a:ea typeface="+mn-ea"/>
                <a:cs typeface="+mn-cs"/>
              </a:defRPr>
            </a:lvl9pPr>
          </a:lstStyle>
          <a:p>
            <a:pPr algn="ctr"/>
            <a:r>
              <a:rPr lang="ja-JP" altLang="en-US" sz="2800" b="1">
                <a:solidFill>
                  <a:schemeClr val="bg1"/>
                </a:solidFill>
                <a:latin typeface="Meiryo"/>
                <a:ea typeface="Meiryo"/>
              </a:rPr>
              <a:t>10</a:t>
            </a:r>
            <a:endParaRPr lang="ja-JP">
              <a:solidFill>
                <a:schemeClr val="bg1"/>
              </a:solidFill>
            </a:endParaRPr>
          </a:p>
        </p:txBody>
      </p:sp>
      <p:sp>
        <p:nvSpPr>
          <p:cNvPr id="9" name="テキスト ボックス タイトル">
            <a:extLst>
              <a:ext uri="{FF2B5EF4-FFF2-40B4-BE49-F238E27FC236}">
                <a16:creationId xmlns:a16="http://schemas.microsoft.com/office/drawing/2014/main" id="{B45FDCE1-B8C4-6E62-3B76-28B827023FE5}"/>
              </a:ext>
            </a:extLst>
          </p:cNvPr>
          <p:cNvSpPr txBox="1"/>
          <p:nvPr/>
        </p:nvSpPr>
        <p:spPr>
          <a:xfrm>
            <a:off x="1681565" y="770915"/>
            <a:ext cx="7105162" cy="523220"/>
          </a:xfrm>
          <a:prstGeom prst="rect">
            <a:avLst/>
          </a:prstGeom>
          <a:noFill/>
        </p:spPr>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defPPr>
              <a:defRPr lang="ja-JP"/>
            </a:defPPr>
            <a:lvl1pPr marL="0" algn="l" defTabSz="995416" rtl="0" eaLnBrk="1" latinLnBrk="0" hangingPunct="1">
              <a:defRPr kumimoji="1" sz="1959" kern="1200">
                <a:solidFill>
                  <a:schemeClr val="tx1"/>
                </a:solidFill>
                <a:latin typeface="+mn-lt"/>
                <a:ea typeface="+mn-ea"/>
                <a:cs typeface="+mn-cs"/>
              </a:defRPr>
            </a:lvl1pPr>
            <a:lvl2pPr marL="497708" algn="l" defTabSz="995416" rtl="0" eaLnBrk="1" latinLnBrk="0" hangingPunct="1">
              <a:defRPr kumimoji="1" sz="1959" kern="1200">
                <a:solidFill>
                  <a:schemeClr val="tx1"/>
                </a:solidFill>
                <a:latin typeface="+mn-lt"/>
                <a:ea typeface="+mn-ea"/>
                <a:cs typeface="+mn-cs"/>
              </a:defRPr>
            </a:lvl2pPr>
            <a:lvl3pPr marL="995416" algn="l" defTabSz="995416" rtl="0" eaLnBrk="1" latinLnBrk="0" hangingPunct="1">
              <a:defRPr kumimoji="1" sz="1959" kern="1200">
                <a:solidFill>
                  <a:schemeClr val="tx1"/>
                </a:solidFill>
                <a:latin typeface="+mn-lt"/>
                <a:ea typeface="+mn-ea"/>
                <a:cs typeface="+mn-cs"/>
              </a:defRPr>
            </a:lvl3pPr>
            <a:lvl4pPr marL="1493124" algn="l" defTabSz="995416" rtl="0" eaLnBrk="1" latinLnBrk="0" hangingPunct="1">
              <a:defRPr kumimoji="1" sz="1959" kern="1200">
                <a:solidFill>
                  <a:schemeClr val="tx1"/>
                </a:solidFill>
                <a:latin typeface="+mn-lt"/>
                <a:ea typeface="+mn-ea"/>
                <a:cs typeface="+mn-cs"/>
              </a:defRPr>
            </a:lvl4pPr>
            <a:lvl5pPr marL="1990832" algn="l" defTabSz="995416" rtl="0" eaLnBrk="1" latinLnBrk="0" hangingPunct="1">
              <a:defRPr kumimoji="1" sz="1959" kern="1200">
                <a:solidFill>
                  <a:schemeClr val="tx1"/>
                </a:solidFill>
                <a:latin typeface="+mn-lt"/>
                <a:ea typeface="+mn-ea"/>
                <a:cs typeface="+mn-cs"/>
              </a:defRPr>
            </a:lvl5pPr>
            <a:lvl6pPr marL="2488540" algn="l" defTabSz="995416" rtl="0" eaLnBrk="1" latinLnBrk="0" hangingPunct="1">
              <a:defRPr kumimoji="1" sz="1959" kern="1200">
                <a:solidFill>
                  <a:schemeClr val="tx1"/>
                </a:solidFill>
                <a:latin typeface="+mn-lt"/>
                <a:ea typeface="+mn-ea"/>
                <a:cs typeface="+mn-cs"/>
              </a:defRPr>
            </a:lvl6pPr>
            <a:lvl7pPr marL="2986248" algn="l" defTabSz="995416" rtl="0" eaLnBrk="1" latinLnBrk="0" hangingPunct="1">
              <a:defRPr kumimoji="1" sz="1959" kern="1200">
                <a:solidFill>
                  <a:schemeClr val="tx1"/>
                </a:solidFill>
                <a:latin typeface="+mn-lt"/>
                <a:ea typeface="+mn-ea"/>
                <a:cs typeface="+mn-cs"/>
              </a:defRPr>
            </a:lvl7pPr>
            <a:lvl8pPr marL="3483955" algn="l" defTabSz="995416" rtl="0" eaLnBrk="1" latinLnBrk="0" hangingPunct="1">
              <a:defRPr kumimoji="1" sz="1959" kern="1200">
                <a:solidFill>
                  <a:schemeClr val="tx1"/>
                </a:solidFill>
                <a:latin typeface="+mn-lt"/>
                <a:ea typeface="+mn-ea"/>
                <a:cs typeface="+mn-cs"/>
              </a:defRPr>
            </a:lvl8pPr>
            <a:lvl9pPr marL="3981663" algn="l" defTabSz="995416" rtl="0" eaLnBrk="1" latinLnBrk="0" hangingPunct="1">
              <a:defRPr kumimoji="1" sz="1959" kern="1200">
                <a:solidFill>
                  <a:schemeClr val="tx1"/>
                </a:solidFill>
                <a:latin typeface="+mn-lt"/>
                <a:ea typeface="+mn-ea"/>
                <a:cs typeface="+mn-cs"/>
              </a:defRPr>
            </a:lvl9pPr>
          </a:lstStyle>
          <a:p>
            <a:r>
              <a:rPr lang="ja-JP" altLang="en-US" sz="2800" b="1">
                <a:latin typeface="Meiryo"/>
                <a:ea typeface="Meiryo"/>
              </a:rPr>
              <a:t>パートナーシップ　</a:t>
            </a:r>
            <a:r>
              <a:rPr lang="ja-JP" altLang="en-US" sz="2000" b="1">
                <a:latin typeface="Meiryo"/>
                <a:ea typeface="Meiryo"/>
                <a:cs typeface="+mn-lt"/>
              </a:rPr>
              <a:t>大学･研究機関／民間企業</a:t>
            </a:r>
            <a:endParaRPr lang="ja-JP" altLang="en-US" sz="2000" err="1">
              <a:latin typeface="Meiryo"/>
              <a:ea typeface="Meiryo"/>
            </a:endParaRPr>
          </a:p>
        </p:txBody>
      </p:sp>
      <p:sp>
        <p:nvSpPr>
          <p:cNvPr id="2" name="テキスト ボックス 1">
            <a:extLst>
              <a:ext uri="{FF2B5EF4-FFF2-40B4-BE49-F238E27FC236}">
                <a16:creationId xmlns:a16="http://schemas.microsoft.com/office/drawing/2014/main" id="{4D5CCDBE-F547-A7C1-6817-A172561658E6}"/>
              </a:ext>
            </a:extLst>
          </p:cNvPr>
          <p:cNvSpPr txBox="1"/>
          <p:nvPr/>
        </p:nvSpPr>
        <p:spPr>
          <a:xfrm>
            <a:off x="952874" y="1783803"/>
            <a:ext cx="4260303" cy="40011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ja-JP" altLang="en-US" sz="2000" b="1">
                <a:latin typeface="Meiryo"/>
                <a:ea typeface="Meiryo"/>
              </a:rPr>
              <a:t>大学･研究機関との連携</a:t>
            </a:r>
          </a:p>
        </p:txBody>
      </p:sp>
      <p:sp>
        <p:nvSpPr>
          <p:cNvPr id="3" name="テキスト ボックス 2">
            <a:extLst>
              <a:ext uri="{FF2B5EF4-FFF2-40B4-BE49-F238E27FC236}">
                <a16:creationId xmlns:a16="http://schemas.microsoft.com/office/drawing/2014/main" id="{D3B77A1D-490A-F57D-33FB-3077EE7CD86C}"/>
              </a:ext>
            </a:extLst>
          </p:cNvPr>
          <p:cNvSpPr txBox="1"/>
          <p:nvPr/>
        </p:nvSpPr>
        <p:spPr>
          <a:xfrm>
            <a:off x="953838" y="2294543"/>
            <a:ext cx="4710229" cy="2154436"/>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af-ZA" sz="1600" b="1">
                <a:latin typeface="Meiryo"/>
                <a:ea typeface="Meiryo"/>
              </a:rPr>
              <a:t>JICA</a:t>
            </a:r>
            <a:r>
              <a:rPr lang="ja-JP" altLang="en-US" sz="1600" b="1">
                <a:latin typeface="Meiryo"/>
                <a:ea typeface="Meiryo"/>
              </a:rPr>
              <a:t>開発大学院連携</a:t>
            </a:r>
            <a:endParaRPr lang="ja-JP" sz="1600" b="1">
              <a:latin typeface="Meiryo"/>
              <a:ea typeface="Meiryo"/>
            </a:endParaRPr>
          </a:p>
          <a:p>
            <a:r>
              <a:rPr lang="ja-JP" altLang="en-US" sz="1400">
                <a:latin typeface="Meiryo"/>
                <a:ea typeface="Meiryo"/>
              </a:rPr>
              <a:t>・近代化の経験と開発協力の教訓を提供</a:t>
            </a:r>
            <a:endParaRPr lang="ja-JP" sz="1400">
              <a:latin typeface="Meiryo"/>
              <a:ea typeface="Meiryo"/>
            </a:endParaRPr>
          </a:p>
          <a:p>
            <a:endParaRPr lang="ja-JP" altLang="en-US" sz="1400">
              <a:latin typeface="Meiryo"/>
              <a:ea typeface="Meiryo"/>
            </a:endParaRPr>
          </a:p>
          <a:p>
            <a:r>
              <a:rPr lang="af-ZA" sz="1600" b="1">
                <a:latin typeface="Meiryo"/>
                <a:ea typeface="Meiryo"/>
              </a:rPr>
              <a:t>JICA</a:t>
            </a:r>
            <a:r>
              <a:rPr lang="ja-JP" altLang="en-US" sz="1600" b="1">
                <a:latin typeface="Meiryo"/>
                <a:ea typeface="Meiryo"/>
              </a:rPr>
              <a:t>日本研究講座設立支援事業（</a:t>
            </a:r>
            <a:r>
              <a:rPr lang="af-ZA" sz="1600" b="1">
                <a:latin typeface="Meiryo"/>
                <a:ea typeface="Meiryo"/>
              </a:rPr>
              <a:t>JICA</a:t>
            </a:r>
            <a:r>
              <a:rPr lang="ja-JP" altLang="en-US" sz="1600" b="1">
                <a:latin typeface="Meiryo"/>
                <a:ea typeface="Meiryo"/>
              </a:rPr>
              <a:t>チェア）</a:t>
            </a:r>
            <a:endParaRPr lang="ja-JP" sz="1600" b="1">
              <a:latin typeface="Meiryo"/>
              <a:ea typeface="Meiryo"/>
            </a:endParaRPr>
          </a:p>
          <a:p>
            <a:r>
              <a:rPr lang="af-ZA" sz="1400">
                <a:latin typeface="Meiryo"/>
                <a:ea typeface="Meiryo"/>
              </a:rPr>
              <a:t>・JICA</a:t>
            </a:r>
            <a:r>
              <a:rPr lang="ja-JP" altLang="en-US" sz="1400">
                <a:latin typeface="Meiryo"/>
                <a:ea typeface="Meiryo"/>
              </a:rPr>
              <a:t>開発大学院連携の海外展開</a:t>
            </a:r>
            <a:endParaRPr lang="ja-JP" sz="1400">
              <a:latin typeface="Meiryo"/>
              <a:ea typeface="Meiryo"/>
            </a:endParaRPr>
          </a:p>
          <a:p>
            <a:endParaRPr lang="ja-JP" altLang="en-US" sz="1400">
              <a:latin typeface="Meiryo"/>
              <a:ea typeface="Meiryo"/>
            </a:endParaRPr>
          </a:p>
          <a:p>
            <a:r>
              <a:rPr lang="ja-JP" altLang="en-US" sz="1600" b="1">
                <a:latin typeface="Meiryo"/>
                <a:ea typeface="Meiryo"/>
              </a:rPr>
              <a:t>地球規模課題対応国際科学技術協力プログラム（</a:t>
            </a:r>
            <a:r>
              <a:rPr lang="af-ZA" sz="1600" b="1">
                <a:latin typeface="Meiryo"/>
                <a:ea typeface="Meiryo"/>
              </a:rPr>
              <a:t>SATREPS）</a:t>
            </a:r>
            <a:endParaRPr lang="ja-JP" altLang="en-US" sz="1600" b="1">
              <a:latin typeface="Meiryo"/>
              <a:ea typeface="Meiryo"/>
            </a:endParaRPr>
          </a:p>
          <a:p>
            <a:pPr algn="l"/>
            <a:r>
              <a:rPr lang="af-ZA" sz="1400">
                <a:latin typeface="Meiryo"/>
                <a:ea typeface="Meiryo"/>
              </a:rPr>
              <a:t>・</a:t>
            </a:r>
            <a:r>
              <a:rPr lang="af-ZA" sz="1400" err="1">
                <a:latin typeface="Meiryo"/>
                <a:ea typeface="Meiryo"/>
              </a:rPr>
              <a:t>SDGs</a:t>
            </a:r>
            <a:r>
              <a:rPr lang="ja-JP" altLang="en-US" sz="1400">
                <a:latin typeface="Meiryo"/>
                <a:ea typeface="Meiryo"/>
              </a:rPr>
              <a:t>に科学技術イノベーションで貢献</a:t>
            </a:r>
            <a:endParaRPr lang="ja-JP" sz="1400">
              <a:latin typeface="Meiryo"/>
              <a:ea typeface="Meiryo"/>
            </a:endParaRPr>
          </a:p>
        </p:txBody>
      </p:sp>
      <p:sp>
        <p:nvSpPr>
          <p:cNvPr id="15" name="テキスト ボックス 14">
            <a:extLst>
              <a:ext uri="{FF2B5EF4-FFF2-40B4-BE49-F238E27FC236}">
                <a16:creationId xmlns:a16="http://schemas.microsoft.com/office/drawing/2014/main" id="{BBE53DC9-AA72-4DBD-9089-176A5D7484C1}"/>
              </a:ext>
            </a:extLst>
          </p:cNvPr>
          <p:cNvSpPr txBox="1"/>
          <p:nvPr/>
        </p:nvSpPr>
        <p:spPr>
          <a:xfrm>
            <a:off x="6206796" y="1783803"/>
            <a:ext cx="4260303" cy="40011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ja-JP" sz="2000" b="1">
                <a:latin typeface="Meiryo"/>
                <a:ea typeface="Meiryo"/>
                <a:cs typeface="+mn-lt"/>
              </a:rPr>
              <a:t>民間企業との連携</a:t>
            </a:r>
            <a:endParaRPr lang="ja-JP" sz="2000">
              <a:ea typeface="ＭＳ Ｐゴシック"/>
            </a:endParaRPr>
          </a:p>
        </p:txBody>
      </p:sp>
      <p:sp>
        <p:nvSpPr>
          <p:cNvPr id="16" name="テキスト ボックス 15">
            <a:extLst>
              <a:ext uri="{FF2B5EF4-FFF2-40B4-BE49-F238E27FC236}">
                <a16:creationId xmlns:a16="http://schemas.microsoft.com/office/drawing/2014/main" id="{2604C426-0F23-B25C-DFD1-D2D80C6E4E64}"/>
              </a:ext>
            </a:extLst>
          </p:cNvPr>
          <p:cNvSpPr txBox="1"/>
          <p:nvPr/>
        </p:nvSpPr>
        <p:spPr>
          <a:xfrm>
            <a:off x="6207760" y="2294543"/>
            <a:ext cx="4710229" cy="2123658"/>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ja-JP" altLang="en-US" sz="1600" b="1">
                <a:latin typeface="Meiryo"/>
                <a:ea typeface="Meiryo"/>
                <a:cs typeface="+mn-lt"/>
              </a:rPr>
              <a:t>海外投融資</a:t>
            </a:r>
            <a:endParaRPr lang="ja-JP" sz="1600" b="1">
              <a:latin typeface="Meiryo"/>
              <a:ea typeface="Meiryo"/>
            </a:endParaRPr>
          </a:p>
          <a:p>
            <a:r>
              <a:rPr lang="ja-JP" altLang="en-US" sz="1400">
                <a:latin typeface="Meiryo"/>
                <a:ea typeface="Meiryo"/>
                <a:cs typeface="+mn-lt"/>
              </a:rPr>
              <a:t>・</a:t>
            </a:r>
            <a:r>
              <a:rPr lang="ja-JP" sz="1400">
                <a:latin typeface="Meiryo"/>
                <a:ea typeface="Meiryo"/>
                <a:cs typeface="+mn-lt"/>
              </a:rPr>
              <a:t>民間企業による経済社会開発を支援</a:t>
            </a:r>
            <a:endParaRPr lang="ja-JP" sz="1400">
              <a:latin typeface="Meiryo"/>
              <a:ea typeface="Meiryo"/>
            </a:endParaRPr>
          </a:p>
          <a:p>
            <a:endParaRPr lang="ja-JP" sz="1400">
              <a:latin typeface="Meiryo"/>
              <a:ea typeface="Meiryo"/>
            </a:endParaRPr>
          </a:p>
          <a:p>
            <a:r>
              <a:rPr lang="ja-JP" sz="1600" b="1">
                <a:latin typeface="Meiryo"/>
                <a:ea typeface="Meiryo"/>
                <a:cs typeface="+mn-lt"/>
              </a:rPr>
              <a:t>協力準</a:t>
            </a:r>
            <a:r>
              <a:rPr lang="ja-JP" altLang="en-US" sz="1600" b="1">
                <a:latin typeface="Meiryo"/>
                <a:ea typeface="Meiryo"/>
                <a:cs typeface="+mn-lt"/>
              </a:rPr>
              <a:t>備調査（</a:t>
            </a:r>
            <a:r>
              <a:rPr lang="ja-JP" sz="1600" b="1">
                <a:latin typeface="Meiryo"/>
                <a:ea typeface="Meiryo"/>
                <a:cs typeface="+mn-lt"/>
              </a:rPr>
              <a:t>海外投融資）</a:t>
            </a:r>
            <a:endParaRPr lang="ja-JP" sz="1600" b="1">
              <a:latin typeface="Meiryo"/>
              <a:ea typeface="Meiryo"/>
            </a:endParaRPr>
          </a:p>
          <a:p>
            <a:r>
              <a:rPr lang="ja-JP" altLang="en-US" sz="1400">
                <a:latin typeface="Meiryo"/>
                <a:ea typeface="Meiryo"/>
                <a:cs typeface="+mn-lt"/>
              </a:rPr>
              <a:t>・</a:t>
            </a:r>
            <a:r>
              <a:rPr lang="ja-JP" sz="1400">
                <a:latin typeface="Meiryo"/>
                <a:ea typeface="Meiryo"/>
                <a:cs typeface="+mn-lt"/>
              </a:rPr>
              <a:t>海外投融資候補案件の形成を支援</a:t>
            </a:r>
            <a:endParaRPr lang="ja-JP" sz="1400">
              <a:latin typeface="Meiryo"/>
              <a:ea typeface="Meiryo"/>
            </a:endParaRPr>
          </a:p>
          <a:p>
            <a:endParaRPr lang="ja-JP" sz="1400">
              <a:latin typeface="Meiryo"/>
              <a:ea typeface="Meiryo"/>
            </a:endParaRPr>
          </a:p>
          <a:p>
            <a:r>
              <a:rPr lang="ja-JP" sz="1600" b="1">
                <a:latin typeface="Meiryo"/>
                <a:ea typeface="Meiryo"/>
                <a:cs typeface="+mn-lt"/>
              </a:rPr>
              <a:t>中小企業・SDGsビジ</a:t>
            </a:r>
            <a:r>
              <a:rPr lang="ja-JP" altLang="en-US" sz="1600" b="1">
                <a:latin typeface="Meiryo"/>
                <a:ea typeface="Meiryo"/>
                <a:cs typeface="+mn-lt"/>
              </a:rPr>
              <a:t>ネス</a:t>
            </a:r>
            <a:r>
              <a:rPr lang="ja-JP" sz="1600" b="1">
                <a:latin typeface="Meiryo"/>
                <a:ea typeface="Meiryo"/>
                <a:cs typeface="+mn-lt"/>
              </a:rPr>
              <a:t>支援事業</a:t>
            </a:r>
            <a:endParaRPr lang="ja-JP" sz="1600" b="1">
              <a:latin typeface="Meiryo"/>
              <a:ea typeface="Meiryo"/>
            </a:endParaRPr>
          </a:p>
          <a:p>
            <a:r>
              <a:rPr lang="ja-JP" altLang="en-US" sz="1400">
                <a:latin typeface="Meiryo"/>
                <a:ea typeface="Meiryo"/>
                <a:cs typeface="+mn-lt"/>
              </a:rPr>
              <a:t>・</a:t>
            </a:r>
            <a:r>
              <a:rPr lang="ja-JP" sz="1400">
                <a:latin typeface="Meiryo"/>
                <a:ea typeface="Meiryo"/>
                <a:cs typeface="+mn-lt"/>
              </a:rPr>
              <a:t>ビジネ</a:t>
            </a:r>
            <a:r>
              <a:rPr lang="ja-JP" altLang="en-US" sz="1400">
                <a:latin typeface="Meiryo"/>
                <a:ea typeface="Meiryo"/>
                <a:cs typeface="+mn-lt"/>
              </a:rPr>
              <a:t>スの役割</a:t>
            </a:r>
            <a:r>
              <a:rPr lang="ja-JP" sz="1400">
                <a:latin typeface="Meiryo"/>
                <a:ea typeface="Meiryo"/>
                <a:cs typeface="+mn-lt"/>
              </a:rPr>
              <a:t>の拡大</a:t>
            </a:r>
            <a:endParaRPr lang="ja-JP" sz="1400">
              <a:latin typeface="Meiryo"/>
              <a:ea typeface="Meiryo"/>
            </a:endParaRPr>
          </a:p>
          <a:p>
            <a:r>
              <a:rPr lang="ja-JP" altLang="en-US" sz="1400">
                <a:latin typeface="Meiryo"/>
                <a:ea typeface="Meiryo"/>
                <a:cs typeface="+mn-lt"/>
              </a:rPr>
              <a:t>・</a:t>
            </a:r>
            <a:r>
              <a:rPr lang="ja-JP" sz="1400">
                <a:latin typeface="Meiryo"/>
                <a:ea typeface="Meiryo"/>
                <a:cs typeface="+mn-lt"/>
              </a:rPr>
              <a:t>民間企業との連携・</a:t>
            </a:r>
            <a:r>
              <a:rPr lang="ja-JP" altLang="en-US" sz="1400">
                <a:latin typeface="Meiryo"/>
                <a:ea typeface="Meiryo"/>
                <a:cs typeface="+mn-lt"/>
              </a:rPr>
              <a:t>共創</a:t>
            </a:r>
            <a:endParaRPr lang="ja-JP" sz="1400">
              <a:latin typeface="Meiryo"/>
              <a:ea typeface="Meiryo"/>
            </a:endParaRPr>
          </a:p>
        </p:txBody>
      </p:sp>
      <p:pic>
        <p:nvPicPr>
          <p:cNvPr id="10" name="図 9">
            <a:extLst>
              <a:ext uri="{FF2B5EF4-FFF2-40B4-BE49-F238E27FC236}">
                <a16:creationId xmlns:a16="http://schemas.microsoft.com/office/drawing/2014/main" id="{D0F95725-8E99-F5F6-5F4C-8E5EABC6CFCE}"/>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094074" y="4915012"/>
            <a:ext cx="4143183" cy="2108815"/>
          </a:xfrm>
          <a:prstGeom prst="rect">
            <a:avLst/>
          </a:prstGeom>
          <a:ln>
            <a:noFill/>
          </a:ln>
        </p:spPr>
      </p:pic>
      <p:pic>
        <p:nvPicPr>
          <p:cNvPr id="11" name="図 10">
            <a:extLst>
              <a:ext uri="{FF2B5EF4-FFF2-40B4-BE49-F238E27FC236}">
                <a16:creationId xmlns:a16="http://schemas.microsoft.com/office/drawing/2014/main" id="{41C19341-68FB-5080-03C3-BC575C979C12}"/>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6387793" y="4975134"/>
            <a:ext cx="2902946" cy="1306803"/>
          </a:xfrm>
          <a:prstGeom prst="rect">
            <a:avLst/>
          </a:prstGeom>
          <a:ln>
            <a:noFill/>
          </a:ln>
        </p:spPr>
      </p:pic>
      <p:grpSp>
        <p:nvGrpSpPr>
          <p:cNvPr id="14" name="グループ化 13">
            <a:extLst>
              <a:ext uri="{FF2B5EF4-FFF2-40B4-BE49-F238E27FC236}">
                <a16:creationId xmlns:a16="http://schemas.microsoft.com/office/drawing/2014/main" id="{D027FC9E-4BA4-6D38-EA1A-F75F1C26CEC2}"/>
              </a:ext>
            </a:extLst>
          </p:cNvPr>
          <p:cNvGrpSpPr/>
          <p:nvPr/>
        </p:nvGrpSpPr>
        <p:grpSpPr>
          <a:xfrm>
            <a:off x="10154487" y="7132940"/>
            <a:ext cx="476056" cy="275437"/>
            <a:chOff x="9952321" y="7089339"/>
            <a:chExt cx="476056" cy="275437"/>
          </a:xfrm>
        </p:grpSpPr>
        <p:sp>
          <p:nvSpPr>
            <p:cNvPr id="12" name="楕円 11">
              <a:extLst>
                <a:ext uri="{FF2B5EF4-FFF2-40B4-BE49-F238E27FC236}">
                  <a16:creationId xmlns:a16="http://schemas.microsoft.com/office/drawing/2014/main" id="{13ABB0F5-D7E7-330B-66D5-4754A0C9936A}"/>
                </a:ext>
              </a:extLst>
            </p:cNvPr>
            <p:cNvSpPr/>
            <p:nvPr/>
          </p:nvSpPr>
          <p:spPr>
            <a:xfrm>
              <a:off x="10050709" y="7089339"/>
              <a:ext cx="273941" cy="275258"/>
            </a:xfrm>
            <a:prstGeom prst="ellipse">
              <a:avLst/>
            </a:prstGeom>
            <a:solidFill>
              <a:srgbClr val="EFEFE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13" name="テキスト ボックス 12">
              <a:extLst>
                <a:ext uri="{FF2B5EF4-FFF2-40B4-BE49-F238E27FC236}">
                  <a16:creationId xmlns:a16="http://schemas.microsoft.com/office/drawing/2014/main" id="{23622CF9-E79F-18AF-CF54-C6E8526D1BEA}"/>
                </a:ext>
              </a:extLst>
            </p:cNvPr>
            <p:cNvSpPr txBox="1"/>
            <p:nvPr/>
          </p:nvSpPr>
          <p:spPr>
            <a:xfrm>
              <a:off x="9952321" y="7118555"/>
              <a:ext cx="476056" cy="246221"/>
            </a:xfrm>
            <a:prstGeom prst="rect">
              <a:avLst/>
            </a:prstGeom>
            <a:noFill/>
          </p:spPr>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algn="ctr"/>
              <a:r>
                <a:rPr lang="ja-JP" altLang="en-US" sz="1000" dirty="0">
                  <a:latin typeface="Meiryo"/>
                  <a:ea typeface="Meiryo"/>
                </a:rPr>
                <a:t>21</a:t>
              </a:r>
              <a:endParaRPr lang="ja-JP" dirty="0"/>
            </a:p>
          </p:txBody>
        </p:sp>
      </p:grpSp>
    </p:spTree>
    <p:extLst>
      <p:ext uri="{BB962C8B-B14F-4D97-AF65-F5344CB8AC3E}">
        <p14:creationId xmlns:p14="http://schemas.microsoft.com/office/powerpoint/2010/main" val="71509004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52F9810-B112-16F7-D8DE-274001119E0C}"/>
            </a:ext>
          </a:extLst>
        </p:cNvPr>
        <p:cNvGrpSpPr/>
        <p:nvPr/>
      </p:nvGrpSpPr>
      <p:grpSpPr>
        <a:xfrm>
          <a:off x="0" y="0"/>
          <a:ext cx="0" cy="0"/>
          <a:chOff x="0" y="0"/>
          <a:chExt cx="0" cy="0"/>
        </a:xfrm>
      </p:grpSpPr>
      <p:grpSp>
        <p:nvGrpSpPr>
          <p:cNvPr id="7" name="ガイド" hidden="1">
            <a:extLst>
              <a:ext uri="{FF2B5EF4-FFF2-40B4-BE49-F238E27FC236}">
                <a16:creationId xmlns:a16="http://schemas.microsoft.com/office/drawing/2014/main" id="{24D6B2DF-8DB7-EE2A-B6CD-54E43E254D6B}"/>
              </a:ext>
            </a:extLst>
          </p:cNvPr>
          <p:cNvGrpSpPr/>
          <p:nvPr/>
        </p:nvGrpSpPr>
        <p:grpSpPr>
          <a:xfrm>
            <a:off x="536312" y="1784002"/>
            <a:ext cx="9612344" cy="5240648"/>
            <a:chOff x="536360" y="1784002"/>
            <a:chExt cx="9612344" cy="5240648"/>
          </a:xfrm>
        </p:grpSpPr>
        <p:sp>
          <p:nvSpPr>
            <p:cNvPr id="4" name="ガイド">
              <a:extLst>
                <a:ext uri="{FF2B5EF4-FFF2-40B4-BE49-F238E27FC236}">
                  <a16:creationId xmlns:a16="http://schemas.microsoft.com/office/drawing/2014/main" id="{444B7D2D-CDE6-AF26-F09C-84134A71DE30}"/>
                </a:ext>
              </a:extLst>
            </p:cNvPr>
            <p:cNvSpPr/>
            <p:nvPr/>
          </p:nvSpPr>
          <p:spPr>
            <a:xfrm>
              <a:off x="536360" y="1784002"/>
              <a:ext cx="9612344" cy="5240648"/>
            </a:xfrm>
            <a:prstGeom prst="rect">
              <a:avLst/>
            </a:prstGeom>
            <a:solidFill>
              <a:schemeClr val="bg1"/>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ja-JP"/>
              </a:defPPr>
              <a:lvl1pPr marL="0" algn="l" defTabSz="995416" rtl="0" eaLnBrk="1" latinLnBrk="0" hangingPunct="1">
                <a:defRPr kumimoji="1" sz="1959" kern="1200">
                  <a:solidFill>
                    <a:schemeClr val="tx1"/>
                  </a:solidFill>
                  <a:latin typeface="+mn-lt"/>
                  <a:ea typeface="+mn-ea"/>
                  <a:cs typeface="+mn-cs"/>
                </a:defRPr>
              </a:lvl1pPr>
              <a:lvl2pPr marL="497708" algn="l" defTabSz="995416" rtl="0" eaLnBrk="1" latinLnBrk="0" hangingPunct="1">
                <a:defRPr kumimoji="1" sz="1959" kern="1200">
                  <a:solidFill>
                    <a:schemeClr val="tx1"/>
                  </a:solidFill>
                  <a:latin typeface="+mn-lt"/>
                  <a:ea typeface="+mn-ea"/>
                  <a:cs typeface="+mn-cs"/>
                </a:defRPr>
              </a:lvl2pPr>
              <a:lvl3pPr marL="995416" algn="l" defTabSz="995416" rtl="0" eaLnBrk="1" latinLnBrk="0" hangingPunct="1">
                <a:defRPr kumimoji="1" sz="1959" kern="1200">
                  <a:solidFill>
                    <a:schemeClr val="tx1"/>
                  </a:solidFill>
                  <a:latin typeface="+mn-lt"/>
                  <a:ea typeface="+mn-ea"/>
                  <a:cs typeface="+mn-cs"/>
                </a:defRPr>
              </a:lvl3pPr>
              <a:lvl4pPr marL="1493124" algn="l" defTabSz="995416" rtl="0" eaLnBrk="1" latinLnBrk="0" hangingPunct="1">
                <a:defRPr kumimoji="1" sz="1959" kern="1200">
                  <a:solidFill>
                    <a:schemeClr val="tx1"/>
                  </a:solidFill>
                  <a:latin typeface="+mn-lt"/>
                  <a:ea typeface="+mn-ea"/>
                  <a:cs typeface="+mn-cs"/>
                </a:defRPr>
              </a:lvl4pPr>
              <a:lvl5pPr marL="1990832" algn="l" defTabSz="995416" rtl="0" eaLnBrk="1" latinLnBrk="0" hangingPunct="1">
                <a:defRPr kumimoji="1" sz="1959" kern="1200">
                  <a:solidFill>
                    <a:schemeClr val="tx1"/>
                  </a:solidFill>
                  <a:latin typeface="+mn-lt"/>
                  <a:ea typeface="+mn-ea"/>
                  <a:cs typeface="+mn-cs"/>
                </a:defRPr>
              </a:lvl5pPr>
              <a:lvl6pPr marL="2488540" algn="l" defTabSz="995416" rtl="0" eaLnBrk="1" latinLnBrk="0" hangingPunct="1">
                <a:defRPr kumimoji="1" sz="1959" kern="1200">
                  <a:solidFill>
                    <a:schemeClr val="tx1"/>
                  </a:solidFill>
                  <a:latin typeface="+mn-lt"/>
                  <a:ea typeface="+mn-ea"/>
                  <a:cs typeface="+mn-cs"/>
                </a:defRPr>
              </a:lvl6pPr>
              <a:lvl7pPr marL="2986248" algn="l" defTabSz="995416" rtl="0" eaLnBrk="1" latinLnBrk="0" hangingPunct="1">
                <a:defRPr kumimoji="1" sz="1959" kern="1200">
                  <a:solidFill>
                    <a:schemeClr val="tx1"/>
                  </a:solidFill>
                  <a:latin typeface="+mn-lt"/>
                  <a:ea typeface="+mn-ea"/>
                  <a:cs typeface="+mn-cs"/>
                </a:defRPr>
              </a:lvl7pPr>
              <a:lvl8pPr marL="3483955" algn="l" defTabSz="995416" rtl="0" eaLnBrk="1" latinLnBrk="0" hangingPunct="1">
                <a:defRPr kumimoji="1" sz="1959" kern="1200">
                  <a:solidFill>
                    <a:schemeClr val="tx1"/>
                  </a:solidFill>
                  <a:latin typeface="+mn-lt"/>
                  <a:ea typeface="+mn-ea"/>
                  <a:cs typeface="+mn-cs"/>
                </a:defRPr>
              </a:lvl8pPr>
              <a:lvl9pPr marL="3981663" algn="l" defTabSz="995416" rtl="0" eaLnBrk="1" latinLnBrk="0" hangingPunct="1">
                <a:defRPr kumimoji="1" sz="1959" kern="1200">
                  <a:solidFill>
                    <a:schemeClr val="tx1"/>
                  </a:solidFill>
                  <a:latin typeface="+mn-lt"/>
                  <a:ea typeface="+mn-ea"/>
                  <a:cs typeface="+mn-cs"/>
                </a:defRPr>
              </a:lvl9pPr>
            </a:lstStyle>
            <a:p>
              <a:pPr algn="ctr"/>
              <a:endParaRPr lang="ja-JP" altLang="en-US" sz="1959"/>
            </a:p>
          </p:txBody>
        </p:sp>
        <p:cxnSp>
          <p:nvCxnSpPr>
            <p:cNvPr id="5" name="直線矢印コネクタ 4">
              <a:extLst>
                <a:ext uri="{FF2B5EF4-FFF2-40B4-BE49-F238E27FC236}">
                  <a16:creationId xmlns:a16="http://schemas.microsoft.com/office/drawing/2014/main" id="{67E9A380-5745-128E-EC6B-B80F2FDDFD28}"/>
                </a:ext>
              </a:extLst>
            </p:cNvPr>
            <p:cNvCxnSpPr>
              <a:cxnSpLocks/>
            </p:cNvCxnSpPr>
            <p:nvPr/>
          </p:nvCxnSpPr>
          <p:spPr>
            <a:xfrm flipH="1">
              <a:off x="5329169" y="1787212"/>
              <a:ext cx="11318" cy="5234981"/>
            </a:xfrm>
            <a:prstGeom prst="straightConnector1">
              <a:avLst/>
            </a:prstGeom>
            <a:ln>
              <a:solidFill>
                <a:srgbClr val="FF0000"/>
              </a:solidFill>
            </a:ln>
          </p:spPr>
          <p:style>
            <a:lnRef idx="2">
              <a:schemeClr val="accent1"/>
            </a:lnRef>
            <a:fillRef idx="0">
              <a:schemeClr val="accent1"/>
            </a:fillRef>
            <a:effectRef idx="1">
              <a:schemeClr val="accent1"/>
            </a:effectRef>
            <a:fontRef idx="minor">
              <a:schemeClr val="tx1"/>
            </a:fontRef>
          </p:style>
        </p:cxnSp>
      </p:grpSp>
      <p:sp>
        <p:nvSpPr>
          <p:cNvPr id="6" name="テキスト ボックス 00">
            <a:extLst>
              <a:ext uri="{FF2B5EF4-FFF2-40B4-BE49-F238E27FC236}">
                <a16:creationId xmlns:a16="http://schemas.microsoft.com/office/drawing/2014/main" id="{8C29A2F1-15EA-712C-55BE-C26FC20ED064}"/>
              </a:ext>
            </a:extLst>
          </p:cNvPr>
          <p:cNvSpPr txBox="1"/>
          <p:nvPr/>
        </p:nvSpPr>
        <p:spPr>
          <a:xfrm>
            <a:off x="592410" y="782545"/>
            <a:ext cx="794847" cy="523220"/>
          </a:xfrm>
          <a:prstGeom prst="rect">
            <a:avLst/>
          </a:prstGeom>
          <a:noFill/>
        </p:spPr>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defPPr>
              <a:defRPr lang="ja-JP"/>
            </a:defPPr>
            <a:lvl1pPr marL="0" algn="l" defTabSz="995416" rtl="0" eaLnBrk="1" latinLnBrk="0" hangingPunct="1">
              <a:defRPr kumimoji="1" sz="1959" kern="1200">
                <a:solidFill>
                  <a:schemeClr val="tx1"/>
                </a:solidFill>
                <a:latin typeface="+mn-lt"/>
                <a:ea typeface="+mn-ea"/>
                <a:cs typeface="+mn-cs"/>
              </a:defRPr>
            </a:lvl1pPr>
            <a:lvl2pPr marL="497708" algn="l" defTabSz="995416" rtl="0" eaLnBrk="1" latinLnBrk="0" hangingPunct="1">
              <a:defRPr kumimoji="1" sz="1959" kern="1200">
                <a:solidFill>
                  <a:schemeClr val="tx1"/>
                </a:solidFill>
                <a:latin typeface="+mn-lt"/>
                <a:ea typeface="+mn-ea"/>
                <a:cs typeface="+mn-cs"/>
              </a:defRPr>
            </a:lvl2pPr>
            <a:lvl3pPr marL="995416" algn="l" defTabSz="995416" rtl="0" eaLnBrk="1" latinLnBrk="0" hangingPunct="1">
              <a:defRPr kumimoji="1" sz="1959" kern="1200">
                <a:solidFill>
                  <a:schemeClr val="tx1"/>
                </a:solidFill>
                <a:latin typeface="+mn-lt"/>
                <a:ea typeface="+mn-ea"/>
                <a:cs typeface="+mn-cs"/>
              </a:defRPr>
            </a:lvl3pPr>
            <a:lvl4pPr marL="1493124" algn="l" defTabSz="995416" rtl="0" eaLnBrk="1" latinLnBrk="0" hangingPunct="1">
              <a:defRPr kumimoji="1" sz="1959" kern="1200">
                <a:solidFill>
                  <a:schemeClr val="tx1"/>
                </a:solidFill>
                <a:latin typeface="+mn-lt"/>
                <a:ea typeface="+mn-ea"/>
                <a:cs typeface="+mn-cs"/>
              </a:defRPr>
            </a:lvl4pPr>
            <a:lvl5pPr marL="1990832" algn="l" defTabSz="995416" rtl="0" eaLnBrk="1" latinLnBrk="0" hangingPunct="1">
              <a:defRPr kumimoji="1" sz="1959" kern="1200">
                <a:solidFill>
                  <a:schemeClr val="tx1"/>
                </a:solidFill>
                <a:latin typeface="+mn-lt"/>
                <a:ea typeface="+mn-ea"/>
                <a:cs typeface="+mn-cs"/>
              </a:defRPr>
            </a:lvl5pPr>
            <a:lvl6pPr marL="2488540" algn="l" defTabSz="995416" rtl="0" eaLnBrk="1" latinLnBrk="0" hangingPunct="1">
              <a:defRPr kumimoji="1" sz="1959" kern="1200">
                <a:solidFill>
                  <a:schemeClr val="tx1"/>
                </a:solidFill>
                <a:latin typeface="+mn-lt"/>
                <a:ea typeface="+mn-ea"/>
                <a:cs typeface="+mn-cs"/>
              </a:defRPr>
            </a:lvl6pPr>
            <a:lvl7pPr marL="2986248" algn="l" defTabSz="995416" rtl="0" eaLnBrk="1" latinLnBrk="0" hangingPunct="1">
              <a:defRPr kumimoji="1" sz="1959" kern="1200">
                <a:solidFill>
                  <a:schemeClr val="tx1"/>
                </a:solidFill>
                <a:latin typeface="+mn-lt"/>
                <a:ea typeface="+mn-ea"/>
                <a:cs typeface="+mn-cs"/>
              </a:defRPr>
            </a:lvl7pPr>
            <a:lvl8pPr marL="3483955" algn="l" defTabSz="995416" rtl="0" eaLnBrk="1" latinLnBrk="0" hangingPunct="1">
              <a:defRPr kumimoji="1" sz="1959" kern="1200">
                <a:solidFill>
                  <a:schemeClr val="tx1"/>
                </a:solidFill>
                <a:latin typeface="+mn-lt"/>
                <a:ea typeface="+mn-ea"/>
                <a:cs typeface="+mn-cs"/>
              </a:defRPr>
            </a:lvl8pPr>
            <a:lvl9pPr marL="3981663" algn="l" defTabSz="995416" rtl="0" eaLnBrk="1" latinLnBrk="0" hangingPunct="1">
              <a:defRPr kumimoji="1" sz="1959" kern="1200">
                <a:solidFill>
                  <a:schemeClr val="tx1"/>
                </a:solidFill>
                <a:latin typeface="+mn-lt"/>
                <a:ea typeface="+mn-ea"/>
                <a:cs typeface="+mn-cs"/>
              </a:defRPr>
            </a:lvl9pPr>
          </a:lstStyle>
          <a:p>
            <a:pPr algn="ctr"/>
            <a:r>
              <a:rPr lang="ja-JP" altLang="en-US" sz="2800" b="1">
                <a:solidFill>
                  <a:schemeClr val="bg1"/>
                </a:solidFill>
                <a:latin typeface="Meiryo"/>
                <a:ea typeface="Meiryo"/>
              </a:rPr>
              <a:t>10</a:t>
            </a:r>
            <a:endParaRPr lang="ja-JP">
              <a:solidFill>
                <a:schemeClr val="bg1"/>
              </a:solidFill>
            </a:endParaRPr>
          </a:p>
        </p:txBody>
      </p:sp>
      <p:sp>
        <p:nvSpPr>
          <p:cNvPr id="9" name="テキスト ボックス タイトル">
            <a:extLst>
              <a:ext uri="{FF2B5EF4-FFF2-40B4-BE49-F238E27FC236}">
                <a16:creationId xmlns:a16="http://schemas.microsoft.com/office/drawing/2014/main" id="{5FBF9484-2116-A1B1-0510-7AB65E179542}"/>
              </a:ext>
            </a:extLst>
          </p:cNvPr>
          <p:cNvSpPr txBox="1"/>
          <p:nvPr/>
        </p:nvSpPr>
        <p:spPr>
          <a:xfrm>
            <a:off x="1681565" y="770915"/>
            <a:ext cx="7105162" cy="523220"/>
          </a:xfrm>
          <a:prstGeom prst="rect">
            <a:avLst/>
          </a:prstGeom>
          <a:noFill/>
        </p:spPr>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defPPr>
              <a:defRPr lang="ja-JP"/>
            </a:defPPr>
            <a:lvl1pPr marL="0" algn="l" defTabSz="995416" rtl="0" eaLnBrk="1" latinLnBrk="0" hangingPunct="1">
              <a:defRPr kumimoji="1" sz="1959" kern="1200">
                <a:solidFill>
                  <a:schemeClr val="tx1"/>
                </a:solidFill>
                <a:latin typeface="+mn-lt"/>
                <a:ea typeface="+mn-ea"/>
                <a:cs typeface="+mn-cs"/>
              </a:defRPr>
            </a:lvl1pPr>
            <a:lvl2pPr marL="497708" algn="l" defTabSz="995416" rtl="0" eaLnBrk="1" latinLnBrk="0" hangingPunct="1">
              <a:defRPr kumimoji="1" sz="1959" kern="1200">
                <a:solidFill>
                  <a:schemeClr val="tx1"/>
                </a:solidFill>
                <a:latin typeface="+mn-lt"/>
                <a:ea typeface="+mn-ea"/>
                <a:cs typeface="+mn-cs"/>
              </a:defRPr>
            </a:lvl2pPr>
            <a:lvl3pPr marL="995416" algn="l" defTabSz="995416" rtl="0" eaLnBrk="1" latinLnBrk="0" hangingPunct="1">
              <a:defRPr kumimoji="1" sz="1959" kern="1200">
                <a:solidFill>
                  <a:schemeClr val="tx1"/>
                </a:solidFill>
                <a:latin typeface="+mn-lt"/>
                <a:ea typeface="+mn-ea"/>
                <a:cs typeface="+mn-cs"/>
              </a:defRPr>
            </a:lvl3pPr>
            <a:lvl4pPr marL="1493124" algn="l" defTabSz="995416" rtl="0" eaLnBrk="1" latinLnBrk="0" hangingPunct="1">
              <a:defRPr kumimoji="1" sz="1959" kern="1200">
                <a:solidFill>
                  <a:schemeClr val="tx1"/>
                </a:solidFill>
                <a:latin typeface="+mn-lt"/>
                <a:ea typeface="+mn-ea"/>
                <a:cs typeface="+mn-cs"/>
              </a:defRPr>
            </a:lvl4pPr>
            <a:lvl5pPr marL="1990832" algn="l" defTabSz="995416" rtl="0" eaLnBrk="1" latinLnBrk="0" hangingPunct="1">
              <a:defRPr kumimoji="1" sz="1959" kern="1200">
                <a:solidFill>
                  <a:schemeClr val="tx1"/>
                </a:solidFill>
                <a:latin typeface="+mn-lt"/>
                <a:ea typeface="+mn-ea"/>
                <a:cs typeface="+mn-cs"/>
              </a:defRPr>
            </a:lvl5pPr>
            <a:lvl6pPr marL="2488540" algn="l" defTabSz="995416" rtl="0" eaLnBrk="1" latinLnBrk="0" hangingPunct="1">
              <a:defRPr kumimoji="1" sz="1959" kern="1200">
                <a:solidFill>
                  <a:schemeClr val="tx1"/>
                </a:solidFill>
                <a:latin typeface="+mn-lt"/>
                <a:ea typeface="+mn-ea"/>
                <a:cs typeface="+mn-cs"/>
              </a:defRPr>
            </a:lvl6pPr>
            <a:lvl7pPr marL="2986248" algn="l" defTabSz="995416" rtl="0" eaLnBrk="1" latinLnBrk="0" hangingPunct="1">
              <a:defRPr kumimoji="1" sz="1959" kern="1200">
                <a:solidFill>
                  <a:schemeClr val="tx1"/>
                </a:solidFill>
                <a:latin typeface="+mn-lt"/>
                <a:ea typeface="+mn-ea"/>
                <a:cs typeface="+mn-cs"/>
              </a:defRPr>
            </a:lvl7pPr>
            <a:lvl8pPr marL="3483955" algn="l" defTabSz="995416" rtl="0" eaLnBrk="1" latinLnBrk="0" hangingPunct="1">
              <a:defRPr kumimoji="1" sz="1959" kern="1200">
                <a:solidFill>
                  <a:schemeClr val="tx1"/>
                </a:solidFill>
                <a:latin typeface="+mn-lt"/>
                <a:ea typeface="+mn-ea"/>
                <a:cs typeface="+mn-cs"/>
              </a:defRPr>
            </a:lvl8pPr>
            <a:lvl9pPr marL="3981663" algn="l" defTabSz="995416" rtl="0" eaLnBrk="1" latinLnBrk="0" hangingPunct="1">
              <a:defRPr kumimoji="1" sz="1959" kern="1200">
                <a:solidFill>
                  <a:schemeClr val="tx1"/>
                </a:solidFill>
                <a:latin typeface="+mn-lt"/>
                <a:ea typeface="+mn-ea"/>
                <a:cs typeface="+mn-cs"/>
              </a:defRPr>
            </a:lvl9pPr>
          </a:lstStyle>
          <a:p>
            <a:r>
              <a:rPr lang="ja-JP" altLang="en-US" sz="2800" b="1">
                <a:latin typeface="Meiryo"/>
                <a:ea typeface="Meiryo"/>
              </a:rPr>
              <a:t>パートナーシップ　</a:t>
            </a:r>
            <a:r>
              <a:rPr lang="ja-JP" altLang="en-US" sz="2000" b="1">
                <a:latin typeface="Meiryo"/>
                <a:ea typeface="Meiryo"/>
                <a:cs typeface="+mn-lt"/>
              </a:rPr>
              <a:t>ボランティア／日系社会</a:t>
            </a:r>
            <a:endParaRPr lang="ja-JP" altLang="en-US" sz="2000" err="1">
              <a:latin typeface="Meiryo"/>
              <a:ea typeface="Meiryo"/>
            </a:endParaRPr>
          </a:p>
        </p:txBody>
      </p:sp>
      <p:sp>
        <p:nvSpPr>
          <p:cNvPr id="2" name="テキスト ボックス 1">
            <a:extLst>
              <a:ext uri="{FF2B5EF4-FFF2-40B4-BE49-F238E27FC236}">
                <a16:creationId xmlns:a16="http://schemas.microsoft.com/office/drawing/2014/main" id="{C4D63C61-6C25-2A72-DD1A-C96E4DC3F41D}"/>
              </a:ext>
            </a:extLst>
          </p:cNvPr>
          <p:cNvSpPr txBox="1"/>
          <p:nvPr/>
        </p:nvSpPr>
        <p:spPr>
          <a:xfrm>
            <a:off x="1836014" y="1783803"/>
            <a:ext cx="4260303" cy="40011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ja-JP" sz="2000" b="1">
                <a:latin typeface="Meiryo"/>
                <a:ea typeface="Meiryo"/>
                <a:cs typeface="+mn-lt"/>
              </a:rPr>
              <a:t>ボランティア事業</a:t>
            </a:r>
            <a:endParaRPr lang="ja-JP"/>
          </a:p>
        </p:txBody>
      </p:sp>
      <p:sp>
        <p:nvSpPr>
          <p:cNvPr id="3" name="テキスト ボックス 2">
            <a:extLst>
              <a:ext uri="{FF2B5EF4-FFF2-40B4-BE49-F238E27FC236}">
                <a16:creationId xmlns:a16="http://schemas.microsoft.com/office/drawing/2014/main" id="{52D64B78-33A7-CCFC-8D05-98B99B319B4F}"/>
              </a:ext>
            </a:extLst>
          </p:cNvPr>
          <p:cNvSpPr txBox="1"/>
          <p:nvPr/>
        </p:nvSpPr>
        <p:spPr>
          <a:xfrm>
            <a:off x="1836978" y="2234994"/>
            <a:ext cx="4710229" cy="711733"/>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indent="-91440">
              <a:lnSpc>
                <a:spcPct val="150000"/>
              </a:lnSpc>
              <a:buFont typeface="Arial"/>
              <a:buChar char="•"/>
            </a:pPr>
            <a:r>
              <a:rPr lang="ja-JP" altLang="en-US" sz="1400">
                <a:latin typeface="Meiryo"/>
                <a:ea typeface="Meiryo"/>
                <a:cs typeface="+mn-lt"/>
              </a:rPr>
              <a:t>市民が主役の国際協力</a:t>
            </a:r>
            <a:endParaRPr lang="ja-JP" sz="1400">
              <a:latin typeface="Meiryo"/>
              <a:ea typeface="Meiryo"/>
              <a:cs typeface="+mn-lt"/>
            </a:endParaRPr>
          </a:p>
          <a:p>
            <a:pPr indent="-91440">
              <a:lnSpc>
                <a:spcPct val="150000"/>
              </a:lnSpc>
              <a:buFont typeface="Arial"/>
              <a:buChar char="•"/>
            </a:pPr>
            <a:r>
              <a:rPr lang="ja-JP" sz="1400">
                <a:latin typeface="Meiryo"/>
                <a:ea typeface="Meiryo"/>
                <a:cs typeface="+mn-lt"/>
              </a:rPr>
              <a:t>多様化する開発課題への貢献</a:t>
            </a:r>
            <a:endParaRPr lang="ja-JP"/>
          </a:p>
        </p:txBody>
      </p:sp>
      <p:sp>
        <p:nvSpPr>
          <p:cNvPr id="15" name="テキスト ボックス 14">
            <a:extLst>
              <a:ext uri="{FF2B5EF4-FFF2-40B4-BE49-F238E27FC236}">
                <a16:creationId xmlns:a16="http://schemas.microsoft.com/office/drawing/2014/main" id="{3B3510C6-16F8-7046-F444-AFAD78E4ED02}"/>
              </a:ext>
            </a:extLst>
          </p:cNvPr>
          <p:cNvSpPr txBox="1"/>
          <p:nvPr/>
        </p:nvSpPr>
        <p:spPr>
          <a:xfrm>
            <a:off x="6266334" y="1783803"/>
            <a:ext cx="4260303" cy="40011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ja-JP" sz="2000" b="1">
                <a:latin typeface="Meiryo"/>
                <a:ea typeface="Meiryo"/>
                <a:cs typeface="+mn-lt"/>
              </a:rPr>
              <a:t>日系社会との連携</a:t>
            </a:r>
            <a:endParaRPr lang="ja-JP"/>
          </a:p>
        </p:txBody>
      </p:sp>
      <p:sp>
        <p:nvSpPr>
          <p:cNvPr id="16" name="テキスト ボックス 15">
            <a:extLst>
              <a:ext uri="{FF2B5EF4-FFF2-40B4-BE49-F238E27FC236}">
                <a16:creationId xmlns:a16="http://schemas.microsoft.com/office/drawing/2014/main" id="{B26555E8-BA87-2BFF-DE4C-3C1FB435CE22}"/>
              </a:ext>
            </a:extLst>
          </p:cNvPr>
          <p:cNvSpPr txBox="1"/>
          <p:nvPr/>
        </p:nvSpPr>
        <p:spPr>
          <a:xfrm>
            <a:off x="6267298" y="2234994"/>
            <a:ext cx="4710229" cy="135806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indent="-91440">
              <a:lnSpc>
                <a:spcPct val="150000"/>
              </a:lnSpc>
              <a:buFont typeface="Arial"/>
              <a:buChar char="•"/>
            </a:pPr>
            <a:r>
              <a:rPr lang="ja-JP" altLang="en-US" sz="1400">
                <a:latin typeface="Meiryo"/>
                <a:ea typeface="Meiryo"/>
                <a:cs typeface="+mn-lt"/>
              </a:rPr>
              <a:t>持続的な「共創社会」の構築に向けて</a:t>
            </a:r>
            <a:endParaRPr lang="ja-JP" sz="1400">
              <a:latin typeface="Meiryo"/>
              <a:ea typeface="Meiryo"/>
            </a:endParaRPr>
          </a:p>
          <a:p>
            <a:pPr indent="-91440">
              <a:lnSpc>
                <a:spcPct val="150000"/>
              </a:lnSpc>
              <a:buFont typeface="Arial"/>
              <a:buChar char="•"/>
            </a:pPr>
            <a:r>
              <a:rPr lang="ja-JP" sz="1400">
                <a:latin typeface="Meiryo"/>
                <a:ea typeface="Meiryo"/>
                <a:cs typeface="+mn-lt"/>
              </a:rPr>
              <a:t>日本企業と日系社会のビジネスを促進</a:t>
            </a:r>
            <a:endParaRPr lang="ja-JP"/>
          </a:p>
          <a:p>
            <a:pPr indent="-91440">
              <a:lnSpc>
                <a:spcPct val="150000"/>
              </a:lnSpc>
              <a:buFont typeface="Arial"/>
              <a:buChar char="•"/>
            </a:pPr>
            <a:r>
              <a:rPr lang="ja-JP" sz="1400">
                <a:latin typeface="Meiryo"/>
                <a:ea typeface="Meiryo"/>
                <a:cs typeface="+mn-lt"/>
              </a:rPr>
              <a:t>日系校同士の学び合いの場を創出</a:t>
            </a:r>
            <a:endParaRPr lang="ja-JP"/>
          </a:p>
          <a:p>
            <a:pPr indent="-91440">
              <a:lnSpc>
                <a:spcPct val="150000"/>
              </a:lnSpc>
              <a:buFont typeface="Arial"/>
              <a:buChar char="•"/>
            </a:pPr>
            <a:r>
              <a:rPr lang="ja-JP" sz="1400">
                <a:latin typeface="Meiryo"/>
                <a:ea typeface="Meiryo"/>
                <a:cs typeface="+mn-lt"/>
              </a:rPr>
              <a:t>日系人学生の来日研修を</a:t>
            </a:r>
            <a:r>
              <a:rPr lang="en-US" altLang="ja-JP" sz="1400" dirty="0">
                <a:latin typeface="Meiryo"/>
                <a:ea typeface="Meiryo"/>
                <a:cs typeface="+mn-lt"/>
              </a:rPr>
              <a:t>4</a:t>
            </a:r>
            <a:r>
              <a:rPr lang="ja-JP" sz="1400">
                <a:latin typeface="Meiryo"/>
                <a:ea typeface="Meiryo"/>
                <a:cs typeface="+mn-lt"/>
              </a:rPr>
              <a:t>年ぶりに再開</a:t>
            </a:r>
            <a:endParaRPr lang="ja-JP"/>
          </a:p>
        </p:txBody>
      </p:sp>
      <p:pic>
        <p:nvPicPr>
          <p:cNvPr id="12" name="図 11" descr="テキスト, ロゴ, 会社名&#10;&#10;AI 生成コンテンツは間違っている可能性があります。">
            <a:extLst>
              <a:ext uri="{FF2B5EF4-FFF2-40B4-BE49-F238E27FC236}">
                <a16:creationId xmlns:a16="http://schemas.microsoft.com/office/drawing/2014/main" id="{537B454F-63C5-6257-F11C-24F1A28E7630}"/>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6364775" y="4526611"/>
            <a:ext cx="3170970" cy="2433748"/>
          </a:xfrm>
          <a:prstGeom prst="rect">
            <a:avLst/>
          </a:prstGeom>
          <a:ln>
            <a:noFill/>
          </a:ln>
        </p:spPr>
      </p:pic>
      <p:pic>
        <p:nvPicPr>
          <p:cNvPr id="13" name="図 12" descr="グラフ&#10;&#10;AI 生成コンテンツは間違っている可能性があります。">
            <a:extLst>
              <a:ext uri="{FF2B5EF4-FFF2-40B4-BE49-F238E27FC236}">
                <a16:creationId xmlns:a16="http://schemas.microsoft.com/office/drawing/2014/main" id="{2CA2981D-6362-2CCE-3766-93C7493FAE3E}"/>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892401" y="3226499"/>
            <a:ext cx="4546529" cy="3757643"/>
          </a:xfrm>
          <a:prstGeom prst="rect">
            <a:avLst/>
          </a:prstGeom>
          <a:ln>
            <a:noFill/>
          </a:ln>
        </p:spPr>
      </p:pic>
      <p:grpSp>
        <p:nvGrpSpPr>
          <p:cNvPr id="14" name="グループ化 13">
            <a:extLst>
              <a:ext uri="{FF2B5EF4-FFF2-40B4-BE49-F238E27FC236}">
                <a16:creationId xmlns:a16="http://schemas.microsoft.com/office/drawing/2014/main" id="{D52A3158-846D-9D60-2ADB-61D715169771}"/>
              </a:ext>
            </a:extLst>
          </p:cNvPr>
          <p:cNvGrpSpPr/>
          <p:nvPr/>
        </p:nvGrpSpPr>
        <p:grpSpPr>
          <a:xfrm>
            <a:off x="10154487" y="7132940"/>
            <a:ext cx="476056" cy="275437"/>
            <a:chOff x="9952321" y="7089339"/>
            <a:chExt cx="476056" cy="275437"/>
          </a:xfrm>
        </p:grpSpPr>
        <p:sp>
          <p:nvSpPr>
            <p:cNvPr id="10" name="楕円 9">
              <a:extLst>
                <a:ext uri="{FF2B5EF4-FFF2-40B4-BE49-F238E27FC236}">
                  <a16:creationId xmlns:a16="http://schemas.microsoft.com/office/drawing/2014/main" id="{EEDC1377-B215-9DD8-9CA6-A8F7AC3B1B72}"/>
                </a:ext>
              </a:extLst>
            </p:cNvPr>
            <p:cNvSpPr/>
            <p:nvPr/>
          </p:nvSpPr>
          <p:spPr>
            <a:xfrm>
              <a:off x="10050709" y="7089339"/>
              <a:ext cx="273941" cy="275258"/>
            </a:xfrm>
            <a:prstGeom prst="ellipse">
              <a:avLst/>
            </a:prstGeom>
            <a:solidFill>
              <a:srgbClr val="EFEFE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11" name="テキスト ボックス 10">
              <a:extLst>
                <a:ext uri="{FF2B5EF4-FFF2-40B4-BE49-F238E27FC236}">
                  <a16:creationId xmlns:a16="http://schemas.microsoft.com/office/drawing/2014/main" id="{437C8C62-E814-C0F8-6C22-1EE96031DE26}"/>
                </a:ext>
              </a:extLst>
            </p:cNvPr>
            <p:cNvSpPr txBox="1"/>
            <p:nvPr/>
          </p:nvSpPr>
          <p:spPr>
            <a:xfrm>
              <a:off x="9952321" y="7118555"/>
              <a:ext cx="476056" cy="246221"/>
            </a:xfrm>
            <a:prstGeom prst="rect">
              <a:avLst/>
            </a:prstGeom>
            <a:noFill/>
          </p:spPr>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algn="ctr"/>
              <a:r>
                <a:rPr lang="ja-JP" altLang="en-US" sz="1000" dirty="0">
                  <a:latin typeface="Meiryo"/>
                  <a:ea typeface="Meiryo"/>
                </a:rPr>
                <a:t>22</a:t>
              </a:r>
              <a:endParaRPr lang="ja-JP" dirty="0"/>
            </a:p>
          </p:txBody>
        </p:sp>
      </p:grpSp>
    </p:spTree>
    <p:extLst>
      <p:ext uri="{BB962C8B-B14F-4D97-AF65-F5344CB8AC3E}">
        <p14:creationId xmlns:p14="http://schemas.microsoft.com/office/powerpoint/2010/main" val="131366296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8AD895A-4990-8A28-5C7A-B70515C6A8BC}"/>
            </a:ext>
          </a:extLst>
        </p:cNvPr>
        <p:cNvGrpSpPr/>
        <p:nvPr/>
      </p:nvGrpSpPr>
      <p:grpSpPr>
        <a:xfrm>
          <a:off x="0" y="0"/>
          <a:ext cx="0" cy="0"/>
          <a:chOff x="0" y="0"/>
          <a:chExt cx="0" cy="0"/>
        </a:xfrm>
      </p:grpSpPr>
      <p:grpSp>
        <p:nvGrpSpPr>
          <p:cNvPr id="7" name="ガイド" hidden="1">
            <a:extLst>
              <a:ext uri="{FF2B5EF4-FFF2-40B4-BE49-F238E27FC236}">
                <a16:creationId xmlns:a16="http://schemas.microsoft.com/office/drawing/2014/main" id="{47159B3C-6927-C736-BE72-51B07A09C5E5}"/>
              </a:ext>
            </a:extLst>
          </p:cNvPr>
          <p:cNvGrpSpPr/>
          <p:nvPr/>
        </p:nvGrpSpPr>
        <p:grpSpPr>
          <a:xfrm>
            <a:off x="536312" y="1784002"/>
            <a:ext cx="9612344" cy="5240648"/>
            <a:chOff x="536360" y="1784002"/>
            <a:chExt cx="9612344" cy="5240648"/>
          </a:xfrm>
        </p:grpSpPr>
        <p:sp>
          <p:nvSpPr>
            <p:cNvPr id="4" name="ガイド">
              <a:extLst>
                <a:ext uri="{FF2B5EF4-FFF2-40B4-BE49-F238E27FC236}">
                  <a16:creationId xmlns:a16="http://schemas.microsoft.com/office/drawing/2014/main" id="{667B2F9C-0EB0-639E-DC5A-1E8D1C4D7C3B}"/>
                </a:ext>
              </a:extLst>
            </p:cNvPr>
            <p:cNvSpPr/>
            <p:nvPr/>
          </p:nvSpPr>
          <p:spPr>
            <a:xfrm>
              <a:off x="536360" y="1784002"/>
              <a:ext cx="9612344" cy="5240648"/>
            </a:xfrm>
            <a:prstGeom prst="rect">
              <a:avLst/>
            </a:prstGeom>
            <a:solidFill>
              <a:schemeClr val="bg1"/>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ja-JP"/>
              </a:defPPr>
              <a:lvl1pPr marL="0" algn="l" defTabSz="995416" rtl="0" eaLnBrk="1" latinLnBrk="0" hangingPunct="1">
                <a:defRPr kumimoji="1" sz="1959" kern="1200">
                  <a:solidFill>
                    <a:schemeClr val="tx1"/>
                  </a:solidFill>
                  <a:latin typeface="+mn-lt"/>
                  <a:ea typeface="+mn-ea"/>
                  <a:cs typeface="+mn-cs"/>
                </a:defRPr>
              </a:lvl1pPr>
              <a:lvl2pPr marL="497708" algn="l" defTabSz="995416" rtl="0" eaLnBrk="1" latinLnBrk="0" hangingPunct="1">
                <a:defRPr kumimoji="1" sz="1959" kern="1200">
                  <a:solidFill>
                    <a:schemeClr val="tx1"/>
                  </a:solidFill>
                  <a:latin typeface="+mn-lt"/>
                  <a:ea typeface="+mn-ea"/>
                  <a:cs typeface="+mn-cs"/>
                </a:defRPr>
              </a:lvl2pPr>
              <a:lvl3pPr marL="995416" algn="l" defTabSz="995416" rtl="0" eaLnBrk="1" latinLnBrk="0" hangingPunct="1">
                <a:defRPr kumimoji="1" sz="1959" kern="1200">
                  <a:solidFill>
                    <a:schemeClr val="tx1"/>
                  </a:solidFill>
                  <a:latin typeface="+mn-lt"/>
                  <a:ea typeface="+mn-ea"/>
                  <a:cs typeface="+mn-cs"/>
                </a:defRPr>
              </a:lvl3pPr>
              <a:lvl4pPr marL="1493124" algn="l" defTabSz="995416" rtl="0" eaLnBrk="1" latinLnBrk="0" hangingPunct="1">
                <a:defRPr kumimoji="1" sz="1959" kern="1200">
                  <a:solidFill>
                    <a:schemeClr val="tx1"/>
                  </a:solidFill>
                  <a:latin typeface="+mn-lt"/>
                  <a:ea typeface="+mn-ea"/>
                  <a:cs typeface="+mn-cs"/>
                </a:defRPr>
              </a:lvl4pPr>
              <a:lvl5pPr marL="1990832" algn="l" defTabSz="995416" rtl="0" eaLnBrk="1" latinLnBrk="0" hangingPunct="1">
                <a:defRPr kumimoji="1" sz="1959" kern="1200">
                  <a:solidFill>
                    <a:schemeClr val="tx1"/>
                  </a:solidFill>
                  <a:latin typeface="+mn-lt"/>
                  <a:ea typeface="+mn-ea"/>
                  <a:cs typeface="+mn-cs"/>
                </a:defRPr>
              </a:lvl5pPr>
              <a:lvl6pPr marL="2488540" algn="l" defTabSz="995416" rtl="0" eaLnBrk="1" latinLnBrk="0" hangingPunct="1">
                <a:defRPr kumimoji="1" sz="1959" kern="1200">
                  <a:solidFill>
                    <a:schemeClr val="tx1"/>
                  </a:solidFill>
                  <a:latin typeface="+mn-lt"/>
                  <a:ea typeface="+mn-ea"/>
                  <a:cs typeface="+mn-cs"/>
                </a:defRPr>
              </a:lvl6pPr>
              <a:lvl7pPr marL="2986248" algn="l" defTabSz="995416" rtl="0" eaLnBrk="1" latinLnBrk="0" hangingPunct="1">
                <a:defRPr kumimoji="1" sz="1959" kern="1200">
                  <a:solidFill>
                    <a:schemeClr val="tx1"/>
                  </a:solidFill>
                  <a:latin typeface="+mn-lt"/>
                  <a:ea typeface="+mn-ea"/>
                  <a:cs typeface="+mn-cs"/>
                </a:defRPr>
              </a:lvl7pPr>
              <a:lvl8pPr marL="3483955" algn="l" defTabSz="995416" rtl="0" eaLnBrk="1" latinLnBrk="0" hangingPunct="1">
                <a:defRPr kumimoji="1" sz="1959" kern="1200">
                  <a:solidFill>
                    <a:schemeClr val="tx1"/>
                  </a:solidFill>
                  <a:latin typeface="+mn-lt"/>
                  <a:ea typeface="+mn-ea"/>
                  <a:cs typeface="+mn-cs"/>
                </a:defRPr>
              </a:lvl8pPr>
              <a:lvl9pPr marL="3981663" algn="l" defTabSz="995416" rtl="0" eaLnBrk="1" latinLnBrk="0" hangingPunct="1">
                <a:defRPr kumimoji="1" sz="1959" kern="1200">
                  <a:solidFill>
                    <a:schemeClr val="tx1"/>
                  </a:solidFill>
                  <a:latin typeface="+mn-lt"/>
                  <a:ea typeface="+mn-ea"/>
                  <a:cs typeface="+mn-cs"/>
                </a:defRPr>
              </a:lvl9pPr>
            </a:lstStyle>
            <a:p>
              <a:pPr algn="ctr"/>
              <a:endParaRPr lang="ja-JP" altLang="en-US" sz="1959"/>
            </a:p>
          </p:txBody>
        </p:sp>
        <p:cxnSp>
          <p:nvCxnSpPr>
            <p:cNvPr id="5" name="直線矢印コネクタ 4">
              <a:extLst>
                <a:ext uri="{FF2B5EF4-FFF2-40B4-BE49-F238E27FC236}">
                  <a16:creationId xmlns:a16="http://schemas.microsoft.com/office/drawing/2014/main" id="{579DCA0C-7BBB-DBB3-ADA7-2685479C1BDF}"/>
                </a:ext>
              </a:extLst>
            </p:cNvPr>
            <p:cNvCxnSpPr>
              <a:cxnSpLocks/>
            </p:cNvCxnSpPr>
            <p:nvPr/>
          </p:nvCxnSpPr>
          <p:spPr>
            <a:xfrm flipH="1">
              <a:off x="5329169" y="1787212"/>
              <a:ext cx="11318" cy="5234981"/>
            </a:xfrm>
            <a:prstGeom prst="straightConnector1">
              <a:avLst/>
            </a:prstGeom>
            <a:ln>
              <a:solidFill>
                <a:srgbClr val="FF0000"/>
              </a:solidFill>
            </a:ln>
          </p:spPr>
          <p:style>
            <a:lnRef idx="2">
              <a:schemeClr val="accent1"/>
            </a:lnRef>
            <a:fillRef idx="0">
              <a:schemeClr val="accent1"/>
            </a:fillRef>
            <a:effectRef idx="1">
              <a:schemeClr val="accent1"/>
            </a:effectRef>
            <a:fontRef idx="minor">
              <a:schemeClr val="tx1"/>
            </a:fontRef>
          </p:style>
        </p:cxnSp>
      </p:grpSp>
      <p:sp>
        <p:nvSpPr>
          <p:cNvPr id="6" name="テキスト ボックス 00">
            <a:extLst>
              <a:ext uri="{FF2B5EF4-FFF2-40B4-BE49-F238E27FC236}">
                <a16:creationId xmlns:a16="http://schemas.microsoft.com/office/drawing/2014/main" id="{B67BA4FE-E9C2-C5AE-AF77-085CB18F5648}"/>
              </a:ext>
            </a:extLst>
          </p:cNvPr>
          <p:cNvSpPr txBox="1"/>
          <p:nvPr/>
        </p:nvSpPr>
        <p:spPr>
          <a:xfrm>
            <a:off x="592410" y="782545"/>
            <a:ext cx="794847" cy="523220"/>
          </a:xfrm>
          <a:prstGeom prst="rect">
            <a:avLst/>
          </a:prstGeom>
          <a:noFill/>
        </p:spPr>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defPPr>
              <a:defRPr lang="ja-JP"/>
            </a:defPPr>
            <a:lvl1pPr marL="0" algn="l" defTabSz="995416" rtl="0" eaLnBrk="1" latinLnBrk="0" hangingPunct="1">
              <a:defRPr kumimoji="1" sz="1959" kern="1200">
                <a:solidFill>
                  <a:schemeClr val="tx1"/>
                </a:solidFill>
                <a:latin typeface="+mn-lt"/>
                <a:ea typeface="+mn-ea"/>
                <a:cs typeface="+mn-cs"/>
              </a:defRPr>
            </a:lvl1pPr>
            <a:lvl2pPr marL="497708" algn="l" defTabSz="995416" rtl="0" eaLnBrk="1" latinLnBrk="0" hangingPunct="1">
              <a:defRPr kumimoji="1" sz="1959" kern="1200">
                <a:solidFill>
                  <a:schemeClr val="tx1"/>
                </a:solidFill>
                <a:latin typeface="+mn-lt"/>
                <a:ea typeface="+mn-ea"/>
                <a:cs typeface="+mn-cs"/>
              </a:defRPr>
            </a:lvl2pPr>
            <a:lvl3pPr marL="995416" algn="l" defTabSz="995416" rtl="0" eaLnBrk="1" latinLnBrk="0" hangingPunct="1">
              <a:defRPr kumimoji="1" sz="1959" kern="1200">
                <a:solidFill>
                  <a:schemeClr val="tx1"/>
                </a:solidFill>
                <a:latin typeface="+mn-lt"/>
                <a:ea typeface="+mn-ea"/>
                <a:cs typeface="+mn-cs"/>
              </a:defRPr>
            </a:lvl3pPr>
            <a:lvl4pPr marL="1493124" algn="l" defTabSz="995416" rtl="0" eaLnBrk="1" latinLnBrk="0" hangingPunct="1">
              <a:defRPr kumimoji="1" sz="1959" kern="1200">
                <a:solidFill>
                  <a:schemeClr val="tx1"/>
                </a:solidFill>
                <a:latin typeface="+mn-lt"/>
                <a:ea typeface="+mn-ea"/>
                <a:cs typeface="+mn-cs"/>
              </a:defRPr>
            </a:lvl4pPr>
            <a:lvl5pPr marL="1990832" algn="l" defTabSz="995416" rtl="0" eaLnBrk="1" latinLnBrk="0" hangingPunct="1">
              <a:defRPr kumimoji="1" sz="1959" kern="1200">
                <a:solidFill>
                  <a:schemeClr val="tx1"/>
                </a:solidFill>
                <a:latin typeface="+mn-lt"/>
                <a:ea typeface="+mn-ea"/>
                <a:cs typeface="+mn-cs"/>
              </a:defRPr>
            </a:lvl5pPr>
            <a:lvl6pPr marL="2488540" algn="l" defTabSz="995416" rtl="0" eaLnBrk="1" latinLnBrk="0" hangingPunct="1">
              <a:defRPr kumimoji="1" sz="1959" kern="1200">
                <a:solidFill>
                  <a:schemeClr val="tx1"/>
                </a:solidFill>
                <a:latin typeface="+mn-lt"/>
                <a:ea typeface="+mn-ea"/>
                <a:cs typeface="+mn-cs"/>
              </a:defRPr>
            </a:lvl6pPr>
            <a:lvl7pPr marL="2986248" algn="l" defTabSz="995416" rtl="0" eaLnBrk="1" latinLnBrk="0" hangingPunct="1">
              <a:defRPr kumimoji="1" sz="1959" kern="1200">
                <a:solidFill>
                  <a:schemeClr val="tx1"/>
                </a:solidFill>
                <a:latin typeface="+mn-lt"/>
                <a:ea typeface="+mn-ea"/>
                <a:cs typeface="+mn-cs"/>
              </a:defRPr>
            </a:lvl7pPr>
            <a:lvl8pPr marL="3483955" algn="l" defTabSz="995416" rtl="0" eaLnBrk="1" latinLnBrk="0" hangingPunct="1">
              <a:defRPr kumimoji="1" sz="1959" kern="1200">
                <a:solidFill>
                  <a:schemeClr val="tx1"/>
                </a:solidFill>
                <a:latin typeface="+mn-lt"/>
                <a:ea typeface="+mn-ea"/>
                <a:cs typeface="+mn-cs"/>
              </a:defRPr>
            </a:lvl8pPr>
            <a:lvl9pPr marL="3981663" algn="l" defTabSz="995416" rtl="0" eaLnBrk="1" latinLnBrk="0" hangingPunct="1">
              <a:defRPr kumimoji="1" sz="1959" kern="1200">
                <a:solidFill>
                  <a:schemeClr val="tx1"/>
                </a:solidFill>
                <a:latin typeface="+mn-lt"/>
                <a:ea typeface="+mn-ea"/>
                <a:cs typeface="+mn-cs"/>
              </a:defRPr>
            </a:lvl9pPr>
          </a:lstStyle>
          <a:p>
            <a:pPr algn="ctr"/>
            <a:r>
              <a:rPr lang="ja-JP" altLang="en-US" sz="2800" b="1">
                <a:solidFill>
                  <a:schemeClr val="bg1"/>
                </a:solidFill>
                <a:latin typeface="Meiryo"/>
                <a:ea typeface="Meiryo"/>
              </a:rPr>
              <a:t>10</a:t>
            </a:r>
            <a:endParaRPr lang="ja-JP">
              <a:solidFill>
                <a:schemeClr val="bg1"/>
              </a:solidFill>
            </a:endParaRPr>
          </a:p>
        </p:txBody>
      </p:sp>
      <p:sp>
        <p:nvSpPr>
          <p:cNvPr id="9" name="テキスト ボックス タイトル">
            <a:extLst>
              <a:ext uri="{FF2B5EF4-FFF2-40B4-BE49-F238E27FC236}">
                <a16:creationId xmlns:a16="http://schemas.microsoft.com/office/drawing/2014/main" id="{E6CB1EB4-39E0-FF83-7971-37CC13E057A3}"/>
              </a:ext>
            </a:extLst>
          </p:cNvPr>
          <p:cNvSpPr txBox="1"/>
          <p:nvPr/>
        </p:nvSpPr>
        <p:spPr>
          <a:xfrm>
            <a:off x="1681565" y="770915"/>
            <a:ext cx="7105162" cy="523220"/>
          </a:xfrm>
          <a:prstGeom prst="rect">
            <a:avLst/>
          </a:prstGeom>
          <a:noFill/>
        </p:spPr>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defPPr>
              <a:defRPr lang="ja-JP"/>
            </a:defPPr>
            <a:lvl1pPr marL="0" algn="l" defTabSz="995416" rtl="0" eaLnBrk="1" latinLnBrk="0" hangingPunct="1">
              <a:defRPr kumimoji="1" sz="1959" kern="1200">
                <a:solidFill>
                  <a:schemeClr val="tx1"/>
                </a:solidFill>
                <a:latin typeface="+mn-lt"/>
                <a:ea typeface="+mn-ea"/>
                <a:cs typeface="+mn-cs"/>
              </a:defRPr>
            </a:lvl1pPr>
            <a:lvl2pPr marL="497708" algn="l" defTabSz="995416" rtl="0" eaLnBrk="1" latinLnBrk="0" hangingPunct="1">
              <a:defRPr kumimoji="1" sz="1959" kern="1200">
                <a:solidFill>
                  <a:schemeClr val="tx1"/>
                </a:solidFill>
                <a:latin typeface="+mn-lt"/>
                <a:ea typeface="+mn-ea"/>
                <a:cs typeface="+mn-cs"/>
              </a:defRPr>
            </a:lvl2pPr>
            <a:lvl3pPr marL="995416" algn="l" defTabSz="995416" rtl="0" eaLnBrk="1" latinLnBrk="0" hangingPunct="1">
              <a:defRPr kumimoji="1" sz="1959" kern="1200">
                <a:solidFill>
                  <a:schemeClr val="tx1"/>
                </a:solidFill>
                <a:latin typeface="+mn-lt"/>
                <a:ea typeface="+mn-ea"/>
                <a:cs typeface="+mn-cs"/>
              </a:defRPr>
            </a:lvl3pPr>
            <a:lvl4pPr marL="1493124" algn="l" defTabSz="995416" rtl="0" eaLnBrk="1" latinLnBrk="0" hangingPunct="1">
              <a:defRPr kumimoji="1" sz="1959" kern="1200">
                <a:solidFill>
                  <a:schemeClr val="tx1"/>
                </a:solidFill>
                <a:latin typeface="+mn-lt"/>
                <a:ea typeface="+mn-ea"/>
                <a:cs typeface="+mn-cs"/>
              </a:defRPr>
            </a:lvl4pPr>
            <a:lvl5pPr marL="1990832" algn="l" defTabSz="995416" rtl="0" eaLnBrk="1" latinLnBrk="0" hangingPunct="1">
              <a:defRPr kumimoji="1" sz="1959" kern="1200">
                <a:solidFill>
                  <a:schemeClr val="tx1"/>
                </a:solidFill>
                <a:latin typeface="+mn-lt"/>
                <a:ea typeface="+mn-ea"/>
                <a:cs typeface="+mn-cs"/>
              </a:defRPr>
            </a:lvl5pPr>
            <a:lvl6pPr marL="2488540" algn="l" defTabSz="995416" rtl="0" eaLnBrk="1" latinLnBrk="0" hangingPunct="1">
              <a:defRPr kumimoji="1" sz="1959" kern="1200">
                <a:solidFill>
                  <a:schemeClr val="tx1"/>
                </a:solidFill>
                <a:latin typeface="+mn-lt"/>
                <a:ea typeface="+mn-ea"/>
                <a:cs typeface="+mn-cs"/>
              </a:defRPr>
            </a:lvl6pPr>
            <a:lvl7pPr marL="2986248" algn="l" defTabSz="995416" rtl="0" eaLnBrk="1" latinLnBrk="0" hangingPunct="1">
              <a:defRPr kumimoji="1" sz="1959" kern="1200">
                <a:solidFill>
                  <a:schemeClr val="tx1"/>
                </a:solidFill>
                <a:latin typeface="+mn-lt"/>
                <a:ea typeface="+mn-ea"/>
                <a:cs typeface="+mn-cs"/>
              </a:defRPr>
            </a:lvl7pPr>
            <a:lvl8pPr marL="3483955" algn="l" defTabSz="995416" rtl="0" eaLnBrk="1" latinLnBrk="0" hangingPunct="1">
              <a:defRPr kumimoji="1" sz="1959" kern="1200">
                <a:solidFill>
                  <a:schemeClr val="tx1"/>
                </a:solidFill>
                <a:latin typeface="+mn-lt"/>
                <a:ea typeface="+mn-ea"/>
                <a:cs typeface="+mn-cs"/>
              </a:defRPr>
            </a:lvl8pPr>
            <a:lvl9pPr marL="3981663" algn="l" defTabSz="995416" rtl="0" eaLnBrk="1" latinLnBrk="0" hangingPunct="1">
              <a:defRPr kumimoji="1" sz="1959" kern="1200">
                <a:solidFill>
                  <a:schemeClr val="tx1"/>
                </a:solidFill>
                <a:latin typeface="+mn-lt"/>
                <a:ea typeface="+mn-ea"/>
                <a:cs typeface="+mn-cs"/>
              </a:defRPr>
            </a:lvl9pPr>
          </a:lstStyle>
          <a:p>
            <a:r>
              <a:rPr lang="ja-JP" altLang="en-US" sz="2800" b="1">
                <a:latin typeface="Meiryo"/>
                <a:ea typeface="Meiryo"/>
              </a:rPr>
              <a:t>パートナーシップ　</a:t>
            </a:r>
            <a:r>
              <a:rPr lang="ja-JP" altLang="en-US" sz="2000" b="1">
                <a:latin typeface="Meiryo"/>
                <a:ea typeface="Meiryo"/>
                <a:cs typeface="+mn-lt"/>
              </a:rPr>
              <a:t>外国人材／市民参加</a:t>
            </a:r>
            <a:endParaRPr lang="ja-JP" altLang="en-US" sz="2000" err="1">
              <a:latin typeface="Meiryo"/>
              <a:ea typeface="Meiryo"/>
            </a:endParaRPr>
          </a:p>
        </p:txBody>
      </p:sp>
      <p:sp>
        <p:nvSpPr>
          <p:cNvPr id="2" name="テキスト ボックス 1">
            <a:extLst>
              <a:ext uri="{FF2B5EF4-FFF2-40B4-BE49-F238E27FC236}">
                <a16:creationId xmlns:a16="http://schemas.microsoft.com/office/drawing/2014/main" id="{0C07D57E-CAC0-B984-8C47-CD4E4BD89466}"/>
              </a:ext>
            </a:extLst>
          </p:cNvPr>
          <p:cNvSpPr txBox="1"/>
          <p:nvPr/>
        </p:nvSpPr>
        <p:spPr>
          <a:xfrm>
            <a:off x="934517" y="1783803"/>
            <a:ext cx="4260303" cy="40011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ja-JP" sz="2000" b="1">
                <a:latin typeface="Meiryo"/>
                <a:ea typeface="Meiryo"/>
                <a:cs typeface="+mn-lt"/>
              </a:rPr>
              <a:t>外国人材受入れ･多文化共生支援</a:t>
            </a:r>
            <a:endParaRPr lang="ja-JP"/>
          </a:p>
        </p:txBody>
      </p:sp>
      <p:sp>
        <p:nvSpPr>
          <p:cNvPr id="3" name="テキスト ボックス 2">
            <a:extLst>
              <a:ext uri="{FF2B5EF4-FFF2-40B4-BE49-F238E27FC236}">
                <a16:creationId xmlns:a16="http://schemas.microsoft.com/office/drawing/2014/main" id="{551FF10A-4895-D9E3-6290-CCD72776656C}"/>
              </a:ext>
            </a:extLst>
          </p:cNvPr>
          <p:cNvSpPr txBox="1"/>
          <p:nvPr/>
        </p:nvSpPr>
        <p:spPr>
          <a:xfrm>
            <a:off x="935481" y="2294543"/>
            <a:ext cx="4710229" cy="178895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indent="-91440">
              <a:buFont typeface="Arial"/>
              <a:buChar char="•"/>
            </a:pPr>
            <a:r>
              <a:rPr lang="ja-JP" sz="1400">
                <a:latin typeface="Meiryo"/>
                <a:ea typeface="Meiryo"/>
                <a:cs typeface="+mn-lt"/>
              </a:rPr>
              <a:t>「誰</a:t>
            </a:r>
            <a:r>
              <a:rPr lang="ja-JP" altLang="en-US" sz="1400">
                <a:latin typeface="Meiryo"/>
                <a:ea typeface="Meiryo"/>
                <a:cs typeface="+mn-lt"/>
              </a:rPr>
              <a:t>一人取り残</a:t>
            </a:r>
            <a:r>
              <a:rPr lang="ja-JP" sz="1400">
                <a:latin typeface="Meiryo"/>
                <a:ea typeface="Meiryo"/>
                <a:cs typeface="+mn-lt"/>
              </a:rPr>
              <a:t>さない」日本</a:t>
            </a:r>
            <a:r>
              <a:rPr lang="ja-JP" altLang="en-US" sz="1400">
                <a:latin typeface="Meiryo"/>
                <a:ea typeface="Meiryo"/>
                <a:cs typeface="+mn-lt"/>
              </a:rPr>
              <a:t>・世界の実現</a:t>
            </a:r>
            <a:endParaRPr lang="ja-JP" altLang="en-US" sz="1400">
              <a:latin typeface="Meiryo"/>
              <a:ea typeface="Meiryo"/>
            </a:endParaRPr>
          </a:p>
          <a:p>
            <a:pPr indent="-91440">
              <a:buFont typeface="Arial"/>
              <a:buChar char="•"/>
            </a:pPr>
            <a:endParaRPr lang="ja-JP" altLang="en-US" sz="1400">
              <a:latin typeface="Meiryo"/>
              <a:ea typeface="Meiryo"/>
              <a:cs typeface="+mn-lt"/>
            </a:endParaRPr>
          </a:p>
          <a:p>
            <a:pPr indent="-91440">
              <a:lnSpc>
                <a:spcPct val="150000"/>
              </a:lnSpc>
              <a:buFont typeface="Arial"/>
              <a:buChar char="•"/>
            </a:pPr>
            <a:r>
              <a:rPr lang="en-US" altLang="ja-JP" sz="1400" dirty="0">
                <a:latin typeface="Meiryo"/>
                <a:ea typeface="+mn-lt"/>
                <a:cs typeface="+mn-lt"/>
              </a:rPr>
              <a:t> JICA</a:t>
            </a:r>
            <a:r>
              <a:rPr lang="ja-JP" altLang="en-US" sz="1400">
                <a:latin typeface="Meiryo"/>
                <a:ea typeface="Meiryo"/>
                <a:cs typeface="+mn-lt"/>
              </a:rPr>
              <a:t>の取り組み「</a:t>
            </a:r>
            <a:r>
              <a:rPr lang="en-US" altLang="ja-JP" sz="1400" dirty="0">
                <a:latin typeface="Meiryo"/>
                <a:ea typeface="+mn-lt"/>
                <a:cs typeface="+mn-lt"/>
              </a:rPr>
              <a:t>3</a:t>
            </a:r>
            <a:r>
              <a:rPr lang="ja-JP" altLang="en-US" sz="1400">
                <a:latin typeface="Meiryo"/>
                <a:ea typeface="Meiryo"/>
                <a:cs typeface="+mn-lt"/>
              </a:rPr>
              <a:t>つ</a:t>
            </a:r>
            <a:r>
              <a:rPr lang="ja-JP" sz="1400">
                <a:latin typeface="Meiryo"/>
                <a:ea typeface="Meiryo"/>
                <a:cs typeface="+mn-lt"/>
              </a:rPr>
              <a:t>の柱」</a:t>
            </a:r>
            <a:endParaRPr lang="ja-JP" sz="1400">
              <a:latin typeface="Meiryo"/>
              <a:ea typeface="Meiryo"/>
            </a:endParaRPr>
          </a:p>
          <a:p>
            <a:pPr>
              <a:lnSpc>
                <a:spcPct val="150000"/>
              </a:lnSpc>
            </a:pPr>
            <a:r>
              <a:rPr lang="ja-JP" sz="1400" dirty="0">
                <a:latin typeface="Meiryo"/>
                <a:ea typeface="Meiryo"/>
                <a:cs typeface="+mn-lt"/>
              </a:rPr>
              <a:t>　</a:t>
            </a:r>
            <a:r>
              <a:rPr lang="en-US" altLang="ja-JP" sz="1400" dirty="0">
                <a:latin typeface="Meiryo"/>
                <a:ea typeface="Meiryo"/>
                <a:cs typeface="+mn-lt"/>
              </a:rPr>
              <a:t>1.</a:t>
            </a:r>
            <a:r>
              <a:rPr lang="ja-JP" sz="1400">
                <a:latin typeface="Meiryo"/>
                <a:ea typeface="Meiryo"/>
                <a:cs typeface="+mn-lt"/>
              </a:rPr>
              <a:t>移住労働者の人権尊重</a:t>
            </a:r>
            <a:endParaRPr lang="ja-JP" sz="1400">
              <a:latin typeface="Meiryo"/>
              <a:ea typeface="Meiryo"/>
            </a:endParaRPr>
          </a:p>
          <a:p>
            <a:pPr>
              <a:lnSpc>
                <a:spcPct val="150000"/>
              </a:lnSpc>
            </a:pPr>
            <a:r>
              <a:rPr lang="ja-JP" sz="1400" dirty="0">
                <a:latin typeface="Meiryo"/>
                <a:ea typeface="Meiryo"/>
                <a:cs typeface="+mn-lt"/>
              </a:rPr>
              <a:t>　</a:t>
            </a:r>
            <a:r>
              <a:rPr lang="en-US" altLang="ja-JP" sz="1400" dirty="0">
                <a:latin typeface="Meiryo"/>
                <a:ea typeface="Meiryo"/>
                <a:cs typeface="+mn-lt"/>
              </a:rPr>
              <a:t>2.</a:t>
            </a:r>
            <a:r>
              <a:rPr lang="ja-JP" sz="1400">
                <a:latin typeface="Meiryo"/>
                <a:ea typeface="Meiryo"/>
                <a:cs typeface="+mn-lt"/>
              </a:rPr>
              <a:t>経済成長のための人材育成</a:t>
            </a:r>
            <a:endParaRPr lang="ja-JP" sz="1400">
              <a:latin typeface="Meiryo"/>
              <a:ea typeface="Meiryo"/>
            </a:endParaRPr>
          </a:p>
          <a:p>
            <a:pPr>
              <a:lnSpc>
                <a:spcPct val="150000"/>
              </a:lnSpc>
            </a:pPr>
            <a:r>
              <a:rPr lang="ja-JP" altLang="en-US" sz="1400">
                <a:latin typeface="Meiryo"/>
                <a:ea typeface="Meiryo"/>
                <a:cs typeface="+mn-lt"/>
              </a:rPr>
              <a:t>　3.外国人材との共生社会構築</a:t>
            </a:r>
            <a:endParaRPr lang="ja-JP" sz="1400">
              <a:latin typeface="Meiryo"/>
              <a:ea typeface="Meiryo"/>
            </a:endParaRPr>
          </a:p>
        </p:txBody>
      </p:sp>
      <p:sp>
        <p:nvSpPr>
          <p:cNvPr id="15" name="テキスト ボックス 14">
            <a:extLst>
              <a:ext uri="{FF2B5EF4-FFF2-40B4-BE49-F238E27FC236}">
                <a16:creationId xmlns:a16="http://schemas.microsoft.com/office/drawing/2014/main" id="{99DC55F6-80E2-7A9D-474B-29A170CD8FD3}"/>
              </a:ext>
            </a:extLst>
          </p:cNvPr>
          <p:cNvSpPr txBox="1"/>
          <p:nvPr/>
        </p:nvSpPr>
        <p:spPr>
          <a:xfrm>
            <a:off x="6204986" y="1783803"/>
            <a:ext cx="4260303" cy="40011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ja-JP" sz="2000" b="1">
                <a:latin typeface="Meiryo"/>
                <a:ea typeface="Meiryo"/>
                <a:cs typeface="+mn-lt"/>
              </a:rPr>
              <a:t>国際協力への市民参加の推進</a:t>
            </a:r>
            <a:endParaRPr lang="ja-JP"/>
          </a:p>
        </p:txBody>
      </p:sp>
      <p:sp>
        <p:nvSpPr>
          <p:cNvPr id="16" name="テキスト ボックス 15">
            <a:extLst>
              <a:ext uri="{FF2B5EF4-FFF2-40B4-BE49-F238E27FC236}">
                <a16:creationId xmlns:a16="http://schemas.microsoft.com/office/drawing/2014/main" id="{A4447417-E2B3-912E-D7B0-43EF06550DD8}"/>
              </a:ext>
            </a:extLst>
          </p:cNvPr>
          <p:cNvSpPr txBox="1"/>
          <p:nvPr/>
        </p:nvSpPr>
        <p:spPr>
          <a:xfrm>
            <a:off x="6205950" y="2294543"/>
            <a:ext cx="4710229" cy="193899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ja-JP" altLang="en-US" sz="1600" b="1">
                <a:latin typeface="Meiryo"/>
                <a:ea typeface="Meiryo"/>
                <a:cs typeface="+mn-lt"/>
              </a:rPr>
              <a:t>市民参加協力</a:t>
            </a:r>
            <a:endParaRPr lang="ja-JP" sz="1600" b="1">
              <a:latin typeface="Meiryo"/>
              <a:ea typeface="Meiryo"/>
            </a:endParaRPr>
          </a:p>
          <a:p>
            <a:pPr indent="-91440">
              <a:buFont typeface="Arial"/>
              <a:buChar char="•"/>
            </a:pPr>
            <a:r>
              <a:rPr lang="ja-JP" altLang="en-US" sz="1400">
                <a:latin typeface="Meiryo"/>
                <a:ea typeface="Meiryo"/>
                <a:cs typeface="+mn-lt"/>
              </a:rPr>
              <a:t>開発途上国と日本に貢献</a:t>
            </a:r>
            <a:endParaRPr lang="ja-JP" sz="1400">
              <a:latin typeface="Meiryo"/>
              <a:ea typeface="Meiryo"/>
            </a:endParaRPr>
          </a:p>
          <a:p>
            <a:pPr indent="-91440">
              <a:buFont typeface="Arial"/>
              <a:buChar char="•"/>
            </a:pPr>
            <a:r>
              <a:rPr lang="ja-JP" sz="1400">
                <a:latin typeface="Meiryo"/>
                <a:ea typeface="Meiryo"/>
                <a:cs typeface="+mn-lt"/>
              </a:rPr>
              <a:t>協</a:t>
            </a:r>
            <a:r>
              <a:rPr lang="ja-JP" altLang="en-US" sz="1400">
                <a:latin typeface="Meiryo"/>
                <a:ea typeface="Meiryo"/>
                <a:cs typeface="+mn-lt"/>
              </a:rPr>
              <a:t>働</a:t>
            </a:r>
            <a:r>
              <a:rPr lang="ja-JP" sz="1400">
                <a:latin typeface="Meiryo"/>
                <a:ea typeface="Meiryo"/>
                <a:cs typeface="+mn-lt"/>
              </a:rPr>
              <a:t>事業</a:t>
            </a:r>
            <a:endParaRPr lang="ja-JP" sz="1400"/>
          </a:p>
          <a:p>
            <a:pPr indent="-91440">
              <a:buFont typeface="Arial"/>
              <a:buChar char="•"/>
            </a:pPr>
            <a:r>
              <a:rPr lang="ja-JP" sz="1400">
                <a:latin typeface="Meiryo"/>
                <a:ea typeface="Meiryo"/>
                <a:cs typeface="+mn-lt"/>
              </a:rPr>
              <a:t>寄附メニューの拡</a:t>
            </a:r>
            <a:r>
              <a:rPr lang="ja-JP" altLang="en-US" sz="1400">
                <a:latin typeface="Meiryo"/>
                <a:ea typeface="Meiryo"/>
                <a:cs typeface="+mn-lt"/>
              </a:rPr>
              <a:t>充</a:t>
            </a:r>
            <a:endParaRPr lang="ja-JP" altLang="en-US"/>
          </a:p>
          <a:p>
            <a:pPr indent="-91440">
              <a:buFont typeface="Arial"/>
              <a:buChar char="•"/>
            </a:pPr>
            <a:endParaRPr lang="ja-JP" altLang="en-US"/>
          </a:p>
          <a:p>
            <a:r>
              <a:rPr lang="ja-JP" altLang="en-US" sz="1600" b="1">
                <a:latin typeface="Meiryo"/>
                <a:ea typeface="Meiryo"/>
                <a:cs typeface="+mn-lt"/>
              </a:rPr>
              <a:t>開発教育</a:t>
            </a:r>
            <a:endParaRPr lang="ja-JP" altLang="en-US" sz="1600" b="1">
              <a:latin typeface="Meiryo"/>
              <a:ea typeface="Meiryo"/>
            </a:endParaRPr>
          </a:p>
          <a:p>
            <a:pPr indent="-91440">
              <a:buFont typeface="Arial"/>
              <a:buChar char="•"/>
            </a:pPr>
            <a:r>
              <a:rPr lang="ja-JP" altLang="en-US" sz="1400">
                <a:latin typeface="Meiryo"/>
                <a:ea typeface="Meiryo"/>
                <a:cs typeface="+mn-lt"/>
              </a:rPr>
              <a:t>地球ひろば</a:t>
            </a:r>
            <a:endParaRPr lang="ja-JP"/>
          </a:p>
          <a:p>
            <a:pPr indent="-91440">
              <a:buFont typeface="Arial"/>
              <a:buChar char="•"/>
            </a:pPr>
            <a:r>
              <a:rPr lang="ja-JP" sz="1400">
                <a:latin typeface="Meiryo"/>
                <a:ea typeface="Meiryo"/>
                <a:cs typeface="+mn-lt"/>
              </a:rPr>
              <a:t>学校現場での</a:t>
            </a:r>
            <a:r>
              <a:rPr lang="ja-JP" altLang="en-US" sz="1400">
                <a:latin typeface="Meiryo"/>
                <a:ea typeface="Meiryo"/>
                <a:cs typeface="+mn-lt"/>
              </a:rPr>
              <a:t>開発教育を推進</a:t>
            </a:r>
            <a:endParaRPr lang="ja-JP"/>
          </a:p>
        </p:txBody>
      </p:sp>
      <p:pic>
        <p:nvPicPr>
          <p:cNvPr id="17" name="図 16" descr="文字が書かれている&#10;&#10;AI 生成コンテンツは間違っている可能性があります。">
            <a:extLst>
              <a:ext uri="{FF2B5EF4-FFF2-40B4-BE49-F238E27FC236}">
                <a16:creationId xmlns:a16="http://schemas.microsoft.com/office/drawing/2014/main" id="{08C40731-AF7B-D7A8-FAEB-009E8AAE31D1}"/>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6303588" y="4661378"/>
            <a:ext cx="3150639" cy="2346546"/>
          </a:xfrm>
          <a:prstGeom prst="rect">
            <a:avLst/>
          </a:prstGeom>
          <a:ln>
            <a:noFill/>
          </a:ln>
        </p:spPr>
      </p:pic>
      <p:grpSp>
        <p:nvGrpSpPr>
          <p:cNvPr id="13" name="グループ化 12">
            <a:extLst>
              <a:ext uri="{FF2B5EF4-FFF2-40B4-BE49-F238E27FC236}">
                <a16:creationId xmlns:a16="http://schemas.microsoft.com/office/drawing/2014/main" id="{A5A154F6-3FB5-15BB-8049-CAFC432297AA}"/>
              </a:ext>
            </a:extLst>
          </p:cNvPr>
          <p:cNvGrpSpPr/>
          <p:nvPr/>
        </p:nvGrpSpPr>
        <p:grpSpPr>
          <a:xfrm>
            <a:off x="10154487" y="7132940"/>
            <a:ext cx="476056" cy="275437"/>
            <a:chOff x="9952321" y="7089339"/>
            <a:chExt cx="476056" cy="275437"/>
          </a:xfrm>
        </p:grpSpPr>
        <p:sp>
          <p:nvSpPr>
            <p:cNvPr id="11" name="楕円 10">
              <a:extLst>
                <a:ext uri="{FF2B5EF4-FFF2-40B4-BE49-F238E27FC236}">
                  <a16:creationId xmlns:a16="http://schemas.microsoft.com/office/drawing/2014/main" id="{C4B0E464-9139-1852-B86A-550714190739}"/>
                </a:ext>
              </a:extLst>
            </p:cNvPr>
            <p:cNvSpPr/>
            <p:nvPr/>
          </p:nvSpPr>
          <p:spPr>
            <a:xfrm>
              <a:off x="10050709" y="7089339"/>
              <a:ext cx="273941" cy="275258"/>
            </a:xfrm>
            <a:prstGeom prst="ellipse">
              <a:avLst/>
            </a:prstGeom>
            <a:solidFill>
              <a:srgbClr val="EFEFE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12" name="テキスト ボックス 11">
              <a:extLst>
                <a:ext uri="{FF2B5EF4-FFF2-40B4-BE49-F238E27FC236}">
                  <a16:creationId xmlns:a16="http://schemas.microsoft.com/office/drawing/2014/main" id="{6197E202-8D58-C92D-D115-CF1D74C2280A}"/>
                </a:ext>
              </a:extLst>
            </p:cNvPr>
            <p:cNvSpPr txBox="1"/>
            <p:nvPr/>
          </p:nvSpPr>
          <p:spPr>
            <a:xfrm>
              <a:off x="9952321" y="7118555"/>
              <a:ext cx="476056" cy="246221"/>
            </a:xfrm>
            <a:prstGeom prst="rect">
              <a:avLst/>
            </a:prstGeom>
            <a:noFill/>
          </p:spPr>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algn="ctr"/>
              <a:r>
                <a:rPr lang="ja-JP" altLang="en-US" sz="1000" dirty="0">
                  <a:latin typeface="Meiryo"/>
                  <a:ea typeface="Meiryo"/>
                </a:rPr>
                <a:t>23</a:t>
              </a:r>
              <a:endParaRPr lang="ja-JP" dirty="0"/>
            </a:p>
          </p:txBody>
        </p:sp>
      </p:grpSp>
      <p:pic>
        <p:nvPicPr>
          <p:cNvPr id="14" name="図 13" descr="テキスト&#10;&#10;AI 生成コンテンツは間違っている可能性があります。">
            <a:extLst>
              <a:ext uri="{FF2B5EF4-FFF2-40B4-BE49-F238E27FC236}">
                <a16:creationId xmlns:a16="http://schemas.microsoft.com/office/drawing/2014/main" id="{E5A0E367-5C3D-6CE2-1792-EA488C7776E9}"/>
              </a:ext>
            </a:extLst>
          </p:cNvPr>
          <p:cNvPicPr>
            <a:picLocks noChangeAspect="1"/>
          </p:cNvPicPr>
          <p:nvPr/>
        </p:nvPicPr>
        <p:blipFill>
          <a:blip r:embed="rId3"/>
          <a:stretch>
            <a:fillRect/>
          </a:stretch>
        </p:blipFill>
        <p:spPr>
          <a:xfrm>
            <a:off x="538107" y="4398706"/>
            <a:ext cx="5172279" cy="2624033"/>
          </a:xfrm>
          <a:prstGeom prst="rect">
            <a:avLst/>
          </a:prstGeom>
          <a:ln>
            <a:noFill/>
          </a:ln>
        </p:spPr>
      </p:pic>
    </p:spTree>
    <p:extLst>
      <p:ext uri="{BB962C8B-B14F-4D97-AF65-F5344CB8AC3E}">
        <p14:creationId xmlns:p14="http://schemas.microsoft.com/office/powerpoint/2010/main" val="250880546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D8976B8-5075-3105-2AB5-99E42BE6D96A}"/>
            </a:ext>
          </a:extLst>
        </p:cNvPr>
        <p:cNvGrpSpPr/>
        <p:nvPr/>
      </p:nvGrpSpPr>
      <p:grpSpPr>
        <a:xfrm>
          <a:off x="0" y="0"/>
          <a:ext cx="0" cy="0"/>
          <a:chOff x="0" y="0"/>
          <a:chExt cx="0" cy="0"/>
        </a:xfrm>
      </p:grpSpPr>
      <p:grpSp>
        <p:nvGrpSpPr>
          <p:cNvPr id="7" name="ガイド" hidden="1">
            <a:extLst>
              <a:ext uri="{FF2B5EF4-FFF2-40B4-BE49-F238E27FC236}">
                <a16:creationId xmlns:a16="http://schemas.microsoft.com/office/drawing/2014/main" id="{10E0A9F4-4F41-F25F-44CA-E5C69DB6762A}"/>
              </a:ext>
            </a:extLst>
          </p:cNvPr>
          <p:cNvGrpSpPr/>
          <p:nvPr/>
        </p:nvGrpSpPr>
        <p:grpSpPr>
          <a:xfrm>
            <a:off x="536312" y="1784002"/>
            <a:ext cx="9612344" cy="5240648"/>
            <a:chOff x="536360" y="1784002"/>
            <a:chExt cx="9612344" cy="5240648"/>
          </a:xfrm>
        </p:grpSpPr>
        <p:sp>
          <p:nvSpPr>
            <p:cNvPr id="4" name="ガイド">
              <a:extLst>
                <a:ext uri="{FF2B5EF4-FFF2-40B4-BE49-F238E27FC236}">
                  <a16:creationId xmlns:a16="http://schemas.microsoft.com/office/drawing/2014/main" id="{7CD7F7C2-0B51-3E2A-8AF2-D322580C7745}"/>
                </a:ext>
              </a:extLst>
            </p:cNvPr>
            <p:cNvSpPr/>
            <p:nvPr/>
          </p:nvSpPr>
          <p:spPr>
            <a:xfrm>
              <a:off x="536360" y="1784002"/>
              <a:ext cx="9612344" cy="5240648"/>
            </a:xfrm>
            <a:prstGeom prst="rect">
              <a:avLst/>
            </a:prstGeom>
            <a:solidFill>
              <a:schemeClr val="bg1"/>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ja-JP"/>
              </a:defPPr>
              <a:lvl1pPr marL="0" algn="l" defTabSz="995416" rtl="0" eaLnBrk="1" latinLnBrk="0" hangingPunct="1">
                <a:defRPr kumimoji="1" sz="1959" kern="1200">
                  <a:solidFill>
                    <a:schemeClr val="tx1"/>
                  </a:solidFill>
                  <a:latin typeface="+mn-lt"/>
                  <a:ea typeface="+mn-ea"/>
                  <a:cs typeface="+mn-cs"/>
                </a:defRPr>
              </a:lvl1pPr>
              <a:lvl2pPr marL="497708" algn="l" defTabSz="995416" rtl="0" eaLnBrk="1" latinLnBrk="0" hangingPunct="1">
                <a:defRPr kumimoji="1" sz="1959" kern="1200">
                  <a:solidFill>
                    <a:schemeClr val="tx1"/>
                  </a:solidFill>
                  <a:latin typeface="+mn-lt"/>
                  <a:ea typeface="+mn-ea"/>
                  <a:cs typeface="+mn-cs"/>
                </a:defRPr>
              </a:lvl2pPr>
              <a:lvl3pPr marL="995416" algn="l" defTabSz="995416" rtl="0" eaLnBrk="1" latinLnBrk="0" hangingPunct="1">
                <a:defRPr kumimoji="1" sz="1959" kern="1200">
                  <a:solidFill>
                    <a:schemeClr val="tx1"/>
                  </a:solidFill>
                  <a:latin typeface="+mn-lt"/>
                  <a:ea typeface="+mn-ea"/>
                  <a:cs typeface="+mn-cs"/>
                </a:defRPr>
              </a:lvl3pPr>
              <a:lvl4pPr marL="1493124" algn="l" defTabSz="995416" rtl="0" eaLnBrk="1" latinLnBrk="0" hangingPunct="1">
                <a:defRPr kumimoji="1" sz="1959" kern="1200">
                  <a:solidFill>
                    <a:schemeClr val="tx1"/>
                  </a:solidFill>
                  <a:latin typeface="+mn-lt"/>
                  <a:ea typeface="+mn-ea"/>
                  <a:cs typeface="+mn-cs"/>
                </a:defRPr>
              </a:lvl4pPr>
              <a:lvl5pPr marL="1990832" algn="l" defTabSz="995416" rtl="0" eaLnBrk="1" latinLnBrk="0" hangingPunct="1">
                <a:defRPr kumimoji="1" sz="1959" kern="1200">
                  <a:solidFill>
                    <a:schemeClr val="tx1"/>
                  </a:solidFill>
                  <a:latin typeface="+mn-lt"/>
                  <a:ea typeface="+mn-ea"/>
                  <a:cs typeface="+mn-cs"/>
                </a:defRPr>
              </a:lvl5pPr>
              <a:lvl6pPr marL="2488540" algn="l" defTabSz="995416" rtl="0" eaLnBrk="1" latinLnBrk="0" hangingPunct="1">
                <a:defRPr kumimoji="1" sz="1959" kern="1200">
                  <a:solidFill>
                    <a:schemeClr val="tx1"/>
                  </a:solidFill>
                  <a:latin typeface="+mn-lt"/>
                  <a:ea typeface="+mn-ea"/>
                  <a:cs typeface="+mn-cs"/>
                </a:defRPr>
              </a:lvl6pPr>
              <a:lvl7pPr marL="2986248" algn="l" defTabSz="995416" rtl="0" eaLnBrk="1" latinLnBrk="0" hangingPunct="1">
                <a:defRPr kumimoji="1" sz="1959" kern="1200">
                  <a:solidFill>
                    <a:schemeClr val="tx1"/>
                  </a:solidFill>
                  <a:latin typeface="+mn-lt"/>
                  <a:ea typeface="+mn-ea"/>
                  <a:cs typeface="+mn-cs"/>
                </a:defRPr>
              </a:lvl7pPr>
              <a:lvl8pPr marL="3483955" algn="l" defTabSz="995416" rtl="0" eaLnBrk="1" latinLnBrk="0" hangingPunct="1">
                <a:defRPr kumimoji="1" sz="1959" kern="1200">
                  <a:solidFill>
                    <a:schemeClr val="tx1"/>
                  </a:solidFill>
                  <a:latin typeface="+mn-lt"/>
                  <a:ea typeface="+mn-ea"/>
                  <a:cs typeface="+mn-cs"/>
                </a:defRPr>
              </a:lvl8pPr>
              <a:lvl9pPr marL="3981663" algn="l" defTabSz="995416" rtl="0" eaLnBrk="1" latinLnBrk="0" hangingPunct="1">
                <a:defRPr kumimoji="1" sz="1959" kern="1200">
                  <a:solidFill>
                    <a:schemeClr val="tx1"/>
                  </a:solidFill>
                  <a:latin typeface="+mn-lt"/>
                  <a:ea typeface="+mn-ea"/>
                  <a:cs typeface="+mn-cs"/>
                </a:defRPr>
              </a:lvl9pPr>
            </a:lstStyle>
            <a:p>
              <a:pPr algn="ctr"/>
              <a:endParaRPr lang="ja-JP" altLang="en-US" sz="1959"/>
            </a:p>
          </p:txBody>
        </p:sp>
        <p:cxnSp>
          <p:nvCxnSpPr>
            <p:cNvPr id="5" name="直線矢印コネクタ 4">
              <a:extLst>
                <a:ext uri="{FF2B5EF4-FFF2-40B4-BE49-F238E27FC236}">
                  <a16:creationId xmlns:a16="http://schemas.microsoft.com/office/drawing/2014/main" id="{9ED71CF9-C9E1-48E9-8F54-215CE8E1FBCD}"/>
                </a:ext>
              </a:extLst>
            </p:cNvPr>
            <p:cNvCxnSpPr>
              <a:cxnSpLocks/>
            </p:cNvCxnSpPr>
            <p:nvPr/>
          </p:nvCxnSpPr>
          <p:spPr>
            <a:xfrm flipH="1">
              <a:off x="5329169" y="1787212"/>
              <a:ext cx="11318" cy="5234981"/>
            </a:xfrm>
            <a:prstGeom prst="straightConnector1">
              <a:avLst/>
            </a:prstGeom>
            <a:ln>
              <a:solidFill>
                <a:srgbClr val="FF0000"/>
              </a:solidFill>
            </a:ln>
          </p:spPr>
          <p:style>
            <a:lnRef idx="2">
              <a:schemeClr val="accent1"/>
            </a:lnRef>
            <a:fillRef idx="0">
              <a:schemeClr val="accent1"/>
            </a:fillRef>
            <a:effectRef idx="1">
              <a:schemeClr val="accent1"/>
            </a:effectRef>
            <a:fontRef idx="minor">
              <a:schemeClr val="tx1"/>
            </a:fontRef>
          </p:style>
        </p:cxnSp>
      </p:grpSp>
      <p:sp>
        <p:nvSpPr>
          <p:cNvPr id="6" name="テキスト ボックス 00">
            <a:extLst>
              <a:ext uri="{FF2B5EF4-FFF2-40B4-BE49-F238E27FC236}">
                <a16:creationId xmlns:a16="http://schemas.microsoft.com/office/drawing/2014/main" id="{621A0496-ECA0-B7B2-352C-52D4F913B196}"/>
              </a:ext>
            </a:extLst>
          </p:cNvPr>
          <p:cNvSpPr txBox="1"/>
          <p:nvPr/>
        </p:nvSpPr>
        <p:spPr>
          <a:xfrm>
            <a:off x="592410" y="782545"/>
            <a:ext cx="794847" cy="523220"/>
          </a:xfrm>
          <a:prstGeom prst="rect">
            <a:avLst/>
          </a:prstGeom>
          <a:noFill/>
        </p:spPr>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defPPr>
              <a:defRPr lang="ja-JP"/>
            </a:defPPr>
            <a:lvl1pPr marL="0" algn="l" defTabSz="995416" rtl="0" eaLnBrk="1" latinLnBrk="0" hangingPunct="1">
              <a:defRPr kumimoji="1" sz="1959" kern="1200">
                <a:solidFill>
                  <a:schemeClr val="tx1"/>
                </a:solidFill>
                <a:latin typeface="+mn-lt"/>
                <a:ea typeface="+mn-ea"/>
                <a:cs typeface="+mn-cs"/>
              </a:defRPr>
            </a:lvl1pPr>
            <a:lvl2pPr marL="497708" algn="l" defTabSz="995416" rtl="0" eaLnBrk="1" latinLnBrk="0" hangingPunct="1">
              <a:defRPr kumimoji="1" sz="1959" kern="1200">
                <a:solidFill>
                  <a:schemeClr val="tx1"/>
                </a:solidFill>
                <a:latin typeface="+mn-lt"/>
                <a:ea typeface="+mn-ea"/>
                <a:cs typeface="+mn-cs"/>
              </a:defRPr>
            </a:lvl2pPr>
            <a:lvl3pPr marL="995416" algn="l" defTabSz="995416" rtl="0" eaLnBrk="1" latinLnBrk="0" hangingPunct="1">
              <a:defRPr kumimoji="1" sz="1959" kern="1200">
                <a:solidFill>
                  <a:schemeClr val="tx1"/>
                </a:solidFill>
                <a:latin typeface="+mn-lt"/>
                <a:ea typeface="+mn-ea"/>
                <a:cs typeface="+mn-cs"/>
              </a:defRPr>
            </a:lvl3pPr>
            <a:lvl4pPr marL="1493124" algn="l" defTabSz="995416" rtl="0" eaLnBrk="1" latinLnBrk="0" hangingPunct="1">
              <a:defRPr kumimoji="1" sz="1959" kern="1200">
                <a:solidFill>
                  <a:schemeClr val="tx1"/>
                </a:solidFill>
                <a:latin typeface="+mn-lt"/>
                <a:ea typeface="+mn-ea"/>
                <a:cs typeface="+mn-cs"/>
              </a:defRPr>
            </a:lvl4pPr>
            <a:lvl5pPr marL="1990832" algn="l" defTabSz="995416" rtl="0" eaLnBrk="1" latinLnBrk="0" hangingPunct="1">
              <a:defRPr kumimoji="1" sz="1959" kern="1200">
                <a:solidFill>
                  <a:schemeClr val="tx1"/>
                </a:solidFill>
                <a:latin typeface="+mn-lt"/>
                <a:ea typeface="+mn-ea"/>
                <a:cs typeface="+mn-cs"/>
              </a:defRPr>
            </a:lvl5pPr>
            <a:lvl6pPr marL="2488540" algn="l" defTabSz="995416" rtl="0" eaLnBrk="1" latinLnBrk="0" hangingPunct="1">
              <a:defRPr kumimoji="1" sz="1959" kern="1200">
                <a:solidFill>
                  <a:schemeClr val="tx1"/>
                </a:solidFill>
                <a:latin typeface="+mn-lt"/>
                <a:ea typeface="+mn-ea"/>
                <a:cs typeface="+mn-cs"/>
              </a:defRPr>
            </a:lvl6pPr>
            <a:lvl7pPr marL="2986248" algn="l" defTabSz="995416" rtl="0" eaLnBrk="1" latinLnBrk="0" hangingPunct="1">
              <a:defRPr kumimoji="1" sz="1959" kern="1200">
                <a:solidFill>
                  <a:schemeClr val="tx1"/>
                </a:solidFill>
                <a:latin typeface="+mn-lt"/>
                <a:ea typeface="+mn-ea"/>
                <a:cs typeface="+mn-cs"/>
              </a:defRPr>
            </a:lvl7pPr>
            <a:lvl8pPr marL="3483955" algn="l" defTabSz="995416" rtl="0" eaLnBrk="1" latinLnBrk="0" hangingPunct="1">
              <a:defRPr kumimoji="1" sz="1959" kern="1200">
                <a:solidFill>
                  <a:schemeClr val="tx1"/>
                </a:solidFill>
                <a:latin typeface="+mn-lt"/>
                <a:ea typeface="+mn-ea"/>
                <a:cs typeface="+mn-cs"/>
              </a:defRPr>
            </a:lvl8pPr>
            <a:lvl9pPr marL="3981663" algn="l" defTabSz="995416" rtl="0" eaLnBrk="1" latinLnBrk="0" hangingPunct="1">
              <a:defRPr kumimoji="1" sz="1959" kern="1200">
                <a:solidFill>
                  <a:schemeClr val="tx1"/>
                </a:solidFill>
                <a:latin typeface="+mn-lt"/>
                <a:ea typeface="+mn-ea"/>
                <a:cs typeface="+mn-cs"/>
              </a:defRPr>
            </a:lvl9pPr>
          </a:lstStyle>
          <a:p>
            <a:pPr algn="ctr"/>
            <a:r>
              <a:rPr lang="ja-JP" altLang="en-US" sz="2800" b="1">
                <a:solidFill>
                  <a:schemeClr val="bg1"/>
                </a:solidFill>
                <a:latin typeface="Meiryo"/>
                <a:ea typeface="Meiryo"/>
              </a:rPr>
              <a:t>10</a:t>
            </a:r>
            <a:endParaRPr lang="ja-JP">
              <a:solidFill>
                <a:schemeClr val="bg1"/>
              </a:solidFill>
            </a:endParaRPr>
          </a:p>
        </p:txBody>
      </p:sp>
      <p:sp>
        <p:nvSpPr>
          <p:cNvPr id="9" name="テキスト ボックス タイトル">
            <a:extLst>
              <a:ext uri="{FF2B5EF4-FFF2-40B4-BE49-F238E27FC236}">
                <a16:creationId xmlns:a16="http://schemas.microsoft.com/office/drawing/2014/main" id="{33947CE2-9EE6-9E01-C022-730BA77EDE52}"/>
              </a:ext>
            </a:extLst>
          </p:cNvPr>
          <p:cNvSpPr txBox="1"/>
          <p:nvPr/>
        </p:nvSpPr>
        <p:spPr>
          <a:xfrm>
            <a:off x="1681565" y="770915"/>
            <a:ext cx="7105162" cy="523220"/>
          </a:xfrm>
          <a:prstGeom prst="rect">
            <a:avLst/>
          </a:prstGeom>
          <a:noFill/>
        </p:spPr>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defPPr>
              <a:defRPr lang="ja-JP"/>
            </a:defPPr>
            <a:lvl1pPr marL="0" algn="l" defTabSz="995416" rtl="0" eaLnBrk="1" latinLnBrk="0" hangingPunct="1">
              <a:defRPr kumimoji="1" sz="1959" kern="1200">
                <a:solidFill>
                  <a:schemeClr val="tx1"/>
                </a:solidFill>
                <a:latin typeface="+mn-lt"/>
                <a:ea typeface="+mn-ea"/>
                <a:cs typeface="+mn-cs"/>
              </a:defRPr>
            </a:lvl1pPr>
            <a:lvl2pPr marL="497708" algn="l" defTabSz="995416" rtl="0" eaLnBrk="1" latinLnBrk="0" hangingPunct="1">
              <a:defRPr kumimoji="1" sz="1959" kern="1200">
                <a:solidFill>
                  <a:schemeClr val="tx1"/>
                </a:solidFill>
                <a:latin typeface="+mn-lt"/>
                <a:ea typeface="+mn-ea"/>
                <a:cs typeface="+mn-cs"/>
              </a:defRPr>
            </a:lvl2pPr>
            <a:lvl3pPr marL="995416" algn="l" defTabSz="995416" rtl="0" eaLnBrk="1" latinLnBrk="0" hangingPunct="1">
              <a:defRPr kumimoji="1" sz="1959" kern="1200">
                <a:solidFill>
                  <a:schemeClr val="tx1"/>
                </a:solidFill>
                <a:latin typeface="+mn-lt"/>
                <a:ea typeface="+mn-ea"/>
                <a:cs typeface="+mn-cs"/>
              </a:defRPr>
            </a:lvl3pPr>
            <a:lvl4pPr marL="1493124" algn="l" defTabSz="995416" rtl="0" eaLnBrk="1" latinLnBrk="0" hangingPunct="1">
              <a:defRPr kumimoji="1" sz="1959" kern="1200">
                <a:solidFill>
                  <a:schemeClr val="tx1"/>
                </a:solidFill>
                <a:latin typeface="+mn-lt"/>
                <a:ea typeface="+mn-ea"/>
                <a:cs typeface="+mn-cs"/>
              </a:defRPr>
            </a:lvl4pPr>
            <a:lvl5pPr marL="1990832" algn="l" defTabSz="995416" rtl="0" eaLnBrk="1" latinLnBrk="0" hangingPunct="1">
              <a:defRPr kumimoji="1" sz="1959" kern="1200">
                <a:solidFill>
                  <a:schemeClr val="tx1"/>
                </a:solidFill>
                <a:latin typeface="+mn-lt"/>
                <a:ea typeface="+mn-ea"/>
                <a:cs typeface="+mn-cs"/>
              </a:defRPr>
            </a:lvl5pPr>
            <a:lvl6pPr marL="2488540" algn="l" defTabSz="995416" rtl="0" eaLnBrk="1" latinLnBrk="0" hangingPunct="1">
              <a:defRPr kumimoji="1" sz="1959" kern="1200">
                <a:solidFill>
                  <a:schemeClr val="tx1"/>
                </a:solidFill>
                <a:latin typeface="+mn-lt"/>
                <a:ea typeface="+mn-ea"/>
                <a:cs typeface="+mn-cs"/>
              </a:defRPr>
            </a:lvl6pPr>
            <a:lvl7pPr marL="2986248" algn="l" defTabSz="995416" rtl="0" eaLnBrk="1" latinLnBrk="0" hangingPunct="1">
              <a:defRPr kumimoji="1" sz="1959" kern="1200">
                <a:solidFill>
                  <a:schemeClr val="tx1"/>
                </a:solidFill>
                <a:latin typeface="+mn-lt"/>
                <a:ea typeface="+mn-ea"/>
                <a:cs typeface="+mn-cs"/>
              </a:defRPr>
            </a:lvl7pPr>
            <a:lvl8pPr marL="3483955" algn="l" defTabSz="995416" rtl="0" eaLnBrk="1" latinLnBrk="0" hangingPunct="1">
              <a:defRPr kumimoji="1" sz="1959" kern="1200">
                <a:solidFill>
                  <a:schemeClr val="tx1"/>
                </a:solidFill>
                <a:latin typeface="+mn-lt"/>
                <a:ea typeface="+mn-ea"/>
                <a:cs typeface="+mn-cs"/>
              </a:defRPr>
            </a:lvl8pPr>
            <a:lvl9pPr marL="3981663" algn="l" defTabSz="995416" rtl="0" eaLnBrk="1" latinLnBrk="0" hangingPunct="1">
              <a:defRPr kumimoji="1" sz="1959" kern="1200">
                <a:solidFill>
                  <a:schemeClr val="tx1"/>
                </a:solidFill>
                <a:latin typeface="+mn-lt"/>
                <a:ea typeface="+mn-ea"/>
                <a:cs typeface="+mn-cs"/>
              </a:defRPr>
            </a:lvl9pPr>
          </a:lstStyle>
          <a:p>
            <a:r>
              <a:rPr lang="ja-JP" altLang="en-US" sz="2800" b="1">
                <a:latin typeface="Meiryo"/>
                <a:ea typeface="Meiryo"/>
              </a:rPr>
              <a:t>パートナーシップ　</a:t>
            </a:r>
            <a:r>
              <a:rPr lang="ja-JP" altLang="en-US" sz="2000" b="1">
                <a:latin typeface="Meiryo"/>
                <a:ea typeface="Meiryo"/>
                <a:cs typeface="+mn-lt"/>
              </a:rPr>
              <a:t>緊急援助／国際機関／研究</a:t>
            </a:r>
            <a:endParaRPr lang="ja-JP" altLang="en-US" sz="2000" err="1">
              <a:latin typeface="Meiryo"/>
              <a:ea typeface="Meiryo"/>
            </a:endParaRPr>
          </a:p>
        </p:txBody>
      </p:sp>
      <p:sp>
        <p:nvSpPr>
          <p:cNvPr id="2" name="テキスト ボックス 1">
            <a:extLst>
              <a:ext uri="{FF2B5EF4-FFF2-40B4-BE49-F238E27FC236}">
                <a16:creationId xmlns:a16="http://schemas.microsoft.com/office/drawing/2014/main" id="{3309A2D3-B10A-A339-11FC-380FACBF391B}"/>
              </a:ext>
            </a:extLst>
          </p:cNvPr>
          <p:cNvSpPr txBox="1"/>
          <p:nvPr/>
        </p:nvSpPr>
        <p:spPr>
          <a:xfrm>
            <a:off x="879231" y="1783803"/>
            <a:ext cx="2753969" cy="40011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ja-JP" sz="2000" b="1">
                <a:latin typeface="Meiryo"/>
                <a:ea typeface="Meiryo"/>
                <a:cs typeface="+mn-lt"/>
              </a:rPr>
              <a:t>国際緊急援助</a:t>
            </a:r>
            <a:endParaRPr lang="ja-JP"/>
          </a:p>
        </p:txBody>
      </p:sp>
      <p:sp>
        <p:nvSpPr>
          <p:cNvPr id="3" name="テキスト ボックス 2">
            <a:extLst>
              <a:ext uri="{FF2B5EF4-FFF2-40B4-BE49-F238E27FC236}">
                <a16:creationId xmlns:a16="http://schemas.microsoft.com/office/drawing/2014/main" id="{6DCA1E04-538A-CE86-CFC1-FC4912EED1B5}"/>
              </a:ext>
            </a:extLst>
          </p:cNvPr>
          <p:cNvSpPr txBox="1"/>
          <p:nvPr/>
        </p:nvSpPr>
        <p:spPr>
          <a:xfrm>
            <a:off x="880195" y="2234993"/>
            <a:ext cx="2767850" cy="103489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indent="-91440">
              <a:lnSpc>
                <a:spcPct val="150000"/>
              </a:lnSpc>
              <a:buFont typeface="Arial"/>
              <a:buChar char="•"/>
            </a:pPr>
            <a:r>
              <a:rPr lang="ja-JP" altLang="en-US" sz="1400">
                <a:latin typeface="Meiryo"/>
                <a:ea typeface="Meiryo"/>
                <a:cs typeface="+mn-lt"/>
              </a:rPr>
              <a:t>海外の災害に対する支援</a:t>
            </a:r>
            <a:endParaRPr lang="ja-JP" altLang="en-US" sz="1400">
              <a:latin typeface="Meiryo"/>
              <a:ea typeface="Meiryo"/>
            </a:endParaRPr>
          </a:p>
          <a:p>
            <a:pPr indent="-91440">
              <a:lnSpc>
                <a:spcPct val="150000"/>
              </a:lnSpc>
              <a:buFont typeface="Arial"/>
              <a:buChar char="•"/>
            </a:pPr>
            <a:r>
              <a:rPr lang="ja-JP" sz="1400">
                <a:latin typeface="Meiryo"/>
                <a:ea typeface="Meiryo"/>
                <a:cs typeface="+mn-lt"/>
              </a:rPr>
              <a:t>国際緊急援助隊の派遣</a:t>
            </a:r>
            <a:endParaRPr lang="ja-JP"/>
          </a:p>
          <a:p>
            <a:pPr indent="-91440">
              <a:lnSpc>
                <a:spcPct val="150000"/>
              </a:lnSpc>
              <a:buFont typeface="Arial"/>
              <a:buChar char="•"/>
            </a:pPr>
            <a:r>
              <a:rPr lang="ja-JP" sz="1400">
                <a:latin typeface="Meiryo"/>
                <a:ea typeface="Meiryo"/>
                <a:cs typeface="+mn-lt"/>
              </a:rPr>
              <a:t>緊急援助物資の供与</a:t>
            </a:r>
            <a:endParaRPr lang="ja-JP"/>
          </a:p>
        </p:txBody>
      </p:sp>
      <p:sp>
        <p:nvSpPr>
          <p:cNvPr id="8" name="テキスト ボックス 7">
            <a:extLst>
              <a:ext uri="{FF2B5EF4-FFF2-40B4-BE49-F238E27FC236}">
                <a16:creationId xmlns:a16="http://schemas.microsoft.com/office/drawing/2014/main" id="{F42674BC-920E-1DDA-0249-9B3494235C30}"/>
              </a:ext>
            </a:extLst>
          </p:cNvPr>
          <p:cNvSpPr txBox="1"/>
          <p:nvPr/>
        </p:nvSpPr>
        <p:spPr>
          <a:xfrm>
            <a:off x="3725423" y="1796564"/>
            <a:ext cx="3561983" cy="707886"/>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ja-JP" sz="2000" b="1">
                <a:latin typeface="Meiryo"/>
                <a:ea typeface="Meiryo"/>
                <a:cs typeface="+mn-lt"/>
              </a:rPr>
              <a:t>国際機関･他ドナー</a:t>
            </a:r>
            <a:endParaRPr lang="ja-JP" altLang="en-US" b="1">
              <a:latin typeface="Meiryo"/>
              <a:ea typeface="Meiryo"/>
              <a:cs typeface="+mn-lt"/>
            </a:endParaRPr>
          </a:p>
          <a:p>
            <a:r>
              <a:rPr lang="ja-JP" sz="2000" b="1">
                <a:latin typeface="Meiryo"/>
                <a:ea typeface="Meiryo"/>
                <a:cs typeface="+mn-lt"/>
              </a:rPr>
              <a:t>との連携</a:t>
            </a:r>
            <a:endParaRPr lang="ja-JP" b="1">
              <a:latin typeface="Meiryo"/>
              <a:ea typeface="Meiryo"/>
              <a:cs typeface="+mn-lt"/>
            </a:endParaRPr>
          </a:p>
        </p:txBody>
      </p:sp>
      <p:sp>
        <p:nvSpPr>
          <p:cNvPr id="10" name="テキスト ボックス 9">
            <a:extLst>
              <a:ext uri="{FF2B5EF4-FFF2-40B4-BE49-F238E27FC236}">
                <a16:creationId xmlns:a16="http://schemas.microsoft.com/office/drawing/2014/main" id="{CA19C228-CA96-9D55-7754-FA9F2295E259}"/>
              </a:ext>
            </a:extLst>
          </p:cNvPr>
          <p:cNvSpPr txBox="1"/>
          <p:nvPr/>
        </p:nvSpPr>
        <p:spPr>
          <a:xfrm>
            <a:off x="3610600" y="2558264"/>
            <a:ext cx="3341963" cy="711733"/>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indent="-91440">
              <a:lnSpc>
                <a:spcPct val="150000"/>
              </a:lnSpc>
              <a:buFont typeface="Arial"/>
              <a:buChar char="•"/>
            </a:pPr>
            <a:r>
              <a:rPr lang="ja-JP" altLang="en-US" sz="1400">
                <a:latin typeface="Meiryo"/>
                <a:ea typeface="Meiryo"/>
                <a:cs typeface="+mn-lt"/>
              </a:rPr>
              <a:t>国際連携で開発インパクトを最大化</a:t>
            </a:r>
            <a:endParaRPr lang="ja-JP">
              <a:ea typeface="游ゴシック"/>
            </a:endParaRPr>
          </a:p>
          <a:p>
            <a:pPr indent="-91440">
              <a:lnSpc>
                <a:spcPct val="150000"/>
              </a:lnSpc>
              <a:buFont typeface="Arial"/>
              <a:buChar char="•"/>
            </a:pPr>
            <a:r>
              <a:rPr lang="ja-JP" sz="1400">
                <a:latin typeface="Meiryo"/>
                <a:ea typeface="Meiryo"/>
                <a:cs typeface="+mn-lt"/>
              </a:rPr>
              <a:t>開発協力における国際潮流への貢献</a:t>
            </a:r>
            <a:endParaRPr lang="ja-JP">
              <a:ea typeface="游ゴシック"/>
            </a:endParaRPr>
          </a:p>
        </p:txBody>
      </p:sp>
      <p:sp>
        <p:nvSpPr>
          <p:cNvPr id="14" name="テキスト ボックス 13">
            <a:extLst>
              <a:ext uri="{FF2B5EF4-FFF2-40B4-BE49-F238E27FC236}">
                <a16:creationId xmlns:a16="http://schemas.microsoft.com/office/drawing/2014/main" id="{95E26D32-7209-EBCB-277F-26A542636ECC}"/>
              </a:ext>
            </a:extLst>
          </p:cNvPr>
          <p:cNvSpPr txBox="1"/>
          <p:nvPr/>
        </p:nvSpPr>
        <p:spPr>
          <a:xfrm>
            <a:off x="7145307" y="1783803"/>
            <a:ext cx="2753969" cy="40011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ja-JP" sz="2000" b="1">
                <a:latin typeface="Meiryo"/>
                <a:ea typeface="Meiryo"/>
                <a:cs typeface="+mn-lt"/>
              </a:rPr>
              <a:t>研究活動</a:t>
            </a:r>
            <a:endParaRPr lang="ja-JP"/>
          </a:p>
        </p:txBody>
      </p:sp>
      <p:sp>
        <p:nvSpPr>
          <p:cNvPr id="19" name="テキスト ボックス 18">
            <a:extLst>
              <a:ext uri="{FF2B5EF4-FFF2-40B4-BE49-F238E27FC236}">
                <a16:creationId xmlns:a16="http://schemas.microsoft.com/office/drawing/2014/main" id="{7BEA587F-3F7C-F316-78FB-B0807699F502}"/>
              </a:ext>
            </a:extLst>
          </p:cNvPr>
          <p:cNvSpPr txBox="1"/>
          <p:nvPr/>
        </p:nvSpPr>
        <p:spPr>
          <a:xfrm>
            <a:off x="7145307" y="2209472"/>
            <a:ext cx="2869915" cy="135806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indent="-91440">
              <a:lnSpc>
                <a:spcPct val="150000"/>
              </a:lnSpc>
              <a:buFont typeface="Arial"/>
              <a:buChar char="•"/>
            </a:pPr>
            <a:r>
              <a:rPr lang="ja-JP" altLang="en-US" sz="1400">
                <a:latin typeface="Meiryo"/>
                <a:ea typeface="Meiryo"/>
                <a:cs typeface="+mn-lt"/>
              </a:rPr>
              <a:t>平和と開発のための実践的知識の共創</a:t>
            </a:r>
            <a:endParaRPr lang="ja-JP" altLang="en-US" sz="1400">
              <a:latin typeface="Meiryo"/>
              <a:ea typeface="Meiryo"/>
            </a:endParaRPr>
          </a:p>
          <a:p>
            <a:pPr indent="-91440">
              <a:lnSpc>
                <a:spcPct val="150000"/>
              </a:lnSpc>
              <a:buFont typeface="Arial"/>
              <a:buChar char="•"/>
            </a:pPr>
            <a:r>
              <a:rPr lang="ja-JP" sz="1400">
                <a:latin typeface="Meiryo"/>
                <a:ea typeface="Meiryo"/>
                <a:cs typeface="+mn-lt"/>
              </a:rPr>
              <a:t>人間の安全保障の実現への貢献</a:t>
            </a:r>
            <a:endParaRPr lang="ja-JP"/>
          </a:p>
          <a:p>
            <a:pPr indent="-91440">
              <a:lnSpc>
                <a:spcPct val="150000"/>
              </a:lnSpc>
              <a:buFont typeface="Arial"/>
              <a:buChar char="•"/>
            </a:pPr>
            <a:r>
              <a:rPr lang="ja-JP" sz="1400">
                <a:latin typeface="Meiryo"/>
                <a:ea typeface="Meiryo"/>
                <a:cs typeface="+mn-lt"/>
              </a:rPr>
              <a:t>研究成果や知見の発信</a:t>
            </a:r>
            <a:endParaRPr lang="ja-JP"/>
          </a:p>
        </p:txBody>
      </p:sp>
      <p:sp>
        <p:nvSpPr>
          <p:cNvPr id="25" name="テキスト ボックス 24">
            <a:extLst>
              <a:ext uri="{FF2B5EF4-FFF2-40B4-BE49-F238E27FC236}">
                <a16:creationId xmlns:a16="http://schemas.microsoft.com/office/drawing/2014/main" id="{61BB1111-FFC1-5750-3E8B-40F2B0E87480}"/>
              </a:ext>
            </a:extLst>
          </p:cNvPr>
          <p:cNvSpPr txBox="1"/>
          <p:nvPr/>
        </p:nvSpPr>
        <p:spPr>
          <a:xfrm>
            <a:off x="3969660" y="6147492"/>
            <a:ext cx="2629306" cy="86177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000" dirty="0">
                <a:latin typeface="Meiryo"/>
                <a:ea typeface="Meiryo"/>
                <a:cs typeface="+mn-lt"/>
              </a:rPr>
              <a:t>2023</a:t>
            </a:r>
            <a:r>
              <a:rPr lang="ja-JP" altLang="en-US" sz="1000">
                <a:latin typeface="Meiryo"/>
                <a:ea typeface="Meiryo"/>
                <a:cs typeface="+mn-lt"/>
              </a:rPr>
              <a:t>年</a:t>
            </a:r>
            <a:r>
              <a:rPr lang="en-US" sz="1000" dirty="0">
                <a:latin typeface="Meiryo"/>
                <a:ea typeface="Meiryo"/>
                <a:cs typeface="+mn-lt"/>
              </a:rPr>
              <a:t>12</a:t>
            </a:r>
            <a:r>
              <a:rPr lang="ja-JP" altLang="en-US" sz="1000">
                <a:latin typeface="Meiryo"/>
                <a:ea typeface="Meiryo"/>
                <a:cs typeface="+mn-lt"/>
              </a:rPr>
              <a:t>月にスイスのジュネーブで開催されたグローバル難民フォーラムのハイレベルイベント</a:t>
            </a:r>
            <a:r>
              <a:rPr lang="en-US" sz="1000" dirty="0">
                <a:latin typeface="Meiryo"/>
                <a:ea typeface="Meiryo"/>
                <a:cs typeface="+mn-lt"/>
              </a:rPr>
              <a:t>。JICA</a:t>
            </a:r>
            <a:r>
              <a:rPr lang="ja-JP" altLang="en-US" sz="1000">
                <a:latin typeface="Meiryo"/>
                <a:ea typeface="Meiryo"/>
                <a:cs typeface="+mn-lt"/>
              </a:rPr>
              <a:t>理事長より、人道と開発と平和の連携</a:t>
            </a:r>
            <a:r>
              <a:rPr lang="en-US" sz="1000" dirty="0">
                <a:latin typeface="Meiryo"/>
                <a:ea typeface="Meiryo"/>
                <a:cs typeface="+mn-lt"/>
              </a:rPr>
              <a:t>（HDP</a:t>
            </a:r>
            <a:r>
              <a:rPr lang="ja-JP" altLang="en-US" sz="1000">
                <a:latin typeface="Meiryo"/>
                <a:ea typeface="Meiryo"/>
                <a:cs typeface="+mn-lt"/>
              </a:rPr>
              <a:t>ネクサス）の重要性について呼び掛けた</a:t>
            </a:r>
            <a:endParaRPr lang="en-US" altLang="ja-JP" sz="1000">
              <a:latin typeface="Meiryo"/>
              <a:ea typeface="游ゴシック"/>
            </a:endParaRPr>
          </a:p>
        </p:txBody>
      </p:sp>
      <p:pic>
        <p:nvPicPr>
          <p:cNvPr id="27" name="図 26" descr="空港のロビーにいる人々&#10;&#10;AI 生成コンテンツは間違っている可能性があります。">
            <a:extLst>
              <a:ext uri="{FF2B5EF4-FFF2-40B4-BE49-F238E27FC236}">
                <a16:creationId xmlns:a16="http://schemas.microsoft.com/office/drawing/2014/main" id="{9DD501C3-666E-F596-7638-2488F4C739A0}"/>
              </a:ext>
            </a:extLst>
          </p:cNvPr>
          <p:cNvPicPr>
            <a:picLocks noChangeAspect="1"/>
          </p:cNvPicPr>
          <p:nvPr/>
        </p:nvPicPr>
        <p:blipFill>
          <a:blip r:embed="rId2" cstate="screen">
            <a:extLst>
              <a:ext uri="{28A0092B-C50C-407E-A947-70E740481C1C}">
                <a14:useLocalDpi xmlns:a14="http://schemas.microsoft.com/office/drawing/2010/main"/>
              </a:ext>
            </a:extLst>
          </a:blip>
          <a:srcRect b="-476"/>
          <a:stretch>
            <a:fillRect/>
          </a:stretch>
        </p:blipFill>
        <p:spPr>
          <a:xfrm>
            <a:off x="3972726" y="4262456"/>
            <a:ext cx="2650388" cy="1797466"/>
          </a:xfrm>
          <a:prstGeom prst="rect">
            <a:avLst/>
          </a:prstGeom>
          <a:ln>
            <a:noFill/>
          </a:ln>
        </p:spPr>
      </p:pic>
      <p:pic>
        <p:nvPicPr>
          <p:cNvPr id="13" name="図 12" descr="テキスト, 手紙&#10;&#10;AI 生成コンテンツは間違っている可能性があります。">
            <a:extLst>
              <a:ext uri="{FF2B5EF4-FFF2-40B4-BE49-F238E27FC236}">
                <a16:creationId xmlns:a16="http://schemas.microsoft.com/office/drawing/2014/main" id="{DA5FD188-2838-08E6-E15F-1183D03615BE}"/>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613356" y="3630801"/>
            <a:ext cx="2777725" cy="3385051"/>
          </a:xfrm>
          <a:prstGeom prst="rect">
            <a:avLst/>
          </a:prstGeom>
          <a:ln>
            <a:noFill/>
          </a:ln>
        </p:spPr>
      </p:pic>
      <p:pic>
        <p:nvPicPr>
          <p:cNvPr id="18" name="図 17" descr="テキスト, ロゴ, 会社名&#10;&#10;AI 生成コンテンツは間違っている可能性があります。">
            <a:extLst>
              <a:ext uri="{FF2B5EF4-FFF2-40B4-BE49-F238E27FC236}">
                <a16:creationId xmlns:a16="http://schemas.microsoft.com/office/drawing/2014/main" id="{461CC43C-6811-1930-FBFF-C6391E1BA87F}"/>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7284865" y="4502830"/>
            <a:ext cx="2555679" cy="2374290"/>
          </a:xfrm>
          <a:prstGeom prst="rect">
            <a:avLst/>
          </a:prstGeom>
          <a:ln>
            <a:noFill/>
          </a:ln>
        </p:spPr>
      </p:pic>
      <p:grpSp>
        <p:nvGrpSpPr>
          <p:cNvPr id="16" name="グループ化 15">
            <a:extLst>
              <a:ext uri="{FF2B5EF4-FFF2-40B4-BE49-F238E27FC236}">
                <a16:creationId xmlns:a16="http://schemas.microsoft.com/office/drawing/2014/main" id="{0FE1C27A-7131-E1CE-8853-6BB3BB06BF71}"/>
              </a:ext>
            </a:extLst>
          </p:cNvPr>
          <p:cNvGrpSpPr/>
          <p:nvPr/>
        </p:nvGrpSpPr>
        <p:grpSpPr>
          <a:xfrm>
            <a:off x="10154487" y="7132940"/>
            <a:ext cx="476056" cy="275437"/>
            <a:chOff x="9952321" y="7089339"/>
            <a:chExt cx="476056" cy="275437"/>
          </a:xfrm>
        </p:grpSpPr>
        <p:sp>
          <p:nvSpPr>
            <p:cNvPr id="12" name="楕円 11">
              <a:extLst>
                <a:ext uri="{FF2B5EF4-FFF2-40B4-BE49-F238E27FC236}">
                  <a16:creationId xmlns:a16="http://schemas.microsoft.com/office/drawing/2014/main" id="{17776101-A052-BE87-0E3F-1611C380F968}"/>
                </a:ext>
              </a:extLst>
            </p:cNvPr>
            <p:cNvSpPr/>
            <p:nvPr/>
          </p:nvSpPr>
          <p:spPr>
            <a:xfrm>
              <a:off x="10050709" y="7089339"/>
              <a:ext cx="273941" cy="275258"/>
            </a:xfrm>
            <a:prstGeom prst="ellipse">
              <a:avLst/>
            </a:prstGeom>
            <a:solidFill>
              <a:srgbClr val="EFEFE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15" name="テキスト ボックス 14">
              <a:extLst>
                <a:ext uri="{FF2B5EF4-FFF2-40B4-BE49-F238E27FC236}">
                  <a16:creationId xmlns:a16="http://schemas.microsoft.com/office/drawing/2014/main" id="{60362AFE-CF4D-A592-068F-F5E2FBB6DCCA}"/>
                </a:ext>
              </a:extLst>
            </p:cNvPr>
            <p:cNvSpPr txBox="1"/>
            <p:nvPr/>
          </p:nvSpPr>
          <p:spPr>
            <a:xfrm>
              <a:off x="9952321" y="7118555"/>
              <a:ext cx="476056" cy="246221"/>
            </a:xfrm>
            <a:prstGeom prst="rect">
              <a:avLst/>
            </a:prstGeom>
            <a:noFill/>
          </p:spPr>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algn="ctr"/>
              <a:r>
                <a:rPr lang="ja-JP" altLang="en-US" sz="1000" dirty="0">
                  <a:latin typeface="Meiryo"/>
                  <a:ea typeface="Meiryo"/>
                </a:rPr>
                <a:t>24</a:t>
              </a:r>
              <a:endParaRPr lang="ja-JP" dirty="0"/>
            </a:p>
          </p:txBody>
        </p:sp>
      </p:grpSp>
    </p:spTree>
    <p:extLst>
      <p:ext uri="{BB962C8B-B14F-4D97-AF65-F5344CB8AC3E}">
        <p14:creationId xmlns:p14="http://schemas.microsoft.com/office/powerpoint/2010/main" val="114112765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3A5B510C-ECED-E22D-0D0D-BF414B2DAA7C}"/>
            </a:ext>
          </a:extLst>
        </p:cNvPr>
        <p:cNvGrpSpPr/>
        <p:nvPr/>
      </p:nvGrpSpPr>
      <p:grpSpPr>
        <a:xfrm>
          <a:off x="0" y="0"/>
          <a:ext cx="0" cy="0"/>
          <a:chOff x="0" y="0"/>
          <a:chExt cx="0" cy="0"/>
        </a:xfrm>
      </p:grpSpPr>
      <p:pic>
        <p:nvPicPr>
          <p:cNvPr id="5" name="図 4" descr="テーブル&#10;&#10;AI 生成コンテンツは間違っている可能性があります。">
            <a:extLst>
              <a:ext uri="{FF2B5EF4-FFF2-40B4-BE49-F238E27FC236}">
                <a16:creationId xmlns:a16="http://schemas.microsoft.com/office/drawing/2014/main" id="{5A152DFE-88D4-50E7-C783-A7E80E5114EE}"/>
              </a:ext>
            </a:extLst>
          </p:cNvPr>
          <p:cNvPicPr>
            <a:picLocks noChangeAspect="1"/>
          </p:cNvPicPr>
          <p:nvPr/>
        </p:nvPicPr>
        <p:blipFill>
          <a:blip r:embed="rId3"/>
          <a:stretch>
            <a:fillRect/>
          </a:stretch>
        </p:blipFill>
        <p:spPr>
          <a:xfrm>
            <a:off x="0" y="3228"/>
            <a:ext cx="10687809" cy="7556395"/>
          </a:xfrm>
          <a:prstGeom prst="rect">
            <a:avLst/>
          </a:prstGeom>
        </p:spPr>
      </p:pic>
      <p:pic>
        <p:nvPicPr>
          <p:cNvPr id="2" name="図 1" descr="黒い背景に白い文字がある&#10;&#10;AI 生成コンテンツは間違っている可能性があります。">
            <a:extLst>
              <a:ext uri="{FF2B5EF4-FFF2-40B4-BE49-F238E27FC236}">
                <a16:creationId xmlns:a16="http://schemas.microsoft.com/office/drawing/2014/main" id="{13F9CEFD-6BD0-3713-38C3-33577EEB8D62}"/>
              </a:ext>
            </a:extLst>
          </p:cNvPr>
          <p:cNvPicPr>
            <a:picLocks noChangeAspect="1"/>
          </p:cNvPicPr>
          <p:nvPr/>
        </p:nvPicPr>
        <p:blipFill>
          <a:blip r:embed="rId4"/>
          <a:stretch>
            <a:fillRect/>
          </a:stretch>
        </p:blipFill>
        <p:spPr>
          <a:xfrm>
            <a:off x="4265295" y="2332718"/>
            <a:ext cx="2272174" cy="1557667"/>
          </a:xfrm>
          <a:prstGeom prst="rect">
            <a:avLst/>
          </a:prstGeom>
        </p:spPr>
      </p:pic>
    </p:spTree>
    <p:extLst>
      <p:ext uri="{BB962C8B-B14F-4D97-AF65-F5344CB8AC3E}">
        <p14:creationId xmlns:p14="http://schemas.microsoft.com/office/powerpoint/2010/main" val="176225889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FB82AF3-3DDE-B15E-509E-DBE4AF4E4F5F}"/>
            </a:ext>
          </a:extLst>
        </p:cNvPr>
        <p:cNvGrpSpPr/>
        <p:nvPr/>
      </p:nvGrpSpPr>
      <p:grpSpPr>
        <a:xfrm>
          <a:off x="0" y="0"/>
          <a:ext cx="0" cy="0"/>
          <a:chOff x="0" y="0"/>
          <a:chExt cx="0" cy="0"/>
        </a:xfrm>
      </p:grpSpPr>
      <p:sp>
        <p:nvSpPr>
          <p:cNvPr id="14" name="ガイド" hidden="1">
            <a:extLst>
              <a:ext uri="{FF2B5EF4-FFF2-40B4-BE49-F238E27FC236}">
                <a16:creationId xmlns:a16="http://schemas.microsoft.com/office/drawing/2014/main" id="{15645223-F430-D021-6D54-D0F992B6FF4D}"/>
              </a:ext>
            </a:extLst>
          </p:cNvPr>
          <p:cNvSpPr/>
          <p:nvPr/>
        </p:nvSpPr>
        <p:spPr>
          <a:xfrm>
            <a:off x="536360" y="1784002"/>
            <a:ext cx="9612344" cy="5240648"/>
          </a:xfrm>
          <a:prstGeom prst="rect">
            <a:avLst/>
          </a:prstGeom>
          <a:solidFill>
            <a:schemeClr val="bg1"/>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ja-JP"/>
            </a:defPPr>
            <a:lvl1pPr marL="0" algn="l" defTabSz="995416" rtl="0" eaLnBrk="1" latinLnBrk="0" hangingPunct="1">
              <a:defRPr kumimoji="1" sz="1959" kern="1200">
                <a:solidFill>
                  <a:schemeClr val="tx1"/>
                </a:solidFill>
                <a:latin typeface="+mn-lt"/>
                <a:ea typeface="+mn-ea"/>
                <a:cs typeface="+mn-cs"/>
              </a:defRPr>
            </a:lvl1pPr>
            <a:lvl2pPr marL="497708" algn="l" defTabSz="995416" rtl="0" eaLnBrk="1" latinLnBrk="0" hangingPunct="1">
              <a:defRPr kumimoji="1" sz="1959" kern="1200">
                <a:solidFill>
                  <a:schemeClr val="tx1"/>
                </a:solidFill>
                <a:latin typeface="+mn-lt"/>
                <a:ea typeface="+mn-ea"/>
                <a:cs typeface="+mn-cs"/>
              </a:defRPr>
            </a:lvl2pPr>
            <a:lvl3pPr marL="995416" algn="l" defTabSz="995416" rtl="0" eaLnBrk="1" latinLnBrk="0" hangingPunct="1">
              <a:defRPr kumimoji="1" sz="1959" kern="1200">
                <a:solidFill>
                  <a:schemeClr val="tx1"/>
                </a:solidFill>
                <a:latin typeface="+mn-lt"/>
                <a:ea typeface="+mn-ea"/>
                <a:cs typeface="+mn-cs"/>
              </a:defRPr>
            </a:lvl3pPr>
            <a:lvl4pPr marL="1493124" algn="l" defTabSz="995416" rtl="0" eaLnBrk="1" latinLnBrk="0" hangingPunct="1">
              <a:defRPr kumimoji="1" sz="1959" kern="1200">
                <a:solidFill>
                  <a:schemeClr val="tx1"/>
                </a:solidFill>
                <a:latin typeface="+mn-lt"/>
                <a:ea typeface="+mn-ea"/>
                <a:cs typeface="+mn-cs"/>
              </a:defRPr>
            </a:lvl4pPr>
            <a:lvl5pPr marL="1990832" algn="l" defTabSz="995416" rtl="0" eaLnBrk="1" latinLnBrk="0" hangingPunct="1">
              <a:defRPr kumimoji="1" sz="1959" kern="1200">
                <a:solidFill>
                  <a:schemeClr val="tx1"/>
                </a:solidFill>
                <a:latin typeface="+mn-lt"/>
                <a:ea typeface="+mn-ea"/>
                <a:cs typeface="+mn-cs"/>
              </a:defRPr>
            </a:lvl5pPr>
            <a:lvl6pPr marL="2488540" algn="l" defTabSz="995416" rtl="0" eaLnBrk="1" latinLnBrk="0" hangingPunct="1">
              <a:defRPr kumimoji="1" sz="1959" kern="1200">
                <a:solidFill>
                  <a:schemeClr val="tx1"/>
                </a:solidFill>
                <a:latin typeface="+mn-lt"/>
                <a:ea typeface="+mn-ea"/>
                <a:cs typeface="+mn-cs"/>
              </a:defRPr>
            </a:lvl6pPr>
            <a:lvl7pPr marL="2986248" algn="l" defTabSz="995416" rtl="0" eaLnBrk="1" latinLnBrk="0" hangingPunct="1">
              <a:defRPr kumimoji="1" sz="1959" kern="1200">
                <a:solidFill>
                  <a:schemeClr val="tx1"/>
                </a:solidFill>
                <a:latin typeface="+mn-lt"/>
                <a:ea typeface="+mn-ea"/>
                <a:cs typeface="+mn-cs"/>
              </a:defRPr>
            </a:lvl7pPr>
            <a:lvl8pPr marL="3483955" algn="l" defTabSz="995416" rtl="0" eaLnBrk="1" latinLnBrk="0" hangingPunct="1">
              <a:defRPr kumimoji="1" sz="1959" kern="1200">
                <a:solidFill>
                  <a:schemeClr val="tx1"/>
                </a:solidFill>
                <a:latin typeface="+mn-lt"/>
                <a:ea typeface="+mn-ea"/>
                <a:cs typeface="+mn-cs"/>
              </a:defRPr>
            </a:lvl8pPr>
            <a:lvl9pPr marL="3981663" algn="l" defTabSz="995416" rtl="0" eaLnBrk="1" latinLnBrk="0" hangingPunct="1">
              <a:defRPr kumimoji="1" sz="1959" kern="1200">
                <a:solidFill>
                  <a:schemeClr val="tx1"/>
                </a:solidFill>
                <a:latin typeface="+mn-lt"/>
                <a:ea typeface="+mn-ea"/>
                <a:cs typeface="+mn-cs"/>
              </a:defRPr>
            </a:lvl9pPr>
          </a:lstStyle>
          <a:p>
            <a:pPr algn="ctr"/>
            <a:endParaRPr lang="ja-JP" altLang="en-US" sz="1959"/>
          </a:p>
        </p:txBody>
      </p:sp>
      <p:pic>
        <p:nvPicPr>
          <p:cNvPr id="12" name="図 11" descr="ウィンドウ が含まれている画像&#10;&#10;AI 生成コンテンツは間違っている可能性があります。">
            <a:extLst>
              <a:ext uri="{FF2B5EF4-FFF2-40B4-BE49-F238E27FC236}">
                <a16:creationId xmlns:a16="http://schemas.microsoft.com/office/drawing/2014/main" id="{290CA7F7-BF45-89D3-EC2F-CC3BF3345F79}"/>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074368" y="2715486"/>
            <a:ext cx="1441513" cy="1439548"/>
          </a:xfrm>
          <a:prstGeom prst="rect">
            <a:avLst/>
          </a:prstGeom>
          <a:ln>
            <a:noFill/>
          </a:ln>
          <a:effectLst/>
        </p:spPr>
      </p:pic>
      <p:pic>
        <p:nvPicPr>
          <p:cNvPr id="15" name="図 14" descr="アイコン&#10;&#10;AI 生成コンテンツは間違っている可能性があります。">
            <a:extLst>
              <a:ext uri="{FF2B5EF4-FFF2-40B4-BE49-F238E27FC236}">
                <a16:creationId xmlns:a16="http://schemas.microsoft.com/office/drawing/2014/main" id="{584AFD55-B7F0-981E-B737-CA47599D7D22}"/>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3278671" y="2695615"/>
            <a:ext cx="1545406" cy="1478455"/>
          </a:xfrm>
          <a:prstGeom prst="rect">
            <a:avLst/>
          </a:prstGeom>
          <a:ln>
            <a:noFill/>
          </a:ln>
        </p:spPr>
      </p:pic>
      <p:pic>
        <p:nvPicPr>
          <p:cNvPr id="16" name="図 15" descr="アイコン&#10;&#10;AI 生成コンテンツは間違っている可能性があります。">
            <a:extLst>
              <a:ext uri="{FF2B5EF4-FFF2-40B4-BE49-F238E27FC236}">
                <a16:creationId xmlns:a16="http://schemas.microsoft.com/office/drawing/2014/main" id="{68F95AB8-817F-94AC-6212-312BE01F76E9}"/>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5733473" y="2682367"/>
            <a:ext cx="1134163" cy="1508715"/>
          </a:xfrm>
          <a:prstGeom prst="rect">
            <a:avLst/>
          </a:prstGeom>
          <a:ln>
            <a:noFill/>
          </a:ln>
        </p:spPr>
      </p:pic>
      <p:pic>
        <p:nvPicPr>
          <p:cNvPr id="17" name="図 16" descr="アイコン&#10;&#10;AI 生成コンテンツは間違っている可能性があります。">
            <a:extLst>
              <a:ext uri="{FF2B5EF4-FFF2-40B4-BE49-F238E27FC236}">
                <a16:creationId xmlns:a16="http://schemas.microsoft.com/office/drawing/2014/main" id="{C729D085-A15E-07F1-C287-F2F9FAF2EAD9}"/>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8073390" y="2632689"/>
            <a:ext cx="1324633" cy="1603821"/>
          </a:xfrm>
          <a:prstGeom prst="rect">
            <a:avLst/>
          </a:prstGeom>
          <a:ln>
            <a:noFill/>
          </a:ln>
        </p:spPr>
      </p:pic>
      <p:sp>
        <p:nvSpPr>
          <p:cNvPr id="19" name="テキスト ボックス 18">
            <a:extLst>
              <a:ext uri="{FF2B5EF4-FFF2-40B4-BE49-F238E27FC236}">
                <a16:creationId xmlns:a16="http://schemas.microsoft.com/office/drawing/2014/main" id="{64163088-F7D0-EBE5-2925-6576C5D445D6}"/>
              </a:ext>
            </a:extLst>
          </p:cNvPr>
          <p:cNvSpPr txBox="1"/>
          <p:nvPr/>
        </p:nvSpPr>
        <p:spPr>
          <a:xfrm>
            <a:off x="733681" y="4707045"/>
            <a:ext cx="2123438" cy="1400383"/>
          </a:xfrm>
          <a:prstGeom prst="rect">
            <a:avLst/>
          </a:prstGeom>
          <a:noFill/>
        </p:spPr>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defPPr>
              <a:defRPr lang="ja-JP"/>
            </a:defPPr>
            <a:lvl1pPr marL="0" algn="l" defTabSz="995416" rtl="0" eaLnBrk="1" latinLnBrk="0" hangingPunct="1">
              <a:defRPr kumimoji="1" sz="1959" kern="1200">
                <a:solidFill>
                  <a:schemeClr val="tx1"/>
                </a:solidFill>
                <a:latin typeface="+mn-lt"/>
                <a:ea typeface="+mn-ea"/>
                <a:cs typeface="+mn-cs"/>
              </a:defRPr>
            </a:lvl1pPr>
            <a:lvl2pPr marL="497708" algn="l" defTabSz="995416" rtl="0" eaLnBrk="1" latinLnBrk="0" hangingPunct="1">
              <a:defRPr kumimoji="1" sz="1959" kern="1200">
                <a:solidFill>
                  <a:schemeClr val="tx1"/>
                </a:solidFill>
                <a:latin typeface="+mn-lt"/>
                <a:ea typeface="+mn-ea"/>
                <a:cs typeface="+mn-cs"/>
              </a:defRPr>
            </a:lvl2pPr>
            <a:lvl3pPr marL="995416" algn="l" defTabSz="995416" rtl="0" eaLnBrk="1" latinLnBrk="0" hangingPunct="1">
              <a:defRPr kumimoji="1" sz="1959" kern="1200">
                <a:solidFill>
                  <a:schemeClr val="tx1"/>
                </a:solidFill>
                <a:latin typeface="+mn-lt"/>
                <a:ea typeface="+mn-ea"/>
                <a:cs typeface="+mn-cs"/>
              </a:defRPr>
            </a:lvl3pPr>
            <a:lvl4pPr marL="1493124" algn="l" defTabSz="995416" rtl="0" eaLnBrk="1" latinLnBrk="0" hangingPunct="1">
              <a:defRPr kumimoji="1" sz="1959" kern="1200">
                <a:solidFill>
                  <a:schemeClr val="tx1"/>
                </a:solidFill>
                <a:latin typeface="+mn-lt"/>
                <a:ea typeface="+mn-ea"/>
                <a:cs typeface="+mn-cs"/>
              </a:defRPr>
            </a:lvl4pPr>
            <a:lvl5pPr marL="1990832" algn="l" defTabSz="995416" rtl="0" eaLnBrk="1" latinLnBrk="0" hangingPunct="1">
              <a:defRPr kumimoji="1" sz="1959" kern="1200">
                <a:solidFill>
                  <a:schemeClr val="tx1"/>
                </a:solidFill>
                <a:latin typeface="+mn-lt"/>
                <a:ea typeface="+mn-ea"/>
                <a:cs typeface="+mn-cs"/>
              </a:defRPr>
            </a:lvl5pPr>
            <a:lvl6pPr marL="2488540" algn="l" defTabSz="995416" rtl="0" eaLnBrk="1" latinLnBrk="0" hangingPunct="1">
              <a:defRPr kumimoji="1" sz="1959" kern="1200">
                <a:solidFill>
                  <a:schemeClr val="tx1"/>
                </a:solidFill>
                <a:latin typeface="+mn-lt"/>
                <a:ea typeface="+mn-ea"/>
                <a:cs typeface="+mn-cs"/>
              </a:defRPr>
            </a:lvl6pPr>
            <a:lvl7pPr marL="2986248" algn="l" defTabSz="995416" rtl="0" eaLnBrk="1" latinLnBrk="0" hangingPunct="1">
              <a:defRPr kumimoji="1" sz="1959" kern="1200">
                <a:solidFill>
                  <a:schemeClr val="tx1"/>
                </a:solidFill>
                <a:latin typeface="+mn-lt"/>
                <a:ea typeface="+mn-ea"/>
                <a:cs typeface="+mn-cs"/>
              </a:defRPr>
            </a:lvl7pPr>
            <a:lvl8pPr marL="3483955" algn="l" defTabSz="995416" rtl="0" eaLnBrk="1" latinLnBrk="0" hangingPunct="1">
              <a:defRPr kumimoji="1" sz="1959" kern="1200">
                <a:solidFill>
                  <a:schemeClr val="tx1"/>
                </a:solidFill>
                <a:latin typeface="+mn-lt"/>
                <a:ea typeface="+mn-ea"/>
                <a:cs typeface="+mn-cs"/>
              </a:defRPr>
            </a:lvl8pPr>
            <a:lvl9pPr marL="3981663" algn="l" defTabSz="995416" rtl="0" eaLnBrk="1" latinLnBrk="0" hangingPunct="1">
              <a:defRPr kumimoji="1" sz="1959" kern="1200">
                <a:solidFill>
                  <a:schemeClr val="tx1"/>
                </a:solidFill>
                <a:latin typeface="+mn-lt"/>
                <a:ea typeface="+mn-ea"/>
                <a:cs typeface="+mn-cs"/>
              </a:defRPr>
            </a:lvl9pPr>
          </a:lstStyle>
          <a:p>
            <a:pPr algn="ctr">
              <a:lnSpc>
                <a:spcPct val="150000"/>
              </a:lnSpc>
            </a:pPr>
            <a:r>
              <a:rPr lang="ja-JP" sz="2000" b="1">
                <a:latin typeface="Meiryo"/>
                <a:ea typeface="Meiryo"/>
                <a:cs typeface="+mn-lt"/>
              </a:rPr>
              <a:t>海外拠点</a:t>
            </a:r>
            <a:endParaRPr lang="ja-JP" altLang="en-US" sz="2000" b="1">
              <a:latin typeface="Meiryo"/>
              <a:ea typeface="Meiryo"/>
              <a:cs typeface="+mn-lt"/>
            </a:endParaRPr>
          </a:p>
          <a:p>
            <a:pPr algn="ctr">
              <a:lnSpc>
                <a:spcPct val="150000"/>
              </a:lnSpc>
            </a:pPr>
            <a:r>
              <a:rPr lang="ja-JP" sz="4000" b="1">
                <a:latin typeface="Meiryo"/>
                <a:ea typeface="Meiryo"/>
                <a:cs typeface="+mn-lt"/>
              </a:rPr>
              <a:t>97</a:t>
            </a:r>
            <a:r>
              <a:rPr lang="ja-JP" sz="1400" b="1">
                <a:latin typeface="Meiryo"/>
                <a:ea typeface="Meiryo"/>
                <a:cs typeface="+mn-lt"/>
              </a:rPr>
              <a:t>カ所</a:t>
            </a:r>
            <a:endParaRPr lang="ja-JP" sz="1400" b="1">
              <a:latin typeface="Meiryo"/>
              <a:ea typeface="Meiryo"/>
            </a:endParaRPr>
          </a:p>
        </p:txBody>
      </p:sp>
      <p:sp>
        <p:nvSpPr>
          <p:cNvPr id="20" name="テキスト ボックス 19">
            <a:extLst>
              <a:ext uri="{FF2B5EF4-FFF2-40B4-BE49-F238E27FC236}">
                <a16:creationId xmlns:a16="http://schemas.microsoft.com/office/drawing/2014/main" id="{17142E19-B4B2-B255-D19F-E9889988120C}"/>
              </a:ext>
            </a:extLst>
          </p:cNvPr>
          <p:cNvSpPr txBox="1"/>
          <p:nvPr/>
        </p:nvSpPr>
        <p:spPr>
          <a:xfrm>
            <a:off x="2989604" y="4707205"/>
            <a:ext cx="2123438" cy="1400383"/>
          </a:xfrm>
          <a:prstGeom prst="rect">
            <a:avLst/>
          </a:prstGeom>
          <a:noFill/>
        </p:spPr>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defPPr>
              <a:defRPr lang="ja-JP"/>
            </a:defPPr>
            <a:lvl1pPr marL="0" algn="l" defTabSz="995416" rtl="0" eaLnBrk="1" latinLnBrk="0" hangingPunct="1">
              <a:defRPr kumimoji="1" sz="1959" kern="1200">
                <a:solidFill>
                  <a:schemeClr val="tx1"/>
                </a:solidFill>
                <a:latin typeface="+mn-lt"/>
                <a:ea typeface="+mn-ea"/>
                <a:cs typeface="+mn-cs"/>
              </a:defRPr>
            </a:lvl1pPr>
            <a:lvl2pPr marL="497708" algn="l" defTabSz="995416" rtl="0" eaLnBrk="1" latinLnBrk="0" hangingPunct="1">
              <a:defRPr kumimoji="1" sz="1959" kern="1200">
                <a:solidFill>
                  <a:schemeClr val="tx1"/>
                </a:solidFill>
                <a:latin typeface="+mn-lt"/>
                <a:ea typeface="+mn-ea"/>
                <a:cs typeface="+mn-cs"/>
              </a:defRPr>
            </a:lvl2pPr>
            <a:lvl3pPr marL="995416" algn="l" defTabSz="995416" rtl="0" eaLnBrk="1" latinLnBrk="0" hangingPunct="1">
              <a:defRPr kumimoji="1" sz="1959" kern="1200">
                <a:solidFill>
                  <a:schemeClr val="tx1"/>
                </a:solidFill>
                <a:latin typeface="+mn-lt"/>
                <a:ea typeface="+mn-ea"/>
                <a:cs typeface="+mn-cs"/>
              </a:defRPr>
            </a:lvl3pPr>
            <a:lvl4pPr marL="1493124" algn="l" defTabSz="995416" rtl="0" eaLnBrk="1" latinLnBrk="0" hangingPunct="1">
              <a:defRPr kumimoji="1" sz="1959" kern="1200">
                <a:solidFill>
                  <a:schemeClr val="tx1"/>
                </a:solidFill>
                <a:latin typeface="+mn-lt"/>
                <a:ea typeface="+mn-ea"/>
                <a:cs typeface="+mn-cs"/>
              </a:defRPr>
            </a:lvl4pPr>
            <a:lvl5pPr marL="1990832" algn="l" defTabSz="995416" rtl="0" eaLnBrk="1" latinLnBrk="0" hangingPunct="1">
              <a:defRPr kumimoji="1" sz="1959" kern="1200">
                <a:solidFill>
                  <a:schemeClr val="tx1"/>
                </a:solidFill>
                <a:latin typeface="+mn-lt"/>
                <a:ea typeface="+mn-ea"/>
                <a:cs typeface="+mn-cs"/>
              </a:defRPr>
            </a:lvl5pPr>
            <a:lvl6pPr marL="2488540" algn="l" defTabSz="995416" rtl="0" eaLnBrk="1" latinLnBrk="0" hangingPunct="1">
              <a:defRPr kumimoji="1" sz="1959" kern="1200">
                <a:solidFill>
                  <a:schemeClr val="tx1"/>
                </a:solidFill>
                <a:latin typeface="+mn-lt"/>
                <a:ea typeface="+mn-ea"/>
                <a:cs typeface="+mn-cs"/>
              </a:defRPr>
            </a:lvl6pPr>
            <a:lvl7pPr marL="2986248" algn="l" defTabSz="995416" rtl="0" eaLnBrk="1" latinLnBrk="0" hangingPunct="1">
              <a:defRPr kumimoji="1" sz="1959" kern="1200">
                <a:solidFill>
                  <a:schemeClr val="tx1"/>
                </a:solidFill>
                <a:latin typeface="+mn-lt"/>
                <a:ea typeface="+mn-ea"/>
                <a:cs typeface="+mn-cs"/>
              </a:defRPr>
            </a:lvl7pPr>
            <a:lvl8pPr marL="3483955" algn="l" defTabSz="995416" rtl="0" eaLnBrk="1" latinLnBrk="0" hangingPunct="1">
              <a:defRPr kumimoji="1" sz="1959" kern="1200">
                <a:solidFill>
                  <a:schemeClr val="tx1"/>
                </a:solidFill>
                <a:latin typeface="+mn-lt"/>
                <a:ea typeface="+mn-ea"/>
                <a:cs typeface="+mn-cs"/>
              </a:defRPr>
            </a:lvl8pPr>
            <a:lvl9pPr marL="3981663" algn="l" defTabSz="995416" rtl="0" eaLnBrk="1" latinLnBrk="0" hangingPunct="1">
              <a:defRPr kumimoji="1" sz="1959" kern="1200">
                <a:solidFill>
                  <a:schemeClr val="tx1"/>
                </a:solidFill>
                <a:latin typeface="+mn-lt"/>
                <a:ea typeface="+mn-ea"/>
                <a:cs typeface="+mn-cs"/>
              </a:defRPr>
            </a:lvl9pPr>
          </a:lstStyle>
          <a:p>
            <a:pPr algn="ctr">
              <a:lnSpc>
                <a:spcPct val="150000"/>
              </a:lnSpc>
            </a:pPr>
            <a:r>
              <a:rPr lang="ja-JP" altLang="en-US" sz="2000" b="1">
                <a:latin typeface="Meiryo"/>
                <a:ea typeface="Meiryo"/>
                <a:cs typeface="+mn-lt"/>
              </a:rPr>
              <a:t>国内</a:t>
            </a:r>
            <a:r>
              <a:rPr lang="ja-JP" sz="2000" b="1">
                <a:latin typeface="Meiryo"/>
                <a:ea typeface="Meiryo"/>
                <a:cs typeface="+mn-lt"/>
              </a:rPr>
              <a:t>拠点</a:t>
            </a:r>
            <a:endParaRPr lang="ja-JP" altLang="en-US" sz="2000" b="1">
              <a:latin typeface="Meiryo"/>
              <a:ea typeface="Meiryo"/>
            </a:endParaRPr>
          </a:p>
          <a:p>
            <a:pPr algn="ctr">
              <a:lnSpc>
                <a:spcPct val="150000"/>
              </a:lnSpc>
            </a:pPr>
            <a:r>
              <a:rPr lang="en-US" altLang="ja-JP" sz="4000" b="1" dirty="0">
                <a:latin typeface="Meiryo"/>
                <a:ea typeface="Meiryo"/>
                <a:cs typeface="+mn-lt"/>
              </a:rPr>
              <a:t>15</a:t>
            </a:r>
            <a:r>
              <a:rPr lang="ja-JP" sz="1400" b="1">
                <a:latin typeface="Meiryo"/>
                <a:ea typeface="Meiryo"/>
                <a:cs typeface="+mn-lt"/>
              </a:rPr>
              <a:t>カ所</a:t>
            </a:r>
            <a:endParaRPr lang="ja-JP" sz="1400" b="1">
              <a:latin typeface="Meiryo"/>
              <a:ea typeface="Meiryo"/>
            </a:endParaRPr>
          </a:p>
        </p:txBody>
      </p:sp>
      <p:sp>
        <p:nvSpPr>
          <p:cNvPr id="21" name="テキスト ボックス 20">
            <a:extLst>
              <a:ext uri="{FF2B5EF4-FFF2-40B4-BE49-F238E27FC236}">
                <a16:creationId xmlns:a16="http://schemas.microsoft.com/office/drawing/2014/main" id="{E98451BB-3802-B5F8-1A5E-85E0592D5F45}"/>
              </a:ext>
            </a:extLst>
          </p:cNvPr>
          <p:cNvSpPr txBox="1"/>
          <p:nvPr/>
        </p:nvSpPr>
        <p:spPr>
          <a:xfrm>
            <a:off x="4971572" y="4707045"/>
            <a:ext cx="2655646" cy="1400383"/>
          </a:xfrm>
          <a:prstGeom prst="rect">
            <a:avLst/>
          </a:prstGeom>
          <a:noFill/>
        </p:spPr>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defPPr>
              <a:defRPr lang="ja-JP"/>
            </a:defPPr>
            <a:lvl1pPr marL="0" algn="l" defTabSz="995416" rtl="0" eaLnBrk="1" latinLnBrk="0" hangingPunct="1">
              <a:defRPr kumimoji="1" sz="1959" kern="1200">
                <a:solidFill>
                  <a:schemeClr val="tx1"/>
                </a:solidFill>
                <a:latin typeface="+mn-lt"/>
                <a:ea typeface="+mn-ea"/>
                <a:cs typeface="+mn-cs"/>
              </a:defRPr>
            </a:lvl1pPr>
            <a:lvl2pPr marL="497708" algn="l" defTabSz="995416" rtl="0" eaLnBrk="1" latinLnBrk="0" hangingPunct="1">
              <a:defRPr kumimoji="1" sz="1959" kern="1200">
                <a:solidFill>
                  <a:schemeClr val="tx1"/>
                </a:solidFill>
                <a:latin typeface="+mn-lt"/>
                <a:ea typeface="+mn-ea"/>
                <a:cs typeface="+mn-cs"/>
              </a:defRPr>
            </a:lvl2pPr>
            <a:lvl3pPr marL="995416" algn="l" defTabSz="995416" rtl="0" eaLnBrk="1" latinLnBrk="0" hangingPunct="1">
              <a:defRPr kumimoji="1" sz="1959" kern="1200">
                <a:solidFill>
                  <a:schemeClr val="tx1"/>
                </a:solidFill>
                <a:latin typeface="+mn-lt"/>
                <a:ea typeface="+mn-ea"/>
                <a:cs typeface="+mn-cs"/>
              </a:defRPr>
            </a:lvl3pPr>
            <a:lvl4pPr marL="1493124" algn="l" defTabSz="995416" rtl="0" eaLnBrk="1" latinLnBrk="0" hangingPunct="1">
              <a:defRPr kumimoji="1" sz="1959" kern="1200">
                <a:solidFill>
                  <a:schemeClr val="tx1"/>
                </a:solidFill>
                <a:latin typeface="+mn-lt"/>
                <a:ea typeface="+mn-ea"/>
                <a:cs typeface="+mn-cs"/>
              </a:defRPr>
            </a:lvl4pPr>
            <a:lvl5pPr marL="1990832" algn="l" defTabSz="995416" rtl="0" eaLnBrk="1" latinLnBrk="0" hangingPunct="1">
              <a:defRPr kumimoji="1" sz="1959" kern="1200">
                <a:solidFill>
                  <a:schemeClr val="tx1"/>
                </a:solidFill>
                <a:latin typeface="+mn-lt"/>
                <a:ea typeface="+mn-ea"/>
                <a:cs typeface="+mn-cs"/>
              </a:defRPr>
            </a:lvl5pPr>
            <a:lvl6pPr marL="2488540" algn="l" defTabSz="995416" rtl="0" eaLnBrk="1" latinLnBrk="0" hangingPunct="1">
              <a:defRPr kumimoji="1" sz="1959" kern="1200">
                <a:solidFill>
                  <a:schemeClr val="tx1"/>
                </a:solidFill>
                <a:latin typeface="+mn-lt"/>
                <a:ea typeface="+mn-ea"/>
                <a:cs typeface="+mn-cs"/>
              </a:defRPr>
            </a:lvl6pPr>
            <a:lvl7pPr marL="2986248" algn="l" defTabSz="995416" rtl="0" eaLnBrk="1" latinLnBrk="0" hangingPunct="1">
              <a:defRPr kumimoji="1" sz="1959" kern="1200">
                <a:solidFill>
                  <a:schemeClr val="tx1"/>
                </a:solidFill>
                <a:latin typeface="+mn-lt"/>
                <a:ea typeface="+mn-ea"/>
                <a:cs typeface="+mn-cs"/>
              </a:defRPr>
            </a:lvl7pPr>
            <a:lvl8pPr marL="3483955" algn="l" defTabSz="995416" rtl="0" eaLnBrk="1" latinLnBrk="0" hangingPunct="1">
              <a:defRPr kumimoji="1" sz="1959" kern="1200">
                <a:solidFill>
                  <a:schemeClr val="tx1"/>
                </a:solidFill>
                <a:latin typeface="+mn-lt"/>
                <a:ea typeface="+mn-ea"/>
                <a:cs typeface="+mn-cs"/>
              </a:defRPr>
            </a:lvl8pPr>
            <a:lvl9pPr marL="3981663" algn="l" defTabSz="995416" rtl="0" eaLnBrk="1" latinLnBrk="0" hangingPunct="1">
              <a:defRPr kumimoji="1" sz="1959" kern="1200">
                <a:solidFill>
                  <a:schemeClr val="tx1"/>
                </a:solidFill>
                <a:latin typeface="+mn-lt"/>
                <a:ea typeface="+mn-ea"/>
                <a:cs typeface="+mn-cs"/>
              </a:defRPr>
            </a:lvl9pPr>
          </a:lstStyle>
          <a:p>
            <a:pPr algn="ctr">
              <a:lnSpc>
                <a:spcPct val="150000"/>
              </a:lnSpc>
            </a:pPr>
            <a:r>
              <a:rPr lang="ja-JP" altLang="en-US" sz="2000" b="1">
                <a:latin typeface="Meiryo"/>
                <a:ea typeface="Meiryo"/>
                <a:cs typeface="+mn-lt"/>
              </a:rPr>
              <a:t>職員数</a:t>
            </a:r>
            <a:endParaRPr lang="ja-JP" sz="2000" b="1">
              <a:latin typeface="Meiryo"/>
              <a:ea typeface="Meiryo"/>
            </a:endParaRPr>
          </a:p>
          <a:p>
            <a:pPr algn="ctr">
              <a:lnSpc>
                <a:spcPct val="150000"/>
              </a:lnSpc>
            </a:pPr>
            <a:r>
              <a:rPr lang="en-US" altLang="ja-JP" sz="4000" b="1" dirty="0">
                <a:latin typeface="Meiryo"/>
                <a:ea typeface="Meiryo"/>
                <a:cs typeface="+mn-lt"/>
              </a:rPr>
              <a:t>1,979</a:t>
            </a:r>
            <a:r>
              <a:rPr lang="ja-JP" altLang="en-US" sz="1400" b="1">
                <a:latin typeface="Meiryo"/>
                <a:ea typeface="Meiryo"/>
                <a:cs typeface="+mn-lt"/>
              </a:rPr>
              <a:t>人</a:t>
            </a:r>
            <a:endParaRPr lang="ja-JP" sz="1400" b="1">
              <a:latin typeface="Meiryo"/>
              <a:ea typeface="Meiryo"/>
            </a:endParaRPr>
          </a:p>
        </p:txBody>
      </p:sp>
      <p:sp>
        <p:nvSpPr>
          <p:cNvPr id="22" name="テキスト ボックス 21">
            <a:extLst>
              <a:ext uri="{FF2B5EF4-FFF2-40B4-BE49-F238E27FC236}">
                <a16:creationId xmlns:a16="http://schemas.microsoft.com/office/drawing/2014/main" id="{90CE01B3-0A11-6750-1414-665E992C7167}"/>
              </a:ext>
            </a:extLst>
          </p:cNvPr>
          <p:cNvSpPr txBox="1"/>
          <p:nvPr/>
        </p:nvSpPr>
        <p:spPr>
          <a:xfrm>
            <a:off x="7474849" y="4707045"/>
            <a:ext cx="2609701" cy="1400383"/>
          </a:xfrm>
          <a:prstGeom prst="rect">
            <a:avLst/>
          </a:prstGeom>
          <a:noFill/>
        </p:spPr>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defPPr>
              <a:defRPr lang="ja-JP"/>
            </a:defPPr>
            <a:lvl1pPr marL="0" algn="l" defTabSz="995416" rtl="0" eaLnBrk="1" latinLnBrk="0" hangingPunct="1">
              <a:defRPr kumimoji="1" sz="1959" kern="1200">
                <a:solidFill>
                  <a:schemeClr val="tx1"/>
                </a:solidFill>
                <a:latin typeface="+mn-lt"/>
                <a:ea typeface="+mn-ea"/>
                <a:cs typeface="+mn-cs"/>
              </a:defRPr>
            </a:lvl1pPr>
            <a:lvl2pPr marL="497708" algn="l" defTabSz="995416" rtl="0" eaLnBrk="1" latinLnBrk="0" hangingPunct="1">
              <a:defRPr kumimoji="1" sz="1959" kern="1200">
                <a:solidFill>
                  <a:schemeClr val="tx1"/>
                </a:solidFill>
                <a:latin typeface="+mn-lt"/>
                <a:ea typeface="+mn-ea"/>
                <a:cs typeface="+mn-cs"/>
              </a:defRPr>
            </a:lvl2pPr>
            <a:lvl3pPr marL="995416" algn="l" defTabSz="995416" rtl="0" eaLnBrk="1" latinLnBrk="0" hangingPunct="1">
              <a:defRPr kumimoji="1" sz="1959" kern="1200">
                <a:solidFill>
                  <a:schemeClr val="tx1"/>
                </a:solidFill>
                <a:latin typeface="+mn-lt"/>
                <a:ea typeface="+mn-ea"/>
                <a:cs typeface="+mn-cs"/>
              </a:defRPr>
            </a:lvl3pPr>
            <a:lvl4pPr marL="1493124" algn="l" defTabSz="995416" rtl="0" eaLnBrk="1" latinLnBrk="0" hangingPunct="1">
              <a:defRPr kumimoji="1" sz="1959" kern="1200">
                <a:solidFill>
                  <a:schemeClr val="tx1"/>
                </a:solidFill>
                <a:latin typeface="+mn-lt"/>
                <a:ea typeface="+mn-ea"/>
                <a:cs typeface="+mn-cs"/>
              </a:defRPr>
            </a:lvl4pPr>
            <a:lvl5pPr marL="1990832" algn="l" defTabSz="995416" rtl="0" eaLnBrk="1" latinLnBrk="0" hangingPunct="1">
              <a:defRPr kumimoji="1" sz="1959" kern="1200">
                <a:solidFill>
                  <a:schemeClr val="tx1"/>
                </a:solidFill>
                <a:latin typeface="+mn-lt"/>
                <a:ea typeface="+mn-ea"/>
                <a:cs typeface="+mn-cs"/>
              </a:defRPr>
            </a:lvl5pPr>
            <a:lvl6pPr marL="2488540" algn="l" defTabSz="995416" rtl="0" eaLnBrk="1" latinLnBrk="0" hangingPunct="1">
              <a:defRPr kumimoji="1" sz="1959" kern="1200">
                <a:solidFill>
                  <a:schemeClr val="tx1"/>
                </a:solidFill>
                <a:latin typeface="+mn-lt"/>
                <a:ea typeface="+mn-ea"/>
                <a:cs typeface="+mn-cs"/>
              </a:defRPr>
            </a:lvl6pPr>
            <a:lvl7pPr marL="2986248" algn="l" defTabSz="995416" rtl="0" eaLnBrk="1" latinLnBrk="0" hangingPunct="1">
              <a:defRPr kumimoji="1" sz="1959" kern="1200">
                <a:solidFill>
                  <a:schemeClr val="tx1"/>
                </a:solidFill>
                <a:latin typeface="+mn-lt"/>
                <a:ea typeface="+mn-ea"/>
                <a:cs typeface="+mn-cs"/>
              </a:defRPr>
            </a:lvl7pPr>
            <a:lvl8pPr marL="3483955" algn="l" defTabSz="995416" rtl="0" eaLnBrk="1" latinLnBrk="0" hangingPunct="1">
              <a:defRPr kumimoji="1" sz="1959" kern="1200">
                <a:solidFill>
                  <a:schemeClr val="tx1"/>
                </a:solidFill>
                <a:latin typeface="+mn-lt"/>
                <a:ea typeface="+mn-ea"/>
                <a:cs typeface="+mn-cs"/>
              </a:defRPr>
            </a:lvl8pPr>
            <a:lvl9pPr marL="3981663" algn="l" defTabSz="995416" rtl="0" eaLnBrk="1" latinLnBrk="0" hangingPunct="1">
              <a:defRPr kumimoji="1" sz="1959" kern="1200">
                <a:solidFill>
                  <a:schemeClr val="tx1"/>
                </a:solidFill>
                <a:latin typeface="+mn-lt"/>
                <a:ea typeface="+mn-ea"/>
                <a:cs typeface="+mn-cs"/>
              </a:defRPr>
            </a:lvl9pPr>
          </a:lstStyle>
          <a:p>
            <a:pPr algn="ctr">
              <a:lnSpc>
                <a:spcPct val="150000"/>
              </a:lnSpc>
            </a:pPr>
            <a:r>
              <a:rPr lang="ja-JP" altLang="en-US" sz="2000" b="1">
                <a:latin typeface="Meiryo"/>
                <a:ea typeface="Meiryo"/>
                <a:cs typeface="+mn-lt"/>
              </a:rPr>
              <a:t>協力対象</a:t>
            </a:r>
            <a:endParaRPr lang="ja-JP" sz="2000" b="1">
              <a:latin typeface="Meiryo"/>
              <a:ea typeface="Meiryo"/>
            </a:endParaRPr>
          </a:p>
          <a:p>
            <a:pPr algn="ctr">
              <a:lnSpc>
                <a:spcPct val="150000"/>
              </a:lnSpc>
            </a:pPr>
            <a:r>
              <a:rPr lang="en-US" altLang="ja-JP" sz="4000" b="1" dirty="0">
                <a:latin typeface="Meiryo"/>
                <a:ea typeface="Meiryo"/>
                <a:cs typeface="+mn-lt"/>
              </a:rPr>
              <a:t>145</a:t>
            </a:r>
            <a:r>
              <a:rPr lang="ja-JP" sz="1400" b="1">
                <a:latin typeface="Meiryo"/>
                <a:ea typeface="Meiryo"/>
                <a:cs typeface="+mn-lt"/>
              </a:rPr>
              <a:t>カ国・地域</a:t>
            </a:r>
            <a:endParaRPr lang="ja-JP" altLang="en-US" sz="1400" b="1">
              <a:latin typeface="Meiryo"/>
              <a:ea typeface="Meiryo"/>
            </a:endParaRPr>
          </a:p>
        </p:txBody>
      </p:sp>
      <p:sp>
        <p:nvSpPr>
          <p:cNvPr id="3" name="テキスト ボックス 00">
            <a:extLst>
              <a:ext uri="{FF2B5EF4-FFF2-40B4-BE49-F238E27FC236}">
                <a16:creationId xmlns:a16="http://schemas.microsoft.com/office/drawing/2014/main" id="{F5422C4F-9C02-00A3-31A0-2F8F23CF9999}"/>
              </a:ext>
            </a:extLst>
          </p:cNvPr>
          <p:cNvSpPr txBox="1"/>
          <p:nvPr/>
        </p:nvSpPr>
        <p:spPr>
          <a:xfrm>
            <a:off x="592410" y="782545"/>
            <a:ext cx="794847" cy="523220"/>
          </a:xfrm>
          <a:prstGeom prst="rect">
            <a:avLst/>
          </a:prstGeom>
          <a:noFill/>
        </p:spPr>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defPPr>
              <a:defRPr lang="ja-JP"/>
            </a:defPPr>
            <a:lvl1pPr marL="0" algn="l" defTabSz="995416" rtl="0" eaLnBrk="1" latinLnBrk="0" hangingPunct="1">
              <a:defRPr kumimoji="1" sz="1959" kern="1200">
                <a:solidFill>
                  <a:schemeClr val="tx1"/>
                </a:solidFill>
                <a:latin typeface="+mn-lt"/>
                <a:ea typeface="+mn-ea"/>
                <a:cs typeface="+mn-cs"/>
              </a:defRPr>
            </a:lvl1pPr>
            <a:lvl2pPr marL="497708" algn="l" defTabSz="995416" rtl="0" eaLnBrk="1" latinLnBrk="0" hangingPunct="1">
              <a:defRPr kumimoji="1" sz="1959" kern="1200">
                <a:solidFill>
                  <a:schemeClr val="tx1"/>
                </a:solidFill>
                <a:latin typeface="+mn-lt"/>
                <a:ea typeface="+mn-ea"/>
                <a:cs typeface="+mn-cs"/>
              </a:defRPr>
            </a:lvl2pPr>
            <a:lvl3pPr marL="995416" algn="l" defTabSz="995416" rtl="0" eaLnBrk="1" latinLnBrk="0" hangingPunct="1">
              <a:defRPr kumimoji="1" sz="1959" kern="1200">
                <a:solidFill>
                  <a:schemeClr val="tx1"/>
                </a:solidFill>
                <a:latin typeface="+mn-lt"/>
                <a:ea typeface="+mn-ea"/>
                <a:cs typeface="+mn-cs"/>
              </a:defRPr>
            </a:lvl3pPr>
            <a:lvl4pPr marL="1493124" algn="l" defTabSz="995416" rtl="0" eaLnBrk="1" latinLnBrk="0" hangingPunct="1">
              <a:defRPr kumimoji="1" sz="1959" kern="1200">
                <a:solidFill>
                  <a:schemeClr val="tx1"/>
                </a:solidFill>
                <a:latin typeface="+mn-lt"/>
                <a:ea typeface="+mn-ea"/>
                <a:cs typeface="+mn-cs"/>
              </a:defRPr>
            </a:lvl4pPr>
            <a:lvl5pPr marL="1990832" algn="l" defTabSz="995416" rtl="0" eaLnBrk="1" latinLnBrk="0" hangingPunct="1">
              <a:defRPr kumimoji="1" sz="1959" kern="1200">
                <a:solidFill>
                  <a:schemeClr val="tx1"/>
                </a:solidFill>
                <a:latin typeface="+mn-lt"/>
                <a:ea typeface="+mn-ea"/>
                <a:cs typeface="+mn-cs"/>
              </a:defRPr>
            </a:lvl5pPr>
            <a:lvl6pPr marL="2488540" algn="l" defTabSz="995416" rtl="0" eaLnBrk="1" latinLnBrk="0" hangingPunct="1">
              <a:defRPr kumimoji="1" sz="1959" kern="1200">
                <a:solidFill>
                  <a:schemeClr val="tx1"/>
                </a:solidFill>
                <a:latin typeface="+mn-lt"/>
                <a:ea typeface="+mn-ea"/>
                <a:cs typeface="+mn-cs"/>
              </a:defRPr>
            </a:lvl6pPr>
            <a:lvl7pPr marL="2986248" algn="l" defTabSz="995416" rtl="0" eaLnBrk="1" latinLnBrk="0" hangingPunct="1">
              <a:defRPr kumimoji="1" sz="1959" kern="1200">
                <a:solidFill>
                  <a:schemeClr val="tx1"/>
                </a:solidFill>
                <a:latin typeface="+mn-lt"/>
                <a:ea typeface="+mn-ea"/>
                <a:cs typeface="+mn-cs"/>
              </a:defRPr>
            </a:lvl7pPr>
            <a:lvl8pPr marL="3483955" algn="l" defTabSz="995416" rtl="0" eaLnBrk="1" latinLnBrk="0" hangingPunct="1">
              <a:defRPr kumimoji="1" sz="1959" kern="1200">
                <a:solidFill>
                  <a:schemeClr val="tx1"/>
                </a:solidFill>
                <a:latin typeface="+mn-lt"/>
                <a:ea typeface="+mn-ea"/>
                <a:cs typeface="+mn-cs"/>
              </a:defRPr>
            </a:lvl8pPr>
            <a:lvl9pPr marL="3981663" algn="l" defTabSz="995416" rtl="0" eaLnBrk="1" latinLnBrk="0" hangingPunct="1">
              <a:defRPr kumimoji="1" sz="1959" kern="1200">
                <a:solidFill>
                  <a:schemeClr val="tx1"/>
                </a:solidFill>
                <a:latin typeface="+mn-lt"/>
                <a:ea typeface="+mn-ea"/>
                <a:cs typeface="+mn-cs"/>
              </a:defRPr>
            </a:lvl9pPr>
          </a:lstStyle>
          <a:p>
            <a:pPr algn="ctr"/>
            <a:r>
              <a:rPr lang="ja-JP" altLang="en-US" sz="2800" b="1">
                <a:solidFill>
                  <a:schemeClr val="bg1"/>
                </a:solidFill>
                <a:latin typeface="Meiryo"/>
                <a:ea typeface="Meiryo"/>
              </a:rPr>
              <a:t>01</a:t>
            </a:r>
            <a:endParaRPr lang="ja-JP" sz="2800" b="1">
              <a:solidFill>
                <a:schemeClr val="bg1"/>
              </a:solidFill>
              <a:latin typeface="Meiryo"/>
              <a:ea typeface="Meiryo"/>
            </a:endParaRPr>
          </a:p>
        </p:txBody>
      </p:sp>
      <p:sp>
        <p:nvSpPr>
          <p:cNvPr id="6" name="テキスト ボックス タイトル">
            <a:extLst>
              <a:ext uri="{FF2B5EF4-FFF2-40B4-BE49-F238E27FC236}">
                <a16:creationId xmlns:a16="http://schemas.microsoft.com/office/drawing/2014/main" id="{4CEECEC5-0B4C-906A-D66A-69744774BA70}"/>
              </a:ext>
            </a:extLst>
          </p:cNvPr>
          <p:cNvSpPr txBox="1"/>
          <p:nvPr/>
        </p:nvSpPr>
        <p:spPr>
          <a:xfrm>
            <a:off x="1681565" y="780824"/>
            <a:ext cx="5071610" cy="523220"/>
          </a:xfrm>
          <a:prstGeom prst="rect">
            <a:avLst/>
          </a:prstGeom>
          <a:noFill/>
        </p:spPr>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defPPr>
              <a:defRPr lang="ja-JP"/>
            </a:defPPr>
            <a:lvl1pPr marL="0" algn="l" defTabSz="995416" rtl="0" eaLnBrk="1" latinLnBrk="0" hangingPunct="1">
              <a:defRPr kumimoji="1" sz="1959" kern="1200">
                <a:solidFill>
                  <a:schemeClr val="tx1"/>
                </a:solidFill>
                <a:latin typeface="+mn-lt"/>
                <a:ea typeface="+mn-ea"/>
                <a:cs typeface="+mn-cs"/>
              </a:defRPr>
            </a:lvl1pPr>
            <a:lvl2pPr marL="497708" algn="l" defTabSz="995416" rtl="0" eaLnBrk="1" latinLnBrk="0" hangingPunct="1">
              <a:defRPr kumimoji="1" sz="1959" kern="1200">
                <a:solidFill>
                  <a:schemeClr val="tx1"/>
                </a:solidFill>
                <a:latin typeface="+mn-lt"/>
                <a:ea typeface="+mn-ea"/>
                <a:cs typeface="+mn-cs"/>
              </a:defRPr>
            </a:lvl2pPr>
            <a:lvl3pPr marL="995416" algn="l" defTabSz="995416" rtl="0" eaLnBrk="1" latinLnBrk="0" hangingPunct="1">
              <a:defRPr kumimoji="1" sz="1959" kern="1200">
                <a:solidFill>
                  <a:schemeClr val="tx1"/>
                </a:solidFill>
                <a:latin typeface="+mn-lt"/>
                <a:ea typeface="+mn-ea"/>
                <a:cs typeface="+mn-cs"/>
              </a:defRPr>
            </a:lvl3pPr>
            <a:lvl4pPr marL="1493124" algn="l" defTabSz="995416" rtl="0" eaLnBrk="1" latinLnBrk="0" hangingPunct="1">
              <a:defRPr kumimoji="1" sz="1959" kern="1200">
                <a:solidFill>
                  <a:schemeClr val="tx1"/>
                </a:solidFill>
                <a:latin typeface="+mn-lt"/>
                <a:ea typeface="+mn-ea"/>
                <a:cs typeface="+mn-cs"/>
              </a:defRPr>
            </a:lvl4pPr>
            <a:lvl5pPr marL="1990832" algn="l" defTabSz="995416" rtl="0" eaLnBrk="1" latinLnBrk="0" hangingPunct="1">
              <a:defRPr kumimoji="1" sz="1959" kern="1200">
                <a:solidFill>
                  <a:schemeClr val="tx1"/>
                </a:solidFill>
                <a:latin typeface="+mn-lt"/>
                <a:ea typeface="+mn-ea"/>
                <a:cs typeface="+mn-cs"/>
              </a:defRPr>
            </a:lvl5pPr>
            <a:lvl6pPr marL="2488540" algn="l" defTabSz="995416" rtl="0" eaLnBrk="1" latinLnBrk="0" hangingPunct="1">
              <a:defRPr kumimoji="1" sz="1959" kern="1200">
                <a:solidFill>
                  <a:schemeClr val="tx1"/>
                </a:solidFill>
                <a:latin typeface="+mn-lt"/>
                <a:ea typeface="+mn-ea"/>
                <a:cs typeface="+mn-cs"/>
              </a:defRPr>
            </a:lvl6pPr>
            <a:lvl7pPr marL="2986248" algn="l" defTabSz="995416" rtl="0" eaLnBrk="1" latinLnBrk="0" hangingPunct="1">
              <a:defRPr kumimoji="1" sz="1959" kern="1200">
                <a:solidFill>
                  <a:schemeClr val="tx1"/>
                </a:solidFill>
                <a:latin typeface="+mn-lt"/>
                <a:ea typeface="+mn-ea"/>
                <a:cs typeface="+mn-cs"/>
              </a:defRPr>
            </a:lvl7pPr>
            <a:lvl8pPr marL="3483955" algn="l" defTabSz="995416" rtl="0" eaLnBrk="1" latinLnBrk="0" hangingPunct="1">
              <a:defRPr kumimoji="1" sz="1959" kern="1200">
                <a:solidFill>
                  <a:schemeClr val="tx1"/>
                </a:solidFill>
                <a:latin typeface="+mn-lt"/>
                <a:ea typeface="+mn-ea"/>
                <a:cs typeface="+mn-cs"/>
              </a:defRPr>
            </a:lvl8pPr>
            <a:lvl9pPr marL="3981663" algn="l" defTabSz="995416" rtl="0" eaLnBrk="1" latinLnBrk="0" hangingPunct="1">
              <a:defRPr kumimoji="1" sz="1959" kern="1200">
                <a:solidFill>
                  <a:schemeClr val="tx1"/>
                </a:solidFill>
                <a:latin typeface="+mn-lt"/>
                <a:ea typeface="+mn-ea"/>
                <a:cs typeface="+mn-cs"/>
              </a:defRPr>
            </a:lvl9pPr>
          </a:lstStyle>
          <a:p>
            <a:pPr algn="l"/>
            <a:r>
              <a:rPr lang="ja-JP" sz="2800" b="1">
                <a:latin typeface="Meiryo"/>
                <a:ea typeface="Meiryo"/>
              </a:rPr>
              <a:t>組織概要</a:t>
            </a:r>
          </a:p>
        </p:txBody>
      </p:sp>
      <p:grpSp>
        <p:nvGrpSpPr>
          <p:cNvPr id="7" name="グループ化 6">
            <a:extLst>
              <a:ext uri="{FF2B5EF4-FFF2-40B4-BE49-F238E27FC236}">
                <a16:creationId xmlns:a16="http://schemas.microsoft.com/office/drawing/2014/main" id="{A12B8996-2218-C353-71E8-7D33945CB3D9}"/>
              </a:ext>
            </a:extLst>
          </p:cNvPr>
          <p:cNvGrpSpPr/>
          <p:nvPr/>
        </p:nvGrpSpPr>
        <p:grpSpPr>
          <a:xfrm>
            <a:off x="10154487" y="7132940"/>
            <a:ext cx="476056" cy="275437"/>
            <a:chOff x="9952321" y="7089339"/>
            <a:chExt cx="476056" cy="275437"/>
          </a:xfrm>
        </p:grpSpPr>
        <p:sp>
          <p:nvSpPr>
            <p:cNvPr id="4" name="楕円 3">
              <a:extLst>
                <a:ext uri="{FF2B5EF4-FFF2-40B4-BE49-F238E27FC236}">
                  <a16:creationId xmlns:a16="http://schemas.microsoft.com/office/drawing/2014/main" id="{0F317E83-55D4-D5DC-4E20-BFC5DB6D9068}"/>
                </a:ext>
              </a:extLst>
            </p:cNvPr>
            <p:cNvSpPr/>
            <p:nvPr/>
          </p:nvSpPr>
          <p:spPr>
            <a:xfrm>
              <a:off x="10050709" y="7089339"/>
              <a:ext cx="273941" cy="275258"/>
            </a:xfrm>
            <a:prstGeom prst="ellipse">
              <a:avLst/>
            </a:prstGeom>
            <a:solidFill>
              <a:srgbClr val="EFEFE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5" name="テキスト ボックス 4">
              <a:extLst>
                <a:ext uri="{FF2B5EF4-FFF2-40B4-BE49-F238E27FC236}">
                  <a16:creationId xmlns:a16="http://schemas.microsoft.com/office/drawing/2014/main" id="{1FD0C2A5-E1D2-16FF-0A7B-07D9F238BA6D}"/>
                </a:ext>
              </a:extLst>
            </p:cNvPr>
            <p:cNvSpPr txBox="1"/>
            <p:nvPr/>
          </p:nvSpPr>
          <p:spPr>
            <a:xfrm>
              <a:off x="9952321" y="7118555"/>
              <a:ext cx="476056" cy="246221"/>
            </a:xfrm>
            <a:prstGeom prst="rect">
              <a:avLst/>
            </a:prstGeom>
            <a:noFill/>
          </p:spPr>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algn="ctr"/>
              <a:r>
                <a:rPr lang="ja-JP" altLang="en-US" sz="1000" dirty="0">
                  <a:latin typeface="Meiryo"/>
                  <a:ea typeface="Meiryo"/>
                </a:rPr>
                <a:t>02</a:t>
              </a:r>
              <a:endParaRPr lang="ja-JP" sz="1000" dirty="0">
                <a:latin typeface="Meiryo"/>
                <a:ea typeface="Meiryo"/>
              </a:endParaRPr>
            </a:p>
          </p:txBody>
        </p:sp>
      </p:grpSp>
    </p:spTree>
    <p:extLst>
      <p:ext uri="{BB962C8B-B14F-4D97-AF65-F5344CB8AC3E}">
        <p14:creationId xmlns:p14="http://schemas.microsoft.com/office/powerpoint/2010/main" val="26615496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F9736A1-CC0F-9DAE-B94F-A32C790E5BAA}"/>
            </a:ext>
          </a:extLst>
        </p:cNvPr>
        <p:cNvGrpSpPr/>
        <p:nvPr/>
      </p:nvGrpSpPr>
      <p:grpSpPr>
        <a:xfrm>
          <a:off x="0" y="0"/>
          <a:ext cx="0" cy="0"/>
          <a:chOff x="0" y="0"/>
          <a:chExt cx="0" cy="0"/>
        </a:xfrm>
      </p:grpSpPr>
      <p:sp>
        <p:nvSpPr>
          <p:cNvPr id="30" name="ガイド" hidden="1">
            <a:extLst>
              <a:ext uri="{FF2B5EF4-FFF2-40B4-BE49-F238E27FC236}">
                <a16:creationId xmlns:a16="http://schemas.microsoft.com/office/drawing/2014/main" id="{9C431DE2-D0D2-13C8-C44A-96F1E4EE2FF0}"/>
              </a:ext>
            </a:extLst>
          </p:cNvPr>
          <p:cNvSpPr/>
          <p:nvPr/>
        </p:nvSpPr>
        <p:spPr>
          <a:xfrm>
            <a:off x="536360" y="1784002"/>
            <a:ext cx="9612344" cy="5240648"/>
          </a:xfrm>
          <a:prstGeom prst="rect">
            <a:avLst/>
          </a:prstGeom>
          <a:solidFill>
            <a:schemeClr val="bg1"/>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ja-JP"/>
            </a:defPPr>
            <a:lvl1pPr marL="0" algn="l" defTabSz="995416" rtl="0" eaLnBrk="1" latinLnBrk="0" hangingPunct="1">
              <a:defRPr kumimoji="1" sz="1959" kern="1200">
                <a:solidFill>
                  <a:schemeClr val="tx1"/>
                </a:solidFill>
                <a:latin typeface="+mn-lt"/>
                <a:ea typeface="+mn-ea"/>
                <a:cs typeface="+mn-cs"/>
              </a:defRPr>
            </a:lvl1pPr>
            <a:lvl2pPr marL="497708" algn="l" defTabSz="995416" rtl="0" eaLnBrk="1" latinLnBrk="0" hangingPunct="1">
              <a:defRPr kumimoji="1" sz="1959" kern="1200">
                <a:solidFill>
                  <a:schemeClr val="tx1"/>
                </a:solidFill>
                <a:latin typeface="+mn-lt"/>
                <a:ea typeface="+mn-ea"/>
                <a:cs typeface="+mn-cs"/>
              </a:defRPr>
            </a:lvl2pPr>
            <a:lvl3pPr marL="995416" algn="l" defTabSz="995416" rtl="0" eaLnBrk="1" latinLnBrk="0" hangingPunct="1">
              <a:defRPr kumimoji="1" sz="1959" kern="1200">
                <a:solidFill>
                  <a:schemeClr val="tx1"/>
                </a:solidFill>
                <a:latin typeface="+mn-lt"/>
                <a:ea typeface="+mn-ea"/>
                <a:cs typeface="+mn-cs"/>
              </a:defRPr>
            </a:lvl3pPr>
            <a:lvl4pPr marL="1493124" algn="l" defTabSz="995416" rtl="0" eaLnBrk="1" latinLnBrk="0" hangingPunct="1">
              <a:defRPr kumimoji="1" sz="1959" kern="1200">
                <a:solidFill>
                  <a:schemeClr val="tx1"/>
                </a:solidFill>
                <a:latin typeface="+mn-lt"/>
                <a:ea typeface="+mn-ea"/>
                <a:cs typeface="+mn-cs"/>
              </a:defRPr>
            </a:lvl4pPr>
            <a:lvl5pPr marL="1990832" algn="l" defTabSz="995416" rtl="0" eaLnBrk="1" latinLnBrk="0" hangingPunct="1">
              <a:defRPr kumimoji="1" sz="1959" kern="1200">
                <a:solidFill>
                  <a:schemeClr val="tx1"/>
                </a:solidFill>
                <a:latin typeface="+mn-lt"/>
                <a:ea typeface="+mn-ea"/>
                <a:cs typeface="+mn-cs"/>
              </a:defRPr>
            </a:lvl5pPr>
            <a:lvl6pPr marL="2488540" algn="l" defTabSz="995416" rtl="0" eaLnBrk="1" latinLnBrk="0" hangingPunct="1">
              <a:defRPr kumimoji="1" sz="1959" kern="1200">
                <a:solidFill>
                  <a:schemeClr val="tx1"/>
                </a:solidFill>
                <a:latin typeface="+mn-lt"/>
                <a:ea typeface="+mn-ea"/>
                <a:cs typeface="+mn-cs"/>
              </a:defRPr>
            </a:lvl6pPr>
            <a:lvl7pPr marL="2986248" algn="l" defTabSz="995416" rtl="0" eaLnBrk="1" latinLnBrk="0" hangingPunct="1">
              <a:defRPr kumimoji="1" sz="1959" kern="1200">
                <a:solidFill>
                  <a:schemeClr val="tx1"/>
                </a:solidFill>
                <a:latin typeface="+mn-lt"/>
                <a:ea typeface="+mn-ea"/>
                <a:cs typeface="+mn-cs"/>
              </a:defRPr>
            </a:lvl7pPr>
            <a:lvl8pPr marL="3483955" algn="l" defTabSz="995416" rtl="0" eaLnBrk="1" latinLnBrk="0" hangingPunct="1">
              <a:defRPr kumimoji="1" sz="1959" kern="1200">
                <a:solidFill>
                  <a:schemeClr val="tx1"/>
                </a:solidFill>
                <a:latin typeface="+mn-lt"/>
                <a:ea typeface="+mn-ea"/>
                <a:cs typeface="+mn-cs"/>
              </a:defRPr>
            </a:lvl8pPr>
            <a:lvl9pPr marL="3981663" algn="l" defTabSz="995416" rtl="0" eaLnBrk="1" latinLnBrk="0" hangingPunct="1">
              <a:defRPr kumimoji="1" sz="1959" kern="1200">
                <a:solidFill>
                  <a:schemeClr val="tx1"/>
                </a:solidFill>
                <a:latin typeface="+mn-lt"/>
                <a:ea typeface="+mn-ea"/>
                <a:cs typeface="+mn-cs"/>
              </a:defRPr>
            </a:lvl9pPr>
          </a:lstStyle>
          <a:p>
            <a:pPr algn="ctr"/>
            <a:endParaRPr lang="ja-JP" altLang="en-US" sz="1959"/>
          </a:p>
        </p:txBody>
      </p:sp>
      <p:sp>
        <p:nvSpPr>
          <p:cNvPr id="2" name="テキスト ボックス 1">
            <a:extLst>
              <a:ext uri="{FF2B5EF4-FFF2-40B4-BE49-F238E27FC236}">
                <a16:creationId xmlns:a16="http://schemas.microsoft.com/office/drawing/2014/main" id="{8DC0F61D-5D8A-F85E-03C6-C3A91D70C865}"/>
              </a:ext>
            </a:extLst>
          </p:cNvPr>
          <p:cNvSpPr txBox="1"/>
          <p:nvPr/>
        </p:nvSpPr>
        <p:spPr>
          <a:xfrm>
            <a:off x="796943" y="1785194"/>
            <a:ext cx="4454066" cy="40011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defPPr>
              <a:defRPr lang="ja-JP"/>
            </a:defPPr>
            <a:lvl1pPr marL="0" algn="l" defTabSz="995416" rtl="0" eaLnBrk="1" latinLnBrk="0" hangingPunct="1">
              <a:defRPr kumimoji="1" sz="1959" kern="1200">
                <a:solidFill>
                  <a:schemeClr val="tx1"/>
                </a:solidFill>
                <a:latin typeface="+mn-lt"/>
                <a:ea typeface="+mn-ea"/>
                <a:cs typeface="+mn-cs"/>
              </a:defRPr>
            </a:lvl1pPr>
            <a:lvl2pPr marL="497708" algn="l" defTabSz="995416" rtl="0" eaLnBrk="1" latinLnBrk="0" hangingPunct="1">
              <a:defRPr kumimoji="1" sz="1959" kern="1200">
                <a:solidFill>
                  <a:schemeClr val="tx1"/>
                </a:solidFill>
                <a:latin typeface="+mn-lt"/>
                <a:ea typeface="+mn-ea"/>
                <a:cs typeface="+mn-cs"/>
              </a:defRPr>
            </a:lvl2pPr>
            <a:lvl3pPr marL="995416" algn="l" defTabSz="995416" rtl="0" eaLnBrk="1" latinLnBrk="0" hangingPunct="1">
              <a:defRPr kumimoji="1" sz="1959" kern="1200">
                <a:solidFill>
                  <a:schemeClr val="tx1"/>
                </a:solidFill>
                <a:latin typeface="+mn-lt"/>
                <a:ea typeface="+mn-ea"/>
                <a:cs typeface="+mn-cs"/>
              </a:defRPr>
            </a:lvl3pPr>
            <a:lvl4pPr marL="1493124" algn="l" defTabSz="995416" rtl="0" eaLnBrk="1" latinLnBrk="0" hangingPunct="1">
              <a:defRPr kumimoji="1" sz="1959" kern="1200">
                <a:solidFill>
                  <a:schemeClr val="tx1"/>
                </a:solidFill>
                <a:latin typeface="+mn-lt"/>
                <a:ea typeface="+mn-ea"/>
                <a:cs typeface="+mn-cs"/>
              </a:defRPr>
            </a:lvl4pPr>
            <a:lvl5pPr marL="1990832" algn="l" defTabSz="995416" rtl="0" eaLnBrk="1" latinLnBrk="0" hangingPunct="1">
              <a:defRPr kumimoji="1" sz="1959" kern="1200">
                <a:solidFill>
                  <a:schemeClr val="tx1"/>
                </a:solidFill>
                <a:latin typeface="+mn-lt"/>
                <a:ea typeface="+mn-ea"/>
                <a:cs typeface="+mn-cs"/>
              </a:defRPr>
            </a:lvl5pPr>
            <a:lvl6pPr marL="2488540" algn="l" defTabSz="995416" rtl="0" eaLnBrk="1" latinLnBrk="0" hangingPunct="1">
              <a:defRPr kumimoji="1" sz="1959" kern="1200">
                <a:solidFill>
                  <a:schemeClr val="tx1"/>
                </a:solidFill>
                <a:latin typeface="+mn-lt"/>
                <a:ea typeface="+mn-ea"/>
                <a:cs typeface="+mn-cs"/>
              </a:defRPr>
            </a:lvl6pPr>
            <a:lvl7pPr marL="2986248" algn="l" defTabSz="995416" rtl="0" eaLnBrk="1" latinLnBrk="0" hangingPunct="1">
              <a:defRPr kumimoji="1" sz="1959" kern="1200">
                <a:solidFill>
                  <a:schemeClr val="tx1"/>
                </a:solidFill>
                <a:latin typeface="+mn-lt"/>
                <a:ea typeface="+mn-ea"/>
                <a:cs typeface="+mn-cs"/>
              </a:defRPr>
            </a:lvl7pPr>
            <a:lvl8pPr marL="3483955" algn="l" defTabSz="995416" rtl="0" eaLnBrk="1" latinLnBrk="0" hangingPunct="1">
              <a:defRPr kumimoji="1" sz="1959" kern="1200">
                <a:solidFill>
                  <a:schemeClr val="tx1"/>
                </a:solidFill>
                <a:latin typeface="+mn-lt"/>
                <a:ea typeface="+mn-ea"/>
                <a:cs typeface="+mn-cs"/>
              </a:defRPr>
            </a:lvl8pPr>
            <a:lvl9pPr marL="3981663" algn="l" defTabSz="995416" rtl="0" eaLnBrk="1" latinLnBrk="0" hangingPunct="1">
              <a:defRPr kumimoji="1" sz="1959" kern="1200">
                <a:solidFill>
                  <a:schemeClr val="tx1"/>
                </a:solidFill>
                <a:latin typeface="+mn-lt"/>
                <a:ea typeface="+mn-ea"/>
                <a:cs typeface="+mn-cs"/>
              </a:defRPr>
            </a:lvl9pPr>
          </a:lstStyle>
          <a:p>
            <a:pPr algn="l"/>
            <a:r>
              <a:rPr lang="ja-JP" sz="2000" b="1">
                <a:latin typeface="Meiryo"/>
                <a:ea typeface="Meiryo"/>
                <a:cs typeface="+mn-lt"/>
              </a:rPr>
              <a:t>日本が国際協力に取り組む意義</a:t>
            </a:r>
          </a:p>
        </p:txBody>
      </p:sp>
      <p:sp>
        <p:nvSpPr>
          <p:cNvPr id="3" name="テキスト ボックス 2">
            <a:extLst>
              <a:ext uri="{FF2B5EF4-FFF2-40B4-BE49-F238E27FC236}">
                <a16:creationId xmlns:a16="http://schemas.microsoft.com/office/drawing/2014/main" id="{D2A03BDC-FF95-6618-CFC3-5CDF2ECB9569}"/>
              </a:ext>
            </a:extLst>
          </p:cNvPr>
          <p:cNvSpPr txBox="1"/>
          <p:nvPr/>
        </p:nvSpPr>
        <p:spPr>
          <a:xfrm>
            <a:off x="797396" y="4797272"/>
            <a:ext cx="3965708" cy="40011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defPPr>
              <a:defRPr lang="ja-JP"/>
            </a:defPPr>
            <a:lvl1pPr marL="0" algn="l" defTabSz="995416" rtl="0" eaLnBrk="1" latinLnBrk="0" hangingPunct="1">
              <a:defRPr kumimoji="1" sz="1959" kern="1200">
                <a:solidFill>
                  <a:schemeClr val="tx1"/>
                </a:solidFill>
                <a:latin typeface="+mn-lt"/>
                <a:ea typeface="+mn-ea"/>
                <a:cs typeface="+mn-cs"/>
              </a:defRPr>
            </a:lvl1pPr>
            <a:lvl2pPr marL="497708" algn="l" defTabSz="995416" rtl="0" eaLnBrk="1" latinLnBrk="0" hangingPunct="1">
              <a:defRPr kumimoji="1" sz="1959" kern="1200">
                <a:solidFill>
                  <a:schemeClr val="tx1"/>
                </a:solidFill>
                <a:latin typeface="+mn-lt"/>
                <a:ea typeface="+mn-ea"/>
                <a:cs typeface="+mn-cs"/>
              </a:defRPr>
            </a:lvl2pPr>
            <a:lvl3pPr marL="995416" algn="l" defTabSz="995416" rtl="0" eaLnBrk="1" latinLnBrk="0" hangingPunct="1">
              <a:defRPr kumimoji="1" sz="1959" kern="1200">
                <a:solidFill>
                  <a:schemeClr val="tx1"/>
                </a:solidFill>
                <a:latin typeface="+mn-lt"/>
                <a:ea typeface="+mn-ea"/>
                <a:cs typeface="+mn-cs"/>
              </a:defRPr>
            </a:lvl3pPr>
            <a:lvl4pPr marL="1493124" algn="l" defTabSz="995416" rtl="0" eaLnBrk="1" latinLnBrk="0" hangingPunct="1">
              <a:defRPr kumimoji="1" sz="1959" kern="1200">
                <a:solidFill>
                  <a:schemeClr val="tx1"/>
                </a:solidFill>
                <a:latin typeface="+mn-lt"/>
                <a:ea typeface="+mn-ea"/>
                <a:cs typeface="+mn-cs"/>
              </a:defRPr>
            </a:lvl4pPr>
            <a:lvl5pPr marL="1990832" algn="l" defTabSz="995416" rtl="0" eaLnBrk="1" latinLnBrk="0" hangingPunct="1">
              <a:defRPr kumimoji="1" sz="1959" kern="1200">
                <a:solidFill>
                  <a:schemeClr val="tx1"/>
                </a:solidFill>
                <a:latin typeface="+mn-lt"/>
                <a:ea typeface="+mn-ea"/>
                <a:cs typeface="+mn-cs"/>
              </a:defRPr>
            </a:lvl5pPr>
            <a:lvl6pPr marL="2488540" algn="l" defTabSz="995416" rtl="0" eaLnBrk="1" latinLnBrk="0" hangingPunct="1">
              <a:defRPr kumimoji="1" sz="1959" kern="1200">
                <a:solidFill>
                  <a:schemeClr val="tx1"/>
                </a:solidFill>
                <a:latin typeface="+mn-lt"/>
                <a:ea typeface="+mn-ea"/>
                <a:cs typeface="+mn-cs"/>
              </a:defRPr>
            </a:lvl6pPr>
            <a:lvl7pPr marL="2986248" algn="l" defTabSz="995416" rtl="0" eaLnBrk="1" latinLnBrk="0" hangingPunct="1">
              <a:defRPr kumimoji="1" sz="1959" kern="1200">
                <a:solidFill>
                  <a:schemeClr val="tx1"/>
                </a:solidFill>
                <a:latin typeface="+mn-lt"/>
                <a:ea typeface="+mn-ea"/>
                <a:cs typeface="+mn-cs"/>
              </a:defRPr>
            </a:lvl7pPr>
            <a:lvl8pPr marL="3483955" algn="l" defTabSz="995416" rtl="0" eaLnBrk="1" latinLnBrk="0" hangingPunct="1">
              <a:defRPr kumimoji="1" sz="1959" kern="1200">
                <a:solidFill>
                  <a:schemeClr val="tx1"/>
                </a:solidFill>
                <a:latin typeface="+mn-lt"/>
                <a:ea typeface="+mn-ea"/>
                <a:cs typeface="+mn-cs"/>
              </a:defRPr>
            </a:lvl8pPr>
            <a:lvl9pPr marL="3981663" algn="l" defTabSz="995416" rtl="0" eaLnBrk="1" latinLnBrk="0" hangingPunct="1">
              <a:defRPr kumimoji="1" sz="1959" kern="1200">
                <a:solidFill>
                  <a:schemeClr val="tx1"/>
                </a:solidFill>
                <a:latin typeface="+mn-lt"/>
                <a:ea typeface="+mn-ea"/>
                <a:cs typeface="+mn-cs"/>
              </a:defRPr>
            </a:lvl9pPr>
          </a:lstStyle>
          <a:p>
            <a:r>
              <a:rPr lang="ja-JP" sz="2000" b="1">
                <a:latin typeface="Meiryo"/>
                <a:ea typeface="Meiryo"/>
                <a:cs typeface="+mn-lt"/>
              </a:rPr>
              <a:t>日本</a:t>
            </a:r>
            <a:r>
              <a:rPr lang="ja-JP" altLang="en-US" sz="2000" b="1">
                <a:latin typeface="Meiryo"/>
                <a:ea typeface="Meiryo"/>
                <a:cs typeface="+mn-lt"/>
              </a:rPr>
              <a:t>の</a:t>
            </a:r>
            <a:r>
              <a:rPr lang="en-US" altLang="ja-JP" sz="2000" b="1">
                <a:latin typeface="Meiryo"/>
                <a:ea typeface="+mn-lt"/>
                <a:cs typeface="+mn-lt"/>
              </a:rPr>
              <a:t>ODA</a:t>
            </a:r>
            <a:r>
              <a:rPr lang="ja-JP" altLang="en-US" sz="2000" b="1">
                <a:latin typeface="Meiryo"/>
                <a:ea typeface="Meiryo"/>
                <a:cs typeface="+mn-lt"/>
              </a:rPr>
              <a:t>の中核を担う</a:t>
            </a:r>
            <a:r>
              <a:rPr lang="en-US" altLang="ja-JP" sz="2000" b="1">
                <a:latin typeface="Meiryo"/>
                <a:ea typeface="+mn-lt"/>
                <a:cs typeface="+mn-lt"/>
              </a:rPr>
              <a:t>JICA</a:t>
            </a:r>
            <a:endParaRPr lang="ja-JP" altLang="en-US" sz="2000" b="1">
              <a:latin typeface="Meiryo"/>
              <a:ea typeface="Meiryo"/>
            </a:endParaRPr>
          </a:p>
        </p:txBody>
      </p:sp>
      <p:sp>
        <p:nvSpPr>
          <p:cNvPr id="6" name="テキスト ボックス 5">
            <a:extLst>
              <a:ext uri="{FF2B5EF4-FFF2-40B4-BE49-F238E27FC236}">
                <a16:creationId xmlns:a16="http://schemas.microsoft.com/office/drawing/2014/main" id="{530F26A6-D825-3013-332F-7699E59B2068}"/>
              </a:ext>
            </a:extLst>
          </p:cNvPr>
          <p:cNvSpPr txBox="1"/>
          <p:nvPr/>
        </p:nvSpPr>
        <p:spPr>
          <a:xfrm>
            <a:off x="929821" y="2340944"/>
            <a:ext cx="3721009" cy="50783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defPPr>
              <a:defRPr lang="ja-JP"/>
            </a:defPPr>
            <a:lvl1pPr marL="0" algn="l" defTabSz="995416" rtl="0" eaLnBrk="1" latinLnBrk="0" hangingPunct="1">
              <a:defRPr kumimoji="1" sz="1959" kern="1200">
                <a:solidFill>
                  <a:schemeClr val="tx1"/>
                </a:solidFill>
                <a:latin typeface="+mn-lt"/>
                <a:ea typeface="+mn-ea"/>
                <a:cs typeface="+mn-cs"/>
              </a:defRPr>
            </a:lvl1pPr>
            <a:lvl2pPr marL="497708" algn="l" defTabSz="995416" rtl="0" eaLnBrk="1" latinLnBrk="0" hangingPunct="1">
              <a:defRPr kumimoji="1" sz="1959" kern="1200">
                <a:solidFill>
                  <a:schemeClr val="tx1"/>
                </a:solidFill>
                <a:latin typeface="+mn-lt"/>
                <a:ea typeface="+mn-ea"/>
                <a:cs typeface="+mn-cs"/>
              </a:defRPr>
            </a:lvl2pPr>
            <a:lvl3pPr marL="995416" algn="l" defTabSz="995416" rtl="0" eaLnBrk="1" latinLnBrk="0" hangingPunct="1">
              <a:defRPr kumimoji="1" sz="1959" kern="1200">
                <a:solidFill>
                  <a:schemeClr val="tx1"/>
                </a:solidFill>
                <a:latin typeface="+mn-lt"/>
                <a:ea typeface="+mn-ea"/>
                <a:cs typeface="+mn-cs"/>
              </a:defRPr>
            </a:lvl3pPr>
            <a:lvl4pPr marL="1493124" algn="l" defTabSz="995416" rtl="0" eaLnBrk="1" latinLnBrk="0" hangingPunct="1">
              <a:defRPr kumimoji="1" sz="1959" kern="1200">
                <a:solidFill>
                  <a:schemeClr val="tx1"/>
                </a:solidFill>
                <a:latin typeface="+mn-lt"/>
                <a:ea typeface="+mn-ea"/>
                <a:cs typeface="+mn-cs"/>
              </a:defRPr>
            </a:lvl4pPr>
            <a:lvl5pPr marL="1990832" algn="l" defTabSz="995416" rtl="0" eaLnBrk="1" latinLnBrk="0" hangingPunct="1">
              <a:defRPr kumimoji="1" sz="1959" kern="1200">
                <a:solidFill>
                  <a:schemeClr val="tx1"/>
                </a:solidFill>
                <a:latin typeface="+mn-lt"/>
                <a:ea typeface="+mn-ea"/>
                <a:cs typeface="+mn-cs"/>
              </a:defRPr>
            </a:lvl5pPr>
            <a:lvl6pPr marL="2488540" algn="l" defTabSz="995416" rtl="0" eaLnBrk="1" latinLnBrk="0" hangingPunct="1">
              <a:defRPr kumimoji="1" sz="1959" kern="1200">
                <a:solidFill>
                  <a:schemeClr val="tx1"/>
                </a:solidFill>
                <a:latin typeface="+mn-lt"/>
                <a:ea typeface="+mn-ea"/>
                <a:cs typeface="+mn-cs"/>
              </a:defRPr>
            </a:lvl6pPr>
            <a:lvl7pPr marL="2986248" algn="l" defTabSz="995416" rtl="0" eaLnBrk="1" latinLnBrk="0" hangingPunct="1">
              <a:defRPr kumimoji="1" sz="1959" kern="1200">
                <a:solidFill>
                  <a:schemeClr val="tx1"/>
                </a:solidFill>
                <a:latin typeface="+mn-lt"/>
                <a:ea typeface="+mn-ea"/>
                <a:cs typeface="+mn-cs"/>
              </a:defRPr>
            </a:lvl7pPr>
            <a:lvl8pPr marL="3483955" algn="l" defTabSz="995416" rtl="0" eaLnBrk="1" latinLnBrk="0" hangingPunct="1">
              <a:defRPr kumimoji="1" sz="1959" kern="1200">
                <a:solidFill>
                  <a:schemeClr val="tx1"/>
                </a:solidFill>
                <a:latin typeface="+mn-lt"/>
                <a:ea typeface="+mn-ea"/>
                <a:cs typeface="+mn-cs"/>
              </a:defRPr>
            </a:lvl8pPr>
            <a:lvl9pPr marL="3981663" algn="l" defTabSz="995416" rtl="0" eaLnBrk="1" latinLnBrk="0" hangingPunct="1">
              <a:defRPr kumimoji="1" sz="1959" kern="1200">
                <a:solidFill>
                  <a:schemeClr val="tx1"/>
                </a:solidFill>
                <a:latin typeface="+mn-lt"/>
                <a:ea typeface="+mn-ea"/>
                <a:cs typeface="+mn-cs"/>
              </a:defRPr>
            </a:lvl9pPr>
          </a:lstStyle>
          <a:p>
            <a:pPr algn="ctr"/>
            <a:r>
              <a:rPr lang="ja-JP" sz="1600">
                <a:latin typeface="Meiryo"/>
                <a:ea typeface="Meiryo"/>
                <a:cs typeface="+mn-lt"/>
              </a:rPr>
              <a:t>脆弱・紛争影響地域に住む人々の数</a:t>
            </a:r>
            <a:endParaRPr lang="ja-JP" sz="1600">
              <a:latin typeface="Meiryo"/>
              <a:ea typeface="Meiryo"/>
            </a:endParaRPr>
          </a:p>
          <a:p>
            <a:pPr algn="ctr"/>
            <a:r>
              <a:rPr lang="ja-JP" sz="1100">
                <a:latin typeface="Meiryo"/>
                <a:ea typeface="Meiryo"/>
                <a:cs typeface="+mn-lt"/>
              </a:rPr>
              <a:t>（2023年／世界銀行推計）</a:t>
            </a:r>
            <a:endParaRPr lang="ja-JP" sz="1100">
              <a:latin typeface="Meiryo"/>
              <a:ea typeface="Meiryo"/>
            </a:endParaRPr>
          </a:p>
        </p:txBody>
      </p:sp>
      <p:sp>
        <p:nvSpPr>
          <p:cNvPr id="7" name="テキスト ボックス 6">
            <a:extLst>
              <a:ext uri="{FF2B5EF4-FFF2-40B4-BE49-F238E27FC236}">
                <a16:creationId xmlns:a16="http://schemas.microsoft.com/office/drawing/2014/main" id="{D2402E59-65AF-B6FE-E006-00ECB8E47FCF}"/>
              </a:ext>
            </a:extLst>
          </p:cNvPr>
          <p:cNvSpPr txBox="1"/>
          <p:nvPr/>
        </p:nvSpPr>
        <p:spPr>
          <a:xfrm>
            <a:off x="4993258" y="2095191"/>
            <a:ext cx="5149537" cy="754053"/>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defPPr>
              <a:defRPr lang="ja-JP"/>
            </a:defPPr>
            <a:lvl1pPr marL="0" algn="l" defTabSz="995416" rtl="0" eaLnBrk="1" latinLnBrk="0" hangingPunct="1">
              <a:defRPr kumimoji="1" sz="1959" kern="1200">
                <a:solidFill>
                  <a:schemeClr val="tx1"/>
                </a:solidFill>
                <a:latin typeface="+mn-lt"/>
                <a:ea typeface="+mn-ea"/>
                <a:cs typeface="+mn-cs"/>
              </a:defRPr>
            </a:lvl1pPr>
            <a:lvl2pPr marL="497708" algn="l" defTabSz="995416" rtl="0" eaLnBrk="1" latinLnBrk="0" hangingPunct="1">
              <a:defRPr kumimoji="1" sz="1959" kern="1200">
                <a:solidFill>
                  <a:schemeClr val="tx1"/>
                </a:solidFill>
                <a:latin typeface="+mn-lt"/>
                <a:ea typeface="+mn-ea"/>
                <a:cs typeface="+mn-cs"/>
              </a:defRPr>
            </a:lvl2pPr>
            <a:lvl3pPr marL="995416" algn="l" defTabSz="995416" rtl="0" eaLnBrk="1" latinLnBrk="0" hangingPunct="1">
              <a:defRPr kumimoji="1" sz="1959" kern="1200">
                <a:solidFill>
                  <a:schemeClr val="tx1"/>
                </a:solidFill>
                <a:latin typeface="+mn-lt"/>
                <a:ea typeface="+mn-ea"/>
                <a:cs typeface="+mn-cs"/>
              </a:defRPr>
            </a:lvl3pPr>
            <a:lvl4pPr marL="1493124" algn="l" defTabSz="995416" rtl="0" eaLnBrk="1" latinLnBrk="0" hangingPunct="1">
              <a:defRPr kumimoji="1" sz="1959" kern="1200">
                <a:solidFill>
                  <a:schemeClr val="tx1"/>
                </a:solidFill>
                <a:latin typeface="+mn-lt"/>
                <a:ea typeface="+mn-ea"/>
                <a:cs typeface="+mn-cs"/>
              </a:defRPr>
            </a:lvl4pPr>
            <a:lvl5pPr marL="1990832" algn="l" defTabSz="995416" rtl="0" eaLnBrk="1" latinLnBrk="0" hangingPunct="1">
              <a:defRPr kumimoji="1" sz="1959" kern="1200">
                <a:solidFill>
                  <a:schemeClr val="tx1"/>
                </a:solidFill>
                <a:latin typeface="+mn-lt"/>
                <a:ea typeface="+mn-ea"/>
                <a:cs typeface="+mn-cs"/>
              </a:defRPr>
            </a:lvl5pPr>
            <a:lvl6pPr marL="2488540" algn="l" defTabSz="995416" rtl="0" eaLnBrk="1" latinLnBrk="0" hangingPunct="1">
              <a:defRPr kumimoji="1" sz="1959" kern="1200">
                <a:solidFill>
                  <a:schemeClr val="tx1"/>
                </a:solidFill>
                <a:latin typeface="+mn-lt"/>
                <a:ea typeface="+mn-ea"/>
                <a:cs typeface="+mn-cs"/>
              </a:defRPr>
            </a:lvl6pPr>
            <a:lvl7pPr marL="2986248" algn="l" defTabSz="995416" rtl="0" eaLnBrk="1" latinLnBrk="0" hangingPunct="1">
              <a:defRPr kumimoji="1" sz="1959" kern="1200">
                <a:solidFill>
                  <a:schemeClr val="tx1"/>
                </a:solidFill>
                <a:latin typeface="+mn-lt"/>
                <a:ea typeface="+mn-ea"/>
                <a:cs typeface="+mn-cs"/>
              </a:defRPr>
            </a:lvl7pPr>
            <a:lvl8pPr marL="3483955" algn="l" defTabSz="995416" rtl="0" eaLnBrk="1" latinLnBrk="0" hangingPunct="1">
              <a:defRPr kumimoji="1" sz="1959" kern="1200">
                <a:solidFill>
                  <a:schemeClr val="tx1"/>
                </a:solidFill>
                <a:latin typeface="+mn-lt"/>
                <a:ea typeface="+mn-ea"/>
                <a:cs typeface="+mn-cs"/>
              </a:defRPr>
            </a:lvl8pPr>
            <a:lvl9pPr marL="3981663" algn="l" defTabSz="995416" rtl="0" eaLnBrk="1" latinLnBrk="0" hangingPunct="1">
              <a:defRPr kumimoji="1" sz="1959" kern="1200">
                <a:solidFill>
                  <a:schemeClr val="tx1"/>
                </a:solidFill>
                <a:latin typeface="+mn-lt"/>
                <a:ea typeface="+mn-ea"/>
                <a:cs typeface="+mn-cs"/>
              </a:defRPr>
            </a:lvl9pPr>
          </a:lstStyle>
          <a:p>
            <a:pPr algn="ctr"/>
            <a:r>
              <a:rPr lang="en-US" altLang="ja-JP" sz="1600" dirty="0">
                <a:latin typeface="Meiryo"/>
                <a:ea typeface="+mn-lt"/>
                <a:cs typeface="+mn-lt"/>
              </a:rPr>
              <a:t>ASEAN</a:t>
            </a:r>
            <a:r>
              <a:rPr lang="ja-JP" altLang="en-US" sz="1600">
                <a:latin typeface="Meiryo"/>
                <a:ea typeface="Meiryo"/>
                <a:cs typeface="+mn-lt"/>
              </a:rPr>
              <a:t>諸国で日本は「信頼できる」と</a:t>
            </a:r>
            <a:endParaRPr lang="ja-JP" sz="1600">
              <a:latin typeface="Meiryo"/>
              <a:ea typeface="Meiryo"/>
              <a:cs typeface="+mn-lt"/>
            </a:endParaRPr>
          </a:p>
          <a:p>
            <a:pPr algn="ctr"/>
            <a:r>
              <a:rPr lang="ja-JP" altLang="en-US" sz="1600">
                <a:latin typeface="Meiryo"/>
                <a:ea typeface="Meiryo"/>
                <a:cs typeface="+mn-lt"/>
              </a:rPr>
              <a:t>評価した</a:t>
            </a:r>
            <a:r>
              <a:rPr lang="ja-JP" sz="1600">
                <a:latin typeface="Meiryo"/>
                <a:ea typeface="Meiryo"/>
                <a:cs typeface="+mn-lt"/>
              </a:rPr>
              <a:t>人の</a:t>
            </a:r>
            <a:r>
              <a:rPr lang="ja-JP" altLang="en-US" sz="1600">
                <a:latin typeface="Meiryo"/>
                <a:ea typeface="Meiryo"/>
                <a:cs typeface="+mn-lt"/>
              </a:rPr>
              <a:t>割合</a:t>
            </a:r>
            <a:endParaRPr lang="ja-JP" sz="1600">
              <a:latin typeface="Meiryo"/>
              <a:ea typeface="Meiryo"/>
            </a:endParaRPr>
          </a:p>
          <a:p>
            <a:pPr algn="ctr"/>
            <a:r>
              <a:rPr lang="ja-JP" sz="1100">
                <a:latin typeface="Meiryo"/>
                <a:ea typeface="Meiryo"/>
                <a:cs typeface="+mn-lt"/>
              </a:rPr>
              <a:t>（2023年</a:t>
            </a:r>
            <a:r>
              <a:rPr lang="ja-JP" altLang="en-US" sz="1100">
                <a:latin typeface="Meiryo"/>
                <a:ea typeface="Meiryo"/>
                <a:cs typeface="+mn-lt"/>
              </a:rPr>
              <a:t>度</a:t>
            </a:r>
            <a:r>
              <a:rPr lang="ja-JP" sz="1100">
                <a:latin typeface="Meiryo"/>
                <a:ea typeface="Meiryo"/>
                <a:cs typeface="+mn-lt"/>
              </a:rPr>
              <a:t>／</a:t>
            </a:r>
            <a:r>
              <a:rPr lang="ja-JP" altLang="en-US" sz="1100">
                <a:latin typeface="Meiryo"/>
                <a:ea typeface="Meiryo"/>
                <a:cs typeface="+mn-lt"/>
              </a:rPr>
              <a:t>外務省「令和</a:t>
            </a:r>
            <a:r>
              <a:rPr lang="en-US" altLang="ja-JP" sz="1100" dirty="0">
                <a:latin typeface="Meiryo"/>
                <a:ea typeface="+mn-lt"/>
                <a:cs typeface="+mn-lt"/>
              </a:rPr>
              <a:t>5</a:t>
            </a:r>
            <a:r>
              <a:rPr lang="ja-JP" altLang="en-US" sz="1100">
                <a:latin typeface="Meiryo"/>
                <a:ea typeface="Meiryo"/>
                <a:cs typeface="+mn-lt"/>
              </a:rPr>
              <a:t>年度海外対日</a:t>
            </a:r>
            <a:r>
              <a:rPr lang="ja-JP" sz="1100">
                <a:latin typeface="Meiryo"/>
                <a:ea typeface="Meiryo"/>
                <a:cs typeface="+mn-lt"/>
              </a:rPr>
              <a:t>世</a:t>
            </a:r>
            <a:r>
              <a:rPr lang="ja-JP" altLang="en-US" sz="1100">
                <a:latin typeface="Meiryo"/>
                <a:ea typeface="Meiryo"/>
                <a:cs typeface="+mn-lt"/>
              </a:rPr>
              <a:t>論調査」</a:t>
            </a:r>
            <a:r>
              <a:rPr lang="ja-JP" sz="1100">
                <a:latin typeface="Meiryo"/>
                <a:ea typeface="Meiryo"/>
                <a:cs typeface="+mn-lt"/>
              </a:rPr>
              <a:t>）</a:t>
            </a:r>
          </a:p>
        </p:txBody>
      </p:sp>
      <p:sp>
        <p:nvSpPr>
          <p:cNvPr id="15" name="テキスト ボックス 14">
            <a:extLst>
              <a:ext uri="{FF2B5EF4-FFF2-40B4-BE49-F238E27FC236}">
                <a16:creationId xmlns:a16="http://schemas.microsoft.com/office/drawing/2014/main" id="{D2922623-B14D-B573-3DCE-0A273BE11D56}"/>
              </a:ext>
            </a:extLst>
          </p:cNvPr>
          <p:cNvSpPr txBox="1"/>
          <p:nvPr/>
        </p:nvSpPr>
        <p:spPr>
          <a:xfrm>
            <a:off x="8313226" y="6558489"/>
            <a:ext cx="2218208" cy="55976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defPPr>
              <a:defRPr lang="ja-JP"/>
            </a:defPPr>
            <a:lvl1pPr marL="0" algn="l" defTabSz="995416" rtl="0" eaLnBrk="1" latinLnBrk="0" hangingPunct="1">
              <a:defRPr kumimoji="1" sz="1959" kern="1200">
                <a:solidFill>
                  <a:schemeClr val="tx1"/>
                </a:solidFill>
                <a:latin typeface="+mn-lt"/>
                <a:ea typeface="+mn-ea"/>
                <a:cs typeface="+mn-cs"/>
              </a:defRPr>
            </a:lvl1pPr>
            <a:lvl2pPr marL="497708" algn="l" defTabSz="995416" rtl="0" eaLnBrk="1" latinLnBrk="0" hangingPunct="1">
              <a:defRPr kumimoji="1" sz="1959" kern="1200">
                <a:solidFill>
                  <a:schemeClr val="tx1"/>
                </a:solidFill>
                <a:latin typeface="+mn-lt"/>
                <a:ea typeface="+mn-ea"/>
                <a:cs typeface="+mn-cs"/>
              </a:defRPr>
            </a:lvl2pPr>
            <a:lvl3pPr marL="995416" algn="l" defTabSz="995416" rtl="0" eaLnBrk="1" latinLnBrk="0" hangingPunct="1">
              <a:defRPr kumimoji="1" sz="1959" kern="1200">
                <a:solidFill>
                  <a:schemeClr val="tx1"/>
                </a:solidFill>
                <a:latin typeface="+mn-lt"/>
                <a:ea typeface="+mn-ea"/>
                <a:cs typeface="+mn-cs"/>
              </a:defRPr>
            </a:lvl3pPr>
            <a:lvl4pPr marL="1493124" algn="l" defTabSz="995416" rtl="0" eaLnBrk="1" latinLnBrk="0" hangingPunct="1">
              <a:defRPr kumimoji="1" sz="1959" kern="1200">
                <a:solidFill>
                  <a:schemeClr val="tx1"/>
                </a:solidFill>
                <a:latin typeface="+mn-lt"/>
                <a:ea typeface="+mn-ea"/>
                <a:cs typeface="+mn-cs"/>
              </a:defRPr>
            </a:lvl4pPr>
            <a:lvl5pPr marL="1990832" algn="l" defTabSz="995416" rtl="0" eaLnBrk="1" latinLnBrk="0" hangingPunct="1">
              <a:defRPr kumimoji="1" sz="1959" kern="1200">
                <a:solidFill>
                  <a:schemeClr val="tx1"/>
                </a:solidFill>
                <a:latin typeface="+mn-lt"/>
                <a:ea typeface="+mn-ea"/>
                <a:cs typeface="+mn-cs"/>
              </a:defRPr>
            </a:lvl5pPr>
            <a:lvl6pPr marL="2488540" algn="l" defTabSz="995416" rtl="0" eaLnBrk="1" latinLnBrk="0" hangingPunct="1">
              <a:defRPr kumimoji="1" sz="1959" kern="1200">
                <a:solidFill>
                  <a:schemeClr val="tx1"/>
                </a:solidFill>
                <a:latin typeface="+mn-lt"/>
                <a:ea typeface="+mn-ea"/>
                <a:cs typeface="+mn-cs"/>
              </a:defRPr>
            </a:lvl6pPr>
            <a:lvl7pPr marL="2986248" algn="l" defTabSz="995416" rtl="0" eaLnBrk="1" latinLnBrk="0" hangingPunct="1">
              <a:defRPr kumimoji="1" sz="1959" kern="1200">
                <a:solidFill>
                  <a:schemeClr val="tx1"/>
                </a:solidFill>
                <a:latin typeface="+mn-lt"/>
                <a:ea typeface="+mn-ea"/>
                <a:cs typeface="+mn-cs"/>
              </a:defRPr>
            </a:lvl7pPr>
            <a:lvl8pPr marL="3483955" algn="l" defTabSz="995416" rtl="0" eaLnBrk="1" latinLnBrk="0" hangingPunct="1">
              <a:defRPr kumimoji="1" sz="1959" kern="1200">
                <a:solidFill>
                  <a:schemeClr val="tx1"/>
                </a:solidFill>
                <a:latin typeface="+mn-lt"/>
                <a:ea typeface="+mn-ea"/>
                <a:cs typeface="+mn-cs"/>
              </a:defRPr>
            </a:lvl8pPr>
            <a:lvl9pPr marL="3981663" algn="l" defTabSz="995416" rtl="0" eaLnBrk="1" latinLnBrk="0" hangingPunct="1">
              <a:defRPr kumimoji="1" sz="1959" kern="1200">
                <a:solidFill>
                  <a:schemeClr val="tx1"/>
                </a:solidFill>
                <a:latin typeface="+mn-lt"/>
                <a:ea typeface="+mn-ea"/>
                <a:cs typeface="+mn-cs"/>
              </a:defRPr>
            </a:lvl9pPr>
          </a:lstStyle>
          <a:p>
            <a:r>
              <a:rPr lang="ja-JP" sz="900">
                <a:latin typeface="Meiryo"/>
                <a:ea typeface="Meiryo"/>
                <a:cs typeface="+mn-lt"/>
              </a:rPr>
              <a:t>※1</a:t>
            </a:r>
            <a:r>
              <a:rPr lang="ja-JP" altLang="en-US" sz="900">
                <a:latin typeface="Meiryo"/>
                <a:ea typeface="Meiryo"/>
                <a:cs typeface="+mn-lt"/>
              </a:rPr>
              <a:t> </a:t>
            </a:r>
            <a:r>
              <a:rPr lang="ja-JP" sz="900">
                <a:latin typeface="Meiryo"/>
                <a:ea typeface="Meiryo"/>
                <a:cs typeface="+mn-lt"/>
              </a:rPr>
              <a:t>外交政策の遂行上の必要から</a:t>
            </a:r>
            <a:endParaRPr lang="ja-JP" altLang="en-US" sz="900">
              <a:latin typeface="Meiryo"/>
              <a:ea typeface="Meiryo"/>
              <a:cs typeface="+mn-lt"/>
            </a:endParaRPr>
          </a:p>
          <a:p>
            <a:r>
              <a:rPr lang="ja-JP" altLang="en-US" sz="900">
                <a:latin typeface="Meiryo"/>
                <a:ea typeface="Meiryo"/>
                <a:cs typeface="+mn-lt"/>
              </a:rPr>
              <a:t>　　</a:t>
            </a:r>
            <a:r>
              <a:rPr lang="ja-JP" sz="900">
                <a:latin typeface="Meiryo"/>
                <a:ea typeface="Meiryo"/>
                <a:cs typeface="+mn-lt"/>
              </a:rPr>
              <a:t>外務省が実施するものを除く</a:t>
            </a:r>
            <a:endParaRPr lang="ja-JP" sz="900">
              <a:latin typeface="Meiryo"/>
              <a:ea typeface="Meiryo"/>
            </a:endParaRPr>
          </a:p>
          <a:p>
            <a:pPr>
              <a:lnSpc>
                <a:spcPct val="150000"/>
              </a:lnSpc>
            </a:pPr>
            <a:r>
              <a:rPr lang="ja-JP" sz="900">
                <a:latin typeface="Meiryo"/>
                <a:ea typeface="Meiryo"/>
                <a:cs typeface="+mn-lt"/>
              </a:rPr>
              <a:t>※2 2024年7月1日現在 </a:t>
            </a:r>
            <a:endParaRPr lang="ja-JP" sz="900">
              <a:latin typeface="Meiryo"/>
              <a:ea typeface="Meiryo"/>
            </a:endParaRPr>
          </a:p>
        </p:txBody>
      </p:sp>
      <p:sp>
        <p:nvSpPr>
          <p:cNvPr id="17" name="テキスト ボックス 16">
            <a:extLst>
              <a:ext uri="{FF2B5EF4-FFF2-40B4-BE49-F238E27FC236}">
                <a16:creationId xmlns:a16="http://schemas.microsoft.com/office/drawing/2014/main" id="{90CA5987-03D0-2356-E5FB-076B86F8674D}"/>
              </a:ext>
            </a:extLst>
          </p:cNvPr>
          <p:cNvSpPr txBox="1"/>
          <p:nvPr/>
        </p:nvSpPr>
        <p:spPr>
          <a:xfrm>
            <a:off x="2463470" y="3174014"/>
            <a:ext cx="1906335" cy="938719"/>
          </a:xfrm>
          <a:prstGeom prst="rect">
            <a:avLst/>
          </a:prstGeom>
          <a:noFill/>
        </p:spPr>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defPPr>
              <a:defRPr lang="ja-JP"/>
            </a:defPPr>
            <a:lvl1pPr marL="0" algn="l" defTabSz="995416" rtl="0" eaLnBrk="1" latinLnBrk="0" hangingPunct="1">
              <a:defRPr kumimoji="1" sz="1959" kern="1200">
                <a:solidFill>
                  <a:schemeClr val="tx1"/>
                </a:solidFill>
                <a:latin typeface="+mn-lt"/>
                <a:ea typeface="+mn-ea"/>
                <a:cs typeface="+mn-cs"/>
              </a:defRPr>
            </a:lvl1pPr>
            <a:lvl2pPr marL="497708" algn="l" defTabSz="995416" rtl="0" eaLnBrk="1" latinLnBrk="0" hangingPunct="1">
              <a:defRPr kumimoji="1" sz="1959" kern="1200">
                <a:solidFill>
                  <a:schemeClr val="tx1"/>
                </a:solidFill>
                <a:latin typeface="+mn-lt"/>
                <a:ea typeface="+mn-ea"/>
                <a:cs typeface="+mn-cs"/>
              </a:defRPr>
            </a:lvl2pPr>
            <a:lvl3pPr marL="995416" algn="l" defTabSz="995416" rtl="0" eaLnBrk="1" latinLnBrk="0" hangingPunct="1">
              <a:defRPr kumimoji="1" sz="1959" kern="1200">
                <a:solidFill>
                  <a:schemeClr val="tx1"/>
                </a:solidFill>
                <a:latin typeface="+mn-lt"/>
                <a:ea typeface="+mn-ea"/>
                <a:cs typeface="+mn-cs"/>
              </a:defRPr>
            </a:lvl3pPr>
            <a:lvl4pPr marL="1493124" algn="l" defTabSz="995416" rtl="0" eaLnBrk="1" latinLnBrk="0" hangingPunct="1">
              <a:defRPr kumimoji="1" sz="1959" kern="1200">
                <a:solidFill>
                  <a:schemeClr val="tx1"/>
                </a:solidFill>
                <a:latin typeface="+mn-lt"/>
                <a:ea typeface="+mn-ea"/>
                <a:cs typeface="+mn-cs"/>
              </a:defRPr>
            </a:lvl4pPr>
            <a:lvl5pPr marL="1990832" algn="l" defTabSz="995416" rtl="0" eaLnBrk="1" latinLnBrk="0" hangingPunct="1">
              <a:defRPr kumimoji="1" sz="1959" kern="1200">
                <a:solidFill>
                  <a:schemeClr val="tx1"/>
                </a:solidFill>
                <a:latin typeface="+mn-lt"/>
                <a:ea typeface="+mn-ea"/>
                <a:cs typeface="+mn-cs"/>
              </a:defRPr>
            </a:lvl5pPr>
            <a:lvl6pPr marL="2488540" algn="l" defTabSz="995416" rtl="0" eaLnBrk="1" latinLnBrk="0" hangingPunct="1">
              <a:defRPr kumimoji="1" sz="1959" kern="1200">
                <a:solidFill>
                  <a:schemeClr val="tx1"/>
                </a:solidFill>
                <a:latin typeface="+mn-lt"/>
                <a:ea typeface="+mn-ea"/>
                <a:cs typeface="+mn-cs"/>
              </a:defRPr>
            </a:lvl6pPr>
            <a:lvl7pPr marL="2986248" algn="l" defTabSz="995416" rtl="0" eaLnBrk="1" latinLnBrk="0" hangingPunct="1">
              <a:defRPr kumimoji="1" sz="1959" kern="1200">
                <a:solidFill>
                  <a:schemeClr val="tx1"/>
                </a:solidFill>
                <a:latin typeface="+mn-lt"/>
                <a:ea typeface="+mn-ea"/>
                <a:cs typeface="+mn-cs"/>
              </a:defRPr>
            </a:lvl7pPr>
            <a:lvl8pPr marL="3483955" algn="l" defTabSz="995416" rtl="0" eaLnBrk="1" latinLnBrk="0" hangingPunct="1">
              <a:defRPr kumimoji="1" sz="1959" kern="1200">
                <a:solidFill>
                  <a:schemeClr val="tx1"/>
                </a:solidFill>
                <a:latin typeface="+mn-lt"/>
                <a:ea typeface="+mn-ea"/>
                <a:cs typeface="+mn-cs"/>
              </a:defRPr>
            </a:lvl8pPr>
            <a:lvl9pPr marL="3981663" algn="l" defTabSz="995416" rtl="0" eaLnBrk="1" latinLnBrk="0" hangingPunct="1">
              <a:defRPr kumimoji="1" sz="1959" kern="1200">
                <a:solidFill>
                  <a:schemeClr val="tx1"/>
                </a:solidFill>
                <a:latin typeface="+mn-lt"/>
                <a:ea typeface="+mn-ea"/>
                <a:cs typeface="+mn-cs"/>
              </a:defRPr>
            </a:lvl9pPr>
          </a:lstStyle>
          <a:p>
            <a:pPr algn="ctr">
              <a:lnSpc>
                <a:spcPct val="150000"/>
              </a:lnSpc>
            </a:pPr>
            <a:r>
              <a:rPr lang="ja-JP" altLang="en-US" sz="1400" b="1">
                <a:latin typeface="Meiryo"/>
                <a:ea typeface="Meiryo"/>
                <a:cs typeface="+mn-lt"/>
              </a:rPr>
              <a:t>約 </a:t>
            </a:r>
            <a:r>
              <a:rPr lang="en-US" altLang="ja-JP" sz="4000" b="1">
                <a:latin typeface="Meiryo"/>
                <a:ea typeface="Meiryo"/>
                <a:cs typeface="+mn-lt"/>
              </a:rPr>
              <a:t>10</a:t>
            </a:r>
            <a:r>
              <a:rPr lang="ja-JP" altLang="en-US" sz="1400" b="1">
                <a:latin typeface="Meiryo"/>
                <a:ea typeface="Meiryo"/>
                <a:cs typeface="+mn-lt"/>
              </a:rPr>
              <a:t> 億人</a:t>
            </a:r>
            <a:endParaRPr lang="ja-JP" sz="1400" b="1">
              <a:latin typeface="Meiryo"/>
              <a:ea typeface="Meiryo"/>
            </a:endParaRPr>
          </a:p>
        </p:txBody>
      </p:sp>
      <p:sp>
        <p:nvSpPr>
          <p:cNvPr id="18" name="テキスト ボックス 17">
            <a:extLst>
              <a:ext uri="{FF2B5EF4-FFF2-40B4-BE49-F238E27FC236}">
                <a16:creationId xmlns:a16="http://schemas.microsoft.com/office/drawing/2014/main" id="{A373CC6F-6654-E071-25FE-23FBA55823D7}"/>
              </a:ext>
            </a:extLst>
          </p:cNvPr>
          <p:cNvSpPr txBox="1"/>
          <p:nvPr/>
        </p:nvSpPr>
        <p:spPr>
          <a:xfrm>
            <a:off x="7509817" y="3174014"/>
            <a:ext cx="1273564" cy="938719"/>
          </a:xfrm>
          <a:prstGeom prst="rect">
            <a:avLst/>
          </a:prstGeom>
          <a:noFill/>
        </p:spPr>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defPPr>
              <a:defRPr lang="ja-JP"/>
            </a:defPPr>
            <a:lvl1pPr marL="0" algn="l" defTabSz="995416" rtl="0" eaLnBrk="1" latinLnBrk="0" hangingPunct="1">
              <a:defRPr kumimoji="1" sz="1959" kern="1200">
                <a:solidFill>
                  <a:schemeClr val="tx1"/>
                </a:solidFill>
                <a:latin typeface="+mn-lt"/>
                <a:ea typeface="+mn-ea"/>
                <a:cs typeface="+mn-cs"/>
              </a:defRPr>
            </a:lvl1pPr>
            <a:lvl2pPr marL="497708" algn="l" defTabSz="995416" rtl="0" eaLnBrk="1" latinLnBrk="0" hangingPunct="1">
              <a:defRPr kumimoji="1" sz="1959" kern="1200">
                <a:solidFill>
                  <a:schemeClr val="tx1"/>
                </a:solidFill>
                <a:latin typeface="+mn-lt"/>
                <a:ea typeface="+mn-ea"/>
                <a:cs typeface="+mn-cs"/>
              </a:defRPr>
            </a:lvl2pPr>
            <a:lvl3pPr marL="995416" algn="l" defTabSz="995416" rtl="0" eaLnBrk="1" latinLnBrk="0" hangingPunct="1">
              <a:defRPr kumimoji="1" sz="1959" kern="1200">
                <a:solidFill>
                  <a:schemeClr val="tx1"/>
                </a:solidFill>
                <a:latin typeface="+mn-lt"/>
                <a:ea typeface="+mn-ea"/>
                <a:cs typeface="+mn-cs"/>
              </a:defRPr>
            </a:lvl3pPr>
            <a:lvl4pPr marL="1493124" algn="l" defTabSz="995416" rtl="0" eaLnBrk="1" latinLnBrk="0" hangingPunct="1">
              <a:defRPr kumimoji="1" sz="1959" kern="1200">
                <a:solidFill>
                  <a:schemeClr val="tx1"/>
                </a:solidFill>
                <a:latin typeface="+mn-lt"/>
                <a:ea typeface="+mn-ea"/>
                <a:cs typeface="+mn-cs"/>
              </a:defRPr>
            </a:lvl4pPr>
            <a:lvl5pPr marL="1990832" algn="l" defTabSz="995416" rtl="0" eaLnBrk="1" latinLnBrk="0" hangingPunct="1">
              <a:defRPr kumimoji="1" sz="1959" kern="1200">
                <a:solidFill>
                  <a:schemeClr val="tx1"/>
                </a:solidFill>
                <a:latin typeface="+mn-lt"/>
                <a:ea typeface="+mn-ea"/>
                <a:cs typeface="+mn-cs"/>
              </a:defRPr>
            </a:lvl5pPr>
            <a:lvl6pPr marL="2488540" algn="l" defTabSz="995416" rtl="0" eaLnBrk="1" latinLnBrk="0" hangingPunct="1">
              <a:defRPr kumimoji="1" sz="1959" kern="1200">
                <a:solidFill>
                  <a:schemeClr val="tx1"/>
                </a:solidFill>
                <a:latin typeface="+mn-lt"/>
                <a:ea typeface="+mn-ea"/>
                <a:cs typeface="+mn-cs"/>
              </a:defRPr>
            </a:lvl6pPr>
            <a:lvl7pPr marL="2986248" algn="l" defTabSz="995416" rtl="0" eaLnBrk="1" latinLnBrk="0" hangingPunct="1">
              <a:defRPr kumimoji="1" sz="1959" kern="1200">
                <a:solidFill>
                  <a:schemeClr val="tx1"/>
                </a:solidFill>
                <a:latin typeface="+mn-lt"/>
                <a:ea typeface="+mn-ea"/>
                <a:cs typeface="+mn-cs"/>
              </a:defRPr>
            </a:lvl7pPr>
            <a:lvl8pPr marL="3483955" algn="l" defTabSz="995416" rtl="0" eaLnBrk="1" latinLnBrk="0" hangingPunct="1">
              <a:defRPr kumimoji="1" sz="1959" kern="1200">
                <a:solidFill>
                  <a:schemeClr val="tx1"/>
                </a:solidFill>
                <a:latin typeface="+mn-lt"/>
                <a:ea typeface="+mn-ea"/>
                <a:cs typeface="+mn-cs"/>
              </a:defRPr>
            </a:lvl8pPr>
            <a:lvl9pPr marL="3981663" algn="l" defTabSz="995416" rtl="0" eaLnBrk="1" latinLnBrk="0" hangingPunct="1">
              <a:defRPr kumimoji="1" sz="1959" kern="1200">
                <a:solidFill>
                  <a:schemeClr val="tx1"/>
                </a:solidFill>
                <a:latin typeface="+mn-lt"/>
                <a:ea typeface="+mn-ea"/>
                <a:cs typeface="+mn-cs"/>
              </a:defRPr>
            </a:lvl9pPr>
          </a:lstStyle>
          <a:p>
            <a:pPr algn="ctr">
              <a:lnSpc>
                <a:spcPct val="150000"/>
              </a:lnSpc>
            </a:pPr>
            <a:r>
              <a:rPr lang="en-US" altLang="ja-JP" sz="4000" b="1">
                <a:latin typeface="Meiryo"/>
                <a:ea typeface="Meiryo"/>
                <a:cs typeface="+mn-lt"/>
              </a:rPr>
              <a:t>91</a:t>
            </a:r>
            <a:r>
              <a:rPr lang="ja-JP" altLang="en-US" sz="1400" b="1">
                <a:latin typeface="Meiryo"/>
                <a:ea typeface="Meiryo"/>
                <a:cs typeface="+mn-lt"/>
              </a:rPr>
              <a:t> ％</a:t>
            </a:r>
            <a:endParaRPr lang="ja-JP" sz="1400" b="1">
              <a:latin typeface="Meiryo"/>
              <a:ea typeface="Meiryo"/>
            </a:endParaRPr>
          </a:p>
        </p:txBody>
      </p:sp>
      <p:pic>
        <p:nvPicPr>
          <p:cNvPr id="28" name="図 27" descr="アイコン&#10;&#10;AI 生成コンテンツは間違っている可能性があります。">
            <a:extLst>
              <a:ext uri="{FF2B5EF4-FFF2-40B4-BE49-F238E27FC236}">
                <a16:creationId xmlns:a16="http://schemas.microsoft.com/office/drawing/2014/main" id="{AE2375B1-FC84-DC53-2B86-9C1F2284FED8}"/>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559165" y="2943591"/>
            <a:ext cx="996685" cy="1364513"/>
          </a:xfrm>
          <a:prstGeom prst="rect">
            <a:avLst/>
          </a:prstGeom>
          <a:ln>
            <a:noFill/>
          </a:ln>
        </p:spPr>
      </p:pic>
      <p:pic>
        <p:nvPicPr>
          <p:cNvPr id="29" name="図 28" descr="アイコン&#10;&#10;AI 生成コンテンツは間違っている可能性があります。">
            <a:extLst>
              <a:ext uri="{FF2B5EF4-FFF2-40B4-BE49-F238E27FC236}">
                <a16:creationId xmlns:a16="http://schemas.microsoft.com/office/drawing/2014/main" id="{5BA9D7AC-B687-29D9-620C-DCF1F0A04E41}"/>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6319037" y="3092795"/>
            <a:ext cx="1185593" cy="1066105"/>
          </a:xfrm>
          <a:prstGeom prst="rect">
            <a:avLst/>
          </a:prstGeom>
          <a:ln>
            <a:noFill/>
          </a:ln>
        </p:spPr>
      </p:pic>
      <p:sp>
        <p:nvSpPr>
          <p:cNvPr id="19" name="テキスト ボックス 00">
            <a:extLst>
              <a:ext uri="{FF2B5EF4-FFF2-40B4-BE49-F238E27FC236}">
                <a16:creationId xmlns:a16="http://schemas.microsoft.com/office/drawing/2014/main" id="{F17161A1-2291-660F-D073-115580FF9753}"/>
              </a:ext>
            </a:extLst>
          </p:cNvPr>
          <p:cNvSpPr txBox="1"/>
          <p:nvPr/>
        </p:nvSpPr>
        <p:spPr>
          <a:xfrm>
            <a:off x="592410" y="782545"/>
            <a:ext cx="794847" cy="523220"/>
          </a:xfrm>
          <a:prstGeom prst="rect">
            <a:avLst/>
          </a:prstGeom>
          <a:noFill/>
        </p:spPr>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defPPr>
              <a:defRPr lang="ja-JP"/>
            </a:defPPr>
            <a:lvl1pPr marL="0" algn="l" defTabSz="995416" rtl="0" eaLnBrk="1" latinLnBrk="0" hangingPunct="1">
              <a:defRPr kumimoji="1" sz="1959" kern="1200">
                <a:solidFill>
                  <a:schemeClr val="tx1"/>
                </a:solidFill>
                <a:latin typeface="+mn-lt"/>
                <a:ea typeface="+mn-ea"/>
                <a:cs typeface="+mn-cs"/>
              </a:defRPr>
            </a:lvl1pPr>
            <a:lvl2pPr marL="497708" algn="l" defTabSz="995416" rtl="0" eaLnBrk="1" latinLnBrk="0" hangingPunct="1">
              <a:defRPr kumimoji="1" sz="1959" kern="1200">
                <a:solidFill>
                  <a:schemeClr val="tx1"/>
                </a:solidFill>
                <a:latin typeface="+mn-lt"/>
                <a:ea typeface="+mn-ea"/>
                <a:cs typeface="+mn-cs"/>
              </a:defRPr>
            </a:lvl2pPr>
            <a:lvl3pPr marL="995416" algn="l" defTabSz="995416" rtl="0" eaLnBrk="1" latinLnBrk="0" hangingPunct="1">
              <a:defRPr kumimoji="1" sz="1959" kern="1200">
                <a:solidFill>
                  <a:schemeClr val="tx1"/>
                </a:solidFill>
                <a:latin typeface="+mn-lt"/>
                <a:ea typeface="+mn-ea"/>
                <a:cs typeface="+mn-cs"/>
              </a:defRPr>
            </a:lvl3pPr>
            <a:lvl4pPr marL="1493124" algn="l" defTabSz="995416" rtl="0" eaLnBrk="1" latinLnBrk="0" hangingPunct="1">
              <a:defRPr kumimoji="1" sz="1959" kern="1200">
                <a:solidFill>
                  <a:schemeClr val="tx1"/>
                </a:solidFill>
                <a:latin typeface="+mn-lt"/>
                <a:ea typeface="+mn-ea"/>
                <a:cs typeface="+mn-cs"/>
              </a:defRPr>
            </a:lvl4pPr>
            <a:lvl5pPr marL="1990832" algn="l" defTabSz="995416" rtl="0" eaLnBrk="1" latinLnBrk="0" hangingPunct="1">
              <a:defRPr kumimoji="1" sz="1959" kern="1200">
                <a:solidFill>
                  <a:schemeClr val="tx1"/>
                </a:solidFill>
                <a:latin typeface="+mn-lt"/>
                <a:ea typeface="+mn-ea"/>
                <a:cs typeface="+mn-cs"/>
              </a:defRPr>
            </a:lvl5pPr>
            <a:lvl6pPr marL="2488540" algn="l" defTabSz="995416" rtl="0" eaLnBrk="1" latinLnBrk="0" hangingPunct="1">
              <a:defRPr kumimoji="1" sz="1959" kern="1200">
                <a:solidFill>
                  <a:schemeClr val="tx1"/>
                </a:solidFill>
                <a:latin typeface="+mn-lt"/>
                <a:ea typeface="+mn-ea"/>
                <a:cs typeface="+mn-cs"/>
              </a:defRPr>
            </a:lvl6pPr>
            <a:lvl7pPr marL="2986248" algn="l" defTabSz="995416" rtl="0" eaLnBrk="1" latinLnBrk="0" hangingPunct="1">
              <a:defRPr kumimoji="1" sz="1959" kern="1200">
                <a:solidFill>
                  <a:schemeClr val="tx1"/>
                </a:solidFill>
                <a:latin typeface="+mn-lt"/>
                <a:ea typeface="+mn-ea"/>
                <a:cs typeface="+mn-cs"/>
              </a:defRPr>
            </a:lvl7pPr>
            <a:lvl8pPr marL="3483955" algn="l" defTabSz="995416" rtl="0" eaLnBrk="1" latinLnBrk="0" hangingPunct="1">
              <a:defRPr kumimoji="1" sz="1959" kern="1200">
                <a:solidFill>
                  <a:schemeClr val="tx1"/>
                </a:solidFill>
                <a:latin typeface="+mn-lt"/>
                <a:ea typeface="+mn-ea"/>
                <a:cs typeface="+mn-cs"/>
              </a:defRPr>
            </a:lvl8pPr>
            <a:lvl9pPr marL="3981663" algn="l" defTabSz="995416" rtl="0" eaLnBrk="1" latinLnBrk="0" hangingPunct="1">
              <a:defRPr kumimoji="1" sz="1959" kern="1200">
                <a:solidFill>
                  <a:schemeClr val="tx1"/>
                </a:solidFill>
                <a:latin typeface="+mn-lt"/>
                <a:ea typeface="+mn-ea"/>
                <a:cs typeface="+mn-cs"/>
              </a:defRPr>
            </a:lvl9pPr>
          </a:lstStyle>
          <a:p>
            <a:pPr algn="ctr"/>
            <a:r>
              <a:rPr lang="ja-JP" altLang="en-US" sz="2800" b="1">
                <a:solidFill>
                  <a:schemeClr val="bg1"/>
                </a:solidFill>
                <a:latin typeface="Meiryo"/>
                <a:ea typeface="Meiryo"/>
              </a:rPr>
              <a:t>02</a:t>
            </a:r>
            <a:endParaRPr lang="ja-JP" sz="2800" b="1">
              <a:solidFill>
                <a:schemeClr val="bg1"/>
              </a:solidFill>
              <a:latin typeface="Meiryo"/>
              <a:ea typeface="Meiryo"/>
            </a:endParaRPr>
          </a:p>
        </p:txBody>
      </p:sp>
      <p:sp>
        <p:nvSpPr>
          <p:cNvPr id="21" name="テキスト ボックス タイトル">
            <a:extLst>
              <a:ext uri="{FF2B5EF4-FFF2-40B4-BE49-F238E27FC236}">
                <a16:creationId xmlns:a16="http://schemas.microsoft.com/office/drawing/2014/main" id="{3863E6B3-3F29-03EA-F521-5BC1ED9DED69}"/>
              </a:ext>
            </a:extLst>
          </p:cNvPr>
          <p:cNvSpPr txBox="1"/>
          <p:nvPr/>
        </p:nvSpPr>
        <p:spPr>
          <a:xfrm>
            <a:off x="1681565" y="780824"/>
            <a:ext cx="5071610" cy="523220"/>
          </a:xfrm>
          <a:prstGeom prst="rect">
            <a:avLst/>
          </a:prstGeom>
          <a:noFill/>
        </p:spPr>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defPPr>
              <a:defRPr lang="ja-JP"/>
            </a:defPPr>
            <a:lvl1pPr marL="0" algn="l" defTabSz="995416" rtl="0" eaLnBrk="1" latinLnBrk="0" hangingPunct="1">
              <a:defRPr kumimoji="1" sz="1959" kern="1200">
                <a:solidFill>
                  <a:schemeClr val="tx1"/>
                </a:solidFill>
                <a:latin typeface="+mn-lt"/>
                <a:ea typeface="+mn-ea"/>
                <a:cs typeface="+mn-cs"/>
              </a:defRPr>
            </a:lvl1pPr>
            <a:lvl2pPr marL="497708" algn="l" defTabSz="995416" rtl="0" eaLnBrk="1" latinLnBrk="0" hangingPunct="1">
              <a:defRPr kumimoji="1" sz="1959" kern="1200">
                <a:solidFill>
                  <a:schemeClr val="tx1"/>
                </a:solidFill>
                <a:latin typeface="+mn-lt"/>
                <a:ea typeface="+mn-ea"/>
                <a:cs typeface="+mn-cs"/>
              </a:defRPr>
            </a:lvl2pPr>
            <a:lvl3pPr marL="995416" algn="l" defTabSz="995416" rtl="0" eaLnBrk="1" latinLnBrk="0" hangingPunct="1">
              <a:defRPr kumimoji="1" sz="1959" kern="1200">
                <a:solidFill>
                  <a:schemeClr val="tx1"/>
                </a:solidFill>
                <a:latin typeface="+mn-lt"/>
                <a:ea typeface="+mn-ea"/>
                <a:cs typeface="+mn-cs"/>
              </a:defRPr>
            </a:lvl3pPr>
            <a:lvl4pPr marL="1493124" algn="l" defTabSz="995416" rtl="0" eaLnBrk="1" latinLnBrk="0" hangingPunct="1">
              <a:defRPr kumimoji="1" sz="1959" kern="1200">
                <a:solidFill>
                  <a:schemeClr val="tx1"/>
                </a:solidFill>
                <a:latin typeface="+mn-lt"/>
                <a:ea typeface="+mn-ea"/>
                <a:cs typeface="+mn-cs"/>
              </a:defRPr>
            </a:lvl4pPr>
            <a:lvl5pPr marL="1990832" algn="l" defTabSz="995416" rtl="0" eaLnBrk="1" latinLnBrk="0" hangingPunct="1">
              <a:defRPr kumimoji="1" sz="1959" kern="1200">
                <a:solidFill>
                  <a:schemeClr val="tx1"/>
                </a:solidFill>
                <a:latin typeface="+mn-lt"/>
                <a:ea typeface="+mn-ea"/>
                <a:cs typeface="+mn-cs"/>
              </a:defRPr>
            </a:lvl5pPr>
            <a:lvl6pPr marL="2488540" algn="l" defTabSz="995416" rtl="0" eaLnBrk="1" latinLnBrk="0" hangingPunct="1">
              <a:defRPr kumimoji="1" sz="1959" kern="1200">
                <a:solidFill>
                  <a:schemeClr val="tx1"/>
                </a:solidFill>
                <a:latin typeface="+mn-lt"/>
                <a:ea typeface="+mn-ea"/>
                <a:cs typeface="+mn-cs"/>
              </a:defRPr>
            </a:lvl6pPr>
            <a:lvl7pPr marL="2986248" algn="l" defTabSz="995416" rtl="0" eaLnBrk="1" latinLnBrk="0" hangingPunct="1">
              <a:defRPr kumimoji="1" sz="1959" kern="1200">
                <a:solidFill>
                  <a:schemeClr val="tx1"/>
                </a:solidFill>
                <a:latin typeface="+mn-lt"/>
                <a:ea typeface="+mn-ea"/>
                <a:cs typeface="+mn-cs"/>
              </a:defRPr>
            </a:lvl7pPr>
            <a:lvl8pPr marL="3483955" algn="l" defTabSz="995416" rtl="0" eaLnBrk="1" latinLnBrk="0" hangingPunct="1">
              <a:defRPr kumimoji="1" sz="1959" kern="1200">
                <a:solidFill>
                  <a:schemeClr val="tx1"/>
                </a:solidFill>
                <a:latin typeface="+mn-lt"/>
                <a:ea typeface="+mn-ea"/>
                <a:cs typeface="+mn-cs"/>
              </a:defRPr>
            </a:lvl8pPr>
            <a:lvl9pPr marL="3981663" algn="l" defTabSz="995416" rtl="0" eaLnBrk="1" latinLnBrk="0" hangingPunct="1">
              <a:defRPr kumimoji="1" sz="1959" kern="1200">
                <a:solidFill>
                  <a:schemeClr val="tx1"/>
                </a:solidFill>
                <a:latin typeface="+mn-lt"/>
                <a:ea typeface="+mn-ea"/>
                <a:cs typeface="+mn-cs"/>
              </a:defRPr>
            </a:lvl9pPr>
          </a:lstStyle>
          <a:p>
            <a:pPr algn="l"/>
            <a:r>
              <a:rPr lang="en-US" altLang="ja-JP" sz="2800" b="1" err="1">
                <a:latin typeface="Meiryo"/>
                <a:ea typeface="Meiryo"/>
              </a:rPr>
              <a:t>ODAとJICA</a:t>
            </a:r>
            <a:endParaRPr lang="ja-JP" sz="2800" b="1" err="1">
              <a:latin typeface="Meiryo"/>
              <a:ea typeface="Meiryo"/>
            </a:endParaRPr>
          </a:p>
        </p:txBody>
      </p:sp>
      <p:pic>
        <p:nvPicPr>
          <p:cNvPr id="4" name="図 3" descr="ロゴ&#10;&#10;AI 生成コンテンツは間違っている可能性があります。">
            <a:extLst>
              <a:ext uri="{FF2B5EF4-FFF2-40B4-BE49-F238E27FC236}">
                <a16:creationId xmlns:a16="http://schemas.microsoft.com/office/drawing/2014/main" id="{3D142C2C-7AB5-4B16-B59B-43D56E81333E}"/>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927585" y="4886864"/>
            <a:ext cx="7441262" cy="2046195"/>
          </a:xfrm>
          <a:prstGeom prst="rect">
            <a:avLst/>
          </a:prstGeom>
          <a:ln>
            <a:noFill/>
          </a:ln>
        </p:spPr>
      </p:pic>
      <p:grpSp>
        <p:nvGrpSpPr>
          <p:cNvPr id="10" name="グループ化 9">
            <a:extLst>
              <a:ext uri="{FF2B5EF4-FFF2-40B4-BE49-F238E27FC236}">
                <a16:creationId xmlns:a16="http://schemas.microsoft.com/office/drawing/2014/main" id="{1E84C410-2977-42A6-05A0-541D3407AAA9}"/>
              </a:ext>
            </a:extLst>
          </p:cNvPr>
          <p:cNvGrpSpPr/>
          <p:nvPr/>
        </p:nvGrpSpPr>
        <p:grpSpPr>
          <a:xfrm>
            <a:off x="10154487" y="7132940"/>
            <a:ext cx="476056" cy="275437"/>
            <a:chOff x="9952321" y="7089339"/>
            <a:chExt cx="476056" cy="275437"/>
          </a:xfrm>
        </p:grpSpPr>
        <p:sp>
          <p:nvSpPr>
            <p:cNvPr id="8" name="楕円 7">
              <a:extLst>
                <a:ext uri="{FF2B5EF4-FFF2-40B4-BE49-F238E27FC236}">
                  <a16:creationId xmlns:a16="http://schemas.microsoft.com/office/drawing/2014/main" id="{849A7214-F9F3-10AE-DB1B-E1E09FD67EA8}"/>
                </a:ext>
              </a:extLst>
            </p:cNvPr>
            <p:cNvSpPr/>
            <p:nvPr/>
          </p:nvSpPr>
          <p:spPr>
            <a:xfrm>
              <a:off x="10050709" y="7089339"/>
              <a:ext cx="273941" cy="275258"/>
            </a:xfrm>
            <a:prstGeom prst="ellipse">
              <a:avLst/>
            </a:prstGeom>
            <a:solidFill>
              <a:srgbClr val="EFEFE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9" name="テキスト ボックス 8">
              <a:extLst>
                <a:ext uri="{FF2B5EF4-FFF2-40B4-BE49-F238E27FC236}">
                  <a16:creationId xmlns:a16="http://schemas.microsoft.com/office/drawing/2014/main" id="{B68B7181-961C-AF06-911F-EC49AA0B9CE2}"/>
                </a:ext>
              </a:extLst>
            </p:cNvPr>
            <p:cNvSpPr txBox="1"/>
            <p:nvPr/>
          </p:nvSpPr>
          <p:spPr>
            <a:xfrm>
              <a:off x="9952321" y="7118555"/>
              <a:ext cx="476056" cy="246221"/>
            </a:xfrm>
            <a:prstGeom prst="rect">
              <a:avLst/>
            </a:prstGeom>
            <a:noFill/>
          </p:spPr>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algn="ctr"/>
              <a:r>
                <a:rPr lang="ja-JP" altLang="en-US" sz="1000" dirty="0">
                  <a:latin typeface="Meiryo"/>
                  <a:ea typeface="Meiryo"/>
                </a:rPr>
                <a:t>03</a:t>
              </a:r>
              <a:endParaRPr lang="ja-JP" sz="1000" dirty="0">
                <a:latin typeface="Meiryo"/>
                <a:ea typeface="Meiryo"/>
              </a:endParaRPr>
            </a:p>
          </p:txBody>
        </p:sp>
      </p:grpSp>
    </p:spTree>
    <p:extLst>
      <p:ext uri="{BB962C8B-B14F-4D97-AF65-F5344CB8AC3E}">
        <p14:creationId xmlns:p14="http://schemas.microsoft.com/office/powerpoint/2010/main" val="421042546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D727692-AB6C-F94F-D780-6560E865D8EC}"/>
            </a:ext>
          </a:extLst>
        </p:cNvPr>
        <p:cNvGrpSpPr/>
        <p:nvPr/>
      </p:nvGrpSpPr>
      <p:grpSpPr>
        <a:xfrm>
          <a:off x="0" y="0"/>
          <a:ext cx="0" cy="0"/>
          <a:chOff x="0" y="0"/>
          <a:chExt cx="0" cy="0"/>
        </a:xfrm>
      </p:grpSpPr>
      <p:sp>
        <p:nvSpPr>
          <p:cNvPr id="32" name="ガイド" hidden="1">
            <a:extLst>
              <a:ext uri="{FF2B5EF4-FFF2-40B4-BE49-F238E27FC236}">
                <a16:creationId xmlns:a16="http://schemas.microsoft.com/office/drawing/2014/main" id="{2AE07EC3-1A09-48ED-8223-D91934F4B9BE}"/>
              </a:ext>
            </a:extLst>
          </p:cNvPr>
          <p:cNvSpPr/>
          <p:nvPr/>
        </p:nvSpPr>
        <p:spPr>
          <a:xfrm>
            <a:off x="536360" y="1784002"/>
            <a:ext cx="9612344" cy="5240648"/>
          </a:xfrm>
          <a:prstGeom prst="rect">
            <a:avLst/>
          </a:prstGeom>
          <a:solidFill>
            <a:schemeClr val="bg1"/>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ja-JP"/>
            </a:defPPr>
            <a:lvl1pPr marL="0" algn="l" defTabSz="995416" rtl="0" eaLnBrk="1" latinLnBrk="0" hangingPunct="1">
              <a:defRPr kumimoji="1" sz="1959" kern="1200">
                <a:solidFill>
                  <a:schemeClr val="tx1"/>
                </a:solidFill>
                <a:latin typeface="+mn-lt"/>
                <a:ea typeface="+mn-ea"/>
                <a:cs typeface="+mn-cs"/>
              </a:defRPr>
            </a:lvl1pPr>
            <a:lvl2pPr marL="497708" algn="l" defTabSz="995416" rtl="0" eaLnBrk="1" latinLnBrk="0" hangingPunct="1">
              <a:defRPr kumimoji="1" sz="1959" kern="1200">
                <a:solidFill>
                  <a:schemeClr val="tx1"/>
                </a:solidFill>
                <a:latin typeface="+mn-lt"/>
                <a:ea typeface="+mn-ea"/>
                <a:cs typeface="+mn-cs"/>
              </a:defRPr>
            </a:lvl2pPr>
            <a:lvl3pPr marL="995416" algn="l" defTabSz="995416" rtl="0" eaLnBrk="1" latinLnBrk="0" hangingPunct="1">
              <a:defRPr kumimoji="1" sz="1959" kern="1200">
                <a:solidFill>
                  <a:schemeClr val="tx1"/>
                </a:solidFill>
                <a:latin typeface="+mn-lt"/>
                <a:ea typeface="+mn-ea"/>
                <a:cs typeface="+mn-cs"/>
              </a:defRPr>
            </a:lvl3pPr>
            <a:lvl4pPr marL="1493124" algn="l" defTabSz="995416" rtl="0" eaLnBrk="1" latinLnBrk="0" hangingPunct="1">
              <a:defRPr kumimoji="1" sz="1959" kern="1200">
                <a:solidFill>
                  <a:schemeClr val="tx1"/>
                </a:solidFill>
                <a:latin typeface="+mn-lt"/>
                <a:ea typeface="+mn-ea"/>
                <a:cs typeface="+mn-cs"/>
              </a:defRPr>
            </a:lvl4pPr>
            <a:lvl5pPr marL="1990832" algn="l" defTabSz="995416" rtl="0" eaLnBrk="1" latinLnBrk="0" hangingPunct="1">
              <a:defRPr kumimoji="1" sz="1959" kern="1200">
                <a:solidFill>
                  <a:schemeClr val="tx1"/>
                </a:solidFill>
                <a:latin typeface="+mn-lt"/>
                <a:ea typeface="+mn-ea"/>
                <a:cs typeface="+mn-cs"/>
              </a:defRPr>
            </a:lvl5pPr>
            <a:lvl6pPr marL="2488540" algn="l" defTabSz="995416" rtl="0" eaLnBrk="1" latinLnBrk="0" hangingPunct="1">
              <a:defRPr kumimoji="1" sz="1959" kern="1200">
                <a:solidFill>
                  <a:schemeClr val="tx1"/>
                </a:solidFill>
                <a:latin typeface="+mn-lt"/>
                <a:ea typeface="+mn-ea"/>
                <a:cs typeface="+mn-cs"/>
              </a:defRPr>
            </a:lvl6pPr>
            <a:lvl7pPr marL="2986248" algn="l" defTabSz="995416" rtl="0" eaLnBrk="1" latinLnBrk="0" hangingPunct="1">
              <a:defRPr kumimoji="1" sz="1959" kern="1200">
                <a:solidFill>
                  <a:schemeClr val="tx1"/>
                </a:solidFill>
                <a:latin typeface="+mn-lt"/>
                <a:ea typeface="+mn-ea"/>
                <a:cs typeface="+mn-cs"/>
              </a:defRPr>
            </a:lvl7pPr>
            <a:lvl8pPr marL="3483955" algn="l" defTabSz="995416" rtl="0" eaLnBrk="1" latinLnBrk="0" hangingPunct="1">
              <a:defRPr kumimoji="1" sz="1959" kern="1200">
                <a:solidFill>
                  <a:schemeClr val="tx1"/>
                </a:solidFill>
                <a:latin typeface="+mn-lt"/>
                <a:ea typeface="+mn-ea"/>
                <a:cs typeface="+mn-cs"/>
              </a:defRPr>
            </a:lvl8pPr>
            <a:lvl9pPr marL="3981663" algn="l" defTabSz="995416" rtl="0" eaLnBrk="1" latinLnBrk="0" hangingPunct="1">
              <a:defRPr kumimoji="1" sz="1959" kern="1200">
                <a:solidFill>
                  <a:schemeClr val="tx1"/>
                </a:solidFill>
                <a:latin typeface="+mn-lt"/>
                <a:ea typeface="+mn-ea"/>
                <a:cs typeface="+mn-cs"/>
              </a:defRPr>
            </a:lvl9pPr>
          </a:lstStyle>
          <a:p>
            <a:pPr algn="ctr"/>
            <a:endParaRPr lang="ja-JP" altLang="en-US" sz="1959"/>
          </a:p>
        </p:txBody>
      </p:sp>
      <p:grpSp>
        <p:nvGrpSpPr>
          <p:cNvPr id="15" name="グループ化 14">
            <a:extLst>
              <a:ext uri="{FF2B5EF4-FFF2-40B4-BE49-F238E27FC236}">
                <a16:creationId xmlns:a16="http://schemas.microsoft.com/office/drawing/2014/main" id="{739E544B-6E6C-430D-CF59-F2C165062408}"/>
              </a:ext>
            </a:extLst>
          </p:cNvPr>
          <p:cNvGrpSpPr/>
          <p:nvPr/>
        </p:nvGrpSpPr>
        <p:grpSpPr>
          <a:xfrm>
            <a:off x="779226" y="1795715"/>
            <a:ext cx="9124489" cy="5222715"/>
            <a:chOff x="715802" y="2338750"/>
            <a:chExt cx="9243409" cy="4493383"/>
          </a:xfrm>
        </p:grpSpPr>
        <p:sp>
          <p:nvSpPr>
            <p:cNvPr id="2" name="正方形/長方形 1">
              <a:extLst>
                <a:ext uri="{FF2B5EF4-FFF2-40B4-BE49-F238E27FC236}">
                  <a16:creationId xmlns:a16="http://schemas.microsoft.com/office/drawing/2014/main" id="{4B722D57-A443-8C92-60EC-31CB3AE1047B}"/>
                </a:ext>
              </a:extLst>
            </p:cNvPr>
            <p:cNvSpPr/>
            <p:nvPr/>
          </p:nvSpPr>
          <p:spPr>
            <a:xfrm>
              <a:off x="724812" y="2338750"/>
              <a:ext cx="9234399" cy="636860"/>
            </a:xfrm>
            <a:prstGeom prst="rect">
              <a:avLst/>
            </a:prstGeom>
            <a:solidFill>
              <a:srgbClr val="E5EEF9"/>
            </a:solidFill>
            <a:ln>
              <a:noFill/>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6" name="正方形/長方形 5">
              <a:extLst>
                <a:ext uri="{FF2B5EF4-FFF2-40B4-BE49-F238E27FC236}">
                  <a16:creationId xmlns:a16="http://schemas.microsoft.com/office/drawing/2014/main" id="{99355CD5-761D-758B-7841-181242D4C3C5}"/>
                </a:ext>
              </a:extLst>
            </p:cNvPr>
            <p:cNvSpPr/>
            <p:nvPr/>
          </p:nvSpPr>
          <p:spPr>
            <a:xfrm>
              <a:off x="724731" y="3624258"/>
              <a:ext cx="9234399" cy="636860"/>
            </a:xfrm>
            <a:prstGeom prst="rect">
              <a:avLst/>
            </a:prstGeom>
            <a:solidFill>
              <a:srgbClr val="E5EEF9"/>
            </a:solidFill>
            <a:ln>
              <a:noFill/>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7" name="正方形/長方形 6">
              <a:extLst>
                <a:ext uri="{FF2B5EF4-FFF2-40B4-BE49-F238E27FC236}">
                  <a16:creationId xmlns:a16="http://schemas.microsoft.com/office/drawing/2014/main" id="{840D055A-2FC3-4441-4B93-4242DFC5D3AE}"/>
                </a:ext>
              </a:extLst>
            </p:cNvPr>
            <p:cNvSpPr/>
            <p:nvPr/>
          </p:nvSpPr>
          <p:spPr>
            <a:xfrm>
              <a:off x="715814" y="4909765"/>
              <a:ext cx="9234399" cy="636860"/>
            </a:xfrm>
            <a:prstGeom prst="rect">
              <a:avLst/>
            </a:prstGeom>
            <a:solidFill>
              <a:srgbClr val="E5EEF9"/>
            </a:solidFill>
            <a:ln>
              <a:noFill/>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13" name="正方形/長方形 12">
              <a:extLst>
                <a:ext uri="{FF2B5EF4-FFF2-40B4-BE49-F238E27FC236}">
                  <a16:creationId xmlns:a16="http://schemas.microsoft.com/office/drawing/2014/main" id="{3AB92515-757A-5132-5866-34BAE97472C4}"/>
                </a:ext>
              </a:extLst>
            </p:cNvPr>
            <p:cNvSpPr/>
            <p:nvPr/>
          </p:nvSpPr>
          <p:spPr>
            <a:xfrm>
              <a:off x="715802" y="6195273"/>
              <a:ext cx="9234399" cy="636860"/>
            </a:xfrm>
            <a:prstGeom prst="rect">
              <a:avLst/>
            </a:prstGeom>
            <a:solidFill>
              <a:srgbClr val="E5EEF9"/>
            </a:solidFill>
            <a:ln>
              <a:noFill/>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ja-JP" altLang="en-US"/>
            </a:p>
          </p:txBody>
        </p:sp>
      </p:grpSp>
      <p:grpSp>
        <p:nvGrpSpPr>
          <p:cNvPr id="34" name="グループ化 33">
            <a:extLst>
              <a:ext uri="{FF2B5EF4-FFF2-40B4-BE49-F238E27FC236}">
                <a16:creationId xmlns:a16="http://schemas.microsoft.com/office/drawing/2014/main" id="{039677D8-575E-007C-4D6D-8C2C04377DF5}"/>
              </a:ext>
            </a:extLst>
          </p:cNvPr>
          <p:cNvGrpSpPr/>
          <p:nvPr/>
        </p:nvGrpSpPr>
        <p:grpSpPr>
          <a:xfrm>
            <a:off x="1119538" y="2643103"/>
            <a:ext cx="9181527" cy="557845"/>
            <a:chOff x="1119538" y="3030312"/>
            <a:chExt cx="9181527" cy="557845"/>
          </a:xfrm>
        </p:grpSpPr>
        <p:sp>
          <p:nvSpPr>
            <p:cNvPr id="3" name="テキスト ボックス 2">
              <a:extLst>
                <a:ext uri="{FF2B5EF4-FFF2-40B4-BE49-F238E27FC236}">
                  <a16:creationId xmlns:a16="http://schemas.microsoft.com/office/drawing/2014/main" id="{E8470AE7-EAF4-22E3-97AC-5AC3C82F3F73}"/>
                </a:ext>
              </a:extLst>
            </p:cNvPr>
            <p:cNvSpPr txBox="1"/>
            <p:nvPr/>
          </p:nvSpPr>
          <p:spPr>
            <a:xfrm>
              <a:off x="1119538" y="3030312"/>
              <a:ext cx="2231694" cy="557845"/>
            </a:xfrm>
            <a:prstGeom prst="rect">
              <a:avLst/>
            </a:prstGeom>
            <a:noFill/>
          </p:spPr>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defPPr>
                <a:defRPr lang="ja-JP"/>
              </a:defPPr>
              <a:lvl1pPr marL="0" algn="l" defTabSz="995416" rtl="0" eaLnBrk="1" latinLnBrk="0" hangingPunct="1">
                <a:defRPr kumimoji="1" sz="1959" kern="1200">
                  <a:solidFill>
                    <a:schemeClr val="tx1"/>
                  </a:solidFill>
                  <a:latin typeface="+mn-lt"/>
                  <a:ea typeface="+mn-ea"/>
                  <a:cs typeface="+mn-cs"/>
                </a:defRPr>
              </a:lvl1pPr>
              <a:lvl2pPr marL="497708" algn="l" defTabSz="995416" rtl="0" eaLnBrk="1" latinLnBrk="0" hangingPunct="1">
                <a:defRPr kumimoji="1" sz="1959" kern="1200">
                  <a:solidFill>
                    <a:schemeClr val="tx1"/>
                  </a:solidFill>
                  <a:latin typeface="+mn-lt"/>
                  <a:ea typeface="+mn-ea"/>
                  <a:cs typeface="+mn-cs"/>
                </a:defRPr>
              </a:lvl2pPr>
              <a:lvl3pPr marL="995416" algn="l" defTabSz="995416" rtl="0" eaLnBrk="1" latinLnBrk="0" hangingPunct="1">
                <a:defRPr kumimoji="1" sz="1959" kern="1200">
                  <a:solidFill>
                    <a:schemeClr val="tx1"/>
                  </a:solidFill>
                  <a:latin typeface="+mn-lt"/>
                  <a:ea typeface="+mn-ea"/>
                  <a:cs typeface="+mn-cs"/>
                </a:defRPr>
              </a:lvl3pPr>
              <a:lvl4pPr marL="1493124" algn="l" defTabSz="995416" rtl="0" eaLnBrk="1" latinLnBrk="0" hangingPunct="1">
                <a:defRPr kumimoji="1" sz="1959" kern="1200">
                  <a:solidFill>
                    <a:schemeClr val="tx1"/>
                  </a:solidFill>
                  <a:latin typeface="+mn-lt"/>
                  <a:ea typeface="+mn-ea"/>
                  <a:cs typeface="+mn-cs"/>
                </a:defRPr>
              </a:lvl4pPr>
              <a:lvl5pPr marL="1990832" algn="l" defTabSz="995416" rtl="0" eaLnBrk="1" latinLnBrk="0" hangingPunct="1">
                <a:defRPr kumimoji="1" sz="1959" kern="1200">
                  <a:solidFill>
                    <a:schemeClr val="tx1"/>
                  </a:solidFill>
                  <a:latin typeface="+mn-lt"/>
                  <a:ea typeface="+mn-ea"/>
                  <a:cs typeface="+mn-cs"/>
                </a:defRPr>
              </a:lvl5pPr>
              <a:lvl6pPr marL="2488540" algn="l" defTabSz="995416" rtl="0" eaLnBrk="1" latinLnBrk="0" hangingPunct="1">
                <a:defRPr kumimoji="1" sz="1959" kern="1200">
                  <a:solidFill>
                    <a:schemeClr val="tx1"/>
                  </a:solidFill>
                  <a:latin typeface="+mn-lt"/>
                  <a:ea typeface="+mn-ea"/>
                  <a:cs typeface="+mn-cs"/>
                </a:defRPr>
              </a:lvl6pPr>
              <a:lvl7pPr marL="2986248" algn="l" defTabSz="995416" rtl="0" eaLnBrk="1" latinLnBrk="0" hangingPunct="1">
                <a:defRPr kumimoji="1" sz="1959" kern="1200">
                  <a:solidFill>
                    <a:schemeClr val="tx1"/>
                  </a:solidFill>
                  <a:latin typeface="+mn-lt"/>
                  <a:ea typeface="+mn-ea"/>
                  <a:cs typeface="+mn-cs"/>
                </a:defRPr>
              </a:lvl7pPr>
              <a:lvl8pPr marL="3483955" algn="l" defTabSz="995416" rtl="0" eaLnBrk="1" latinLnBrk="0" hangingPunct="1">
                <a:defRPr kumimoji="1" sz="1959" kern="1200">
                  <a:solidFill>
                    <a:schemeClr val="tx1"/>
                  </a:solidFill>
                  <a:latin typeface="+mn-lt"/>
                  <a:ea typeface="+mn-ea"/>
                  <a:cs typeface="+mn-cs"/>
                </a:defRPr>
              </a:lvl8pPr>
              <a:lvl9pPr marL="3981663" algn="l" defTabSz="995416" rtl="0" eaLnBrk="1" latinLnBrk="0" hangingPunct="1">
                <a:defRPr kumimoji="1" sz="1959" kern="1200">
                  <a:solidFill>
                    <a:schemeClr val="tx1"/>
                  </a:solidFill>
                  <a:latin typeface="+mn-lt"/>
                  <a:ea typeface="+mn-ea"/>
                  <a:cs typeface="+mn-cs"/>
                </a:defRPr>
              </a:lvl9pPr>
            </a:lstStyle>
            <a:p>
              <a:pPr>
                <a:lnSpc>
                  <a:spcPct val="150000"/>
                </a:lnSpc>
              </a:pPr>
              <a:r>
                <a:rPr lang="ja-JP" altLang="en-US" sz="2100" b="1">
                  <a:latin typeface="Meiryo"/>
                  <a:ea typeface="Meiryo"/>
                  <a:cs typeface="+mn-lt"/>
                </a:rPr>
                <a:t>有償資金</a:t>
              </a:r>
              <a:r>
                <a:rPr lang="ja-JP" sz="2100" b="1">
                  <a:latin typeface="Meiryo"/>
                  <a:ea typeface="Meiryo"/>
                  <a:cs typeface="+mn-lt"/>
                </a:rPr>
                <a:t>協力</a:t>
              </a:r>
            </a:p>
          </p:txBody>
        </p:sp>
        <p:sp>
          <p:nvSpPr>
            <p:cNvPr id="5" name="テキスト ボックス 4">
              <a:extLst>
                <a:ext uri="{FF2B5EF4-FFF2-40B4-BE49-F238E27FC236}">
                  <a16:creationId xmlns:a16="http://schemas.microsoft.com/office/drawing/2014/main" id="{05F5E81F-3830-4E75-AE96-32AAA6F01E8B}"/>
                </a:ext>
              </a:extLst>
            </p:cNvPr>
            <p:cNvSpPr txBox="1"/>
            <p:nvPr/>
          </p:nvSpPr>
          <p:spPr>
            <a:xfrm>
              <a:off x="3204583" y="3175946"/>
              <a:ext cx="7096482" cy="338554"/>
            </a:xfrm>
            <a:prstGeom prst="rect">
              <a:avLst/>
            </a:prstGeom>
            <a:noFill/>
          </p:spPr>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defPPr>
                <a:defRPr lang="ja-JP"/>
              </a:defPPr>
              <a:lvl1pPr marL="0" algn="l" defTabSz="995416" rtl="0" eaLnBrk="1" latinLnBrk="0" hangingPunct="1">
                <a:defRPr kumimoji="1" sz="1959" kern="1200">
                  <a:solidFill>
                    <a:schemeClr val="tx1"/>
                  </a:solidFill>
                  <a:latin typeface="+mn-lt"/>
                  <a:ea typeface="+mn-ea"/>
                  <a:cs typeface="+mn-cs"/>
                </a:defRPr>
              </a:lvl1pPr>
              <a:lvl2pPr marL="497708" algn="l" defTabSz="995416" rtl="0" eaLnBrk="1" latinLnBrk="0" hangingPunct="1">
                <a:defRPr kumimoji="1" sz="1959" kern="1200">
                  <a:solidFill>
                    <a:schemeClr val="tx1"/>
                  </a:solidFill>
                  <a:latin typeface="+mn-lt"/>
                  <a:ea typeface="+mn-ea"/>
                  <a:cs typeface="+mn-cs"/>
                </a:defRPr>
              </a:lvl2pPr>
              <a:lvl3pPr marL="995416" algn="l" defTabSz="995416" rtl="0" eaLnBrk="1" latinLnBrk="0" hangingPunct="1">
                <a:defRPr kumimoji="1" sz="1959" kern="1200">
                  <a:solidFill>
                    <a:schemeClr val="tx1"/>
                  </a:solidFill>
                  <a:latin typeface="+mn-lt"/>
                  <a:ea typeface="+mn-ea"/>
                  <a:cs typeface="+mn-cs"/>
                </a:defRPr>
              </a:lvl3pPr>
              <a:lvl4pPr marL="1493124" algn="l" defTabSz="995416" rtl="0" eaLnBrk="1" latinLnBrk="0" hangingPunct="1">
                <a:defRPr kumimoji="1" sz="1959" kern="1200">
                  <a:solidFill>
                    <a:schemeClr val="tx1"/>
                  </a:solidFill>
                  <a:latin typeface="+mn-lt"/>
                  <a:ea typeface="+mn-ea"/>
                  <a:cs typeface="+mn-cs"/>
                </a:defRPr>
              </a:lvl4pPr>
              <a:lvl5pPr marL="1990832" algn="l" defTabSz="995416" rtl="0" eaLnBrk="1" latinLnBrk="0" hangingPunct="1">
                <a:defRPr kumimoji="1" sz="1959" kern="1200">
                  <a:solidFill>
                    <a:schemeClr val="tx1"/>
                  </a:solidFill>
                  <a:latin typeface="+mn-lt"/>
                  <a:ea typeface="+mn-ea"/>
                  <a:cs typeface="+mn-cs"/>
                </a:defRPr>
              </a:lvl5pPr>
              <a:lvl6pPr marL="2488540" algn="l" defTabSz="995416" rtl="0" eaLnBrk="1" latinLnBrk="0" hangingPunct="1">
                <a:defRPr kumimoji="1" sz="1959" kern="1200">
                  <a:solidFill>
                    <a:schemeClr val="tx1"/>
                  </a:solidFill>
                  <a:latin typeface="+mn-lt"/>
                  <a:ea typeface="+mn-ea"/>
                  <a:cs typeface="+mn-cs"/>
                </a:defRPr>
              </a:lvl6pPr>
              <a:lvl7pPr marL="2986248" algn="l" defTabSz="995416" rtl="0" eaLnBrk="1" latinLnBrk="0" hangingPunct="1">
                <a:defRPr kumimoji="1" sz="1959" kern="1200">
                  <a:solidFill>
                    <a:schemeClr val="tx1"/>
                  </a:solidFill>
                  <a:latin typeface="+mn-lt"/>
                  <a:ea typeface="+mn-ea"/>
                  <a:cs typeface="+mn-cs"/>
                </a:defRPr>
              </a:lvl7pPr>
              <a:lvl8pPr marL="3483955" algn="l" defTabSz="995416" rtl="0" eaLnBrk="1" latinLnBrk="0" hangingPunct="1">
                <a:defRPr kumimoji="1" sz="1959" kern="1200">
                  <a:solidFill>
                    <a:schemeClr val="tx1"/>
                  </a:solidFill>
                  <a:latin typeface="+mn-lt"/>
                  <a:ea typeface="+mn-ea"/>
                  <a:cs typeface="+mn-cs"/>
                </a:defRPr>
              </a:lvl8pPr>
              <a:lvl9pPr marL="3981663" algn="l" defTabSz="995416" rtl="0" eaLnBrk="1" latinLnBrk="0" hangingPunct="1">
                <a:defRPr kumimoji="1" sz="1959" kern="1200">
                  <a:solidFill>
                    <a:schemeClr val="tx1"/>
                  </a:solidFill>
                  <a:latin typeface="+mn-lt"/>
                  <a:ea typeface="+mn-ea"/>
                  <a:cs typeface="+mn-cs"/>
                </a:defRPr>
              </a:lvl9pPr>
            </a:lstStyle>
            <a:p>
              <a:r>
                <a:rPr lang="ja-JP" altLang="en-US" sz="1600" b="1">
                  <a:latin typeface="Meiryo"/>
                  <a:ea typeface="Meiryo"/>
                  <a:cs typeface="+mn-lt"/>
                </a:rPr>
                <a:t>開発途上国の国づくりに必要な資金</a:t>
              </a:r>
              <a:r>
                <a:rPr lang="ja-JP" sz="1600" b="1">
                  <a:latin typeface="Meiryo"/>
                  <a:ea typeface="Meiryo"/>
                  <a:cs typeface="+mn-lt"/>
                </a:rPr>
                <a:t>を</a:t>
              </a:r>
              <a:r>
                <a:rPr lang="ja-JP" altLang="en-US" sz="1600" b="1">
                  <a:latin typeface="Meiryo"/>
                  <a:ea typeface="Meiryo"/>
                  <a:cs typeface="+mn-lt"/>
                </a:rPr>
                <a:t>長期返済・低金利で貸し付け</a:t>
              </a:r>
              <a:endParaRPr lang="ja-JP" altLang="en-US" sz="1600" b="1">
                <a:latin typeface="Meiryo"/>
                <a:ea typeface="Meiryo"/>
              </a:endParaRPr>
            </a:p>
          </p:txBody>
        </p:sp>
      </p:grpSp>
      <p:grpSp>
        <p:nvGrpSpPr>
          <p:cNvPr id="33" name="グループ化 32">
            <a:extLst>
              <a:ext uri="{FF2B5EF4-FFF2-40B4-BE49-F238E27FC236}">
                <a16:creationId xmlns:a16="http://schemas.microsoft.com/office/drawing/2014/main" id="{2E7798DF-A801-C043-4936-C6EB01BF7E77}"/>
              </a:ext>
            </a:extLst>
          </p:cNvPr>
          <p:cNvGrpSpPr/>
          <p:nvPr/>
        </p:nvGrpSpPr>
        <p:grpSpPr>
          <a:xfrm>
            <a:off x="1119538" y="1893479"/>
            <a:ext cx="9375918" cy="557845"/>
            <a:chOff x="1119538" y="1901986"/>
            <a:chExt cx="9375918" cy="557845"/>
          </a:xfrm>
        </p:grpSpPr>
        <p:sp>
          <p:nvSpPr>
            <p:cNvPr id="9" name="テキスト ボックス 8">
              <a:extLst>
                <a:ext uri="{FF2B5EF4-FFF2-40B4-BE49-F238E27FC236}">
                  <a16:creationId xmlns:a16="http://schemas.microsoft.com/office/drawing/2014/main" id="{4C6E0ED7-9743-0D5E-18EF-49833886C67A}"/>
                </a:ext>
              </a:extLst>
            </p:cNvPr>
            <p:cNvSpPr txBox="1"/>
            <p:nvPr/>
          </p:nvSpPr>
          <p:spPr>
            <a:xfrm>
              <a:off x="1119538" y="1901986"/>
              <a:ext cx="2028468" cy="557845"/>
            </a:xfrm>
            <a:prstGeom prst="rect">
              <a:avLst/>
            </a:prstGeom>
            <a:noFill/>
          </p:spPr>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defPPr>
                <a:defRPr lang="ja-JP"/>
              </a:defPPr>
              <a:lvl1pPr marL="0" algn="l" defTabSz="995416" rtl="0" eaLnBrk="1" latinLnBrk="0" hangingPunct="1">
                <a:defRPr kumimoji="1" sz="1959" kern="1200">
                  <a:solidFill>
                    <a:schemeClr val="tx1"/>
                  </a:solidFill>
                  <a:latin typeface="+mn-lt"/>
                  <a:ea typeface="+mn-ea"/>
                  <a:cs typeface="+mn-cs"/>
                </a:defRPr>
              </a:lvl1pPr>
              <a:lvl2pPr marL="497708" algn="l" defTabSz="995416" rtl="0" eaLnBrk="1" latinLnBrk="0" hangingPunct="1">
                <a:defRPr kumimoji="1" sz="1959" kern="1200">
                  <a:solidFill>
                    <a:schemeClr val="tx1"/>
                  </a:solidFill>
                  <a:latin typeface="+mn-lt"/>
                  <a:ea typeface="+mn-ea"/>
                  <a:cs typeface="+mn-cs"/>
                </a:defRPr>
              </a:lvl2pPr>
              <a:lvl3pPr marL="995416" algn="l" defTabSz="995416" rtl="0" eaLnBrk="1" latinLnBrk="0" hangingPunct="1">
                <a:defRPr kumimoji="1" sz="1959" kern="1200">
                  <a:solidFill>
                    <a:schemeClr val="tx1"/>
                  </a:solidFill>
                  <a:latin typeface="+mn-lt"/>
                  <a:ea typeface="+mn-ea"/>
                  <a:cs typeface="+mn-cs"/>
                </a:defRPr>
              </a:lvl3pPr>
              <a:lvl4pPr marL="1493124" algn="l" defTabSz="995416" rtl="0" eaLnBrk="1" latinLnBrk="0" hangingPunct="1">
                <a:defRPr kumimoji="1" sz="1959" kern="1200">
                  <a:solidFill>
                    <a:schemeClr val="tx1"/>
                  </a:solidFill>
                  <a:latin typeface="+mn-lt"/>
                  <a:ea typeface="+mn-ea"/>
                  <a:cs typeface="+mn-cs"/>
                </a:defRPr>
              </a:lvl4pPr>
              <a:lvl5pPr marL="1990832" algn="l" defTabSz="995416" rtl="0" eaLnBrk="1" latinLnBrk="0" hangingPunct="1">
                <a:defRPr kumimoji="1" sz="1959" kern="1200">
                  <a:solidFill>
                    <a:schemeClr val="tx1"/>
                  </a:solidFill>
                  <a:latin typeface="+mn-lt"/>
                  <a:ea typeface="+mn-ea"/>
                  <a:cs typeface="+mn-cs"/>
                </a:defRPr>
              </a:lvl5pPr>
              <a:lvl6pPr marL="2488540" algn="l" defTabSz="995416" rtl="0" eaLnBrk="1" latinLnBrk="0" hangingPunct="1">
                <a:defRPr kumimoji="1" sz="1959" kern="1200">
                  <a:solidFill>
                    <a:schemeClr val="tx1"/>
                  </a:solidFill>
                  <a:latin typeface="+mn-lt"/>
                  <a:ea typeface="+mn-ea"/>
                  <a:cs typeface="+mn-cs"/>
                </a:defRPr>
              </a:lvl6pPr>
              <a:lvl7pPr marL="2986248" algn="l" defTabSz="995416" rtl="0" eaLnBrk="1" latinLnBrk="0" hangingPunct="1">
                <a:defRPr kumimoji="1" sz="1959" kern="1200">
                  <a:solidFill>
                    <a:schemeClr val="tx1"/>
                  </a:solidFill>
                  <a:latin typeface="+mn-lt"/>
                  <a:ea typeface="+mn-ea"/>
                  <a:cs typeface="+mn-cs"/>
                </a:defRPr>
              </a:lvl7pPr>
              <a:lvl8pPr marL="3483955" algn="l" defTabSz="995416" rtl="0" eaLnBrk="1" latinLnBrk="0" hangingPunct="1">
                <a:defRPr kumimoji="1" sz="1959" kern="1200">
                  <a:solidFill>
                    <a:schemeClr val="tx1"/>
                  </a:solidFill>
                  <a:latin typeface="+mn-lt"/>
                  <a:ea typeface="+mn-ea"/>
                  <a:cs typeface="+mn-cs"/>
                </a:defRPr>
              </a:lvl8pPr>
              <a:lvl9pPr marL="3981663" algn="l" defTabSz="995416" rtl="0" eaLnBrk="1" latinLnBrk="0" hangingPunct="1">
                <a:defRPr kumimoji="1" sz="1959" kern="1200">
                  <a:solidFill>
                    <a:schemeClr val="tx1"/>
                  </a:solidFill>
                  <a:latin typeface="+mn-lt"/>
                  <a:ea typeface="+mn-ea"/>
                  <a:cs typeface="+mn-cs"/>
                </a:defRPr>
              </a:lvl9pPr>
            </a:lstStyle>
            <a:p>
              <a:pPr>
                <a:lnSpc>
                  <a:spcPct val="150000"/>
                </a:lnSpc>
              </a:pPr>
              <a:r>
                <a:rPr lang="ja-JP" sz="2100" b="1">
                  <a:latin typeface="Meiryo"/>
                  <a:ea typeface="Meiryo"/>
                  <a:cs typeface="+mn-lt"/>
                </a:rPr>
                <a:t>技術協力</a:t>
              </a:r>
              <a:endParaRPr lang="ja-JP" sz="2100" b="1">
                <a:latin typeface="Meiryo"/>
                <a:ea typeface="Meiryo"/>
              </a:endParaRPr>
            </a:p>
          </p:txBody>
        </p:sp>
        <p:sp>
          <p:nvSpPr>
            <p:cNvPr id="12" name="テキスト ボックス 11">
              <a:extLst>
                <a:ext uri="{FF2B5EF4-FFF2-40B4-BE49-F238E27FC236}">
                  <a16:creationId xmlns:a16="http://schemas.microsoft.com/office/drawing/2014/main" id="{333C1F00-B895-586E-B9C8-15EA4A1AC045}"/>
                </a:ext>
              </a:extLst>
            </p:cNvPr>
            <p:cNvSpPr txBox="1"/>
            <p:nvPr/>
          </p:nvSpPr>
          <p:spPr>
            <a:xfrm>
              <a:off x="3204583" y="1960694"/>
              <a:ext cx="7290873" cy="430887"/>
            </a:xfrm>
            <a:prstGeom prst="rect">
              <a:avLst/>
            </a:prstGeom>
            <a:noFill/>
          </p:spPr>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defPPr>
                <a:defRPr lang="ja-JP"/>
              </a:defPPr>
              <a:lvl1pPr marL="0" algn="l" defTabSz="995416" rtl="0" eaLnBrk="1" latinLnBrk="0" hangingPunct="1">
                <a:defRPr kumimoji="1" sz="1959" kern="1200">
                  <a:solidFill>
                    <a:schemeClr val="tx1"/>
                  </a:solidFill>
                  <a:latin typeface="+mn-lt"/>
                  <a:ea typeface="+mn-ea"/>
                  <a:cs typeface="+mn-cs"/>
                </a:defRPr>
              </a:lvl1pPr>
              <a:lvl2pPr marL="497708" algn="l" defTabSz="995416" rtl="0" eaLnBrk="1" latinLnBrk="0" hangingPunct="1">
                <a:defRPr kumimoji="1" sz="1959" kern="1200">
                  <a:solidFill>
                    <a:schemeClr val="tx1"/>
                  </a:solidFill>
                  <a:latin typeface="+mn-lt"/>
                  <a:ea typeface="+mn-ea"/>
                  <a:cs typeface="+mn-cs"/>
                </a:defRPr>
              </a:lvl2pPr>
              <a:lvl3pPr marL="995416" algn="l" defTabSz="995416" rtl="0" eaLnBrk="1" latinLnBrk="0" hangingPunct="1">
                <a:defRPr kumimoji="1" sz="1959" kern="1200">
                  <a:solidFill>
                    <a:schemeClr val="tx1"/>
                  </a:solidFill>
                  <a:latin typeface="+mn-lt"/>
                  <a:ea typeface="+mn-ea"/>
                  <a:cs typeface="+mn-cs"/>
                </a:defRPr>
              </a:lvl3pPr>
              <a:lvl4pPr marL="1493124" algn="l" defTabSz="995416" rtl="0" eaLnBrk="1" latinLnBrk="0" hangingPunct="1">
                <a:defRPr kumimoji="1" sz="1959" kern="1200">
                  <a:solidFill>
                    <a:schemeClr val="tx1"/>
                  </a:solidFill>
                  <a:latin typeface="+mn-lt"/>
                  <a:ea typeface="+mn-ea"/>
                  <a:cs typeface="+mn-cs"/>
                </a:defRPr>
              </a:lvl4pPr>
              <a:lvl5pPr marL="1990832" algn="l" defTabSz="995416" rtl="0" eaLnBrk="1" latinLnBrk="0" hangingPunct="1">
                <a:defRPr kumimoji="1" sz="1959" kern="1200">
                  <a:solidFill>
                    <a:schemeClr val="tx1"/>
                  </a:solidFill>
                  <a:latin typeface="+mn-lt"/>
                  <a:ea typeface="+mn-ea"/>
                  <a:cs typeface="+mn-cs"/>
                </a:defRPr>
              </a:lvl5pPr>
              <a:lvl6pPr marL="2488540" algn="l" defTabSz="995416" rtl="0" eaLnBrk="1" latinLnBrk="0" hangingPunct="1">
                <a:defRPr kumimoji="1" sz="1959" kern="1200">
                  <a:solidFill>
                    <a:schemeClr val="tx1"/>
                  </a:solidFill>
                  <a:latin typeface="+mn-lt"/>
                  <a:ea typeface="+mn-ea"/>
                  <a:cs typeface="+mn-cs"/>
                </a:defRPr>
              </a:lvl6pPr>
              <a:lvl7pPr marL="2986248" algn="l" defTabSz="995416" rtl="0" eaLnBrk="1" latinLnBrk="0" hangingPunct="1">
                <a:defRPr kumimoji="1" sz="1959" kern="1200">
                  <a:solidFill>
                    <a:schemeClr val="tx1"/>
                  </a:solidFill>
                  <a:latin typeface="+mn-lt"/>
                  <a:ea typeface="+mn-ea"/>
                  <a:cs typeface="+mn-cs"/>
                </a:defRPr>
              </a:lvl7pPr>
              <a:lvl8pPr marL="3483955" algn="l" defTabSz="995416" rtl="0" eaLnBrk="1" latinLnBrk="0" hangingPunct="1">
                <a:defRPr kumimoji="1" sz="1959" kern="1200">
                  <a:solidFill>
                    <a:schemeClr val="tx1"/>
                  </a:solidFill>
                  <a:latin typeface="+mn-lt"/>
                  <a:ea typeface="+mn-ea"/>
                  <a:cs typeface="+mn-cs"/>
                </a:defRPr>
              </a:lvl8pPr>
              <a:lvl9pPr marL="3981663" algn="l" defTabSz="995416" rtl="0" eaLnBrk="1" latinLnBrk="0" hangingPunct="1">
                <a:defRPr kumimoji="1" sz="1959" kern="1200">
                  <a:solidFill>
                    <a:schemeClr val="tx1"/>
                  </a:solidFill>
                  <a:latin typeface="+mn-lt"/>
                  <a:ea typeface="+mn-ea"/>
                  <a:cs typeface="+mn-cs"/>
                </a:defRPr>
              </a:lvl9pPr>
            </a:lstStyle>
            <a:p>
              <a:pPr>
                <a:lnSpc>
                  <a:spcPct val="150000"/>
                </a:lnSpc>
              </a:pPr>
              <a:r>
                <a:rPr lang="ja-JP" sz="1600" b="1">
                  <a:latin typeface="Meiryo"/>
                  <a:ea typeface="Meiryo"/>
                  <a:cs typeface="+mn-lt"/>
                </a:rPr>
                <a:t>人を通じた協力</a:t>
              </a:r>
              <a:endParaRPr lang="ja-JP" sz="1600" b="1">
                <a:latin typeface="Meiryo"/>
                <a:ea typeface="Meiryo"/>
              </a:endParaRPr>
            </a:p>
          </p:txBody>
        </p:sp>
      </p:grpSp>
      <p:grpSp>
        <p:nvGrpSpPr>
          <p:cNvPr id="35" name="グループ化 34">
            <a:extLst>
              <a:ext uri="{FF2B5EF4-FFF2-40B4-BE49-F238E27FC236}">
                <a16:creationId xmlns:a16="http://schemas.microsoft.com/office/drawing/2014/main" id="{B2D3FC55-63AE-632D-A99D-288CFC4E0A2F}"/>
              </a:ext>
            </a:extLst>
          </p:cNvPr>
          <p:cNvGrpSpPr/>
          <p:nvPr/>
        </p:nvGrpSpPr>
        <p:grpSpPr>
          <a:xfrm>
            <a:off x="1119538" y="3388764"/>
            <a:ext cx="9375918" cy="557845"/>
            <a:chOff x="1119538" y="3667673"/>
            <a:chExt cx="9375918" cy="557845"/>
          </a:xfrm>
        </p:grpSpPr>
        <p:sp>
          <p:nvSpPr>
            <p:cNvPr id="17" name="テキスト ボックス 16">
              <a:extLst>
                <a:ext uri="{FF2B5EF4-FFF2-40B4-BE49-F238E27FC236}">
                  <a16:creationId xmlns:a16="http://schemas.microsoft.com/office/drawing/2014/main" id="{AD6844C9-7BF9-28F9-3E41-6991BF05FD9A}"/>
                </a:ext>
              </a:extLst>
            </p:cNvPr>
            <p:cNvSpPr txBox="1"/>
            <p:nvPr/>
          </p:nvSpPr>
          <p:spPr>
            <a:xfrm>
              <a:off x="1119538" y="3667673"/>
              <a:ext cx="2403994" cy="557845"/>
            </a:xfrm>
            <a:prstGeom prst="rect">
              <a:avLst/>
            </a:prstGeom>
            <a:noFill/>
          </p:spPr>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defPPr>
                <a:defRPr lang="ja-JP"/>
              </a:defPPr>
              <a:lvl1pPr marL="0" algn="l" defTabSz="995416" rtl="0" eaLnBrk="1" latinLnBrk="0" hangingPunct="1">
                <a:defRPr kumimoji="1" sz="1959" kern="1200">
                  <a:solidFill>
                    <a:schemeClr val="tx1"/>
                  </a:solidFill>
                  <a:latin typeface="+mn-lt"/>
                  <a:ea typeface="+mn-ea"/>
                  <a:cs typeface="+mn-cs"/>
                </a:defRPr>
              </a:lvl1pPr>
              <a:lvl2pPr marL="497708" algn="l" defTabSz="995416" rtl="0" eaLnBrk="1" latinLnBrk="0" hangingPunct="1">
                <a:defRPr kumimoji="1" sz="1959" kern="1200">
                  <a:solidFill>
                    <a:schemeClr val="tx1"/>
                  </a:solidFill>
                  <a:latin typeface="+mn-lt"/>
                  <a:ea typeface="+mn-ea"/>
                  <a:cs typeface="+mn-cs"/>
                </a:defRPr>
              </a:lvl2pPr>
              <a:lvl3pPr marL="995416" algn="l" defTabSz="995416" rtl="0" eaLnBrk="1" latinLnBrk="0" hangingPunct="1">
                <a:defRPr kumimoji="1" sz="1959" kern="1200">
                  <a:solidFill>
                    <a:schemeClr val="tx1"/>
                  </a:solidFill>
                  <a:latin typeface="+mn-lt"/>
                  <a:ea typeface="+mn-ea"/>
                  <a:cs typeface="+mn-cs"/>
                </a:defRPr>
              </a:lvl3pPr>
              <a:lvl4pPr marL="1493124" algn="l" defTabSz="995416" rtl="0" eaLnBrk="1" latinLnBrk="0" hangingPunct="1">
                <a:defRPr kumimoji="1" sz="1959" kern="1200">
                  <a:solidFill>
                    <a:schemeClr val="tx1"/>
                  </a:solidFill>
                  <a:latin typeface="+mn-lt"/>
                  <a:ea typeface="+mn-ea"/>
                  <a:cs typeface="+mn-cs"/>
                </a:defRPr>
              </a:lvl4pPr>
              <a:lvl5pPr marL="1990832" algn="l" defTabSz="995416" rtl="0" eaLnBrk="1" latinLnBrk="0" hangingPunct="1">
                <a:defRPr kumimoji="1" sz="1959" kern="1200">
                  <a:solidFill>
                    <a:schemeClr val="tx1"/>
                  </a:solidFill>
                  <a:latin typeface="+mn-lt"/>
                  <a:ea typeface="+mn-ea"/>
                  <a:cs typeface="+mn-cs"/>
                </a:defRPr>
              </a:lvl5pPr>
              <a:lvl6pPr marL="2488540" algn="l" defTabSz="995416" rtl="0" eaLnBrk="1" latinLnBrk="0" hangingPunct="1">
                <a:defRPr kumimoji="1" sz="1959" kern="1200">
                  <a:solidFill>
                    <a:schemeClr val="tx1"/>
                  </a:solidFill>
                  <a:latin typeface="+mn-lt"/>
                  <a:ea typeface="+mn-ea"/>
                  <a:cs typeface="+mn-cs"/>
                </a:defRPr>
              </a:lvl6pPr>
              <a:lvl7pPr marL="2986248" algn="l" defTabSz="995416" rtl="0" eaLnBrk="1" latinLnBrk="0" hangingPunct="1">
                <a:defRPr kumimoji="1" sz="1959" kern="1200">
                  <a:solidFill>
                    <a:schemeClr val="tx1"/>
                  </a:solidFill>
                  <a:latin typeface="+mn-lt"/>
                  <a:ea typeface="+mn-ea"/>
                  <a:cs typeface="+mn-cs"/>
                </a:defRPr>
              </a:lvl7pPr>
              <a:lvl8pPr marL="3483955" algn="l" defTabSz="995416" rtl="0" eaLnBrk="1" latinLnBrk="0" hangingPunct="1">
                <a:defRPr kumimoji="1" sz="1959" kern="1200">
                  <a:solidFill>
                    <a:schemeClr val="tx1"/>
                  </a:solidFill>
                  <a:latin typeface="+mn-lt"/>
                  <a:ea typeface="+mn-ea"/>
                  <a:cs typeface="+mn-cs"/>
                </a:defRPr>
              </a:lvl8pPr>
              <a:lvl9pPr marL="3981663" algn="l" defTabSz="995416" rtl="0" eaLnBrk="1" latinLnBrk="0" hangingPunct="1">
                <a:defRPr kumimoji="1" sz="1959" kern="1200">
                  <a:solidFill>
                    <a:schemeClr val="tx1"/>
                  </a:solidFill>
                  <a:latin typeface="+mn-lt"/>
                  <a:ea typeface="+mn-ea"/>
                  <a:cs typeface="+mn-cs"/>
                </a:defRPr>
              </a:lvl9pPr>
            </a:lstStyle>
            <a:p>
              <a:pPr>
                <a:lnSpc>
                  <a:spcPct val="150000"/>
                </a:lnSpc>
              </a:pPr>
              <a:r>
                <a:rPr lang="ja-JP" altLang="en-US" sz="2100" b="1">
                  <a:latin typeface="Meiryo"/>
                  <a:ea typeface="Meiryo"/>
                  <a:cs typeface="+mn-lt"/>
                </a:rPr>
                <a:t>無償資金</a:t>
              </a:r>
              <a:r>
                <a:rPr lang="ja-JP" sz="2100" b="1">
                  <a:latin typeface="Meiryo"/>
                  <a:ea typeface="Meiryo"/>
                  <a:cs typeface="+mn-lt"/>
                </a:rPr>
                <a:t>協力</a:t>
              </a:r>
              <a:endParaRPr lang="ja-JP" sz="2100" b="1">
                <a:latin typeface="Meiryo"/>
                <a:ea typeface="Meiryo"/>
              </a:endParaRPr>
            </a:p>
          </p:txBody>
        </p:sp>
        <p:sp>
          <p:nvSpPr>
            <p:cNvPr id="18" name="テキスト ボックス 17">
              <a:extLst>
                <a:ext uri="{FF2B5EF4-FFF2-40B4-BE49-F238E27FC236}">
                  <a16:creationId xmlns:a16="http://schemas.microsoft.com/office/drawing/2014/main" id="{5D3546AD-72E4-9290-3501-7126C6F70B23}"/>
                </a:ext>
              </a:extLst>
            </p:cNvPr>
            <p:cNvSpPr txBox="1"/>
            <p:nvPr/>
          </p:nvSpPr>
          <p:spPr>
            <a:xfrm>
              <a:off x="3204583" y="3821790"/>
              <a:ext cx="7290873" cy="338554"/>
            </a:xfrm>
            <a:prstGeom prst="rect">
              <a:avLst/>
            </a:prstGeom>
            <a:noFill/>
          </p:spPr>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defPPr>
                <a:defRPr lang="ja-JP"/>
              </a:defPPr>
              <a:lvl1pPr marL="0" algn="l" defTabSz="995416" rtl="0" eaLnBrk="1" latinLnBrk="0" hangingPunct="1">
                <a:defRPr kumimoji="1" sz="1959" kern="1200">
                  <a:solidFill>
                    <a:schemeClr val="tx1"/>
                  </a:solidFill>
                  <a:latin typeface="+mn-lt"/>
                  <a:ea typeface="+mn-ea"/>
                  <a:cs typeface="+mn-cs"/>
                </a:defRPr>
              </a:lvl1pPr>
              <a:lvl2pPr marL="497708" algn="l" defTabSz="995416" rtl="0" eaLnBrk="1" latinLnBrk="0" hangingPunct="1">
                <a:defRPr kumimoji="1" sz="1959" kern="1200">
                  <a:solidFill>
                    <a:schemeClr val="tx1"/>
                  </a:solidFill>
                  <a:latin typeface="+mn-lt"/>
                  <a:ea typeface="+mn-ea"/>
                  <a:cs typeface="+mn-cs"/>
                </a:defRPr>
              </a:lvl2pPr>
              <a:lvl3pPr marL="995416" algn="l" defTabSz="995416" rtl="0" eaLnBrk="1" latinLnBrk="0" hangingPunct="1">
                <a:defRPr kumimoji="1" sz="1959" kern="1200">
                  <a:solidFill>
                    <a:schemeClr val="tx1"/>
                  </a:solidFill>
                  <a:latin typeface="+mn-lt"/>
                  <a:ea typeface="+mn-ea"/>
                  <a:cs typeface="+mn-cs"/>
                </a:defRPr>
              </a:lvl3pPr>
              <a:lvl4pPr marL="1493124" algn="l" defTabSz="995416" rtl="0" eaLnBrk="1" latinLnBrk="0" hangingPunct="1">
                <a:defRPr kumimoji="1" sz="1959" kern="1200">
                  <a:solidFill>
                    <a:schemeClr val="tx1"/>
                  </a:solidFill>
                  <a:latin typeface="+mn-lt"/>
                  <a:ea typeface="+mn-ea"/>
                  <a:cs typeface="+mn-cs"/>
                </a:defRPr>
              </a:lvl4pPr>
              <a:lvl5pPr marL="1990832" algn="l" defTabSz="995416" rtl="0" eaLnBrk="1" latinLnBrk="0" hangingPunct="1">
                <a:defRPr kumimoji="1" sz="1959" kern="1200">
                  <a:solidFill>
                    <a:schemeClr val="tx1"/>
                  </a:solidFill>
                  <a:latin typeface="+mn-lt"/>
                  <a:ea typeface="+mn-ea"/>
                  <a:cs typeface="+mn-cs"/>
                </a:defRPr>
              </a:lvl5pPr>
              <a:lvl6pPr marL="2488540" algn="l" defTabSz="995416" rtl="0" eaLnBrk="1" latinLnBrk="0" hangingPunct="1">
                <a:defRPr kumimoji="1" sz="1959" kern="1200">
                  <a:solidFill>
                    <a:schemeClr val="tx1"/>
                  </a:solidFill>
                  <a:latin typeface="+mn-lt"/>
                  <a:ea typeface="+mn-ea"/>
                  <a:cs typeface="+mn-cs"/>
                </a:defRPr>
              </a:lvl6pPr>
              <a:lvl7pPr marL="2986248" algn="l" defTabSz="995416" rtl="0" eaLnBrk="1" latinLnBrk="0" hangingPunct="1">
                <a:defRPr kumimoji="1" sz="1959" kern="1200">
                  <a:solidFill>
                    <a:schemeClr val="tx1"/>
                  </a:solidFill>
                  <a:latin typeface="+mn-lt"/>
                  <a:ea typeface="+mn-ea"/>
                  <a:cs typeface="+mn-cs"/>
                </a:defRPr>
              </a:lvl7pPr>
              <a:lvl8pPr marL="3483955" algn="l" defTabSz="995416" rtl="0" eaLnBrk="1" latinLnBrk="0" hangingPunct="1">
                <a:defRPr kumimoji="1" sz="1959" kern="1200">
                  <a:solidFill>
                    <a:schemeClr val="tx1"/>
                  </a:solidFill>
                  <a:latin typeface="+mn-lt"/>
                  <a:ea typeface="+mn-ea"/>
                  <a:cs typeface="+mn-cs"/>
                </a:defRPr>
              </a:lvl8pPr>
              <a:lvl9pPr marL="3981663" algn="l" defTabSz="995416" rtl="0" eaLnBrk="1" latinLnBrk="0" hangingPunct="1">
                <a:defRPr kumimoji="1" sz="1959" kern="1200">
                  <a:solidFill>
                    <a:schemeClr val="tx1"/>
                  </a:solidFill>
                  <a:latin typeface="+mn-lt"/>
                  <a:ea typeface="+mn-ea"/>
                  <a:cs typeface="+mn-cs"/>
                </a:defRPr>
              </a:lvl9pPr>
            </a:lstStyle>
            <a:p>
              <a:r>
                <a:rPr lang="ja-JP" altLang="en-US" sz="1600" b="1">
                  <a:latin typeface="Meiryo"/>
                  <a:ea typeface="Meiryo"/>
                  <a:cs typeface="+mn-lt"/>
                </a:rPr>
                <a:t>基礎インフラの整備と機材の供与</a:t>
              </a:r>
              <a:endParaRPr lang="ja-JP" altLang="en-US" sz="1600" b="1">
                <a:latin typeface="Meiryo"/>
                <a:ea typeface="Meiryo"/>
              </a:endParaRPr>
            </a:p>
          </p:txBody>
        </p:sp>
      </p:grpSp>
      <p:grpSp>
        <p:nvGrpSpPr>
          <p:cNvPr id="36" name="グループ化 35">
            <a:extLst>
              <a:ext uri="{FF2B5EF4-FFF2-40B4-BE49-F238E27FC236}">
                <a16:creationId xmlns:a16="http://schemas.microsoft.com/office/drawing/2014/main" id="{4E6D8BEE-4077-FEC3-4DED-FB652EDF93F1}"/>
              </a:ext>
            </a:extLst>
          </p:cNvPr>
          <p:cNvGrpSpPr/>
          <p:nvPr/>
        </p:nvGrpSpPr>
        <p:grpSpPr>
          <a:xfrm>
            <a:off x="1119538" y="4138388"/>
            <a:ext cx="9375918" cy="557845"/>
            <a:chOff x="1119538" y="4306747"/>
            <a:chExt cx="9375918" cy="557845"/>
          </a:xfrm>
        </p:grpSpPr>
        <p:sp>
          <p:nvSpPr>
            <p:cNvPr id="20" name="テキスト ボックス 19">
              <a:extLst>
                <a:ext uri="{FF2B5EF4-FFF2-40B4-BE49-F238E27FC236}">
                  <a16:creationId xmlns:a16="http://schemas.microsoft.com/office/drawing/2014/main" id="{29C877B6-0468-DCFF-CFAF-E52F2006C95C}"/>
                </a:ext>
              </a:extLst>
            </p:cNvPr>
            <p:cNvSpPr txBox="1"/>
            <p:nvPr/>
          </p:nvSpPr>
          <p:spPr>
            <a:xfrm>
              <a:off x="1119538" y="4306747"/>
              <a:ext cx="2377486" cy="557845"/>
            </a:xfrm>
            <a:prstGeom prst="rect">
              <a:avLst/>
            </a:prstGeom>
            <a:noFill/>
          </p:spPr>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defPPr>
                <a:defRPr lang="ja-JP"/>
              </a:defPPr>
              <a:lvl1pPr marL="0" algn="l" defTabSz="995416" rtl="0" eaLnBrk="1" latinLnBrk="0" hangingPunct="1">
                <a:defRPr kumimoji="1" sz="1959" kern="1200">
                  <a:solidFill>
                    <a:schemeClr val="tx1"/>
                  </a:solidFill>
                  <a:latin typeface="+mn-lt"/>
                  <a:ea typeface="+mn-ea"/>
                  <a:cs typeface="+mn-cs"/>
                </a:defRPr>
              </a:lvl1pPr>
              <a:lvl2pPr marL="497708" algn="l" defTabSz="995416" rtl="0" eaLnBrk="1" latinLnBrk="0" hangingPunct="1">
                <a:defRPr kumimoji="1" sz="1959" kern="1200">
                  <a:solidFill>
                    <a:schemeClr val="tx1"/>
                  </a:solidFill>
                  <a:latin typeface="+mn-lt"/>
                  <a:ea typeface="+mn-ea"/>
                  <a:cs typeface="+mn-cs"/>
                </a:defRPr>
              </a:lvl2pPr>
              <a:lvl3pPr marL="995416" algn="l" defTabSz="995416" rtl="0" eaLnBrk="1" latinLnBrk="0" hangingPunct="1">
                <a:defRPr kumimoji="1" sz="1959" kern="1200">
                  <a:solidFill>
                    <a:schemeClr val="tx1"/>
                  </a:solidFill>
                  <a:latin typeface="+mn-lt"/>
                  <a:ea typeface="+mn-ea"/>
                  <a:cs typeface="+mn-cs"/>
                </a:defRPr>
              </a:lvl3pPr>
              <a:lvl4pPr marL="1493124" algn="l" defTabSz="995416" rtl="0" eaLnBrk="1" latinLnBrk="0" hangingPunct="1">
                <a:defRPr kumimoji="1" sz="1959" kern="1200">
                  <a:solidFill>
                    <a:schemeClr val="tx1"/>
                  </a:solidFill>
                  <a:latin typeface="+mn-lt"/>
                  <a:ea typeface="+mn-ea"/>
                  <a:cs typeface="+mn-cs"/>
                </a:defRPr>
              </a:lvl4pPr>
              <a:lvl5pPr marL="1990832" algn="l" defTabSz="995416" rtl="0" eaLnBrk="1" latinLnBrk="0" hangingPunct="1">
                <a:defRPr kumimoji="1" sz="1959" kern="1200">
                  <a:solidFill>
                    <a:schemeClr val="tx1"/>
                  </a:solidFill>
                  <a:latin typeface="+mn-lt"/>
                  <a:ea typeface="+mn-ea"/>
                  <a:cs typeface="+mn-cs"/>
                </a:defRPr>
              </a:lvl5pPr>
              <a:lvl6pPr marL="2488540" algn="l" defTabSz="995416" rtl="0" eaLnBrk="1" latinLnBrk="0" hangingPunct="1">
                <a:defRPr kumimoji="1" sz="1959" kern="1200">
                  <a:solidFill>
                    <a:schemeClr val="tx1"/>
                  </a:solidFill>
                  <a:latin typeface="+mn-lt"/>
                  <a:ea typeface="+mn-ea"/>
                  <a:cs typeface="+mn-cs"/>
                </a:defRPr>
              </a:lvl6pPr>
              <a:lvl7pPr marL="2986248" algn="l" defTabSz="995416" rtl="0" eaLnBrk="1" latinLnBrk="0" hangingPunct="1">
                <a:defRPr kumimoji="1" sz="1959" kern="1200">
                  <a:solidFill>
                    <a:schemeClr val="tx1"/>
                  </a:solidFill>
                  <a:latin typeface="+mn-lt"/>
                  <a:ea typeface="+mn-ea"/>
                  <a:cs typeface="+mn-cs"/>
                </a:defRPr>
              </a:lvl7pPr>
              <a:lvl8pPr marL="3483955" algn="l" defTabSz="995416" rtl="0" eaLnBrk="1" latinLnBrk="0" hangingPunct="1">
                <a:defRPr kumimoji="1" sz="1959" kern="1200">
                  <a:solidFill>
                    <a:schemeClr val="tx1"/>
                  </a:solidFill>
                  <a:latin typeface="+mn-lt"/>
                  <a:ea typeface="+mn-ea"/>
                  <a:cs typeface="+mn-cs"/>
                </a:defRPr>
              </a:lvl8pPr>
              <a:lvl9pPr marL="3981663" algn="l" defTabSz="995416" rtl="0" eaLnBrk="1" latinLnBrk="0" hangingPunct="1">
                <a:defRPr kumimoji="1" sz="1959" kern="1200">
                  <a:solidFill>
                    <a:schemeClr val="tx1"/>
                  </a:solidFill>
                  <a:latin typeface="+mn-lt"/>
                  <a:ea typeface="+mn-ea"/>
                  <a:cs typeface="+mn-cs"/>
                </a:defRPr>
              </a:lvl9pPr>
            </a:lstStyle>
            <a:p>
              <a:pPr>
                <a:lnSpc>
                  <a:spcPct val="150000"/>
                </a:lnSpc>
              </a:pPr>
              <a:r>
                <a:rPr lang="ja-JP" altLang="en-US" sz="2100" b="1">
                  <a:latin typeface="Meiryo"/>
                  <a:ea typeface="Meiryo"/>
                  <a:cs typeface="+mn-lt"/>
                </a:rPr>
                <a:t>市民参加</a:t>
              </a:r>
              <a:r>
                <a:rPr lang="ja-JP" sz="2100" b="1">
                  <a:latin typeface="Meiryo"/>
                  <a:ea typeface="Meiryo"/>
                  <a:cs typeface="+mn-lt"/>
                </a:rPr>
                <a:t>協力</a:t>
              </a:r>
              <a:endParaRPr lang="ja-JP" sz="2100" b="1">
                <a:latin typeface="Meiryo"/>
                <a:ea typeface="Meiryo"/>
              </a:endParaRPr>
            </a:p>
          </p:txBody>
        </p:sp>
        <p:sp>
          <p:nvSpPr>
            <p:cNvPr id="21" name="テキスト ボックス 20">
              <a:extLst>
                <a:ext uri="{FF2B5EF4-FFF2-40B4-BE49-F238E27FC236}">
                  <a16:creationId xmlns:a16="http://schemas.microsoft.com/office/drawing/2014/main" id="{027B8B44-9917-5BAD-C8AA-0F10C1389F7D}"/>
                </a:ext>
              </a:extLst>
            </p:cNvPr>
            <p:cNvSpPr txBox="1"/>
            <p:nvPr/>
          </p:nvSpPr>
          <p:spPr>
            <a:xfrm>
              <a:off x="3204583" y="4449820"/>
              <a:ext cx="7290873" cy="338554"/>
            </a:xfrm>
            <a:prstGeom prst="rect">
              <a:avLst/>
            </a:prstGeom>
            <a:noFill/>
          </p:spPr>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defPPr>
                <a:defRPr lang="ja-JP"/>
              </a:defPPr>
              <a:lvl1pPr marL="0" algn="l" defTabSz="995416" rtl="0" eaLnBrk="1" latinLnBrk="0" hangingPunct="1">
                <a:defRPr kumimoji="1" sz="1959" kern="1200">
                  <a:solidFill>
                    <a:schemeClr val="tx1"/>
                  </a:solidFill>
                  <a:latin typeface="+mn-lt"/>
                  <a:ea typeface="+mn-ea"/>
                  <a:cs typeface="+mn-cs"/>
                </a:defRPr>
              </a:lvl1pPr>
              <a:lvl2pPr marL="497708" algn="l" defTabSz="995416" rtl="0" eaLnBrk="1" latinLnBrk="0" hangingPunct="1">
                <a:defRPr kumimoji="1" sz="1959" kern="1200">
                  <a:solidFill>
                    <a:schemeClr val="tx1"/>
                  </a:solidFill>
                  <a:latin typeface="+mn-lt"/>
                  <a:ea typeface="+mn-ea"/>
                  <a:cs typeface="+mn-cs"/>
                </a:defRPr>
              </a:lvl2pPr>
              <a:lvl3pPr marL="995416" algn="l" defTabSz="995416" rtl="0" eaLnBrk="1" latinLnBrk="0" hangingPunct="1">
                <a:defRPr kumimoji="1" sz="1959" kern="1200">
                  <a:solidFill>
                    <a:schemeClr val="tx1"/>
                  </a:solidFill>
                  <a:latin typeface="+mn-lt"/>
                  <a:ea typeface="+mn-ea"/>
                  <a:cs typeface="+mn-cs"/>
                </a:defRPr>
              </a:lvl3pPr>
              <a:lvl4pPr marL="1493124" algn="l" defTabSz="995416" rtl="0" eaLnBrk="1" latinLnBrk="0" hangingPunct="1">
                <a:defRPr kumimoji="1" sz="1959" kern="1200">
                  <a:solidFill>
                    <a:schemeClr val="tx1"/>
                  </a:solidFill>
                  <a:latin typeface="+mn-lt"/>
                  <a:ea typeface="+mn-ea"/>
                  <a:cs typeface="+mn-cs"/>
                </a:defRPr>
              </a:lvl4pPr>
              <a:lvl5pPr marL="1990832" algn="l" defTabSz="995416" rtl="0" eaLnBrk="1" latinLnBrk="0" hangingPunct="1">
                <a:defRPr kumimoji="1" sz="1959" kern="1200">
                  <a:solidFill>
                    <a:schemeClr val="tx1"/>
                  </a:solidFill>
                  <a:latin typeface="+mn-lt"/>
                  <a:ea typeface="+mn-ea"/>
                  <a:cs typeface="+mn-cs"/>
                </a:defRPr>
              </a:lvl5pPr>
              <a:lvl6pPr marL="2488540" algn="l" defTabSz="995416" rtl="0" eaLnBrk="1" latinLnBrk="0" hangingPunct="1">
                <a:defRPr kumimoji="1" sz="1959" kern="1200">
                  <a:solidFill>
                    <a:schemeClr val="tx1"/>
                  </a:solidFill>
                  <a:latin typeface="+mn-lt"/>
                  <a:ea typeface="+mn-ea"/>
                  <a:cs typeface="+mn-cs"/>
                </a:defRPr>
              </a:lvl6pPr>
              <a:lvl7pPr marL="2986248" algn="l" defTabSz="995416" rtl="0" eaLnBrk="1" latinLnBrk="0" hangingPunct="1">
                <a:defRPr kumimoji="1" sz="1959" kern="1200">
                  <a:solidFill>
                    <a:schemeClr val="tx1"/>
                  </a:solidFill>
                  <a:latin typeface="+mn-lt"/>
                  <a:ea typeface="+mn-ea"/>
                  <a:cs typeface="+mn-cs"/>
                </a:defRPr>
              </a:lvl7pPr>
              <a:lvl8pPr marL="3483955" algn="l" defTabSz="995416" rtl="0" eaLnBrk="1" latinLnBrk="0" hangingPunct="1">
                <a:defRPr kumimoji="1" sz="1959" kern="1200">
                  <a:solidFill>
                    <a:schemeClr val="tx1"/>
                  </a:solidFill>
                  <a:latin typeface="+mn-lt"/>
                  <a:ea typeface="+mn-ea"/>
                  <a:cs typeface="+mn-cs"/>
                </a:defRPr>
              </a:lvl8pPr>
              <a:lvl9pPr marL="3981663" algn="l" defTabSz="995416" rtl="0" eaLnBrk="1" latinLnBrk="0" hangingPunct="1">
                <a:defRPr kumimoji="1" sz="1959" kern="1200">
                  <a:solidFill>
                    <a:schemeClr val="tx1"/>
                  </a:solidFill>
                  <a:latin typeface="+mn-lt"/>
                  <a:ea typeface="+mn-ea"/>
                  <a:cs typeface="+mn-cs"/>
                </a:defRPr>
              </a:lvl9pPr>
            </a:lstStyle>
            <a:p>
              <a:r>
                <a:rPr lang="ja-JP" altLang="en-US" sz="1600" b="1">
                  <a:latin typeface="Meiryo"/>
                  <a:ea typeface="Meiryo"/>
                </a:rPr>
                <a:t>国際協力のすそ野を広げる</a:t>
              </a:r>
            </a:p>
          </p:txBody>
        </p:sp>
      </p:grpSp>
      <p:grpSp>
        <p:nvGrpSpPr>
          <p:cNvPr id="37" name="グループ化 36">
            <a:extLst>
              <a:ext uri="{FF2B5EF4-FFF2-40B4-BE49-F238E27FC236}">
                <a16:creationId xmlns:a16="http://schemas.microsoft.com/office/drawing/2014/main" id="{30B3981B-C172-DEC4-07D2-787182BE3BA5}"/>
              </a:ext>
            </a:extLst>
          </p:cNvPr>
          <p:cNvGrpSpPr/>
          <p:nvPr/>
        </p:nvGrpSpPr>
        <p:grpSpPr>
          <a:xfrm>
            <a:off x="1119538" y="4884048"/>
            <a:ext cx="9375918" cy="557845"/>
            <a:chOff x="1119538" y="4954654"/>
            <a:chExt cx="9375918" cy="557845"/>
          </a:xfrm>
        </p:grpSpPr>
        <p:sp>
          <p:nvSpPr>
            <p:cNvPr id="23" name="テキスト ボックス 22">
              <a:extLst>
                <a:ext uri="{FF2B5EF4-FFF2-40B4-BE49-F238E27FC236}">
                  <a16:creationId xmlns:a16="http://schemas.microsoft.com/office/drawing/2014/main" id="{63E64CCE-0A4F-61CC-5174-EC28E40FF166}"/>
                </a:ext>
              </a:extLst>
            </p:cNvPr>
            <p:cNvSpPr txBox="1"/>
            <p:nvPr/>
          </p:nvSpPr>
          <p:spPr>
            <a:xfrm>
              <a:off x="1119538" y="4954654"/>
              <a:ext cx="2337725" cy="557845"/>
            </a:xfrm>
            <a:prstGeom prst="rect">
              <a:avLst/>
            </a:prstGeom>
            <a:noFill/>
          </p:spPr>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defPPr>
                <a:defRPr lang="ja-JP"/>
              </a:defPPr>
              <a:lvl1pPr marL="0" algn="l" defTabSz="995416" rtl="0" eaLnBrk="1" latinLnBrk="0" hangingPunct="1">
                <a:defRPr kumimoji="1" sz="1959" kern="1200">
                  <a:solidFill>
                    <a:schemeClr val="tx1"/>
                  </a:solidFill>
                  <a:latin typeface="+mn-lt"/>
                  <a:ea typeface="+mn-ea"/>
                  <a:cs typeface="+mn-cs"/>
                </a:defRPr>
              </a:lvl1pPr>
              <a:lvl2pPr marL="497708" algn="l" defTabSz="995416" rtl="0" eaLnBrk="1" latinLnBrk="0" hangingPunct="1">
                <a:defRPr kumimoji="1" sz="1959" kern="1200">
                  <a:solidFill>
                    <a:schemeClr val="tx1"/>
                  </a:solidFill>
                  <a:latin typeface="+mn-lt"/>
                  <a:ea typeface="+mn-ea"/>
                  <a:cs typeface="+mn-cs"/>
                </a:defRPr>
              </a:lvl2pPr>
              <a:lvl3pPr marL="995416" algn="l" defTabSz="995416" rtl="0" eaLnBrk="1" latinLnBrk="0" hangingPunct="1">
                <a:defRPr kumimoji="1" sz="1959" kern="1200">
                  <a:solidFill>
                    <a:schemeClr val="tx1"/>
                  </a:solidFill>
                  <a:latin typeface="+mn-lt"/>
                  <a:ea typeface="+mn-ea"/>
                  <a:cs typeface="+mn-cs"/>
                </a:defRPr>
              </a:lvl3pPr>
              <a:lvl4pPr marL="1493124" algn="l" defTabSz="995416" rtl="0" eaLnBrk="1" latinLnBrk="0" hangingPunct="1">
                <a:defRPr kumimoji="1" sz="1959" kern="1200">
                  <a:solidFill>
                    <a:schemeClr val="tx1"/>
                  </a:solidFill>
                  <a:latin typeface="+mn-lt"/>
                  <a:ea typeface="+mn-ea"/>
                  <a:cs typeface="+mn-cs"/>
                </a:defRPr>
              </a:lvl4pPr>
              <a:lvl5pPr marL="1990832" algn="l" defTabSz="995416" rtl="0" eaLnBrk="1" latinLnBrk="0" hangingPunct="1">
                <a:defRPr kumimoji="1" sz="1959" kern="1200">
                  <a:solidFill>
                    <a:schemeClr val="tx1"/>
                  </a:solidFill>
                  <a:latin typeface="+mn-lt"/>
                  <a:ea typeface="+mn-ea"/>
                  <a:cs typeface="+mn-cs"/>
                </a:defRPr>
              </a:lvl5pPr>
              <a:lvl6pPr marL="2488540" algn="l" defTabSz="995416" rtl="0" eaLnBrk="1" latinLnBrk="0" hangingPunct="1">
                <a:defRPr kumimoji="1" sz="1959" kern="1200">
                  <a:solidFill>
                    <a:schemeClr val="tx1"/>
                  </a:solidFill>
                  <a:latin typeface="+mn-lt"/>
                  <a:ea typeface="+mn-ea"/>
                  <a:cs typeface="+mn-cs"/>
                </a:defRPr>
              </a:lvl6pPr>
              <a:lvl7pPr marL="2986248" algn="l" defTabSz="995416" rtl="0" eaLnBrk="1" latinLnBrk="0" hangingPunct="1">
                <a:defRPr kumimoji="1" sz="1959" kern="1200">
                  <a:solidFill>
                    <a:schemeClr val="tx1"/>
                  </a:solidFill>
                  <a:latin typeface="+mn-lt"/>
                  <a:ea typeface="+mn-ea"/>
                  <a:cs typeface="+mn-cs"/>
                </a:defRPr>
              </a:lvl7pPr>
              <a:lvl8pPr marL="3483955" algn="l" defTabSz="995416" rtl="0" eaLnBrk="1" latinLnBrk="0" hangingPunct="1">
                <a:defRPr kumimoji="1" sz="1959" kern="1200">
                  <a:solidFill>
                    <a:schemeClr val="tx1"/>
                  </a:solidFill>
                  <a:latin typeface="+mn-lt"/>
                  <a:ea typeface="+mn-ea"/>
                  <a:cs typeface="+mn-cs"/>
                </a:defRPr>
              </a:lvl8pPr>
              <a:lvl9pPr marL="3981663" algn="l" defTabSz="995416" rtl="0" eaLnBrk="1" latinLnBrk="0" hangingPunct="1">
                <a:defRPr kumimoji="1" sz="1959" kern="1200">
                  <a:solidFill>
                    <a:schemeClr val="tx1"/>
                  </a:solidFill>
                  <a:latin typeface="+mn-lt"/>
                  <a:ea typeface="+mn-ea"/>
                  <a:cs typeface="+mn-cs"/>
                </a:defRPr>
              </a:lvl9pPr>
            </a:lstStyle>
            <a:p>
              <a:pPr>
                <a:lnSpc>
                  <a:spcPct val="150000"/>
                </a:lnSpc>
              </a:pPr>
              <a:r>
                <a:rPr lang="ja-JP" altLang="en-US" sz="2100" b="1">
                  <a:latin typeface="Meiryo"/>
                  <a:ea typeface="Meiryo"/>
                  <a:cs typeface="+mn-lt"/>
                </a:rPr>
                <a:t>国際緊急援助</a:t>
              </a:r>
              <a:endParaRPr lang="ja-JP" sz="2100" b="1">
                <a:latin typeface="Meiryo"/>
                <a:ea typeface="Meiryo"/>
              </a:endParaRPr>
            </a:p>
          </p:txBody>
        </p:sp>
        <p:sp>
          <p:nvSpPr>
            <p:cNvPr id="24" name="テキスト ボックス 23">
              <a:extLst>
                <a:ext uri="{FF2B5EF4-FFF2-40B4-BE49-F238E27FC236}">
                  <a16:creationId xmlns:a16="http://schemas.microsoft.com/office/drawing/2014/main" id="{55017941-F6DB-8746-AB45-948FC0F3FEB9}"/>
                </a:ext>
              </a:extLst>
            </p:cNvPr>
            <p:cNvSpPr txBox="1"/>
            <p:nvPr/>
          </p:nvSpPr>
          <p:spPr>
            <a:xfrm>
              <a:off x="3204583" y="5091101"/>
              <a:ext cx="7290873" cy="338554"/>
            </a:xfrm>
            <a:prstGeom prst="rect">
              <a:avLst/>
            </a:prstGeom>
            <a:noFill/>
          </p:spPr>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defPPr>
                <a:defRPr lang="ja-JP"/>
              </a:defPPr>
              <a:lvl1pPr marL="0" algn="l" defTabSz="995416" rtl="0" eaLnBrk="1" latinLnBrk="0" hangingPunct="1">
                <a:defRPr kumimoji="1" sz="1959" kern="1200">
                  <a:solidFill>
                    <a:schemeClr val="tx1"/>
                  </a:solidFill>
                  <a:latin typeface="+mn-lt"/>
                  <a:ea typeface="+mn-ea"/>
                  <a:cs typeface="+mn-cs"/>
                </a:defRPr>
              </a:lvl1pPr>
              <a:lvl2pPr marL="497708" algn="l" defTabSz="995416" rtl="0" eaLnBrk="1" latinLnBrk="0" hangingPunct="1">
                <a:defRPr kumimoji="1" sz="1959" kern="1200">
                  <a:solidFill>
                    <a:schemeClr val="tx1"/>
                  </a:solidFill>
                  <a:latin typeface="+mn-lt"/>
                  <a:ea typeface="+mn-ea"/>
                  <a:cs typeface="+mn-cs"/>
                </a:defRPr>
              </a:lvl2pPr>
              <a:lvl3pPr marL="995416" algn="l" defTabSz="995416" rtl="0" eaLnBrk="1" latinLnBrk="0" hangingPunct="1">
                <a:defRPr kumimoji="1" sz="1959" kern="1200">
                  <a:solidFill>
                    <a:schemeClr val="tx1"/>
                  </a:solidFill>
                  <a:latin typeface="+mn-lt"/>
                  <a:ea typeface="+mn-ea"/>
                  <a:cs typeface="+mn-cs"/>
                </a:defRPr>
              </a:lvl3pPr>
              <a:lvl4pPr marL="1493124" algn="l" defTabSz="995416" rtl="0" eaLnBrk="1" latinLnBrk="0" hangingPunct="1">
                <a:defRPr kumimoji="1" sz="1959" kern="1200">
                  <a:solidFill>
                    <a:schemeClr val="tx1"/>
                  </a:solidFill>
                  <a:latin typeface="+mn-lt"/>
                  <a:ea typeface="+mn-ea"/>
                  <a:cs typeface="+mn-cs"/>
                </a:defRPr>
              </a:lvl4pPr>
              <a:lvl5pPr marL="1990832" algn="l" defTabSz="995416" rtl="0" eaLnBrk="1" latinLnBrk="0" hangingPunct="1">
                <a:defRPr kumimoji="1" sz="1959" kern="1200">
                  <a:solidFill>
                    <a:schemeClr val="tx1"/>
                  </a:solidFill>
                  <a:latin typeface="+mn-lt"/>
                  <a:ea typeface="+mn-ea"/>
                  <a:cs typeface="+mn-cs"/>
                </a:defRPr>
              </a:lvl5pPr>
              <a:lvl6pPr marL="2488540" algn="l" defTabSz="995416" rtl="0" eaLnBrk="1" latinLnBrk="0" hangingPunct="1">
                <a:defRPr kumimoji="1" sz="1959" kern="1200">
                  <a:solidFill>
                    <a:schemeClr val="tx1"/>
                  </a:solidFill>
                  <a:latin typeface="+mn-lt"/>
                  <a:ea typeface="+mn-ea"/>
                  <a:cs typeface="+mn-cs"/>
                </a:defRPr>
              </a:lvl6pPr>
              <a:lvl7pPr marL="2986248" algn="l" defTabSz="995416" rtl="0" eaLnBrk="1" latinLnBrk="0" hangingPunct="1">
                <a:defRPr kumimoji="1" sz="1959" kern="1200">
                  <a:solidFill>
                    <a:schemeClr val="tx1"/>
                  </a:solidFill>
                  <a:latin typeface="+mn-lt"/>
                  <a:ea typeface="+mn-ea"/>
                  <a:cs typeface="+mn-cs"/>
                </a:defRPr>
              </a:lvl7pPr>
              <a:lvl8pPr marL="3483955" algn="l" defTabSz="995416" rtl="0" eaLnBrk="1" latinLnBrk="0" hangingPunct="1">
                <a:defRPr kumimoji="1" sz="1959" kern="1200">
                  <a:solidFill>
                    <a:schemeClr val="tx1"/>
                  </a:solidFill>
                  <a:latin typeface="+mn-lt"/>
                  <a:ea typeface="+mn-ea"/>
                  <a:cs typeface="+mn-cs"/>
                </a:defRPr>
              </a:lvl8pPr>
              <a:lvl9pPr marL="3981663" algn="l" defTabSz="995416" rtl="0" eaLnBrk="1" latinLnBrk="0" hangingPunct="1">
                <a:defRPr kumimoji="1" sz="1959" kern="1200">
                  <a:solidFill>
                    <a:schemeClr val="tx1"/>
                  </a:solidFill>
                  <a:latin typeface="+mn-lt"/>
                  <a:ea typeface="+mn-ea"/>
                  <a:cs typeface="+mn-cs"/>
                </a:defRPr>
              </a:lvl9pPr>
            </a:lstStyle>
            <a:p>
              <a:r>
                <a:rPr lang="ja-JP" altLang="en-US" sz="1600" b="1">
                  <a:latin typeface="Meiryo"/>
                  <a:ea typeface="Meiryo"/>
                  <a:cs typeface="+mn-lt"/>
                </a:rPr>
                <a:t>自然災害などへの対応</a:t>
              </a:r>
              <a:endParaRPr lang="ja-JP" altLang="en-US" sz="1600" b="1">
                <a:latin typeface="Meiryo"/>
                <a:ea typeface="Meiryo"/>
              </a:endParaRPr>
            </a:p>
          </p:txBody>
        </p:sp>
      </p:grpSp>
      <p:grpSp>
        <p:nvGrpSpPr>
          <p:cNvPr id="38" name="グループ化 37">
            <a:extLst>
              <a:ext uri="{FF2B5EF4-FFF2-40B4-BE49-F238E27FC236}">
                <a16:creationId xmlns:a16="http://schemas.microsoft.com/office/drawing/2014/main" id="{98AEDFCB-0E74-4648-B76E-3F4A516A2A79}"/>
              </a:ext>
            </a:extLst>
          </p:cNvPr>
          <p:cNvGrpSpPr/>
          <p:nvPr/>
        </p:nvGrpSpPr>
        <p:grpSpPr>
          <a:xfrm>
            <a:off x="1119538" y="5633673"/>
            <a:ext cx="9375918" cy="557845"/>
            <a:chOff x="1119538" y="5589310"/>
            <a:chExt cx="9375918" cy="557845"/>
          </a:xfrm>
        </p:grpSpPr>
        <p:sp>
          <p:nvSpPr>
            <p:cNvPr id="26" name="テキスト ボックス 25">
              <a:extLst>
                <a:ext uri="{FF2B5EF4-FFF2-40B4-BE49-F238E27FC236}">
                  <a16:creationId xmlns:a16="http://schemas.microsoft.com/office/drawing/2014/main" id="{FE8D5794-EB2C-B042-AE2A-633DD40BC865}"/>
                </a:ext>
              </a:extLst>
            </p:cNvPr>
            <p:cNvSpPr txBox="1"/>
            <p:nvPr/>
          </p:nvSpPr>
          <p:spPr>
            <a:xfrm>
              <a:off x="1119538" y="5589310"/>
              <a:ext cx="2028468" cy="557845"/>
            </a:xfrm>
            <a:prstGeom prst="rect">
              <a:avLst/>
            </a:prstGeom>
            <a:noFill/>
          </p:spPr>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defPPr>
                <a:defRPr lang="ja-JP"/>
              </a:defPPr>
              <a:lvl1pPr marL="0" algn="l" defTabSz="995416" rtl="0" eaLnBrk="1" latinLnBrk="0" hangingPunct="1">
                <a:defRPr kumimoji="1" sz="1959" kern="1200">
                  <a:solidFill>
                    <a:schemeClr val="tx1"/>
                  </a:solidFill>
                  <a:latin typeface="+mn-lt"/>
                  <a:ea typeface="+mn-ea"/>
                  <a:cs typeface="+mn-cs"/>
                </a:defRPr>
              </a:lvl1pPr>
              <a:lvl2pPr marL="497708" algn="l" defTabSz="995416" rtl="0" eaLnBrk="1" latinLnBrk="0" hangingPunct="1">
                <a:defRPr kumimoji="1" sz="1959" kern="1200">
                  <a:solidFill>
                    <a:schemeClr val="tx1"/>
                  </a:solidFill>
                  <a:latin typeface="+mn-lt"/>
                  <a:ea typeface="+mn-ea"/>
                  <a:cs typeface="+mn-cs"/>
                </a:defRPr>
              </a:lvl2pPr>
              <a:lvl3pPr marL="995416" algn="l" defTabSz="995416" rtl="0" eaLnBrk="1" latinLnBrk="0" hangingPunct="1">
                <a:defRPr kumimoji="1" sz="1959" kern="1200">
                  <a:solidFill>
                    <a:schemeClr val="tx1"/>
                  </a:solidFill>
                  <a:latin typeface="+mn-lt"/>
                  <a:ea typeface="+mn-ea"/>
                  <a:cs typeface="+mn-cs"/>
                </a:defRPr>
              </a:lvl3pPr>
              <a:lvl4pPr marL="1493124" algn="l" defTabSz="995416" rtl="0" eaLnBrk="1" latinLnBrk="0" hangingPunct="1">
                <a:defRPr kumimoji="1" sz="1959" kern="1200">
                  <a:solidFill>
                    <a:schemeClr val="tx1"/>
                  </a:solidFill>
                  <a:latin typeface="+mn-lt"/>
                  <a:ea typeface="+mn-ea"/>
                  <a:cs typeface="+mn-cs"/>
                </a:defRPr>
              </a:lvl4pPr>
              <a:lvl5pPr marL="1990832" algn="l" defTabSz="995416" rtl="0" eaLnBrk="1" latinLnBrk="0" hangingPunct="1">
                <a:defRPr kumimoji="1" sz="1959" kern="1200">
                  <a:solidFill>
                    <a:schemeClr val="tx1"/>
                  </a:solidFill>
                  <a:latin typeface="+mn-lt"/>
                  <a:ea typeface="+mn-ea"/>
                  <a:cs typeface="+mn-cs"/>
                </a:defRPr>
              </a:lvl5pPr>
              <a:lvl6pPr marL="2488540" algn="l" defTabSz="995416" rtl="0" eaLnBrk="1" latinLnBrk="0" hangingPunct="1">
                <a:defRPr kumimoji="1" sz="1959" kern="1200">
                  <a:solidFill>
                    <a:schemeClr val="tx1"/>
                  </a:solidFill>
                  <a:latin typeface="+mn-lt"/>
                  <a:ea typeface="+mn-ea"/>
                  <a:cs typeface="+mn-cs"/>
                </a:defRPr>
              </a:lvl6pPr>
              <a:lvl7pPr marL="2986248" algn="l" defTabSz="995416" rtl="0" eaLnBrk="1" latinLnBrk="0" hangingPunct="1">
                <a:defRPr kumimoji="1" sz="1959" kern="1200">
                  <a:solidFill>
                    <a:schemeClr val="tx1"/>
                  </a:solidFill>
                  <a:latin typeface="+mn-lt"/>
                  <a:ea typeface="+mn-ea"/>
                  <a:cs typeface="+mn-cs"/>
                </a:defRPr>
              </a:lvl7pPr>
              <a:lvl8pPr marL="3483955" algn="l" defTabSz="995416" rtl="0" eaLnBrk="1" latinLnBrk="0" hangingPunct="1">
                <a:defRPr kumimoji="1" sz="1959" kern="1200">
                  <a:solidFill>
                    <a:schemeClr val="tx1"/>
                  </a:solidFill>
                  <a:latin typeface="+mn-lt"/>
                  <a:ea typeface="+mn-ea"/>
                  <a:cs typeface="+mn-cs"/>
                </a:defRPr>
              </a:lvl8pPr>
              <a:lvl9pPr marL="3981663" algn="l" defTabSz="995416" rtl="0" eaLnBrk="1" latinLnBrk="0" hangingPunct="1">
                <a:defRPr kumimoji="1" sz="1959" kern="1200">
                  <a:solidFill>
                    <a:schemeClr val="tx1"/>
                  </a:solidFill>
                  <a:latin typeface="+mn-lt"/>
                  <a:ea typeface="+mn-ea"/>
                  <a:cs typeface="+mn-cs"/>
                </a:defRPr>
              </a:lvl9pPr>
            </a:lstStyle>
            <a:p>
              <a:pPr>
                <a:lnSpc>
                  <a:spcPct val="150000"/>
                </a:lnSpc>
              </a:pPr>
              <a:r>
                <a:rPr lang="ja-JP" altLang="en-US" sz="2100" b="1">
                  <a:latin typeface="Meiryo"/>
                  <a:ea typeface="Meiryo"/>
                  <a:cs typeface="+mn-lt"/>
                </a:rPr>
                <a:t>研究活動</a:t>
              </a:r>
              <a:endParaRPr lang="ja-JP" sz="2100" b="1">
                <a:latin typeface="Meiryo"/>
                <a:ea typeface="Meiryo"/>
              </a:endParaRPr>
            </a:p>
          </p:txBody>
        </p:sp>
        <p:sp>
          <p:nvSpPr>
            <p:cNvPr id="27" name="テキスト ボックス 26">
              <a:extLst>
                <a:ext uri="{FF2B5EF4-FFF2-40B4-BE49-F238E27FC236}">
                  <a16:creationId xmlns:a16="http://schemas.microsoft.com/office/drawing/2014/main" id="{095C03B7-1F7F-0520-C657-9B9B48B3CC6A}"/>
                </a:ext>
              </a:extLst>
            </p:cNvPr>
            <p:cNvSpPr txBox="1"/>
            <p:nvPr/>
          </p:nvSpPr>
          <p:spPr>
            <a:xfrm>
              <a:off x="3204583" y="5741218"/>
              <a:ext cx="7290873" cy="338554"/>
            </a:xfrm>
            <a:prstGeom prst="rect">
              <a:avLst/>
            </a:prstGeom>
            <a:noFill/>
          </p:spPr>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defPPr>
                <a:defRPr lang="ja-JP"/>
              </a:defPPr>
              <a:lvl1pPr marL="0" algn="l" defTabSz="995416" rtl="0" eaLnBrk="1" latinLnBrk="0" hangingPunct="1">
                <a:defRPr kumimoji="1" sz="1959" kern="1200">
                  <a:solidFill>
                    <a:schemeClr val="tx1"/>
                  </a:solidFill>
                  <a:latin typeface="+mn-lt"/>
                  <a:ea typeface="+mn-ea"/>
                  <a:cs typeface="+mn-cs"/>
                </a:defRPr>
              </a:lvl1pPr>
              <a:lvl2pPr marL="497708" algn="l" defTabSz="995416" rtl="0" eaLnBrk="1" latinLnBrk="0" hangingPunct="1">
                <a:defRPr kumimoji="1" sz="1959" kern="1200">
                  <a:solidFill>
                    <a:schemeClr val="tx1"/>
                  </a:solidFill>
                  <a:latin typeface="+mn-lt"/>
                  <a:ea typeface="+mn-ea"/>
                  <a:cs typeface="+mn-cs"/>
                </a:defRPr>
              </a:lvl2pPr>
              <a:lvl3pPr marL="995416" algn="l" defTabSz="995416" rtl="0" eaLnBrk="1" latinLnBrk="0" hangingPunct="1">
                <a:defRPr kumimoji="1" sz="1959" kern="1200">
                  <a:solidFill>
                    <a:schemeClr val="tx1"/>
                  </a:solidFill>
                  <a:latin typeface="+mn-lt"/>
                  <a:ea typeface="+mn-ea"/>
                  <a:cs typeface="+mn-cs"/>
                </a:defRPr>
              </a:lvl3pPr>
              <a:lvl4pPr marL="1493124" algn="l" defTabSz="995416" rtl="0" eaLnBrk="1" latinLnBrk="0" hangingPunct="1">
                <a:defRPr kumimoji="1" sz="1959" kern="1200">
                  <a:solidFill>
                    <a:schemeClr val="tx1"/>
                  </a:solidFill>
                  <a:latin typeface="+mn-lt"/>
                  <a:ea typeface="+mn-ea"/>
                  <a:cs typeface="+mn-cs"/>
                </a:defRPr>
              </a:lvl4pPr>
              <a:lvl5pPr marL="1990832" algn="l" defTabSz="995416" rtl="0" eaLnBrk="1" latinLnBrk="0" hangingPunct="1">
                <a:defRPr kumimoji="1" sz="1959" kern="1200">
                  <a:solidFill>
                    <a:schemeClr val="tx1"/>
                  </a:solidFill>
                  <a:latin typeface="+mn-lt"/>
                  <a:ea typeface="+mn-ea"/>
                  <a:cs typeface="+mn-cs"/>
                </a:defRPr>
              </a:lvl5pPr>
              <a:lvl6pPr marL="2488540" algn="l" defTabSz="995416" rtl="0" eaLnBrk="1" latinLnBrk="0" hangingPunct="1">
                <a:defRPr kumimoji="1" sz="1959" kern="1200">
                  <a:solidFill>
                    <a:schemeClr val="tx1"/>
                  </a:solidFill>
                  <a:latin typeface="+mn-lt"/>
                  <a:ea typeface="+mn-ea"/>
                  <a:cs typeface="+mn-cs"/>
                </a:defRPr>
              </a:lvl6pPr>
              <a:lvl7pPr marL="2986248" algn="l" defTabSz="995416" rtl="0" eaLnBrk="1" latinLnBrk="0" hangingPunct="1">
                <a:defRPr kumimoji="1" sz="1959" kern="1200">
                  <a:solidFill>
                    <a:schemeClr val="tx1"/>
                  </a:solidFill>
                  <a:latin typeface="+mn-lt"/>
                  <a:ea typeface="+mn-ea"/>
                  <a:cs typeface="+mn-cs"/>
                </a:defRPr>
              </a:lvl7pPr>
              <a:lvl8pPr marL="3483955" algn="l" defTabSz="995416" rtl="0" eaLnBrk="1" latinLnBrk="0" hangingPunct="1">
                <a:defRPr kumimoji="1" sz="1959" kern="1200">
                  <a:solidFill>
                    <a:schemeClr val="tx1"/>
                  </a:solidFill>
                  <a:latin typeface="+mn-lt"/>
                  <a:ea typeface="+mn-ea"/>
                  <a:cs typeface="+mn-cs"/>
                </a:defRPr>
              </a:lvl8pPr>
              <a:lvl9pPr marL="3981663" algn="l" defTabSz="995416" rtl="0" eaLnBrk="1" latinLnBrk="0" hangingPunct="1">
                <a:defRPr kumimoji="1" sz="1959" kern="1200">
                  <a:solidFill>
                    <a:schemeClr val="tx1"/>
                  </a:solidFill>
                  <a:latin typeface="+mn-lt"/>
                  <a:ea typeface="+mn-ea"/>
                  <a:cs typeface="+mn-cs"/>
                </a:defRPr>
              </a:lvl9pPr>
            </a:lstStyle>
            <a:p>
              <a:r>
                <a:rPr lang="ja-JP" altLang="en-US" sz="1600" b="1">
                  <a:latin typeface="Meiryo"/>
                  <a:ea typeface="Meiryo"/>
                  <a:cs typeface="+mn-lt"/>
                </a:rPr>
                <a:t>平和と開発の</a:t>
              </a:r>
              <a:r>
                <a:rPr lang="ja-JP" sz="1600" b="1">
                  <a:latin typeface="Meiryo"/>
                  <a:ea typeface="Meiryo"/>
                  <a:cs typeface="+mn-lt"/>
                </a:rPr>
                <a:t>た</a:t>
              </a:r>
              <a:r>
                <a:rPr lang="ja-JP" altLang="en-US" sz="1600" b="1">
                  <a:latin typeface="Meiryo"/>
                  <a:ea typeface="Meiryo"/>
                  <a:cs typeface="+mn-lt"/>
                </a:rPr>
                <a:t>めの実践的知識の共創</a:t>
              </a:r>
              <a:endParaRPr lang="ja-JP" altLang="en-US" sz="1600" b="1">
                <a:latin typeface="Meiryo"/>
                <a:ea typeface="Meiryo"/>
              </a:endParaRPr>
            </a:p>
          </p:txBody>
        </p:sp>
      </p:grpSp>
      <p:grpSp>
        <p:nvGrpSpPr>
          <p:cNvPr id="39" name="グループ化 38">
            <a:extLst>
              <a:ext uri="{FF2B5EF4-FFF2-40B4-BE49-F238E27FC236}">
                <a16:creationId xmlns:a16="http://schemas.microsoft.com/office/drawing/2014/main" id="{98DFADDD-D4D2-2CAF-FB46-E042C52BB0F6}"/>
              </a:ext>
            </a:extLst>
          </p:cNvPr>
          <p:cNvGrpSpPr/>
          <p:nvPr/>
        </p:nvGrpSpPr>
        <p:grpSpPr>
          <a:xfrm>
            <a:off x="1119538" y="6383297"/>
            <a:ext cx="9375918" cy="557845"/>
            <a:chOff x="1119538" y="6237217"/>
            <a:chExt cx="9375918" cy="557845"/>
          </a:xfrm>
        </p:grpSpPr>
        <p:sp>
          <p:nvSpPr>
            <p:cNvPr id="29" name="テキスト ボックス 28">
              <a:extLst>
                <a:ext uri="{FF2B5EF4-FFF2-40B4-BE49-F238E27FC236}">
                  <a16:creationId xmlns:a16="http://schemas.microsoft.com/office/drawing/2014/main" id="{D940EDE8-0704-9031-1FD3-354A95BA09B1}"/>
                </a:ext>
              </a:extLst>
            </p:cNvPr>
            <p:cNvSpPr txBox="1"/>
            <p:nvPr/>
          </p:nvSpPr>
          <p:spPr>
            <a:xfrm>
              <a:off x="1119538" y="6237217"/>
              <a:ext cx="2028468" cy="557845"/>
            </a:xfrm>
            <a:prstGeom prst="rect">
              <a:avLst/>
            </a:prstGeom>
            <a:noFill/>
          </p:spPr>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defPPr>
                <a:defRPr lang="ja-JP"/>
              </a:defPPr>
              <a:lvl1pPr marL="0" algn="l" defTabSz="995416" rtl="0" eaLnBrk="1" latinLnBrk="0" hangingPunct="1">
                <a:defRPr kumimoji="1" sz="1959" kern="1200">
                  <a:solidFill>
                    <a:schemeClr val="tx1"/>
                  </a:solidFill>
                  <a:latin typeface="+mn-lt"/>
                  <a:ea typeface="+mn-ea"/>
                  <a:cs typeface="+mn-cs"/>
                </a:defRPr>
              </a:lvl1pPr>
              <a:lvl2pPr marL="497708" algn="l" defTabSz="995416" rtl="0" eaLnBrk="1" latinLnBrk="0" hangingPunct="1">
                <a:defRPr kumimoji="1" sz="1959" kern="1200">
                  <a:solidFill>
                    <a:schemeClr val="tx1"/>
                  </a:solidFill>
                  <a:latin typeface="+mn-lt"/>
                  <a:ea typeface="+mn-ea"/>
                  <a:cs typeface="+mn-cs"/>
                </a:defRPr>
              </a:lvl2pPr>
              <a:lvl3pPr marL="995416" algn="l" defTabSz="995416" rtl="0" eaLnBrk="1" latinLnBrk="0" hangingPunct="1">
                <a:defRPr kumimoji="1" sz="1959" kern="1200">
                  <a:solidFill>
                    <a:schemeClr val="tx1"/>
                  </a:solidFill>
                  <a:latin typeface="+mn-lt"/>
                  <a:ea typeface="+mn-ea"/>
                  <a:cs typeface="+mn-cs"/>
                </a:defRPr>
              </a:lvl3pPr>
              <a:lvl4pPr marL="1493124" algn="l" defTabSz="995416" rtl="0" eaLnBrk="1" latinLnBrk="0" hangingPunct="1">
                <a:defRPr kumimoji="1" sz="1959" kern="1200">
                  <a:solidFill>
                    <a:schemeClr val="tx1"/>
                  </a:solidFill>
                  <a:latin typeface="+mn-lt"/>
                  <a:ea typeface="+mn-ea"/>
                  <a:cs typeface="+mn-cs"/>
                </a:defRPr>
              </a:lvl4pPr>
              <a:lvl5pPr marL="1990832" algn="l" defTabSz="995416" rtl="0" eaLnBrk="1" latinLnBrk="0" hangingPunct="1">
                <a:defRPr kumimoji="1" sz="1959" kern="1200">
                  <a:solidFill>
                    <a:schemeClr val="tx1"/>
                  </a:solidFill>
                  <a:latin typeface="+mn-lt"/>
                  <a:ea typeface="+mn-ea"/>
                  <a:cs typeface="+mn-cs"/>
                </a:defRPr>
              </a:lvl5pPr>
              <a:lvl6pPr marL="2488540" algn="l" defTabSz="995416" rtl="0" eaLnBrk="1" latinLnBrk="0" hangingPunct="1">
                <a:defRPr kumimoji="1" sz="1959" kern="1200">
                  <a:solidFill>
                    <a:schemeClr val="tx1"/>
                  </a:solidFill>
                  <a:latin typeface="+mn-lt"/>
                  <a:ea typeface="+mn-ea"/>
                  <a:cs typeface="+mn-cs"/>
                </a:defRPr>
              </a:lvl6pPr>
              <a:lvl7pPr marL="2986248" algn="l" defTabSz="995416" rtl="0" eaLnBrk="1" latinLnBrk="0" hangingPunct="1">
                <a:defRPr kumimoji="1" sz="1959" kern="1200">
                  <a:solidFill>
                    <a:schemeClr val="tx1"/>
                  </a:solidFill>
                  <a:latin typeface="+mn-lt"/>
                  <a:ea typeface="+mn-ea"/>
                  <a:cs typeface="+mn-cs"/>
                </a:defRPr>
              </a:lvl7pPr>
              <a:lvl8pPr marL="3483955" algn="l" defTabSz="995416" rtl="0" eaLnBrk="1" latinLnBrk="0" hangingPunct="1">
                <a:defRPr kumimoji="1" sz="1959" kern="1200">
                  <a:solidFill>
                    <a:schemeClr val="tx1"/>
                  </a:solidFill>
                  <a:latin typeface="+mn-lt"/>
                  <a:ea typeface="+mn-ea"/>
                  <a:cs typeface="+mn-cs"/>
                </a:defRPr>
              </a:lvl8pPr>
              <a:lvl9pPr marL="3981663" algn="l" defTabSz="995416" rtl="0" eaLnBrk="1" latinLnBrk="0" hangingPunct="1">
                <a:defRPr kumimoji="1" sz="1959" kern="1200">
                  <a:solidFill>
                    <a:schemeClr val="tx1"/>
                  </a:solidFill>
                  <a:latin typeface="+mn-lt"/>
                  <a:ea typeface="+mn-ea"/>
                  <a:cs typeface="+mn-cs"/>
                </a:defRPr>
              </a:lvl9pPr>
            </a:lstStyle>
            <a:p>
              <a:pPr>
                <a:lnSpc>
                  <a:spcPct val="150000"/>
                </a:lnSpc>
              </a:pPr>
              <a:r>
                <a:rPr lang="ja-JP" altLang="en-US" sz="2100" b="1">
                  <a:latin typeface="Meiryo"/>
                  <a:ea typeface="Meiryo"/>
                  <a:cs typeface="+mn-lt"/>
                </a:rPr>
                <a:t>民間連携</a:t>
              </a:r>
              <a:endParaRPr lang="ja-JP" sz="2100" b="1">
                <a:latin typeface="Meiryo"/>
                <a:ea typeface="Meiryo"/>
              </a:endParaRPr>
            </a:p>
          </p:txBody>
        </p:sp>
        <p:sp>
          <p:nvSpPr>
            <p:cNvPr id="30" name="テキスト ボックス 29">
              <a:extLst>
                <a:ext uri="{FF2B5EF4-FFF2-40B4-BE49-F238E27FC236}">
                  <a16:creationId xmlns:a16="http://schemas.microsoft.com/office/drawing/2014/main" id="{4993EF41-6BCE-D8B1-C548-D95C3E85A302}"/>
                </a:ext>
              </a:extLst>
            </p:cNvPr>
            <p:cNvSpPr txBox="1"/>
            <p:nvPr/>
          </p:nvSpPr>
          <p:spPr>
            <a:xfrm>
              <a:off x="3204583" y="6367037"/>
              <a:ext cx="7290873" cy="338554"/>
            </a:xfrm>
            <a:prstGeom prst="rect">
              <a:avLst/>
            </a:prstGeom>
            <a:noFill/>
          </p:spPr>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defPPr>
                <a:defRPr lang="ja-JP"/>
              </a:defPPr>
              <a:lvl1pPr marL="0" algn="l" defTabSz="995416" rtl="0" eaLnBrk="1" latinLnBrk="0" hangingPunct="1">
                <a:defRPr kumimoji="1" sz="1959" kern="1200">
                  <a:solidFill>
                    <a:schemeClr val="tx1"/>
                  </a:solidFill>
                  <a:latin typeface="+mn-lt"/>
                  <a:ea typeface="+mn-ea"/>
                  <a:cs typeface="+mn-cs"/>
                </a:defRPr>
              </a:lvl1pPr>
              <a:lvl2pPr marL="497708" algn="l" defTabSz="995416" rtl="0" eaLnBrk="1" latinLnBrk="0" hangingPunct="1">
                <a:defRPr kumimoji="1" sz="1959" kern="1200">
                  <a:solidFill>
                    <a:schemeClr val="tx1"/>
                  </a:solidFill>
                  <a:latin typeface="+mn-lt"/>
                  <a:ea typeface="+mn-ea"/>
                  <a:cs typeface="+mn-cs"/>
                </a:defRPr>
              </a:lvl2pPr>
              <a:lvl3pPr marL="995416" algn="l" defTabSz="995416" rtl="0" eaLnBrk="1" latinLnBrk="0" hangingPunct="1">
                <a:defRPr kumimoji="1" sz="1959" kern="1200">
                  <a:solidFill>
                    <a:schemeClr val="tx1"/>
                  </a:solidFill>
                  <a:latin typeface="+mn-lt"/>
                  <a:ea typeface="+mn-ea"/>
                  <a:cs typeface="+mn-cs"/>
                </a:defRPr>
              </a:lvl3pPr>
              <a:lvl4pPr marL="1493124" algn="l" defTabSz="995416" rtl="0" eaLnBrk="1" latinLnBrk="0" hangingPunct="1">
                <a:defRPr kumimoji="1" sz="1959" kern="1200">
                  <a:solidFill>
                    <a:schemeClr val="tx1"/>
                  </a:solidFill>
                  <a:latin typeface="+mn-lt"/>
                  <a:ea typeface="+mn-ea"/>
                  <a:cs typeface="+mn-cs"/>
                </a:defRPr>
              </a:lvl4pPr>
              <a:lvl5pPr marL="1990832" algn="l" defTabSz="995416" rtl="0" eaLnBrk="1" latinLnBrk="0" hangingPunct="1">
                <a:defRPr kumimoji="1" sz="1959" kern="1200">
                  <a:solidFill>
                    <a:schemeClr val="tx1"/>
                  </a:solidFill>
                  <a:latin typeface="+mn-lt"/>
                  <a:ea typeface="+mn-ea"/>
                  <a:cs typeface="+mn-cs"/>
                </a:defRPr>
              </a:lvl5pPr>
              <a:lvl6pPr marL="2488540" algn="l" defTabSz="995416" rtl="0" eaLnBrk="1" latinLnBrk="0" hangingPunct="1">
                <a:defRPr kumimoji="1" sz="1959" kern="1200">
                  <a:solidFill>
                    <a:schemeClr val="tx1"/>
                  </a:solidFill>
                  <a:latin typeface="+mn-lt"/>
                  <a:ea typeface="+mn-ea"/>
                  <a:cs typeface="+mn-cs"/>
                </a:defRPr>
              </a:lvl6pPr>
              <a:lvl7pPr marL="2986248" algn="l" defTabSz="995416" rtl="0" eaLnBrk="1" latinLnBrk="0" hangingPunct="1">
                <a:defRPr kumimoji="1" sz="1959" kern="1200">
                  <a:solidFill>
                    <a:schemeClr val="tx1"/>
                  </a:solidFill>
                  <a:latin typeface="+mn-lt"/>
                  <a:ea typeface="+mn-ea"/>
                  <a:cs typeface="+mn-cs"/>
                </a:defRPr>
              </a:lvl7pPr>
              <a:lvl8pPr marL="3483955" algn="l" defTabSz="995416" rtl="0" eaLnBrk="1" latinLnBrk="0" hangingPunct="1">
                <a:defRPr kumimoji="1" sz="1959" kern="1200">
                  <a:solidFill>
                    <a:schemeClr val="tx1"/>
                  </a:solidFill>
                  <a:latin typeface="+mn-lt"/>
                  <a:ea typeface="+mn-ea"/>
                  <a:cs typeface="+mn-cs"/>
                </a:defRPr>
              </a:lvl8pPr>
              <a:lvl9pPr marL="3981663" algn="l" defTabSz="995416" rtl="0" eaLnBrk="1" latinLnBrk="0" hangingPunct="1">
                <a:defRPr kumimoji="1" sz="1959" kern="1200">
                  <a:solidFill>
                    <a:schemeClr val="tx1"/>
                  </a:solidFill>
                  <a:latin typeface="+mn-lt"/>
                  <a:ea typeface="+mn-ea"/>
                  <a:cs typeface="+mn-cs"/>
                </a:defRPr>
              </a:lvl9pPr>
            </a:lstStyle>
            <a:p>
              <a:r>
                <a:rPr lang="ja-JP" altLang="en-US" sz="1600" b="1">
                  <a:latin typeface="Meiryo"/>
                  <a:ea typeface="Meiryo"/>
                  <a:cs typeface="+mn-lt"/>
                </a:rPr>
                <a:t>民間企業のビジネス</a:t>
              </a:r>
              <a:r>
                <a:rPr lang="ja-JP" sz="1600" b="1">
                  <a:latin typeface="Meiryo"/>
                  <a:ea typeface="Meiryo"/>
                  <a:cs typeface="+mn-lt"/>
                </a:rPr>
                <a:t>を通じた</a:t>
              </a:r>
              <a:r>
                <a:rPr lang="ja-JP" altLang="en-US" sz="1600" b="1">
                  <a:latin typeface="Meiryo"/>
                  <a:ea typeface="Meiryo"/>
                  <a:cs typeface="+mn-lt"/>
                </a:rPr>
                <a:t>社会・経済開発</a:t>
              </a:r>
              <a:endParaRPr lang="ja-JP" altLang="en-US" sz="1600" b="1">
                <a:latin typeface="Meiryo"/>
                <a:ea typeface="Meiryo"/>
              </a:endParaRPr>
            </a:p>
          </p:txBody>
        </p:sp>
      </p:grpSp>
      <p:sp>
        <p:nvSpPr>
          <p:cNvPr id="16" name="テキスト ボックス 00">
            <a:extLst>
              <a:ext uri="{FF2B5EF4-FFF2-40B4-BE49-F238E27FC236}">
                <a16:creationId xmlns:a16="http://schemas.microsoft.com/office/drawing/2014/main" id="{7470D716-F2CD-6E1B-6B05-A3460A633611}"/>
              </a:ext>
            </a:extLst>
          </p:cNvPr>
          <p:cNvSpPr txBox="1"/>
          <p:nvPr/>
        </p:nvSpPr>
        <p:spPr>
          <a:xfrm>
            <a:off x="592410" y="782545"/>
            <a:ext cx="794847" cy="523220"/>
          </a:xfrm>
          <a:prstGeom prst="rect">
            <a:avLst/>
          </a:prstGeom>
          <a:noFill/>
        </p:spPr>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defPPr>
              <a:defRPr lang="ja-JP"/>
            </a:defPPr>
            <a:lvl1pPr marL="0" algn="l" defTabSz="995416" rtl="0" eaLnBrk="1" latinLnBrk="0" hangingPunct="1">
              <a:defRPr kumimoji="1" sz="1959" kern="1200">
                <a:solidFill>
                  <a:schemeClr val="tx1"/>
                </a:solidFill>
                <a:latin typeface="+mn-lt"/>
                <a:ea typeface="+mn-ea"/>
                <a:cs typeface="+mn-cs"/>
              </a:defRPr>
            </a:lvl1pPr>
            <a:lvl2pPr marL="497708" algn="l" defTabSz="995416" rtl="0" eaLnBrk="1" latinLnBrk="0" hangingPunct="1">
              <a:defRPr kumimoji="1" sz="1959" kern="1200">
                <a:solidFill>
                  <a:schemeClr val="tx1"/>
                </a:solidFill>
                <a:latin typeface="+mn-lt"/>
                <a:ea typeface="+mn-ea"/>
                <a:cs typeface="+mn-cs"/>
              </a:defRPr>
            </a:lvl2pPr>
            <a:lvl3pPr marL="995416" algn="l" defTabSz="995416" rtl="0" eaLnBrk="1" latinLnBrk="0" hangingPunct="1">
              <a:defRPr kumimoji="1" sz="1959" kern="1200">
                <a:solidFill>
                  <a:schemeClr val="tx1"/>
                </a:solidFill>
                <a:latin typeface="+mn-lt"/>
                <a:ea typeface="+mn-ea"/>
                <a:cs typeface="+mn-cs"/>
              </a:defRPr>
            </a:lvl3pPr>
            <a:lvl4pPr marL="1493124" algn="l" defTabSz="995416" rtl="0" eaLnBrk="1" latinLnBrk="0" hangingPunct="1">
              <a:defRPr kumimoji="1" sz="1959" kern="1200">
                <a:solidFill>
                  <a:schemeClr val="tx1"/>
                </a:solidFill>
                <a:latin typeface="+mn-lt"/>
                <a:ea typeface="+mn-ea"/>
                <a:cs typeface="+mn-cs"/>
              </a:defRPr>
            </a:lvl4pPr>
            <a:lvl5pPr marL="1990832" algn="l" defTabSz="995416" rtl="0" eaLnBrk="1" latinLnBrk="0" hangingPunct="1">
              <a:defRPr kumimoji="1" sz="1959" kern="1200">
                <a:solidFill>
                  <a:schemeClr val="tx1"/>
                </a:solidFill>
                <a:latin typeface="+mn-lt"/>
                <a:ea typeface="+mn-ea"/>
                <a:cs typeface="+mn-cs"/>
              </a:defRPr>
            </a:lvl5pPr>
            <a:lvl6pPr marL="2488540" algn="l" defTabSz="995416" rtl="0" eaLnBrk="1" latinLnBrk="0" hangingPunct="1">
              <a:defRPr kumimoji="1" sz="1959" kern="1200">
                <a:solidFill>
                  <a:schemeClr val="tx1"/>
                </a:solidFill>
                <a:latin typeface="+mn-lt"/>
                <a:ea typeface="+mn-ea"/>
                <a:cs typeface="+mn-cs"/>
              </a:defRPr>
            </a:lvl6pPr>
            <a:lvl7pPr marL="2986248" algn="l" defTabSz="995416" rtl="0" eaLnBrk="1" latinLnBrk="0" hangingPunct="1">
              <a:defRPr kumimoji="1" sz="1959" kern="1200">
                <a:solidFill>
                  <a:schemeClr val="tx1"/>
                </a:solidFill>
                <a:latin typeface="+mn-lt"/>
                <a:ea typeface="+mn-ea"/>
                <a:cs typeface="+mn-cs"/>
              </a:defRPr>
            </a:lvl7pPr>
            <a:lvl8pPr marL="3483955" algn="l" defTabSz="995416" rtl="0" eaLnBrk="1" latinLnBrk="0" hangingPunct="1">
              <a:defRPr kumimoji="1" sz="1959" kern="1200">
                <a:solidFill>
                  <a:schemeClr val="tx1"/>
                </a:solidFill>
                <a:latin typeface="+mn-lt"/>
                <a:ea typeface="+mn-ea"/>
                <a:cs typeface="+mn-cs"/>
              </a:defRPr>
            </a:lvl8pPr>
            <a:lvl9pPr marL="3981663" algn="l" defTabSz="995416" rtl="0" eaLnBrk="1" latinLnBrk="0" hangingPunct="1">
              <a:defRPr kumimoji="1" sz="1959" kern="1200">
                <a:solidFill>
                  <a:schemeClr val="tx1"/>
                </a:solidFill>
                <a:latin typeface="+mn-lt"/>
                <a:ea typeface="+mn-ea"/>
                <a:cs typeface="+mn-cs"/>
              </a:defRPr>
            </a:lvl9pPr>
          </a:lstStyle>
          <a:p>
            <a:pPr algn="ctr"/>
            <a:r>
              <a:rPr lang="ja-JP" altLang="en-US" sz="2800" b="1">
                <a:solidFill>
                  <a:schemeClr val="bg1"/>
                </a:solidFill>
                <a:latin typeface="Meiryo"/>
                <a:ea typeface="Meiryo"/>
              </a:rPr>
              <a:t>03</a:t>
            </a:r>
            <a:endParaRPr lang="ja-JP" sz="2800" b="1">
              <a:solidFill>
                <a:schemeClr val="bg1"/>
              </a:solidFill>
              <a:latin typeface="Meiryo"/>
              <a:ea typeface="Meiryo"/>
            </a:endParaRPr>
          </a:p>
        </p:txBody>
      </p:sp>
      <p:sp>
        <p:nvSpPr>
          <p:cNvPr id="22" name="テキスト ボックス タイトル">
            <a:extLst>
              <a:ext uri="{FF2B5EF4-FFF2-40B4-BE49-F238E27FC236}">
                <a16:creationId xmlns:a16="http://schemas.microsoft.com/office/drawing/2014/main" id="{86148E67-6934-900E-2A13-D9DEA9C58512}"/>
              </a:ext>
            </a:extLst>
          </p:cNvPr>
          <p:cNvSpPr txBox="1"/>
          <p:nvPr/>
        </p:nvSpPr>
        <p:spPr>
          <a:xfrm>
            <a:off x="1681565" y="780824"/>
            <a:ext cx="5071610" cy="523220"/>
          </a:xfrm>
          <a:prstGeom prst="rect">
            <a:avLst/>
          </a:prstGeom>
          <a:noFill/>
        </p:spPr>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defPPr>
              <a:defRPr lang="ja-JP"/>
            </a:defPPr>
            <a:lvl1pPr marL="0" algn="l" defTabSz="995416" rtl="0" eaLnBrk="1" latinLnBrk="0" hangingPunct="1">
              <a:defRPr kumimoji="1" sz="1959" kern="1200">
                <a:solidFill>
                  <a:schemeClr val="tx1"/>
                </a:solidFill>
                <a:latin typeface="+mn-lt"/>
                <a:ea typeface="+mn-ea"/>
                <a:cs typeface="+mn-cs"/>
              </a:defRPr>
            </a:lvl1pPr>
            <a:lvl2pPr marL="497708" algn="l" defTabSz="995416" rtl="0" eaLnBrk="1" latinLnBrk="0" hangingPunct="1">
              <a:defRPr kumimoji="1" sz="1959" kern="1200">
                <a:solidFill>
                  <a:schemeClr val="tx1"/>
                </a:solidFill>
                <a:latin typeface="+mn-lt"/>
                <a:ea typeface="+mn-ea"/>
                <a:cs typeface="+mn-cs"/>
              </a:defRPr>
            </a:lvl2pPr>
            <a:lvl3pPr marL="995416" algn="l" defTabSz="995416" rtl="0" eaLnBrk="1" latinLnBrk="0" hangingPunct="1">
              <a:defRPr kumimoji="1" sz="1959" kern="1200">
                <a:solidFill>
                  <a:schemeClr val="tx1"/>
                </a:solidFill>
                <a:latin typeface="+mn-lt"/>
                <a:ea typeface="+mn-ea"/>
                <a:cs typeface="+mn-cs"/>
              </a:defRPr>
            </a:lvl3pPr>
            <a:lvl4pPr marL="1493124" algn="l" defTabSz="995416" rtl="0" eaLnBrk="1" latinLnBrk="0" hangingPunct="1">
              <a:defRPr kumimoji="1" sz="1959" kern="1200">
                <a:solidFill>
                  <a:schemeClr val="tx1"/>
                </a:solidFill>
                <a:latin typeface="+mn-lt"/>
                <a:ea typeface="+mn-ea"/>
                <a:cs typeface="+mn-cs"/>
              </a:defRPr>
            </a:lvl4pPr>
            <a:lvl5pPr marL="1990832" algn="l" defTabSz="995416" rtl="0" eaLnBrk="1" latinLnBrk="0" hangingPunct="1">
              <a:defRPr kumimoji="1" sz="1959" kern="1200">
                <a:solidFill>
                  <a:schemeClr val="tx1"/>
                </a:solidFill>
                <a:latin typeface="+mn-lt"/>
                <a:ea typeface="+mn-ea"/>
                <a:cs typeface="+mn-cs"/>
              </a:defRPr>
            </a:lvl5pPr>
            <a:lvl6pPr marL="2488540" algn="l" defTabSz="995416" rtl="0" eaLnBrk="1" latinLnBrk="0" hangingPunct="1">
              <a:defRPr kumimoji="1" sz="1959" kern="1200">
                <a:solidFill>
                  <a:schemeClr val="tx1"/>
                </a:solidFill>
                <a:latin typeface="+mn-lt"/>
                <a:ea typeface="+mn-ea"/>
                <a:cs typeface="+mn-cs"/>
              </a:defRPr>
            </a:lvl6pPr>
            <a:lvl7pPr marL="2986248" algn="l" defTabSz="995416" rtl="0" eaLnBrk="1" latinLnBrk="0" hangingPunct="1">
              <a:defRPr kumimoji="1" sz="1959" kern="1200">
                <a:solidFill>
                  <a:schemeClr val="tx1"/>
                </a:solidFill>
                <a:latin typeface="+mn-lt"/>
                <a:ea typeface="+mn-ea"/>
                <a:cs typeface="+mn-cs"/>
              </a:defRPr>
            </a:lvl7pPr>
            <a:lvl8pPr marL="3483955" algn="l" defTabSz="995416" rtl="0" eaLnBrk="1" latinLnBrk="0" hangingPunct="1">
              <a:defRPr kumimoji="1" sz="1959" kern="1200">
                <a:solidFill>
                  <a:schemeClr val="tx1"/>
                </a:solidFill>
                <a:latin typeface="+mn-lt"/>
                <a:ea typeface="+mn-ea"/>
                <a:cs typeface="+mn-cs"/>
              </a:defRPr>
            </a:lvl8pPr>
            <a:lvl9pPr marL="3981663" algn="l" defTabSz="995416" rtl="0" eaLnBrk="1" latinLnBrk="0" hangingPunct="1">
              <a:defRPr kumimoji="1" sz="1959" kern="1200">
                <a:solidFill>
                  <a:schemeClr val="tx1"/>
                </a:solidFill>
                <a:latin typeface="+mn-lt"/>
                <a:ea typeface="+mn-ea"/>
                <a:cs typeface="+mn-cs"/>
              </a:defRPr>
            </a:lvl9pPr>
          </a:lstStyle>
          <a:p>
            <a:pPr algn="l"/>
            <a:r>
              <a:rPr lang="en-US" altLang="ja-JP" sz="2800" b="1" err="1">
                <a:latin typeface="Meiryo"/>
                <a:ea typeface="Meiryo"/>
              </a:rPr>
              <a:t>JICAの協力メニュ</a:t>
            </a:r>
            <a:r>
              <a:rPr lang="en-US" altLang="ja-JP" sz="2800" b="1">
                <a:latin typeface="Meiryo"/>
                <a:ea typeface="Meiryo"/>
              </a:rPr>
              <a:t>ー</a:t>
            </a:r>
            <a:endParaRPr lang="ja-JP" sz="2800" b="1">
              <a:latin typeface="Meiryo"/>
              <a:ea typeface="Meiryo"/>
            </a:endParaRPr>
          </a:p>
        </p:txBody>
      </p:sp>
      <p:grpSp>
        <p:nvGrpSpPr>
          <p:cNvPr id="11" name="グループ化 10">
            <a:extLst>
              <a:ext uri="{FF2B5EF4-FFF2-40B4-BE49-F238E27FC236}">
                <a16:creationId xmlns:a16="http://schemas.microsoft.com/office/drawing/2014/main" id="{2BFC0A72-FC16-9A40-8063-754A3D5D3310}"/>
              </a:ext>
            </a:extLst>
          </p:cNvPr>
          <p:cNvGrpSpPr/>
          <p:nvPr/>
        </p:nvGrpSpPr>
        <p:grpSpPr>
          <a:xfrm>
            <a:off x="10154487" y="7132940"/>
            <a:ext cx="476056" cy="275437"/>
            <a:chOff x="9952321" y="7089339"/>
            <a:chExt cx="476056" cy="275437"/>
          </a:xfrm>
        </p:grpSpPr>
        <p:sp>
          <p:nvSpPr>
            <p:cNvPr id="10" name="楕円 9">
              <a:extLst>
                <a:ext uri="{FF2B5EF4-FFF2-40B4-BE49-F238E27FC236}">
                  <a16:creationId xmlns:a16="http://schemas.microsoft.com/office/drawing/2014/main" id="{72E3550E-11F4-3651-FC6F-4ABB4E8E98B7}"/>
                </a:ext>
              </a:extLst>
            </p:cNvPr>
            <p:cNvSpPr/>
            <p:nvPr/>
          </p:nvSpPr>
          <p:spPr>
            <a:xfrm>
              <a:off x="10050709" y="7089339"/>
              <a:ext cx="273941" cy="275258"/>
            </a:xfrm>
            <a:prstGeom prst="ellipse">
              <a:avLst/>
            </a:prstGeom>
            <a:solidFill>
              <a:srgbClr val="EFEFE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8" name="テキスト ボックス 7">
              <a:extLst>
                <a:ext uri="{FF2B5EF4-FFF2-40B4-BE49-F238E27FC236}">
                  <a16:creationId xmlns:a16="http://schemas.microsoft.com/office/drawing/2014/main" id="{E22B544A-ADD9-17BD-C99C-4874AC512514}"/>
                </a:ext>
              </a:extLst>
            </p:cNvPr>
            <p:cNvSpPr txBox="1"/>
            <p:nvPr/>
          </p:nvSpPr>
          <p:spPr>
            <a:xfrm>
              <a:off x="9952321" y="7118555"/>
              <a:ext cx="476056" cy="246221"/>
            </a:xfrm>
            <a:prstGeom prst="rect">
              <a:avLst/>
            </a:prstGeom>
            <a:noFill/>
          </p:spPr>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algn="ctr"/>
              <a:r>
                <a:rPr lang="ja-JP" altLang="en-US" sz="1000" dirty="0">
                  <a:latin typeface="Meiryo"/>
                  <a:ea typeface="Meiryo"/>
                </a:rPr>
                <a:t>04</a:t>
              </a:r>
              <a:endParaRPr lang="ja-JP" sz="1000" dirty="0">
                <a:latin typeface="Meiryo"/>
                <a:ea typeface="Meiryo"/>
              </a:endParaRPr>
            </a:p>
          </p:txBody>
        </p:sp>
      </p:grpSp>
    </p:spTree>
    <p:extLst>
      <p:ext uri="{BB962C8B-B14F-4D97-AF65-F5344CB8AC3E}">
        <p14:creationId xmlns:p14="http://schemas.microsoft.com/office/powerpoint/2010/main" val="331915579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7EAE5A4-FBA7-BFFB-3830-35DC9BF218D7}"/>
            </a:ext>
          </a:extLst>
        </p:cNvPr>
        <p:cNvGrpSpPr/>
        <p:nvPr/>
      </p:nvGrpSpPr>
      <p:grpSpPr>
        <a:xfrm>
          <a:off x="0" y="0"/>
          <a:ext cx="0" cy="0"/>
          <a:chOff x="0" y="0"/>
          <a:chExt cx="0" cy="0"/>
        </a:xfrm>
      </p:grpSpPr>
      <p:sp>
        <p:nvSpPr>
          <p:cNvPr id="32" name="ガイド" hidden="1">
            <a:extLst>
              <a:ext uri="{FF2B5EF4-FFF2-40B4-BE49-F238E27FC236}">
                <a16:creationId xmlns:a16="http://schemas.microsoft.com/office/drawing/2014/main" id="{52F1B457-6883-BC40-D584-94E0DB57B7B8}"/>
              </a:ext>
            </a:extLst>
          </p:cNvPr>
          <p:cNvSpPr/>
          <p:nvPr/>
        </p:nvSpPr>
        <p:spPr>
          <a:xfrm>
            <a:off x="536360" y="1784002"/>
            <a:ext cx="9612344" cy="5240648"/>
          </a:xfrm>
          <a:prstGeom prst="rect">
            <a:avLst/>
          </a:prstGeom>
          <a:solidFill>
            <a:schemeClr val="bg1"/>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ja-JP"/>
            </a:defPPr>
            <a:lvl1pPr marL="0" algn="l" defTabSz="995416" rtl="0" eaLnBrk="1" latinLnBrk="0" hangingPunct="1">
              <a:defRPr kumimoji="1" sz="1959" kern="1200">
                <a:solidFill>
                  <a:schemeClr val="tx1"/>
                </a:solidFill>
                <a:latin typeface="+mn-lt"/>
                <a:ea typeface="+mn-ea"/>
                <a:cs typeface="+mn-cs"/>
              </a:defRPr>
            </a:lvl1pPr>
            <a:lvl2pPr marL="497708" algn="l" defTabSz="995416" rtl="0" eaLnBrk="1" latinLnBrk="0" hangingPunct="1">
              <a:defRPr kumimoji="1" sz="1959" kern="1200">
                <a:solidFill>
                  <a:schemeClr val="tx1"/>
                </a:solidFill>
                <a:latin typeface="+mn-lt"/>
                <a:ea typeface="+mn-ea"/>
                <a:cs typeface="+mn-cs"/>
              </a:defRPr>
            </a:lvl2pPr>
            <a:lvl3pPr marL="995416" algn="l" defTabSz="995416" rtl="0" eaLnBrk="1" latinLnBrk="0" hangingPunct="1">
              <a:defRPr kumimoji="1" sz="1959" kern="1200">
                <a:solidFill>
                  <a:schemeClr val="tx1"/>
                </a:solidFill>
                <a:latin typeface="+mn-lt"/>
                <a:ea typeface="+mn-ea"/>
                <a:cs typeface="+mn-cs"/>
              </a:defRPr>
            </a:lvl3pPr>
            <a:lvl4pPr marL="1493124" algn="l" defTabSz="995416" rtl="0" eaLnBrk="1" latinLnBrk="0" hangingPunct="1">
              <a:defRPr kumimoji="1" sz="1959" kern="1200">
                <a:solidFill>
                  <a:schemeClr val="tx1"/>
                </a:solidFill>
                <a:latin typeface="+mn-lt"/>
                <a:ea typeface="+mn-ea"/>
                <a:cs typeface="+mn-cs"/>
              </a:defRPr>
            </a:lvl4pPr>
            <a:lvl5pPr marL="1990832" algn="l" defTabSz="995416" rtl="0" eaLnBrk="1" latinLnBrk="0" hangingPunct="1">
              <a:defRPr kumimoji="1" sz="1959" kern="1200">
                <a:solidFill>
                  <a:schemeClr val="tx1"/>
                </a:solidFill>
                <a:latin typeface="+mn-lt"/>
                <a:ea typeface="+mn-ea"/>
                <a:cs typeface="+mn-cs"/>
              </a:defRPr>
            </a:lvl5pPr>
            <a:lvl6pPr marL="2488540" algn="l" defTabSz="995416" rtl="0" eaLnBrk="1" latinLnBrk="0" hangingPunct="1">
              <a:defRPr kumimoji="1" sz="1959" kern="1200">
                <a:solidFill>
                  <a:schemeClr val="tx1"/>
                </a:solidFill>
                <a:latin typeface="+mn-lt"/>
                <a:ea typeface="+mn-ea"/>
                <a:cs typeface="+mn-cs"/>
              </a:defRPr>
            </a:lvl6pPr>
            <a:lvl7pPr marL="2986248" algn="l" defTabSz="995416" rtl="0" eaLnBrk="1" latinLnBrk="0" hangingPunct="1">
              <a:defRPr kumimoji="1" sz="1959" kern="1200">
                <a:solidFill>
                  <a:schemeClr val="tx1"/>
                </a:solidFill>
                <a:latin typeface="+mn-lt"/>
                <a:ea typeface="+mn-ea"/>
                <a:cs typeface="+mn-cs"/>
              </a:defRPr>
            </a:lvl7pPr>
            <a:lvl8pPr marL="3483955" algn="l" defTabSz="995416" rtl="0" eaLnBrk="1" latinLnBrk="0" hangingPunct="1">
              <a:defRPr kumimoji="1" sz="1959" kern="1200">
                <a:solidFill>
                  <a:schemeClr val="tx1"/>
                </a:solidFill>
                <a:latin typeface="+mn-lt"/>
                <a:ea typeface="+mn-ea"/>
                <a:cs typeface="+mn-cs"/>
              </a:defRPr>
            </a:lvl8pPr>
            <a:lvl9pPr marL="3981663" algn="l" defTabSz="995416" rtl="0" eaLnBrk="1" latinLnBrk="0" hangingPunct="1">
              <a:defRPr kumimoji="1" sz="1959" kern="1200">
                <a:solidFill>
                  <a:schemeClr val="tx1"/>
                </a:solidFill>
                <a:latin typeface="+mn-lt"/>
                <a:ea typeface="+mn-ea"/>
                <a:cs typeface="+mn-cs"/>
              </a:defRPr>
            </a:lvl9pPr>
          </a:lstStyle>
          <a:p>
            <a:pPr algn="ctr"/>
            <a:endParaRPr lang="ja-JP" altLang="en-US" sz="1959"/>
          </a:p>
        </p:txBody>
      </p:sp>
      <p:sp>
        <p:nvSpPr>
          <p:cNvPr id="12" name="テキスト ボックス 11">
            <a:extLst>
              <a:ext uri="{FF2B5EF4-FFF2-40B4-BE49-F238E27FC236}">
                <a16:creationId xmlns:a16="http://schemas.microsoft.com/office/drawing/2014/main" id="{145293B2-C116-44F4-1E09-572D79A541C9}"/>
              </a:ext>
            </a:extLst>
          </p:cNvPr>
          <p:cNvSpPr txBox="1"/>
          <p:nvPr/>
        </p:nvSpPr>
        <p:spPr>
          <a:xfrm>
            <a:off x="1186887" y="1782091"/>
            <a:ext cx="9938851" cy="677108"/>
          </a:xfrm>
          <a:prstGeom prst="rect">
            <a:avLst/>
          </a:prstGeom>
          <a:noFill/>
        </p:spPr>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defPPr>
              <a:defRPr lang="ja-JP"/>
            </a:defPPr>
            <a:lvl1pPr marL="0" algn="l" defTabSz="995416" rtl="0" eaLnBrk="1" latinLnBrk="0" hangingPunct="1">
              <a:defRPr kumimoji="1" sz="1959" kern="1200">
                <a:solidFill>
                  <a:schemeClr val="tx1"/>
                </a:solidFill>
                <a:latin typeface="+mn-lt"/>
                <a:ea typeface="+mn-ea"/>
                <a:cs typeface="+mn-cs"/>
              </a:defRPr>
            </a:lvl1pPr>
            <a:lvl2pPr marL="497708" algn="l" defTabSz="995416" rtl="0" eaLnBrk="1" latinLnBrk="0" hangingPunct="1">
              <a:defRPr kumimoji="1" sz="1959" kern="1200">
                <a:solidFill>
                  <a:schemeClr val="tx1"/>
                </a:solidFill>
                <a:latin typeface="+mn-lt"/>
                <a:ea typeface="+mn-ea"/>
                <a:cs typeface="+mn-cs"/>
              </a:defRPr>
            </a:lvl2pPr>
            <a:lvl3pPr marL="995416" algn="l" defTabSz="995416" rtl="0" eaLnBrk="1" latinLnBrk="0" hangingPunct="1">
              <a:defRPr kumimoji="1" sz="1959" kern="1200">
                <a:solidFill>
                  <a:schemeClr val="tx1"/>
                </a:solidFill>
                <a:latin typeface="+mn-lt"/>
                <a:ea typeface="+mn-ea"/>
                <a:cs typeface="+mn-cs"/>
              </a:defRPr>
            </a:lvl3pPr>
            <a:lvl4pPr marL="1493124" algn="l" defTabSz="995416" rtl="0" eaLnBrk="1" latinLnBrk="0" hangingPunct="1">
              <a:defRPr kumimoji="1" sz="1959" kern="1200">
                <a:solidFill>
                  <a:schemeClr val="tx1"/>
                </a:solidFill>
                <a:latin typeface="+mn-lt"/>
                <a:ea typeface="+mn-ea"/>
                <a:cs typeface="+mn-cs"/>
              </a:defRPr>
            </a:lvl4pPr>
            <a:lvl5pPr marL="1990832" algn="l" defTabSz="995416" rtl="0" eaLnBrk="1" latinLnBrk="0" hangingPunct="1">
              <a:defRPr kumimoji="1" sz="1959" kern="1200">
                <a:solidFill>
                  <a:schemeClr val="tx1"/>
                </a:solidFill>
                <a:latin typeface="+mn-lt"/>
                <a:ea typeface="+mn-ea"/>
                <a:cs typeface="+mn-cs"/>
              </a:defRPr>
            </a:lvl5pPr>
            <a:lvl6pPr marL="2488540" algn="l" defTabSz="995416" rtl="0" eaLnBrk="1" latinLnBrk="0" hangingPunct="1">
              <a:defRPr kumimoji="1" sz="1959" kern="1200">
                <a:solidFill>
                  <a:schemeClr val="tx1"/>
                </a:solidFill>
                <a:latin typeface="+mn-lt"/>
                <a:ea typeface="+mn-ea"/>
                <a:cs typeface="+mn-cs"/>
              </a:defRPr>
            </a:lvl6pPr>
            <a:lvl7pPr marL="2986248" algn="l" defTabSz="995416" rtl="0" eaLnBrk="1" latinLnBrk="0" hangingPunct="1">
              <a:defRPr kumimoji="1" sz="1959" kern="1200">
                <a:solidFill>
                  <a:schemeClr val="tx1"/>
                </a:solidFill>
                <a:latin typeface="+mn-lt"/>
                <a:ea typeface="+mn-ea"/>
                <a:cs typeface="+mn-cs"/>
              </a:defRPr>
            </a:lvl7pPr>
            <a:lvl8pPr marL="3483955" algn="l" defTabSz="995416" rtl="0" eaLnBrk="1" latinLnBrk="0" hangingPunct="1">
              <a:defRPr kumimoji="1" sz="1959" kern="1200">
                <a:solidFill>
                  <a:schemeClr val="tx1"/>
                </a:solidFill>
                <a:latin typeface="+mn-lt"/>
                <a:ea typeface="+mn-ea"/>
                <a:cs typeface="+mn-cs"/>
              </a:defRPr>
            </a:lvl8pPr>
            <a:lvl9pPr marL="3981663" algn="l" defTabSz="995416" rtl="0" eaLnBrk="1" latinLnBrk="0" hangingPunct="1">
              <a:defRPr kumimoji="1" sz="1959" kern="1200">
                <a:solidFill>
                  <a:schemeClr val="tx1"/>
                </a:solidFill>
                <a:latin typeface="+mn-lt"/>
                <a:ea typeface="+mn-ea"/>
                <a:cs typeface="+mn-cs"/>
              </a:defRPr>
            </a:lvl9pPr>
          </a:lstStyle>
          <a:p>
            <a:r>
              <a:rPr lang="ja-JP" altLang="en-US" sz="1600">
                <a:latin typeface="Meiryo"/>
                <a:ea typeface="Meiryo"/>
                <a:cs typeface="+mn-lt"/>
              </a:rPr>
              <a:t>「</a:t>
            </a:r>
            <a:r>
              <a:rPr lang="en-US" altLang="ja-JP" sz="1600">
                <a:latin typeface="Meiryo"/>
                <a:ea typeface="+mn-lt"/>
                <a:cs typeface="+mn-lt"/>
              </a:rPr>
              <a:t>JICA</a:t>
            </a:r>
            <a:r>
              <a:rPr lang="ja-JP" altLang="en-US" sz="1600">
                <a:latin typeface="Meiryo"/>
                <a:ea typeface="Meiryo"/>
                <a:cs typeface="+mn-lt"/>
              </a:rPr>
              <a:t>グローバル・アジェンダ」は、</a:t>
            </a:r>
            <a:r>
              <a:rPr lang="en-US" altLang="ja-JP" sz="1600">
                <a:latin typeface="Meiryo"/>
                <a:ea typeface="+mn-lt"/>
                <a:cs typeface="+mn-lt"/>
              </a:rPr>
              <a:t>SDGs</a:t>
            </a:r>
            <a:r>
              <a:rPr lang="ja-JP" altLang="en-US" sz="1600">
                <a:latin typeface="Meiryo"/>
                <a:ea typeface="Meiryo"/>
                <a:cs typeface="+mn-lt"/>
              </a:rPr>
              <a:t>への貢献を念頭に</a:t>
            </a:r>
            <a:endParaRPr lang="ja-JP" altLang="en-US" sz="1600">
              <a:latin typeface="Meiryo"/>
              <a:ea typeface="Meiryo"/>
            </a:endParaRPr>
          </a:p>
          <a:p>
            <a:pPr>
              <a:lnSpc>
                <a:spcPct val="150000"/>
              </a:lnSpc>
            </a:pPr>
            <a:r>
              <a:rPr lang="ja-JP" altLang="en-US" sz="1600">
                <a:latin typeface="Meiryo"/>
                <a:ea typeface="Meiryo"/>
                <a:cs typeface="+mn-lt"/>
              </a:rPr>
              <a:t>グローバルな視点で取り組む開発目標や取り組み</a:t>
            </a:r>
            <a:r>
              <a:rPr lang="ja-JP" sz="1600">
                <a:latin typeface="Meiryo"/>
                <a:ea typeface="Meiryo"/>
                <a:cs typeface="+mn-lt"/>
              </a:rPr>
              <a:t>を</a:t>
            </a:r>
            <a:r>
              <a:rPr lang="ja-JP" altLang="en-US" sz="1600">
                <a:latin typeface="Meiryo"/>
                <a:ea typeface="Meiryo"/>
                <a:cs typeface="+mn-lt"/>
              </a:rPr>
              <a:t>明確化し</a:t>
            </a:r>
            <a:r>
              <a:rPr lang="ja-JP" sz="1600">
                <a:latin typeface="Meiryo"/>
                <a:ea typeface="Meiryo"/>
                <a:cs typeface="+mn-lt"/>
              </a:rPr>
              <a:t>た</a:t>
            </a:r>
            <a:r>
              <a:rPr lang="ja-JP" altLang="en-US" sz="1600">
                <a:latin typeface="Meiryo"/>
                <a:ea typeface="Meiryo"/>
                <a:cs typeface="+mn-lt"/>
              </a:rPr>
              <a:t>課題別事業戦略です。</a:t>
            </a:r>
            <a:endParaRPr lang="ja-JP" sz="1600">
              <a:latin typeface="Meiryo"/>
              <a:ea typeface="Meiryo"/>
            </a:endParaRPr>
          </a:p>
        </p:txBody>
      </p:sp>
      <p:sp>
        <p:nvSpPr>
          <p:cNvPr id="16" name="テキスト ボックス 00">
            <a:extLst>
              <a:ext uri="{FF2B5EF4-FFF2-40B4-BE49-F238E27FC236}">
                <a16:creationId xmlns:a16="http://schemas.microsoft.com/office/drawing/2014/main" id="{1417352E-6427-B3AA-C121-B3F810B33FC9}"/>
              </a:ext>
            </a:extLst>
          </p:cNvPr>
          <p:cNvSpPr txBox="1"/>
          <p:nvPr/>
        </p:nvSpPr>
        <p:spPr>
          <a:xfrm>
            <a:off x="592410" y="782545"/>
            <a:ext cx="794847" cy="523220"/>
          </a:xfrm>
          <a:prstGeom prst="rect">
            <a:avLst/>
          </a:prstGeom>
          <a:noFill/>
        </p:spPr>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defPPr>
              <a:defRPr lang="ja-JP"/>
            </a:defPPr>
            <a:lvl1pPr marL="0" algn="l" defTabSz="995416" rtl="0" eaLnBrk="1" latinLnBrk="0" hangingPunct="1">
              <a:defRPr kumimoji="1" sz="1959" kern="1200">
                <a:solidFill>
                  <a:schemeClr val="tx1"/>
                </a:solidFill>
                <a:latin typeface="+mn-lt"/>
                <a:ea typeface="+mn-ea"/>
                <a:cs typeface="+mn-cs"/>
              </a:defRPr>
            </a:lvl1pPr>
            <a:lvl2pPr marL="497708" algn="l" defTabSz="995416" rtl="0" eaLnBrk="1" latinLnBrk="0" hangingPunct="1">
              <a:defRPr kumimoji="1" sz="1959" kern="1200">
                <a:solidFill>
                  <a:schemeClr val="tx1"/>
                </a:solidFill>
                <a:latin typeface="+mn-lt"/>
                <a:ea typeface="+mn-ea"/>
                <a:cs typeface="+mn-cs"/>
              </a:defRPr>
            </a:lvl2pPr>
            <a:lvl3pPr marL="995416" algn="l" defTabSz="995416" rtl="0" eaLnBrk="1" latinLnBrk="0" hangingPunct="1">
              <a:defRPr kumimoji="1" sz="1959" kern="1200">
                <a:solidFill>
                  <a:schemeClr val="tx1"/>
                </a:solidFill>
                <a:latin typeface="+mn-lt"/>
                <a:ea typeface="+mn-ea"/>
                <a:cs typeface="+mn-cs"/>
              </a:defRPr>
            </a:lvl3pPr>
            <a:lvl4pPr marL="1493124" algn="l" defTabSz="995416" rtl="0" eaLnBrk="1" latinLnBrk="0" hangingPunct="1">
              <a:defRPr kumimoji="1" sz="1959" kern="1200">
                <a:solidFill>
                  <a:schemeClr val="tx1"/>
                </a:solidFill>
                <a:latin typeface="+mn-lt"/>
                <a:ea typeface="+mn-ea"/>
                <a:cs typeface="+mn-cs"/>
              </a:defRPr>
            </a:lvl4pPr>
            <a:lvl5pPr marL="1990832" algn="l" defTabSz="995416" rtl="0" eaLnBrk="1" latinLnBrk="0" hangingPunct="1">
              <a:defRPr kumimoji="1" sz="1959" kern="1200">
                <a:solidFill>
                  <a:schemeClr val="tx1"/>
                </a:solidFill>
                <a:latin typeface="+mn-lt"/>
                <a:ea typeface="+mn-ea"/>
                <a:cs typeface="+mn-cs"/>
              </a:defRPr>
            </a:lvl5pPr>
            <a:lvl6pPr marL="2488540" algn="l" defTabSz="995416" rtl="0" eaLnBrk="1" latinLnBrk="0" hangingPunct="1">
              <a:defRPr kumimoji="1" sz="1959" kern="1200">
                <a:solidFill>
                  <a:schemeClr val="tx1"/>
                </a:solidFill>
                <a:latin typeface="+mn-lt"/>
                <a:ea typeface="+mn-ea"/>
                <a:cs typeface="+mn-cs"/>
              </a:defRPr>
            </a:lvl6pPr>
            <a:lvl7pPr marL="2986248" algn="l" defTabSz="995416" rtl="0" eaLnBrk="1" latinLnBrk="0" hangingPunct="1">
              <a:defRPr kumimoji="1" sz="1959" kern="1200">
                <a:solidFill>
                  <a:schemeClr val="tx1"/>
                </a:solidFill>
                <a:latin typeface="+mn-lt"/>
                <a:ea typeface="+mn-ea"/>
                <a:cs typeface="+mn-cs"/>
              </a:defRPr>
            </a:lvl7pPr>
            <a:lvl8pPr marL="3483955" algn="l" defTabSz="995416" rtl="0" eaLnBrk="1" latinLnBrk="0" hangingPunct="1">
              <a:defRPr kumimoji="1" sz="1959" kern="1200">
                <a:solidFill>
                  <a:schemeClr val="tx1"/>
                </a:solidFill>
                <a:latin typeface="+mn-lt"/>
                <a:ea typeface="+mn-ea"/>
                <a:cs typeface="+mn-cs"/>
              </a:defRPr>
            </a:lvl8pPr>
            <a:lvl9pPr marL="3981663" algn="l" defTabSz="995416" rtl="0" eaLnBrk="1" latinLnBrk="0" hangingPunct="1">
              <a:defRPr kumimoji="1" sz="1959" kern="1200">
                <a:solidFill>
                  <a:schemeClr val="tx1"/>
                </a:solidFill>
                <a:latin typeface="+mn-lt"/>
                <a:ea typeface="+mn-ea"/>
                <a:cs typeface="+mn-cs"/>
              </a:defRPr>
            </a:lvl9pPr>
          </a:lstStyle>
          <a:p>
            <a:pPr algn="ctr"/>
            <a:r>
              <a:rPr lang="ja-JP" altLang="en-US" sz="2800" b="1">
                <a:solidFill>
                  <a:schemeClr val="bg1"/>
                </a:solidFill>
                <a:latin typeface="Meiryo"/>
                <a:ea typeface="Meiryo"/>
              </a:rPr>
              <a:t>04</a:t>
            </a:r>
            <a:endParaRPr lang="ja-JP" sz="2800" b="1">
              <a:solidFill>
                <a:schemeClr val="bg1"/>
              </a:solidFill>
              <a:latin typeface="Meiryo"/>
              <a:ea typeface="Meiryo"/>
            </a:endParaRPr>
          </a:p>
        </p:txBody>
      </p:sp>
      <p:sp>
        <p:nvSpPr>
          <p:cNvPr id="22" name="テキスト ボックス タイトル">
            <a:extLst>
              <a:ext uri="{FF2B5EF4-FFF2-40B4-BE49-F238E27FC236}">
                <a16:creationId xmlns:a16="http://schemas.microsoft.com/office/drawing/2014/main" id="{F92BB55E-FFB0-71EB-A7C3-4C6D7A1DFF0E}"/>
              </a:ext>
            </a:extLst>
          </p:cNvPr>
          <p:cNvSpPr txBox="1"/>
          <p:nvPr/>
        </p:nvSpPr>
        <p:spPr>
          <a:xfrm>
            <a:off x="1681565" y="780824"/>
            <a:ext cx="7041737" cy="523220"/>
          </a:xfrm>
          <a:prstGeom prst="rect">
            <a:avLst/>
          </a:prstGeom>
          <a:noFill/>
        </p:spPr>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defPPr>
              <a:defRPr lang="ja-JP"/>
            </a:defPPr>
            <a:lvl1pPr marL="0" algn="l" defTabSz="995416" rtl="0" eaLnBrk="1" latinLnBrk="0" hangingPunct="1">
              <a:defRPr kumimoji="1" sz="1959" kern="1200">
                <a:solidFill>
                  <a:schemeClr val="tx1"/>
                </a:solidFill>
                <a:latin typeface="+mn-lt"/>
                <a:ea typeface="+mn-ea"/>
                <a:cs typeface="+mn-cs"/>
              </a:defRPr>
            </a:lvl1pPr>
            <a:lvl2pPr marL="497708" algn="l" defTabSz="995416" rtl="0" eaLnBrk="1" latinLnBrk="0" hangingPunct="1">
              <a:defRPr kumimoji="1" sz="1959" kern="1200">
                <a:solidFill>
                  <a:schemeClr val="tx1"/>
                </a:solidFill>
                <a:latin typeface="+mn-lt"/>
                <a:ea typeface="+mn-ea"/>
                <a:cs typeface="+mn-cs"/>
              </a:defRPr>
            </a:lvl2pPr>
            <a:lvl3pPr marL="995416" algn="l" defTabSz="995416" rtl="0" eaLnBrk="1" latinLnBrk="0" hangingPunct="1">
              <a:defRPr kumimoji="1" sz="1959" kern="1200">
                <a:solidFill>
                  <a:schemeClr val="tx1"/>
                </a:solidFill>
                <a:latin typeface="+mn-lt"/>
                <a:ea typeface="+mn-ea"/>
                <a:cs typeface="+mn-cs"/>
              </a:defRPr>
            </a:lvl3pPr>
            <a:lvl4pPr marL="1493124" algn="l" defTabSz="995416" rtl="0" eaLnBrk="1" latinLnBrk="0" hangingPunct="1">
              <a:defRPr kumimoji="1" sz="1959" kern="1200">
                <a:solidFill>
                  <a:schemeClr val="tx1"/>
                </a:solidFill>
                <a:latin typeface="+mn-lt"/>
                <a:ea typeface="+mn-ea"/>
                <a:cs typeface="+mn-cs"/>
              </a:defRPr>
            </a:lvl4pPr>
            <a:lvl5pPr marL="1990832" algn="l" defTabSz="995416" rtl="0" eaLnBrk="1" latinLnBrk="0" hangingPunct="1">
              <a:defRPr kumimoji="1" sz="1959" kern="1200">
                <a:solidFill>
                  <a:schemeClr val="tx1"/>
                </a:solidFill>
                <a:latin typeface="+mn-lt"/>
                <a:ea typeface="+mn-ea"/>
                <a:cs typeface="+mn-cs"/>
              </a:defRPr>
            </a:lvl5pPr>
            <a:lvl6pPr marL="2488540" algn="l" defTabSz="995416" rtl="0" eaLnBrk="1" latinLnBrk="0" hangingPunct="1">
              <a:defRPr kumimoji="1" sz="1959" kern="1200">
                <a:solidFill>
                  <a:schemeClr val="tx1"/>
                </a:solidFill>
                <a:latin typeface="+mn-lt"/>
                <a:ea typeface="+mn-ea"/>
                <a:cs typeface="+mn-cs"/>
              </a:defRPr>
            </a:lvl6pPr>
            <a:lvl7pPr marL="2986248" algn="l" defTabSz="995416" rtl="0" eaLnBrk="1" latinLnBrk="0" hangingPunct="1">
              <a:defRPr kumimoji="1" sz="1959" kern="1200">
                <a:solidFill>
                  <a:schemeClr val="tx1"/>
                </a:solidFill>
                <a:latin typeface="+mn-lt"/>
                <a:ea typeface="+mn-ea"/>
                <a:cs typeface="+mn-cs"/>
              </a:defRPr>
            </a:lvl7pPr>
            <a:lvl8pPr marL="3483955" algn="l" defTabSz="995416" rtl="0" eaLnBrk="1" latinLnBrk="0" hangingPunct="1">
              <a:defRPr kumimoji="1" sz="1959" kern="1200">
                <a:solidFill>
                  <a:schemeClr val="tx1"/>
                </a:solidFill>
                <a:latin typeface="+mn-lt"/>
                <a:ea typeface="+mn-ea"/>
                <a:cs typeface="+mn-cs"/>
              </a:defRPr>
            </a:lvl8pPr>
            <a:lvl9pPr marL="3981663" algn="l" defTabSz="995416" rtl="0" eaLnBrk="1" latinLnBrk="0" hangingPunct="1">
              <a:defRPr kumimoji="1" sz="1959" kern="1200">
                <a:solidFill>
                  <a:schemeClr val="tx1"/>
                </a:solidFill>
                <a:latin typeface="+mn-lt"/>
                <a:ea typeface="+mn-ea"/>
                <a:cs typeface="+mn-cs"/>
              </a:defRPr>
            </a:lvl9pPr>
          </a:lstStyle>
          <a:p>
            <a:pPr algn="l"/>
            <a:r>
              <a:rPr lang="en-US" altLang="ja-JP" sz="2800" b="1">
                <a:latin typeface="Meiryo"/>
                <a:ea typeface="+mn-lt"/>
                <a:cs typeface="+mn-lt"/>
              </a:rPr>
              <a:t>JICA</a:t>
            </a:r>
            <a:r>
              <a:rPr lang="ja-JP" sz="2800" b="1">
                <a:latin typeface="Meiryo"/>
                <a:ea typeface="Meiryo"/>
                <a:cs typeface="+mn-lt"/>
              </a:rPr>
              <a:t>グローバル・アジェンダ</a:t>
            </a:r>
            <a:endParaRPr lang="ja-JP" sz="2800" b="1">
              <a:latin typeface="Meiryo"/>
              <a:ea typeface="Meiryo"/>
            </a:endParaRPr>
          </a:p>
        </p:txBody>
      </p:sp>
      <p:pic>
        <p:nvPicPr>
          <p:cNvPr id="4" name="図 3" descr="グラフィカル ユーザー インターフェイス, アプリケーション&#10;&#10;AI 生成コンテンツは間違っている可能性があります。">
            <a:extLst>
              <a:ext uri="{FF2B5EF4-FFF2-40B4-BE49-F238E27FC236}">
                <a16:creationId xmlns:a16="http://schemas.microsoft.com/office/drawing/2014/main" id="{B0C3AC47-7594-5F69-126A-BAD97071E6ED}"/>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301332" y="2634746"/>
            <a:ext cx="8093073" cy="4390186"/>
          </a:xfrm>
          <a:prstGeom prst="rect">
            <a:avLst/>
          </a:prstGeom>
          <a:ln>
            <a:noFill/>
          </a:ln>
        </p:spPr>
      </p:pic>
      <p:grpSp>
        <p:nvGrpSpPr>
          <p:cNvPr id="6" name="グループ化 5">
            <a:extLst>
              <a:ext uri="{FF2B5EF4-FFF2-40B4-BE49-F238E27FC236}">
                <a16:creationId xmlns:a16="http://schemas.microsoft.com/office/drawing/2014/main" id="{0206AD69-7B48-9AA3-E55F-601F6C964E08}"/>
              </a:ext>
            </a:extLst>
          </p:cNvPr>
          <p:cNvGrpSpPr/>
          <p:nvPr/>
        </p:nvGrpSpPr>
        <p:grpSpPr>
          <a:xfrm>
            <a:off x="10154487" y="7132940"/>
            <a:ext cx="476056" cy="275437"/>
            <a:chOff x="9952321" y="7089339"/>
            <a:chExt cx="476056" cy="275437"/>
          </a:xfrm>
        </p:grpSpPr>
        <p:sp>
          <p:nvSpPr>
            <p:cNvPr id="3" name="楕円 2">
              <a:extLst>
                <a:ext uri="{FF2B5EF4-FFF2-40B4-BE49-F238E27FC236}">
                  <a16:creationId xmlns:a16="http://schemas.microsoft.com/office/drawing/2014/main" id="{A28FF020-6E6E-C42B-616C-D7177DFA5F73}"/>
                </a:ext>
              </a:extLst>
            </p:cNvPr>
            <p:cNvSpPr/>
            <p:nvPr/>
          </p:nvSpPr>
          <p:spPr>
            <a:xfrm>
              <a:off x="10050709" y="7089339"/>
              <a:ext cx="273941" cy="275258"/>
            </a:xfrm>
            <a:prstGeom prst="ellipse">
              <a:avLst/>
            </a:prstGeom>
            <a:solidFill>
              <a:srgbClr val="EFEFE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5" name="テキスト ボックス 4">
              <a:extLst>
                <a:ext uri="{FF2B5EF4-FFF2-40B4-BE49-F238E27FC236}">
                  <a16:creationId xmlns:a16="http://schemas.microsoft.com/office/drawing/2014/main" id="{616D2E7A-D327-FEA8-4707-EC1496DCE12E}"/>
                </a:ext>
              </a:extLst>
            </p:cNvPr>
            <p:cNvSpPr txBox="1"/>
            <p:nvPr/>
          </p:nvSpPr>
          <p:spPr>
            <a:xfrm>
              <a:off x="9952321" y="7118555"/>
              <a:ext cx="476056" cy="246221"/>
            </a:xfrm>
            <a:prstGeom prst="rect">
              <a:avLst/>
            </a:prstGeom>
            <a:noFill/>
          </p:spPr>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algn="ctr"/>
              <a:r>
                <a:rPr lang="ja-JP" altLang="en-US" sz="1000" dirty="0">
                  <a:latin typeface="Meiryo"/>
                  <a:ea typeface="Meiryo"/>
                </a:rPr>
                <a:t>05</a:t>
              </a:r>
              <a:endParaRPr lang="ja-JP" sz="1000" dirty="0">
                <a:latin typeface="Meiryo"/>
                <a:ea typeface="Meiryo"/>
              </a:endParaRPr>
            </a:p>
          </p:txBody>
        </p:sp>
      </p:grpSp>
    </p:spTree>
    <p:extLst>
      <p:ext uri="{BB962C8B-B14F-4D97-AF65-F5344CB8AC3E}">
        <p14:creationId xmlns:p14="http://schemas.microsoft.com/office/powerpoint/2010/main" val="175355789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B2773E9-5357-8BB8-2314-9DA81688E285}"/>
            </a:ext>
          </a:extLst>
        </p:cNvPr>
        <p:cNvGrpSpPr/>
        <p:nvPr/>
      </p:nvGrpSpPr>
      <p:grpSpPr>
        <a:xfrm>
          <a:off x="0" y="0"/>
          <a:ext cx="0" cy="0"/>
          <a:chOff x="0" y="0"/>
          <a:chExt cx="0" cy="0"/>
        </a:xfrm>
      </p:grpSpPr>
      <p:grpSp>
        <p:nvGrpSpPr>
          <p:cNvPr id="38" name="ガイド" hidden="1">
            <a:extLst>
              <a:ext uri="{FF2B5EF4-FFF2-40B4-BE49-F238E27FC236}">
                <a16:creationId xmlns:a16="http://schemas.microsoft.com/office/drawing/2014/main" id="{F32D2B32-9361-BE12-7E6E-31B0E652383A}"/>
              </a:ext>
            </a:extLst>
          </p:cNvPr>
          <p:cNvGrpSpPr/>
          <p:nvPr/>
        </p:nvGrpSpPr>
        <p:grpSpPr>
          <a:xfrm>
            <a:off x="536360" y="1784002"/>
            <a:ext cx="9612344" cy="5240648"/>
            <a:chOff x="536360" y="1784002"/>
            <a:chExt cx="9612344" cy="5240648"/>
          </a:xfrm>
        </p:grpSpPr>
        <p:sp>
          <p:nvSpPr>
            <p:cNvPr id="32" name="ガイド">
              <a:extLst>
                <a:ext uri="{FF2B5EF4-FFF2-40B4-BE49-F238E27FC236}">
                  <a16:creationId xmlns:a16="http://schemas.microsoft.com/office/drawing/2014/main" id="{3E4434FD-7330-A34D-AE69-AB4344091452}"/>
                </a:ext>
              </a:extLst>
            </p:cNvPr>
            <p:cNvSpPr/>
            <p:nvPr/>
          </p:nvSpPr>
          <p:spPr>
            <a:xfrm>
              <a:off x="536360" y="1784002"/>
              <a:ext cx="9612344" cy="5240648"/>
            </a:xfrm>
            <a:prstGeom prst="rect">
              <a:avLst/>
            </a:prstGeom>
            <a:solidFill>
              <a:schemeClr val="bg1"/>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ja-JP"/>
              </a:defPPr>
              <a:lvl1pPr marL="0" algn="l" defTabSz="995416" rtl="0" eaLnBrk="1" latinLnBrk="0" hangingPunct="1">
                <a:defRPr kumimoji="1" sz="1959" kern="1200">
                  <a:solidFill>
                    <a:schemeClr val="tx1"/>
                  </a:solidFill>
                  <a:latin typeface="+mn-lt"/>
                  <a:ea typeface="+mn-ea"/>
                  <a:cs typeface="+mn-cs"/>
                </a:defRPr>
              </a:lvl1pPr>
              <a:lvl2pPr marL="497708" algn="l" defTabSz="995416" rtl="0" eaLnBrk="1" latinLnBrk="0" hangingPunct="1">
                <a:defRPr kumimoji="1" sz="1959" kern="1200">
                  <a:solidFill>
                    <a:schemeClr val="tx1"/>
                  </a:solidFill>
                  <a:latin typeface="+mn-lt"/>
                  <a:ea typeface="+mn-ea"/>
                  <a:cs typeface="+mn-cs"/>
                </a:defRPr>
              </a:lvl2pPr>
              <a:lvl3pPr marL="995416" algn="l" defTabSz="995416" rtl="0" eaLnBrk="1" latinLnBrk="0" hangingPunct="1">
                <a:defRPr kumimoji="1" sz="1959" kern="1200">
                  <a:solidFill>
                    <a:schemeClr val="tx1"/>
                  </a:solidFill>
                  <a:latin typeface="+mn-lt"/>
                  <a:ea typeface="+mn-ea"/>
                  <a:cs typeface="+mn-cs"/>
                </a:defRPr>
              </a:lvl3pPr>
              <a:lvl4pPr marL="1493124" algn="l" defTabSz="995416" rtl="0" eaLnBrk="1" latinLnBrk="0" hangingPunct="1">
                <a:defRPr kumimoji="1" sz="1959" kern="1200">
                  <a:solidFill>
                    <a:schemeClr val="tx1"/>
                  </a:solidFill>
                  <a:latin typeface="+mn-lt"/>
                  <a:ea typeface="+mn-ea"/>
                  <a:cs typeface="+mn-cs"/>
                </a:defRPr>
              </a:lvl4pPr>
              <a:lvl5pPr marL="1990832" algn="l" defTabSz="995416" rtl="0" eaLnBrk="1" latinLnBrk="0" hangingPunct="1">
                <a:defRPr kumimoji="1" sz="1959" kern="1200">
                  <a:solidFill>
                    <a:schemeClr val="tx1"/>
                  </a:solidFill>
                  <a:latin typeface="+mn-lt"/>
                  <a:ea typeface="+mn-ea"/>
                  <a:cs typeface="+mn-cs"/>
                </a:defRPr>
              </a:lvl5pPr>
              <a:lvl6pPr marL="2488540" algn="l" defTabSz="995416" rtl="0" eaLnBrk="1" latinLnBrk="0" hangingPunct="1">
                <a:defRPr kumimoji="1" sz="1959" kern="1200">
                  <a:solidFill>
                    <a:schemeClr val="tx1"/>
                  </a:solidFill>
                  <a:latin typeface="+mn-lt"/>
                  <a:ea typeface="+mn-ea"/>
                  <a:cs typeface="+mn-cs"/>
                </a:defRPr>
              </a:lvl6pPr>
              <a:lvl7pPr marL="2986248" algn="l" defTabSz="995416" rtl="0" eaLnBrk="1" latinLnBrk="0" hangingPunct="1">
                <a:defRPr kumimoji="1" sz="1959" kern="1200">
                  <a:solidFill>
                    <a:schemeClr val="tx1"/>
                  </a:solidFill>
                  <a:latin typeface="+mn-lt"/>
                  <a:ea typeface="+mn-ea"/>
                  <a:cs typeface="+mn-cs"/>
                </a:defRPr>
              </a:lvl7pPr>
              <a:lvl8pPr marL="3483955" algn="l" defTabSz="995416" rtl="0" eaLnBrk="1" latinLnBrk="0" hangingPunct="1">
                <a:defRPr kumimoji="1" sz="1959" kern="1200">
                  <a:solidFill>
                    <a:schemeClr val="tx1"/>
                  </a:solidFill>
                  <a:latin typeface="+mn-lt"/>
                  <a:ea typeface="+mn-ea"/>
                  <a:cs typeface="+mn-cs"/>
                </a:defRPr>
              </a:lvl8pPr>
              <a:lvl9pPr marL="3981663" algn="l" defTabSz="995416" rtl="0" eaLnBrk="1" latinLnBrk="0" hangingPunct="1">
                <a:defRPr kumimoji="1" sz="1959" kern="1200">
                  <a:solidFill>
                    <a:schemeClr val="tx1"/>
                  </a:solidFill>
                  <a:latin typeface="+mn-lt"/>
                  <a:ea typeface="+mn-ea"/>
                  <a:cs typeface="+mn-cs"/>
                </a:defRPr>
              </a:lvl9pPr>
            </a:lstStyle>
            <a:p>
              <a:pPr algn="ctr"/>
              <a:endParaRPr lang="ja-JP" altLang="en-US" sz="1959"/>
            </a:p>
          </p:txBody>
        </p:sp>
        <p:cxnSp>
          <p:nvCxnSpPr>
            <p:cNvPr id="37" name="直線矢印コネクタ 36">
              <a:extLst>
                <a:ext uri="{FF2B5EF4-FFF2-40B4-BE49-F238E27FC236}">
                  <a16:creationId xmlns:a16="http://schemas.microsoft.com/office/drawing/2014/main" id="{45C862F7-E11C-4998-8083-B2F44468F271}"/>
                </a:ext>
              </a:extLst>
            </p:cNvPr>
            <p:cNvCxnSpPr/>
            <p:nvPr/>
          </p:nvCxnSpPr>
          <p:spPr>
            <a:xfrm flipH="1">
              <a:off x="5329169" y="1787212"/>
              <a:ext cx="11318" cy="5234981"/>
            </a:xfrm>
            <a:prstGeom prst="straightConnector1">
              <a:avLst/>
            </a:prstGeom>
            <a:ln>
              <a:solidFill>
                <a:srgbClr val="FF0000"/>
              </a:solidFill>
            </a:ln>
          </p:spPr>
          <p:style>
            <a:lnRef idx="2">
              <a:schemeClr val="accent1"/>
            </a:lnRef>
            <a:fillRef idx="0">
              <a:schemeClr val="accent1"/>
            </a:fillRef>
            <a:effectRef idx="1">
              <a:schemeClr val="accent1"/>
            </a:effectRef>
            <a:fontRef idx="minor">
              <a:schemeClr val="tx1"/>
            </a:fontRef>
          </p:style>
        </p:cxnSp>
      </p:grpSp>
      <p:sp>
        <p:nvSpPr>
          <p:cNvPr id="16" name="テキスト ボックス 00">
            <a:extLst>
              <a:ext uri="{FF2B5EF4-FFF2-40B4-BE49-F238E27FC236}">
                <a16:creationId xmlns:a16="http://schemas.microsoft.com/office/drawing/2014/main" id="{21FDE416-673E-147A-9971-62555455954B}"/>
              </a:ext>
            </a:extLst>
          </p:cNvPr>
          <p:cNvSpPr txBox="1"/>
          <p:nvPr/>
        </p:nvSpPr>
        <p:spPr>
          <a:xfrm>
            <a:off x="592410" y="782545"/>
            <a:ext cx="794847" cy="523220"/>
          </a:xfrm>
          <a:prstGeom prst="rect">
            <a:avLst/>
          </a:prstGeom>
          <a:noFill/>
        </p:spPr>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defPPr>
              <a:defRPr lang="ja-JP"/>
            </a:defPPr>
            <a:lvl1pPr marL="0" algn="l" defTabSz="995416" rtl="0" eaLnBrk="1" latinLnBrk="0" hangingPunct="1">
              <a:defRPr kumimoji="1" sz="1959" kern="1200">
                <a:solidFill>
                  <a:schemeClr val="tx1"/>
                </a:solidFill>
                <a:latin typeface="+mn-lt"/>
                <a:ea typeface="+mn-ea"/>
                <a:cs typeface="+mn-cs"/>
              </a:defRPr>
            </a:lvl1pPr>
            <a:lvl2pPr marL="497708" algn="l" defTabSz="995416" rtl="0" eaLnBrk="1" latinLnBrk="0" hangingPunct="1">
              <a:defRPr kumimoji="1" sz="1959" kern="1200">
                <a:solidFill>
                  <a:schemeClr val="tx1"/>
                </a:solidFill>
                <a:latin typeface="+mn-lt"/>
                <a:ea typeface="+mn-ea"/>
                <a:cs typeface="+mn-cs"/>
              </a:defRPr>
            </a:lvl2pPr>
            <a:lvl3pPr marL="995416" algn="l" defTabSz="995416" rtl="0" eaLnBrk="1" latinLnBrk="0" hangingPunct="1">
              <a:defRPr kumimoji="1" sz="1959" kern="1200">
                <a:solidFill>
                  <a:schemeClr val="tx1"/>
                </a:solidFill>
                <a:latin typeface="+mn-lt"/>
                <a:ea typeface="+mn-ea"/>
                <a:cs typeface="+mn-cs"/>
              </a:defRPr>
            </a:lvl3pPr>
            <a:lvl4pPr marL="1493124" algn="l" defTabSz="995416" rtl="0" eaLnBrk="1" latinLnBrk="0" hangingPunct="1">
              <a:defRPr kumimoji="1" sz="1959" kern="1200">
                <a:solidFill>
                  <a:schemeClr val="tx1"/>
                </a:solidFill>
                <a:latin typeface="+mn-lt"/>
                <a:ea typeface="+mn-ea"/>
                <a:cs typeface="+mn-cs"/>
              </a:defRPr>
            </a:lvl4pPr>
            <a:lvl5pPr marL="1990832" algn="l" defTabSz="995416" rtl="0" eaLnBrk="1" latinLnBrk="0" hangingPunct="1">
              <a:defRPr kumimoji="1" sz="1959" kern="1200">
                <a:solidFill>
                  <a:schemeClr val="tx1"/>
                </a:solidFill>
                <a:latin typeface="+mn-lt"/>
                <a:ea typeface="+mn-ea"/>
                <a:cs typeface="+mn-cs"/>
              </a:defRPr>
            </a:lvl5pPr>
            <a:lvl6pPr marL="2488540" algn="l" defTabSz="995416" rtl="0" eaLnBrk="1" latinLnBrk="0" hangingPunct="1">
              <a:defRPr kumimoji="1" sz="1959" kern="1200">
                <a:solidFill>
                  <a:schemeClr val="tx1"/>
                </a:solidFill>
                <a:latin typeface="+mn-lt"/>
                <a:ea typeface="+mn-ea"/>
                <a:cs typeface="+mn-cs"/>
              </a:defRPr>
            </a:lvl6pPr>
            <a:lvl7pPr marL="2986248" algn="l" defTabSz="995416" rtl="0" eaLnBrk="1" latinLnBrk="0" hangingPunct="1">
              <a:defRPr kumimoji="1" sz="1959" kern="1200">
                <a:solidFill>
                  <a:schemeClr val="tx1"/>
                </a:solidFill>
                <a:latin typeface="+mn-lt"/>
                <a:ea typeface="+mn-ea"/>
                <a:cs typeface="+mn-cs"/>
              </a:defRPr>
            </a:lvl7pPr>
            <a:lvl8pPr marL="3483955" algn="l" defTabSz="995416" rtl="0" eaLnBrk="1" latinLnBrk="0" hangingPunct="1">
              <a:defRPr kumimoji="1" sz="1959" kern="1200">
                <a:solidFill>
                  <a:schemeClr val="tx1"/>
                </a:solidFill>
                <a:latin typeface="+mn-lt"/>
                <a:ea typeface="+mn-ea"/>
                <a:cs typeface="+mn-cs"/>
              </a:defRPr>
            </a:lvl8pPr>
            <a:lvl9pPr marL="3981663" algn="l" defTabSz="995416" rtl="0" eaLnBrk="1" latinLnBrk="0" hangingPunct="1">
              <a:defRPr kumimoji="1" sz="1959" kern="1200">
                <a:solidFill>
                  <a:schemeClr val="tx1"/>
                </a:solidFill>
                <a:latin typeface="+mn-lt"/>
                <a:ea typeface="+mn-ea"/>
                <a:cs typeface="+mn-cs"/>
              </a:defRPr>
            </a:lvl9pPr>
          </a:lstStyle>
          <a:p>
            <a:pPr algn="ctr"/>
            <a:r>
              <a:rPr lang="ja-JP" altLang="en-US" sz="2800" b="1">
                <a:solidFill>
                  <a:schemeClr val="bg1"/>
                </a:solidFill>
                <a:latin typeface="Meiryo"/>
                <a:ea typeface="Meiryo"/>
              </a:rPr>
              <a:t>04</a:t>
            </a:r>
            <a:endParaRPr lang="ja-JP" sz="2800" b="1">
              <a:solidFill>
                <a:schemeClr val="bg1"/>
              </a:solidFill>
              <a:latin typeface="Meiryo"/>
              <a:ea typeface="Meiryo"/>
            </a:endParaRPr>
          </a:p>
        </p:txBody>
      </p:sp>
      <p:sp>
        <p:nvSpPr>
          <p:cNvPr id="3" name="テキスト ボックス 2">
            <a:extLst>
              <a:ext uri="{FF2B5EF4-FFF2-40B4-BE49-F238E27FC236}">
                <a16:creationId xmlns:a16="http://schemas.microsoft.com/office/drawing/2014/main" id="{402DBB0B-A122-D42E-B6C9-EABD4C961B7F}"/>
              </a:ext>
            </a:extLst>
          </p:cNvPr>
          <p:cNvSpPr txBox="1"/>
          <p:nvPr/>
        </p:nvSpPr>
        <p:spPr>
          <a:xfrm>
            <a:off x="2259434" y="1836722"/>
            <a:ext cx="2742672" cy="804066"/>
          </a:xfrm>
          <a:prstGeom prst="rect">
            <a:avLst/>
          </a:prstGeom>
          <a:noFill/>
        </p:spPr>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defPPr>
              <a:defRPr lang="ja-JP"/>
            </a:defPPr>
            <a:lvl1pPr marL="0" algn="l" defTabSz="995416" rtl="0" eaLnBrk="1" latinLnBrk="0" hangingPunct="1">
              <a:defRPr kumimoji="1" sz="1959" kern="1200">
                <a:solidFill>
                  <a:schemeClr val="tx1"/>
                </a:solidFill>
                <a:latin typeface="+mn-lt"/>
                <a:ea typeface="+mn-ea"/>
                <a:cs typeface="+mn-cs"/>
              </a:defRPr>
            </a:lvl1pPr>
            <a:lvl2pPr marL="497708" algn="l" defTabSz="995416" rtl="0" eaLnBrk="1" latinLnBrk="0" hangingPunct="1">
              <a:defRPr kumimoji="1" sz="1959" kern="1200">
                <a:solidFill>
                  <a:schemeClr val="tx1"/>
                </a:solidFill>
                <a:latin typeface="+mn-lt"/>
                <a:ea typeface="+mn-ea"/>
                <a:cs typeface="+mn-cs"/>
              </a:defRPr>
            </a:lvl2pPr>
            <a:lvl3pPr marL="995416" algn="l" defTabSz="995416" rtl="0" eaLnBrk="1" latinLnBrk="0" hangingPunct="1">
              <a:defRPr kumimoji="1" sz="1959" kern="1200">
                <a:solidFill>
                  <a:schemeClr val="tx1"/>
                </a:solidFill>
                <a:latin typeface="+mn-lt"/>
                <a:ea typeface="+mn-ea"/>
                <a:cs typeface="+mn-cs"/>
              </a:defRPr>
            </a:lvl3pPr>
            <a:lvl4pPr marL="1493124" algn="l" defTabSz="995416" rtl="0" eaLnBrk="1" latinLnBrk="0" hangingPunct="1">
              <a:defRPr kumimoji="1" sz="1959" kern="1200">
                <a:solidFill>
                  <a:schemeClr val="tx1"/>
                </a:solidFill>
                <a:latin typeface="+mn-lt"/>
                <a:ea typeface="+mn-ea"/>
                <a:cs typeface="+mn-cs"/>
              </a:defRPr>
            </a:lvl4pPr>
            <a:lvl5pPr marL="1990832" algn="l" defTabSz="995416" rtl="0" eaLnBrk="1" latinLnBrk="0" hangingPunct="1">
              <a:defRPr kumimoji="1" sz="1959" kern="1200">
                <a:solidFill>
                  <a:schemeClr val="tx1"/>
                </a:solidFill>
                <a:latin typeface="+mn-lt"/>
                <a:ea typeface="+mn-ea"/>
                <a:cs typeface="+mn-cs"/>
              </a:defRPr>
            </a:lvl5pPr>
            <a:lvl6pPr marL="2488540" algn="l" defTabSz="995416" rtl="0" eaLnBrk="1" latinLnBrk="0" hangingPunct="1">
              <a:defRPr kumimoji="1" sz="1959" kern="1200">
                <a:solidFill>
                  <a:schemeClr val="tx1"/>
                </a:solidFill>
                <a:latin typeface="+mn-lt"/>
                <a:ea typeface="+mn-ea"/>
                <a:cs typeface="+mn-cs"/>
              </a:defRPr>
            </a:lvl6pPr>
            <a:lvl7pPr marL="2986248" algn="l" defTabSz="995416" rtl="0" eaLnBrk="1" latinLnBrk="0" hangingPunct="1">
              <a:defRPr kumimoji="1" sz="1959" kern="1200">
                <a:solidFill>
                  <a:schemeClr val="tx1"/>
                </a:solidFill>
                <a:latin typeface="+mn-lt"/>
                <a:ea typeface="+mn-ea"/>
                <a:cs typeface="+mn-cs"/>
              </a:defRPr>
            </a:lvl7pPr>
            <a:lvl8pPr marL="3483955" algn="l" defTabSz="995416" rtl="0" eaLnBrk="1" latinLnBrk="0" hangingPunct="1">
              <a:defRPr kumimoji="1" sz="1959" kern="1200">
                <a:solidFill>
                  <a:schemeClr val="tx1"/>
                </a:solidFill>
                <a:latin typeface="+mn-lt"/>
                <a:ea typeface="+mn-ea"/>
                <a:cs typeface="+mn-cs"/>
              </a:defRPr>
            </a:lvl8pPr>
            <a:lvl9pPr marL="3981663" algn="l" defTabSz="995416" rtl="0" eaLnBrk="1" latinLnBrk="0" hangingPunct="1">
              <a:defRPr kumimoji="1" sz="1959" kern="1200">
                <a:solidFill>
                  <a:schemeClr val="tx1"/>
                </a:solidFill>
                <a:latin typeface="+mn-lt"/>
                <a:ea typeface="+mn-ea"/>
                <a:cs typeface="+mn-cs"/>
              </a:defRPr>
            </a:lvl9pPr>
          </a:lstStyle>
          <a:p>
            <a:pPr>
              <a:lnSpc>
                <a:spcPct val="150000"/>
              </a:lnSpc>
            </a:pPr>
            <a:r>
              <a:rPr lang="ja-JP" altLang="en-US" sz="1800" b="1">
                <a:latin typeface="Meiryo"/>
                <a:ea typeface="Meiryo"/>
                <a:cs typeface="+mn-lt"/>
              </a:rPr>
              <a:t> クリーンエネルギー</a:t>
            </a:r>
            <a:endParaRPr lang="ja-JP" sz="1400" b="1">
              <a:latin typeface="Meiryo"/>
              <a:ea typeface="Meiryo"/>
              <a:cs typeface="+mn-lt"/>
            </a:endParaRPr>
          </a:p>
          <a:p>
            <a:pPr>
              <a:lnSpc>
                <a:spcPct val="150000"/>
              </a:lnSpc>
            </a:pPr>
            <a:r>
              <a:rPr lang="ja-JP" altLang="en-US" sz="1400">
                <a:latin typeface="Meiryo"/>
                <a:ea typeface="Meiryo"/>
                <a:cs typeface="+mn-lt"/>
              </a:rPr>
              <a:t>［</a:t>
            </a:r>
            <a:r>
              <a:rPr lang="en-US" altLang="ja-JP" sz="1400" dirty="0">
                <a:latin typeface="Meiryo"/>
                <a:ea typeface="+mn-lt"/>
                <a:cs typeface="+mn-lt"/>
              </a:rPr>
              <a:t>03</a:t>
            </a:r>
            <a:r>
              <a:rPr lang="ja-JP" altLang="en-US" sz="1400">
                <a:latin typeface="Meiryo"/>
                <a:ea typeface="Meiryo"/>
                <a:cs typeface="+mn-lt"/>
              </a:rPr>
              <a:t> 資源・エネルギー］</a:t>
            </a:r>
            <a:endParaRPr lang="ja-JP" sz="1400">
              <a:latin typeface="Meiryo"/>
              <a:ea typeface="Meiryo"/>
            </a:endParaRPr>
          </a:p>
        </p:txBody>
      </p:sp>
      <p:sp>
        <p:nvSpPr>
          <p:cNvPr id="6" name="テキスト ボックス 5">
            <a:extLst>
              <a:ext uri="{FF2B5EF4-FFF2-40B4-BE49-F238E27FC236}">
                <a16:creationId xmlns:a16="http://schemas.microsoft.com/office/drawing/2014/main" id="{D987F902-6091-16FD-8119-5903F38BF2D7}"/>
              </a:ext>
            </a:extLst>
          </p:cNvPr>
          <p:cNvSpPr txBox="1"/>
          <p:nvPr/>
        </p:nvSpPr>
        <p:spPr>
          <a:xfrm>
            <a:off x="4916442" y="1746392"/>
            <a:ext cx="4957789" cy="50783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defPPr>
              <a:defRPr lang="ja-JP"/>
            </a:defPPr>
            <a:lvl1pPr marL="0" algn="l" defTabSz="995416" rtl="0" eaLnBrk="1" latinLnBrk="0" hangingPunct="1">
              <a:defRPr kumimoji="1" sz="1959" kern="1200">
                <a:solidFill>
                  <a:schemeClr val="tx1"/>
                </a:solidFill>
                <a:latin typeface="+mn-lt"/>
                <a:ea typeface="+mn-ea"/>
                <a:cs typeface="+mn-cs"/>
              </a:defRPr>
            </a:lvl1pPr>
            <a:lvl2pPr marL="497708" algn="l" defTabSz="995416" rtl="0" eaLnBrk="1" latinLnBrk="0" hangingPunct="1">
              <a:defRPr kumimoji="1" sz="1959" kern="1200">
                <a:solidFill>
                  <a:schemeClr val="tx1"/>
                </a:solidFill>
                <a:latin typeface="+mn-lt"/>
                <a:ea typeface="+mn-ea"/>
                <a:cs typeface="+mn-cs"/>
              </a:defRPr>
            </a:lvl2pPr>
            <a:lvl3pPr marL="995416" algn="l" defTabSz="995416" rtl="0" eaLnBrk="1" latinLnBrk="0" hangingPunct="1">
              <a:defRPr kumimoji="1" sz="1959" kern="1200">
                <a:solidFill>
                  <a:schemeClr val="tx1"/>
                </a:solidFill>
                <a:latin typeface="+mn-lt"/>
                <a:ea typeface="+mn-ea"/>
                <a:cs typeface="+mn-cs"/>
              </a:defRPr>
            </a:lvl3pPr>
            <a:lvl4pPr marL="1493124" algn="l" defTabSz="995416" rtl="0" eaLnBrk="1" latinLnBrk="0" hangingPunct="1">
              <a:defRPr kumimoji="1" sz="1959" kern="1200">
                <a:solidFill>
                  <a:schemeClr val="tx1"/>
                </a:solidFill>
                <a:latin typeface="+mn-lt"/>
                <a:ea typeface="+mn-ea"/>
                <a:cs typeface="+mn-cs"/>
              </a:defRPr>
            </a:lvl4pPr>
            <a:lvl5pPr marL="1990832" algn="l" defTabSz="995416" rtl="0" eaLnBrk="1" latinLnBrk="0" hangingPunct="1">
              <a:defRPr kumimoji="1" sz="1959" kern="1200">
                <a:solidFill>
                  <a:schemeClr val="tx1"/>
                </a:solidFill>
                <a:latin typeface="+mn-lt"/>
                <a:ea typeface="+mn-ea"/>
                <a:cs typeface="+mn-cs"/>
              </a:defRPr>
            </a:lvl5pPr>
            <a:lvl6pPr marL="2488540" algn="l" defTabSz="995416" rtl="0" eaLnBrk="1" latinLnBrk="0" hangingPunct="1">
              <a:defRPr kumimoji="1" sz="1959" kern="1200">
                <a:solidFill>
                  <a:schemeClr val="tx1"/>
                </a:solidFill>
                <a:latin typeface="+mn-lt"/>
                <a:ea typeface="+mn-ea"/>
                <a:cs typeface="+mn-cs"/>
              </a:defRPr>
            </a:lvl6pPr>
            <a:lvl7pPr marL="2986248" algn="l" defTabSz="995416" rtl="0" eaLnBrk="1" latinLnBrk="0" hangingPunct="1">
              <a:defRPr kumimoji="1" sz="1959" kern="1200">
                <a:solidFill>
                  <a:schemeClr val="tx1"/>
                </a:solidFill>
                <a:latin typeface="+mn-lt"/>
                <a:ea typeface="+mn-ea"/>
                <a:cs typeface="+mn-cs"/>
              </a:defRPr>
            </a:lvl7pPr>
            <a:lvl8pPr marL="3483955" algn="l" defTabSz="995416" rtl="0" eaLnBrk="1" latinLnBrk="0" hangingPunct="1">
              <a:defRPr kumimoji="1" sz="1959" kern="1200">
                <a:solidFill>
                  <a:schemeClr val="tx1"/>
                </a:solidFill>
                <a:latin typeface="+mn-lt"/>
                <a:ea typeface="+mn-ea"/>
                <a:cs typeface="+mn-cs"/>
              </a:defRPr>
            </a:lvl8pPr>
            <a:lvl9pPr marL="3981663" algn="l" defTabSz="995416" rtl="0" eaLnBrk="1" latinLnBrk="0" hangingPunct="1">
              <a:defRPr kumimoji="1" sz="1959" kern="1200">
                <a:solidFill>
                  <a:schemeClr val="tx1"/>
                </a:solidFill>
                <a:latin typeface="+mn-lt"/>
                <a:ea typeface="+mn-ea"/>
                <a:cs typeface="+mn-cs"/>
              </a:defRPr>
            </a:lvl9pPr>
          </a:lstStyle>
          <a:p>
            <a:r>
              <a:rPr lang="ja-JP" altLang="en-US" sz="1500">
                <a:latin typeface="Meiryo"/>
                <a:ea typeface="Meiryo"/>
                <a:cs typeface="+mn-lt"/>
              </a:rPr>
              <a:t>運転開始済み</a:t>
            </a:r>
            <a:r>
              <a:rPr lang="ja-JP" sz="1500">
                <a:latin typeface="Meiryo"/>
                <a:ea typeface="Meiryo"/>
                <a:cs typeface="+mn-lt"/>
              </a:rPr>
              <a:t>地</a:t>
            </a:r>
            <a:r>
              <a:rPr lang="ja-JP" altLang="en-US" sz="1500">
                <a:latin typeface="Meiryo"/>
                <a:ea typeface="Meiryo"/>
                <a:cs typeface="+mn-lt"/>
              </a:rPr>
              <a:t>熱発電所の設備容量</a:t>
            </a:r>
            <a:r>
              <a:rPr lang="ja-JP" sz="1500">
                <a:latin typeface="Meiryo"/>
                <a:ea typeface="Meiryo"/>
                <a:cs typeface="+mn-lt"/>
              </a:rPr>
              <a:t>の</a:t>
            </a:r>
            <a:r>
              <a:rPr lang="ja-JP" altLang="en-US" sz="1500">
                <a:latin typeface="Meiryo"/>
                <a:ea typeface="Meiryo"/>
                <a:cs typeface="+mn-lt"/>
              </a:rPr>
              <a:t>合計</a:t>
            </a:r>
            <a:endParaRPr lang="ja-JP" sz="1500">
              <a:latin typeface="Meiryo"/>
              <a:ea typeface="Meiryo"/>
            </a:endParaRPr>
          </a:p>
          <a:p>
            <a:r>
              <a:rPr lang="ja-JP" sz="1100">
                <a:latin typeface="Meiryo"/>
                <a:ea typeface="Meiryo"/>
                <a:cs typeface="+mn-lt"/>
              </a:rPr>
              <a:t>（</a:t>
            </a:r>
            <a:r>
              <a:rPr lang="en-US" altLang="ja-JP" sz="1100" dirty="0">
                <a:latin typeface="Meiryo"/>
                <a:ea typeface="+mn-lt"/>
                <a:cs typeface="+mn-lt"/>
              </a:rPr>
              <a:t>1978</a:t>
            </a:r>
            <a:r>
              <a:rPr lang="ja-JP" altLang="en-US" sz="1100">
                <a:latin typeface="Meiryo"/>
                <a:ea typeface="Meiryo"/>
                <a:cs typeface="+mn-lt"/>
              </a:rPr>
              <a:t>年度以降の円借款案件／</a:t>
            </a:r>
            <a:r>
              <a:rPr lang="ja-JP" sz="1100">
                <a:latin typeface="Meiryo"/>
                <a:ea typeface="Meiryo"/>
                <a:cs typeface="+mn-lt"/>
              </a:rPr>
              <a:t>2023年</a:t>
            </a:r>
            <a:r>
              <a:rPr lang="en-US" altLang="ja-JP" sz="1100" dirty="0">
                <a:latin typeface="Meiryo"/>
                <a:ea typeface="+mn-lt"/>
                <a:cs typeface="+mn-lt"/>
              </a:rPr>
              <a:t>11</a:t>
            </a:r>
            <a:r>
              <a:rPr lang="ja-JP" altLang="en-US" sz="1100">
                <a:latin typeface="Meiryo"/>
                <a:ea typeface="Meiryo"/>
                <a:cs typeface="+mn-lt"/>
              </a:rPr>
              <a:t>月現在</a:t>
            </a:r>
            <a:r>
              <a:rPr lang="ja-JP" sz="1100">
                <a:latin typeface="Meiryo"/>
                <a:ea typeface="Meiryo"/>
                <a:cs typeface="+mn-lt"/>
              </a:rPr>
              <a:t>）</a:t>
            </a:r>
          </a:p>
        </p:txBody>
      </p:sp>
      <p:sp>
        <p:nvSpPr>
          <p:cNvPr id="8" name="テキスト ボックス 7">
            <a:extLst>
              <a:ext uri="{FF2B5EF4-FFF2-40B4-BE49-F238E27FC236}">
                <a16:creationId xmlns:a16="http://schemas.microsoft.com/office/drawing/2014/main" id="{8E83CB66-4C2F-7FAD-FF3C-D1DBAAD64FEC}"/>
              </a:ext>
            </a:extLst>
          </p:cNvPr>
          <p:cNvSpPr txBox="1"/>
          <p:nvPr/>
        </p:nvSpPr>
        <p:spPr>
          <a:xfrm>
            <a:off x="4916442" y="2181560"/>
            <a:ext cx="3285820" cy="707886"/>
          </a:xfrm>
          <a:prstGeom prst="rect">
            <a:avLst/>
          </a:prstGeom>
          <a:noFill/>
        </p:spPr>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defPPr>
              <a:defRPr lang="ja-JP"/>
            </a:defPPr>
            <a:lvl1pPr marL="0" algn="l" defTabSz="995416" rtl="0" eaLnBrk="1" latinLnBrk="0" hangingPunct="1">
              <a:defRPr kumimoji="1" sz="1959" kern="1200">
                <a:solidFill>
                  <a:schemeClr val="tx1"/>
                </a:solidFill>
                <a:latin typeface="+mn-lt"/>
                <a:ea typeface="+mn-ea"/>
                <a:cs typeface="+mn-cs"/>
              </a:defRPr>
            </a:lvl1pPr>
            <a:lvl2pPr marL="497708" algn="l" defTabSz="995416" rtl="0" eaLnBrk="1" latinLnBrk="0" hangingPunct="1">
              <a:defRPr kumimoji="1" sz="1959" kern="1200">
                <a:solidFill>
                  <a:schemeClr val="tx1"/>
                </a:solidFill>
                <a:latin typeface="+mn-lt"/>
                <a:ea typeface="+mn-ea"/>
                <a:cs typeface="+mn-cs"/>
              </a:defRPr>
            </a:lvl2pPr>
            <a:lvl3pPr marL="995416" algn="l" defTabSz="995416" rtl="0" eaLnBrk="1" latinLnBrk="0" hangingPunct="1">
              <a:defRPr kumimoji="1" sz="1959" kern="1200">
                <a:solidFill>
                  <a:schemeClr val="tx1"/>
                </a:solidFill>
                <a:latin typeface="+mn-lt"/>
                <a:ea typeface="+mn-ea"/>
                <a:cs typeface="+mn-cs"/>
              </a:defRPr>
            </a:lvl3pPr>
            <a:lvl4pPr marL="1493124" algn="l" defTabSz="995416" rtl="0" eaLnBrk="1" latinLnBrk="0" hangingPunct="1">
              <a:defRPr kumimoji="1" sz="1959" kern="1200">
                <a:solidFill>
                  <a:schemeClr val="tx1"/>
                </a:solidFill>
                <a:latin typeface="+mn-lt"/>
                <a:ea typeface="+mn-ea"/>
                <a:cs typeface="+mn-cs"/>
              </a:defRPr>
            </a:lvl4pPr>
            <a:lvl5pPr marL="1990832" algn="l" defTabSz="995416" rtl="0" eaLnBrk="1" latinLnBrk="0" hangingPunct="1">
              <a:defRPr kumimoji="1" sz="1959" kern="1200">
                <a:solidFill>
                  <a:schemeClr val="tx1"/>
                </a:solidFill>
                <a:latin typeface="+mn-lt"/>
                <a:ea typeface="+mn-ea"/>
                <a:cs typeface="+mn-cs"/>
              </a:defRPr>
            </a:lvl5pPr>
            <a:lvl6pPr marL="2488540" algn="l" defTabSz="995416" rtl="0" eaLnBrk="1" latinLnBrk="0" hangingPunct="1">
              <a:defRPr kumimoji="1" sz="1959" kern="1200">
                <a:solidFill>
                  <a:schemeClr val="tx1"/>
                </a:solidFill>
                <a:latin typeface="+mn-lt"/>
                <a:ea typeface="+mn-ea"/>
                <a:cs typeface="+mn-cs"/>
              </a:defRPr>
            </a:lvl6pPr>
            <a:lvl7pPr marL="2986248" algn="l" defTabSz="995416" rtl="0" eaLnBrk="1" latinLnBrk="0" hangingPunct="1">
              <a:defRPr kumimoji="1" sz="1959" kern="1200">
                <a:solidFill>
                  <a:schemeClr val="tx1"/>
                </a:solidFill>
                <a:latin typeface="+mn-lt"/>
                <a:ea typeface="+mn-ea"/>
                <a:cs typeface="+mn-cs"/>
              </a:defRPr>
            </a:lvl7pPr>
            <a:lvl8pPr marL="3483955" algn="l" defTabSz="995416" rtl="0" eaLnBrk="1" latinLnBrk="0" hangingPunct="1">
              <a:defRPr kumimoji="1" sz="1959" kern="1200">
                <a:solidFill>
                  <a:schemeClr val="tx1"/>
                </a:solidFill>
                <a:latin typeface="+mn-lt"/>
                <a:ea typeface="+mn-ea"/>
                <a:cs typeface="+mn-cs"/>
              </a:defRPr>
            </a:lvl8pPr>
            <a:lvl9pPr marL="3981663" algn="l" defTabSz="995416" rtl="0" eaLnBrk="1" latinLnBrk="0" hangingPunct="1">
              <a:defRPr kumimoji="1" sz="1959" kern="1200">
                <a:solidFill>
                  <a:schemeClr val="tx1"/>
                </a:solidFill>
                <a:latin typeface="+mn-lt"/>
                <a:ea typeface="+mn-ea"/>
                <a:cs typeface="+mn-cs"/>
              </a:defRPr>
            </a:lvl9pPr>
          </a:lstStyle>
          <a:p>
            <a:r>
              <a:rPr lang="en-US" altLang="ja-JP" sz="4000" b="1">
                <a:latin typeface="Meiryo"/>
                <a:ea typeface="Meiryo"/>
                <a:cs typeface="+mn-lt"/>
              </a:rPr>
              <a:t>1,592</a:t>
            </a:r>
            <a:r>
              <a:rPr lang="en-US" altLang="ja-JP" sz="1400" b="1">
                <a:latin typeface="Meiryo"/>
                <a:ea typeface="Meiryo"/>
                <a:cs typeface="+mn-lt"/>
              </a:rPr>
              <a:t> </a:t>
            </a:r>
            <a:r>
              <a:rPr lang="ja-JP" altLang="en-US" sz="1400" b="1">
                <a:latin typeface="Meiryo"/>
                <a:ea typeface="Meiryo"/>
                <a:cs typeface="+mn-lt"/>
              </a:rPr>
              <a:t>メガワット</a:t>
            </a:r>
            <a:endParaRPr lang="ja-JP" sz="1400" b="1">
              <a:latin typeface="Meiryo"/>
              <a:ea typeface="Meiryo"/>
            </a:endParaRPr>
          </a:p>
        </p:txBody>
      </p:sp>
      <p:sp>
        <p:nvSpPr>
          <p:cNvPr id="11" name="テキスト ボックス 10">
            <a:extLst>
              <a:ext uri="{FF2B5EF4-FFF2-40B4-BE49-F238E27FC236}">
                <a16:creationId xmlns:a16="http://schemas.microsoft.com/office/drawing/2014/main" id="{402B2BF3-99BD-637F-61FC-AA84A7CC6C39}"/>
              </a:ext>
            </a:extLst>
          </p:cNvPr>
          <p:cNvSpPr txBox="1"/>
          <p:nvPr/>
        </p:nvSpPr>
        <p:spPr>
          <a:xfrm>
            <a:off x="2259434" y="3265436"/>
            <a:ext cx="2742672" cy="804066"/>
          </a:xfrm>
          <a:prstGeom prst="rect">
            <a:avLst/>
          </a:prstGeom>
          <a:noFill/>
        </p:spPr>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defPPr>
              <a:defRPr lang="ja-JP"/>
            </a:defPPr>
            <a:lvl1pPr marL="0" algn="l" defTabSz="995416" rtl="0" eaLnBrk="1" latinLnBrk="0" hangingPunct="1">
              <a:defRPr kumimoji="1" sz="1959" kern="1200">
                <a:solidFill>
                  <a:schemeClr val="tx1"/>
                </a:solidFill>
                <a:latin typeface="+mn-lt"/>
                <a:ea typeface="+mn-ea"/>
                <a:cs typeface="+mn-cs"/>
              </a:defRPr>
            </a:lvl1pPr>
            <a:lvl2pPr marL="497708" algn="l" defTabSz="995416" rtl="0" eaLnBrk="1" latinLnBrk="0" hangingPunct="1">
              <a:defRPr kumimoji="1" sz="1959" kern="1200">
                <a:solidFill>
                  <a:schemeClr val="tx1"/>
                </a:solidFill>
                <a:latin typeface="+mn-lt"/>
                <a:ea typeface="+mn-ea"/>
                <a:cs typeface="+mn-cs"/>
              </a:defRPr>
            </a:lvl2pPr>
            <a:lvl3pPr marL="995416" algn="l" defTabSz="995416" rtl="0" eaLnBrk="1" latinLnBrk="0" hangingPunct="1">
              <a:defRPr kumimoji="1" sz="1959" kern="1200">
                <a:solidFill>
                  <a:schemeClr val="tx1"/>
                </a:solidFill>
                <a:latin typeface="+mn-lt"/>
                <a:ea typeface="+mn-ea"/>
                <a:cs typeface="+mn-cs"/>
              </a:defRPr>
            </a:lvl3pPr>
            <a:lvl4pPr marL="1493124" algn="l" defTabSz="995416" rtl="0" eaLnBrk="1" latinLnBrk="0" hangingPunct="1">
              <a:defRPr kumimoji="1" sz="1959" kern="1200">
                <a:solidFill>
                  <a:schemeClr val="tx1"/>
                </a:solidFill>
                <a:latin typeface="+mn-lt"/>
                <a:ea typeface="+mn-ea"/>
                <a:cs typeface="+mn-cs"/>
              </a:defRPr>
            </a:lvl4pPr>
            <a:lvl5pPr marL="1990832" algn="l" defTabSz="995416" rtl="0" eaLnBrk="1" latinLnBrk="0" hangingPunct="1">
              <a:defRPr kumimoji="1" sz="1959" kern="1200">
                <a:solidFill>
                  <a:schemeClr val="tx1"/>
                </a:solidFill>
                <a:latin typeface="+mn-lt"/>
                <a:ea typeface="+mn-ea"/>
                <a:cs typeface="+mn-cs"/>
              </a:defRPr>
            </a:lvl5pPr>
            <a:lvl6pPr marL="2488540" algn="l" defTabSz="995416" rtl="0" eaLnBrk="1" latinLnBrk="0" hangingPunct="1">
              <a:defRPr kumimoji="1" sz="1959" kern="1200">
                <a:solidFill>
                  <a:schemeClr val="tx1"/>
                </a:solidFill>
                <a:latin typeface="+mn-lt"/>
                <a:ea typeface="+mn-ea"/>
                <a:cs typeface="+mn-cs"/>
              </a:defRPr>
            </a:lvl6pPr>
            <a:lvl7pPr marL="2986248" algn="l" defTabSz="995416" rtl="0" eaLnBrk="1" latinLnBrk="0" hangingPunct="1">
              <a:defRPr kumimoji="1" sz="1959" kern="1200">
                <a:solidFill>
                  <a:schemeClr val="tx1"/>
                </a:solidFill>
                <a:latin typeface="+mn-lt"/>
                <a:ea typeface="+mn-ea"/>
                <a:cs typeface="+mn-cs"/>
              </a:defRPr>
            </a:lvl7pPr>
            <a:lvl8pPr marL="3483955" algn="l" defTabSz="995416" rtl="0" eaLnBrk="1" latinLnBrk="0" hangingPunct="1">
              <a:defRPr kumimoji="1" sz="1959" kern="1200">
                <a:solidFill>
                  <a:schemeClr val="tx1"/>
                </a:solidFill>
                <a:latin typeface="+mn-lt"/>
                <a:ea typeface="+mn-ea"/>
                <a:cs typeface="+mn-cs"/>
              </a:defRPr>
            </a:lvl8pPr>
            <a:lvl9pPr marL="3981663" algn="l" defTabSz="995416" rtl="0" eaLnBrk="1" latinLnBrk="0" hangingPunct="1">
              <a:defRPr kumimoji="1" sz="1959" kern="1200">
                <a:solidFill>
                  <a:schemeClr val="tx1"/>
                </a:solidFill>
                <a:latin typeface="+mn-lt"/>
                <a:ea typeface="+mn-ea"/>
                <a:cs typeface="+mn-cs"/>
              </a:defRPr>
            </a:lvl9pPr>
          </a:lstStyle>
          <a:p>
            <a:pPr>
              <a:lnSpc>
                <a:spcPct val="150000"/>
              </a:lnSpc>
            </a:pPr>
            <a:r>
              <a:rPr lang="ja-JP" altLang="en-US" sz="1800" b="1" dirty="0">
                <a:latin typeface="Meiryo"/>
                <a:ea typeface="Meiryo"/>
                <a:cs typeface="+mn-lt"/>
              </a:rPr>
              <a:t> </a:t>
            </a:r>
            <a:r>
              <a:rPr lang="ja-JP" sz="1800" b="1">
                <a:latin typeface="Meiryo"/>
                <a:ea typeface="Meiryo"/>
                <a:cs typeface="+mn-lt"/>
              </a:rPr>
              <a:t>産業人材育成</a:t>
            </a:r>
            <a:endParaRPr lang="ja-JP" b="1">
              <a:latin typeface="Meiryo"/>
              <a:ea typeface="Meiryo"/>
            </a:endParaRPr>
          </a:p>
          <a:p>
            <a:pPr>
              <a:lnSpc>
                <a:spcPct val="150000"/>
              </a:lnSpc>
            </a:pPr>
            <a:r>
              <a:rPr lang="ja-JP" altLang="en-US" sz="1400">
                <a:latin typeface="Meiryo"/>
                <a:ea typeface="Meiryo"/>
                <a:cs typeface="+mn-lt"/>
              </a:rPr>
              <a:t>［</a:t>
            </a:r>
            <a:r>
              <a:rPr lang="en-US" altLang="ja-JP" sz="1400" dirty="0">
                <a:latin typeface="Meiryo"/>
                <a:ea typeface="+mn-lt"/>
                <a:cs typeface="+mn-lt"/>
              </a:rPr>
              <a:t>04</a:t>
            </a:r>
            <a:r>
              <a:rPr lang="ja-JP" sz="1400">
                <a:latin typeface="Meiryo"/>
                <a:ea typeface="Meiryo"/>
                <a:cs typeface="+mn-lt"/>
              </a:rPr>
              <a:t> 民間セクター開発</a:t>
            </a:r>
            <a:r>
              <a:rPr lang="ja-JP" altLang="en-US" sz="1400">
                <a:latin typeface="Meiryo"/>
                <a:ea typeface="Meiryo"/>
                <a:cs typeface="+mn-lt"/>
              </a:rPr>
              <a:t>］</a:t>
            </a:r>
            <a:endParaRPr lang="ja-JP" sz="1400">
              <a:latin typeface="Meiryo"/>
              <a:ea typeface="Meiryo"/>
            </a:endParaRPr>
          </a:p>
        </p:txBody>
      </p:sp>
      <p:sp>
        <p:nvSpPr>
          <p:cNvPr id="13" name="テキスト ボックス 12">
            <a:extLst>
              <a:ext uri="{FF2B5EF4-FFF2-40B4-BE49-F238E27FC236}">
                <a16:creationId xmlns:a16="http://schemas.microsoft.com/office/drawing/2014/main" id="{4564A348-0DD5-B538-8D6A-8BC8C55E6E99}"/>
              </a:ext>
            </a:extLst>
          </p:cNvPr>
          <p:cNvSpPr txBox="1"/>
          <p:nvPr/>
        </p:nvSpPr>
        <p:spPr>
          <a:xfrm>
            <a:off x="4916442" y="3175106"/>
            <a:ext cx="4957789" cy="50783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defPPr>
              <a:defRPr lang="ja-JP"/>
            </a:defPPr>
            <a:lvl1pPr marL="0" algn="l" defTabSz="995416" rtl="0" eaLnBrk="1" latinLnBrk="0" hangingPunct="1">
              <a:defRPr kumimoji="1" sz="1959" kern="1200">
                <a:solidFill>
                  <a:schemeClr val="tx1"/>
                </a:solidFill>
                <a:latin typeface="+mn-lt"/>
                <a:ea typeface="+mn-ea"/>
                <a:cs typeface="+mn-cs"/>
              </a:defRPr>
            </a:lvl1pPr>
            <a:lvl2pPr marL="497708" algn="l" defTabSz="995416" rtl="0" eaLnBrk="1" latinLnBrk="0" hangingPunct="1">
              <a:defRPr kumimoji="1" sz="1959" kern="1200">
                <a:solidFill>
                  <a:schemeClr val="tx1"/>
                </a:solidFill>
                <a:latin typeface="+mn-lt"/>
                <a:ea typeface="+mn-ea"/>
                <a:cs typeface="+mn-cs"/>
              </a:defRPr>
            </a:lvl2pPr>
            <a:lvl3pPr marL="995416" algn="l" defTabSz="995416" rtl="0" eaLnBrk="1" latinLnBrk="0" hangingPunct="1">
              <a:defRPr kumimoji="1" sz="1959" kern="1200">
                <a:solidFill>
                  <a:schemeClr val="tx1"/>
                </a:solidFill>
                <a:latin typeface="+mn-lt"/>
                <a:ea typeface="+mn-ea"/>
                <a:cs typeface="+mn-cs"/>
              </a:defRPr>
            </a:lvl3pPr>
            <a:lvl4pPr marL="1493124" algn="l" defTabSz="995416" rtl="0" eaLnBrk="1" latinLnBrk="0" hangingPunct="1">
              <a:defRPr kumimoji="1" sz="1959" kern="1200">
                <a:solidFill>
                  <a:schemeClr val="tx1"/>
                </a:solidFill>
                <a:latin typeface="+mn-lt"/>
                <a:ea typeface="+mn-ea"/>
                <a:cs typeface="+mn-cs"/>
              </a:defRPr>
            </a:lvl4pPr>
            <a:lvl5pPr marL="1990832" algn="l" defTabSz="995416" rtl="0" eaLnBrk="1" latinLnBrk="0" hangingPunct="1">
              <a:defRPr kumimoji="1" sz="1959" kern="1200">
                <a:solidFill>
                  <a:schemeClr val="tx1"/>
                </a:solidFill>
                <a:latin typeface="+mn-lt"/>
                <a:ea typeface="+mn-ea"/>
                <a:cs typeface="+mn-cs"/>
              </a:defRPr>
            </a:lvl5pPr>
            <a:lvl6pPr marL="2488540" algn="l" defTabSz="995416" rtl="0" eaLnBrk="1" latinLnBrk="0" hangingPunct="1">
              <a:defRPr kumimoji="1" sz="1959" kern="1200">
                <a:solidFill>
                  <a:schemeClr val="tx1"/>
                </a:solidFill>
                <a:latin typeface="+mn-lt"/>
                <a:ea typeface="+mn-ea"/>
                <a:cs typeface="+mn-cs"/>
              </a:defRPr>
            </a:lvl6pPr>
            <a:lvl7pPr marL="2986248" algn="l" defTabSz="995416" rtl="0" eaLnBrk="1" latinLnBrk="0" hangingPunct="1">
              <a:defRPr kumimoji="1" sz="1959" kern="1200">
                <a:solidFill>
                  <a:schemeClr val="tx1"/>
                </a:solidFill>
                <a:latin typeface="+mn-lt"/>
                <a:ea typeface="+mn-ea"/>
                <a:cs typeface="+mn-cs"/>
              </a:defRPr>
            </a:lvl7pPr>
            <a:lvl8pPr marL="3483955" algn="l" defTabSz="995416" rtl="0" eaLnBrk="1" latinLnBrk="0" hangingPunct="1">
              <a:defRPr kumimoji="1" sz="1959" kern="1200">
                <a:solidFill>
                  <a:schemeClr val="tx1"/>
                </a:solidFill>
                <a:latin typeface="+mn-lt"/>
                <a:ea typeface="+mn-ea"/>
                <a:cs typeface="+mn-cs"/>
              </a:defRPr>
            </a:lvl8pPr>
            <a:lvl9pPr marL="3981663" algn="l" defTabSz="995416" rtl="0" eaLnBrk="1" latinLnBrk="0" hangingPunct="1">
              <a:defRPr kumimoji="1" sz="1959" kern="1200">
                <a:solidFill>
                  <a:schemeClr val="tx1"/>
                </a:solidFill>
                <a:latin typeface="+mn-lt"/>
                <a:ea typeface="+mn-ea"/>
                <a:cs typeface="+mn-cs"/>
              </a:defRPr>
            </a:lvl9pPr>
          </a:lstStyle>
          <a:p>
            <a:r>
              <a:rPr lang="ja-JP" sz="1500">
                <a:latin typeface="Meiryo"/>
                <a:ea typeface="Meiryo"/>
                <a:cs typeface="+mn-lt"/>
              </a:rPr>
              <a:t>アジアにおいて</a:t>
            </a:r>
            <a:r>
              <a:rPr lang="ja-JP" altLang="en-US" sz="1500">
                <a:latin typeface="Meiryo"/>
                <a:ea typeface="Meiryo"/>
                <a:cs typeface="+mn-lt"/>
              </a:rPr>
              <a:t>育</a:t>
            </a:r>
            <a:r>
              <a:rPr lang="ja-JP" sz="1500">
                <a:latin typeface="Meiryo"/>
                <a:ea typeface="Meiryo"/>
                <a:cs typeface="+mn-lt"/>
              </a:rPr>
              <a:t>成を支援した産業人</a:t>
            </a:r>
            <a:r>
              <a:rPr lang="ja-JP" altLang="en-US" sz="1500">
                <a:latin typeface="Meiryo"/>
                <a:ea typeface="Meiryo"/>
                <a:cs typeface="+mn-lt"/>
              </a:rPr>
              <a:t>材</a:t>
            </a:r>
            <a:r>
              <a:rPr lang="ja-JP" sz="1500">
                <a:latin typeface="Meiryo"/>
                <a:ea typeface="Meiryo"/>
                <a:cs typeface="+mn-lt"/>
              </a:rPr>
              <a:t>の数</a:t>
            </a:r>
            <a:endParaRPr lang="ja-JP" sz="1500">
              <a:latin typeface="Meiryo"/>
              <a:ea typeface="Meiryo"/>
            </a:endParaRPr>
          </a:p>
          <a:p>
            <a:r>
              <a:rPr lang="ja-JP" sz="1100">
                <a:latin typeface="Meiryo"/>
                <a:ea typeface="Meiryo"/>
                <a:cs typeface="+mn-lt"/>
              </a:rPr>
              <a:t>（2023年</a:t>
            </a:r>
            <a:r>
              <a:rPr lang="en-US" altLang="ja-JP" sz="1100" dirty="0">
                <a:latin typeface="Meiryo"/>
                <a:ea typeface="+mn-lt"/>
                <a:cs typeface="+mn-lt"/>
              </a:rPr>
              <a:t>7</a:t>
            </a:r>
            <a:r>
              <a:rPr lang="ja-JP" altLang="en-US" sz="1100">
                <a:latin typeface="Meiryo"/>
                <a:ea typeface="Meiryo"/>
                <a:cs typeface="+mn-lt"/>
              </a:rPr>
              <a:t>月現在</a:t>
            </a:r>
            <a:r>
              <a:rPr lang="ja-JP" sz="1100">
                <a:latin typeface="Meiryo"/>
                <a:ea typeface="Meiryo"/>
                <a:cs typeface="+mn-lt"/>
              </a:rPr>
              <a:t>）</a:t>
            </a:r>
          </a:p>
        </p:txBody>
      </p:sp>
      <p:sp>
        <p:nvSpPr>
          <p:cNvPr id="14" name="テキスト ボックス 13">
            <a:extLst>
              <a:ext uri="{FF2B5EF4-FFF2-40B4-BE49-F238E27FC236}">
                <a16:creationId xmlns:a16="http://schemas.microsoft.com/office/drawing/2014/main" id="{F75E4233-2A01-57C5-5C16-0047C734B374}"/>
              </a:ext>
            </a:extLst>
          </p:cNvPr>
          <p:cNvSpPr txBox="1"/>
          <p:nvPr/>
        </p:nvSpPr>
        <p:spPr>
          <a:xfrm>
            <a:off x="4916442" y="3602346"/>
            <a:ext cx="4613773" cy="707886"/>
          </a:xfrm>
          <a:prstGeom prst="rect">
            <a:avLst/>
          </a:prstGeom>
          <a:noFill/>
        </p:spPr>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defPPr>
              <a:defRPr lang="ja-JP"/>
            </a:defPPr>
            <a:lvl1pPr marL="0" algn="l" defTabSz="995416" rtl="0" eaLnBrk="1" latinLnBrk="0" hangingPunct="1">
              <a:defRPr kumimoji="1" sz="1959" kern="1200">
                <a:solidFill>
                  <a:schemeClr val="tx1"/>
                </a:solidFill>
                <a:latin typeface="+mn-lt"/>
                <a:ea typeface="+mn-ea"/>
                <a:cs typeface="+mn-cs"/>
              </a:defRPr>
            </a:lvl1pPr>
            <a:lvl2pPr marL="497708" algn="l" defTabSz="995416" rtl="0" eaLnBrk="1" latinLnBrk="0" hangingPunct="1">
              <a:defRPr kumimoji="1" sz="1959" kern="1200">
                <a:solidFill>
                  <a:schemeClr val="tx1"/>
                </a:solidFill>
                <a:latin typeface="+mn-lt"/>
                <a:ea typeface="+mn-ea"/>
                <a:cs typeface="+mn-cs"/>
              </a:defRPr>
            </a:lvl2pPr>
            <a:lvl3pPr marL="995416" algn="l" defTabSz="995416" rtl="0" eaLnBrk="1" latinLnBrk="0" hangingPunct="1">
              <a:defRPr kumimoji="1" sz="1959" kern="1200">
                <a:solidFill>
                  <a:schemeClr val="tx1"/>
                </a:solidFill>
                <a:latin typeface="+mn-lt"/>
                <a:ea typeface="+mn-ea"/>
                <a:cs typeface="+mn-cs"/>
              </a:defRPr>
            </a:lvl3pPr>
            <a:lvl4pPr marL="1493124" algn="l" defTabSz="995416" rtl="0" eaLnBrk="1" latinLnBrk="0" hangingPunct="1">
              <a:defRPr kumimoji="1" sz="1959" kern="1200">
                <a:solidFill>
                  <a:schemeClr val="tx1"/>
                </a:solidFill>
                <a:latin typeface="+mn-lt"/>
                <a:ea typeface="+mn-ea"/>
                <a:cs typeface="+mn-cs"/>
              </a:defRPr>
            </a:lvl4pPr>
            <a:lvl5pPr marL="1990832" algn="l" defTabSz="995416" rtl="0" eaLnBrk="1" latinLnBrk="0" hangingPunct="1">
              <a:defRPr kumimoji="1" sz="1959" kern="1200">
                <a:solidFill>
                  <a:schemeClr val="tx1"/>
                </a:solidFill>
                <a:latin typeface="+mn-lt"/>
                <a:ea typeface="+mn-ea"/>
                <a:cs typeface="+mn-cs"/>
              </a:defRPr>
            </a:lvl5pPr>
            <a:lvl6pPr marL="2488540" algn="l" defTabSz="995416" rtl="0" eaLnBrk="1" latinLnBrk="0" hangingPunct="1">
              <a:defRPr kumimoji="1" sz="1959" kern="1200">
                <a:solidFill>
                  <a:schemeClr val="tx1"/>
                </a:solidFill>
                <a:latin typeface="+mn-lt"/>
                <a:ea typeface="+mn-ea"/>
                <a:cs typeface="+mn-cs"/>
              </a:defRPr>
            </a:lvl6pPr>
            <a:lvl7pPr marL="2986248" algn="l" defTabSz="995416" rtl="0" eaLnBrk="1" latinLnBrk="0" hangingPunct="1">
              <a:defRPr kumimoji="1" sz="1959" kern="1200">
                <a:solidFill>
                  <a:schemeClr val="tx1"/>
                </a:solidFill>
                <a:latin typeface="+mn-lt"/>
                <a:ea typeface="+mn-ea"/>
                <a:cs typeface="+mn-cs"/>
              </a:defRPr>
            </a:lvl7pPr>
            <a:lvl8pPr marL="3483955" algn="l" defTabSz="995416" rtl="0" eaLnBrk="1" latinLnBrk="0" hangingPunct="1">
              <a:defRPr kumimoji="1" sz="1959" kern="1200">
                <a:solidFill>
                  <a:schemeClr val="tx1"/>
                </a:solidFill>
                <a:latin typeface="+mn-lt"/>
                <a:ea typeface="+mn-ea"/>
                <a:cs typeface="+mn-cs"/>
              </a:defRPr>
            </a:lvl8pPr>
            <a:lvl9pPr marL="3981663" algn="l" defTabSz="995416" rtl="0" eaLnBrk="1" latinLnBrk="0" hangingPunct="1">
              <a:defRPr kumimoji="1" sz="1959" kern="1200">
                <a:solidFill>
                  <a:schemeClr val="tx1"/>
                </a:solidFill>
                <a:latin typeface="+mn-lt"/>
                <a:ea typeface="+mn-ea"/>
                <a:cs typeface="+mn-cs"/>
              </a:defRPr>
            </a:lvl9pPr>
          </a:lstStyle>
          <a:p>
            <a:r>
              <a:rPr lang="en-US" sz="4000" b="1">
                <a:latin typeface="Meiryo"/>
                <a:ea typeface="+mn-lt"/>
                <a:cs typeface="+mn-lt"/>
              </a:rPr>
              <a:t>1</a:t>
            </a:r>
            <a:r>
              <a:rPr lang="en-US" sz="1400" b="1">
                <a:latin typeface="Meiryo"/>
                <a:ea typeface="+mn-lt"/>
                <a:cs typeface="+mn-lt"/>
              </a:rPr>
              <a:t> 万</a:t>
            </a:r>
            <a:r>
              <a:rPr lang="en-US" sz="2000" b="1">
                <a:latin typeface="Meiryo"/>
                <a:ea typeface="+mn-lt"/>
                <a:cs typeface="+mn-lt"/>
              </a:rPr>
              <a:t> </a:t>
            </a:r>
            <a:r>
              <a:rPr lang="en-US" sz="4000" b="1">
                <a:latin typeface="Meiryo"/>
                <a:ea typeface="+mn-lt"/>
                <a:cs typeface="+mn-lt"/>
              </a:rPr>
              <a:t>8,000</a:t>
            </a:r>
            <a:r>
              <a:rPr lang="en-US" altLang="ja-JP" sz="1400" b="1">
                <a:latin typeface="Meiryo"/>
                <a:ea typeface="Meiryo"/>
                <a:cs typeface="+mn-lt"/>
              </a:rPr>
              <a:t> </a:t>
            </a:r>
            <a:r>
              <a:rPr lang="ja-JP" altLang="en-US" sz="1400" b="1">
                <a:latin typeface="Meiryo"/>
                <a:ea typeface="Meiryo"/>
                <a:cs typeface="+mn-lt"/>
              </a:rPr>
              <a:t>人超</a:t>
            </a:r>
            <a:endParaRPr lang="ja-JP" sz="1400" b="1">
              <a:latin typeface="Meiryo"/>
              <a:ea typeface="Meiryo"/>
            </a:endParaRPr>
          </a:p>
        </p:txBody>
      </p:sp>
      <p:sp>
        <p:nvSpPr>
          <p:cNvPr id="29" name="テキスト ボックス 28">
            <a:extLst>
              <a:ext uri="{FF2B5EF4-FFF2-40B4-BE49-F238E27FC236}">
                <a16:creationId xmlns:a16="http://schemas.microsoft.com/office/drawing/2014/main" id="{3EA595BC-40ED-D3CD-DC9A-5E6EF1D3DB25}"/>
              </a:ext>
            </a:extLst>
          </p:cNvPr>
          <p:cNvSpPr txBox="1"/>
          <p:nvPr/>
        </p:nvSpPr>
        <p:spPr>
          <a:xfrm>
            <a:off x="2259434" y="4686223"/>
            <a:ext cx="2742672" cy="804066"/>
          </a:xfrm>
          <a:prstGeom prst="rect">
            <a:avLst/>
          </a:prstGeom>
          <a:noFill/>
        </p:spPr>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defPPr>
              <a:defRPr lang="ja-JP"/>
            </a:defPPr>
            <a:lvl1pPr marL="0" algn="l" defTabSz="995416" rtl="0" eaLnBrk="1" latinLnBrk="0" hangingPunct="1">
              <a:defRPr kumimoji="1" sz="1959" kern="1200">
                <a:solidFill>
                  <a:schemeClr val="tx1"/>
                </a:solidFill>
                <a:latin typeface="+mn-lt"/>
                <a:ea typeface="+mn-ea"/>
                <a:cs typeface="+mn-cs"/>
              </a:defRPr>
            </a:lvl1pPr>
            <a:lvl2pPr marL="497708" algn="l" defTabSz="995416" rtl="0" eaLnBrk="1" latinLnBrk="0" hangingPunct="1">
              <a:defRPr kumimoji="1" sz="1959" kern="1200">
                <a:solidFill>
                  <a:schemeClr val="tx1"/>
                </a:solidFill>
                <a:latin typeface="+mn-lt"/>
                <a:ea typeface="+mn-ea"/>
                <a:cs typeface="+mn-cs"/>
              </a:defRPr>
            </a:lvl2pPr>
            <a:lvl3pPr marL="995416" algn="l" defTabSz="995416" rtl="0" eaLnBrk="1" latinLnBrk="0" hangingPunct="1">
              <a:defRPr kumimoji="1" sz="1959" kern="1200">
                <a:solidFill>
                  <a:schemeClr val="tx1"/>
                </a:solidFill>
                <a:latin typeface="+mn-lt"/>
                <a:ea typeface="+mn-ea"/>
                <a:cs typeface="+mn-cs"/>
              </a:defRPr>
            </a:lvl3pPr>
            <a:lvl4pPr marL="1493124" algn="l" defTabSz="995416" rtl="0" eaLnBrk="1" latinLnBrk="0" hangingPunct="1">
              <a:defRPr kumimoji="1" sz="1959" kern="1200">
                <a:solidFill>
                  <a:schemeClr val="tx1"/>
                </a:solidFill>
                <a:latin typeface="+mn-lt"/>
                <a:ea typeface="+mn-ea"/>
                <a:cs typeface="+mn-cs"/>
              </a:defRPr>
            </a:lvl4pPr>
            <a:lvl5pPr marL="1990832" algn="l" defTabSz="995416" rtl="0" eaLnBrk="1" latinLnBrk="0" hangingPunct="1">
              <a:defRPr kumimoji="1" sz="1959" kern="1200">
                <a:solidFill>
                  <a:schemeClr val="tx1"/>
                </a:solidFill>
                <a:latin typeface="+mn-lt"/>
                <a:ea typeface="+mn-ea"/>
                <a:cs typeface="+mn-cs"/>
              </a:defRPr>
            </a:lvl5pPr>
            <a:lvl6pPr marL="2488540" algn="l" defTabSz="995416" rtl="0" eaLnBrk="1" latinLnBrk="0" hangingPunct="1">
              <a:defRPr kumimoji="1" sz="1959" kern="1200">
                <a:solidFill>
                  <a:schemeClr val="tx1"/>
                </a:solidFill>
                <a:latin typeface="+mn-lt"/>
                <a:ea typeface="+mn-ea"/>
                <a:cs typeface="+mn-cs"/>
              </a:defRPr>
            </a:lvl6pPr>
            <a:lvl7pPr marL="2986248" algn="l" defTabSz="995416" rtl="0" eaLnBrk="1" latinLnBrk="0" hangingPunct="1">
              <a:defRPr kumimoji="1" sz="1959" kern="1200">
                <a:solidFill>
                  <a:schemeClr val="tx1"/>
                </a:solidFill>
                <a:latin typeface="+mn-lt"/>
                <a:ea typeface="+mn-ea"/>
                <a:cs typeface="+mn-cs"/>
              </a:defRPr>
            </a:lvl7pPr>
            <a:lvl8pPr marL="3483955" algn="l" defTabSz="995416" rtl="0" eaLnBrk="1" latinLnBrk="0" hangingPunct="1">
              <a:defRPr kumimoji="1" sz="1959" kern="1200">
                <a:solidFill>
                  <a:schemeClr val="tx1"/>
                </a:solidFill>
                <a:latin typeface="+mn-lt"/>
                <a:ea typeface="+mn-ea"/>
                <a:cs typeface="+mn-cs"/>
              </a:defRPr>
            </a:lvl8pPr>
            <a:lvl9pPr marL="3981663" algn="l" defTabSz="995416" rtl="0" eaLnBrk="1" latinLnBrk="0" hangingPunct="1">
              <a:defRPr kumimoji="1" sz="1959" kern="1200">
                <a:solidFill>
                  <a:schemeClr val="tx1"/>
                </a:solidFill>
                <a:latin typeface="+mn-lt"/>
                <a:ea typeface="+mn-ea"/>
                <a:cs typeface="+mn-cs"/>
              </a:defRPr>
            </a:lvl9pPr>
          </a:lstStyle>
          <a:p>
            <a:pPr>
              <a:lnSpc>
                <a:spcPct val="150000"/>
              </a:lnSpc>
            </a:pPr>
            <a:r>
              <a:rPr lang="ja-JP" altLang="en-US" sz="1800" b="1">
                <a:latin typeface="Meiryo"/>
                <a:ea typeface="Meiryo"/>
                <a:cs typeface="+mn-lt"/>
              </a:rPr>
              <a:t> 食糧増</a:t>
            </a:r>
            <a:r>
              <a:rPr lang="ja-JP" sz="1800" b="1">
                <a:latin typeface="Meiryo"/>
                <a:ea typeface="Meiryo"/>
                <a:cs typeface="+mn-lt"/>
              </a:rPr>
              <a:t>産</a:t>
            </a:r>
          </a:p>
          <a:p>
            <a:pPr>
              <a:lnSpc>
                <a:spcPct val="150000"/>
              </a:lnSpc>
            </a:pPr>
            <a:r>
              <a:rPr lang="ja-JP" altLang="en-US" sz="1400">
                <a:latin typeface="Meiryo"/>
                <a:ea typeface="Meiryo"/>
                <a:cs typeface="+mn-lt"/>
              </a:rPr>
              <a:t>［</a:t>
            </a:r>
            <a:r>
              <a:rPr lang="en-US" altLang="ja-JP" sz="1400" dirty="0">
                <a:latin typeface="Meiryo"/>
                <a:ea typeface="+mn-lt"/>
                <a:cs typeface="+mn-lt"/>
              </a:rPr>
              <a:t>05</a:t>
            </a:r>
            <a:r>
              <a:rPr lang="ja-JP" altLang="en-US" sz="1400">
                <a:latin typeface="Meiryo"/>
                <a:ea typeface="Meiryo"/>
                <a:cs typeface="+mn-lt"/>
              </a:rPr>
              <a:t> 農業・農村</a:t>
            </a:r>
            <a:r>
              <a:rPr lang="ja-JP" sz="1400">
                <a:latin typeface="Meiryo"/>
                <a:ea typeface="Meiryo"/>
                <a:cs typeface="+mn-lt"/>
              </a:rPr>
              <a:t>開発</a:t>
            </a:r>
            <a:r>
              <a:rPr lang="ja-JP" altLang="en-US" sz="1400">
                <a:latin typeface="Meiryo"/>
                <a:ea typeface="Meiryo"/>
                <a:cs typeface="+mn-lt"/>
              </a:rPr>
              <a:t>］</a:t>
            </a:r>
            <a:endParaRPr lang="ja-JP" sz="1400">
              <a:latin typeface="Meiryo"/>
              <a:ea typeface="Meiryo"/>
            </a:endParaRPr>
          </a:p>
        </p:txBody>
      </p:sp>
      <p:sp>
        <p:nvSpPr>
          <p:cNvPr id="30" name="テキスト ボックス 29">
            <a:extLst>
              <a:ext uri="{FF2B5EF4-FFF2-40B4-BE49-F238E27FC236}">
                <a16:creationId xmlns:a16="http://schemas.microsoft.com/office/drawing/2014/main" id="{19C0B939-35E5-AD1C-BBD6-1DE89732A3F0}"/>
              </a:ext>
            </a:extLst>
          </p:cNvPr>
          <p:cNvSpPr txBox="1"/>
          <p:nvPr/>
        </p:nvSpPr>
        <p:spPr>
          <a:xfrm>
            <a:off x="4916442" y="4595893"/>
            <a:ext cx="4957789" cy="50783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defPPr>
              <a:defRPr lang="ja-JP"/>
            </a:defPPr>
            <a:lvl1pPr marL="0" algn="l" defTabSz="995416" rtl="0" eaLnBrk="1" latinLnBrk="0" hangingPunct="1">
              <a:defRPr kumimoji="1" sz="1959" kern="1200">
                <a:solidFill>
                  <a:schemeClr val="tx1"/>
                </a:solidFill>
                <a:latin typeface="+mn-lt"/>
                <a:ea typeface="+mn-ea"/>
                <a:cs typeface="+mn-cs"/>
              </a:defRPr>
            </a:lvl1pPr>
            <a:lvl2pPr marL="497708" algn="l" defTabSz="995416" rtl="0" eaLnBrk="1" latinLnBrk="0" hangingPunct="1">
              <a:defRPr kumimoji="1" sz="1959" kern="1200">
                <a:solidFill>
                  <a:schemeClr val="tx1"/>
                </a:solidFill>
                <a:latin typeface="+mn-lt"/>
                <a:ea typeface="+mn-ea"/>
                <a:cs typeface="+mn-cs"/>
              </a:defRPr>
            </a:lvl2pPr>
            <a:lvl3pPr marL="995416" algn="l" defTabSz="995416" rtl="0" eaLnBrk="1" latinLnBrk="0" hangingPunct="1">
              <a:defRPr kumimoji="1" sz="1959" kern="1200">
                <a:solidFill>
                  <a:schemeClr val="tx1"/>
                </a:solidFill>
                <a:latin typeface="+mn-lt"/>
                <a:ea typeface="+mn-ea"/>
                <a:cs typeface="+mn-cs"/>
              </a:defRPr>
            </a:lvl3pPr>
            <a:lvl4pPr marL="1493124" algn="l" defTabSz="995416" rtl="0" eaLnBrk="1" latinLnBrk="0" hangingPunct="1">
              <a:defRPr kumimoji="1" sz="1959" kern="1200">
                <a:solidFill>
                  <a:schemeClr val="tx1"/>
                </a:solidFill>
                <a:latin typeface="+mn-lt"/>
                <a:ea typeface="+mn-ea"/>
                <a:cs typeface="+mn-cs"/>
              </a:defRPr>
            </a:lvl4pPr>
            <a:lvl5pPr marL="1990832" algn="l" defTabSz="995416" rtl="0" eaLnBrk="1" latinLnBrk="0" hangingPunct="1">
              <a:defRPr kumimoji="1" sz="1959" kern="1200">
                <a:solidFill>
                  <a:schemeClr val="tx1"/>
                </a:solidFill>
                <a:latin typeface="+mn-lt"/>
                <a:ea typeface="+mn-ea"/>
                <a:cs typeface="+mn-cs"/>
              </a:defRPr>
            </a:lvl5pPr>
            <a:lvl6pPr marL="2488540" algn="l" defTabSz="995416" rtl="0" eaLnBrk="1" latinLnBrk="0" hangingPunct="1">
              <a:defRPr kumimoji="1" sz="1959" kern="1200">
                <a:solidFill>
                  <a:schemeClr val="tx1"/>
                </a:solidFill>
                <a:latin typeface="+mn-lt"/>
                <a:ea typeface="+mn-ea"/>
                <a:cs typeface="+mn-cs"/>
              </a:defRPr>
            </a:lvl6pPr>
            <a:lvl7pPr marL="2986248" algn="l" defTabSz="995416" rtl="0" eaLnBrk="1" latinLnBrk="0" hangingPunct="1">
              <a:defRPr kumimoji="1" sz="1959" kern="1200">
                <a:solidFill>
                  <a:schemeClr val="tx1"/>
                </a:solidFill>
                <a:latin typeface="+mn-lt"/>
                <a:ea typeface="+mn-ea"/>
                <a:cs typeface="+mn-cs"/>
              </a:defRPr>
            </a:lvl7pPr>
            <a:lvl8pPr marL="3483955" algn="l" defTabSz="995416" rtl="0" eaLnBrk="1" latinLnBrk="0" hangingPunct="1">
              <a:defRPr kumimoji="1" sz="1959" kern="1200">
                <a:solidFill>
                  <a:schemeClr val="tx1"/>
                </a:solidFill>
                <a:latin typeface="+mn-lt"/>
                <a:ea typeface="+mn-ea"/>
                <a:cs typeface="+mn-cs"/>
              </a:defRPr>
            </a:lvl8pPr>
            <a:lvl9pPr marL="3981663" algn="l" defTabSz="995416" rtl="0" eaLnBrk="1" latinLnBrk="0" hangingPunct="1">
              <a:defRPr kumimoji="1" sz="1959" kern="1200">
                <a:solidFill>
                  <a:schemeClr val="tx1"/>
                </a:solidFill>
                <a:latin typeface="+mn-lt"/>
                <a:ea typeface="+mn-ea"/>
                <a:cs typeface="+mn-cs"/>
              </a:defRPr>
            </a:lvl9pPr>
          </a:lstStyle>
          <a:p>
            <a:r>
              <a:rPr lang="ja-JP" altLang="en-US" sz="1500">
                <a:latin typeface="Meiryo"/>
                <a:ea typeface="Meiryo"/>
                <a:cs typeface="+mn-lt"/>
              </a:rPr>
              <a:t>サブサハラ</a:t>
            </a:r>
            <a:r>
              <a:rPr lang="ja-JP" sz="1500">
                <a:latin typeface="Meiryo"/>
                <a:ea typeface="Meiryo"/>
                <a:cs typeface="+mn-lt"/>
              </a:rPr>
              <a:t>アフ</a:t>
            </a:r>
            <a:r>
              <a:rPr lang="ja-JP" altLang="en-US" sz="1500">
                <a:latin typeface="Meiryo"/>
                <a:ea typeface="Meiryo"/>
                <a:cs typeface="+mn-lt"/>
              </a:rPr>
              <a:t>リカ</a:t>
            </a:r>
            <a:r>
              <a:rPr lang="ja-JP" sz="1500">
                <a:latin typeface="Meiryo"/>
                <a:ea typeface="Meiryo"/>
                <a:cs typeface="+mn-lt"/>
              </a:rPr>
              <a:t>にお</a:t>
            </a:r>
            <a:r>
              <a:rPr lang="ja-JP" altLang="en-US" sz="1500">
                <a:latin typeface="Meiryo"/>
                <a:ea typeface="Meiryo"/>
                <a:cs typeface="+mn-lt"/>
              </a:rPr>
              <a:t>けるコメ</a:t>
            </a:r>
            <a:r>
              <a:rPr lang="ja-JP" sz="1500">
                <a:latin typeface="Meiryo"/>
                <a:ea typeface="Meiryo"/>
                <a:cs typeface="+mn-lt"/>
              </a:rPr>
              <a:t>の</a:t>
            </a:r>
            <a:r>
              <a:rPr lang="ja-JP" altLang="en-US" sz="1500">
                <a:latin typeface="Meiryo"/>
                <a:ea typeface="Meiryo"/>
                <a:cs typeface="+mn-lt"/>
              </a:rPr>
              <a:t>生産量</a:t>
            </a:r>
            <a:endParaRPr lang="ja-JP" sz="1500">
              <a:latin typeface="Meiryo"/>
              <a:ea typeface="Meiryo"/>
            </a:endParaRPr>
          </a:p>
          <a:p>
            <a:r>
              <a:rPr lang="ja-JP" sz="1100">
                <a:latin typeface="Meiryo"/>
                <a:ea typeface="Meiryo"/>
                <a:cs typeface="+mn-lt"/>
              </a:rPr>
              <a:t>（</a:t>
            </a:r>
            <a:r>
              <a:rPr lang="ja-JP" altLang="en-US" sz="1100">
                <a:latin typeface="Meiryo"/>
                <a:ea typeface="Meiryo"/>
                <a:cs typeface="+mn-lt"/>
              </a:rPr>
              <a:t>基準値</a:t>
            </a:r>
            <a:r>
              <a:rPr lang="en-US" altLang="ja-JP" sz="1100" dirty="0">
                <a:latin typeface="Meiryo"/>
                <a:ea typeface="+mn-lt"/>
                <a:cs typeface="+mn-lt"/>
              </a:rPr>
              <a:t>1,400</a:t>
            </a:r>
            <a:r>
              <a:rPr lang="ja-JP" altLang="en-US" sz="1100">
                <a:latin typeface="Meiryo"/>
                <a:ea typeface="Meiryo"/>
                <a:cs typeface="+mn-lt"/>
              </a:rPr>
              <a:t>万トンと</a:t>
            </a:r>
            <a:r>
              <a:rPr lang="ja-JP" sz="1100">
                <a:latin typeface="Meiryo"/>
                <a:ea typeface="Meiryo"/>
                <a:cs typeface="+mn-lt"/>
              </a:rPr>
              <a:t>202</a:t>
            </a:r>
            <a:r>
              <a:rPr lang="en-US" altLang="ja-JP" sz="1100" dirty="0">
                <a:latin typeface="Meiryo"/>
                <a:ea typeface="+mn-lt"/>
                <a:cs typeface="+mn-lt"/>
              </a:rPr>
              <a:t>1</a:t>
            </a:r>
            <a:r>
              <a:rPr lang="ja-JP" altLang="en-US" sz="1100">
                <a:latin typeface="Meiryo"/>
                <a:ea typeface="Meiryo"/>
                <a:cs typeface="+mn-lt"/>
              </a:rPr>
              <a:t>年収穫量</a:t>
            </a:r>
            <a:r>
              <a:rPr lang="en-US" altLang="ja-JP" sz="1100" dirty="0">
                <a:latin typeface="Meiryo"/>
                <a:ea typeface="+mn-lt"/>
                <a:cs typeface="+mn-lt"/>
              </a:rPr>
              <a:t>3,2</a:t>
            </a:r>
            <a:r>
              <a:rPr lang="ja-JP" sz="1100" dirty="0">
                <a:latin typeface="Meiryo"/>
                <a:ea typeface="Meiryo"/>
                <a:cs typeface="+mn-lt"/>
              </a:rPr>
              <a:t>3</a:t>
            </a:r>
            <a:r>
              <a:rPr lang="en-US" altLang="ja-JP" sz="1100" dirty="0">
                <a:latin typeface="Meiryo"/>
                <a:ea typeface="+mn-lt"/>
                <a:cs typeface="+mn-lt"/>
              </a:rPr>
              <a:t>0</a:t>
            </a:r>
            <a:r>
              <a:rPr lang="ja-JP" altLang="en-US" sz="1100">
                <a:latin typeface="Meiryo"/>
                <a:ea typeface="Meiryo"/>
                <a:cs typeface="+mn-lt"/>
              </a:rPr>
              <a:t>万トンと</a:t>
            </a:r>
            <a:r>
              <a:rPr lang="ja-JP" sz="1100">
                <a:latin typeface="Meiryo"/>
                <a:ea typeface="Meiryo"/>
                <a:cs typeface="+mn-lt"/>
              </a:rPr>
              <a:t>の比較）</a:t>
            </a:r>
            <a:endParaRPr lang="ja-JP" sz="1100" dirty="0">
              <a:latin typeface="Meiryo"/>
              <a:ea typeface="Meiryo"/>
              <a:cs typeface="+mn-lt"/>
            </a:endParaRPr>
          </a:p>
        </p:txBody>
      </p:sp>
      <p:sp>
        <p:nvSpPr>
          <p:cNvPr id="31" name="テキスト ボックス 30">
            <a:extLst>
              <a:ext uri="{FF2B5EF4-FFF2-40B4-BE49-F238E27FC236}">
                <a16:creationId xmlns:a16="http://schemas.microsoft.com/office/drawing/2014/main" id="{E94F865A-CF7A-55B0-C8D6-DABEE48182CB}"/>
              </a:ext>
            </a:extLst>
          </p:cNvPr>
          <p:cNvSpPr txBox="1"/>
          <p:nvPr/>
        </p:nvSpPr>
        <p:spPr>
          <a:xfrm>
            <a:off x="4916442" y="5023133"/>
            <a:ext cx="4613773" cy="707886"/>
          </a:xfrm>
          <a:prstGeom prst="rect">
            <a:avLst/>
          </a:prstGeom>
          <a:noFill/>
        </p:spPr>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defPPr>
              <a:defRPr lang="ja-JP"/>
            </a:defPPr>
            <a:lvl1pPr marL="0" algn="l" defTabSz="995416" rtl="0" eaLnBrk="1" latinLnBrk="0" hangingPunct="1">
              <a:defRPr kumimoji="1" sz="1959" kern="1200">
                <a:solidFill>
                  <a:schemeClr val="tx1"/>
                </a:solidFill>
                <a:latin typeface="+mn-lt"/>
                <a:ea typeface="+mn-ea"/>
                <a:cs typeface="+mn-cs"/>
              </a:defRPr>
            </a:lvl1pPr>
            <a:lvl2pPr marL="497708" algn="l" defTabSz="995416" rtl="0" eaLnBrk="1" latinLnBrk="0" hangingPunct="1">
              <a:defRPr kumimoji="1" sz="1959" kern="1200">
                <a:solidFill>
                  <a:schemeClr val="tx1"/>
                </a:solidFill>
                <a:latin typeface="+mn-lt"/>
                <a:ea typeface="+mn-ea"/>
                <a:cs typeface="+mn-cs"/>
              </a:defRPr>
            </a:lvl2pPr>
            <a:lvl3pPr marL="995416" algn="l" defTabSz="995416" rtl="0" eaLnBrk="1" latinLnBrk="0" hangingPunct="1">
              <a:defRPr kumimoji="1" sz="1959" kern="1200">
                <a:solidFill>
                  <a:schemeClr val="tx1"/>
                </a:solidFill>
                <a:latin typeface="+mn-lt"/>
                <a:ea typeface="+mn-ea"/>
                <a:cs typeface="+mn-cs"/>
              </a:defRPr>
            </a:lvl3pPr>
            <a:lvl4pPr marL="1493124" algn="l" defTabSz="995416" rtl="0" eaLnBrk="1" latinLnBrk="0" hangingPunct="1">
              <a:defRPr kumimoji="1" sz="1959" kern="1200">
                <a:solidFill>
                  <a:schemeClr val="tx1"/>
                </a:solidFill>
                <a:latin typeface="+mn-lt"/>
                <a:ea typeface="+mn-ea"/>
                <a:cs typeface="+mn-cs"/>
              </a:defRPr>
            </a:lvl4pPr>
            <a:lvl5pPr marL="1990832" algn="l" defTabSz="995416" rtl="0" eaLnBrk="1" latinLnBrk="0" hangingPunct="1">
              <a:defRPr kumimoji="1" sz="1959" kern="1200">
                <a:solidFill>
                  <a:schemeClr val="tx1"/>
                </a:solidFill>
                <a:latin typeface="+mn-lt"/>
                <a:ea typeface="+mn-ea"/>
                <a:cs typeface="+mn-cs"/>
              </a:defRPr>
            </a:lvl5pPr>
            <a:lvl6pPr marL="2488540" algn="l" defTabSz="995416" rtl="0" eaLnBrk="1" latinLnBrk="0" hangingPunct="1">
              <a:defRPr kumimoji="1" sz="1959" kern="1200">
                <a:solidFill>
                  <a:schemeClr val="tx1"/>
                </a:solidFill>
                <a:latin typeface="+mn-lt"/>
                <a:ea typeface="+mn-ea"/>
                <a:cs typeface="+mn-cs"/>
              </a:defRPr>
            </a:lvl6pPr>
            <a:lvl7pPr marL="2986248" algn="l" defTabSz="995416" rtl="0" eaLnBrk="1" latinLnBrk="0" hangingPunct="1">
              <a:defRPr kumimoji="1" sz="1959" kern="1200">
                <a:solidFill>
                  <a:schemeClr val="tx1"/>
                </a:solidFill>
                <a:latin typeface="+mn-lt"/>
                <a:ea typeface="+mn-ea"/>
                <a:cs typeface="+mn-cs"/>
              </a:defRPr>
            </a:lvl7pPr>
            <a:lvl8pPr marL="3483955" algn="l" defTabSz="995416" rtl="0" eaLnBrk="1" latinLnBrk="0" hangingPunct="1">
              <a:defRPr kumimoji="1" sz="1959" kern="1200">
                <a:solidFill>
                  <a:schemeClr val="tx1"/>
                </a:solidFill>
                <a:latin typeface="+mn-lt"/>
                <a:ea typeface="+mn-ea"/>
                <a:cs typeface="+mn-cs"/>
              </a:defRPr>
            </a:lvl8pPr>
            <a:lvl9pPr marL="3981663" algn="l" defTabSz="995416" rtl="0" eaLnBrk="1" latinLnBrk="0" hangingPunct="1">
              <a:defRPr kumimoji="1" sz="1959" kern="1200">
                <a:solidFill>
                  <a:schemeClr val="tx1"/>
                </a:solidFill>
                <a:latin typeface="+mn-lt"/>
                <a:ea typeface="+mn-ea"/>
                <a:cs typeface="+mn-cs"/>
              </a:defRPr>
            </a:lvl9pPr>
          </a:lstStyle>
          <a:p>
            <a:r>
              <a:rPr lang="en-US" sz="4000" b="1">
                <a:latin typeface="Meiryo"/>
                <a:ea typeface="+mn-lt"/>
                <a:cs typeface="+mn-lt"/>
              </a:rPr>
              <a:t>2.3</a:t>
            </a:r>
            <a:r>
              <a:rPr lang="en-US" altLang="ja-JP" sz="1400" b="1">
                <a:latin typeface="Meiryo"/>
                <a:ea typeface="Meiryo"/>
                <a:cs typeface="+mn-lt"/>
              </a:rPr>
              <a:t> </a:t>
            </a:r>
            <a:r>
              <a:rPr lang="ja-JP" altLang="en-US" sz="1400" b="1">
                <a:latin typeface="Meiryo"/>
                <a:ea typeface="Meiryo"/>
                <a:cs typeface="+mn-lt"/>
              </a:rPr>
              <a:t>倍</a:t>
            </a:r>
            <a:endParaRPr lang="ja-JP" sz="1400" b="1">
              <a:latin typeface="Meiryo"/>
              <a:ea typeface="Meiryo"/>
            </a:endParaRPr>
          </a:p>
        </p:txBody>
      </p:sp>
      <p:sp>
        <p:nvSpPr>
          <p:cNvPr id="34" name="テキスト ボックス 33">
            <a:extLst>
              <a:ext uri="{FF2B5EF4-FFF2-40B4-BE49-F238E27FC236}">
                <a16:creationId xmlns:a16="http://schemas.microsoft.com/office/drawing/2014/main" id="{E2357F65-BA4A-65C2-EF19-0C9BABC63468}"/>
              </a:ext>
            </a:extLst>
          </p:cNvPr>
          <p:cNvSpPr txBox="1"/>
          <p:nvPr/>
        </p:nvSpPr>
        <p:spPr>
          <a:xfrm>
            <a:off x="2259434" y="6107009"/>
            <a:ext cx="2742672" cy="804066"/>
          </a:xfrm>
          <a:prstGeom prst="rect">
            <a:avLst/>
          </a:prstGeom>
          <a:noFill/>
        </p:spPr>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defPPr>
              <a:defRPr lang="ja-JP"/>
            </a:defPPr>
            <a:lvl1pPr marL="0" algn="l" defTabSz="995416" rtl="0" eaLnBrk="1" latinLnBrk="0" hangingPunct="1">
              <a:defRPr kumimoji="1" sz="1959" kern="1200">
                <a:solidFill>
                  <a:schemeClr val="tx1"/>
                </a:solidFill>
                <a:latin typeface="+mn-lt"/>
                <a:ea typeface="+mn-ea"/>
                <a:cs typeface="+mn-cs"/>
              </a:defRPr>
            </a:lvl1pPr>
            <a:lvl2pPr marL="497708" algn="l" defTabSz="995416" rtl="0" eaLnBrk="1" latinLnBrk="0" hangingPunct="1">
              <a:defRPr kumimoji="1" sz="1959" kern="1200">
                <a:solidFill>
                  <a:schemeClr val="tx1"/>
                </a:solidFill>
                <a:latin typeface="+mn-lt"/>
                <a:ea typeface="+mn-ea"/>
                <a:cs typeface="+mn-cs"/>
              </a:defRPr>
            </a:lvl2pPr>
            <a:lvl3pPr marL="995416" algn="l" defTabSz="995416" rtl="0" eaLnBrk="1" latinLnBrk="0" hangingPunct="1">
              <a:defRPr kumimoji="1" sz="1959" kern="1200">
                <a:solidFill>
                  <a:schemeClr val="tx1"/>
                </a:solidFill>
                <a:latin typeface="+mn-lt"/>
                <a:ea typeface="+mn-ea"/>
                <a:cs typeface="+mn-cs"/>
              </a:defRPr>
            </a:lvl3pPr>
            <a:lvl4pPr marL="1493124" algn="l" defTabSz="995416" rtl="0" eaLnBrk="1" latinLnBrk="0" hangingPunct="1">
              <a:defRPr kumimoji="1" sz="1959" kern="1200">
                <a:solidFill>
                  <a:schemeClr val="tx1"/>
                </a:solidFill>
                <a:latin typeface="+mn-lt"/>
                <a:ea typeface="+mn-ea"/>
                <a:cs typeface="+mn-cs"/>
              </a:defRPr>
            </a:lvl4pPr>
            <a:lvl5pPr marL="1990832" algn="l" defTabSz="995416" rtl="0" eaLnBrk="1" latinLnBrk="0" hangingPunct="1">
              <a:defRPr kumimoji="1" sz="1959" kern="1200">
                <a:solidFill>
                  <a:schemeClr val="tx1"/>
                </a:solidFill>
                <a:latin typeface="+mn-lt"/>
                <a:ea typeface="+mn-ea"/>
                <a:cs typeface="+mn-cs"/>
              </a:defRPr>
            </a:lvl5pPr>
            <a:lvl6pPr marL="2488540" algn="l" defTabSz="995416" rtl="0" eaLnBrk="1" latinLnBrk="0" hangingPunct="1">
              <a:defRPr kumimoji="1" sz="1959" kern="1200">
                <a:solidFill>
                  <a:schemeClr val="tx1"/>
                </a:solidFill>
                <a:latin typeface="+mn-lt"/>
                <a:ea typeface="+mn-ea"/>
                <a:cs typeface="+mn-cs"/>
              </a:defRPr>
            </a:lvl6pPr>
            <a:lvl7pPr marL="2986248" algn="l" defTabSz="995416" rtl="0" eaLnBrk="1" latinLnBrk="0" hangingPunct="1">
              <a:defRPr kumimoji="1" sz="1959" kern="1200">
                <a:solidFill>
                  <a:schemeClr val="tx1"/>
                </a:solidFill>
                <a:latin typeface="+mn-lt"/>
                <a:ea typeface="+mn-ea"/>
                <a:cs typeface="+mn-cs"/>
              </a:defRPr>
            </a:lvl7pPr>
            <a:lvl8pPr marL="3483955" algn="l" defTabSz="995416" rtl="0" eaLnBrk="1" latinLnBrk="0" hangingPunct="1">
              <a:defRPr kumimoji="1" sz="1959" kern="1200">
                <a:solidFill>
                  <a:schemeClr val="tx1"/>
                </a:solidFill>
                <a:latin typeface="+mn-lt"/>
                <a:ea typeface="+mn-ea"/>
                <a:cs typeface="+mn-cs"/>
              </a:defRPr>
            </a:lvl8pPr>
            <a:lvl9pPr marL="3981663" algn="l" defTabSz="995416" rtl="0" eaLnBrk="1" latinLnBrk="0" hangingPunct="1">
              <a:defRPr kumimoji="1" sz="1959" kern="1200">
                <a:solidFill>
                  <a:schemeClr val="tx1"/>
                </a:solidFill>
                <a:latin typeface="+mn-lt"/>
                <a:ea typeface="+mn-ea"/>
                <a:cs typeface="+mn-cs"/>
              </a:defRPr>
            </a:lvl9pPr>
          </a:lstStyle>
          <a:p>
            <a:pPr>
              <a:lnSpc>
                <a:spcPct val="150000"/>
              </a:lnSpc>
            </a:pPr>
            <a:r>
              <a:rPr lang="ja-JP" altLang="en-US" sz="1800" b="1">
                <a:latin typeface="Meiryo"/>
                <a:ea typeface="Meiryo"/>
                <a:cs typeface="+mn-lt"/>
              </a:rPr>
              <a:t> 母子手帳</a:t>
            </a:r>
            <a:endParaRPr lang="ja-JP" sz="1800" b="1">
              <a:latin typeface="Meiryo"/>
              <a:ea typeface="Meiryo"/>
            </a:endParaRPr>
          </a:p>
          <a:p>
            <a:pPr>
              <a:lnSpc>
                <a:spcPct val="150000"/>
              </a:lnSpc>
            </a:pPr>
            <a:r>
              <a:rPr lang="ja-JP" altLang="en-US" sz="1400">
                <a:latin typeface="Meiryo"/>
                <a:ea typeface="Meiryo"/>
                <a:cs typeface="+mn-lt"/>
              </a:rPr>
              <a:t>［</a:t>
            </a:r>
            <a:r>
              <a:rPr lang="en-US" altLang="ja-JP" sz="1400" dirty="0">
                <a:latin typeface="Meiryo"/>
                <a:ea typeface="+mn-lt"/>
                <a:cs typeface="+mn-lt"/>
              </a:rPr>
              <a:t>06</a:t>
            </a:r>
            <a:r>
              <a:rPr lang="ja-JP" altLang="en-US" sz="1400">
                <a:latin typeface="Meiryo"/>
                <a:ea typeface="Meiryo"/>
                <a:cs typeface="+mn-lt"/>
              </a:rPr>
              <a:t> 保健医療］</a:t>
            </a:r>
            <a:endParaRPr lang="ja-JP" sz="1400">
              <a:latin typeface="Meiryo"/>
              <a:ea typeface="Meiryo"/>
            </a:endParaRPr>
          </a:p>
        </p:txBody>
      </p:sp>
      <p:sp>
        <p:nvSpPr>
          <p:cNvPr id="35" name="テキスト ボックス 34">
            <a:extLst>
              <a:ext uri="{FF2B5EF4-FFF2-40B4-BE49-F238E27FC236}">
                <a16:creationId xmlns:a16="http://schemas.microsoft.com/office/drawing/2014/main" id="{7425BE16-3A1E-4411-6911-61D38FA64C07}"/>
              </a:ext>
            </a:extLst>
          </p:cNvPr>
          <p:cNvSpPr txBox="1"/>
          <p:nvPr/>
        </p:nvSpPr>
        <p:spPr>
          <a:xfrm>
            <a:off x="4916442" y="6040461"/>
            <a:ext cx="5366085" cy="50783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defPPr>
              <a:defRPr lang="ja-JP"/>
            </a:defPPr>
            <a:lvl1pPr marL="0" algn="l" defTabSz="995416" rtl="0" eaLnBrk="1" latinLnBrk="0" hangingPunct="1">
              <a:defRPr kumimoji="1" sz="1959" kern="1200">
                <a:solidFill>
                  <a:schemeClr val="tx1"/>
                </a:solidFill>
                <a:latin typeface="+mn-lt"/>
                <a:ea typeface="+mn-ea"/>
                <a:cs typeface="+mn-cs"/>
              </a:defRPr>
            </a:lvl1pPr>
            <a:lvl2pPr marL="497708" algn="l" defTabSz="995416" rtl="0" eaLnBrk="1" latinLnBrk="0" hangingPunct="1">
              <a:defRPr kumimoji="1" sz="1959" kern="1200">
                <a:solidFill>
                  <a:schemeClr val="tx1"/>
                </a:solidFill>
                <a:latin typeface="+mn-lt"/>
                <a:ea typeface="+mn-ea"/>
                <a:cs typeface="+mn-cs"/>
              </a:defRPr>
            </a:lvl2pPr>
            <a:lvl3pPr marL="995416" algn="l" defTabSz="995416" rtl="0" eaLnBrk="1" latinLnBrk="0" hangingPunct="1">
              <a:defRPr kumimoji="1" sz="1959" kern="1200">
                <a:solidFill>
                  <a:schemeClr val="tx1"/>
                </a:solidFill>
                <a:latin typeface="+mn-lt"/>
                <a:ea typeface="+mn-ea"/>
                <a:cs typeface="+mn-cs"/>
              </a:defRPr>
            </a:lvl3pPr>
            <a:lvl4pPr marL="1493124" algn="l" defTabSz="995416" rtl="0" eaLnBrk="1" latinLnBrk="0" hangingPunct="1">
              <a:defRPr kumimoji="1" sz="1959" kern="1200">
                <a:solidFill>
                  <a:schemeClr val="tx1"/>
                </a:solidFill>
                <a:latin typeface="+mn-lt"/>
                <a:ea typeface="+mn-ea"/>
                <a:cs typeface="+mn-cs"/>
              </a:defRPr>
            </a:lvl4pPr>
            <a:lvl5pPr marL="1990832" algn="l" defTabSz="995416" rtl="0" eaLnBrk="1" latinLnBrk="0" hangingPunct="1">
              <a:defRPr kumimoji="1" sz="1959" kern="1200">
                <a:solidFill>
                  <a:schemeClr val="tx1"/>
                </a:solidFill>
                <a:latin typeface="+mn-lt"/>
                <a:ea typeface="+mn-ea"/>
                <a:cs typeface="+mn-cs"/>
              </a:defRPr>
            </a:lvl5pPr>
            <a:lvl6pPr marL="2488540" algn="l" defTabSz="995416" rtl="0" eaLnBrk="1" latinLnBrk="0" hangingPunct="1">
              <a:defRPr kumimoji="1" sz="1959" kern="1200">
                <a:solidFill>
                  <a:schemeClr val="tx1"/>
                </a:solidFill>
                <a:latin typeface="+mn-lt"/>
                <a:ea typeface="+mn-ea"/>
                <a:cs typeface="+mn-cs"/>
              </a:defRPr>
            </a:lvl6pPr>
            <a:lvl7pPr marL="2986248" algn="l" defTabSz="995416" rtl="0" eaLnBrk="1" latinLnBrk="0" hangingPunct="1">
              <a:defRPr kumimoji="1" sz="1959" kern="1200">
                <a:solidFill>
                  <a:schemeClr val="tx1"/>
                </a:solidFill>
                <a:latin typeface="+mn-lt"/>
                <a:ea typeface="+mn-ea"/>
                <a:cs typeface="+mn-cs"/>
              </a:defRPr>
            </a:lvl7pPr>
            <a:lvl8pPr marL="3483955" algn="l" defTabSz="995416" rtl="0" eaLnBrk="1" latinLnBrk="0" hangingPunct="1">
              <a:defRPr kumimoji="1" sz="1959" kern="1200">
                <a:solidFill>
                  <a:schemeClr val="tx1"/>
                </a:solidFill>
                <a:latin typeface="+mn-lt"/>
                <a:ea typeface="+mn-ea"/>
                <a:cs typeface="+mn-cs"/>
              </a:defRPr>
            </a:lvl8pPr>
            <a:lvl9pPr marL="3981663" algn="l" defTabSz="995416" rtl="0" eaLnBrk="1" latinLnBrk="0" hangingPunct="1">
              <a:defRPr kumimoji="1" sz="1959" kern="1200">
                <a:solidFill>
                  <a:schemeClr val="tx1"/>
                </a:solidFill>
                <a:latin typeface="+mn-lt"/>
                <a:ea typeface="+mn-ea"/>
                <a:cs typeface="+mn-cs"/>
              </a:defRPr>
            </a:lvl9pPr>
          </a:lstStyle>
          <a:p>
            <a:r>
              <a:rPr lang="ja-JP" altLang="en-US" sz="1500">
                <a:latin typeface="Meiryo"/>
                <a:ea typeface="Meiryo"/>
                <a:cs typeface="+mn-lt"/>
              </a:rPr>
              <a:t>母子手帳</a:t>
            </a:r>
            <a:r>
              <a:rPr lang="ja-JP" sz="1500">
                <a:latin typeface="Meiryo"/>
                <a:ea typeface="Meiryo"/>
                <a:cs typeface="+mn-lt"/>
              </a:rPr>
              <a:t>に</a:t>
            </a:r>
            <a:r>
              <a:rPr lang="ja-JP" altLang="en-US" sz="1500">
                <a:latin typeface="Meiryo"/>
                <a:ea typeface="Meiryo"/>
                <a:cs typeface="+mn-lt"/>
              </a:rPr>
              <a:t>関連した</a:t>
            </a:r>
            <a:r>
              <a:rPr lang="ja-JP" sz="1500">
                <a:latin typeface="Meiryo"/>
                <a:ea typeface="Meiryo"/>
                <a:cs typeface="+mn-lt"/>
              </a:rPr>
              <a:t>支援</a:t>
            </a:r>
            <a:r>
              <a:rPr lang="ja-JP" altLang="en-US" sz="1500">
                <a:latin typeface="Meiryo"/>
                <a:ea typeface="Meiryo"/>
                <a:cs typeface="+mn-lt"/>
              </a:rPr>
              <a:t>を行っ</a:t>
            </a:r>
            <a:r>
              <a:rPr lang="ja-JP" sz="1500">
                <a:latin typeface="Meiryo"/>
                <a:ea typeface="Meiryo"/>
                <a:cs typeface="+mn-lt"/>
              </a:rPr>
              <a:t>た</a:t>
            </a:r>
            <a:r>
              <a:rPr lang="ja-JP" altLang="en-US" sz="1500">
                <a:latin typeface="Meiryo"/>
                <a:ea typeface="Meiryo"/>
                <a:cs typeface="+mn-lt"/>
              </a:rPr>
              <a:t>国で</a:t>
            </a:r>
            <a:r>
              <a:rPr lang="ja-JP" sz="1500">
                <a:latin typeface="Meiryo"/>
                <a:ea typeface="Meiryo"/>
                <a:cs typeface="+mn-lt"/>
              </a:rPr>
              <a:t>の</a:t>
            </a:r>
            <a:r>
              <a:rPr lang="ja-JP" altLang="en-US" sz="1500">
                <a:latin typeface="Meiryo"/>
                <a:ea typeface="Meiryo"/>
                <a:cs typeface="+mn-lt"/>
              </a:rPr>
              <a:t>年間発行冊</a:t>
            </a:r>
            <a:r>
              <a:rPr lang="ja-JP" sz="1500">
                <a:latin typeface="Meiryo"/>
                <a:ea typeface="Meiryo"/>
                <a:cs typeface="+mn-lt"/>
              </a:rPr>
              <a:t>数</a:t>
            </a:r>
          </a:p>
          <a:p>
            <a:r>
              <a:rPr lang="ja-JP" sz="1100">
                <a:latin typeface="Meiryo"/>
                <a:ea typeface="Meiryo"/>
                <a:cs typeface="+mn-lt"/>
              </a:rPr>
              <a:t>（20</a:t>
            </a:r>
            <a:r>
              <a:rPr lang="en-US" altLang="ja-JP" sz="1100" dirty="0">
                <a:latin typeface="Meiryo"/>
                <a:ea typeface="+mn-lt"/>
                <a:cs typeface="+mn-lt"/>
              </a:rPr>
              <a:t>1</a:t>
            </a:r>
            <a:r>
              <a:rPr lang="ja-JP" sz="1100">
                <a:latin typeface="Meiryo"/>
                <a:ea typeface="Meiryo"/>
                <a:cs typeface="+mn-lt"/>
              </a:rPr>
              <a:t>9年</a:t>
            </a:r>
            <a:r>
              <a:rPr lang="ja-JP" altLang="en-US" sz="1100">
                <a:latin typeface="Meiryo"/>
                <a:ea typeface="Meiryo"/>
                <a:cs typeface="+mn-lt"/>
              </a:rPr>
              <a:t>度</a:t>
            </a:r>
            <a:r>
              <a:rPr lang="ja-JP" sz="1100">
                <a:latin typeface="Meiryo"/>
                <a:ea typeface="Meiryo"/>
                <a:cs typeface="+mn-lt"/>
              </a:rPr>
              <a:t>）</a:t>
            </a:r>
          </a:p>
        </p:txBody>
      </p:sp>
      <p:sp>
        <p:nvSpPr>
          <p:cNvPr id="36" name="テキスト ボックス 35">
            <a:extLst>
              <a:ext uri="{FF2B5EF4-FFF2-40B4-BE49-F238E27FC236}">
                <a16:creationId xmlns:a16="http://schemas.microsoft.com/office/drawing/2014/main" id="{A9FB6F2D-7B2C-D61B-237C-6735E498C61D}"/>
              </a:ext>
            </a:extLst>
          </p:cNvPr>
          <p:cNvSpPr txBox="1"/>
          <p:nvPr/>
        </p:nvSpPr>
        <p:spPr>
          <a:xfrm>
            <a:off x="4916442" y="6443919"/>
            <a:ext cx="4613773" cy="707886"/>
          </a:xfrm>
          <a:prstGeom prst="rect">
            <a:avLst/>
          </a:prstGeom>
          <a:noFill/>
        </p:spPr>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defPPr>
              <a:defRPr lang="ja-JP"/>
            </a:defPPr>
            <a:lvl1pPr marL="0" algn="l" defTabSz="995416" rtl="0" eaLnBrk="1" latinLnBrk="0" hangingPunct="1">
              <a:defRPr kumimoji="1" sz="1959" kern="1200">
                <a:solidFill>
                  <a:schemeClr val="tx1"/>
                </a:solidFill>
                <a:latin typeface="+mn-lt"/>
                <a:ea typeface="+mn-ea"/>
                <a:cs typeface="+mn-cs"/>
              </a:defRPr>
            </a:lvl1pPr>
            <a:lvl2pPr marL="497708" algn="l" defTabSz="995416" rtl="0" eaLnBrk="1" latinLnBrk="0" hangingPunct="1">
              <a:defRPr kumimoji="1" sz="1959" kern="1200">
                <a:solidFill>
                  <a:schemeClr val="tx1"/>
                </a:solidFill>
                <a:latin typeface="+mn-lt"/>
                <a:ea typeface="+mn-ea"/>
                <a:cs typeface="+mn-cs"/>
              </a:defRPr>
            </a:lvl2pPr>
            <a:lvl3pPr marL="995416" algn="l" defTabSz="995416" rtl="0" eaLnBrk="1" latinLnBrk="0" hangingPunct="1">
              <a:defRPr kumimoji="1" sz="1959" kern="1200">
                <a:solidFill>
                  <a:schemeClr val="tx1"/>
                </a:solidFill>
                <a:latin typeface="+mn-lt"/>
                <a:ea typeface="+mn-ea"/>
                <a:cs typeface="+mn-cs"/>
              </a:defRPr>
            </a:lvl3pPr>
            <a:lvl4pPr marL="1493124" algn="l" defTabSz="995416" rtl="0" eaLnBrk="1" latinLnBrk="0" hangingPunct="1">
              <a:defRPr kumimoji="1" sz="1959" kern="1200">
                <a:solidFill>
                  <a:schemeClr val="tx1"/>
                </a:solidFill>
                <a:latin typeface="+mn-lt"/>
                <a:ea typeface="+mn-ea"/>
                <a:cs typeface="+mn-cs"/>
              </a:defRPr>
            </a:lvl4pPr>
            <a:lvl5pPr marL="1990832" algn="l" defTabSz="995416" rtl="0" eaLnBrk="1" latinLnBrk="0" hangingPunct="1">
              <a:defRPr kumimoji="1" sz="1959" kern="1200">
                <a:solidFill>
                  <a:schemeClr val="tx1"/>
                </a:solidFill>
                <a:latin typeface="+mn-lt"/>
                <a:ea typeface="+mn-ea"/>
                <a:cs typeface="+mn-cs"/>
              </a:defRPr>
            </a:lvl5pPr>
            <a:lvl6pPr marL="2488540" algn="l" defTabSz="995416" rtl="0" eaLnBrk="1" latinLnBrk="0" hangingPunct="1">
              <a:defRPr kumimoji="1" sz="1959" kern="1200">
                <a:solidFill>
                  <a:schemeClr val="tx1"/>
                </a:solidFill>
                <a:latin typeface="+mn-lt"/>
                <a:ea typeface="+mn-ea"/>
                <a:cs typeface="+mn-cs"/>
              </a:defRPr>
            </a:lvl6pPr>
            <a:lvl7pPr marL="2986248" algn="l" defTabSz="995416" rtl="0" eaLnBrk="1" latinLnBrk="0" hangingPunct="1">
              <a:defRPr kumimoji="1" sz="1959" kern="1200">
                <a:solidFill>
                  <a:schemeClr val="tx1"/>
                </a:solidFill>
                <a:latin typeface="+mn-lt"/>
                <a:ea typeface="+mn-ea"/>
                <a:cs typeface="+mn-cs"/>
              </a:defRPr>
            </a:lvl7pPr>
            <a:lvl8pPr marL="3483955" algn="l" defTabSz="995416" rtl="0" eaLnBrk="1" latinLnBrk="0" hangingPunct="1">
              <a:defRPr kumimoji="1" sz="1959" kern="1200">
                <a:solidFill>
                  <a:schemeClr val="tx1"/>
                </a:solidFill>
                <a:latin typeface="+mn-lt"/>
                <a:ea typeface="+mn-ea"/>
                <a:cs typeface="+mn-cs"/>
              </a:defRPr>
            </a:lvl8pPr>
            <a:lvl9pPr marL="3981663" algn="l" defTabSz="995416" rtl="0" eaLnBrk="1" latinLnBrk="0" hangingPunct="1">
              <a:defRPr kumimoji="1" sz="1959" kern="1200">
                <a:solidFill>
                  <a:schemeClr val="tx1"/>
                </a:solidFill>
                <a:latin typeface="+mn-lt"/>
                <a:ea typeface="+mn-ea"/>
                <a:cs typeface="+mn-cs"/>
              </a:defRPr>
            </a:lvl9pPr>
          </a:lstStyle>
          <a:p>
            <a:r>
              <a:rPr lang="en-US" sz="4000" b="1">
                <a:latin typeface="Meiryo"/>
                <a:ea typeface="+mn-lt"/>
                <a:cs typeface="+mn-lt"/>
              </a:rPr>
              <a:t>34</a:t>
            </a:r>
            <a:r>
              <a:rPr lang="en-US" altLang="ja-JP" sz="1400" b="1">
                <a:latin typeface="Meiryo"/>
                <a:ea typeface="Meiryo"/>
                <a:cs typeface="+mn-lt"/>
              </a:rPr>
              <a:t> </a:t>
            </a:r>
            <a:r>
              <a:rPr lang="ja-JP" altLang="en-US" sz="1400" b="1">
                <a:latin typeface="Meiryo"/>
                <a:ea typeface="Meiryo"/>
                <a:cs typeface="+mn-lt"/>
              </a:rPr>
              <a:t>カ国</a:t>
            </a:r>
            <a:r>
              <a:rPr lang="en-US" sz="1400" b="1">
                <a:latin typeface="Meiryo"/>
                <a:ea typeface="+mn-lt"/>
                <a:cs typeface="+mn-lt"/>
              </a:rPr>
              <a:t> </a:t>
            </a:r>
            <a:r>
              <a:rPr lang="en-US" sz="4000" b="1">
                <a:latin typeface="Meiryo"/>
                <a:ea typeface="+mn-lt"/>
                <a:cs typeface="+mn-lt"/>
              </a:rPr>
              <a:t>900</a:t>
            </a:r>
            <a:r>
              <a:rPr lang="en-US" altLang="ja-JP" sz="1400" b="1">
                <a:latin typeface="Meiryo"/>
                <a:ea typeface="Meiryo"/>
                <a:cs typeface="+mn-lt"/>
              </a:rPr>
              <a:t> </a:t>
            </a:r>
            <a:r>
              <a:rPr lang="ja-JP" altLang="en-US" sz="1400" b="1">
                <a:latin typeface="Meiryo"/>
                <a:ea typeface="Meiryo"/>
                <a:cs typeface="+mn-lt"/>
              </a:rPr>
              <a:t>万冊</a:t>
            </a:r>
            <a:endParaRPr lang="ja-JP" sz="1400" b="1">
              <a:latin typeface="Meiryo"/>
              <a:ea typeface="Meiryo"/>
            </a:endParaRPr>
          </a:p>
        </p:txBody>
      </p:sp>
      <p:pic>
        <p:nvPicPr>
          <p:cNvPr id="2" name="図 1" descr="アイコン&#10;&#10;AI 生成コンテンツは間違っている可能性があります。">
            <a:extLst>
              <a:ext uri="{FF2B5EF4-FFF2-40B4-BE49-F238E27FC236}">
                <a16:creationId xmlns:a16="http://schemas.microsoft.com/office/drawing/2014/main" id="{3BB4C7D0-A045-4037-F964-A83E936DB4D4}"/>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490343" y="1835058"/>
            <a:ext cx="584447" cy="864191"/>
          </a:xfrm>
          <a:prstGeom prst="rect">
            <a:avLst/>
          </a:prstGeom>
          <a:ln>
            <a:noFill/>
          </a:ln>
        </p:spPr>
      </p:pic>
      <p:pic>
        <p:nvPicPr>
          <p:cNvPr id="4" name="図 3" descr="アイコン&#10;&#10;AI 生成コンテンツは間違っている可能性があります。">
            <a:extLst>
              <a:ext uri="{FF2B5EF4-FFF2-40B4-BE49-F238E27FC236}">
                <a16:creationId xmlns:a16="http://schemas.microsoft.com/office/drawing/2014/main" id="{DF1D1760-4DF1-10CA-F28C-E9702FBB72D9}"/>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460574" y="3183918"/>
            <a:ext cx="648416" cy="837711"/>
          </a:xfrm>
          <a:prstGeom prst="rect">
            <a:avLst/>
          </a:prstGeom>
          <a:ln>
            <a:noFill/>
          </a:ln>
        </p:spPr>
      </p:pic>
      <p:pic>
        <p:nvPicPr>
          <p:cNvPr id="5" name="図 4" descr="アイコン&#10;&#10;AI 生成コンテンツは間違っている可能性があります。">
            <a:extLst>
              <a:ext uri="{FF2B5EF4-FFF2-40B4-BE49-F238E27FC236}">
                <a16:creationId xmlns:a16="http://schemas.microsoft.com/office/drawing/2014/main" id="{7927BB92-EBB4-7055-3FE4-487D4120F8A5}"/>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447816" y="4599727"/>
            <a:ext cx="674543" cy="958072"/>
          </a:xfrm>
          <a:prstGeom prst="rect">
            <a:avLst/>
          </a:prstGeom>
          <a:ln>
            <a:noFill/>
          </a:ln>
        </p:spPr>
      </p:pic>
      <p:pic>
        <p:nvPicPr>
          <p:cNvPr id="7" name="図 6" descr="アイコン&#10;&#10;AI 生成コンテンツは間違っている可能性があります。">
            <a:extLst>
              <a:ext uri="{FF2B5EF4-FFF2-40B4-BE49-F238E27FC236}">
                <a16:creationId xmlns:a16="http://schemas.microsoft.com/office/drawing/2014/main" id="{37596C52-CECD-5C21-E14F-D10B8D15FB70}"/>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1449942" y="6139660"/>
            <a:ext cx="667417" cy="736608"/>
          </a:xfrm>
          <a:prstGeom prst="rect">
            <a:avLst/>
          </a:prstGeom>
          <a:ln>
            <a:noFill/>
          </a:ln>
        </p:spPr>
      </p:pic>
      <p:sp>
        <p:nvSpPr>
          <p:cNvPr id="10" name="テキスト ボックス タイトル">
            <a:extLst>
              <a:ext uri="{FF2B5EF4-FFF2-40B4-BE49-F238E27FC236}">
                <a16:creationId xmlns:a16="http://schemas.microsoft.com/office/drawing/2014/main" id="{C4C78A41-ACBD-622F-25D4-3CD619B956CD}"/>
              </a:ext>
            </a:extLst>
          </p:cNvPr>
          <p:cNvSpPr txBox="1"/>
          <p:nvPr/>
        </p:nvSpPr>
        <p:spPr>
          <a:xfrm>
            <a:off x="1681565" y="780824"/>
            <a:ext cx="7041737" cy="523220"/>
          </a:xfrm>
          <a:prstGeom prst="rect">
            <a:avLst/>
          </a:prstGeom>
          <a:noFill/>
        </p:spPr>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defPPr>
              <a:defRPr lang="ja-JP"/>
            </a:defPPr>
            <a:lvl1pPr marL="0" algn="l" defTabSz="995416" rtl="0" eaLnBrk="1" latinLnBrk="0" hangingPunct="1">
              <a:defRPr kumimoji="1" sz="1959" kern="1200">
                <a:solidFill>
                  <a:schemeClr val="tx1"/>
                </a:solidFill>
                <a:latin typeface="+mn-lt"/>
                <a:ea typeface="+mn-ea"/>
                <a:cs typeface="+mn-cs"/>
              </a:defRPr>
            </a:lvl1pPr>
            <a:lvl2pPr marL="497708" algn="l" defTabSz="995416" rtl="0" eaLnBrk="1" latinLnBrk="0" hangingPunct="1">
              <a:defRPr kumimoji="1" sz="1959" kern="1200">
                <a:solidFill>
                  <a:schemeClr val="tx1"/>
                </a:solidFill>
                <a:latin typeface="+mn-lt"/>
                <a:ea typeface="+mn-ea"/>
                <a:cs typeface="+mn-cs"/>
              </a:defRPr>
            </a:lvl2pPr>
            <a:lvl3pPr marL="995416" algn="l" defTabSz="995416" rtl="0" eaLnBrk="1" latinLnBrk="0" hangingPunct="1">
              <a:defRPr kumimoji="1" sz="1959" kern="1200">
                <a:solidFill>
                  <a:schemeClr val="tx1"/>
                </a:solidFill>
                <a:latin typeface="+mn-lt"/>
                <a:ea typeface="+mn-ea"/>
                <a:cs typeface="+mn-cs"/>
              </a:defRPr>
            </a:lvl3pPr>
            <a:lvl4pPr marL="1493124" algn="l" defTabSz="995416" rtl="0" eaLnBrk="1" latinLnBrk="0" hangingPunct="1">
              <a:defRPr kumimoji="1" sz="1959" kern="1200">
                <a:solidFill>
                  <a:schemeClr val="tx1"/>
                </a:solidFill>
                <a:latin typeface="+mn-lt"/>
                <a:ea typeface="+mn-ea"/>
                <a:cs typeface="+mn-cs"/>
              </a:defRPr>
            </a:lvl4pPr>
            <a:lvl5pPr marL="1990832" algn="l" defTabSz="995416" rtl="0" eaLnBrk="1" latinLnBrk="0" hangingPunct="1">
              <a:defRPr kumimoji="1" sz="1959" kern="1200">
                <a:solidFill>
                  <a:schemeClr val="tx1"/>
                </a:solidFill>
                <a:latin typeface="+mn-lt"/>
                <a:ea typeface="+mn-ea"/>
                <a:cs typeface="+mn-cs"/>
              </a:defRPr>
            </a:lvl5pPr>
            <a:lvl6pPr marL="2488540" algn="l" defTabSz="995416" rtl="0" eaLnBrk="1" latinLnBrk="0" hangingPunct="1">
              <a:defRPr kumimoji="1" sz="1959" kern="1200">
                <a:solidFill>
                  <a:schemeClr val="tx1"/>
                </a:solidFill>
                <a:latin typeface="+mn-lt"/>
                <a:ea typeface="+mn-ea"/>
                <a:cs typeface="+mn-cs"/>
              </a:defRPr>
            </a:lvl6pPr>
            <a:lvl7pPr marL="2986248" algn="l" defTabSz="995416" rtl="0" eaLnBrk="1" latinLnBrk="0" hangingPunct="1">
              <a:defRPr kumimoji="1" sz="1959" kern="1200">
                <a:solidFill>
                  <a:schemeClr val="tx1"/>
                </a:solidFill>
                <a:latin typeface="+mn-lt"/>
                <a:ea typeface="+mn-ea"/>
                <a:cs typeface="+mn-cs"/>
              </a:defRPr>
            </a:lvl7pPr>
            <a:lvl8pPr marL="3483955" algn="l" defTabSz="995416" rtl="0" eaLnBrk="1" latinLnBrk="0" hangingPunct="1">
              <a:defRPr kumimoji="1" sz="1959" kern="1200">
                <a:solidFill>
                  <a:schemeClr val="tx1"/>
                </a:solidFill>
                <a:latin typeface="+mn-lt"/>
                <a:ea typeface="+mn-ea"/>
                <a:cs typeface="+mn-cs"/>
              </a:defRPr>
            </a:lvl8pPr>
            <a:lvl9pPr marL="3981663" algn="l" defTabSz="995416" rtl="0" eaLnBrk="1" latinLnBrk="0" hangingPunct="1">
              <a:defRPr kumimoji="1" sz="1959" kern="1200">
                <a:solidFill>
                  <a:schemeClr val="tx1"/>
                </a:solidFill>
                <a:latin typeface="+mn-lt"/>
                <a:ea typeface="+mn-ea"/>
                <a:cs typeface="+mn-cs"/>
              </a:defRPr>
            </a:lvl9pPr>
          </a:lstStyle>
          <a:p>
            <a:r>
              <a:rPr lang="en-US" altLang="ja-JP" sz="2800" b="1" dirty="0">
                <a:latin typeface="Meiryo"/>
                <a:ea typeface="+mn-lt"/>
                <a:cs typeface="+mn-lt"/>
              </a:rPr>
              <a:t>JICA</a:t>
            </a:r>
            <a:r>
              <a:rPr lang="ja-JP" sz="2800" b="1">
                <a:latin typeface="Meiryo"/>
                <a:ea typeface="Meiryo"/>
                <a:cs typeface="+mn-lt"/>
              </a:rPr>
              <a:t>グローバル・アジェンダ　</a:t>
            </a:r>
            <a:r>
              <a:rPr lang="ja-JP" sz="2000" b="1">
                <a:latin typeface="Meiryo"/>
                <a:ea typeface="Meiryo"/>
                <a:cs typeface="+mn-lt"/>
              </a:rPr>
              <a:t>実績</a:t>
            </a:r>
            <a:r>
              <a:rPr lang="ja-JP" altLang="en-US" sz="2000" b="1">
                <a:latin typeface="Meiryo"/>
                <a:ea typeface="Meiryo"/>
                <a:cs typeface="+mn-lt"/>
              </a:rPr>
              <a:t>事例</a:t>
            </a:r>
            <a:endParaRPr lang="ja-JP" sz="2000" b="1">
              <a:latin typeface="Meiryo"/>
              <a:ea typeface="Meiryo"/>
            </a:endParaRPr>
          </a:p>
        </p:txBody>
      </p:sp>
      <p:grpSp>
        <p:nvGrpSpPr>
          <p:cNvPr id="17" name="グループ化 16">
            <a:extLst>
              <a:ext uri="{FF2B5EF4-FFF2-40B4-BE49-F238E27FC236}">
                <a16:creationId xmlns:a16="http://schemas.microsoft.com/office/drawing/2014/main" id="{51976325-B3DD-9711-61A4-DFACCA2BD299}"/>
              </a:ext>
            </a:extLst>
          </p:cNvPr>
          <p:cNvGrpSpPr/>
          <p:nvPr/>
        </p:nvGrpSpPr>
        <p:grpSpPr>
          <a:xfrm>
            <a:off x="10154487" y="7132940"/>
            <a:ext cx="476056" cy="275437"/>
            <a:chOff x="9952321" y="7089339"/>
            <a:chExt cx="476056" cy="275437"/>
          </a:xfrm>
        </p:grpSpPr>
        <p:sp>
          <p:nvSpPr>
            <p:cNvPr id="12" name="楕円 11">
              <a:extLst>
                <a:ext uri="{FF2B5EF4-FFF2-40B4-BE49-F238E27FC236}">
                  <a16:creationId xmlns:a16="http://schemas.microsoft.com/office/drawing/2014/main" id="{019DA4B9-6052-BCCB-C65E-631F21FD2F4D}"/>
                </a:ext>
              </a:extLst>
            </p:cNvPr>
            <p:cNvSpPr/>
            <p:nvPr/>
          </p:nvSpPr>
          <p:spPr>
            <a:xfrm>
              <a:off x="10050709" y="7089339"/>
              <a:ext cx="273941" cy="275258"/>
            </a:xfrm>
            <a:prstGeom prst="ellipse">
              <a:avLst/>
            </a:prstGeom>
            <a:solidFill>
              <a:srgbClr val="EFEFE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15" name="テキスト ボックス 14">
              <a:extLst>
                <a:ext uri="{FF2B5EF4-FFF2-40B4-BE49-F238E27FC236}">
                  <a16:creationId xmlns:a16="http://schemas.microsoft.com/office/drawing/2014/main" id="{42C12220-4266-F21A-6F89-AB5673299901}"/>
                </a:ext>
              </a:extLst>
            </p:cNvPr>
            <p:cNvSpPr txBox="1"/>
            <p:nvPr/>
          </p:nvSpPr>
          <p:spPr>
            <a:xfrm>
              <a:off x="9952321" y="7118555"/>
              <a:ext cx="476056" cy="246221"/>
            </a:xfrm>
            <a:prstGeom prst="rect">
              <a:avLst/>
            </a:prstGeom>
            <a:noFill/>
          </p:spPr>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algn="ctr"/>
              <a:r>
                <a:rPr lang="ja-JP" altLang="en-US" sz="1000" dirty="0">
                  <a:latin typeface="Meiryo"/>
                  <a:ea typeface="Meiryo"/>
                </a:rPr>
                <a:t>06</a:t>
              </a:r>
              <a:endParaRPr lang="ja-JP" sz="1000" dirty="0">
                <a:latin typeface="Meiryo"/>
                <a:ea typeface="Meiryo"/>
              </a:endParaRPr>
            </a:p>
          </p:txBody>
        </p:sp>
      </p:grpSp>
    </p:spTree>
    <p:extLst>
      <p:ext uri="{BB962C8B-B14F-4D97-AF65-F5344CB8AC3E}">
        <p14:creationId xmlns:p14="http://schemas.microsoft.com/office/powerpoint/2010/main" val="133694334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1326B4E-D3FF-14D8-F5D3-1D6707F5F195}"/>
            </a:ext>
          </a:extLst>
        </p:cNvPr>
        <p:cNvGrpSpPr/>
        <p:nvPr/>
      </p:nvGrpSpPr>
      <p:grpSpPr>
        <a:xfrm>
          <a:off x="0" y="0"/>
          <a:ext cx="0" cy="0"/>
          <a:chOff x="0" y="0"/>
          <a:chExt cx="0" cy="0"/>
        </a:xfrm>
      </p:grpSpPr>
      <p:grpSp>
        <p:nvGrpSpPr>
          <p:cNvPr id="38" name="ガイド" hidden="1">
            <a:extLst>
              <a:ext uri="{FF2B5EF4-FFF2-40B4-BE49-F238E27FC236}">
                <a16:creationId xmlns:a16="http://schemas.microsoft.com/office/drawing/2014/main" id="{04045B08-039F-3A15-7E77-3A5D7CD2901F}"/>
              </a:ext>
            </a:extLst>
          </p:cNvPr>
          <p:cNvGrpSpPr/>
          <p:nvPr/>
        </p:nvGrpSpPr>
        <p:grpSpPr>
          <a:xfrm>
            <a:off x="536360" y="1784002"/>
            <a:ext cx="9612344" cy="5240648"/>
            <a:chOff x="536360" y="1784002"/>
            <a:chExt cx="9612344" cy="5240648"/>
          </a:xfrm>
        </p:grpSpPr>
        <p:sp>
          <p:nvSpPr>
            <p:cNvPr id="32" name="ガイド">
              <a:extLst>
                <a:ext uri="{FF2B5EF4-FFF2-40B4-BE49-F238E27FC236}">
                  <a16:creationId xmlns:a16="http://schemas.microsoft.com/office/drawing/2014/main" id="{0A125337-1000-97C8-80C0-0444F6074D0F}"/>
                </a:ext>
              </a:extLst>
            </p:cNvPr>
            <p:cNvSpPr/>
            <p:nvPr/>
          </p:nvSpPr>
          <p:spPr>
            <a:xfrm>
              <a:off x="536360" y="1784002"/>
              <a:ext cx="9612344" cy="5240648"/>
            </a:xfrm>
            <a:prstGeom prst="rect">
              <a:avLst/>
            </a:prstGeom>
            <a:solidFill>
              <a:schemeClr val="bg1"/>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ja-JP"/>
              </a:defPPr>
              <a:lvl1pPr marL="0" algn="l" defTabSz="995416" rtl="0" eaLnBrk="1" latinLnBrk="0" hangingPunct="1">
                <a:defRPr kumimoji="1" sz="1959" kern="1200">
                  <a:solidFill>
                    <a:schemeClr val="tx1"/>
                  </a:solidFill>
                  <a:latin typeface="+mn-lt"/>
                  <a:ea typeface="+mn-ea"/>
                  <a:cs typeface="+mn-cs"/>
                </a:defRPr>
              </a:lvl1pPr>
              <a:lvl2pPr marL="497708" algn="l" defTabSz="995416" rtl="0" eaLnBrk="1" latinLnBrk="0" hangingPunct="1">
                <a:defRPr kumimoji="1" sz="1959" kern="1200">
                  <a:solidFill>
                    <a:schemeClr val="tx1"/>
                  </a:solidFill>
                  <a:latin typeface="+mn-lt"/>
                  <a:ea typeface="+mn-ea"/>
                  <a:cs typeface="+mn-cs"/>
                </a:defRPr>
              </a:lvl2pPr>
              <a:lvl3pPr marL="995416" algn="l" defTabSz="995416" rtl="0" eaLnBrk="1" latinLnBrk="0" hangingPunct="1">
                <a:defRPr kumimoji="1" sz="1959" kern="1200">
                  <a:solidFill>
                    <a:schemeClr val="tx1"/>
                  </a:solidFill>
                  <a:latin typeface="+mn-lt"/>
                  <a:ea typeface="+mn-ea"/>
                  <a:cs typeface="+mn-cs"/>
                </a:defRPr>
              </a:lvl3pPr>
              <a:lvl4pPr marL="1493124" algn="l" defTabSz="995416" rtl="0" eaLnBrk="1" latinLnBrk="0" hangingPunct="1">
                <a:defRPr kumimoji="1" sz="1959" kern="1200">
                  <a:solidFill>
                    <a:schemeClr val="tx1"/>
                  </a:solidFill>
                  <a:latin typeface="+mn-lt"/>
                  <a:ea typeface="+mn-ea"/>
                  <a:cs typeface="+mn-cs"/>
                </a:defRPr>
              </a:lvl4pPr>
              <a:lvl5pPr marL="1990832" algn="l" defTabSz="995416" rtl="0" eaLnBrk="1" latinLnBrk="0" hangingPunct="1">
                <a:defRPr kumimoji="1" sz="1959" kern="1200">
                  <a:solidFill>
                    <a:schemeClr val="tx1"/>
                  </a:solidFill>
                  <a:latin typeface="+mn-lt"/>
                  <a:ea typeface="+mn-ea"/>
                  <a:cs typeface="+mn-cs"/>
                </a:defRPr>
              </a:lvl5pPr>
              <a:lvl6pPr marL="2488540" algn="l" defTabSz="995416" rtl="0" eaLnBrk="1" latinLnBrk="0" hangingPunct="1">
                <a:defRPr kumimoji="1" sz="1959" kern="1200">
                  <a:solidFill>
                    <a:schemeClr val="tx1"/>
                  </a:solidFill>
                  <a:latin typeface="+mn-lt"/>
                  <a:ea typeface="+mn-ea"/>
                  <a:cs typeface="+mn-cs"/>
                </a:defRPr>
              </a:lvl6pPr>
              <a:lvl7pPr marL="2986248" algn="l" defTabSz="995416" rtl="0" eaLnBrk="1" latinLnBrk="0" hangingPunct="1">
                <a:defRPr kumimoji="1" sz="1959" kern="1200">
                  <a:solidFill>
                    <a:schemeClr val="tx1"/>
                  </a:solidFill>
                  <a:latin typeface="+mn-lt"/>
                  <a:ea typeface="+mn-ea"/>
                  <a:cs typeface="+mn-cs"/>
                </a:defRPr>
              </a:lvl7pPr>
              <a:lvl8pPr marL="3483955" algn="l" defTabSz="995416" rtl="0" eaLnBrk="1" latinLnBrk="0" hangingPunct="1">
                <a:defRPr kumimoji="1" sz="1959" kern="1200">
                  <a:solidFill>
                    <a:schemeClr val="tx1"/>
                  </a:solidFill>
                  <a:latin typeface="+mn-lt"/>
                  <a:ea typeface="+mn-ea"/>
                  <a:cs typeface="+mn-cs"/>
                </a:defRPr>
              </a:lvl8pPr>
              <a:lvl9pPr marL="3981663" algn="l" defTabSz="995416" rtl="0" eaLnBrk="1" latinLnBrk="0" hangingPunct="1">
                <a:defRPr kumimoji="1" sz="1959" kern="1200">
                  <a:solidFill>
                    <a:schemeClr val="tx1"/>
                  </a:solidFill>
                  <a:latin typeface="+mn-lt"/>
                  <a:ea typeface="+mn-ea"/>
                  <a:cs typeface="+mn-cs"/>
                </a:defRPr>
              </a:lvl9pPr>
            </a:lstStyle>
            <a:p>
              <a:pPr algn="ctr"/>
              <a:endParaRPr lang="ja-JP" altLang="en-US" sz="1959"/>
            </a:p>
          </p:txBody>
        </p:sp>
        <p:cxnSp>
          <p:nvCxnSpPr>
            <p:cNvPr id="37" name="直線矢印コネクタ 36">
              <a:extLst>
                <a:ext uri="{FF2B5EF4-FFF2-40B4-BE49-F238E27FC236}">
                  <a16:creationId xmlns:a16="http://schemas.microsoft.com/office/drawing/2014/main" id="{ADB161AB-9518-D149-2612-0E08913798C7}"/>
                </a:ext>
              </a:extLst>
            </p:cNvPr>
            <p:cNvCxnSpPr/>
            <p:nvPr/>
          </p:nvCxnSpPr>
          <p:spPr>
            <a:xfrm flipH="1">
              <a:off x="5329169" y="1787212"/>
              <a:ext cx="11318" cy="5234981"/>
            </a:xfrm>
            <a:prstGeom prst="straightConnector1">
              <a:avLst/>
            </a:prstGeom>
            <a:ln>
              <a:solidFill>
                <a:srgbClr val="FF0000"/>
              </a:solidFill>
            </a:ln>
          </p:spPr>
          <p:style>
            <a:lnRef idx="2">
              <a:schemeClr val="accent1"/>
            </a:lnRef>
            <a:fillRef idx="0">
              <a:schemeClr val="accent1"/>
            </a:fillRef>
            <a:effectRef idx="1">
              <a:schemeClr val="accent1"/>
            </a:effectRef>
            <a:fontRef idx="minor">
              <a:schemeClr val="tx1"/>
            </a:fontRef>
          </p:style>
        </p:cxnSp>
      </p:grpSp>
      <p:sp>
        <p:nvSpPr>
          <p:cNvPr id="16" name="テキスト ボックス 00">
            <a:extLst>
              <a:ext uri="{FF2B5EF4-FFF2-40B4-BE49-F238E27FC236}">
                <a16:creationId xmlns:a16="http://schemas.microsoft.com/office/drawing/2014/main" id="{4C5DE0EC-453C-BC86-7FBD-8FDB12F5C971}"/>
              </a:ext>
            </a:extLst>
          </p:cNvPr>
          <p:cNvSpPr txBox="1"/>
          <p:nvPr/>
        </p:nvSpPr>
        <p:spPr>
          <a:xfrm>
            <a:off x="592410" y="782545"/>
            <a:ext cx="794847" cy="523220"/>
          </a:xfrm>
          <a:prstGeom prst="rect">
            <a:avLst/>
          </a:prstGeom>
          <a:noFill/>
        </p:spPr>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defPPr>
              <a:defRPr lang="ja-JP"/>
            </a:defPPr>
            <a:lvl1pPr marL="0" algn="l" defTabSz="995416" rtl="0" eaLnBrk="1" latinLnBrk="0" hangingPunct="1">
              <a:defRPr kumimoji="1" sz="1959" kern="1200">
                <a:solidFill>
                  <a:schemeClr val="tx1"/>
                </a:solidFill>
                <a:latin typeface="+mn-lt"/>
                <a:ea typeface="+mn-ea"/>
                <a:cs typeface="+mn-cs"/>
              </a:defRPr>
            </a:lvl1pPr>
            <a:lvl2pPr marL="497708" algn="l" defTabSz="995416" rtl="0" eaLnBrk="1" latinLnBrk="0" hangingPunct="1">
              <a:defRPr kumimoji="1" sz="1959" kern="1200">
                <a:solidFill>
                  <a:schemeClr val="tx1"/>
                </a:solidFill>
                <a:latin typeface="+mn-lt"/>
                <a:ea typeface="+mn-ea"/>
                <a:cs typeface="+mn-cs"/>
              </a:defRPr>
            </a:lvl2pPr>
            <a:lvl3pPr marL="995416" algn="l" defTabSz="995416" rtl="0" eaLnBrk="1" latinLnBrk="0" hangingPunct="1">
              <a:defRPr kumimoji="1" sz="1959" kern="1200">
                <a:solidFill>
                  <a:schemeClr val="tx1"/>
                </a:solidFill>
                <a:latin typeface="+mn-lt"/>
                <a:ea typeface="+mn-ea"/>
                <a:cs typeface="+mn-cs"/>
              </a:defRPr>
            </a:lvl3pPr>
            <a:lvl4pPr marL="1493124" algn="l" defTabSz="995416" rtl="0" eaLnBrk="1" latinLnBrk="0" hangingPunct="1">
              <a:defRPr kumimoji="1" sz="1959" kern="1200">
                <a:solidFill>
                  <a:schemeClr val="tx1"/>
                </a:solidFill>
                <a:latin typeface="+mn-lt"/>
                <a:ea typeface="+mn-ea"/>
                <a:cs typeface="+mn-cs"/>
              </a:defRPr>
            </a:lvl4pPr>
            <a:lvl5pPr marL="1990832" algn="l" defTabSz="995416" rtl="0" eaLnBrk="1" latinLnBrk="0" hangingPunct="1">
              <a:defRPr kumimoji="1" sz="1959" kern="1200">
                <a:solidFill>
                  <a:schemeClr val="tx1"/>
                </a:solidFill>
                <a:latin typeface="+mn-lt"/>
                <a:ea typeface="+mn-ea"/>
                <a:cs typeface="+mn-cs"/>
              </a:defRPr>
            </a:lvl5pPr>
            <a:lvl6pPr marL="2488540" algn="l" defTabSz="995416" rtl="0" eaLnBrk="1" latinLnBrk="0" hangingPunct="1">
              <a:defRPr kumimoji="1" sz="1959" kern="1200">
                <a:solidFill>
                  <a:schemeClr val="tx1"/>
                </a:solidFill>
                <a:latin typeface="+mn-lt"/>
                <a:ea typeface="+mn-ea"/>
                <a:cs typeface="+mn-cs"/>
              </a:defRPr>
            </a:lvl6pPr>
            <a:lvl7pPr marL="2986248" algn="l" defTabSz="995416" rtl="0" eaLnBrk="1" latinLnBrk="0" hangingPunct="1">
              <a:defRPr kumimoji="1" sz="1959" kern="1200">
                <a:solidFill>
                  <a:schemeClr val="tx1"/>
                </a:solidFill>
                <a:latin typeface="+mn-lt"/>
                <a:ea typeface="+mn-ea"/>
                <a:cs typeface="+mn-cs"/>
              </a:defRPr>
            </a:lvl7pPr>
            <a:lvl8pPr marL="3483955" algn="l" defTabSz="995416" rtl="0" eaLnBrk="1" latinLnBrk="0" hangingPunct="1">
              <a:defRPr kumimoji="1" sz="1959" kern="1200">
                <a:solidFill>
                  <a:schemeClr val="tx1"/>
                </a:solidFill>
                <a:latin typeface="+mn-lt"/>
                <a:ea typeface="+mn-ea"/>
                <a:cs typeface="+mn-cs"/>
              </a:defRPr>
            </a:lvl8pPr>
            <a:lvl9pPr marL="3981663" algn="l" defTabSz="995416" rtl="0" eaLnBrk="1" latinLnBrk="0" hangingPunct="1">
              <a:defRPr kumimoji="1" sz="1959" kern="1200">
                <a:solidFill>
                  <a:schemeClr val="tx1"/>
                </a:solidFill>
                <a:latin typeface="+mn-lt"/>
                <a:ea typeface="+mn-ea"/>
                <a:cs typeface="+mn-cs"/>
              </a:defRPr>
            </a:lvl9pPr>
          </a:lstStyle>
          <a:p>
            <a:pPr algn="ctr"/>
            <a:r>
              <a:rPr lang="ja-JP" altLang="en-US" sz="2800" b="1">
                <a:solidFill>
                  <a:schemeClr val="bg1"/>
                </a:solidFill>
                <a:latin typeface="Meiryo"/>
                <a:ea typeface="Meiryo"/>
              </a:rPr>
              <a:t>04</a:t>
            </a:r>
            <a:endParaRPr lang="ja-JP" sz="2800" b="1">
              <a:solidFill>
                <a:schemeClr val="bg1"/>
              </a:solidFill>
              <a:latin typeface="Meiryo"/>
              <a:ea typeface="Meiryo"/>
            </a:endParaRPr>
          </a:p>
        </p:txBody>
      </p:sp>
      <p:sp>
        <p:nvSpPr>
          <p:cNvPr id="22" name="テキスト ボックス タイトル">
            <a:extLst>
              <a:ext uri="{FF2B5EF4-FFF2-40B4-BE49-F238E27FC236}">
                <a16:creationId xmlns:a16="http://schemas.microsoft.com/office/drawing/2014/main" id="{E1A2DB1E-C860-CDB6-4346-255E3E63E40E}"/>
              </a:ext>
            </a:extLst>
          </p:cNvPr>
          <p:cNvSpPr txBox="1"/>
          <p:nvPr/>
        </p:nvSpPr>
        <p:spPr>
          <a:xfrm>
            <a:off x="1681565" y="780824"/>
            <a:ext cx="7041737" cy="523220"/>
          </a:xfrm>
          <a:prstGeom prst="rect">
            <a:avLst/>
          </a:prstGeom>
          <a:noFill/>
        </p:spPr>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defPPr>
              <a:defRPr lang="ja-JP"/>
            </a:defPPr>
            <a:lvl1pPr marL="0" algn="l" defTabSz="995416" rtl="0" eaLnBrk="1" latinLnBrk="0" hangingPunct="1">
              <a:defRPr kumimoji="1" sz="1959" kern="1200">
                <a:solidFill>
                  <a:schemeClr val="tx1"/>
                </a:solidFill>
                <a:latin typeface="+mn-lt"/>
                <a:ea typeface="+mn-ea"/>
                <a:cs typeface="+mn-cs"/>
              </a:defRPr>
            </a:lvl1pPr>
            <a:lvl2pPr marL="497708" algn="l" defTabSz="995416" rtl="0" eaLnBrk="1" latinLnBrk="0" hangingPunct="1">
              <a:defRPr kumimoji="1" sz="1959" kern="1200">
                <a:solidFill>
                  <a:schemeClr val="tx1"/>
                </a:solidFill>
                <a:latin typeface="+mn-lt"/>
                <a:ea typeface="+mn-ea"/>
                <a:cs typeface="+mn-cs"/>
              </a:defRPr>
            </a:lvl2pPr>
            <a:lvl3pPr marL="995416" algn="l" defTabSz="995416" rtl="0" eaLnBrk="1" latinLnBrk="0" hangingPunct="1">
              <a:defRPr kumimoji="1" sz="1959" kern="1200">
                <a:solidFill>
                  <a:schemeClr val="tx1"/>
                </a:solidFill>
                <a:latin typeface="+mn-lt"/>
                <a:ea typeface="+mn-ea"/>
                <a:cs typeface="+mn-cs"/>
              </a:defRPr>
            </a:lvl3pPr>
            <a:lvl4pPr marL="1493124" algn="l" defTabSz="995416" rtl="0" eaLnBrk="1" latinLnBrk="0" hangingPunct="1">
              <a:defRPr kumimoji="1" sz="1959" kern="1200">
                <a:solidFill>
                  <a:schemeClr val="tx1"/>
                </a:solidFill>
                <a:latin typeface="+mn-lt"/>
                <a:ea typeface="+mn-ea"/>
                <a:cs typeface="+mn-cs"/>
              </a:defRPr>
            </a:lvl4pPr>
            <a:lvl5pPr marL="1990832" algn="l" defTabSz="995416" rtl="0" eaLnBrk="1" latinLnBrk="0" hangingPunct="1">
              <a:defRPr kumimoji="1" sz="1959" kern="1200">
                <a:solidFill>
                  <a:schemeClr val="tx1"/>
                </a:solidFill>
                <a:latin typeface="+mn-lt"/>
                <a:ea typeface="+mn-ea"/>
                <a:cs typeface="+mn-cs"/>
              </a:defRPr>
            </a:lvl5pPr>
            <a:lvl6pPr marL="2488540" algn="l" defTabSz="995416" rtl="0" eaLnBrk="1" latinLnBrk="0" hangingPunct="1">
              <a:defRPr kumimoji="1" sz="1959" kern="1200">
                <a:solidFill>
                  <a:schemeClr val="tx1"/>
                </a:solidFill>
                <a:latin typeface="+mn-lt"/>
                <a:ea typeface="+mn-ea"/>
                <a:cs typeface="+mn-cs"/>
              </a:defRPr>
            </a:lvl6pPr>
            <a:lvl7pPr marL="2986248" algn="l" defTabSz="995416" rtl="0" eaLnBrk="1" latinLnBrk="0" hangingPunct="1">
              <a:defRPr kumimoji="1" sz="1959" kern="1200">
                <a:solidFill>
                  <a:schemeClr val="tx1"/>
                </a:solidFill>
                <a:latin typeface="+mn-lt"/>
                <a:ea typeface="+mn-ea"/>
                <a:cs typeface="+mn-cs"/>
              </a:defRPr>
            </a:lvl7pPr>
            <a:lvl8pPr marL="3483955" algn="l" defTabSz="995416" rtl="0" eaLnBrk="1" latinLnBrk="0" hangingPunct="1">
              <a:defRPr kumimoji="1" sz="1959" kern="1200">
                <a:solidFill>
                  <a:schemeClr val="tx1"/>
                </a:solidFill>
                <a:latin typeface="+mn-lt"/>
                <a:ea typeface="+mn-ea"/>
                <a:cs typeface="+mn-cs"/>
              </a:defRPr>
            </a:lvl8pPr>
            <a:lvl9pPr marL="3981663" algn="l" defTabSz="995416" rtl="0" eaLnBrk="1" latinLnBrk="0" hangingPunct="1">
              <a:defRPr kumimoji="1" sz="1959" kern="1200">
                <a:solidFill>
                  <a:schemeClr val="tx1"/>
                </a:solidFill>
                <a:latin typeface="+mn-lt"/>
                <a:ea typeface="+mn-ea"/>
                <a:cs typeface="+mn-cs"/>
              </a:defRPr>
            </a:lvl9pPr>
          </a:lstStyle>
          <a:p>
            <a:r>
              <a:rPr lang="en-US" altLang="ja-JP" sz="2800" b="1" dirty="0">
                <a:latin typeface="Meiryo"/>
                <a:ea typeface="+mn-lt"/>
                <a:cs typeface="+mn-lt"/>
              </a:rPr>
              <a:t>JICA</a:t>
            </a:r>
            <a:r>
              <a:rPr lang="ja-JP" sz="2800" b="1">
                <a:latin typeface="Meiryo"/>
                <a:ea typeface="Meiryo"/>
                <a:cs typeface="+mn-lt"/>
              </a:rPr>
              <a:t>グローバル・アジェンダ　</a:t>
            </a:r>
            <a:r>
              <a:rPr lang="ja-JP" sz="2000" b="1">
                <a:latin typeface="Meiryo"/>
                <a:ea typeface="Meiryo"/>
                <a:cs typeface="+mn-lt"/>
              </a:rPr>
              <a:t>実績</a:t>
            </a:r>
            <a:r>
              <a:rPr lang="ja-JP" altLang="en-US" sz="2000" b="1">
                <a:latin typeface="Meiryo"/>
                <a:ea typeface="Meiryo"/>
                <a:cs typeface="+mn-lt"/>
              </a:rPr>
              <a:t>事例</a:t>
            </a:r>
            <a:endParaRPr lang="ja-JP" sz="2000" b="1">
              <a:latin typeface="Meiryo"/>
              <a:ea typeface="Meiryo"/>
            </a:endParaRPr>
          </a:p>
        </p:txBody>
      </p:sp>
      <p:sp>
        <p:nvSpPr>
          <p:cNvPr id="3" name="テキスト ボックス 2">
            <a:extLst>
              <a:ext uri="{FF2B5EF4-FFF2-40B4-BE49-F238E27FC236}">
                <a16:creationId xmlns:a16="http://schemas.microsoft.com/office/drawing/2014/main" id="{5909231E-680E-DB59-3E87-0339A08D98B0}"/>
              </a:ext>
            </a:extLst>
          </p:cNvPr>
          <p:cNvSpPr txBox="1"/>
          <p:nvPr/>
        </p:nvSpPr>
        <p:spPr>
          <a:xfrm>
            <a:off x="1526778" y="2482814"/>
            <a:ext cx="3645402" cy="804066"/>
          </a:xfrm>
          <a:prstGeom prst="rect">
            <a:avLst/>
          </a:prstGeom>
          <a:noFill/>
        </p:spPr>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defPPr>
              <a:defRPr lang="ja-JP"/>
            </a:defPPr>
            <a:lvl1pPr marL="0" algn="l" defTabSz="995416" rtl="0" eaLnBrk="1" latinLnBrk="0" hangingPunct="1">
              <a:defRPr kumimoji="1" sz="1959" kern="1200">
                <a:solidFill>
                  <a:schemeClr val="tx1"/>
                </a:solidFill>
                <a:latin typeface="+mn-lt"/>
                <a:ea typeface="+mn-ea"/>
                <a:cs typeface="+mn-cs"/>
              </a:defRPr>
            </a:lvl1pPr>
            <a:lvl2pPr marL="497708" algn="l" defTabSz="995416" rtl="0" eaLnBrk="1" latinLnBrk="0" hangingPunct="1">
              <a:defRPr kumimoji="1" sz="1959" kern="1200">
                <a:solidFill>
                  <a:schemeClr val="tx1"/>
                </a:solidFill>
                <a:latin typeface="+mn-lt"/>
                <a:ea typeface="+mn-ea"/>
                <a:cs typeface="+mn-cs"/>
              </a:defRPr>
            </a:lvl2pPr>
            <a:lvl3pPr marL="995416" algn="l" defTabSz="995416" rtl="0" eaLnBrk="1" latinLnBrk="0" hangingPunct="1">
              <a:defRPr kumimoji="1" sz="1959" kern="1200">
                <a:solidFill>
                  <a:schemeClr val="tx1"/>
                </a:solidFill>
                <a:latin typeface="+mn-lt"/>
                <a:ea typeface="+mn-ea"/>
                <a:cs typeface="+mn-cs"/>
              </a:defRPr>
            </a:lvl3pPr>
            <a:lvl4pPr marL="1493124" algn="l" defTabSz="995416" rtl="0" eaLnBrk="1" latinLnBrk="0" hangingPunct="1">
              <a:defRPr kumimoji="1" sz="1959" kern="1200">
                <a:solidFill>
                  <a:schemeClr val="tx1"/>
                </a:solidFill>
                <a:latin typeface="+mn-lt"/>
                <a:ea typeface="+mn-ea"/>
                <a:cs typeface="+mn-cs"/>
              </a:defRPr>
            </a:lvl4pPr>
            <a:lvl5pPr marL="1990832" algn="l" defTabSz="995416" rtl="0" eaLnBrk="1" latinLnBrk="0" hangingPunct="1">
              <a:defRPr kumimoji="1" sz="1959" kern="1200">
                <a:solidFill>
                  <a:schemeClr val="tx1"/>
                </a:solidFill>
                <a:latin typeface="+mn-lt"/>
                <a:ea typeface="+mn-ea"/>
                <a:cs typeface="+mn-cs"/>
              </a:defRPr>
            </a:lvl5pPr>
            <a:lvl6pPr marL="2488540" algn="l" defTabSz="995416" rtl="0" eaLnBrk="1" latinLnBrk="0" hangingPunct="1">
              <a:defRPr kumimoji="1" sz="1959" kern="1200">
                <a:solidFill>
                  <a:schemeClr val="tx1"/>
                </a:solidFill>
                <a:latin typeface="+mn-lt"/>
                <a:ea typeface="+mn-ea"/>
                <a:cs typeface="+mn-cs"/>
              </a:defRPr>
            </a:lvl6pPr>
            <a:lvl7pPr marL="2986248" algn="l" defTabSz="995416" rtl="0" eaLnBrk="1" latinLnBrk="0" hangingPunct="1">
              <a:defRPr kumimoji="1" sz="1959" kern="1200">
                <a:solidFill>
                  <a:schemeClr val="tx1"/>
                </a:solidFill>
                <a:latin typeface="+mn-lt"/>
                <a:ea typeface="+mn-ea"/>
                <a:cs typeface="+mn-cs"/>
              </a:defRPr>
            </a:lvl7pPr>
            <a:lvl8pPr marL="3483955" algn="l" defTabSz="995416" rtl="0" eaLnBrk="1" latinLnBrk="0" hangingPunct="1">
              <a:defRPr kumimoji="1" sz="1959" kern="1200">
                <a:solidFill>
                  <a:schemeClr val="tx1"/>
                </a:solidFill>
                <a:latin typeface="+mn-lt"/>
                <a:ea typeface="+mn-ea"/>
                <a:cs typeface="+mn-cs"/>
              </a:defRPr>
            </a:lvl8pPr>
            <a:lvl9pPr marL="3981663" algn="l" defTabSz="995416" rtl="0" eaLnBrk="1" latinLnBrk="0" hangingPunct="1">
              <a:defRPr kumimoji="1" sz="1959" kern="1200">
                <a:solidFill>
                  <a:schemeClr val="tx1"/>
                </a:solidFill>
                <a:latin typeface="+mn-lt"/>
                <a:ea typeface="+mn-ea"/>
                <a:cs typeface="+mn-cs"/>
              </a:defRPr>
            </a:lvl9pPr>
          </a:lstStyle>
          <a:p>
            <a:pPr>
              <a:lnSpc>
                <a:spcPct val="150000"/>
              </a:lnSpc>
            </a:pPr>
            <a:r>
              <a:rPr lang="ja-JP" altLang="en-US" sz="1800" b="1" dirty="0">
                <a:latin typeface="Meiryo"/>
                <a:ea typeface="Meiryo"/>
                <a:cs typeface="+mn-lt"/>
              </a:rPr>
              <a:t> </a:t>
            </a:r>
            <a:r>
              <a:rPr lang="ja-JP" sz="1800" b="1">
                <a:latin typeface="Meiryo"/>
                <a:ea typeface="Meiryo"/>
                <a:cs typeface="+mn-lt"/>
              </a:rPr>
              <a:t>児童・生徒の学びの改善</a:t>
            </a:r>
            <a:endParaRPr lang="ja-JP" sz="1800" b="1">
              <a:latin typeface="Meiryo"/>
              <a:ea typeface="Meiryo"/>
            </a:endParaRPr>
          </a:p>
          <a:p>
            <a:pPr>
              <a:lnSpc>
                <a:spcPct val="150000"/>
              </a:lnSpc>
            </a:pPr>
            <a:r>
              <a:rPr lang="ja-JP" altLang="en-US" sz="1400">
                <a:latin typeface="Meiryo"/>
                <a:ea typeface="Meiryo"/>
                <a:cs typeface="+mn-lt"/>
              </a:rPr>
              <a:t>［</a:t>
            </a:r>
            <a:r>
              <a:rPr lang="en-US" altLang="ja-JP" sz="1400" dirty="0">
                <a:latin typeface="Meiryo"/>
                <a:ea typeface="+mn-lt"/>
                <a:cs typeface="+mn-lt"/>
              </a:rPr>
              <a:t>0</a:t>
            </a:r>
            <a:r>
              <a:rPr lang="ja-JP" sz="1400">
                <a:latin typeface="Meiryo"/>
                <a:ea typeface="Meiryo"/>
                <a:cs typeface="+mn-lt"/>
              </a:rPr>
              <a:t>8 教育</a:t>
            </a:r>
            <a:r>
              <a:rPr lang="ja-JP" altLang="en-US" sz="1400">
                <a:latin typeface="Meiryo"/>
                <a:ea typeface="Meiryo"/>
                <a:cs typeface="+mn-lt"/>
              </a:rPr>
              <a:t>］</a:t>
            </a:r>
            <a:endParaRPr lang="ja-JP" sz="1400">
              <a:latin typeface="Meiryo"/>
              <a:ea typeface="Meiryo"/>
            </a:endParaRPr>
          </a:p>
        </p:txBody>
      </p:sp>
      <p:sp>
        <p:nvSpPr>
          <p:cNvPr id="6" name="テキスト ボックス 5">
            <a:extLst>
              <a:ext uri="{FF2B5EF4-FFF2-40B4-BE49-F238E27FC236}">
                <a16:creationId xmlns:a16="http://schemas.microsoft.com/office/drawing/2014/main" id="{626AE36F-16DF-650A-2519-3F0995312D15}"/>
              </a:ext>
            </a:extLst>
          </p:cNvPr>
          <p:cNvSpPr txBox="1"/>
          <p:nvPr/>
        </p:nvSpPr>
        <p:spPr>
          <a:xfrm>
            <a:off x="4946188" y="2392484"/>
            <a:ext cx="4957789" cy="50783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defPPr>
              <a:defRPr lang="ja-JP"/>
            </a:defPPr>
            <a:lvl1pPr marL="0" algn="l" defTabSz="995416" rtl="0" eaLnBrk="1" latinLnBrk="0" hangingPunct="1">
              <a:defRPr kumimoji="1" sz="1959" kern="1200">
                <a:solidFill>
                  <a:schemeClr val="tx1"/>
                </a:solidFill>
                <a:latin typeface="+mn-lt"/>
                <a:ea typeface="+mn-ea"/>
                <a:cs typeface="+mn-cs"/>
              </a:defRPr>
            </a:lvl1pPr>
            <a:lvl2pPr marL="497708" algn="l" defTabSz="995416" rtl="0" eaLnBrk="1" latinLnBrk="0" hangingPunct="1">
              <a:defRPr kumimoji="1" sz="1959" kern="1200">
                <a:solidFill>
                  <a:schemeClr val="tx1"/>
                </a:solidFill>
                <a:latin typeface="+mn-lt"/>
                <a:ea typeface="+mn-ea"/>
                <a:cs typeface="+mn-cs"/>
              </a:defRPr>
            </a:lvl2pPr>
            <a:lvl3pPr marL="995416" algn="l" defTabSz="995416" rtl="0" eaLnBrk="1" latinLnBrk="0" hangingPunct="1">
              <a:defRPr kumimoji="1" sz="1959" kern="1200">
                <a:solidFill>
                  <a:schemeClr val="tx1"/>
                </a:solidFill>
                <a:latin typeface="+mn-lt"/>
                <a:ea typeface="+mn-ea"/>
                <a:cs typeface="+mn-cs"/>
              </a:defRPr>
            </a:lvl3pPr>
            <a:lvl4pPr marL="1493124" algn="l" defTabSz="995416" rtl="0" eaLnBrk="1" latinLnBrk="0" hangingPunct="1">
              <a:defRPr kumimoji="1" sz="1959" kern="1200">
                <a:solidFill>
                  <a:schemeClr val="tx1"/>
                </a:solidFill>
                <a:latin typeface="+mn-lt"/>
                <a:ea typeface="+mn-ea"/>
                <a:cs typeface="+mn-cs"/>
              </a:defRPr>
            </a:lvl4pPr>
            <a:lvl5pPr marL="1990832" algn="l" defTabSz="995416" rtl="0" eaLnBrk="1" latinLnBrk="0" hangingPunct="1">
              <a:defRPr kumimoji="1" sz="1959" kern="1200">
                <a:solidFill>
                  <a:schemeClr val="tx1"/>
                </a:solidFill>
                <a:latin typeface="+mn-lt"/>
                <a:ea typeface="+mn-ea"/>
                <a:cs typeface="+mn-cs"/>
              </a:defRPr>
            </a:lvl5pPr>
            <a:lvl6pPr marL="2488540" algn="l" defTabSz="995416" rtl="0" eaLnBrk="1" latinLnBrk="0" hangingPunct="1">
              <a:defRPr kumimoji="1" sz="1959" kern="1200">
                <a:solidFill>
                  <a:schemeClr val="tx1"/>
                </a:solidFill>
                <a:latin typeface="+mn-lt"/>
                <a:ea typeface="+mn-ea"/>
                <a:cs typeface="+mn-cs"/>
              </a:defRPr>
            </a:lvl6pPr>
            <a:lvl7pPr marL="2986248" algn="l" defTabSz="995416" rtl="0" eaLnBrk="1" latinLnBrk="0" hangingPunct="1">
              <a:defRPr kumimoji="1" sz="1959" kern="1200">
                <a:solidFill>
                  <a:schemeClr val="tx1"/>
                </a:solidFill>
                <a:latin typeface="+mn-lt"/>
                <a:ea typeface="+mn-ea"/>
                <a:cs typeface="+mn-cs"/>
              </a:defRPr>
            </a:lvl7pPr>
            <a:lvl8pPr marL="3483955" algn="l" defTabSz="995416" rtl="0" eaLnBrk="1" latinLnBrk="0" hangingPunct="1">
              <a:defRPr kumimoji="1" sz="1959" kern="1200">
                <a:solidFill>
                  <a:schemeClr val="tx1"/>
                </a:solidFill>
                <a:latin typeface="+mn-lt"/>
                <a:ea typeface="+mn-ea"/>
                <a:cs typeface="+mn-cs"/>
              </a:defRPr>
            </a:lvl8pPr>
            <a:lvl9pPr marL="3981663" algn="l" defTabSz="995416" rtl="0" eaLnBrk="1" latinLnBrk="0" hangingPunct="1">
              <a:defRPr kumimoji="1" sz="1959" kern="1200">
                <a:solidFill>
                  <a:schemeClr val="tx1"/>
                </a:solidFill>
                <a:latin typeface="+mn-lt"/>
                <a:ea typeface="+mn-ea"/>
                <a:cs typeface="+mn-cs"/>
              </a:defRPr>
            </a:lvl9pPr>
          </a:lstStyle>
          <a:p>
            <a:r>
              <a:rPr lang="ja-JP" sz="1500">
                <a:latin typeface="Meiryo"/>
                <a:ea typeface="Meiryo"/>
                <a:cs typeface="+mn-lt"/>
              </a:rPr>
              <a:t>質の高い教育環境を提供された子ど</a:t>
            </a:r>
            <a:r>
              <a:rPr lang="ja-JP" altLang="en-US" sz="1500">
                <a:latin typeface="Meiryo"/>
                <a:ea typeface="Meiryo"/>
                <a:cs typeface="+mn-lt"/>
              </a:rPr>
              <a:t>も</a:t>
            </a:r>
            <a:r>
              <a:rPr lang="ja-JP" sz="1500">
                <a:latin typeface="Meiryo"/>
                <a:ea typeface="Meiryo"/>
                <a:cs typeface="+mn-lt"/>
              </a:rPr>
              <a:t>の数</a:t>
            </a:r>
            <a:endParaRPr lang="ja-JP" sz="1500">
              <a:latin typeface="Meiryo"/>
              <a:ea typeface="Meiryo"/>
            </a:endParaRPr>
          </a:p>
          <a:p>
            <a:r>
              <a:rPr lang="ja-JP" sz="1100">
                <a:latin typeface="Meiryo"/>
                <a:ea typeface="Meiryo"/>
                <a:cs typeface="+mn-lt"/>
              </a:rPr>
              <a:t>（20</a:t>
            </a:r>
            <a:r>
              <a:rPr lang="en-US" altLang="ja-JP" sz="1100" dirty="0">
                <a:latin typeface="Meiryo"/>
                <a:ea typeface="+mn-lt"/>
                <a:cs typeface="+mn-lt"/>
              </a:rPr>
              <a:t>15</a:t>
            </a:r>
            <a:r>
              <a:rPr lang="ja-JP" altLang="en-US" sz="1100">
                <a:latin typeface="Meiryo"/>
                <a:ea typeface="Meiryo"/>
                <a:cs typeface="+mn-lt"/>
              </a:rPr>
              <a:t>～</a:t>
            </a:r>
            <a:r>
              <a:rPr lang="ja-JP" sz="1100">
                <a:latin typeface="Meiryo"/>
                <a:ea typeface="Meiryo"/>
                <a:cs typeface="+mn-lt"/>
              </a:rPr>
              <a:t>2</a:t>
            </a:r>
            <a:r>
              <a:rPr lang="en-US" altLang="ja-JP" sz="1100" dirty="0">
                <a:latin typeface="Meiryo"/>
                <a:ea typeface="+mn-lt"/>
                <a:cs typeface="+mn-lt"/>
              </a:rPr>
              <a:t>017</a:t>
            </a:r>
            <a:r>
              <a:rPr lang="ja-JP" sz="1100">
                <a:latin typeface="Meiryo"/>
                <a:ea typeface="Meiryo"/>
                <a:cs typeface="+mn-lt"/>
              </a:rPr>
              <a:t>年</a:t>
            </a:r>
            <a:r>
              <a:rPr lang="ja-JP" altLang="en-US" sz="1100">
                <a:latin typeface="Meiryo"/>
                <a:ea typeface="Meiryo"/>
                <a:cs typeface="+mn-lt"/>
              </a:rPr>
              <a:t>度</a:t>
            </a:r>
            <a:r>
              <a:rPr lang="ja-JP" sz="1100">
                <a:latin typeface="Meiryo"/>
                <a:ea typeface="Meiryo"/>
                <a:cs typeface="+mn-lt"/>
              </a:rPr>
              <a:t>）</a:t>
            </a:r>
          </a:p>
        </p:txBody>
      </p:sp>
      <p:sp>
        <p:nvSpPr>
          <p:cNvPr id="8" name="テキスト ボックス 7">
            <a:extLst>
              <a:ext uri="{FF2B5EF4-FFF2-40B4-BE49-F238E27FC236}">
                <a16:creationId xmlns:a16="http://schemas.microsoft.com/office/drawing/2014/main" id="{C5D1C62F-BB6D-5F53-FC82-FFFB66D830B9}"/>
              </a:ext>
            </a:extLst>
          </p:cNvPr>
          <p:cNvSpPr txBox="1"/>
          <p:nvPr/>
        </p:nvSpPr>
        <p:spPr>
          <a:xfrm>
            <a:off x="4946188" y="2827652"/>
            <a:ext cx="3285820" cy="707886"/>
          </a:xfrm>
          <a:prstGeom prst="rect">
            <a:avLst/>
          </a:prstGeom>
          <a:noFill/>
        </p:spPr>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defPPr>
              <a:defRPr lang="ja-JP"/>
            </a:defPPr>
            <a:lvl1pPr marL="0" algn="l" defTabSz="995416" rtl="0" eaLnBrk="1" latinLnBrk="0" hangingPunct="1">
              <a:defRPr kumimoji="1" sz="1959" kern="1200">
                <a:solidFill>
                  <a:schemeClr val="tx1"/>
                </a:solidFill>
                <a:latin typeface="+mn-lt"/>
                <a:ea typeface="+mn-ea"/>
                <a:cs typeface="+mn-cs"/>
              </a:defRPr>
            </a:lvl1pPr>
            <a:lvl2pPr marL="497708" algn="l" defTabSz="995416" rtl="0" eaLnBrk="1" latinLnBrk="0" hangingPunct="1">
              <a:defRPr kumimoji="1" sz="1959" kern="1200">
                <a:solidFill>
                  <a:schemeClr val="tx1"/>
                </a:solidFill>
                <a:latin typeface="+mn-lt"/>
                <a:ea typeface="+mn-ea"/>
                <a:cs typeface="+mn-cs"/>
              </a:defRPr>
            </a:lvl2pPr>
            <a:lvl3pPr marL="995416" algn="l" defTabSz="995416" rtl="0" eaLnBrk="1" latinLnBrk="0" hangingPunct="1">
              <a:defRPr kumimoji="1" sz="1959" kern="1200">
                <a:solidFill>
                  <a:schemeClr val="tx1"/>
                </a:solidFill>
                <a:latin typeface="+mn-lt"/>
                <a:ea typeface="+mn-ea"/>
                <a:cs typeface="+mn-cs"/>
              </a:defRPr>
            </a:lvl3pPr>
            <a:lvl4pPr marL="1493124" algn="l" defTabSz="995416" rtl="0" eaLnBrk="1" latinLnBrk="0" hangingPunct="1">
              <a:defRPr kumimoji="1" sz="1959" kern="1200">
                <a:solidFill>
                  <a:schemeClr val="tx1"/>
                </a:solidFill>
                <a:latin typeface="+mn-lt"/>
                <a:ea typeface="+mn-ea"/>
                <a:cs typeface="+mn-cs"/>
              </a:defRPr>
            </a:lvl4pPr>
            <a:lvl5pPr marL="1990832" algn="l" defTabSz="995416" rtl="0" eaLnBrk="1" latinLnBrk="0" hangingPunct="1">
              <a:defRPr kumimoji="1" sz="1959" kern="1200">
                <a:solidFill>
                  <a:schemeClr val="tx1"/>
                </a:solidFill>
                <a:latin typeface="+mn-lt"/>
                <a:ea typeface="+mn-ea"/>
                <a:cs typeface="+mn-cs"/>
              </a:defRPr>
            </a:lvl5pPr>
            <a:lvl6pPr marL="2488540" algn="l" defTabSz="995416" rtl="0" eaLnBrk="1" latinLnBrk="0" hangingPunct="1">
              <a:defRPr kumimoji="1" sz="1959" kern="1200">
                <a:solidFill>
                  <a:schemeClr val="tx1"/>
                </a:solidFill>
                <a:latin typeface="+mn-lt"/>
                <a:ea typeface="+mn-ea"/>
                <a:cs typeface="+mn-cs"/>
              </a:defRPr>
            </a:lvl6pPr>
            <a:lvl7pPr marL="2986248" algn="l" defTabSz="995416" rtl="0" eaLnBrk="1" latinLnBrk="0" hangingPunct="1">
              <a:defRPr kumimoji="1" sz="1959" kern="1200">
                <a:solidFill>
                  <a:schemeClr val="tx1"/>
                </a:solidFill>
                <a:latin typeface="+mn-lt"/>
                <a:ea typeface="+mn-ea"/>
                <a:cs typeface="+mn-cs"/>
              </a:defRPr>
            </a:lvl7pPr>
            <a:lvl8pPr marL="3483955" algn="l" defTabSz="995416" rtl="0" eaLnBrk="1" latinLnBrk="0" hangingPunct="1">
              <a:defRPr kumimoji="1" sz="1959" kern="1200">
                <a:solidFill>
                  <a:schemeClr val="tx1"/>
                </a:solidFill>
                <a:latin typeface="+mn-lt"/>
                <a:ea typeface="+mn-ea"/>
                <a:cs typeface="+mn-cs"/>
              </a:defRPr>
            </a:lvl8pPr>
            <a:lvl9pPr marL="3981663" algn="l" defTabSz="995416" rtl="0" eaLnBrk="1" latinLnBrk="0" hangingPunct="1">
              <a:defRPr kumimoji="1" sz="1959" kern="1200">
                <a:solidFill>
                  <a:schemeClr val="tx1"/>
                </a:solidFill>
                <a:latin typeface="+mn-lt"/>
                <a:ea typeface="+mn-ea"/>
                <a:cs typeface="+mn-cs"/>
              </a:defRPr>
            </a:lvl9pPr>
          </a:lstStyle>
          <a:p>
            <a:r>
              <a:rPr lang="en-US" altLang="ja-JP" sz="4000" b="1">
                <a:latin typeface="Meiryo"/>
                <a:ea typeface="Meiryo"/>
                <a:cs typeface="+mn-lt"/>
              </a:rPr>
              <a:t>1,500</a:t>
            </a:r>
            <a:r>
              <a:rPr lang="en-US" altLang="ja-JP" sz="1400" b="1">
                <a:latin typeface="Meiryo"/>
                <a:ea typeface="Meiryo"/>
                <a:cs typeface="+mn-lt"/>
              </a:rPr>
              <a:t> </a:t>
            </a:r>
            <a:r>
              <a:rPr lang="ja-JP" altLang="en-US" sz="1400" b="1">
                <a:latin typeface="Meiryo"/>
                <a:ea typeface="Meiryo"/>
                <a:cs typeface="+mn-lt"/>
              </a:rPr>
              <a:t>万人以上</a:t>
            </a:r>
            <a:endParaRPr lang="ja-JP" sz="1400" b="1">
              <a:latin typeface="Meiryo"/>
              <a:ea typeface="Meiryo"/>
            </a:endParaRPr>
          </a:p>
        </p:txBody>
      </p:sp>
      <p:sp>
        <p:nvSpPr>
          <p:cNvPr id="11" name="テキスト ボックス 10">
            <a:extLst>
              <a:ext uri="{FF2B5EF4-FFF2-40B4-BE49-F238E27FC236}">
                <a16:creationId xmlns:a16="http://schemas.microsoft.com/office/drawing/2014/main" id="{D44ED859-3BAC-C26C-A705-95296F1F3CD9}"/>
              </a:ext>
            </a:extLst>
          </p:cNvPr>
          <p:cNvSpPr txBox="1"/>
          <p:nvPr/>
        </p:nvSpPr>
        <p:spPr>
          <a:xfrm>
            <a:off x="1526778" y="3911528"/>
            <a:ext cx="3645402" cy="804066"/>
          </a:xfrm>
          <a:prstGeom prst="rect">
            <a:avLst/>
          </a:prstGeom>
          <a:noFill/>
        </p:spPr>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defPPr>
              <a:defRPr lang="ja-JP"/>
            </a:defPPr>
            <a:lvl1pPr marL="0" algn="l" defTabSz="995416" rtl="0" eaLnBrk="1" latinLnBrk="0" hangingPunct="1">
              <a:defRPr kumimoji="1" sz="1959" kern="1200">
                <a:solidFill>
                  <a:schemeClr val="tx1"/>
                </a:solidFill>
                <a:latin typeface="+mn-lt"/>
                <a:ea typeface="+mn-ea"/>
                <a:cs typeface="+mn-cs"/>
              </a:defRPr>
            </a:lvl1pPr>
            <a:lvl2pPr marL="497708" algn="l" defTabSz="995416" rtl="0" eaLnBrk="1" latinLnBrk="0" hangingPunct="1">
              <a:defRPr kumimoji="1" sz="1959" kern="1200">
                <a:solidFill>
                  <a:schemeClr val="tx1"/>
                </a:solidFill>
                <a:latin typeface="+mn-lt"/>
                <a:ea typeface="+mn-ea"/>
                <a:cs typeface="+mn-cs"/>
              </a:defRPr>
            </a:lvl2pPr>
            <a:lvl3pPr marL="995416" algn="l" defTabSz="995416" rtl="0" eaLnBrk="1" latinLnBrk="0" hangingPunct="1">
              <a:defRPr kumimoji="1" sz="1959" kern="1200">
                <a:solidFill>
                  <a:schemeClr val="tx1"/>
                </a:solidFill>
                <a:latin typeface="+mn-lt"/>
                <a:ea typeface="+mn-ea"/>
                <a:cs typeface="+mn-cs"/>
              </a:defRPr>
            </a:lvl3pPr>
            <a:lvl4pPr marL="1493124" algn="l" defTabSz="995416" rtl="0" eaLnBrk="1" latinLnBrk="0" hangingPunct="1">
              <a:defRPr kumimoji="1" sz="1959" kern="1200">
                <a:solidFill>
                  <a:schemeClr val="tx1"/>
                </a:solidFill>
                <a:latin typeface="+mn-lt"/>
                <a:ea typeface="+mn-ea"/>
                <a:cs typeface="+mn-cs"/>
              </a:defRPr>
            </a:lvl4pPr>
            <a:lvl5pPr marL="1990832" algn="l" defTabSz="995416" rtl="0" eaLnBrk="1" latinLnBrk="0" hangingPunct="1">
              <a:defRPr kumimoji="1" sz="1959" kern="1200">
                <a:solidFill>
                  <a:schemeClr val="tx1"/>
                </a:solidFill>
                <a:latin typeface="+mn-lt"/>
                <a:ea typeface="+mn-ea"/>
                <a:cs typeface="+mn-cs"/>
              </a:defRPr>
            </a:lvl5pPr>
            <a:lvl6pPr marL="2488540" algn="l" defTabSz="995416" rtl="0" eaLnBrk="1" latinLnBrk="0" hangingPunct="1">
              <a:defRPr kumimoji="1" sz="1959" kern="1200">
                <a:solidFill>
                  <a:schemeClr val="tx1"/>
                </a:solidFill>
                <a:latin typeface="+mn-lt"/>
                <a:ea typeface="+mn-ea"/>
                <a:cs typeface="+mn-cs"/>
              </a:defRPr>
            </a:lvl6pPr>
            <a:lvl7pPr marL="2986248" algn="l" defTabSz="995416" rtl="0" eaLnBrk="1" latinLnBrk="0" hangingPunct="1">
              <a:defRPr kumimoji="1" sz="1959" kern="1200">
                <a:solidFill>
                  <a:schemeClr val="tx1"/>
                </a:solidFill>
                <a:latin typeface="+mn-lt"/>
                <a:ea typeface="+mn-ea"/>
                <a:cs typeface="+mn-cs"/>
              </a:defRPr>
            </a:lvl7pPr>
            <a:lvl8pPr marL="3483955" algn="l" defTabSz="995416" rtl="0" eaLnBrk="1" latinLnBrk="0" hangingPunct="1">
              <a:defRPr kumimoji="1" sz="1959" kern="1200">
                <a:solidFill>
                  <a:schemeClr val="tx1"/>
                </a:solidFill>
                <a:latin typeface="+mn-lt"/>
                <a:ea typeface="+mn-ea"/>
                <a:cs typeface="+mn-cs"/>
              </a:defRPr>
            </a:lvl8pPr>
            <a:lvl9pPr marL="3981663" algn="l" defTabSz="995416" rtl="0" eaLnBrk="1" latinLnBrk="0" hangingPunct="1">
              <a:defRPr kumimoji="1" sz="1959" kern="1200">
                <a:solidFill>
                  <a:schemeClr val="tx1"/>
                </a:solidFill>
                <a:latin typeface="+mn-lt"/>
                <a:ea typeface="+mn-ea"/>
                <a:cs typeface="+mn-cs"/>
              </a:defRPr>
            </a:lvl9pPr>
          </a:lstStyle>
          <a:p>
            <a:pPr>
              <a:lnSpc>
                <a:spcPct val="150000"/>
              </a:lnSpc>
            </a:pPr>
            <a:r>
              <a:rPr lang="ja-JP" altLang="en-US" sz="1800" b="1">
                <a:latin typeface="Meiryo"/>
                <a:ea typeface="Meiryo"/>
                <a:cs typeface="+mn-lt"/>
              </a:rPr>
              <a:t> きれいな街の実現</a:t>
            </a:r>
            <a:endParaRPr lang="ja-JP" sz="1800" b="1">
              <a:latin typeface="Meiryo"/>
              <a:ea typeface="Meiryo"/>
            </a:endParaRPr>
          </a:p>
          <a:p>
            <a:pPr>
              <a:lnSpc>
                <a:spcPct val="150000"/>
              </a:lnSpc>
            </a:pPr>
            <a:r>
              <a:rPr lang="ja-JP" altLang="en-US" sz="1400">
                <a:latin typeface="Meiryo"/>
                <a:ea typeface="Meiryo"/>
                <a:cs typeface="+mn-lt"/>
              </a:rPr>
              <a:t>［</a:t>
            </a:r>
            <a:r>
              <a:rPr lang="en-US" altLang="ja-JP" sz="1400" dirty="0">
                <a:latin typeface="Meiryo"/>
                <a:ea typeface="+mn-lt"/>
                <a:cs typeface="+mn-lt"/>
              </a:rPr>
              <a:t>18</a:t>
            </a:r>
            <a:r>
              <a:rPr lang="ja-JP" altLang="en-US" sz="1400">
                <a:latin typeface="Meiryo"/>
                <a:ea typeface="Meiryo"/>
                <a:cs typeface="+mn-lt"/>
              </a:rPr>
              <a:t> 環境管理］</a:t>
            </a:r>
            <a:endParaRPr lang="ja-JP" sz="1400">
              <a:latin typeface="Meiryo"/>
              <a:ea typeface="Meiryo"/>
            </a:endParaRPr>
          </a:p>
        </p:txBody>
      </p:sp>
      <p:sp>
        <p:nvSpPr>
          <p:cNvPr id="13" name="テキスト ボックス 12">
            <a:extLst>
              <a:ext uri="{FF2B5EF4-FFF2-40B4-BE49-F238E27FC236}">
                <a16:creationId xmlns:a16="http://schemas.microsoft.com/office/drawing/2014/main" id="{10096F86-A564-C3FD-2461-670A4B016EBF}"/>
              </a:ext>
            </a:extLst>
          </p:cNvPr>
          <p:cNvSpPr txBox="1"/>
          <p:nvPr/>
        </p:nvSpPr>
        <p:spPr>
          <a:xfrm>
            <a:off x="4946188" y="3801380"/>
            <a:ext cx="5366085" cy="492443"/>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defPPr>
              <a:defRPr lang="ja-JP"/>
            </a:defPPr>
            <a:lvl1pPr marL="0" algn="l" defTabSz="995416" rtl="0" eaLnBrk="1" latinLnBrk="0" hangingPunct="1">
              <a:defRPr kumimoji="1" sz="1959" kern="1200">
                <a:solidFill>
                  <a:schemeClr val="tx1"/>
                </a:solidFill>
                <a:latin typeface="+mn-lt"/>
                <a:ea typeface="+mn-ea"/>
                <a:cs typeface="+mn-cs"/>
              </a:defRPr>
            </a:lvl1pPr>
            <a:lvl2pPr marL="497708" algn="l" defTabSz="995416" rtl="0" eaLnBrk="1" latinLnBrk="0" hangingPunct="1">
              <a:defRPr kumimoji="1" sz="1959" kern="1200">
                <a:solidFill>
                  <a:schemeClr val="tx1"/>
                </a:solidFill>
                <a:latin typeface="+mn-lt"/>
                <a:ea typeface="+mn-ea"/>
                <a:cs typeface="+mn-cs"/>
              </a:defRPr>
            </a:lvl2pPr>
            <a:lvl3pPr marL="995416" algn="l" defTabSz="995416" rtl="0" eaLnBrk="1" latinLnBrk="0" hangingPunct="1">
              <a:defRPr kumimoji="1" sz="1959" kern="1200">
                <a:solidFill>
                  <a:schemeClr val="tx1"/>
                </a:solidFill>
                <a:latin typeface="+mn-lt"/>
                <a:ea typeface="+mn-ea"/>
                <a:cs typeface="+mn-cs"/>
              </a:defRPr>
            </a:lvl3pPr>
            <a:lvl4pPr marL="1493124" algn="l" defTabSz="995416" rtl="0" eaLnBrk="1" latinLnBrk="0" hangingPunct="1">
              <a:defRPr kumimoji="1" sz="1959" kern="1200">
                <a:solidFill>
                  <a:schemeClr val="tx1"/>
                </a:solidFill>
                <a:latin typeface="+mn-lt"/>
                <a:ea typeface="+mn-ea"/>
                <a:cs typeface="+mn-cs"/>
              </a:defRPr>
            </a:lvl4pPr>
            <a:lvl5pPr marL="1990832" algn="l" defTabSz="995416" rtl="0" eaLnBrk="1" latinLnBrk="0" hangingPunct="1">
              <a:defRPr kumimoji="1" sz="1959" kern="1200">
                <a:solidFill>
                  <a:schemeClr val="tx1"/>
                </a:solidFill>
                <a:latin typeface="+mn-lt"/>
                <a:ea typeface="+mn-ea"/>
                <a:cs typeface="+mn-cs"/>
              </a:defRPr>
            </a:lvl5pPr>
            <a:lvl6pPr marL="2488540" algn="l" defTabSz="995416" rtl="0" eaLnBrk="1" latinLnBrk="0" hangingPunct="1">
              <a:defRPr kumimoji="1" sz="1959" kern="1200">
                <a:solidFill>
                  <a:schemeClr val="tx1"/>
                </a:solidFill>
                <a:latin typeface="+mn-lt"/>
                <a:ea typeface="+mn-ea"/>
                <a:cs typeface="+mn-cs"/>
              </a:defRPr>
            </a:lvl6pPr>
            <a:lvl7pPr marL="2986248" algn="l" defTabSz="995416" rtl="0" eaLnBrk="1" latinLnBrk="0" hangingPunct="1">
              <a:defRPr kumimoji="1" sz="1959" kern="1200">
                <a:solidFill>
                  <a:schemeClr val="tx1"/>
                </a:solidFill>
                <a:latin typeface="+mn-lt"/>
                <a:ea typeface="+mn-ea"/>
                <a:cs typeface="+mn-cs"/>
              </a:defRPr>
            </a:lvl7pPr>
            <a:lvl8pPr marL="3483955" algn="l" defTabSz="995416" rtl="0" eaLnBrk="1" latinLnBrk="0" hangingPunct="1">
              <a:defRPr kumimoji="1" sz="1959" kern="1200">
                <a:solidFill>
                  <a:schemeClr val="tx1"/>
                </a:solidFill>
                <a:latin typeface="+mn-lt"/>
                <a:ea typeface="+mn-ea"/>
                <a:cs typeface="+mn-cs"/>
              </a:defRPr>
            </a:lvl8pPr>
            <a:lvl9pPr marL="3981663" algn="l" defTabSz="995416" rtl="0" eaLnBrk="1" latinLnBrk="0" hangingPunct="1">
              <a:defRPr kumimoji="1" sz="1959" kern="1200">
                <a:solidFill>
                  <a:schemeClr val="tx1"/>
                </a:solidFill>
                <a:latin typeface="+mn-lt"/>
                <a:ea typeface="+mn-ea"/>
                <a:cs typeface="+mn-cs"/>
              </a:defRPr>
            </a:lvl9pPr>
          </a:lstStyle>
          <a:p>
            <a:r>
              <a:rPr lang="ja-JP" altLang="en-US" sz="1500">
                <a:latin typeface="Meiryo"/>
                <a:ea typeface="Meiryo"/>
                <a:cs typeface="+mn-lt"/>
              </a:rPr>
              <a:t>「</a:t>
            </a:r>
            <a:r>
              <a:rPr lang="en-US" altLang="ja-JP" sz="1500" dirty="0">
                <a:latin typeface="Meiryo"/>
                <a:ea typeface="+mn-lt"/>
                <a:cs typeface="+mn-lt"/>
              </a:rPr>
              <a:t>JICA</a:t>
            </a:r>
            <a:r>
              <a:rPr lang="ja-JP" altLang="en-US" sz="1500">
                <a:latin typeface="Meiryo"/>
                <a:ea typeface="Meiryo"/>
                <a:cs typeface="+mn-lt"/>
              </a:rPr>
              <a:t>クリーン・シティ・イ</a:t>
            </a:r>
            <a:r>
              <a:rPr lang="ja-JP" sz="1500">
                <a:latin typeface="Meiryo"/>
                <a:ea typeface="Meiryo"/>
                <a:cs typeface="+mn-lt"/>
              </a:rPr>
              <a:t>ニ</a:t>
            </a:r>
            <a:r>
              <a:rPr lang="ja-JP" altLang="en-US" sz="1500">
                <a:latin typeface="Meiryo"/>
                <a:ea typeface="Meiryo"/>
                <a:cs typeface="+mn-lt"/>
              </a:rPr>
              <a:t>シ</a:t>
            </a:r>
            <a:r>
              <a:rPr lang="ja-JP" sz="1500">
                <a:latin typeface="Meiryo"/>
                <a:ea typeface="Meiryo"/>
                <a:cs typeface="+mn-lt"/>
              </a:rPr>
              <a:t>ア</a:t>
            </a:r>
            <a:r>
              <a:rPr lang="ja-JP" altLang="en-US" sz="1500">
                <a:latin typeface="Meiryo"/>
                <a:ea typeface="Meiryo"/>
                <a:cs typeface="+mn-lt"/>
              </a:rPr>
              <a:t>ティブ」稗益国</a:t>
            </a:r>
            <a:r>
              <a:rPr lang="ja-JP" sz="1500">
                <a:latin typeface="Meiryo"/>
                <a:ea typeface="Meiryo"/>
                <a:cs typeface="+mn-lt"/>
              </a:rPr>
              <a:t>・人数</a:t>
            </a:r>
          </a:p>
          <a:p>
            <a:r>
              <a:rPr lang="ja-JP" sz="1100">
                <a:latin typeface="Meiryo"/>
                <a:ea typeface="Meiryo"/>
                <a:cs typeface="+mn-lt"/>
              </a:rPr>
              <a:t>（202</a:t>
            </a:r>
            <a:r>
              <a:rPr lang="en-US" altLang="ja-JP" sz="1100" dirty="0">
                <a:latin typeface="Meiryo"/>
                <a:ea typeface="+mn-lt"/>
                <a:cs typeface="+mn-lt"/>
              </a:rPr>
              <a:t>1</a:t>
            </a:r>
            <a:r>
              <a:rPr lang="ja-JP" altLang="en-US" sz="1100">
                <a:latin typeface="Meiryo"/>
                <a:ea typeface="Meiryo"/>
                <a:cs typeface="+mn-lt"/>
              </a:rPr>
              <a:t>年度以降開始事業／</a:t>
            </a:r>
            <a:r>
              <a:rPr lang="en-US" altLang="ja-JP" sz="1100" dirty="0">
                <a:latin typeface="Meiryo"/>
                <a:ea typeface="+mn-lt"/>
                <a:cs typeface="+mn-lt"/>
              </a:rPr>
              <a:t>202</a:t>
            </a:r>
            <a:r>
              <a:rPr lang="ja-JP" sz="1100">
                <a:latin typeface="Meiryo"/>
                <a:ea typeface="Meiryo"/>
                <a:cs typeface="+mn-lt"/>
              </a:rPr>
              <a:t>3年</a:t>
            </a:r>
            <a:r>
              <a:rPr lang="en-US" altLang="ja-JP" sz="1100" dirty="0">
                <a:latin typeface="Meiryo"/>
                <a:ea typeface="+mn-lt"/>
                <a:cs typeface="+mn-lt"/>
              </a:rPr>
              <a:t>11</a:t>
            </a:r>
            <a:r>
              <a:rPr lang="ja-JP" sz="1100">
                <a:latin typeface="Meiryo"/>
                <a:ea typeface="Meiryo"/>
                <a:cs typeface="+mn-lt"/>
              </a:rPr>
              <a:t>月現在）</a:t>
            </a:r>
          </a:p>
        </p:txBody>
      </p:sp>
      <p:sp>
        <p:nvSpPr>
          <p:cNvPr id="14" name="テキスト ボックス 13">
            <a:extLst>
              <a:ext uri="{FF2B5EF4-FFF2-40B4-BE49-F238E27FC236}">
                <a16:creationId xmlns:a16="http://schemas.microsoft.com/office/drawing/2014/main" id="{E1597307-A4DB-E6D1-BC2D-4716722C65B7}"/>
              </a:ext>
            </a:extLst>
          </p:cNvPr>
          <p:cNvSpPr txBox="1"/>
          <p:nvPr/>
        </p:nvSpPr>
        <p:spPr>
          <a:xfrm>
            <a:off x="4946188" y="4248438"/>
            <a:ext cx="4613773" cy="707886"/>
          </a:xfrm>
          <a:prstGeom prst="rect">
            <a:avLst/>
          </a:prstGeom>
          <a:noFill/>
        </p:spPr>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defPPr>
              <a:defRPr lang="ja-JP"/>
            </a:defPPr>
            <a:lvl1pPr marL="0" algn="l" defTabSz="995416" rtl="0" eaLnBrk="1" latinLnBrk="0" hangingPunct="1">
              <a:defRPr kumimoji="1" sz="1959" kern="1200">
                <a:solidFill>
                  <a:schemeClr val="tx1"/>
                </a:solidFill>
                <a:latin typeface="+mn-lt"/>
                <a:ea typeface="+mn-ea"/>
                <a:cs typeface="+mn-cs"/>
              </a:defRPr>
            </a:lvl1pPr>
            <a:lvl2pPr marL="497708" algn="l" defTabSz="995416" rtl="0" eaLnBrk="1" latinLnBrk="0" hangingPunct="1">
              <a:defRPr kumimoji="1" sz="1959" kern="1200">
                <a:solidFill>
                  <a:schemeClr val="tx1"/>
                </a:solidFill>
                <a:latin typeface="+mn-lt"/>
                <a:ea typeface="+mn-ea"/>
                <a:cs typeface="+mn-cs"/>
              </a:defRPr>
            </a:lvl2pPr>
            <a:lvl3pPr marL="995416" algn="l" defTabSz="995416" rtl="0" eaLnBrk="1" latinLnBrk="0" hangingPunct="1">
              <a:defRPr kumimoji="1" sz="1959" kern="1200">
                <a:solidFill>
                  <a:schemeClr val="tx1"/>
                </a:solidFill>
                <a:latin typeface="+mn-lt"/>
                <a:ea typeface="+mn-ea"/>
                <a:cs typeface="+mn-cs"/>
              </a:defRPr>
            </a:lvl3pPr>
            <a:lvl4pPr marL="1493124" algn="l" defTabSz="995416" rtl="0" eaLnBrk="1" latinLnBrk="0" hangingPunct="1">
              <a:defRPr kumimoji="1" sz="1959" kern="1200">
                <a:solidFill>
                  <a:schemeClr val="tx1"/>
                </a:solidFill>
                <a:latin typeface="+mn-lt"/>
                <a:ea typeface="+mn-ea"/>
                <a:cs typeface="+mn-cs"/>
              </a:defRPr>
            </a:lvl4pPr>
            <a:lvl5pPr marL="1990832" algn="l" defTabSz="995416" rtl="0" eaLnBrk="1" latinLnBrk="0" hangingPunct="1">
              <a:defRPr kumimoji="1" sz="1959" kern="1200">
                <a:solidFill>
                  <a:schemeClr val="tx1"/>
                </a:solidFill>
                <a:latin typeface="+mn-lt"/>
                <a:ea typeface="+mn-ea"/>
                <a:cs typeface="+mn-cs"/>
              </a:defRPr>
            </a:lvl5pPr>
            <a:lvl6pPr marL="2488540" algn="l" defTabSz="995416" rtl="0" eaLnBrk="1" latinLnBrk="0" hangingPunct="1">
              <a:defRPr kumimoji="1" sz="1959" kern="1200">
                <a:solidFill>
                  <a:schemeClr val="tx1"/>
                </a:solidFill>
                <a:latin typeface="+mn-lt"/>
                <a:ea typeface="+mn-ea"/>
                <a:cs typeface="+mn-cs"/>
              </a:defRPr>
            </a:lvl6pPr>
            <a:lvl7pPr marL="2986248" algn="l" defTabSz="995416" rtl="0" eaLnBrk="1" latinLnBrk="0" hangingPunct="1">
              <a:defRPr kumimoji="1" sz="1959" kern="1200">
                <a:solidFill>
                  <a:schemeClr val="tx1"/>
                </a:solidFill>
                <a:latin typeface="+mn-lt"/>
                <a:ea typeface="+mn-ea"/>
                <a:cs typeface="+mn-cs"/>
              </a:defRPr>
            </a:lvl7pPr>
            <a:lvl8pPr marL="3483955" algn="l" defTabSz="995416" rtl="0" eaLnBrk="1" latinLnBrk="0" hangingPunct="1">
              <a:defRPr kumimoji="1" sz="1959" kern="1200">
                <a:solidFill>
                  <a:schemeClr val="tx1"/>
                </a:solidFill>
                <a:latin typeface="+mn-lt"/>
                <a:ea typeface="+mn-ea"/>
                <a:cs typeface="+mn-cs"/>
              </a:defRPr>
            </a:lvl8pPr>
            <a:lvl9pPr marL="3981663" algn="l" defTabSz="995416" rtl="0" eaLnBrk="1" latinLnBrk="0" hangingPunct="1">
              <a:defRPr kumimoji="1" sz="1959" kern="1200">
                <a:solidFill>
                  <a:schemeClr val="tx1"/>
                </a:solidFill>
                <a:latin typeface="+mn-lt"/>
                <a:ea typeface="+mn-ea"/>
                <a:cs typeface="+mn-cs"/>
              </a:defRPr>
            </a:lvl9pPr>
          </a:lstStyle>
          <a:p>
            <a:r>
              <a:rPr lang="en-US" sz="4000" b="1">
                <a:latin typeface="Meiryo"/>
                <a:ea typeface="+mn-lt"/>
                <a:cs typeface="+mn-lt"/>
              </a:rPr>
              <a:t>42</a:t>
            </a:r>
            <a:r>
              <a:rPr lang="en-US" sz="1400" b="1">
                <a:latin typeface="Meiryo"/>
                <a:ea typeface="+mn-lt"/>
                <a:cs typeface="+mn-lt"/>
              </a:rPr>
              <a:t> </a:t>
            </a:r>
            <a:r>
              <a:rPr lang="ja-JP" altLang="en-US" sz="1400" b="1">
                <a:latin typeface="Meiryo"/>
                <a:ea typeface="Meiryo"/>
                <a:cs typeface="+mn-lt"/>
              </a:rPr>
              <a:t>カ国</a:t>
            </a:r>
            <a:r>
              <a:rPr lang="en-US" sz="2000" b="1">
                <a:latin typeface="Meiryo"/>
                <a:ea typeface="+mn-lt"/>
                <a:cs typeface="+mn-lt"/>
              </a:rPr>
              <a:t> </a:t>
            </a:r>
            <a:r>
              <a:rPr lang="en-US" sz="4000" b="1">
                <a:latin typeface="Meiryo"/>
                <a:ea typeface="+mn-lt"/>
                <a:cs typeface="+mn-lt"/>
              </a:rPr>
              <a:t>1.7</a:t>
            </a:r>
            <a:r>
              <a:rPr lang="en-US" sz="1400" b="1">
                <a:latin typeface="Meiryo"/>
                <a:ea typeface="+mn-lt"/>
                <a:cs typeface="+mn-lt"/>
              </a:rPr>
              <a:t> </a:t>
            </a:r>
            <a:r>
              <a:rPr lang="en-US" altLang="ja-JP" sz="2000" b="1">
                <a:latin typeface="Meiryo"/>
                <a:ea typeface="Meiryo"/>
                <a:cs typeface="+mn-lt"/>
              </a:rPr>
              <a:t> </a:t>
            </a:r>
            <a:r>
              <a:rPr lang="ja-JP" altLang="en-US" sz="1400" b="1">
                <a:latin typeface="Meiryo"/>
                <a:ea typeface="Meiryo"/>
                <a:cs typeface="+mn-lt"/>
              </a:rPr>
              <a:t>億人超</a:t>
            </a:r>
            <a:endParaRPr lang="ja-JP" sz="1400" b="1">
              <a:latin typeface="Meiryo"/>
              <a:ea typeface="Meiryo"/>
            </a:endParaRPr>
          </a:p>
        </p:txBody>
      </p:sp>
      <p:sp>
        <p:nvSpPr>
          <p:cNvPr id="29" name="テキスト ボックス 28">
            <a:extLst>
              <a:ext uri="{FF2B5EF4-FFF2-40B4-BE49-F238E27FC236}">
                <a16:creationId xmlns:a16="http://schemas.microsoft.com/office/drawing/2014/main" id="{96A041E9-E85C-3101-D99D-4E9F190033A3}"/>
              </a:ext>
            </a:extLst>
          </p:cNvPr>
          <p:cNvSpPr txBox="1"/>
          <p:nvPr/>
        </p:nvSpPr>
        <p:spPr>
          <a:xfrm>
            <a:off x="1526778" y="5332315"/>
            <a:ext cx="3645402" cy="804066"/>
          </a:xfrm>
          <a:prstGeom prst="rect">
            <a:avLst/>
          </a:prstGeom>
          <a:noFill/>
        </p:spPr>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defPPr>
              <a:defRPr lang="ja-JP"/>
            </a:defPPr>
            <a:lvl1pPr marL="0" algn="l" defTabSz="995416" rtl="0" eaLnBrk="1" latinLnBrk="0" hangingPunct="1">
              <a:defRPr kumimoji="1" sz="1959" kern="1200">
                <a:solidFill>
                  <a:schemeClr val="tx1"/>
                </a:solidFill>
                <a:latin typeface="+mn-lt"/>
                <a:ea typeface="+mn-ea"/>
                <a:cs typeface="+mn-cs"/>
              </a:defRPr>
            </a:lvl1pPr>
            <a:lvl2pPr marL="497708" algn="l" defTabSz="995416" rtl="0" eaLnBrk="1" latinLnBrk="0" hangingPunct="1">
              <a:defRPr kumimoji="1" sz="1959" kern="1200">
                <a:solidFill>
                  <a:schemeClr val="tx1"/>
                </a:solidFill>
                <a:latin typeface="+mn-lt"/>
                <a:ea typeface="+mn-ea"/>
                <a:cs typeface="+mn-cs"/>
              </a:defRPr>
            </a:lvl2pPr>
            <a:lvl3pPr marL="995416" algn="l" defTabSz="995416" rtl="0" eaLnBrk="1" latinLnBrk="0" hangingPunct="1">
              <a:defRPr kumimoji="1" sz="1959" kern="1200">
                <a:solidFill>
                  <a:schemeClr val="tx1"/>
                </a:solidFill>
                <a:latin typeface="+mn-lt"/>
                <a:ea typeface="+mn-ea"/>
                <a:cs typeface="+mn-cs"/>
              </a:defRPr>
            </a:lvl3pPr>
            <a:lvl4pPr marL="1493124" algn="l" defTabSz="995416" rtl="0" eaLnBrk="1" latinLnBrk="0" hangingPunct="1">
              <a:defRPr kumimoji="1" sz="1959" kern="1200">
                <a:solidFill>
                  <a:schemeClr val="tx1"/>
                </a:solidFill>
                <a:latin typeface="+mn-lt"/>
                <a:ea typeface="+mn-ea"/>
                <a:cs typeface="+mn-cs"/>
              </a:defRPr>
            </a:lvl4pPr>
            <a:lvl5pPr marL="1990832" algn="l" defTabSz="995416" rtl="0" eaLnBrk="1" latinLnBrk="0" hangingPunct="1">
              <a:defRPr kumimoji="1" sz="1959" kern="1200">
                <a:solidFill>
                  <a:schemeClr val="tx1"/>
                </a:solidFill>
                <a:latin typeface="+mn-lt"/>
                <a:ea typeface="+mn-ea"/>
                <a:cs typeface="+mn-cs"/>
              </a:defRPr>
            </a:lvl5pPr>
            <a:lvl6pPr marL="2488540" algn="l" defTabSz="995416" rtl="0" eaLnBrk="1" latinLnBrk="0" hangingPunct="1">
              <a:defRPr kumimoji="1" sz="1959" kern="1200">
                <a:solidFill>
                  <a:schemeClr val="tx1"/>
                </a:solidFill>
                <a:latin typeface="+mn-lt"/>
                <a:ea typeface="+mn-ea"/>
                <a:cs typeface="+mn-cs"/>
              </a:defRPr>
            </a:lvl6pPr>
            <a:lvl7pPr marL="2986248" algn="l" defTabSz="995416" rtl="0" eaLnBrk="1" latinLnBrk="0" hangingPunct="1">
              <a:defRPr kumimoji="1" sz="1959" kern="1200">
                <a:solidFill>
                  <a:schemeClr val="tx1"/>
                </a:solidFill>
                <a:latin typeface="+mn-lt"/>
                <a:ea typeface="+mn-ea"/>
                <a:cs typeface="+mn-cs"/>
              </a:defRPr>
            </a:lvl7pPr>
            <a:lvl8pPr marL="3483955" algn="l" defTabSz="995416" rtl="0" eaLnBrk="1" latinLnBrk="0" hangingPunct="1">
              <a:defRPr kumimoji="1" sz="1959" kern="1200">
                <a:solidFill>
                  <a:schemeClr val="tx1"/>
                </a:solidFill>
                <a:latin typeface="+mn-lt"/>
                <a:ea typeface="+mn-ea"/>
                <a:cs typeface="+mn-cs"/>
              </a:defRPr>
            </a:lvl8pPr>
            <a:lvl9pPr marL="3981663" algn="l" defTabSz="995416" rtl="0" eaLnBrk="1" latinLnBrk="0" hangingPunct="1">
              <a:defRPr kumimoji="1" sz="1959" kern="1200">
                <a:solidFill>
                  <a:schemeClr val="tx1"/>
                </a:solidFill>
                <a:latin typeface="+mn-lt"/>
                <a:ea typeface="+mn-ea"/>
                <a:cs typeface="+mn-cs"/>
              </a:defRPr>
            </a:lvl9pPr>
          </a:lstStyle>
          <a:p>
            <a:pPr>
              <a:lnSpc>
                <a:spcPct val="150000"/>
              </a:lnSpc>
            </a:pPr>
            <a:r>
              <a:rPr lang="ja-JP" altLang="en-US" sz="1800" b="1">
                <a:latin typeface="Meiryo"/>
                <a:ea typeface="Meiryo"/>
                <a:cs typeface="+mn-lt"/>
              </a:rPr>
              <a:t> </a:t>
            </a:r>
            <a:r>
              <a:rPr lang="ja-JP" sz="1800" b="1">
                <a:latin typeface="Meiryo"/>
                <a:ea typeface="Meiryo"/>
                <a:cs typeface="+mn-lt"/>
              </a:rPr>
              <a:t>安全な水へのアクセ</a:t>
            </a:r>
            <a:r>
              <a:rPr lang="ja-JP" altLang="en-US" sz="1800" b="1">
                <a:latin typeface="Meiryo"/>
                <a:ea typeface="Meiryo"/>
                <a:cs typeface="+mn-lt"/>
              </a:rPr>
              <a:t>ス</a:t>
            </a:r>
            <a:endParaRPr lang="ja-JP" sz="1800" b="1">
              <a:latin typeface="Meiryo"/>
              <a:ea typeface="Meiryo"/>
            </a:endParaRPr>
          </a:p>
          <a:p>
            <a:pPr>
              <a:lnSpc>
                <a:spcPct val="150000"/>
              </a:lnSpc>
            </a:pPr>
            <a:r>
              <a:rPr lang="ja-JP" altLang="en-US" sz="1400">
                <a:latin typeface="Meiryo"/>
                <a:ea typeface="Meiryo"/>
                <a:cs typeface="+mn-lt"/>
              </a:rPr>
              <a:t>［</a:t>
            </a:r>
            <a:r>
              <a:rPr lang="en-US" altLang="ja-JP" sz="1400" dirty="0">
                <a:latin typeface="Meiryo"/>
                <a:ea typeface="+mn-lt"/>
                <a:cs typeface="+mn-lt"/>
              </a:rPr>
              <a:t>19</a:t>
            </a:r>
            <a:r>
              <a:rPr lang="ja-JP" altLang="en-US" sz="1400">
                <a:latin typeface="Meiryo"/>
                <a:ea typeface="Meiryo"/>
                <a:cs typeface="+mn-lt"/>
              </a:rPr>
              <a:t> 持続可能な水資</a:t>
            </a:r>
            <a:r>
              <a:rPr lang="ja-JP" sz="1400">
                <a:latin typeface="Meiryo"/>
                <a:ea typeface="Meiryo"/>
                <a:cs typeface="+mn-lt"/>
              </a:rPr>
              <a:t>源の確保と水</a:t>
            </a:r>
            <a:r>
              <a:rPr lang="ja-JP" altLang="en-US" sz="1400">
                <a:latin typeface="Meiryo"/>
                <a:ea typeface="Meiryo"/>
                <a:cs typeface="+mn-lt"/>
              </a:rPr>
              <a:t>供給］</a:t>
            </a:r>
            <a:endParaRPr lang="ja-JP" sz="1400">
              <a:latin typeface="Meiryo"/>
              <a:ea typeface="Meiryo"/>
            </a:endParaRPr>
          </a:p>
        </p:txBody>
      </p:sp>
      <p:sp>
        <p:nvSpPr>
          <p:cNvPr id="30" name="テキスト ボックス 29">
            <a:extLst>
              <a:ext uri="{FF2B5EF4-FFF2-40B4-BE49-F238E27FC236}">
                <a16:creationId xmlns:a16="http://schemas.microsoft.com/office/drawing/2014/main" id="{2B148C0A-6902-BD80-9958-DF14C25B333C}"/>
              </a:ext>
            </a:extLst>
          </p:cNvPr>
          <p:cNvSpPr txBox="1"/>
          <p:nvPr/>
        </p:nvSpPr>
        <p:spPr>
          <a:xfrm>
            <a:off x="4946188" y="5241985"/>
            <a:ext cx="4957789" cy="492443"/>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defPPr>
              <a:defRPr lang="ja-JP"/>
            </a:defPPr>
            <a:lvl1pPr marL="0" algn="l" defTabSz="995416" rtl="0" eaLnBrk="1" latinLnBrk="0" hangingPunct="1">
              <a:defRPr kumimoji="1" sz="1959" kern="1200">
                <a:solidFill>
                  <a:schemeClr val="tx1"/>
                </a:solidFill>
                <a:latin typeface="+mn-lt"/>
                <a:ea typeface="+mn-ea"/>
                <a:cs typeface="+mn-cs"/>
              </a:defRPr>
            </a:lvl1pPr>
            <a:lvl2pPr marL="497708" algn="l" defTabSz="995416" rtl="0" eaLnBrk="1" latinLnBrk="0" hangingPunct="1">
              <a:defRPr kumimoji="1" sz="1959" kern="1200">
                <a:solidFill>
                  <a:schemeClr val="tx1"/>
                </a:solidFill>
                <a:latin typeface="+mn-lt"/>
                <a:ea typeface="+mn-ea"/>
                <a:cs typeface="+mn-cs"/>
              </a:defRPr>
            </a:lvl2pPr>
            <a:lvl3pPr marL="995416" algn="l" defTabSz="995416" rtl="0" eaLnBrk="1" latinLnBrk="0" hangingPunct="1">
              <a:defRPr kumimoji="1" sz="1959" kern="1200">
                <a:solidFill>
                  <a:schemeClr val="tx1"/>
                </a:solidFill>
                <a:latin typeface="+mn-lt"/>
                <a:ea typeface="+mn-ea"/>
                <a:cs typeface="+mn-cs"/>
              </a:defRPr>
            </a:lvl3pPr>
            <a:lvl4pPr marL="1493124" algn="l" defTabSz="995416" rtl="0" eaLnBrk="1" latinLnBrk="0" hangingPunct="1">
              <a:defRPr kumimoji="1" sz="1959" kern="1200">
                <a:solidFill>
                  <a:schemeClr val="tx1"/>
                </a:solidFill>
                <a:latin typeface="+mn-lt"/>
                <a:ea typeface="+mn-ea"/>
                <a:cs typeface="+mn-cs"/>
              </a:defRPr>
            </a:lvl4pPr>
            <a:lvl5pPr marL="1990832" algn="l" defTabSz="995416" rtl="0" eaLnBrk="1" latinLnBrk="0" hangingPunct="1">
              <a:defRPr kumimoji="1" sz="1959" kern="1200">
                <a:solidFill>
                  <a:schemeClr val="tx1"/>
                </a:solidFill>
                <a:latin typeface="+mn-lt"/>
                <a:ea typeface="+mn-ea"/>
                <a:cs typeface="+mn-cs"/>
              </a:defRPr>
            </a:lvl5pPr>
            <a:lvl6pPr marL="2488540" algn="l" defTabSz="995416" rtl="0" eaLnBrk="1" latinLnBrk="0" hangingPunct="1">
              <a:defRPr kumimoji="1" sz="1959" kern="1200">
                <a:solidFill>
                  <a:schemeClr val="tx1"/>
                </a:solidFill>
                <a:latin typeface="+mn-lt"/>
                <a:ea typeface="+mn-ea"/>
                <a:cs typeface="+mn-cs"/>
              </a:defRPr>
            </a:lvl6pPr>
            <a:lvl7pPr marL="2986248" algn="l" defTabSz="995416" rtl="0" eaLnBrk="1" latinLnBrk="0" hangingPunct="1">
              <a:defRPr kumimoji="1" sz="1959" kern="1200">
                <a:solidFill>
                  <a:schemeClr val="tx1"/>
                </a:solidFill>
                <a:latin typeface="+mn-lt"/>
                <a:ea typeface="+mn-ea"/>
                <a:cs typeface="+mn-cs"/>
              </a:defRPr>
            </a:lvl7pPr>
            <a:lvl8pPr marL="3483955" algn="l" defTabSz="995416" rtl="0" eaLnBrk="1" latinLnBrk="0" hangingPunct="1">
              <a:defRPr kumimoji="1" sz="1959" kern="1200">
                <a:solidFill>
                  <a:schemeClr val="tx1"/>
                </a:solidFill>
                <a:latin typeface="+mn-lt"/>
                <a:ea typeface="+mn-ea"/>
                <a:cs typeface="+mn-cs"/>
              </a:defRPr>
            </a:lvl8pPr>
            <a:lvl9pPr marL="3981663" algn="l" defTabSz="995416" rtl="0" eaLnBrk="1" latinLnBrk="0" hangingPunct="1">
              <a:defRPr kumimoji="1" sz="1959" kern="1200">
                <a:solidFill>
                  <a:schemeClr val="tx1"/>
                </a:solidFill>
                <a:latin typeface="+mn-lt"/>
                <a:ea typeface="+mn-ea"/>
                <a:cs typeface="+mn-cs"/>
              </a:defRPr>
            </a:lvl9pPr>
          </a:lstStyle>
          <a:p>
            <a:r>
              <a:rPr lang="ja-JP" altLang="en-US" sz="1500">
                <a:latin typeface="Meiryo"/>
                <a:ea typeface="Meiryo"/>
              </a:rPr>
              <a:t>給水施設整備支援による給水人口</a:t>
            </a:r>
          </a:p>
          <a:p>
            <a:r>
              <a:rPr lang="ja-JP" sz="1100">
                <a:latin typeface="Meiryo"/>
                <a:ea typeface="Meiryo"/>
                <a:cs typeface="+mn-lt"/>
              </a:rPr>
              <a:t>（1</a:t>
            </a:r>
            <a:r>
              <a:rPr lang="en-US" altLang="ja-JP" sz="1100" dirty="0">
                <a:latin typeface="Meiryo"/>
                <a:ea typeface="+mn-lt"/>
                <a:cs typeface="+mn-lt"/>
              </a:rPr>
              <a:t>999</a:t>
            </a:r>
            <a:r>
              <a:rPr lang="ja-JP" altLang="en-US" sz="1100">
                <a:latin typeface="Meiryo"/>
                <a:ea typeface="Meiryo"/>
                <a:cs typeface="+mn-lt"/>
              </a:rPr>
              <a:t>～</a:t>
            </a:r>
            <a:r>
              <a:rPr lang="ja-JP" sz="1100">
                <a:latin typeface="Meiryo"/>
                <a:ea typeface="Meiryo"/>
                <a:cs typeface="+mn-lt"/>
              </a:rPr>
              <a:t>202</a:t>
            </a:r>
            <a:r>
              <a:rPr lang="en-US" altLang="ja-JP" sz="1100" dirty="0">
                <a:latin typeface="Meiryo"/>
                <a:ea typeface="+mn-lt"/>
                <a:cs typeface="+mn-lt"/>
              </a:rPr>
              <a:t>2</a:t>
            </a:r>
            <a:r>
              <a:rPr lang="ja-JP" sz="1100">
                <a:latin typeface="Meiryo"/>
                <a:ea typeface="Meiryo"/>
                <a:cs typeface="+mn-lt"/>
              </a:rPr>
              <a:t>年度累計）</a:t>
            </a:r>
          </a:p>
        </p:txBody>
      </p:sp>
      <p:sp>
        <p:nvSpPr>
          <p:cNvPr id="31" name="テキスト ボックス 30">
            <a:extLst>
              <a:ext uri="{FF2B5EF4-FFF2-40B4-BE49-F238E27FC236}">
                <a16:creationId xmlns:a16="http://schemas.microsoft.com/office/drawing/2014/main" id="{6027235C-BCE7-4E87-DE52-F21A33C3691A}"/>
              </a:ext>
            </a:extLst>
          </p:cNvPr>
          <p:cNvSpPr txBox="1"/>
          <p:nvPr/>
        </p:nvSpPr>
        <p:spPr>
          <a:xfrm>
            <a:off x="4946188" y="5663968"/>
            <a:ext cx="4613773" cy="707886"/>
          </a:xfrm>
          <a:prstGeom prst="rect">
            <a:avLst/>
          </a:prstGeom>
          <a:noFill/>
        </p:spPr>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defPPr>
              <a:defRPr lang="ja-JP"/>
            </a:defPPr>
            <a:lvl1pPr marL="0" algn="l" defTabSz="995416" rtl="0" eaLnBrk="1" latinLnBrk="0" hangingPunct="1">
              <a:defRPr kumimoji="1" sz="1959" kern="1200">
                <a:solidFill>
                  <a:schemeClr val="tx1"/>
                </a:solidFill>
                <a:latin typeface="+mn-lt"/>
                <a:ea typeface="+mn-ea"/>
                <a:cs typeface="+mn-cs"/>
              </a:defRPr>
            </a:lvl1pPr>
            <a:lvl2pPr marL="497708" algn="l" defTabSz="995416" rtl="0" eaLnBrk="1" latinLnBrk="0" hangingPunct="1">
              <a:defRPr kumimoji="1" sz="1959" kern="1200">
                <a:solidFill>
                  <a:schemeClr val="tx1"/>
                </a:solidFill>
                <a:latin typeface="+mn-lt"/>
                <a:ea typeface="+mn-ea"/>
                <a:cs typeface="+mn-cs"/>
              </a:defRPr>
            </a:lvl2pPr>
            <a:lvl3pPr marL="995416" algn="l" defTabSz="995416" rtl="0" eaLnBrk="1" latinLnBrk="0" hangingPunct="1">
              <a:defRPr kumimoji="1" sz="1959" kern="1200">
                <a:solidFill>
                  <a:schemeClr val="tx1"/>
                </a:solidFill>
                <a:latin typeface="+mn-lt"/>
                <a:ea typeface="+mn-ea"/>
                <a:cs typeface="+mn-cs"/>
              </a:defRPr>
            </a:lvl3pPr>
            <a:lvl4pPr marL="1493124" algn="l" defTabSz="995416" rtl="0" eaLnBrk="1" latinLnBrk="0" hangingPunct="1">
              <a:defRPr kumimoji="1" sz="1959" kern="1200">
                <a:solidFill>
                  <a:schemeClr val="tx1"/>
                </a:solidFill>
                <a:latin typeface="+mn-lt"/>
                <a:ea typeface="+mn-ea"/>
                <a:cs typeface="+mn-cs"/>
              </a:defRPr>
            </a:lvl4pPr>
            <a:lvl5pPr marL="1990832" algn="l" defTabSz="995416" rtl="0" eaLnBrk="1" latinLnBrk="0" hangingPunct="1">
              <a:defRPr kumimoji="1" sz="1959" kern="1200">
                <a:solidFill>
                  <a:schemeClr val="tx1"/>
                </a:solidFill>
                <a:latin typeface="+mn-lt"/>
                <a:ea typeface="+mn-ea"/>
                <a:cs typeface="+mn-cs"/>
              </a:defRPr>
            </a:lvl5pPr>
            <a:lvl6pPr marL="2488540" algn="l" defTabSz="995416" rtl="0" eaLnBrk="1" latinLnBrk="0" hangingPunct="1">
              <a:defRPr kumimoji="1" sz="1959" kern="1200">
                <a:solidFill>
                  <a:schemeClr val="tx1"/>
                </a:solidFill>
                <a:latin typeface="+mn-lt"/>
                <a:ea typeface="+mn-ea"/>
                <a:cs typeface="+mn-cs"/>
              </a:defRPr>
            </a:lvl6pPr>
            <a:lvl7pPr marL="2986248" algn="l" defTabSz="995416" rtl="0" eaLnBrk="1" latinLnBrk="0" hangingPunct="1">
              <a:defRPr kumimoji="1" sz="1959" kern="1200">
                <a:solidFill>
                  <a:schemeClr val="tx1"/>
                </a:solidFill>
                <a:latin typeface="+mn-lt"/>
                <a:ea typeface="+mn-ea"/>
                <a:cs typeface="+mn-cs"/>
              </a:defRPr>
            </a:lvl7pPr>
            <a:lvl8pPr marL="3483955" algn="l" defTabSz="995416" rtl="0" eaLnBrk="1" latinLnBrk="0" hangingPunct="1">
              <a:defRPr kumimoji="1" sz="1959" kern="1200">
                <a:solidFill>
                  <a:schemeClr val="tx1"/>
                </a:solidFill>
                <a:latin typeface="+mn-lt"/>
                <a:ea typeface="+mn-ea"/>
                <a:cs typeface="+mn-cs"/>
              </a:defRPr>
            </a:lvl8pPr>
            <a:lvl9pPr marL="3981663" algn="l" defTabSz="995416" rtl="0" eaLnBrk="1" latinLnBrk="0" hangingPunct="1">
              <a:defRPr kumimoji="1" sz="1959" kern="1200">
                <a:solidFill>
                  <a:schemeClr val="tx1"/>
                </a:solidFill>
                <a:latin typeface="+mn-lt"/>
                <a:ea typeface="+mn-ea"/>
                <a:cs typeface="+mn-cs"/>
              </a:defRPr>
            </a:lvl9pPr>
          </a:lstStyle>
          <a:p>
            <a:r>
              <a:rPr lang="en-US" sz="4000" b="1">
                <a:latin typeface="Meiryo"/>
                <a:ea typeface="+mn-lt"/>
                <a:cs typeface="+mn-lt"/>
              </a:rPr>
              <a:t>8,400</a:t>
            </a:r>
            <a:r>
              <a:rPr lang="en-US" altLang="ja-JP" sz="1400" b="1">
                <a:latin typeface="Meiryo"/>
                <a:ea typeface="Meiryo"/>
                <a:cs typeface="+mn-lt"/>
              </a:rPr>
              <a:t> </a:t>
            </a:r>
            <a:r>
              <a:rPr lang="ja-JP" sz="1400" b="1">
                <a:latin typeface="Meiryo"/>
                <a:ea typeface="Meiryo"/>
                <a:cs typeface="+mn-lt"/>
              </a:rPr>
              <a:t>万人</a:t>
            </a:r>
            <a:endParaRPr lang="ja-JP" sz="1400" b="1">
              <a:latin typeface="Meiryo"/>
              <a:ea typeface="Meiryo"/>
            </a:endParaRPr>
          </a:p>
        </p:txBody>
      </p:sp>
      <p:pic>
        <p:nvPicPr>
          <p:cNvPr id="9" name="図 8" descr="アイコン&#10;&#10;AI 生成コンテンツは間違っている可能性があります。">
            <a:extLst>
              <a:ext uri="{FF2B5EF4-FFF2-40B4-BE49-F238E27FC236}">
                <a16:creationId xmlns:a16="http://schemas.microsoft.com/office/drawing/2014/main" id="{B587F395-37FD-48EF-3D41-599E4999CED0}"/>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821972" y="2431282"/>
            <a:ext cx="598538" cy="888263"/>
          </a:xfrm>
          <a:prstGeom prst="rect">
            <a:avLst/>
          </a:prstGeom>
          <a:ln>
            <a:noFill/>
          </a:ln>
        </p:spPr>
      </p:pic>
      <p:pic>
        <p:nvPicPr>
          <p:cNvPr id="12" name="図 11" descr="アイコン&#10;&#10;AI 生成コンテンツは間違っている可能性があります。">
            <a:extLst>
              <a:ext uri="{FF2B5EF4-FFF2-40B4-BE49-F238E27FC236}">
                <a16:creationId xmlns:a16="http://schemas.microsoft.com/office/drawing/2014/main" id="{BBDE1A47-CF18-0B5E-653B-BFF0458068D7}"/>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726286" y="3967499"/>
            <a:ext cx="793300" cy="690871"/>
          </a:xfrm>
          <a:prstGeom prst="rect">
            <a:avLst/>
          </a:prstGeom>
          <a:ln>
            <a:noFill/>
          </a:ln>
        </p:spPr>
      </p:pic>
      <p:pic>
        <p:nvPicPr>
          <p:cNvPr id="17" name="図 16" descr="アイコン&#10;&#10;AI 生成コンテンツは間違っている可能性があります。">
            <a:extLst>
              <a:ext uri="{FF2B5EF4-FFF2-40B4-BE49-F238E27FC236}">
                <a16:creationId xmlns:a16="http://schemas.microsoft.com/office/drawing/2014/main" id="{588E8599-58F7-D6EB-B594-03706D67C4E6}"/>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866625" y="5418644"/>
            <a:ext cx="515407" cy="791974"/>
          </a:xfrm>
          <a:prstGeom prst="rect">
            <a:avLst/>
          </a:prstGeom>
          <a:ln>
            <a:noFill/>
          </a:ln>
        </p:spPr>
      </p:pic>
      <p:grpSp>
        <p:nvGrpSpPr>
          <p:cNvPr id="7" name="グループ化 6">
            <a:extLst>
              <a:ext uri="{FF2B5EF4-FFF2-40B4-BE49-F238E27FC236}">
                <a16:creationId xmlns:a16="http://schemas.microsoft.com/office/drawing/2014/main" id="{9C22A4FB-53F2-B6AF-D825-0DBF591B5F5B}"/>
              </a:ext>
            </a:extLst>
          </p:cNvPr>
          <p:cNvGrpSpPr/>
          <p:nvPr/>
        </p:nvGrpSpPr>
        <p:grpSpPr>
          <a:xfrm>
            <a:off x="10154487" y="7132940"/>
            <a:ext cx="476056" cy="275437"/>
            <a:chOff x="9952321" y="7089339"/>
            <a:chExt cx="476056" cy="275437"/>
          </a:xfrm>
        </p:grpSpPr>
        <p:sp>
          <p:nvSpPr>
            <p:cNvPr id="4" name="楕円 3">
              <a:extLst>
                <a:ext uri="{FF2B5EF4-FFF2-40B4-BE49-F238E27FC236}">
                  <a16:creationId xmlns:a16="http://schemas.microsoft.com/office/drawing/2014/main" id="{C162952A-BBE4-1D4D-D25B-BAF99181123B}"/>
                </a:ext>
              </a:extLst>
            </p:cNvPr>
            <p:cNvSpPr/>
            <p:nvPr/>
          </p:nvSpPr>
          <p:spPr>
            <a:xfrm>
              <a:off x="10050709" y="7089339"/>
              <a:ext cx="273941" cy="275258"/>
            </a:xfrm>
            <a:prstGeom prst="ellipse">
              <a:avLst/>
            </a:prstGeom>
            <a:solidFill>
              <a:srgbClr val="EFEFE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5" name="テキスト ボックス 4">
              <a:extLst>
                <a:ext uri="{FF2B5EF4-FFF2-40B4-BE49-F238E27FC236}">
                  <a16:creationId xmlns:a16="http://schemas.microsoft.com/office/drawing/2014/main" id="{DF79ABD1-C3A1-5C1C-CE20-7F55E60D9287}"/>
                </a:ext>
              </a:extLst>
            </p:cNvPr>
            <p:cNvSpPr txBox="1"/>
            <p:nvPr/>
          </p:nvSpPr>
          <p:spPr>
            <a:xfrm>
              <a:off x="9952321" y="7118555"/>
              <a:ext cx="476056" cy="246221"/>
            </a:xfrm>
            <a:prstGeom prst="rect">
              <a:avLst/>
            </a:prstGeom>
            <a:noFill/>
          </p:spPr>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algn="ctr"/>
              <a:r>
                <a:rPr lang="ja-JP" altLang="en-US" sz="1000" dirty="0">
                  <a:latin typeface="Meiryo"/>
                  <a:ea typeface="Meiryo"/>
                </a:rPr>
                <a:t>07</a:t>
              </a:r>
              <a:endParaRPr lang="ja-JP" sz="1000" dirty="0">
                <a:latin typeface="Meiryo"/>
                <a:ea typeface="Meiryo"/>
              </a:endParaRPr>
            </a:p>
          </p:txBody>
        </p:sp>
      </p:grpSp>
    </p:spTree>
    <p:extLst>
      <p:ext uri="{BB962C8B-B14F-4D97-AF65-F5344CB8AC3E}">
        <p14:creationId xmlns:p14="http://schemas.microsoft.com/office/powerpoint/2010/main" val="87711103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940E566-A283-9DE8-7BAF-A424C818ED84}"/>
            </a:ext>
          </a:extLst>
        </p:cNvPr>
        <p:cNvGrpSpPr/>
        <p:nvPr/>
      </p:nvGrpSpPr>
      <p:grpSpPr>
        <a:xfrm>
          <a:off x="0" y="0"/>
          <a:ext cx="0" cy="0"/>
          <a:chOff x="0" y="0"/>
          <a:chExt cx="0" cy="0"/>
        </a:xfrm>
      </p:grpSpPr>
      <p:grpSp>
        <p:nvGrpSpPr>
          <p:cNvPr id="2" name="ガイド" hidden="1">
            <a:extLst>
              <a:ext uri="{FF2B5EF4-FFF2-40B4-BE49-F238E27FC236}">
                <a16:creationId xmlns:a16="http://schemas.microsoft.com/office/drawing/2014/main" id="{8494DBD1-C77B-F054-E14F-39F191E46B8D}"/>
              </a:ext>
            </a:extLst>
          </p:cNvPr>
          <p:cNvGrpSpPr/>
          <p:nvPr/>
        </p:nvGrpSpPr>
        <p:grpSpPr>
          <a:xfrm>
            <a:off x="536312" y="1784002"/>
            <a:ext cx="9612344" cy="5240648"/>
            <a:chOff x="536360" y="1784002"/>
            <a:chExt cx="9612344" cy="5240648"/>
          </a:xfrm>
        </p:grpSpPr>
        <p:sp>
          <p:nvSpPr>
            <p:cNvPr id="6" name="ガイド">
              <a:extLst>
                <a:ext uri="{FF2B5EF4-FFF2-40B4-BE49-F238E27FC236}">
                  <a16:creationId xmlns:a16="http://schemas.microsoft.com/office/drawing/2014/main" id="{0B02D5A0-9AC9-C000-21C5-AFDA59E41587}"/>
                </a:ext>
              </a:extLst>
            </p:cNvPr>
            <p:cNvSpPr/>
            <p:nvPr/>
          </p:nvSpPr>
          <p:spPr>
            <a:xfrm>
              <a:off x="536360" y="1784002"/>
              <a:ext cx="9612344" cy="5240648"/>
            </a:xfrm>
            <a:prstGeom prst="rect">
              <a:avLst/>
            </a:prstGeom>
            <a:solidFill>
              <a:schemeClr val="bg1"/>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ja-JP"/>
              </a:defPPr>
              <a:lvl1pPr marL="0" algn="l" defTabSz="995416" rtl="0" eaLnBrk="1" latinLnBrk="0" hangingPunct="1">
                <a:defRPr kumimoji="1" sz="1959" kern="1200">
                  <a:solidFill>
                    <a:schemeClr val="tx1"/>
                  </a:solidFill>
                  <a:latin typeface="+mn-lt"/>
                  <a:ea typeface="+mn-ea"/>
                  <a:cs typeface="+mn-cs"/>
                </a:defRPr>
              </a:lvl1pPr>
              <a:lvl2pPr marL="497708" algn="l" defTabSz="995416" rtl="0" eaLnBrk="1" latinLnBrk="0" hangingPunct="1">
                <a:defRPr kumimoji="1" sz="1959" kern="1200">
                  <a:solidFill>
                    <a:schemeClr val="tx1"/>
                  </a:solidFill>
                  <a:latin typeface="+mn-lt"/>
                  <a:ea typeface="+mn-ea"/>
                  <a:cs typeface="+mn-cs"/>
                </a:defRPr>
              </a:lvl2pPr>
              <a:lvl3pPr marL="995416" algn="l" defTabSz="995416" rtl="0" eaLnBrk="1" latinLnBrk="0" hangingPunct="1">
                <a:defRPr kumimoji="1" sz="1959" kern="1200">
                  <a:solidFill>
                    <a:schemeClr val="tx1"/>
                  </a:solidFill>
                  <a:latin typeface="+mn-lt"/>
                  <a:ea typeface="+mn-ea"/>
                  <a:cs typeface="+mn-cs"/>
                </a:defRPr>
              </a:lvl3pPr>
              <a:lvl4pPr marL="1493124" algn="l" defTabSz="995416" rtl="0" eaLnBrk="1" latinLnBrk="0" hangingPunct="1">
                <a:defRPr kumimoji="1" sz="1959" kern="1200">
                  <a:solidFill>
                    <a:schemeClr val="tx1"/>
                  </a:solidFill>
                  <a:latin typeface="+mn-lt"/>
                  <a:ea typeface="+mn-ea"/>
                  <a:cs typeface="+mn-cs"/>
                </a:defRPr>
              </a:lvl4pPr>
              <a:lvl5pPr marL="1990832" algn="l" defTabSz="995416" rtl="0" eaLnBrk="1" latinLnBrk="0" hangingPunct="1">
                <a:defRPr kumimoji="1" sz="1959" kern="1200">
                  <a:solidFill>
                    <a:schemeClr val="tx1"/>
                  </a:solidFill>
                  <a:latin typeface="+mn-lt"/>
                  <a:ea typeface="+mn-ea"/>
                  <a:cs typeface="+mn-cs"/>
                </a:defRPr>
              </a:lvl5pPr>
              <a:lvl6pPr marL="2488540" algn="l" defTabSz="995416" rtl="0" eaLnBrk="1" latinLnBrk="0" hangingPunct="1">
                <a:defRPr kumimoji="1" sz="1959" kern="1200">
                  <a:solidFill>
                    <a:schemeClr val="tx1"/>
                  </a:solidFill>
                  <a:latin typeface="+mn-lt"/>
                  <a:ea typeface="+mn-ea"/>
                  <a:cs typeface="+mn-cs"/>
                </a:defRPr>
              </a:lvl6pPr>
              <a:lvl7pPr marL="2986248" algn="l" defTabSz="995416" rtl="0" eaLnBrk="1" latinLnBrk="0" hangingPunct="1">
                <a:defRPr kumimoji="1" sz="1959" kern="1200">
                  <a:solidFill>
                    <a:schemeClr val="tx1"/>
                  </a:solidFill>
                  <a:latin typeface="+mn-lt"/>
                  <a:ea typeface="+mn-ea"/>
                  <a:cs typeface="+mn-cs"/>
                </a:defRPr>
              </a:lvl7pPr>
              <a:lvl8pPr marL="3483955" algn="l" defTabSz="995416" rtl="0" eaLnBrk="1" latinLnBrk="0" hangingPunct="1">
                <a:defRPr kumimoji="1" sz="1959" kern="1200">
                  <a:solidFill>
                    <a:schemeClr val="tx1"/>
                  </a:solidFill>
                  <a:latin typeface="+mn-lt"/>
                  <a:ea typeface="+mn-ea"/>
                  <a:cs typeface="+mn-cs"/>
                </a:defRPr>
              </a:lvl8pPr>
              <a:lvl9pPr marL="3981663" algn="l" defTabSz="995416" rtl="0" eaLnBrk="1" latinLnBrk="0" hangingPunct="1">
                <a:defRPr kumimoji="1" sz="1959" kern="1200">
                  <a:solidFill>
                    <a:schemeClr val="tx1"/>
                  </a:solidFill>
                  <a:latin typeface="+mn-lt"/>
                  <a:ea typeface="+mn-ea"/>
                  <a:cs typeface="+mn-cs"/>
                </a:defRPr>
              </a:lvl9pPr>
            </a:lstStyle>
            <a:p>
              <a:pPr algn="ctr"/>
              <a:endParaRPr lang="ja-JP" altLang="en-US" sz="1959"/>
            </a:p>
          </p:txBody>
        </p:sp>
        <p:cxnSp>
          <p:nvCxnSpPr>
            <p:cNvPr id="7" name="直線矢印コネクタ 6">
              <a:extLst>
                <a:ext uri="{FF2B5EF4-FFF2-40B4-BE49-F238E27FC236}">
                  <a16:creationId xmlns:a16="http://schemas.microsoft.com/office/drawing/2014/main" id="{495654D0-78B0-BF44-6977-BA2B604ED307}"/>
                </a:ext>
              </a:extLst>
            </p:cNvPr>
            <p:cNvCxnSpPr>
              <a:cxnSpLocks/>
            </p:cNvCxnSpPr>
            <p:nvPr/>
          </p:nvCxnSpPr>
          <p:spPr>
            <a:xfrm flipH="1">
              <a:off x="5329169" y="1787212"/>
              <a:ext cx="11318" cy="5234981"/>
            </a:xfrm>
            <a:prstGeom prst="straightConnector1">
              <a:avLst/>
            </a:prstGeom>
            <a:ln>
              <a:solidFill>
                <a:srgbClr val="FF0000"/>
              </a:solidFill>
            </a:ln>
          </p:spPr>
          <p:style>
            <a:lnRef idx="2">
              <a:schemeClr val="accent1"/>
            </a:lnRef>
            <a:fillRef idx="0">
              <a:schemeClr val="accent1"/>
            </a:fillRef>
            <a:effectRef idx="1">
              <a:schemeClr val="accent1"/>
            </a:effectRef>
            <a:fontRef idx="minor">
              <a:schemeClr val="tx1"/>
            </a:fontRef>
          </p:style>
        </p:cxnSp>
      </p:grpSp>
      <p:sp>
        <p:nvSpPr>
          <p:cNvPr id="16" name="テキスト ボックス 00">
            <a:extLst>
              <a:ext uri="{FF2B5EF4-FFF2-40B4-BE49-F238E27FC236}">
                <a16:creationId xmlns:a16="http://schemas.microsoft.com/office/drawing/2014/main" id="{F8AC3890-D54C-7F0C-8635-FDD178D0382C}"/>
              </a:ext>
            </a:extLst>
          </p:cNvPr>
          <p:cNvSpPr txBox="1"/>
          <p:nvPr/>
        </p:nvSpPr>
        <p:spPr>
          <a:xfrm>
            <a:off x="592410" y="782545"/>
            <a:ext cx="794847" cy="523220"/>
          </a:xfrm>
          <a:prstGeom prst="rect">
            <a:avLst/>
          </a:prstGeom>
          <a:noFill/>
        </p:spPr>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defPPr>
              <a:defRPr lang="ja-JP"/>
            </a:defPPr>
            <a:lvl1pPr marL="0" algn="l" defTabSz="995416" rtl="0" eaLnBrk="1" latinLnBrk="0" hangingPunct="1">
              <a:defRPr kumimoji="1" sz="1959" kern="1200">
                <a:solidFill>
                  <a:schemeClr val="tx1"/>
                </a:solidFill>
                <a:latin typeface="+mn-lt"/>
                <a:ea typeface="+mn-ea"/>
                <a:cs typeface="+mn-cs"/>
              </a:defRPr>
            </a:lvl1pPr>
            <a:lvl2pPr marL="497708" algn="l" defTabSz="995416" rtl="0" eaLnBrk="1" latinLnBrk="0" hangingPunct="1">
              <a:defRPr kumimoji="1" sz="1959" kern="1200">
                <a:solidFill>
                  <a:schemeClr val="tx1"/>
                </a:solidFill>
                <a:latin typeface="+mn-lt"/>
                <a:ea typeface="+mn-ea"/>
                <a:cs typeface="+mn-cs"/>
              </a:defRPr>
            </a:lvl2pPr>
            <a:lvl3pPr marL="995416" algn="l" defTabSz="995416" rtl="0" eaLnBrk="1" latinLnBrk="0" hangingPunct="1">
              <a:defRPr kumimoji="1" sz="1959" kern="1200">
                <a:solidFill>
                  <a:schemeClr val="tx1"/>
                </a:solidFill>
                <a:latin typeface="+mn-lt"/>
                <a:ea typeface="+mn-ea"/>
                <a:cs typeface="+mn-cs"/>
              </a:defRPr>
            </a:lvl3pPr>
            <a:lvl4pPr marL="1493124" algn="l" defTabSz="995416" rtl="0" eaLnBrk="1" latinLnBrk="0" hangingPunct="1">
              <a:defRPr kumimoji="1" sz="1959" kern="1200">
                <a:solidFill>
                  <a:schemeClr val="tx1"/>
                </a:solidFill>
                <a:latin typeface="+mn-lt"/>
                <a:ea typeface="+mn-ea"/>
                <a:cs typeface="+mn-cs"/>
              </a:defRPr>
            </a:lvl4pPr>
            <a:lvl5pPr marL="1990832" algn="l" defTabSz="995416" rtl="0" eaLnBrk="1" latinLnBrk="0" hangingPunct="1">
              <a:defRPr kumimoji="1" sz="1959" kern="1200">
                <a:solidFill>
                  <a:schemeClr val="tx1"/>
                </a:solidFill>
                <a:latin typeface="+mn-lt"/>
                <a:ea typeface="+mn-ea"/>
                <a:cs typeface="+mn-cs"/>
              </a:defRPr>
            </a:lvl5pPr>
            <a:lvl6pPr marL="2488540" algn="l" defTabSz="995416" rtl="0" eaLnBrk="1" latinLnBrk="0" hangingPunct="1">
              <a:defRPr kumimoji="1" sz="1959" kern="1200">
                <a:solidFill>
                  <a:schemeClr val="tx1"/>
                </a:solidFill>
                <a:latin typeface="+mn-lt"/>
                <a:ea typeface="+mn-ea"/>
                <a:cs typeface="+mn-cs"/>
              </a:defRPr>
            </a:lvl6pPr>
            <a:lvl7pPr marL="2986248" algn="l" defTabSz="995416" rtl="0" eaLnBrk="1" latinLnBrk="0" hangingPunct="1">
              <a:defRPr kumimoji="1" sz="1959" kern="1200">
                <a:solidFill>
                  <a:schemeClr val="tx1"/>
                </a:solidFill>
                <a:latin typeface="+mn-lt"/>
                <a:ea typeface="+mn-ea"/>
                <a:cs typeface="+mn-cs"/>
              </a:defRPr>
            </a:lvl7pPr>
            <a:lvl8pPr marL="3483955" algn="l" defTabSz="995416" rtl="0" eaLnBrk="1" latinLnBrk="0" hangingPunct="1">
              <a:defRPr kumimoji="1" sz="1959" kern="1200">
                <a:solidFill>
                  <a:schemeClr val="tx1"/>
                </a:solidFill>
                <a:latin typeface="+mn-lt"/>
                <a:ea typeface="+mn-ea"/>
                <a:cs typeface="+mn-cs"/>
              </a:defRPr>
            </a:lvl8pPr>
            <a:lvl9pPr marL="3981663" algn="l" defTabSz="995416" rtl="0" eaLnBrk="1" latinLnBrk="0" hangingPunct="1">
              <a:defRPr kumimoji="1" sz="1959" kern="1200">
                <a:solidFill>
                  <a:schemeClr val="tx1"/>
                </a:solidFill>
                <a:latin typeface="+mn-lt"/>
                <a:ea typeface="+mn-ea"/>
                <a:cs typeface="+mn-cs"/>
              </a:defRPr>
            </a:lvl9pPr>
          </a:lstStyle>
          <a:p>
            <a:pPr algn="ctr"/>
            <a:r>
              <a:rPr lang="ja-JP" altLang="en-US" sz="2800" b="1">
                <a:solidFill>
                  <a:schemeClr val="bg1"/>
                </a:solidFill>
                <a:latin typeface="Meiryo"/>
                <a:ea typeface="Meiryo"/>
              </a:rPr>
              <a:t>05</a:t>
            </a:r>
            <a:endParaRPr lang="ja-JP" sz="2800" b="1">
              <a:solidFill>
                <a:schemeClr val="bg1"/>
              </a:solidFill>
              <a:latin typeface="Meiryo"/>
              <a:ea typeface="Meiryo"/>
            </a:endParaRPr>
          </a:p>
        </p:txBody>
      </p:sp>
      <p:sp>
        <p:nvSpPr>
          <p:cNvPr id="22" name="テキスト ボックス タイトル">
            <a:extLst>
              <a:ext uri="{FF2B5EF4-FFF2-40B4-BE49-F238E27FC236}">
                <a16:creationId xmlns:a16="http://schemas.microsoft.com/office/drawing/2014/main" id="{9C6A2600-79B4-098D-FE5A-3DED66BC0335}"/>
              </a:ext>
            </a:extLst>
          </p:cNvPr>
          <p:cNvSpPr txBox="1"/>
          <p:nvPr/>
        </p:nvSpPr>
        <p:spPr>
          <a:xfrm>
            <a:off x="1681565" y="780824"/>
            <a:ext cx="7041737" cy="523220"/>
          </a:xfrm>
          <a:prstGeom prst="rect">
            <a:avLst/>
          </a:prstGeom>
          <a:noFill/>
        </p:spPr>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defPPr>
              <a:defRPr lang="ja-JP"/>
            </a:defPPr>
            <a:lvl1pPr marL="0" algn="l" defTabSz="995416" rtl="0" eaLnBrk="1" latinLnBrk="0" hangingPunct="1">
              <a:defRPr kumimoji="1" sz="1959" kern="1200">
                <a:solidFill>
                  <a:schemeClr val="tx1"/>
                </a:solidFill>
                <a:latin typeface="+mn-lt"/>
                <a:ea typeface="+mn-ea"/>
                <a:cs typeface="+mn-cs"/>
              </a:defRPr>
            </a:lvl1pPr>
            <a:lvl2pPr marL="497708" algn="l" defTabSz="995416" rtl="0" eaLnBrk="1" latinLnBrk="0" hangingPunct="1">
              <a:defRPr kumimoji="1" sz="1959" kern="1200">
                <a:solidFill>
                  <a:schemeClr val="tx1"/>
                </a:solidFill>
                <a:latin typeface="+mn-lt"/>
                <a:ea typeface="+mn-ea"/>
                <a:cs typeface="+mn-cs"/>
              </a:defRPr>
            </a:lvl2pPr>
            <a:lvl3pPr marL="995416" algn="l" defTabSz="995416" rtl="0" eaLnBrk="1" latinLnBrk="0" hangingPunct="1">
              <a:defRPr kumimoji="1" sz="1959" kern="1200">
                <a:solidFill>
                  <a:schemeClr val="tx1"/>
                </a:solidFill>
                <a:latin typeface="+mn-lt"/>
                <a:ea typeface="+mn-ea"/>
                <a:cs typeface="+mn-cs"/>
              </a:defRPr>
            </a:lvl3pPr>
            <a:lvl4pPr marL="1493124" algn="l" defTabSz="995416" rtl="0" eaLnBrk="1" latinLnBrk="0" hangingPunct="1">
              <a:defRPr kumimoji="1" sz="1959" kern="1200">
                <a:solidFill>
                  <a:schemeClr val="tx1"/>
                </a:solidFill>
                <a:latin typeface="+mn-lt"/>
                <a:ea typeface="+mn-ea"/>
                <a:cs typeface="+mn-cs"/>
              </a:defRPr>
            </a:lvl4pPr>
            <a:lvl5pPr marL="1990832" algn="l" defTabSz="995416" rtl="0" eaLnBrk="1" latinLnBrk="0" hangingPunct="1">
              <a:defRPr kumimoji="1" sz="1959" kern="1200">
                <a:solidFill>
                  <a:schemeClr val="tx1"/>
                </a:solidFill>
                <a:latin typeface="+mn-lt"/>
                <a:ea typeface="+mn-ea"/>
                <a:cs typeface="+mn-cs"/>
              </a:defRPr>
            </a:lvl5pPr>
            <a:lvl6pPr marL="2488540" algn="l" defTabSz="995416" rtl="0" eaLnBrk="1" latinLnBrk="0" hangingPunct="1">
              <a:defRPr kumimoji="1" sz="1959" kern="1200">
                <a:solidFill>
                  <a:schemeClr val="tx1"/>
                </a:solidFill>
                <a:latin typeface="+mn-lt"/>
                <a:ea typeface="+mn-ea"/>
                <a:cs typeface="+mn-cs"/>
              </a:defRPr>
            </a:lvl6pPr>
            <a:lvl7pPr marL="2986248" algn="l" defTabSz="995416" rtl="0" eaLnBrk="1" latinLnBrk="0" hangingPunct="1">
              <a:defRPr kumimoji="1" sz="1959" kern="1200">
                <a:solidFill>
                  <a:schemeClr val="tx1"/>
                </a:solidFill>
                <a:latin typeface="+mn-lt"/>
                <a:ea typeface="+mn-ea"/>
                <a:cs typeface="+mn-cs"/>
              </a:defRPr>
            </a:lvl7pPr>
            <a:lvl8pPr marL="3483955" algn="l" defTabSz="995416" rtl="0" eaLnBrk="1" latinLnBrk="0" hangingPunct="1">
              <a:defRPr kumimoji="1" sz="1959" kern="1200">
                <a:solidFill>
                  <a:schemeClr val="tx1"/>
                </a:solidFill>
                <a:latin typeface="+mn-lt"/>
                <a:ea typeface="+mn-ea"/>
                <a:cs typeface="+mn-cs"/>
              </a:defRPr>
            </a:lvl8pPr>
            <a:lvl9pPr marL="3981663" algn="l" defTabSz="995416" rtl="0" eaLnBrk="1" latinLnBrk="0" hangingPunct="1">
              <a:defRPr kumimoji="1" sz="1959" kern="1200">
                <a:solidFill>
                  <a:schemeClr val="tx1"/>
                </a:solidFill>
                <a:latin typeface="+mn-lt"/>
                <a:ea typeface="+mn-ea"/>
                <a:cs typeface="+mn-cs"/>
              </a:defRPr>
            </a:lvl9pPr>
          </a:lstStyle>
          <a:p>
            <a:r>
              <a:rPr lang="en-US" altLang="ja-JP" sz="2800" b="1">
                <a:latin typeface="Meiryo"/>
                <a:ea typeface="+mn-lt"/>
                <a:cs typeface="+mn-lt"/>
              </a:rPr>
              <a:t>JICA</a:t>
            </a:r>
            <a:r>
              <a:rPr lang="ja-JP" altLang="en-US" sz="2800" b="1">
                <a:latin typeface="Meiryo"/>
                <a:ea typeface="Meiryo"/>
                <a:cs typeface="+mn-lt"/>
              </a:rPr>
              <a:t>のサステナビリティ方針</a:t>
            </a:r>
            <a:endParaRPr lang="ja-JP" sz="2800" b="1">
              <a:latin typeface="Meiryo"/>
              <a:ea typeface="Meiryo"/>
            </a:endParaRPr>
          </a:p>
        </p:txBody>
      </p:sp>
      <p:grpSp>
        <p:nvGrpSpPr>
          <p:cNvPr id="15" name="グループ化 14">
            <a:extLst>
              <a:ext uri="{FF2B5EF4-FFF2-40B4-BE49-F238E27FC236}">
                <a16:creationId xmlns:a16="http://schemas.microsoft.com/office/drawing/2014/main" id="{E9579FA5-6242-EF1E-10D8-13BE01902445}"/>
              </a:ext>
            </a:extLst>
          </p:cNvPr>
          <p:cNvGrpSpPr/>
          <p:nvPr/>
        </p:nvGrpSpPr>
        <p:grpSpPr>
          <a:xfrm>
            <a:off x="1411125" y="1949628"/>
            <a:ext cx="8485241" cy="1169551"/>
            <a:chOff x="1767889" y="1668201"/>
            <a:chExt cx="8485241" cy="1169551"/>
          </a:xfrm>
        </p:grpSpPr>
        <p:sp>
          <p:nvSpPr>
            <p:cNvPr id="3" name="テキスト ボックス 2">
              <a:extLst>
                <a:ext uri="{FF2B5EF4-FFF2-40B4-BE49-F238E27FC236}">
                  <a16:creationId xmlns:a16="http://schemas.microsoft.com/office/drawing/2014/main" id="{69C84FD3-CFBA-957D-9D07-64D8E3E8E002}"/>
                </a:ext>
              </a:extLst>
            </p:cNvPr>
            <p:cNvSpPr txBox="1"/>
            <p:nvPr/>
          </p:nvSpPr>
          <p:spPr>
            <a:xfrm>
              <a:off x="1767889" y="1882972"/>
              <a:ext cx="3141969" cy="738664"/>
            </a:xfrm>
            <a:prstGeom prst="rect">
              <a:avLst/>
            </a:prstGeom>
            <a:noFill/>
          </p:spPr>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defPPr>
                <a:defRPr lang="ja-JP"/>
              </a:defPPr>
              <a:lvl1pPr marL="0" algn="l" defTabSz="995416" rtl="0" eaLnBrk="1" latinLnBrk="0" hangingPunct="1">
                <a:defRPr kumimoji="1" sz="1959" kern="1200">
                  <a:solidFill>
                    <a:schemeClr val="tx1"/>
                  </a:solidFill>
                  <a:latin typeface="+mn-lt"/>
                  <a:ea typeface="+mn-ea"/>
                  <a:cs typeface="+mn-cs"/>
                </a:defRPr>
              </a:lvl1pPr>
              <a:lvl2pPr marL="497708" algn="l" defTabSz="995416" rtl="0" eaLnBrk="1" latinLnBrk="0" hangingPunct="1">
                <a:defRPr kumimoji="1" sz="1959" kern="1200">
                  <a:solidFill>
                    <a:schemeClr val="tx1"/>
                  </a:solidFill>
                  <a:latin typeface="+mn-lt"/>
                  <a:ea typeface="+mn-ea"/>
                  <a:cs typeface="+mn-cs"/>
                </a:defRPr>
              </a:lvl2pPr>
              <a:lvl3pPr marL="995416" algn="l" defTabSz="995416" rtl="0" eaLnBrk="1" latinLnBrk="0" hangingPunct="1">
                <a:defRPr kumimoji="1" sz="1959" kern="1200">
                  <a:solidFill>
                    <a:schemeClr val="tx1"/>
                  </a:solidFill>
                  <a:latin typeface="+mn-lt"/>
                  <a:ea typeface="+mn-ea"/>
                  <a:cs typeface="+mn-cs"/>
                </a:defRPr>
              </a:lvl3pPr>
              <a:lvl4pPr marL="1493124" algn="l" defTabSz="995416" rtl="0" eaLnBrk="1" latinLnBrk="0" hangingPunct="1">
                <a:defRPr kumimoji="1" sz="1959" kern="1200">
                  <a:solidFill>
                    <a:schemeClr val="tx1"/>
                  </a:solidFill>
                  <a:latin typeface="+mn-lt"/>
                  <a:ea typeface="+mn-ea"/>
                  <a:cs typeface="+mn-cs"/>
                </a:defRPr>
              </a:lvl4pPr>
              <a:lvl5pPr marL="1990832" algn="l" defTabSz="995416" rtl="0" eaLnBrk="1" latinLnBrk="0" hangingPunct="1">
                <a:defRPr kumimoji="1" sz="1959" kern="1200">
                  <a:solidFill>
                    <a:schemeClr val="tx1"/>
                  </a:solidFill>
                  <a:latin typeface="+mn-lt"/>
                  <a:ea typeface="+mn-ea"/>
                  <a:cs typeface="+mn-cs"/>
                </a:defRPr>
              </a:lvl5pPr>
              <a:lvl6pPr marL="2488540" algn="l" defTabSz="995416" rtl="0" eaLnBrk="1" latinLnBrk="0" hangingPunct="1">
                <a:defRPr kumimoji="1" sz="1959" kern="1200">
                  <a:solidFill>
                    <a:schemeClr val="tx1"/>
                  </a:solidFill>
                  <a:latin typeface="+mn-lt"/>
                  <a:ea typeface="+mn-ea"/>
                  <a:cs typeface="+mn-cs"/>
                </a:defRPr>
              </a:lvl6pPr>
              <a:lvl7pPr marL="2986248" algn="l" defTabSz="995416" rtl="0" eaLnBrk="1" latinLnBrk="0" hangingPunct="1">
                <a:defRPr kumimoji="1" sz="1959" kern="1200">
                  <a:solidFill>
                    <a:schemeClr val="tx1"/>
                  </a:solidFill>
                  <a:latin typeface="+mn-lt"/>
                  <a:ea typeface="+mn-ea"/>
                  <a:cs typeface="+mn-cs"/>
                </a:defRPr>
              </a:lvl7pPr>
              <a:lvl8pPr marL="3483955" algn="l" defTabSz="995416" rtl="0" eaLnBrk="1" latinLnBrk="0" hangingPunct="1">
                <a:defRPr kumimoji="1" sz="1959" kern="1200">
                  <a:solidFill>
                    <a:schemeClr val="tx1"/>
                  </a:solidFill>
                  <a:latin typeface="+mn-lt"/>
                  <a:ea typeface="+mn-ea"/>
                  <a:cs typeface="+mn-cs"/>
                </a:defRPr>
              </a:lvl8pPr>
              <a:lvl9pPr marL="3981663" algn="l" defTabSz="995416" rtl="0" eaLnBrk="1" latinLnBrk="0" hangingPunct="1">
                <a:defRPr kumimoji="1" sz="1959" kern="1200">
                  <a:solidFill>
                    <a:schemeClr val="tx1"/>
                  </a:solidFill>
                  <a:latin typeface="+mn-lt"/>
                  <a:ea typeface="+mn-ea"/>
                  <a:cs typeface="+mn-cs"/>
                </a:defRPr>
              </a:lvl9pPr>
            </a:lstStyle>
            <a:p>
              <a:pPr algn="ctr"/>
              <a:r>
                <a:rPr lang="en-US" altLang="ja-JP" sz="2500" b="1">
                  <a:latin typeface="Meiryo"/>
                  <a:ea typeface="+mn-lt"/>
                  <a:cs typeface="+mn-lt"/>
                </a:rPr>
                <a:t>Environment</a:t>
              </a:r>
              <a:endParaRPr lang="ja-JP" sz="1400">
                <a:latin typeface="Meiryo"/>
                <a:ea typeface="Meiryo"/>
                <a:cs typeface="+mn-lt"/>
              </a:endParaRPr>
            </a:p>
            <a:p>
              <a:pPr algn="ctr"/>
              <a:r>
                <a:rPr lang="ja-JP" altLang="en-US" sz="1700" b="1">
                  <a:latin typeface="Meiryo"/>
                  <a:ea typeface="Meiryo"/>
                  <a:cs typeface="+mn-lt"/>
                </a:rPr>
                <a:t>環境</a:t>
              </a:r>
              <a:endParaRPr lang="ja-JP" sz="1700">
                <a:latin typeface="Meiryo"/>
                <a:ea typeface="Meiryo"/>
              </a:endParaRPr>
            </a:p>
          </p:txBody>
        </p:sp>
        <p:sp>
          <p:nvSpPr>
            <p:cNvPr id="9" name="テキスト ボックス 8">
              <a:extLst>
                <a:ext uri="{FF2B5EF4-FFF2-40B4-BE49-F238E27FC236}">
                  <a16:creationId xmlns:a16="http://schemas.microsoft.com/office/drawing/2014/main" id="{DE331255-C030-8355-8EC3-5AC9947376EA}"/>
                </a:ext>
              </a:extLst>
            </p:cNvPr>
            <p:cNvSpPr txBox="1"/>
            <p:nvPr/>
          </p:nvSpPr>
          <p:spPr>
            <a:xfrm>
              <a:off x="4800127" y="1668201"/>
              <a:ext cx="5453003" cy="1169551"/>
            </a:xfrm>
            <a:prstGeom prst="rect">
              <a:avLst/>
            </a:prstGeom>
            <a:noFill/>
          </p:spPr>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defPPr>
                <a:defRPr lang="ja-JP"/>
              </a:defPPr>
              <a:lvl1pPr marL="0" algn="l" defTabSz="995416" rtl="0" eaLnBrk="1" latinLnBrk="0" hangingPunct="1">
                <a:defRPr kumimoji="1" sz="1959" kern="1200">
                  <a:solidFill>
                    <a:schemeClr val="tx1"/>
                  </a:solidFill>
                  <a:latin typeface="+mn-lt"/>
                  <a:ea typeface="+mn-ea"/>
                  <a:cs typeface="+mn-cs"/>
                </a:defRPr>
              </a:lvl1pPr>
              <a:lvl2pPr marL="497708" algn="l" defTabSz="995416" rtl="0" eaLnBrk="1" latinLnBrk="0" hangingPunct="1">
                <a:defRPr kumimoji="1" sz="1959" kern="1200">
                  <a:solidFill>
                    <a:schemeClr val="tx1"/>
                  </a:solidFill>
                  <a:latin typeface="+mn-lt"/>
                  <a:ea typeface="+mn-ea"/>
                  <a:cs typeface="+mn-cs"/>
                </a:defRPr>
              </a:lvl2pPr>
              <a:lvl3pPr marL="995416" algn="l" defTabSz="995416" rtl="0" eaLnBrk="1" latinLnBrk="0" hangingPunct="1">
                <a:defRPr kumimoji="1" sz="1959" kern="1200">
                  <a:solidFill>
                    <a:schemeClr val="tx1"/>
                  </a:solidFill>
                  <a:latin typeface="+mn-lt"/>
                  <a:ea typeface="+mn-ea"/>
                  <a:cs typeface="+mn-cs"/>
                </a:defRPr>
              </a:lvl3pPr>
              <a:lvl4pPr marL="1493124" algn="l" defTabSz="995416" rtl="0" eaLnBrk="1" latinLnBrk="0" hangingPunct="1">
                <a:defRPr kumimoji="1" sz="1959" kern="1200">
                  <a:solidFill>
                    <a:schemeClr val="tx1"/>
                  </a:solidFill>
                  <a:latin typeface="+mn-lt"/>
                  <a:ea typeface="+mn-ea"/>
                  <a:cs typeface="+mn-cs"/>
                </a:defRPr>
              </a:lvl4pPr>
              <a:lvl5pPr marL="1990832" algn="l" defTabSz="995416" rtl="0" eaLnBrk="1" latinLnBrk="0" hangingPunct="1">
                <a:defRPr kumimoji="1" sz="1959" kern="1200">
                  <a:solidFill>
                    <a:schemeClr val="tx1"/>
                  </a:solidFill>
                  <a:latin typeface="+mn-lt"/>
                  <a:ea typeface="+mn-ea"/>
                  <a:cs typeface="+mn-cs"/>
                </a:defRPr>
              </a:lvl5pPr>
              <a:lvl6pPr marL="2488540" algn="l" defTabSz="995416" rtl="0" eaLnBrk="1" latinLnBrk="0" hangingPunct="1">
                <a:defRPr kumimoji="1" sz="1959" kern="1200">
                  <a:solidFill>
                    <a:schemeClr val="tx1"/>
                  </a:solidFill>
                  <a:latin typeface="+mn-lt"/>
                  <a:ea typeface="+mn-ea"/>
                  <a:cs typeface="+mn-cs"/>
                </a:defRPr>
              </a:lvl6pPr>
              <a:lvl7pPr marL="2986248" algn="l" defTabSz="995416" rtl="0" eaLnBrk="1" latinLnBrk="0" hangingPunct="1">
                <a:defRPr kumimoji="1" sz="1959" kern="1200">
                  <a:solidFill>
                    <a:schemeClr val="tx1"/>
                  </a:solidFill>
                  <a:latin typeface="+mn-lt"/>
                  <a:ea typeface="+mn-ea"/>
                  <a:cs typeface="+mn-cs"/>
                </a:defRPr>
              </a:lvl7pPr>
              <a:lvl8pPr marL="3483955" algn="l" defTabSz="995416" rtl="0" eaLnBrk="1" latinLnBrk="0" hangingPunct="1">
                <a:defRPr kumimoji="1" sz="1959" kern="1200">
                  <a:solidFill>
                    <a:schemeClr val="tx1"/>
                  </a:solidFill>
                  <a:latin typeface="+mn-lt"/>
                  <a:ea typeface="+mn-ea"/>
                  <a:cs typeface="+mn-cs"/>
                </a:defRPr>
              </a:lvl8pPr>
              <a:lvl9pPr marL="3981663" algn="l" defTabSz="995416" rtl="0" eaLnBrk="1" latinLnBrk="0" hangingPunct="1">
                <a:defRPr kumimoji="1" sz="1959" kern="1200">
                  <a:solidFill>
                    <a:schemeClr val="tx1"/>
                  </a:solidFill>
                  <a:latin typeface="+mn-lt"/>
                  <a:ea typeface="+mn-ea"/>
                  <a:cs typeface="+mn-cs"/>
                </a:defRPr>
              </a:lvl9pPr>
            </a:lstStyle>
            <a:p>
              <a:pPr>
                <a:lnSpc>
                  <a:spcPct val="150000"/>
                </a:lnSpc>
              </a:pPr>
              <a:r>
                <a:rPr lang="ja-JP" altLang="en-US" sz="1600">
                  <a:solidFill>
                    <a:srgbClr val="008CCF"/>
                  </a:solidFill>
                  <a:latin typeface="Meiryo"/>
                  <a:ea typeface="Meiryo"/>
                  <a:cs typeface="+mn-lt"/>
                </a:rPr>
                <a:t>●</a:t>
              </a:r>
              <a:r>
                <a:rPr lang="ja-JP" altLang="en-US" sz="1600">
                  <a:latin typeface="Meiryo"/>
                  <a:ea typeface="Meiryo"/>
                  <a:cs typeface="+mn-lt"/>
                </a:rPr>
                <a:t> </a:t>
              </a:r>
              <a:r>
                <a:rPr lang="ja-JP" sz="1600">
                  <a:latin typeface="Meiryo"/>
                  <a:ea typeface="Meiryo"/>
                  <a:cs typeface="+mn-lt"/>
                </a:rPr>
                <a:t>TCFD提言を踏まえた気候関連の情報開示</a:t>
              </a:r>
              <a:endParaRPr lang="ja-JP" sz="1600">
                <a:latin typeface="Meiryo"/>
                <a:ea typeface="Meiryo"/>
              </a:endParaRPr>
            </a:p>
            <a:p>
              <a:pPr>
                <a:lnSpc>
                  <a:spcPct val="150000"/>
                </a:lnSpc>
              </a:pPr>
              <a:r>
                <a:rPr lang="ja-JP" altLang="en-US" sz="1600">
                  <a:solidFill>
                    <a:srgbClr val="008CCF"/>
                  </a:solidFill>
                  <a:latin typeface="Meiryo"/>
                  <a:ea typeface="Meiryo"/>
                  <a:cs typeface="+mn-lt"/>
                </a:rPr>
                <a:t>●</a:t>
              </a:r>
              <a:r>
                <a:rPr lang="ja-JP" altLang="en-US" sz="1600">
                  <a:latin typeface="Meiryo"/>
                  <a:ea typeface="Meiryo"/>
                  <a:cs typeface="+mn-lt"/>
                </a:rPr>
                <a:t> </a:t>
              </a:r>
              <a:r>
                <a:rPr lang="ja-JP" sz="1600">
                  <a:latin typeface="Meiryo"/>
                  <a:ea typeface="Meiryo"/>
                  <a:cs typeface="+mn-lt"/>
                </a:rPr>
                <a:t>環境マネジメント</a:t>
              </a:r>
              <a:endParaRPr lang="ja-JP" sz="1600">
                <a:latin typeface="Meiryo"/>
                <a:ea typeface="Meiryo"/>
              </a:endParaRPr>
            </a:p>
            <a:p>
              <a:pPr>
                <a:lnSpc>
                  <a:spcPct val="150000"/>
                </a:lnSpc>
              </a:pPr>
              <a:r>
                <a:rPr lang="ja-JP" altLang="en-US" sz="1600">
                  <a:solidFill>
                    <a:srgbClr val="008CCF"/>
                  </a:solidFill>
                  <a:latin typeface="Meiryo"/>
                  <a:ea typeface="Meiryo"/>
                  <a:cs typeface="+mn-lt"/>
                </a:rPr>
                <a:t>●</a:t>
              </a:r>
              <a:r>
                <a:rPr lang="ja-JP" altLang="en-US" sz="1600">
                  <a:latin typeface="Meiryo"/>
                  <a:ea typeface="Meiryo"/>
                  <a:cs typeface="+mn-lt"/>
                </a:rPr>
                <a:t> </a:t>
              </a:r>
              <a:r>
                <a:rPr lang="ja-JP" sz="1600">
                  <a:latin typeface="Meiryo"/>
                  <a:ea typeface="Meiryo"/>
                  <a:cs typeface="+mn-lt"/>
                </a:rPr>
                <a:t>生物多様性</a:t>
              </a:r>
              <a:r>
                <a:rPr lang="ja-JP" altLang="en-US" sz="1600">
                  <a:latin typeface="Meiryo"/>
                  <a:ea typeface="Meiryo"/>
                  <a:cs typeface="+mn-lt"/>
                </a:rPr>
                <a:t>への取り組</a:t>
              </a:r>
              <a:r>
                <a:rPr lang="ja-JP" sz="1600">
                  <a:latin typeface="Meiryo"/>
                  <a:ea typeface="Meiryo"/>
                  <a:cs typeface="+mn-lt"/>
                </a:rPr>
                <a:t>み</a:t>
              </a:r>
              <a:endParaRPr lang="ja-JP" sz="1600">
                <a:latin typeface="Meiryo"/>
                <a:ea typeface="Meiryo"/>
              </a:endParaRPr>
            </a:p>
          </p:txBody>
        </p:sp>
      </p:grpSp>
      <p:grpSp>
        <p:nvGrpSpPr>
          <p:cNvPr id="17" name="グループ化 16">
            <a:extLst>
              <a:ext uri="{FF2B5EF4-FFF2-40B4-BE49-F238E27FC236}">
                <a16:creationId xmlns:a16="http://schemas.microsoft.com/office/drawing/2014/main" id="{86CF3F5C-F4AD-3B75-CBE6-A49F081CE757}"/>
              </a:ext>
            </a:extLst>
          </p:cNvPr>
          <p:cNvGrpSpPr/>
          <p:nvPr/>
        </p:nvGrpSpPr>
        <p:grpSpPr>
          <a:xfrm>
            <a:off x="1410895" y="3576750"/>
            <a:ext cx="8485241" cy="1538883"/>
            <a:chOff x="1767659" y="3282150"/>
            <a:chExt cx="8485241" cy="1538883"/>
          </a:xfrm>
        </p:grpSpPr>
        <p:sp>
          <p:nvSpPr>
            <p:cNvPr id="4" name="テキスト ボックス 3">
              <a:extLst>
                <a:ext uri="{FF2B5EF4-FFF2-40B4-BE49-F238E27FC236}">
                  <a16:creationId xmlns:a16="http://schemas.microsoft.com/office/drawing/2014/main" id="{B72577C7-EA54-BD8D-F456-FB8C1121FBEF}"/>
                </a:ext>
              </a:extLst>
            </p:cNvPr>
            <p:cNvSpPr txBox="1"/>
            <p:nvPr/>
          </p:nvSpPr>
          <p:spPr>
            <a:xfrm>
              <a:off x="1767659" y="3682518"/>
              <a:ext cx="3141969" cy="738664"/>
            </a:xfrm>
            <a:prstGeom prst="rect">
              <a:avLst/>
            </a:prstGeom>
            <a:noFill/>
          </p:spPr>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defPPr>
                <a:defRPr lang="ja-JP"/>
              </a:defPPr>
              <a:lvl1pPr marL="0" algn="l" defTabSz="995416" rtl="0" eaLnBrk="1" latinLnBrk="0" hangingPunct="1">
                <a:defRPr kumimoji="1" sz="1959" kern="1200">
                  <a:solidFill>
                    <a:schemeClr val="tx1"/>
                  </a:solidFill>
                  <a:latin typeface="+mn-lt"/>
                  <a:ea typeface="+mn-ea"/>
                  <a:cs typeface="+mn-cs"/>
                </a:defRPr>
              </a:lvl1pPr>
              <a:lvl2pPr marL="497708" algn="l" defTabSz="995416" rtl="0" eaLnBrk="1" latinLnBrk="0" hangingPunct="1">
                <a:defRPr kumimoji="1" sz="1959" kern="1200">
                  <a:solidFill>
                    <a:schemeClr val="tx1"/>
                  </a:solidFill>
                  <a:latin typeface="+mn-lt"/>
                  <a:ea typeface="+mn-ea"/>
                  <a:cs typeface="+mn-cs"/>
                </a:defRPr>
              </a:lvl2pPr>
              <a:lvl3pPr marL="995416" algn="l" defTabSz="995416" rtl="0" eaLnBrk="1" latinLnBrk="0" hangingPunct="1">
                <a:defRPr kumimoji="1" sz="1959" kern="1200">
                  <a:solidFill>
                    <a:schemeClr val="tx1"/>
                  </a:solidFill>
                  <a:latin typeface="+mn-lt"/>
                  <a:ea typeface="+mn-ea"/>
                  <a:cs typeface="+mn-cs"/>
                </a:defRPr>
              </a:lvl3pPr>
              <a:lvl4pPr marL="1493124" algn="l" defTabSz="995416" rtl="0" eaLnBrk="1" latinLnBrk="0" hangingPunct="1">
                <a:defRPr kumimoji="1" sz="1959" kern="1200">
                  <a:solidFill>
                    <a:schemeClr val="tx1"/>
                  </a:solidFill>
                  <a:latin typeface="+mn-lt"/>
                  <a:ea typeface="+mn-ea"/>
                  <a:cs typeface="+mn-cs"/>
                </a:defRPr>
              </a:lvl4pPr>
              <a:lvl5pPr marL="1990832" algn="l" defTabSz="995416" rtl="0" eaLnBrk="1" latinLnBrk="0" hangingPunct="1">
                <a:defRPr kumimoji="1" sz="1959" kern="1200">
                  <a:solidFill>
                    <a:schemeClr val="tx1"/>
                  </a:solidFill>
                  <a:latin typeface="+mn-lt"/>
                  <a:ea typeface="+mn-ea"/>
                  <a:cs typeface="+mn-cs"/>
                </a:defRPr>
              </a:lvl5pPr>
              <a:lvl6pPr marL="2488540" algn="l" defTabSz="995416" rtl="0" eaLnBrk="1" latinLnBrk="0" hangingPunct="1">
                <a:defRPr kumimoji="1" sz="1959" kern="1200">
                  <a:solidFill>
                    <a:schemeClr val="tx1"/>
                  </a:solidFill>
                  <a:latin typeface="+mn-lt"/>
                  <a:ea typeface="+mn-ea"/>
                  <a:cs typeface="+mn-cs"/>
                </a:defRPr>
              </a:lvl6pPr>
              <a:lvl7pPr marL="2986248" algn="l" defTabSz="995416" rtl="0" eaLnBrk="1" latinLnBrk="0" hangingPunct="1">
                <a:defRPr kumimoji="1" sz="1959" kern="1200">
                  <a:solidFill>
                    <a:schemeClr val="tx1"/>
                  </a:solidFill>
                  <a:latin typeface="+mn-lt"/>
                  <a:ea typeface="+mn-ea"/>
                  <a:cs typeface="+mn-cs"/>
                </a:defRPr>
              </a:lvl7pPr>
              <a:lvl8pPr marL="3483955" algn="l" defTabSz="995416" rtl="0" eaLnBrk="1" latinLnBrk="0" hangingPunct="1">
                <a:defRPr kumimoji="1" sz="1959" kern="1200">
                  <a:solidFill>
                    <a:schemeClr val="tx1"/>
                  </a:solidFill>
                  <a:latin typeface="+mn-lt"/>
                  <a:ea typeface="+mn-ea"/>
                  <a:cs typeface="+mn-cs"/>
                </a:defRPr>
              </a:lvl8pPr>
              <a:lvl9pPr marL="3981663" algn="l" defTabSz="995416" rtl="0" eaLnBrk="1" latinLnBrk="0" hangingPunct="1">
                <a:defRPr kumimoji="1" sz="1959" kern="1200">
                  <a:solidFill>
                    <a:schemeClr val="tx1"/>
                  </a:solidFill>
                  <a:latin typeface="+mn-lt"/>
                  <a:ea typeface="+mn-ea"/>
                  <a:cs typeface="+mn-cs"/>
                </a:defRPr>
              </a:lvl9pPr>
            </a:lstStyle>
            <a:p>
              <a:pPr algn="ctr"/>
              <a:r>
                <a:rPr lang="en-US" altLang="ja-JP" sz="2500" b="1">
                  <a:latin typeface="Meiryo"/>
                  <a:ea typeface="+mn-lt"/>
                  <a:cs typeface="+mn-lt"/>
                </a:rPr>
                <a:t>Social</a:t>
              </a:r>
              <a:endParaRPr lang="ja-JP" sz="1400">
                <a:latin typeface="Meiryo"/>
                <a:ea typeface="Meiryo"/>
                <a:cs typeface="+mn-lt"/>
              </a:endParaRPr>
            </a:p>
            <a:p>
              <a:pPr algn="ctr"/>
              <a:r>
                <a:rPr lang="ja-JP" sz="1700" b="1">
                  <a:latin typeface="Meiryo"/>
                  <a:ea typeface="Meiryo"/>
                  <a:cs typeface="+mn-lt"/>
                </a:rPr>
                <a:t>社会</a:t>
              </a:r>
              <a:endParaRPr lang="ja-JP" sz="1700">
                <a:latin typeface="Meiryo"/>
                <a:ea typeface="Meiryo"/>
              </a:endParaRPr>
            </a:p>
          </p:txBody>
        </p:sp>
        <p:sp>
          <p:nvSpPr>
            <p:cNvPr id="10" name="テキスト ボックス 9">
              <a:extLst>
                <a:ext uri="{FF2B5EF4-FFF2-40B4-BE49-F238E27FC236}">
                  <a16:creationId xmlns:a16="http://schemas.microsoft.com/office/drawing/2014/main" id="{ACBDBE79-8C38-980A-C3A4-441E7DA6C034}"/>
                </a:ext>
              </a:extLst>
            </p:cNvPr>
            <p:cNvSpPr txBox="1"/>
            <p:nvPr/>
          </p:nvSpPr>
          <p:spPr>
            <a:xfrm>
              <a:off x="4799897" y="3282150"/>
              <a:ext cx="5453003" cy="1538883"/>
            </a:xfrm>
            <a:prstGeom prst="rect">
              <a:avLst/>
            </a:prstGeom>
            <a:noFill/>
          </p:spPr>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defPPr>
                <a:defRPr lang="ja-JP"/>
              </a:defPPr>
              <a:lvl1pPr marL="0" algn="l" defTabSz="995416" rtl="0" eaLnBrk="1" latinLnBrk="0" hangingPunct="1">
                <a:defRPr kumimoji="1" sz="1959" kern="1200">
                  <a:solidFill>
                    <a:schemeClr val="tx1"/>
                  </a:solidFill>
                  <a:latin typeface="+mn-lt"/>
                  <a:ea typeface="+mn-ea"/>
                  <a:cs typeface="+mn-cs"/>
                </a:defRPr>
              </a:lvl1pPr>
              <a:lvl2pPr marL="497708" algn="l" defTabSz="995416" rtl="0" eaLnBrk="1" latinLnBrk="0" hangingPunct="1">
                <a:defRPr kumimoji="1" sz="1959" kern="1200">
                  <a:solidFill>
                    <a:schemeClr val="tx1"/>
                  </a:solidFill>
                  <a:latin typeface="+mn-lt"/>
                  <a:ea typeface="+mn-ea"/>
                  <a:cs typeface="+mn-cs"/>
                </a:defRPr>
              </a:lvl2pPr>
              <a:lvl3pPr marL="995416" algn="l" defTabSz="995416" rtl="0" eaLnBrk="1" latinLnBrk="0" hangingPunct="1">
                <a:defRPr kumimoji="1" sz="1959" kern="1200">
                  <a:solidFill>
                    <a:schemeClr val="tx1"/>
                  </a:solidFill>
                  <a:latin typeface="+mn-lt"/>
                  <a:ea typeface="+mn-ea"/>
                  <a:cs typeface="+mn-cs"/>
                </a:defRPr>
              </a:lvl3pPr>
              <a:lvl4pPr marL="1493124" algn="l" defTabSz="995416" rtl="0" eaLnBrk="1" latinLnBrk="0" hangingPunct="1">
                <a:defRPr kumimoji="1" sz="1959" kern="1200">
                  <a:solidFill>
                    <a:schemeClr val="tx1"/>
                  </a:solidFill>
                  <a:latin typeface="+mn-lt"/>
                  <a:ea typeface="+mn-ea"/>
                  <a:cs typeface="+mn-cs"/>
                </a:defRPr>
              </a:lvl4pPr>
              <a:lvl5pPr marL="1990832" algn="l" defTabSz="995416" rtl="0" eaLnBrk="1" latinLnBrk="0" hangingPunct="1">
                <a:defRPr kumimoji="1" sz="1959" kern="1200">
                  <a:solidFill>
                    <a:schemeClr val="tx1"/>
                  </a:solidFill>
                  <a:latin typeface="+mn-lt"/>
                  <a:ea typeface="+mn-ea"/>
                  <a:cs typeface="+mn-cs"/>
                </a:defRPr>
              </a:lvl5pPr>
              <a:lvl6pPr marL="2488540" algn="l" defTabSz="995416" rtl="0" eaLnBrk="1" latinLnBrk="0" hangingPunct="1">
                <a:defRPr kumimoji="1" sz="1959" kern="1200">
                  <a:solidFill>
                    <a:schemeClr val="tx1"/>
                  </a:solidFill>
                  <a:latin typeface="+mn-lt"/>
                  <a:ea typeface="+mn-ea"/>
                  <a:cs typeface="+mn-cs"/>
                </a:defRPr>
              </a:lvl6pPr>
              <a:lvl7pPr marL="2986248" algn="l" defTabSz="995416" rtl="0" eaLnBrk="1" latinLnBrk="0" hangingPunct="1">
                <a:defRPr kumimoji="1" sz="1959" kern="1200">
                  <a:solidFill>
                    <a:schemeClr val="tx1"/>
                  </a:solidFill>
                  <a:latin typeface="+mn-lt"/>
                  <a:ea typeface="+mn-ea"/>
                  <a:cs typeface="+mn-cs"/>
                </a:defRPr>
              </a:lvl7pPr>
              <a:lvl8pPr marL="3483955" algn="l" defTabSz="995416" rtl="0" eaLnBrk="1" latinLnBrk="0" hangingPunct="1">
                <a:defRPr kumimoji="1" sz="1959" kern="1200">
                  <a:solidFill>
                    <a:schemeClr val="tx1"/>
                  </a:solidFill>
                  <a:latin typeface="+mn-lt"/>
                  <a:ea typeface="+mn-ea"/>
                  <a:cs typeface="+mn-cs"/>
                </a:defRPr>
              </a:lvl8pPr>
              <a:lvl9pPr marL="3981663" algn="l" defTabSz="995416" rtl="0" eaLnBrk="1" latinLnBrk="0" hangingPunct="1">
                <a:defRPr kumimoji="1" sz="1959" kern="1200">
                  <a:solidFill>
                    <a:schemeClr val="tx1"/>
                  </a:solidFill>
                  <a:latin typeface="+mn-lt"/>
                  <a:ea typeface="+mn-ea"/>
                  <a:cs typeface="+mn-cs"/>
                </a:defRPr>
              </a:lvl9pPr>
            </a:lstStyle>
            <a:p>
              <a:pPr>
                <a:lnSpc>
                  <a:spcPct val="150000"/>
                </a:lnSpc>
              </a:pPr>
              <a:r>
                <a:rPr lang="ja-JP" sz="1600">
                  <a:solidFill>
                    <a:srgbClr val="008CCF"/>
                  </a:solidFill>
                  <a:latin typeface="Meiryo"/>
                  <a:ea typeface="Meiryo"/>
                  <a:cs typeface="+mn-lt"/>
                </a:rPr>
                <a:t>●</a:t>
              </a:r>
              <a:r>
                <a:rPr lang="ja-JP" sz="1600">
                  <a:latin typeface="Meiryo"/>
                  <a:ea typeface="Meiryo"/>
                  <a:cs typeface="+mn-lt"/>
                </a:rPr>
                <a:t> </a:t>
              </a:r>
              <a:r>
                <a:rPr lang="ja-JP" altLang="en-US" sz="1600">
                  <a:latin typeface="Meiryo"/>
                  <a:ea typeface="Meiryo"/>
                  <a:cs typeface="+mn-lt"/>
                </a:rPr>
                <a:t>人権へ</a:t>
              </a:r>
              <a:r>
                <a:rPr lang="ja-JP" sz="1600">
                  <a:latin typeface="Meiryo"/>
                  <a:ea typeface="Meiryo"/>
                  <a:cs typeface="+mn-lt"/>
                </a:rPr>
                <a:t>の</a:t>
              </a:r>
              <a:r>
                <a:rPr lang="ja-JP" altLang="en-US" sz="1600">
                  <a:latin typeface="Meiryo"/>
                  <a:ea typeface="Meiryo"/>
                  <a:cs typeface="+mn-lt"/>
                </a:rPr>
                <a:t>取り組み</a:t>
              </a:r>
              <a:endParaRPr lang="ja-JP" sz="1600">
                <a:latin typeface="Meiryo"/>
                <a:ea typeface="Meiryo"/>
              </a:endParaRPr>
            </a:p>
            <a:p>
              <a:pPr>
                <a:lnSpc>
                  <a:spcPct val="150000"/>
                </a:lnSpc>
              </a:pPr>
              <a:r>
                <a:rPr lang="ja-JP" altLang="en-US" sz="1600">
                  <a:solidFill>
                    <a:srgbClr val="008CCF"/>
                  </a:solidFill>
                  <a:latin typeface="Meiryo"/>
                  <a:ea typeface="Meiryo"/>
                  <a:cs typeface="+mn-lt"/>
                </a:rPr>
                <a:t>●</a:t>
              </a:r>
              <a:r>
                <a:rPr lang="ja-JP" altLang="en-US" sz="1600">
                  <a:latin typeface="Meiryo"/>
                  <a:ea typeface="Meiryo"/>
                  <a:cs typeface="+mn-lt"/>
                </a:rPr>
                <a:t> </a:t>
              </a:r>
              <a:r>
                <a:rPr lang="ja-JP" sz="1600">
                  <a:latin typeface="Meiryo"/>
                  <a:ea typeface="Meiryo"/>
                  <a:cs typeface="+mn-lt"/>
                </a:rPr>
                <a:t>ジ</a:t>
              </a:r>
              <a:r>
                <a:rPr lang="ja-JP" altLang="en-US" sz="1600">
                  <a:latin typeface="Meiryo"/>
                  <a:ea typeface="Meiryo"/>
                  <a:cs typeface="+mn-lt"/>
                </a:rPr>
                <a:t>ェ</a:t>
              </a:r>
              <a:r>
                <a:rPr lang="ja-JP" sz="1600">
                  <a:latin typeface="Meiryo"/>
                  <a:ea typeface="Meiryo"/>
                  <a:cs typeface="+mn-lt"/>
                </a:rPr>
                <a:t>ン</a:t>
              </a:r>
              <a:r>
                <a:rPr lang="ja-JP" altLang="en-US" sz="1600">
                  <a:latin typeface="Meiryo"/>
                  <a:ea typeface="Meiryo"/>
                  <a:cs typeface="+mn-lt"/>
                </a:rPr>
                <a:t>ダー平等</a:t>
              </a:r>
              <a:r>
                <a:rPr lang="ja-JP" sz="1600">
                  <a:latin typeface="Meiryo"/>
                  <a:ea typeface="Meiryo"/>
                  <a:cs typeface="+mn-lt"/>
                </a:rPr>
                <a:t>への取り組み</a:t>
              </a:r>
              <a:endParaRPr lang="ja-JP" altLang="en-US" sz="1600">
                <a:latin typeface="Meiryo"/>
                <a:ea typeface="Meiryo"/>
                <a:cs typeface="+mn-lt"/>
              </a:endParaRPr>
            </a:p>
            <a:p>
              <a:pPr>
                <a:lnSpc>
                  <a:spcPct val="150000"/>
                </a:lnSpc>
              </a:pPr>
              <a:r>
                <a:rPr lang="ja-JP" sz="1600">
                  <a:solidFill>
                    <a:srgbClr val="008CCF"/>
                  </a:solidFill>
                  <a:latin typeface="Meiryo"/>
                  <a:ea typeface="Meiryo"/>
                  <a:cs typeface="+mn-lt"/>
                </a:rPr>
                <a:t>●</a:t>
              </a:r>
              <a:r>
                <a:rPr lang="ja-JP" sz="1600">
                  <a:latin typeface="Meiryo"/>
                  <a:ea typeface="Meiryo"/>
                  <a:cs typeface="+mn-lt"/>
                </a:rPr>
                <a:t> </a:t>
              </a:r>
              <a:r>
                <a:rPr lang="ja-JP" altLang="en-US" sz="1600">
                  <a:latin typeface="Meiryo"/>
                  <a:ea typeface="Meiryo"/>
                  <a:cs typeface="+mn-lt"/>
                </a:rPr>
                <a:t>サステナビリティボンドとしての</a:t>
              </a:r>
              <a:r>
                <a:rPr lang="en-US" altLang="ja-JP" sz="1600">
                  <a:latin typeface="Meiryo"/>
                  <a:ea typeface="+mn-lt"/>
                  <a:cs typeface="+mn-lt"/>
                </a:rPr>
                <a:t>JICA</a:t>
              </a:r>
              <a:r>
                <a:rPr lang="ja-JP" altLang="en-US" sz="1600">
                  <a:latin typeface="Meiryo"/>
                  <a:ea typeface="Meiryo"/>
                  <a:cs typeface="+mn-lt"/>
                </a:rPr>
                <a:t>債</a:t>
              </a:r>
              <a:endParaRPr lang="ja-JP" altLang="en-US" sz="1600">
                <a:latin typeface="Meiryo"/>
                <a:ea typeface="Meiryo"/>
              </a:endParaRPr>
            </a:p>
            <a:p>
              <a:pPr>
                <a:lnSpc>
                  <a:spcPct val="150000"/>
                </a:lnSpc>
              </a:pPr>
              <a:r>
                <a:rPr lang="ja-JP" sz="1600">
                  <a:solidFill>
                    <a:srgbClr val="008CCF"/>
                  </a:solidFill>
                  <a:latin typeface="Meiryo"/>
                  <a:ea typeface="Meiryo"/>
                  <a:cs typeface="+mn-lt"/>
                </a:rPr>
                <a:t>●</a:t>
              </a:r>
              <a:r>
                <a:rPr lang="ja-JP" sz="1600">
                  <a:latin typeface="Meiryo"/>
                  <a:ea typeface="Meiryo"/>
                  <a:cs typeface="+mn-lt"/>
                </a:rPr>
                <a:t> </a:t>
              </a:r>
              <a:r>
                <a:rPr lang="ja-JP" altLang="en-US" sz="1600">
                  <a:latin typeface="Meiryo"/>
                  <a:ea typeface="Meiryo"/>
                  <a:cs typeface="+mn-lt"/>
                </a:rPr>
                <a:t>サステナブルな調達</a:t>
              </a:r>
              <a:endParaRPr lang="ja-JP" sz="1600">
                <a:latin typeface="Meiryo"/>
                <a:ea typeface="Meiryo"/>
              </a:endParaRPr>
            </a:p>
          </p:txBody>
        </p:sp>
      </p:grpSp>
      <p:grpSp>
        <p:nvGrpSpPr>
          <p:cNvPr id="18" name="グループ化 17">
            <a:extLst>
              <a:ext uri="{FF2B5EF4-FFF2-40B4-BE49-F238E27FC236}">
                <a16:creationId xmlns:a16="http://schemas.microsoft.com/office/drawing/2014/main" id="{978A9EB8-320D-5383-E79F-CC9841DDD688}"/>
              </a:ext>
            </a:extLst>
          </p:cNvPr>
          <p:cNvGrpSpPr/>
          <p:nvPr/>
        </p:nvGrpSpPr>
        <p:grpSpPr>
          <a:xfrm>
            <a:off x="1410884" y="5600248"/>
            <a:ext cx="8485241" cy="1169551"/>
            <a:chOff x="1767648" y="5417916"/>
            <a:chExt cx="8485241" cy="1169551"/>
          </a:xfrm>
        </p:grpSpPr>
        <p:sp>
          <p:nvSpPr>
            <p:cNvPr id="5" name="テキスト ボックス 4">
              <a:extLst>
                <a:ext uri="{FF2B5EF4-FFF2-40B4-BE49-F238E27FC236}">
                  <a16:creationId xmlns:a16="http://schemas.microsoft.com/office/drawing/2014/main" id="{2A89117F-90E6-7AD5-D827-7F934F5DCB1B}"/>
                </a:ext>
              </a:extLst>
            </p:cNvPr>
            <p:cNvSpPr txBox="1"/>
            <p:nvPr/>
          </p:nvSpPr>
          <p:spPr>
            <a:xfrm>
              <a:off x="1767648" y="5632687"/>
              <a:ext cx="3141969" cy="738664"/>
            </a:xfrm>
            <a:prstGeom prst="rect">
              <a:avLst/>
            </a:prstGeom>
            <a:noFill/>
          </p:spPr>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defPPr>
                <a:defRPr lang="ja-JP"/>
              </a:defPPr>
              <a:lvl1pPr marL="0" algn="l" defTabSz="995416" rtl="0" eaLnBrk="1" latinLnBrk="0" hangingPunct="1">
                <a:defRPr kumimoji="1" sz="1959" kern="1200">
                  <a:solidFill>
                    <a:schemeClr val="tx1"/>
                  </a:solidFill>
                  <a:latin typeface="+mn-lt"/>
                  <a:ea typeface="+mn-ea"/>
                  <a:cs typeface="+mn-cs"/>
                </a:defRPr>
              </a:lvl1pPr>
              <a:lvl2pPr marL="497708" algn="l" defTabSz="995416" rtl="0" eaLnBrk="1" latinLnBrk="0" hangingPunct="1">
                <a:defRPr kumimoji="1" sz="1959" kern="1200">
                  <a:solidFill>
                    <a:schemeClr val="tx1"/>
                  </a:solidFill>
                  <a:latin typeface="+mn-lt"/>
                  <a:ea typeface="+mn-ea"/>
                  <a:cs typeface="+mn-cs"/>
                </a:defRPr>
              </a:lvl2pPr>
              <a:lvl3pPr marL="995416" algn="l" defTabSz="995416" rtl="0" eaLnBrk="1" latinLnBrk="0" hangingPunct="1">
                <a:defRPr kumimoji="1" sz="1959" kern="1200">
                  <a:solidFill>
                    <a:schemeClr val="tx1"/>
                  </a:solidFill>
                  <a:latin typeface="+mn-lt"/>
                  <a:ea typeface="+mn-ea"/>
                  <a:cs typeface="+mn-cs"/>
                </a:defRPr>
              </a:lvl3pPr>
              <a:lvl4pPr marL="1493124" algn="l" defTabSz="995416" rtl="0" eaLnBrk="1" latinLnBrk="0" hangingPunct="1">
                <a:defRPr kumimoji="1" sz="1959" kern="1200">
                  <a:solidFill>
                    <a:schemeClr val="tx1"/>
                  </a:solidFill>
                  <a:latin typeface="+mn-lt"/>
                  <a:ea typeface="+mn-ea"/>
                  <a:cs typeface="+mn-cs"/>
                </a:defRPr>
              </a:lvl4pPr>
              <a:lvl5pPr marL="1990832" algn="l" defTabSz="995416" rtl="0" eaLnBrk="1" latinLnBrk="0" hangingPunct="1">
                <a:defRPr kumimoji="1" sz="1959" kern="1200">
                  <a:solidFill>
                    <a:schemeClr val="tx1"/>
                  </a:solidFill>
                  <a:latin typeface="+mn-lt"/>
                  <a:ea typeface="+mn-ea"/>
                  <a:cs typeface="+mn-cs"/>
                </a:defRPr>
              </a:lvl5pPr>
              <a:lvl6pPr marL="2488540" algn="l" defTabSz="995416" rtl="0" eaLnBrk="1" latinLnBrk="0" hangingPunct="1">
                <a:defRPr kumimoji="1" sz="1959" kern="1200">
                  <a:solidFill>
                    <a:schemeClr val="tx1"/>
                  </a:solidFill>
                  <a:latin typeface="+mn-lt"/>
                  <a:ea typeface="+mn-ea"/>
                  <a:cs typeface="+mn-cs"/>
                </a:defRPr>
              </a:lvl6pPr>
              <a:lvl7pPr marL="2986248" algn="l" defTabSz="995416" rtl="0" eaLnBrk="1" latinLnBrk="0" hangingPunct="1">
                <a:defRPr kumimoji="1" sz="1959" kern="1200">
                  <a:solidFill>
                    <a:schemeClr val="tx1"/>
                  </a:solidFill>
                  <a:latin typeface="+mn-lt"/>
                  <a:ea typeface="+mn-ea"/>
                  <a:cs typeface="+mn-cs"/>
                </a:defRPr>
              </a:lvl7pPr>
              <a:lvl8pPr marL="3483955" algn="l" defTabSz="995416" rtl="0" eaLnBrk="1" latinLnBrk="0" hangingPunct="1">
                <a:defRPr kumimoji="1" sz="1959" kern="1200">
                  <a:solidFill>
                    <a:schemeClr val="tx1"/>
                  </a:solidFill>
                  <a:latin typeface="+mn-lt"/>
                  <a:ea typeface="+mn-ea"/>
                  <a:cs typeface="+mn-cs"/>
                </a:defRPr>
              </a:lvl8pPr>
              <a:lvl9pPr marL="3981663" algn="l" defTabSz="995416" rtl="0" eaLnBrk="1" latinLnBrk="0" hangingPunct="1">
                <a:defRPr kumimoji="1" sz="1959" kern="1200">
                  <a:solidFill>
                    <a:schemeClr val="tx1"/>
                  </a:solidFill>
                  <a:latin typeface="+mn-lt"/>
                  <a:ea typeface="+mn-ea"/>
                  <a:cs typeface="+mn-cs"/>
                </a:defRPr>
              </a:lvl9pPr>
            </a:lstStyle>
            <a:p>
              <a:pPr algn="ctr"/>
              <a:r>
                <a:rPr lang="en-US" altLang="ja-JP" sz="2500" b="1">
                  <a:latin typeface="Meiryo"/>
                  <a:ea typeface="+mn-lt"/>
                  <a:cs typeface="+mn-lt"/>
                </a:rPr>
                <a:t>Governance</a:t>
              </a:r>
              <a:endParaRPr lang="ja-JP" altLang="en-US" sz="1400">
                <a:latin typeface="Meiryo"/>
                <a:ea typeface="Meiryo"/>
                <a:cs typeface="+mn-lt"/>
              </a:endParaRPr>
            </a:p>
            <a:p>
              <a:pPr algn="ctr"/>
              <a:r>
                <a:rPr lang="ja-JP" altLang="en-US" sz="1700" b="1">
                  <a:latin typeface="Meiryo"/>
                  <a:ea typeface="Meiryo"/>
                  <a:cs typeface="+mn-lt"/>
                </a:rPr>
                <a:t>ガバ</a:t>
              </a:r>
              <a:r>
                <a:rPr lang="ja-JP" sz="1700" b="1">
                  <a:latin typeface="Meiryo"/>
                  <a:ea typeface="Meiryo"/>
                  <a:cs typeface="+mn-lt"/>
                </a:rPr>
                <a:t>ナンス</a:t>
              </a:r>
              <a:endParaRPr lang="ja-JP" sz="1700">
                <a:latin typeface="Meiryo"/>
                <a:ea typeface="Meiryo"/>
                <a:cs typeface="+mn-lt"/>
              </a:endParaRPr>
            </a:p>
          </p:txBody>
        </p:sp>
        <p:sp>
          <p:nvSpPr>
            <p:cNvPr id="12" name="テキスト ボックス 11">
              <a:extLst>
                <a:ext uri="{FF2B5EF4-FFF2-40B4-BE49-F238E27FC236}">
                  <a16:creationId xmlns:a16="http://schemas.microsoft.com/office/drawing/2014/main" id="{53A6DDB0-F1C0-1CFD-A357-1D4DC391E919}"/>
                </a:ext>
              </a:extLst>
            </p:cNvPr>
            <p:cNvSpPr txBox="1"/>
            <p:nvPr/>
          </p:nvSpPr>
          <p:spPr>
            <a:xfrm>
              <a:off x="4799886" y="5417916"/>
              <a:ext cx="5453003" cy="1169551"/>
            </a:xfrm>
            <a:prstGeom prst="rect">
              <a:avLst/>
            </a:prstGeom>
            <a:noFill/>
          </p:spPr>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defPPr>
                <a:defRPr lang="ja-JP"/>
              </a:defPPr>
              <a:lvl1pPr marL="0" algn="l" defTabSz="995416" rtl="0" eaLnBrk="1" latinLnBrk="0" hangingPunct="1">
                <a:defRPr kumimoji="1" sz="1959" kern="1200">
                  <a:solidFill>
                    <a:schemeClr val="tx1"/>
                  </a:solidFill>
                  <a:latin typeface="+mn-lt"/>
                  <a:ea typeface="+mn-ea"/>
                  <a:cs typeface="+mn-cs"/>
                </a:defRPr>
              </a:lvl1pPr>
              <a:lvl2pPr marL="497708" algn="l" defTabSz="995416" rtl="0" eaLnBrk="1" latinLnBrk="0" hangingPunct="1">
                <a:defRPr kumimoji="1" sz="1959" kern="1200">
                  <a:solidFill>
                    <a:schemeClr val="tx1"/>
                  </a:solidFill>
                  <a:latin typeface="+mn-lt"/>
                  <a:ea typeface="+mn-ea"/>
                  <a:cs typeface="+mn-cs"/>
                </a:defRPr>
              </a:lvl2pPr>
              <a:lvl3pPr marL="995416" algn="l" defTabSz="995416" rtl="0" eaLnBrk="1" latinLnBrk="0" hangingPunct="1">
                <a:defRPr kumimoji="1" sz="1959" kern="1200">
                  <a:solidFill>
                    <a:schemeClr val="tx1"/>
                  </a:solidFill>
                  <a:latin typeface="+mn-lt"/>
                  <a:ea typeface="+mn-ea"/>
                  <a:cs typeface="+mn-cs"/>
                </a:defRPr>
              </a:lvl3pPr>
              <a:lvl4pPr marL="1493124" algn="l" defTabSz="995416" rtl="0" eaLnBrk="1" latinLnBrk="0" hangingPunct="1">
                <a:defRPr kumimoji="1" sz="1959" kern="1200">
                  <a:solidFill>
                    <a:schemeClr val="tx1"/>
                  </a:solidFill>
                  <a:latin typeface="+mn-lt"/>
                  <a:ea typeface="+mn-ea"/>
                  <a:cs typeface="+mn-cs"/>
                </a:defRPr>
              </a:lvl4pPr>
              <a:lvl5pPr marL="1990832" algn="l" defTabSz="995416" rtl="0" eaLnBrk="1" latinLnBrk="0" hangingPunct="1">
                <a:defRPr kumimoji="1" sz="1959" kern="1200">
                  <a:solidFill>
                    <a:schemeClr val="tx1"/>
                  </a:solidFill>
                  <a:latin typeface="+mn-lt"/>
                  <a:ea typeface="+mn-ea"/>
                  <a:cs typeface="+mn-cs"/>
                </a:defRPr>
              </a:lvl5pPr>
              <a:lvl6pPr marL="2488540" algn="l" defTabSz="995416" rtl="0" eaLnBrk="1" latinLnBrk="0" hangingPunct="1">
                <a:defRPr kumimoji="1" sz="1959" kern="1200">
                  <a:solidFill>
                    <a:schemeClr val="tx1"/>
                  </a:solidFill>
                  <a:latin typeface="+mn-lt"/>
                  <a:ea typeface="+mn-ea"/>
                  <a:cs typeface="+mn-cs"/>
                </a:defRPr>
              </a:lvl6pPr>
              <a:lvl7pPr marL="2986248" algn="l" defTabSz="995416" rtl="0" eaLnBrk="1" latinLnBrk="0" hangingPunct="1">
                <a:defRPr kumimoji="1" sz="1959" kern="1200">
                  <a:solidFill>
                    <a:schemeClr val="tx1"/>
                  </a:solidFill>
                  <a:latin typeface="+mn-lt"/>
                  <a:ea typeface="+mn-ea"/>
                  <a:cs typeface="+mn-cs"/>
                </a:defRPr>
              </a:lvl7pPr>
              <a:lvl8pPr marL="3483955" algn="l" defTabSz="995416" rtl="0" eaLnBrk="1" latinLnBrk="0" hangingPunct="1">
                <a:defRPr kumimoji="1" sz="1959" kern="1200">
                  <a:solidFill>
                    <a:schemeClr val="tx1"/>
                  </a:solidFill>
                  <a:latin typeface="+mn-lt"/>
                  <a:ea typeface="+mn-ea"/>
                  <a:cs typeface="+mn-cs"/>
                </a:defRPr>
              </a:lvl8pPr>
              <a:lvl9pPr marL="3981663" algn="l" defTabSz="995416" rtl="0" eaLnBrk="1" latinLnBrk="0" hangingPunct="1">
                <a:defRPr kumimoji="1" sz="1959" kern="1200">
                  <a:solidFill>
                    <a:schemeClr val="tx1"/>
                  </a:solidFill>
                  <a:latin typeface="+mn-lt"/>
                  <a:ea typeface="+mn-ea"/>
                  <a:cs typeface="+mn-cs"/>
                </a:defRPr>
              </a:lvl9pPr>
            </a:lstStyle>
            <a:p>
              <a:pPr>
                <a:lnSpc>
                  <a:spcPct val="150000"/>
                </a:lnSpc>
              </a:pPr>
              <a:r>
                <a:rPr lang="ja-JP" altLang="en-US" sz="1600">
                  <a:solidFill>
                    <a:srgbClr val="008CCF"/>
                  </a:solidFill>
                  <a:latin typeface="Meiryo"/>
                  <a:ea typeface="Meiryo"/>
                  <a:cs typeface="+mn-lt"/>
                </a:rPr>
                <a:t>●</a:t>
              </a:r>
              <a:r>
                <a:rPr lang="ja-JP" altLang="en-US" sz="1600">
                  <a:latin typeface="Meiryo"/>
                  <a:ea typeface="Meiryo"/>
                  <a:cs typeface="+mn-lt"/>
                </a:rPr>
                <a:t> サステナビリティ推進体制</a:t>
              </a:r>
              <a:endParaRPr lang="ja-JP" sz="1600">
                <a:latin typeface="Meiryo"/>
                <a:ea typeface="Meiryo"/>
              </a:endParaRPr>
            </a:p>
            <a:p>
              <a:pPr>
                <a:lnSpc>
                  <a:spcPct val="150000"/>
                </a:lnSpc>
              </a:pPr>
              <a:r>
                <a:rPr lang="ja-JP" altLang="en-US" sz="1600">
                  <a:solidFill>
                    <a:srgbClr val="008CCF"/>
                  </a:solidFill>
                  <a:latin typeface="Meiryo"/>
                  <a:ea typeface="Meiryo"/>
                  <a:cs typeface="+mn-lt"/>
                </a:rPr>
                <a:t>●</a:t>
              </a:r>
              <a:r>
                <a:rPr lang="ja-JP" altLang="en-US" sz="1600">
                  <a:latin typeface="Meiryo"/>
                  <a:ea typeface="Meiryo"/>
                  <a:cs typeface="+mn-lt"/>
                </a:rPr>
                <a:t> </a:t>
              </a:r>
              <a:r>
                <a:rPr lang="ja-JP" sz="1600">
                  <a:latin typeface="Meiryo"/>
                  <a:ea typeface="Meiryo"/>
                  <a:cs typeface="+mn-lt"/>
                </a:rPr>
                <a:t>環境</a:t>
              </a:r>
              <a:r>
                <a:rPr lang="ja-JP" altLang="en-US" sz="1600">
                  <a:latin typeface="Meiryo"/>
                  <a:ea typeface="Meiryo"/>
                  <a:cs typeface="+mn-lt"/>
                </a:rPr>
                <a:t>社会配慮</a:t>
              </a:r>
              <a:endParaRPr lang="ja-JP" altLang="en-US" sz="1600">
                <a:latin typeface="Meiryo"/>
                <a:ea typeface="Meiryo"/>
              </a:endParaRPr>
            </a:p>
            <a:p>
              <a:pPr>
                <a:lnSpc>
                  <a:spcPct val="150000"/>
                </a:lnSpc>
              </a:pPr>
              <a:r>
                <a:rPr lang="ja-JP" altLang="en-US" sz="1600">
                  <a:solidFill>
                    <a:srgbClr val="008CCF"/>
                  </a:solidFill>
                  <a:latin typeface="Meiryo"/>
                  <a:ea typeface="Meiryo"/>
                  <a:cs typeface="+mn-lt"/>
                </a:rPr>
                <a:t>●</a:t>
              </a:r>
              <a:r>
                <a:rPr lang="ja-JP" altLang="en-US" sz="1600">
                  <a:latin typeface="Meiryo"/>
                  <a:ea typeface="Meiryo"/>
                  <a:cs typeface="+mn-lt"/>
                </a:rPr>
                <a:t> 組織内外とのエン</a:t>
              </a:r>
              <a:r>
                <a:rPr lang="ja-JP" sz="1600">
                  <a:latin typeface="Meiryo"/>
                  <a:ea typeface="Meiryo"/>
                  <a:cs typeface="+mn-lt"/>
                </a:rPr>
                <a:t>ゲージメント</a:t>
              </a:r>
            </a:p>
          </p:txBody>
        </p:sp>
      </p:grpSp>
      <p:grpSp>
        <p:nvGrpSpPr>
          <p:cNvPr id="14" name="グループ化 13">
            <a:extLst>
              <a:ext uri="{FF2B5EF4-FFF2-40B4-BE49-F238E27FC236}">
                <a16:creationId xmlns:a16="http://schemas.microsoft.com/office/drawing/2014/main" id="{88E3BC10-E6E8-7B6F-028B-EACCCC2BE9C3}"/>
              </a:ext>
            </a:extLst>
          </p:cNvPr>
          <p:cNvGrpSpPr/>
          <p:nvPr/>
        </p:nvGrpSpPr>
        <p:grpSpPr>
          <a:xfrm>
            <a:off x="10154487" y="7132940"/>
            <a:ext cx="476056" cy="275437"/>
            <a:chOff x="9952321" y="7089339"/>
            <a:chExt cx="476056" cy="275437"/>
          </a:xfrm>
        </p:grpSpPr>
        <p:sp>
          <p:nvSpPr>
            <p:cNvPr id="11" name="楕円 10">
              <a:extLst>
                <a:ext uri="{FF2B5EF4-FFF2-40B4-BE49-F238E27FC236}">
                  <a16:creationId xmlns:a16="http://schemas.microsoft.com/office/drawing/2014/main" id="{64E6266B-4C1F-2137-E001-0C58357D5775}"/>
                </a:ext>
              </a:extLst>
            </p:cNvPr>
            <p:cNvSpPr/>
            <p:nvPr/>
          </p:nvSpPr>
          <p:spPr>
            <a:xfrm>
              <a:off x="10050709" y="7089339"/>
              <a:ext cx="273941" cy="275258"/>
            </a:xfrm>
            <a:prstGeom prst="ellipse">
              <a:avLst/>
            </a:prstGeom>
            <a:solidFill>
              <a:srgbClr val="EFEFE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13" name="テキスト ボックス 12">
              <a:extLst>
                <a:ext uri="{FF2B5EF4-FFF2-40B4-BE49-F238E27FC236}">
                  <a16:creationId xmlns:a16="http://schemas.microsoft.com/office/drawing/2014/main" id="{8782731C-6709-0649-E47D-E07CEE9183D4}"/>
                </a:ext>
              </a:extLst>
            </p:cNvPr>
            <p:cNvSpPr txBox="1"/>
            <p:nvPr/>
          </p:nvSpPr>
          <p:spPr>
            <a:xfrm>
              <a:off x="9952321" y="7118555"/>
              <a:ext cx="476056" cy="246221"/>
            </a:xfrm>
            <a:prstGeom prst="rect">
              <a:avLst/>
            </a:prstGeom>
            <a:noFill/>
          </p:spPr>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algn="ctr"/>
              <a:r>
                <a:rPr lang="ja-JP" altLang="en-US" sz="1000" dirty="0">
                  <a:latin typeface="Meiryo"/>
                  <a:ea typeface="Meiryo"/>
                </a:rPr>
                <a:t>08</a:t>
              </a:r>
              <a:endParaRPr lang="ja-JP" sz="1000" dirty="0">
                <a:latin typeface="Meiryo"/>
                <a:ea typeface="Meiryo"/>
              </a:endParaRPr>
            </a:p>
          </p:txBody>
        </p:sp>
      </p:grpSp>
    </p:spTree>
    <p:extLst>
      <p:ext uri="{BB962C8B-B14F-4D97-AF65-F5344CB8AC3E}">
        <p14:creationId xmlns:p14="http://schemas.microsoft.com/office/powerpoint/2010/main" val="1184899527"/>
      </p:ext>
    </p:extLst>
  </p:cSld>
  <p:clrMapOvr>
    <a:masterClrMapping/>
  </p:clrMapOvr>
</p:sld>
</file>

<file path=ppt/theme/theme1.xml><?xml version="1.0" encoding="utf-8"?>
<a:theme xmlns:a="http://schemas.openxmlformats.org/drawingml/2006/main" name="デザインの設定">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游ゴシック Light"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游ゴシック Light"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emplate/>
  <TotalTime>74</TotalTime>
  <Words>2511</Words>
  <Application>Microsoft Office PowerPoint</Application>
  <PresentationFormat>Custom</PresentationFormat>
  <Paragraphs>411</Paragraphs>
  <Slides>26</Slides>
  <Notes>1</Notes>
  <HiddenSlides>0</HiddenSlides>
  <MMClips>0</MMClips>
  <ScaleCrop>false</ScaleCrop>
  <HeadingPairs>
    <vt:vector size="4" baseType="variant">
      <vt:variant>
        <vt:lpstr>Theme</vt:lpstr>
      </vt:variant>
      <vt:variant>
        <vt:i4>1</vt:i4>
      </vt:variant>
      <vt:variant>
        <vt:lpstr>Slide Titles</vt:lpstr>
      </vt:variant>
      <vt:variant>
        <vt:i4>26</vt:i4>
      </vt:variant>
    </vt:vector>
  </HeadingPairs>
  <TitlesOfParts>
    <vt:vector size="27" baseType="lpstr">
      <vt:lpstr>デザインの設定</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浩之 奥野</cp:lastModifiedBy>
  <cp:revision>928</cp:revision>
  <dcterms:created xsi:type="dcterms:W3CDTF">2025-05-30T05:20:29Z</dcterms:created>
  <dcterms:modified xsi:type="dcterms:W3CDTF">2025-06-19T11:40:44Z</dcterms:modified>
</cp:coreProperties>
</file>