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3" r:id="rId2"/>
    <p:sldMasterId id="2147483660" r:id="rId3"/>
    <p:sldMasterId id="2147483671" r:id="rId4"/>
    <p:sldMasterId id="2147483683" r:id="rId5"/>
    <p:sldMasterId id="2147483709" r:id="rId6"/>
    <p:sldMasterId id="2147483717" r:id="rId7"/>
    <p:sldMasterId id="2147483729" r:id="rId8"/>
  </p:sldMasterIdLst>
  <p:notesMasterIdLst>
    <p:notesMasterId r:id="rId41"/>
  </p:notesMasterIdLst>
  <p:sldIdLst>
    <p:sldId id="256" r:id="rId9"/>
    <p:sldId id="302" r:id="rId10"/>
    <p:sldId id="257" r:id="rId11"/>
    <p:sldId id="259" r:id="rId12"/>
    <p:sldId id="592" r:id="rId13"/>
    <p:sldId id="593" r:id="rId14"/>
    <p:sldId id="594" r:id="rId15"/>
    <p:sldId id="271" r:id="rId16"/>
    <p:sldId id="605" r:id="rId17"/>
    <p:sldId id="273" r:id="rId18"/>
    <p:sldId id="763" r:id="rId19"/>
    <p:sldId id="764" r:id="rId20"/>
    <p:sldId id="258" r:id="rId21"/>
    <p:sldId id="604" r:id="rId22"/>
    <p:sldId id="277" r:id="rId23"/>
    <p:sldId id="755" r:id="rId24"/>
    <p:sldId id="756" r:id="rId25"/>
    <p:sldId id="757" r:id="rId26"/>
    <p:sldId id="602" r:id="rId27"/>
    <p:sldId id="279" r:id="rId28"/>
    <p:sldId id="289" r:id="rId29"/>
    <p:sldId id="303" r:id="rId30"/>
    <p:sldId id="304" r:id="rId31"/>
    <p:sldId id="600" r:id="rId32"/>
    <p:sldId id="607" r:id="rId33"/>
    <p:sldId id="603" r:id="rId34"/>
    <p:sldId id="761" r:id="rId35"/>
    <p:sldId id="262" r:id="rId36"/>
    <p:sldId id="599" r:id="rId37"/>
    <p:sldId id="260" r:id="rId38"/>
    <p:sldId id="762" r:id="rId39"/>
    <p:sldId id="765" r:id="rId40"/>
  </p:sldIdLst>
  <p:sldSz cx="18288000" cy="10287000"/>
  <p:notesSz cx="10287000" cy="18288000"/>
  <p:embeddedFontLst>
    <p:embeddedFont>
      <p:font typeface="Noto Sans JP" panose="020B0604020202020204" charset="-128"/>
      <p:regular r:id="rId42"/>
      <p:bold r:id="rId43"/>
    </p:embeddedFont>
    <p:embeddedFont>
      <p:font typeface="Arial Nova Light" panose="020B0304020202020204" pitchFamily="34" charset="0"/>
      <p:regular r:id="rId44"/>
      <p:italic r:id="rId45"/>
    </p:embeddedFont>
    <p:embeddedFont>
      <p:font typeface="BIZ UDPゴシック" panose="020B0400000000000000" pitchFamily="34" charset="-128"/>
      <p:regular r:id="rId46"/>
      <p:bold r:id="rId47"/>
    </p:embeddedFont>
    <p:embeddedFont>
      <p:font typeface="Century Gothic" panose="020B0502020202020204" pitchFamily="34" charset="0"/>
      <p:regular r:id="rId48"/>
      <p:bold r:id="rId49"/>
      <p:italic r:id="rId50"/>
      <p:boldItalic r:id="rId51"/>
    </p:embeddedFont>
    <p:embeddedFont>
      <p:font typeface="Corbel" panose="020B0503020204020204" pitchFamily="34" charset="0"/>
      <p:regular r:id="rId52"/>
      <p:bold r:id="rId53"/>
      <p:italic r:id="rId54"/>
      <p:boldItalic r:id="rId55"/>
    </p:embeddedFont>
    <p:embeddedFont>
      <p:font typeface="HGSｺﾞｼｯｸE" panose="020B0900000000000000" pitchFamily="34" charset="-128"/>
      <p:regular r:id="rId56"/>
    </p:embeddedFont>
    <p:embeddedFont>
      <p:font typeface="Meiryo UI" panose="020B0604030504040204" pitchFamily="34" charset="-128"/>
      <p:regular r:id="rId57"/>
      <p:bold r:id="rId58"/>
      <p:italic r:id="rId59"/>
      <p:boldItalic r:id="rId60"/>
    </p:embeddedFont>
    <p:embeddedFont>
      <p:font typeface="ＭＳ Ｐゴシック" panose="020B0600070205080204" pitchFamily="34" charset="-128"/>
      <p:regular r:id="rId61"/>
    </p:embeddedFont>
    <p:embeddedFont>
      <p:font typeface="ＭＳ 明朝" panose="02020609040205080304" pitchFamily="49" charset="-128"/>
      <p:regular r:id="rId62"/>
    </p:embeddedFont>
    <p:embeddedFont>
      <p:font typeface="游ゴシック" panose="020B0400000000000000" pitchFamily="34" charset="-128"/>
      <p:regular r:id="rId63"/>
      <p:bold r:id="rId64"/>
    </p:embeddedFont>
    <p:embeddedFont>
      <p:font typeface="游ゴシック Light" panose="020B0300000000000000" pitchFamily="34" charset="-128"/>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既定のセクション" id="{BCD5ECAE-D7A7-48E2-80AC-8879F693B74A}">
          <p14:sldIdLst>
            <p14:sldId id="256"/>
            <p14:sldId id="302"/>
            <p14:sldId id="257"/>
            <p14:sldId id="259"/>
            <p14:sldId id="592"/>
            <p14:sldId id="593"/>
            <p14:sldId id="594"/>
            <p14:sldId id="271"/>
            <p14:sldId id="605"/>
            <p14:sldId id="273"/>
            <p14:sldId id="763"/>
            <p14:sldId id="764"/>
            <p14:sldId id="258"/>
            <p14:sldId id="604"/>
            <p14:sldId id="277"/>
            <p14:sldId id="755"/>
            <p14:sldId id="756"/>
            <p14:sldId id="757"/>
            <p14:sldId id="602"/>
            <p14:sldId id="279"/>
            <p14:sldId id="289"/>
            <p14:sldId id="303"/>
            <p14:sldId id="304"/>
            <p14:sldId id="600"/>
            <p14:sldId id="607"/>
            <p14:sldId id="603"/>
            <p14:sldId id="761"/>
            <p14:sldId id="262"/>
            <p14:sldId id="599"/>
            <p14:sldId id="260"/>
            <p14:sldId id="762"/>
            <p14:sldId id="765"/>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jHYRvJJBwwCuS0lAkzjFMilGDh7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6FB804-40A0-941A-EDD1-344E19A34FBD}" name="MOTAI, AKIKO[甕 暁子]" initials="M暁" userId="S::motai-akiko@jica.go.jp::710a9832-8ec4-4423-bed2-76db546412e2" providerId="AD"/>
  <p188:author id="{00A1220C-D83A-18E8-355D-023014620180}" name="Nakamura, Keigo[中村 圭吾]" initials="N圭" userId="S::nakamura.keigo@jica.go.jp::9cf85069-bff3-4bd4-a736-1e8878aaa9f5" providerId="AD"/>
  <p188:author id="{2E7F45AB-C756-CCD4-2C49-A0D1DE065D90}" name="Tanaka, Shinichi[田中 伸一]" initials="TS伸" userId="S::Tanaka.Shinichi@jica.go.jp::0de30398-dfa9-4e6e-bcec-0b9595b37efc" providerId="AD"/>
  <p188:author id="{941ACFC4-4A3B-FC79-F339-3BA18CE73ECA}" name="Saikhantuya, MG[Saikhantuya MG]" initials="SM" userId="S::saikhantuya.mg@jica.go.jp::7e82e2ab-1474-4f12-a8f7-6a73f80efc92" providerId="AD"/>
  <p188:author id="{1FA9BFD8-123E-C0DC-A8AE-A0EBDB40CB80}" name="Nakamura, Keigo[中村 圭吾]" initials="NK圭" userId="S::Nakamura.Keigo@jica.go.jp::9cf85069-bff3-4bd4-a736-1e8878aaa9f5" providerId="AD"/>
  <p188:author id="{5DC984E0-C406-B6D4-30FE-309FE3B168DC}" name="Tanaka, Shinichi[田中 伸一]" initials="T伸" userId="S::tanaka.shinichi@jica.go.jp::0de30398-dfa9-4e6e-bcec-0b9595b37e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92"/>
    <a:srgbClr val="52F2D8"/>
    <a:srgbClr val="E9EBF5"/>
    <a:srgbClr val="E4176E"/>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CA48F-C068-4F2C-9FBE-451B37B1C775}" v="1" dt="2024-12-18T03:17:51.93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4865" autoAdjust="0"/>
  </p:normalViewPr>
  <p:slideViewPr>
    <p:cSldViewPr snapToGrid="0">
      <p:cViewPr varScale="1">
        <p:scale>
          <a:sx n="41" d="100"/>
          <a:sy n="41" d="100"/>
        </p:scale>
        <p:origin x="10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84"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79"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font" Target="fonts/font10.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2.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KHLANBILEG, SAINZAYA[JAVKHLANBILEG SAINZAYA]" userId="a9345610-4f93-4c15-a6d1-c7728990dd82" providerId="ADAL" clId="{E22CA48F-C068-4F2C-9FBE-451B37B1C775}"/>
    <pc:docChg chg="undo custSel addSld modSld modSection">
      <pc:chgData name="JAVKHLANBILEG, SAINZAYA[JAVKHLANBILEG SAINZAYA]" userId="a9345610-4f93-4c15-a6d1-c7728990dd82" providerId="ADAL" clId="{E22CA48F-C068-4F2C-9FBE-451B37B1C775}" dt="2024-12-24T09:11:19.381" v="120" actId="20577"/>
      <pc:docMkLst>
        <pc:docMk/>
      </pc:docMkLst>
      <pc:sldChg chg="modSp mod">
        <pc:chgData name="JAVKHLANBILEG, SAINZAYA[JAVKHLANBILEG SAINZAYA]" userId="a9345610-4f93-4c15-a6d1-c7728990dd82" providerId="ADAL" clId="{E22CA48F-C068-4F2C-9FBE-451B37B1C775}" dt="2024-12-24T09:11:19.381" v="120" actId="20577"/>
        <pc:sldMkLst>
          <pc:docMk/>
          <pc:sldMk cId="0" sldId="256"/>
        </pc:sldMkLst>
        <pc:spChg chg="mod">
          <ac:chgData name="JAVKHLANBILEG, SAINZAYA[JAVKHLANBILEG SAINZAYA]" userId="a9345610-4f93-4c15-a6d1-c7728990dd82" providerId="ADAL" clId="{E22CA48F-C068-4F2C-9FBE-451B37B1C775}" dt="2024-12-24T09:11:19.381" v="120" actId="20577"/>
          <ac:spMkLst>
            <pc:docMk/>
            <pc:sldMk cId="0" sldId="256"/>
            <ac:spMk id="27" creationId="{00000000-0000-0000-0000-000000000000}"/>
          </ac:spMkLst>
        </pc:spChg>
      </pc:sldChg>
      <pc:sldChg chg="modSp mod modNotesTx">
        <pc:chgData name="JAVKHLANBILEG, SAINZAYA[JAVKHLANBILEG SAINZAYA]" userId="a9345610-4f93-4c15-a6d1-c7728990dd82" providerId="ADAL" clId="{E22CA48F-C068-4F2C-9FBE-451B37B1C775}" dt="2024-12-24T09:10:30.610" v="119" actId="14100"/>
        <pc:sldMkLst>
          <pc:docMk/>
          <pc:sldMk cId="3347225219" sldId="258"/>
        </pc:sldMkLst>
        <pc:spChg chg="mod">
          <ac:chgData name="JAVKHLANBILEG, SAINZAYA[JAVKHLANBILEG SAINZAYA]" userId="a9345610-4f93-4c15-a6d1-c7728990dd82" providerId="ADAL" clId="{E22CA48F-C068-4F2C-9FBE-451B37B1C775}" dt="2024-12-24T09:10:29.011" v="118" actId="14100"/>
          <ac:spMkLst>
            <pc:docMk/>
            <pc:sldMk cId="3347225219" sldId="258"/>
            <ac:spMk id="3" creationId="{B8EC3436-73C8-4E40-9871-ED2C4D79EC8F}"/>
          </ac:spMkLst>
        </pc:spChg>
        <pc:spChg chg="mod">
          <ac:chgData name="JAVKHLANBILEG, SAINZAYA[JAVKHLANBILEG SAINZAYA]" userId="a9345610-4f93-4c15-a6d1-c7728990dd82" providerId="ADAL" clId="{E22CA48F-C068-4F2C-9FBE-451B37B1C775}" dt="2024-12-24T09:10:30.610" v="119" actId="14100"/>
          <ac:spMkLst>
            <pc:docMk/>
            <pc:sldMk cId="3347225219" sldId="258"/>
            <ac:spMk id="4" creationId="{E0DD698E-F54A-4FC2-B6B9-8EB3F3B3E98A}"/>
          </ac:spMkLst>
        </pc:spChg>
      </pc:sldChg>
      <pc:sldChg chg="modNotesTx">
        <pc:chgData name="JAVKHLANBILEG, SAINZAYA[JAVKHLANBILEG SAINZAYA]" userId="a9345610-4f93-4c15-a6d1-c7728990dd82" providerId="ADAL" clId="{E22CA48F-C068-4F2C-9FBE-451B37B1C775}" dt="2024-12-24T09:07:33.756" v="100" actId="6549"/>
        <pc:sldMkLst>
          <pc:docMk/>
          <pc:sldMk cId="3905723165" sldId="592"/>
        </pc:sldMkLst>
      </pc:sldChg>
      <pc:sldChg chg="modNotesTx">
        <pc:chgData name="JAVKHLANBILEG, SAINZAYA[JAVKHLANBILEG SAINZAYA]" userId="a9345610-4f93-4c15-a6d1-c7728990dd82" providerId="ADAL" clId="{E22CA48F-C068-4F2C-9FBE-451B37B1C775}" dt="2024-12-24T09:08:07.180" v="102" actId="6549"/>
        <pc:sldMkLst>
          <pc:docMk/>
          <pc:sldMk cId="1531789693" sldId="607"/>
        </pc:sldMkLst>
      </pc:sldChg>
      <pc:sldChg chg="modSp mod">
        <pc:chgData name="JAVKHLANBILEG, SAINZAYA[JAVKHLANBILEG SAINZAYA]" userId="a9345610-4f93-4c15-a6d1-c7728990dd82" providerId="ADAL" clId="{E22CA48F-C068-4F2C-9FBE-451B37B1C775}" dt="2024-12-24T09:09:52.472" v="111" actId="14100"/>
        <pc:sldMkLst>
          <pc:docMk/>
          <pc:sldMk cId="3469731886" sldId="763"/>
        </pc:sldMkLst>
        <pc:spChg chg="mod">
          <ac:chgData name="JAVKHLANBILEG, SAINZAYA[JAVKHLANBILEG SAINZAYA]" userId="a9345610-4f93-4c15-a6d1-c7728990dd82" providerId="ADAL" clId="{E22CA48F-C068-4F2C-9FBE-451B37B1C775}" dt="2024-12-24T09:09:52.472" v="111" actId="14100"/>
          <ac:spMkLst>
            <pc:docMk/>
            <pc:sldMk cId="3469731886" sldId="763"/>
            <ac:spMk id="5" creationId="{F3DF2D29-97EB-4048-9926-54323860A182}"/>
          </ac:spMkLst>
        </pc:spChg>
      </pc:sldChg>
      <pc:sldChg chg="addSp modSp new mod">
        <pc:chgData name="JAVKHLANBILEG, SAINZAYA[JAVKHLANBILEG SAINZAYA]" userId="a9345610-4f93-4c15-a6d1-c7728990dd82" providerId="ADAL" clId="{E22CA48F-C068-4F2C-9FBE-451B37B1C775}" dt="2024-12-18T03:22:06.676" v="99" actId="207"/>
        <pc:sldMkLst>
          <pc:docMk/>
          <pc:sldMk cId="2154641506" sldId="765"/>
        </pc:sldMkLst>
        <pc:spChg chg="add mod">
          <ac:chgData name="JAVKHLANBILEG, SAINZAYA[JAVKHLANBILEG SAINZAYA]" userId="a9345610-4f93-4c15-a6d1-c7728990dd82" providerId="ADAL" clId="{E22CA48F-C068-4F2C-9FBE-451B37B1C775}" dt="2024-12-18T03:22:06.676" v="99" actId="207"/>
          <ac:spMkLst>
            <pc:docMk/>
            <pc:sldMk cId="2154641506" sldId="765"/>
            <ac:spMk id="2" creationId="{3396E4AA-D57E-04DB-BC7F-10CB9945E0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 name="Google Shape;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87760-0F22-4452-9DC6-0A9205BF2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8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B49D7-4901-4F16-99C3-57D24F58173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5847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B49D7-4901-4F16-99C3-57D24F58173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6912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B49D7-4901-4F16-99C3-57D24F58173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11296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710407" y="4925410"/>
            <a:ext cx="5683250" cy="4029879"/>
          </a:xfrm>
          <a:prstGeom prst="rect">
            <a:avLst/>
          </a:prstGeom>
        </p:spPr>
        <p:txBody>
          <a:bodyPr spcFirstLastPara="1" wrap="square" lIns="95071" tIns="47535" rIns="95071" bIns="47535" anchor="t" anchorCtr="0">
            <a:noAutofit/>
          </a:bodyPr>
          <a:lstStyle/>
          <a:p>
            <a:pPr marL="0" indent="0"/>
            <a:endParaRPr/>
          </a:p>
        </p:txBody>
      </p:sp>
      <p:sp>
        <p:nvSpPr>
          <p:cNvPr id="244" name="Google Shape;244;p11:notes"/>
          <p:cNvSpPr>
            <a:spLocks noGrp="1" noRot="1" noChangeAspect="1"/>
          </p:cNvSpPr>
          <p:nvPr>
            <p:ph type="sldImg" idx="2"/>
          </p:nvPr>
        </p:nvSpPr>
        <p:spPr>
          <a:xfrm>
            <a:off x="481013" y="1277938"/>
            <a:ext cx="6142037" cy="3455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830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9554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87C74-646A-4ADF-B814-D60976CAAAB9}"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360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 name="Google Shape;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5540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 name="Google Shape;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142D6-F32B-4C6C-97AB-A06F753E63B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3384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87760-0F22-4452-9DC6-0A9205BF2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9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87760-0F22-4452-9DC6-0A9205BF2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00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1"/>
        <p:cNvGrpSpPr/>
        <p:nvPr/>
      </p:nvGrpSpPr>
      <p:grpSpPr>
        <a:xfrm>
          <a:off x="0" y="0"/>
          <a:ext cx="0" cy="0"/>
          <a:chOff x="0" y="0"/>
          <a:chExt cx="0" cy="0"/>
        </a:xfrm>
      </p:grpSpPr>
      <p:sp>
        <p:nvSpPr>
          <p:cNvPr id="12" name="Google Shape;12;p43"/>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004692"/>
                </a:solidFill>
                <a:latin typeface="Noto Sans JP"/>
                <a:ea typeface="Noto Sans JP"/>
                <a:cs typeface="Noto Sans JP"/>
                <a:sym typeface="Noto Sans JP"/>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表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4507624" y="9622380"/>
            <a:ext cx="2943909" cy="230889"/>
          </a:xfrm>
          <a:prstGeom prst="rect">
            <a:avLst/>
          </a:prstGeom>
        </p:spPr>
        <p:txBody>
          <a:bodyPr/>
          <a:lstStyle/>
          <a:p>
            <a:endParaRPr kumimoji="1" lang="ja-JP" altLang="en-US"/>
          </a:p>
        </p:txBody>
      </p:sp>
      <p:sp>
        <p:nvSpPr>
          <p:cNvPr id="6" name="サブタイトル 2"/>
          <p:cNvSpPr>
            <a:spLocks noGrp="1"/>
          </p:cNvSpPr>
          <p:nvPr>
            <p:ph type="subTitle" idx="4294967295"/>
          </p:nvPr>
        </p:nvSpPr>
        <p:spPr>
          <a:xfrm>
            <a:off x="2743200" y="5829300"/>
            <a:ext cx="12801600" cy="2628900"/>
          </a:xfrm>
        </p:spPr>
        <p:txBody>
          <a:bodyPr/>
          <a:lstStyle>
            <a:lvl1pPr>
              <a:defRPr>
                <a:latin typeface="+mj-ea"/>
                <a:ea typeface="+mj-ea"/>
              </a:defRPr>
            </a:lvl1pPr>
          </a:lstStyle>
          <a:p>
            <a:r>
              <a:rPr kumimoji="1" lang="ja-JP" altLang="en-US"/>
              <a:t>マスター サブタイトルの書式設定</a:t>
            </a:r>
          </a:p>
        </p:txBody>
      </p:sp>
      <p:sp>
        <p:nvSpPr>
          <p:cNvPr id="7" name="タイトル 1"/>
          <p:cNvSpPr>
            <a:spLocks noGrp="1"/>
          </p:cNvSpPr>
          <p:nvPr>
            <p:ph type="ctrTitle" idx="4294967295"/>
          </p:nvPr>
        </p:nvSpPr>
        <p:spPr>
          <a:xfrm>
            <a:off x="1371600" y="3195640"/>
            <a:ext cx="15544800" cy="2205038"/>
          </a:xfrm>
        </p:spPr>
        <p:txBody>
          <a:bodyPr/>
          <a:lstStyle/>
          <a:p>
            <a:r>
              <a:rPr kumimoji="1" lang="ja-JP" altLang="en-US"/>
              <a:t>マスター タイトルの書式設定</a:t>
            </a:r>
          </a:p>
        </p:txBody>
      </p:sp>
    </p:spTree>
    <p:extLst>
      <p:ext uri="{BB962C8B-B14F-4D97-AF65-F5344CB8AC3E}">
        <p14:creationId xmlns:p14="http://schemas.microsoft.com/office/powerpoint/2010/main" val="118863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グレーヘッダー">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018582" y="174948"/>
            <a:ext cx="15355019" cy="972108"/>
          </a:xfrm>
        </p:spPr>
        <p:txBody>
          <a:bodyPr/>
          <a:lstStyle>
            <a:lvl1pPr algn="l">
              <a:defRPr b="1">
                <a:latin typeface="游ゴシック" panose="020B0400000000000000" pitchFamily="50" charset="-128"/>
                <a:ea typeface="游ゴシック" panose="020B0400000000000000" pitchFamily="50"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游ゴシック" panose="020B0400000000000000" pitchFamily="50" charset="-128"/>
                <a:ea typeface="游ゴシック" panose="020B0400000000000000" pitchFamily="50" charset="-128"/>
              </a:defRPr>
            </a:lvl1pPr>
            <a:lvl2pPr>
              <a:defRPr>
                <a:latin typeface="游ゴシック" panose="020B0400000000000000" pitchFamily="50" charset="-128"/>
                <a:ea typeface="游ゴシック" panose="020B0400000000000000" pitchFamily="50" charset="-128"/>
              </a:defRPr>
            </a:lvl2pPr>
            <a:lvl3pPr>
              <a:defRPr>
                <a:latin typeface="游ゴシック" panose="020B0400000000000000" pitchFamily="50" charset="-128"/>
                <a:ea typeface="游ゴシック" panose="020B0400000000000000" pitchFamily="50" charset="-128"/>
              </a:defRPr>
            </a:lvl3pPr>
            <a:lvl4pPr>
              <a:defRPr>
                <a:latin typeface="游ゴシック" panose="020B0400000000000000" pitchFamily="50" charset="-128"/>
                <a:ea typeface="游ゴシック" panose="020B0400000000000000" pitchFamily="50" charset="-128"/>
              </a:defRPr>
            </a:lvl4pPr>
            <a:lvl5pPr>
              <a:defRPr>
                <a:latin typeface="游ゴシック" panose="020B0400000000000000" pitchFamily="50" charset="-128"/>
                <a:ea typeface="游ゴシック" panose="020B0400000000000000"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4"/>
          </p:nvPr>
        </p:nvSpPr>
        <p:spPr>
          <a:xfrm>
            <a:off x="17113358" y="387158"/>
            <a:ext cx="1584176" cy="547688"/>
          </a:xfrm>
          <a:prstGeom prst="rect">
            <a:avLst/>
          </a:prstGeom>
        </p:spPr>
        <p:txBody>
          <a:bodyPr vert="horz" lIns="91440" tIns="45720" rIns="91440" bIns="45720" rtlCol="0" anchor="ctr">
            <a:normAutofit/>
          </a:bodyPr>
          <a:lstStyle>
            <a:lvl1pPr algn="ctr">
              <a:defRPr sz="1800">
                <a:solidFill>
                  <a:schemeClr val="tx1">
                    <a:lumMod val="65000"/>
                    <a:lumOff val="35000"/>
                  </a:schemeClr>
                </a:solidFill>
              </a:defRPr>
            </a:lvl1pPr>
          </a:lstStyle>
          <a:p>
            <a:fld id="{8E4AB5CB-76D4-4E4C-BBFD-05C6B7D3B877}" type="slidenum">
              <a:rPr lang="ja-JP" altLang="en-US" smtClean="0"/>
              <a:pPr/>
              <a:t>‹#›</a:t>
            </a:fld>
            <a:endParaRPr lang="ja-JP" altLang="en-US"/>
          </a:p>
        </p:txBody>
      </p:sp>
      <p:sp>
        <p:nvSpPr>
          <p:cNvPr id="4" name="フッター プレースホルダー 3"/>
          <p:cNvSpPr>
            <a:spLocks noGrp="1"/>
          </p:cNvSpPr>
          <p:nvPr>
            <p:ph type="ftr" sz="quarter" idx="10"/>
          </p:nvPr>
        </p:nvSpPr>
        <p:spPr>
          <a:xfrm>
            <a:off x="14507624" y="9622380"/>
            <a:ext cx="2943909" cy="230889"/>
          </a:xfrm>
          <a:prstGeom prst="rect">
            <a:avLst/>
          </a:prstGeom>
        </p:spPr>
        <p:txBody>
          <a:bodyPr/>
          <a:lstStyle/>
          <a:p>
            <a:endParaRPr kumimoji="1" lang="ja-JP" altLang="en-US"/>
          </a:p>
        </p:txBody>
      </p:sp>
    </p:spTree>
    <p:extLst>
      <p:ext uri="{BB962C8B-B14F-4D97-AF65-F5344CB8AC3E}">
        <p14:creationId xmlns:p14="http://schemas.microsoft.com/office/powerpoint/2010/main" val="1516155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68A360-FC91-6511-CE12-7AC9184C857A}"/>
              </a:ext>
            </a:extLst>
          </p:cNvPr>
          <p:cNvSpPr>
            <a:spLocks noGrp="1"/>
          </p:cNvSpPr>
          <p:nvPr>
            <p:ph type="title"/>
          </p:nvPr>
        </p:nvSpPr>
        <p:spPr>
          <a:xfrm>
            <a:off x="1" y="915176"/>
            <a:ext cx="18287999" cy="972108"/>
          </a:xfrm>
        </p:spPr>
        <p:txBody>
          <a:bodyPr/>
          <a:lstStyle>
            <a:lvl1pPr>
              <a:defRPr b="1"/>
            </a:lvl1pPr>
          </a:lstStyle>
          <a:p>
            <a:r>
              <a:rPr kumimoji="1" lang="ja-JP" altLang="en-US"/>
              <a:t>マスター タイトルの書式設定</a:t>
            </a:r>
          </a:p>
        </p:txBody>
      </p:sp>
      <p:sp>
        <p:nvSpPr>
          <p:cNvPr id="3" name="スライド番号プレースホルダー 2">
            <a:extLst>
              <a:ext uri="{FF2B5EF4-FFF2-40B4-BE49-F238E27FC236}">
                <a16:creationId xmlns:a16="http://schemas.microsoft.com/office/drawing/2014/main" id="{E3171E8E-867C-D0EC-CFC7-93E79A9F1F11}"/>
              </a:ext>
            </a:extLst>
          </p:cNvPr>
          <p:cNvSpPr>
            <a:spLocks noGrp="1"/>
          </p:cNvSpPr>
          <p:nvPr>
            <p:ph type="sldNum" sz="quarter" idx="10"/>
          </p:nvPr>
        </p:nvSpPr>
        <p:spPr/>
        <p:txBody>
          <a:bodyPr/>
          <a:lstStyle/>
          <a:p>
            <a:fld id="{8E4AB5CB-76D4-4E4C-BBFD-05C6B7D3B877}" type="slidenum">
              <a:rPr lang="ja-JP" altLang="en-US" smtClean="0"/>
              <a:pPr/>
              <a:t>‹#›</a:t>
            </a:fld>
            <a:endParaRPr lang="ja-JP" altLang="en-US"/>
          </a:p>
        </p:txBody>
      </p:sp>
      <p:pic>
        <p:nvPicPr>
          <p:cNvPr id="1026" name="Picture 2" descr="JICA - 国際協力機構">
            <a:extLst>
              <a:ext uri="{FF2B5EF4-FFF2-40B4-BE49-F238E27FC236}">
                <a16:creationId xmlns:a16="http://schemas.microsoft.com/office/drawing/2014/main" id="{D2A788FB-E63E-0B22-4CE5-BC007A681B9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774959" y="9507896"/>
            <a:ext cx="738083" cy="60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70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白ヘッダー">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35090" y="1471092"/>
            <a:ext cx="6016626" cy="1005594"/>
          </a:xfrm>
        </p:spPr>
        <p:txBody>
          <a:bodyPr anchor="b"/>
          <a:lstStyle>
            <a:lvl1pPr algn="l">
              <a:defRPr sz="3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7150100" y="498986"/>
            <a:ext cx="10223501" cy="853294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914402" y="2983262"/>
            <a:ext cx="6016626" cy="6048672"/>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kumimoji="1" lang="ja-JP" altLang="en-US"/>
              <a:t>マスター テキストの書式設定</a:t>
            </a:r>
          </a:p>
        </p:txBody>
      </p:sp>
      <p:sp>
        <p:nvSpPr>
          <p:cNvPr id="9" name="スライド番号プレースホルダー 5"/>
          <p:cNvSpPr>
            <a:spLocks noGrp="1"/>
          </p:cNvSpPr>
          <p:nvPr>
            <p:ph type="sldNum" sz="quarter" idx="4"/>
          </p:nvPr>
        </p:nvSpPr>
        <p:spPr>
          <a:xfrm>
            <a:off x="8351914" y="9463982"/>
            <a:ext cx="1584176" cy="547688"/>
          </a:xfrm>
          <a:prstGeom prst="rect">
            <a:avLst/>
          </a:prstGeom>
        </p:spPr>
        <p:txBody>
          <a:bodyPr vert="horz" lIns="91440" tIns="45720" rIns="91440" bIns="45720" rtlCol="0" anchor="ctr">
            <a:normAutofit/>
          </a:bodyPr>
          <a:lstStyle>
            <a:lvl1pPr algn="ctr">
              <a:defRPr sz="1800">
                <a:solidFill>
                  <a:schemeClr val="tx1">
                    <a:lumMod val="65000"/>
                    <a:lumOff val="35000"/>
                  </a:schemeClr>
                </a:solidFill>
              </a:defRPr>
            </a:lvl1pPr>
          </a:lstStyle>
          <a:p>
            <a:fld id="{8E4AB5CB-76D4-4E4C-BBFD-05C6B7D3B877}" type="slidenum">
              <a:rPr lang="ja-JP" altLang="en-US" smtClean="0"/>
              <a:pPr/>
              <a:t>‹#›</a:t>
            </a:fld>
            <a:endParaRPr lang="ja-JP" altLang="en-US"/>
          </a:p>
        </p:txBody>
      </p:sp>
      <p:sp>
        <p:nvSpPr>
          <p:cNvPr id="5" name="フッター プレースホルダー 4"/>
          <p:cNvSpPr>
            <a:spLocks noGrp="1"/>
          </p:cNvSpPr>
          <p:nvPr>
            <p:ph type="ftr" sz="quarter" idx="10"/>
          </p:nvPr>
        </p:nvSpPr>
        <p:spPr>
          <a:xfrm>
            <a:off x="14507624" y="9622380"/>
            <a:ext cx="2943909" cy="230889"/>
          </a:xfrm>
          <a:prstGeom prst="rect">
            <a:avLst/>
          </a:prstGeom>
        </p:spPr>
        <p:txBody>
          <a:bodyPr/>
          <a:lstStyle/>
          <a:p>
            <a:endParaRPr kumimoji="1" lang="ja-JP" altLang="en-US"/>
          </a:p>
        </p:txBody>
      </p:sp>
    </p:spTree>
    <p:extLst>
      <p:ext uri="{BB962C8B-B14F-4D97-AF65-F5344CB8AC3E}">
        <p14:creationId xmlns:p14="http://schemas.microsoft.com/office/powerpoint/2010/main" val="539560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縦位置レイアウ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スライド番号プレースホルダー 5"/>
          <p:cNvSpPr>
            <a:spLocks noGrp="1"/>
          </p:cNvSpPr>
          <p:nvPr>
            <p:ph type="sldNum" sz="quarter" idx="4"/>
          </p:nvPr>
        </p:nvSpPr>
        <p:spPr>
          <a:xfrm>
            <a:off x="8351914" y="9463982"/>
            <a:ext cx="1584176" cy="547688"/>
          </a:xfrm>
          <a:prstGeom prst="rect">
            <a:avLst/>
          </a:prstGeom>
        </p:spPr>
        <p:txBody>
          <a:bodyPr vert="horz" lIns="91440" tIns="45720" rIns="91440" bIns="45720" rtlCol="0" anchor="ctr">
            <a:normAutofit/>
          </a:bodyPr>
          <a:lstStyle>
            <a:lvl1pPr algn="ctr">
              <a:defRPr sz="1800">
                <a:solidFill>
                  <a:schemeClr val="tx1">
                    <a:lumMod val="65000"/>
                    <a:lumOff val="35000"/>
                  </a:schemeClr>
                </a:solidFill>
              </a:defRPr>
            </a:lvl1pPr>
          </a:lstStyle>
          <a:p>
            <a:fld id="{8E4AB5CB-76D4-4E4C-BBFD-05C6B7D3B877}" type="slidenum">
              <a:rPr lang="ja-JP" altLang="en-US" smtClean="0"/>
              <a:pPr/>
              <a:t>‹#›</a:t>
            </a:fld>
            <a:endParaRPr lang="ja-JP" altLang="en-US"/>
          </a:p>
        </p:txBody>
      </p:sp>
      <p:sp>
        <p:nvSpPr>
          <p:cNvPr id="3" name="フッター プレースホルダー 2"/>
          <p:cNvSpPr>
            <a:spLocks noGrp="1"/>
          </p:cNvSpPr>
          <p:nvPr>
            <p:ph type="ftr" sz="quarter" idx="10"/>
          </p:nvPr>
        </p:nvSpPr>
        <p:spPr>
          <a:xfrm>
            <a:off x="14507624" y="9622380"/>
            <a:ext cx="2943909" cy="230889"/>
          </a:xfrm>
          <a:prstGeom prst="rect">
            <a:avLst/>
          </a:prstGeom>
        </p:spPr>
        <p:txBody>
          <a:bodyPr/>
          <a:lstStyle/>
          <a:p>
            <a:endParaRPr kumimoji="1" lang="ja-JP" altLang="en-US"/>
          </a:p>
        </p:txBody>
      </p:sp>
    </p:spTree>
    <p:extLst>
      <p:ext uri="{BB962C8B-B14F-4D97-AF65-F5344CB8AC3E}">
        <p14:creationId xmlns:p14="http://schemas.microsoft.com/office/powerpoint/2010/main" val="76665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a:xfrm>
            <a:off x="14507624" y="9622380"/>
            <a:ext cx="2943909" cy="230889"/>
          </a:xfrm>
          <a:prstGeom prst="rect">
            <a:avLst/>
          </a:prstGeom>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a:xfrm>
            <a:off x="13772972" y="9367838"/>
            <a:ext cx="4267200" cy="714375"/>
          </a:xfrm>
        </p:spPr>
        <p:txBody>
          <a:bodyPr anchor="b"/>
          <a:lstStyle>
            <a:lvl1pPr>
              <a:defRPr>
                <a:effectLst>
                  <a:outerShdw blurRad="38100" dist="38100" dir="2700000" algn="tl">
                    <a:srgbClr val="000000">
                      <a:alpha val="43137"/>
                    </a:srgbClr>
                  </a:outerShdw>
                </a:effectLst>
              </a:defRPr>
            </a:lvl1pPr>
          </a:lstStyle>
          <a:p>
            <a:fld id="{0E658EE4-2699-4E07-B250-0C3AB14F3274}" type="slidenum">
              <a:rPr lang="ja-JP" altLang="en-US"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78056635"/>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00BF8-54F6-4937-8A9F-0741F15D0BA5}"/>
              </a:ext>
            </a:extLst>
          </p:cNvPr>
          <p:cNvSpPr>
            <a:spLocks noGrp="1"/>
          </p:cNvSpPr>
          <p:nvPr>
            <p:ph type="ctrTitle"/>
          </p:nvPr>
        </p:nvSpPr>
        <p:spPr>
          <a:xfrm>
            <a:off x="2286000" y="1683545"/>
            <a:ext cx="13716000" cy="3581400"/>
          </a:xfrm>
        </p:spPr>
        <p:txBody>
          <a:bodyPr anchor="b"/>
          <a:lstStyle>
            <a:lvl1pPr algn="ctr">
              <a:defRPr sz="9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E348209-282D-49FF-B077-F1C5FEE7752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7A219FF-2B55-4245-B00E-63C586B8DCC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987F4B04-E60E-4157-B42E-B41FA4FC66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B2D751-814D-4189-A8F0-A3A5C9DC9CF1}"/>
              </a:ext>
            </a:extLst>
          </p:cNvPr>
          <p:cNvSpPr>
            <a:spLocks noGrp="1"/>
          </p:cNvSpPr>
          <p:nvPr>
            <p:ph type="sldNum" sz="quarter" idx="12"/>
          </p:nvPr>
        </p:nvSpPr>
        <p:spPr/>
        <p:txBody>
          <a:bodyPr/>
          <a:lstStyle/>
          <a:p>
            <a:fld id="{759188F5-4568-4DA0-8909-CC6D1A2A0CFD}" type="slidenum">
              <a:rPr kumimoji="1" lang="ja-JP" altLang="en-US" smtClean="0"/>
              <a:t>‹#›</a:t>
            </a:fld>
            <a:endParaRPr kumimoji="1" lang="ja-JP" altLang="en-US"/>
          </a:p>
        </p:txBody>
      </p:sp>
    </p:spTree>
    <p:extLst>
      <p:ext uri="{BB962C8B-B14F-4D97-AF65-F5344CB8AC3E}">
        <p14:creationId xmlns:p14="http://schemas.microsoft.com/office/powerpoint/2010/main" val="1532484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e">
    <p:bg>
      <p:bgPr>
        <a:solidFill>
          <a:srgbClr val="F3F4ED"/>
        </a:solidFill>
        <a:effectLst/>
      </p:bgPr>
    </p:bg>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2459F3C0-4256-E64B-A796-34B890A968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42252" y="9639227"/>
            <a:ext cx="2982351" cy="211733"/>
          </a:xfrm>
          <a:prstGeom prst="rect">
            <a:avLst/>
          </a:prstGeom>
        </p:spPr>
      </p:pic>
    </p:spTree>
    <p:extLst>
      <p:ext uri="{BB962C8B-B14F-4D97-AF65-F5344CB8AC3E}">
        <p14:creationId xmlns:p14="http://schemas.microsoft.com/office/powerpoint/2010/main" val="2602655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B46667C-946D-402D-8CD3-2C9A3D0CC8EF}"/>
              </a:ext>
            </a:extLst>
          </p:cNvPr>
          <p:cNvSpPr>
            <a:spLocks noGrp="1"/>
          </p:cNvSpPr>
          <p:nvPr>
            <p:ph type="sldNum" sz="quarter" idx="10"/>
          </p:nvPr>
        </p:nvSpPr>
        <p:spPr>
          <a:xfrm>
            <a:off x="17559068" y="9739313"/>
            <a:ext cx="728933" cy="547688"/>
          </a:xfrm>
        </p:spPr>
        <p:txBody>
          <a:bodyPr>
            <a:normAutofit/>
          </a:bodyPr>
          <a:lstStyle>
            <a:lvl1pPr>
              <a:defRPr sz="1500">
                <a:latin typeface="Century Gothic" panose="020B0502020202020204" pitchFamily="34" charset="0"/>
              </a:defRPr>
            </a:lvl1pPr>
          </a:lstStyle>
          <a:p>
            <a:fld id="{8E4AB5CB-76D4-4E4C-BBFD-05C6B7D3B877}" type="slidenum">
              <a:rPr lang="ja-JP" altLang="en-US" smtClean="0"/>
              <a:pPr/>
              <a:t>‹#›</a:t>
            </a:fld>
            <a:endParaRPr lang="ja-JP" altLang="en-US"/>
          </a:p>
        </p:txBody>
      </p:sp>
      <p:pic>
        <p:nvPicPr>
          <p:cNvPr id="6" name="図 5">
            <a:extLst>
              <a:ext uri="{FF2B5EF4-FFF2-40B4-BE49-F238E27FC236}">
                <a16:creationId xmlns:a16="http://schemas.microsoft.com/office/drawing/2014/main" id="{1B22769D-B72A-4492-91C6-C7F5149D006C}"/>
              </a:ext>
            </a:extLst>
          </p:cNvPr>
          <p:cNvPicPr>
            <a:picLocks noChangeAspect="1"/>
          </p:cNvPicPr>
          <p:nvPr userDrawn="1"/>
        </p:nvPicPr>
        <p:blipFill>
          <a:blip r:embed="rId2">
            <a:clrChange>
              <a:clrFrom>
                <a:srgbClr val="D3D5D7"/>
              </a:clrFrom>
              <a:clrTo>
                <a:srgbClr val="D3D5D7">
                  <a:alpha val="0"/>
                </a:srgbClr>
              </a:clrTo>
            </a:clrChange>
          </a:blip>
          <a:stretch>
            <a:fillRect/>
          </a:stretch>
        </p:blipFill>
        <p:spPr>
          <a:xfrm>
            <a:off x="17451533" y="0"/>
            <a:ext cx="834059" cy="656739"/>
          </a:xfrm>
          <a:prstGeom prst="rect">
            <a:avLst/>
          </a:prstGeom>
        </p:spPr>
      </p:pic>
      <p:sp>
        <p:nvSpPr>
          <p:cNvPr id="8" name="コンテンツ プレースホルダー 2">
            <a:extLst>
              <a:ext uri="{FF2B5EF4-FFF2-40B4-BE49-F238E27FC236}">
                <a16:creationId xmlns:a16="http://schemas.microsoft.com/office/drawing/2014/main" id="{153A8FBF-A319-4CB0-9F15-7944B2297D4A}"/>
              </a:ext>
            </a:extLst>
          </p:cNvPr>
          <p:cNvSpPr>
            <a:spLocks noGrp="1"/>
          </p:cNvSpPr>
          <p:nvPr>
            <p:ph idx="1"/>
          </p:nvPr>
        </p:nvSpPr>
        <p:spPr>
          <a:xfrm>
            <a:off x="232913" y="931655"/>
            <a:ext cx="17791982" cy="1371600"/>
          </a:xfrm>
        </p:spPr>
        <p:txBody>
          <a:bodyPr>
            <a:normAutofit/>
          </a:bodyPr>
          <a:lstStyle>
            <a:lvl1pPr marL="514350" indent="-514350">
              <a:buFont typeface="Arial" panose="020B0604020202020204" pitchFamily="34" charset="0"/>
              <a:buChar char="•"/>
              <a:defRPr sz="3600"/>
            </a:lvl1pPr>
            <a:lvl2pPr marL="1114425" indent="-428625">
              <a:buFont typeface="Arial" panose="020B0604020202020204" pitchFamily="34" charset="0"/>
              <a:buChar char="•"/>
              <a:defRPr sz="3600"/>
            </a:lvl2pPr>
          </a:lstStyle>
          <a:p>
            <a:pPr lvl="0"/>
            <a:r>
              <a:rPr kumimoji="1" lang="ja-JP" altLang="en-US"/>
              <a:t>マスター テキストの書式設定</a:t>
            </a:r>
          </a:p>
          <a:p>
            <a:pPr lvl="0"/>
            <a:r>
              <a:rPr kumimoji="1" lang="ja-JP" altLang="en-US"/>
              <a:t>第 </a:t>
            </a:r>
            <a:r>
              <a:rPr kumimoji="1" lang="en-US" altLang="ja-JP"/>
              <a:t>2 </a:t>
            </a:r>
            <a:r>
              <a:rPr kumimoji="1" lang="ja-JP" altLang="en-US"/>
              <a:t>レベル</a:t>
            </a:r>
          </a:p>
        </p:txBody>
      </p:sp>
    </p:spTree>
    <p:extLst>
      <p:ext uri="{BB962C8B-B14F-4D97-AF65-F5344CB8AC3E}">
        <p14:creationId xmlns:p14="http://schemas.microsoft.com/office/powerpoint/2010/main" val="98252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p:bg>
      <p:bgPr>
        <a:solidFill>
          <a:srgbClr val="F3F4ED"/>
        </a:solidFill>
        <a:effectLst/>
      </p:bgPr>
    </p:bg>
    <p:spTree>
      <p:nvGrpSpPr>
        <p:cNvPr id="1" name=""/>
        <p:cNvGrpSpPr/>
        <p:nvPr/>
      </p:nvGrpSpPr>
      <p:grpSpPr>
        <a:xfrm>
          <a:off x="0" y="0"/>
          <a:ext cx="0" cy="0"/>
          <a:chOff x="0" y="0"/>
          <a:chExt cx="0" cy="0"/>
        </a:xfrm>
      </p:grpSpPr>
      <p:pic>
        <p:nvPicPr>
          <p:cNvPr id="10" name="グラフィックス 9">
            <a:extLst>
              <a:ext uri="{FF2B5EF4-FFF2-40B4-BE49-F238E27FC236}">
                <a16:creationId xmlns:a16="http://schemas.microsoft.com/office/drawing/2014/main" id="{19BE1670-6B08-C945-95E3-F20E74E4CF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1339" y="5823914"/>
            <a:ext cx="10915077" cy="5817989"/>
          </a:xfrm>
          <a:prstGeom prst="rect">
            <a:avLst/>
          </a:prstGeom>
        </p:spPr>
      </p:pic>
      <p:pic>
        <p:nvPicPr>
          <p:cNvPr id="6" name="グラフィックス 5">
            <a:extLst>
              <a:ext uri="{FF2B5EF4-FFF2-40B4-BE49-F238E27FC236}">
                <a16:creationId xmlns:a16="http://schemas.microsoft.com/office/drawing/2014/main" id="{5C56FCAD-7ED5-AC48-A411-15C796752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642252" y="9639227"/>
            <a:ext cx="2982351" cy="211733"/>
          </a:xfrm>
          <a:prstGeom prst="rect">
            <a:avLst/>
          </a:prstGeom>
        </p:spPr>
      </p:pic>
    </p:spTree>
    <p:extLst>
      <p:ext uri="{BB962C8B-B14F-4D97-AF65-F5344CB8AC3E}">
        <p14:creationId xmlns:p14="http://schemas.microsoft.com/office/powerpoint/2010/main" val="4957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CA34E-905C-AFFF-436F-9E652ED62C4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1FFC79-D505-A3E2-E8D9-DB951EA2A753}"/>
              </a:ext>
            </a:extLst>
          </p:cNvPr>
          <p:cNvSpPr>
            <a:spLocks noGrp="1"/>
          </p:cNvSpPr>
          <p:nvPr>
            <p:ph sz="half" idx="1"/>
          </p:nvPr>
        </p:nvSpPr>
        <p:spPr>
          <a:xfrm>
            <a:off x="1257300" y="2738438"/>
            <a:ext cx="7772400" cy="652700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0F04FF-BF79-B447-6DBF-D63F710F5A26}"/>
              </a:ext>
            </a:extLst>
          </p:cNvPr>
          <p:cNvSpPr>
            <a:spLocks noGrp="1"/>
          </p:cNvSpPr>
          <p:nvPr>
            <p:ph sz="half" idx="2"/>
          </p:nvPr>
        </p:nvSpPr>
        <p:spPr>
          <a:xfrm>
            <a:off x="9258300" y="2738438"/>
            <a:ext cx="7772400" cy="652700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28CD495-D25E-DB9A-29F7-8BAC6E5719FB}"/>
              </a:ext>
            </a:extLst>
          </p:cNvPr>
          <p:cNvSpPr>
            <a:spLocks noGrp="1"/>
          </p:cNvSpPr>
          <p:nvPr>
            <p:ph type="dt" sz="half" idx="10"/>
          </p:nvPr>
        </p:nvSpPr>
        <p:spPr/>
        <p:txBody>
          <a:bodyPr/>
          <a:lstStyle/>
          <a:p>
            <a:fld id="{ADA97841-6E53-4D53-BB25-638A4A9E14AE}" type="datetimeFigureOut">
              <a:rPr kumimoji="1" lang="ja-JP" altLang="en-US" smtClean="0"/>
              <a:t>2024/12/24</a:t>
            </a:fld>
            <a:endParaRPr kumimoji="1" lang="ja-JP" altLang="en-US"/>
          </a:p>
        </p:txBody>
      </p:sp>
      <p:sp>
        <p:nvSpPr>
          <p:cNvPr id="6" name="フッター プレースホルダー 5">
            <a:extLst>
              <a:ext uri="{FF2B5EF4-FFF2-40B4-BE49-F238E27FC236}">
                <a16:creationId xmlns:a16="http://schemas.microsoft.com/office/drawing/2014/main" id="{67EB53E0-E683-3BFC-3F24-1E939B6B12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5A21EB8-9E24-1AB4-8F59-561B7E3D9247}"/>
              </a:ext>
            </a:extLst>
          </p:cNvPr>
          <p:cNvSpPr>
            <a:spLocks noGrp="1"/>
          </p:cNvSpPr>
          <p:nvPr>
            <p:ph type="sldNum" sz="quarter" idx="12"/>
          </p:nvPr>
        </p:nvSpPr>
        <p:spPr/>
        <p:txBody>
          <a:bodyPr/>
          <a:lstStyle/>
          <a:p>
            <a:fld id="{DA25D8E2-2A0B-4049-B79A-F9B364D1E174}" type="slidenum">
              <a:rPr kumimoji="1" lang="ja-JP" altLang="en-US" smtClean="0"/>
              <a:t>‹#›</a:t>
            </a:fld>
            <a:endParaRPr kumimoji="1" lang="ja-JP" altLang="en-US"/>
          </a:p>
        </p:txBody>
      </p:sp>
    </p:spTree>
    <p:extLst>
      <p:ext uri="{BB962C8B-B14F-4D97-AF65-F5344CB8AC3E}">
        <p14:creationId xmlns:p14="http://schemas.microsoft.com/office/powerpoint/2010/main" val="3185564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6476-88C0-5AF5-EF34-C6FDC97D205A}"/>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3E03757B-FCD4-B750-8A3B-329C4F392F9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27E9AC11-8023-4809-9325-08C24CE120E0}"/>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5" name="Footer Placeholder 4">
            <a:extLst>
              <a:ext uri="{FF2B5EF4-FFF2-40B4-BE49-F238E27FC236}">
                <a16:creationId xmlns:a16="http://schemas.microsoft.com/office/drawing/2014/main" id="{A51D9FEA-ED46-3DF5-D9F8-B5C70629A9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F23A64-ECDE-0795-56EA-E9B5C9E467D3}"/>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2223120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DBB0-0A8B-1054-2B10-78875B44E36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9F0DC26-F902-DC5B-627F-87BFFCA98B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FB1C19A-93C9-6211-93EC-4B245F2044E1}"/>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5" name="Footer Placeholder 4">
            <a:extLst>
              <a:ext uri="{FF2B5EF4-FFF2-40B4-BE49-F238E27FC236}">
                <a16:creationId xmlns:a16="http://schemas.microsoft.com/office/drawing/2014/main" id="{17294A75-0385-80BA-9CAD-9901E0FDA4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FB99FC-EF70-AB63-20B6-4BA3716EFC1C}"/>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3027524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B508-CD79-8DB3-8941-EE340ADFBBF4}"/>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AE2ECDDF-17D5-0C43-6F01-D1B2DDE7467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99C585-500C-1CBC-0EF7-DD5D15E9B788}"/>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5" name="Footer Placeholder 4">
            <a:extLst>
              <a:ext uri="{FF2B5EF4-FFF2-40B4-BE49-F238E27FC236}">
                <a16:creationId xmlns:a16="http://schemas.microsoft.com/office/drawing/2014/main" id="{6D53FBA1-AC34-6654-4391-F0301381C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C47AF4-160A-CA6A-5AE2-EF3B4AA91B69}"/>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114911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55BC-806D-2E3A-A1C4-D3D52645942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654895-FF05-EB20-A151-A8FB47CF8035}"/>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D77A671-F792-AB9C-CCA5-5E683037F83C}"/>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9728CF7-7F52-AB26-7CFF-9909239F0644}"/>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6" name="Footer Placeholder 5">
            <a:extLst>
              <a:ext uri="{FF2B5EF4-FFF2-40B4-BE49-F238E27FC236}">
                <a16:creationId xmlns:a16="http://schemas.microsoft.com/office/drawing/2014/main" id="{5D7F62A7-F84A-1B02-D3B7-DCEA71A817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C27A59-FAE5-3241-3313-2F88EC1E650B}"/>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2391758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BB5F-1670-D49F-CD4E-537862DE66C3}"/>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81EAC196-9509-52C4-F460-3497B8A2635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9455F73D-27FE-9154-F778-D0DD5707201E}"/>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799B9B7-CED2-3E18-8DD7-1222A920E2B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3A60D2CA-9EE6-6BF0-3924-EBD8AAA14841}"/>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300B370-7502-7817-9F6C-8949F60B4EC0}"/>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8" name="Footer Placeholder 7">
            <a:extLst>
              <a:ext uri="{FF2B5EF4-FFF2-40B4-BE49-F238E27FC236}">
                <a16:creationId xmlns:a16="http://schemas.microsoft.com/office/drawing/2014/main" id="{D841F8B8-34D2-48A8-325D-62D6B96537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1EEA57-52AE-425D-EE30-F87B104F4EEC}"/>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4113307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7D7C-F8B6-6E76-1E70-0B2BDA4B4D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68CFEB1-D183-203D-4528-4221059497E5}"/>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4" name="Footer Placeholder 3">
            <a:extLst>
              <a:ext uri="{FF2B5EF4-FFF2-40B4-BE49-F238E27FC236}">
                <a16:creationId xmlns:a16="http://schemas.microsoft.com/office/drawing/2014/main" id="{279840DD-433D-F7AC-CE00-6694F72424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B925D9-B560-BC0E-C590-63D50164DBF2}"/>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35715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B2E49B-7761-9A88-F8AD-F6E3724EF891}"/>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3" name="Footer Placeholder 2">
            <a:extLst>
              <a:ext uri="{FF2B5EF4-FFF2-40B4-BE49-F238E27FC236}">
                <a16:creationId xmlns:a16="http://schemas.microsoft.com/office/drawing/2014/main" id="{2C953BC6-DDE3-1D3A-6501-500FF8A4DF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E69D99-1E63-1031-2CE2-7B13F9CD1333}"/>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424310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9211-918A-3D90-E4B2-DE040277FE45}"/>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381259C1-CDD6-92A6-393D-9014444565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08B194-DF91-DE4E-6FCE-8B0B6926C34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CECF3CD-F6A6-D9CD-BF84-BE321DBDDE41}"/>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6" name="Footer Placeholder 5">
            <a:extLst>
              <a:ext uri="{FF2B5EF4-FFF2-40B4-BE49-F238E27FC236}">
                <a16:creationId xmlns:a16="http://schemas.microsoft.com/office/drawing/2014/main" id="{88C2539A-B8D3-F2BB-7770-BEC722AC57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4B8962-5970-7AE9-F3C5-4E3893E25595}"/>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62136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08A2-34DB-9C6E-92BF-1CB59456A6D3}"/>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D12A720C-4473-4B53-3B80-F88581B8FEA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5300F2EA-458B-34D6-4A6C-D9509A209CD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F964C7F-3A05-0C01-126B-02E9B395475E}"/>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6" name="Footer Placeholder 5">
            <a:extLst>
              <a:ext uri="{FF2B5EF4-FFF2-40B4-BE49-F238E27FC236}">
                <a16:creationId xmlns:a16="http://schemas.microsoft.com/office/drawing/2014/main" id="{854778B3-E3D8-16E8-6D59-E0EDC60FC5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1FD268-BB82-41EF-A28D-4B15387ABE80}"/>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3288475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4C3C-765F-60F1-BA8F-F4A51591D88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4067808-F0F4-CE19-1849-84BC7E3ED38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6A629C-6300-56FB-9097-D39121AB7949}"/>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5" name="Footer Placeholder 4">
            <a:extLst>
              <a:ext uri="{FF2B5EF4-FFF2-40B4-BE49-F238E27FC236}">
                <a16:creationId xmlns:a16="http://schemas.microsoft.com/office/drawing/2014/main" id="{891B0B78-3D26-582F-6447-5B746C7B9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2F29C9-7496-1420-FDA8-33BDDC949EE6}"/>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2342058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4CB09-64D2-45FB-9FAB-C73EDA3FF9BC}" type="datetimeFigureOut">
              <a:rPr kumimoji="1" lang="ja-JP" altLang="en-US" smtClean="0"/>
              <a:t>2024/12/24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37B439-D1D2-4CA3-8896-99E03B478629}" type="slidenum">
              <a:rPr kumimoji="1" lang="ja-JP" altLang="en-US" smtClean="0"/>
              <a:t>‹#›</a:t>
            </a:fld>
            <a:endParaRPr kumimoji="1" lang="ja-JP" altLang="en-US"/>
          </a:p>
        </p:txBody>
      </p:sp>
    </p:spTree>
    <p:extLst>
      <p:ext uri="{BB962C8B-B14F-4D97-AF65-F5344CB8AC3E}">
        <p14:creationId xmlns:p14="http://schemas.microsoft.com/office/powerpoint/2010/main" val="287329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1A3F8F-01C9-1667-18E1-9CDC8F88F6BE}"/>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6A077E6-1766-0563-FD42-EBC05FA249C9}"/>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1FDF68-E67C-D050-269E-EBD94DFA20F7}"/>
              </a:ext>
            </a:extLst>
          </p:cNvPr>
          <p:cNvSpPr>
            <a:spLocks noGrp="1"/>
          </p:cNvSpPr>
          <p:nvPr>
            <p:ph type="dt" sz="half" idx="10"/>
          </p:nvPr>
        </p:nvSpPr>
        <p:spPr/>
        <p:txBody>
          <a:bodyPr/>
          <a:lstStyle/>
          <a:p>
            <a:fld id="{7A78B32E-C52C-43B9-8856-F70FAB15F000}" type="datetimeFigureOut">
              <a:rPr lang="en-GB" smtClean="0"/>
              <a:t>24/12/2024</a:t>
            </a:fld>
            <a:endParaRPr lang="en-GB"/>
          </a:p>
        </p:txBody>
      </p:sp>
      <p:sp>
        <p:nvSpPr>
          <p:cNvPr id="5" name="Footer Placeholder 4">
            <a:extLst>
              <a:ext uri="{FF2B5EF4-FFF2-40B4-BE49-F238E27FC236}">
                <a16:creationId xmlns:a16="http://schemas.microsoft.com/office/drawing/2014/main" id="{277CDA1C-ACE1-3540-9A04-3F0F726C6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96EF3D-E5F8-78BB-D51E-A24ADC075798}"/>
              </a:ext>
            </a:extLst>
          </p:cNvPr>
          <p:cNvSpPr>
            <a:spLocks noGrp="1"/>
          </p:cNvSpPr>
          <p:nvPr>
            <p:ph type="sldNum" sz="quarter" idx="12"/>
          </p:nvPr>
        </p:nvSpPr>
        <p:spPr/>
        <p:txBody>
          <a:bodyPr/>
          <a:lstStyle/>
          <a:p>
            <a:fld id="{559F6CD8-A85E-4E77-94BD-81007B540A90}" type="slidenum">
              <a:rPr lang="en-GB" smtClean="0"/>
              <a:t>‹#›</a:t>
            </a:fld>
            <a:endParaRPr lang="en-GB"/>
          </a:p>
        </p:txBody>
      </p:sp>
    </p:spTree>
    <p:extLst>
      <p:ext uri="{BB962C8B-B14F-4D97-AF65-F5344CB8AC3E}">
        <p14:creationId xmlns:p14="http://schemas.microsoft.com/office/powerpoint/2010/main" val="104462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6 - No image">
  <p:cSld name="TITLE SLIDE 6 - No image">
    <p:bg>
      <p:bgPr>
        <a:solidFill>
          <a:srgbClr val="00486D"/>
        </a:solidFill>
        <a:effectLst/>
      </p:bgPr>
    </p:bg>
    <p:spTree>
      <p:nvGrpSpPr>
        <p:cNvPr id="1" name="Shape 14"/>
        <p:cNvGrpSpPr/>
        <p:nvPr/>
      </p:nvGrpSpPr>
      <p:grpSpPr>
        <a:xfrm>
          <a:off x="0" y="0"/>
          <a:ext cx="0" cy="0"/>
          <a:chOff x="0" y="0"/>
          <a:chExt cx="0" cy="0"/>
        </a:xfrm>
      </p:grpSpPr>
      <p:sp>
        <p:nvSpPr>
          <p:cNvPr id="7" name="Rectangle 1"/>
          <p:cNvSpPr>
            <a:spLocks noChangeArrowheads="1"/>
          </p:cNvSpPr>
          <p:nvPr userDrawn="1"/>
        </p:nvSpPr>
        <p:spPr bwMode="auto">
          <a:xfrm>
            <a:off x="636261" y="925869"/>
            <a:ext cx="13561741" cy="784830"/>
          </a:xfrm>
          <a:prstGeom prst="rect">
            <a:avLst/>
          </a:prstGeom>
          <a:noFill/>
          <a:ln w="9525">
            <a:noFill/>
            <a:miter lim="800000"/>
            <a:headEnd/>
            <a:tailEnd/>
          </a:ln>
          <a:effectLst/>
        </p:spPr>
        <p:txBody>
          <a:bodyPr vert="horz" wrap="square" lIns="137160" tIns="68580" rIns="137160" bIns="68580" numCol="1" anchor="ctr" anchorCtr="0" compatLnSpc="1">
            <a:prstTxWarp prst="textNoShape">
              <a:avLst/>
            </a:prstTxWarp>
            <a:spAutoFit/>
          </a:bodyPr>
          <a:lstStyle/>
          <a:p>
            <a:pPr fontAlgn="base">
              <a:spcBef>
                <a:spcPct val="0"/>
              </a:spcBef>
              <a:spcAft>
                <a:spcPct val="0"/>
              </a:spcAft>
            </a:pPr>
            <a:r>
              <a:rPr lang="en-US" altLang="ja-JP" sz="2100" b="1" dirty="0">
                <a:solidFill>
                  <a:schemeClr val="bg1"/>
                </a:solidFill>
              </a:rPr>
              <a:t>THE PROJECT FOR FORMULATION OF MASTER PLAN ON THE AGRICULTURAL VALUE CHAIN IN MONGOLIA</a:t>
            </a:r>
            <a:endParaRPr lang="ja-JP" altLang="en-US" sz="24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ＭＳ Ｐゴシック" pitchFamily="50" charset="-128"/>
            </a:endParaRPr>
          </a:p>
        </p:txBody>
      </p:sp>
      <p:pic>
        <p:nvPicPr>
          <p:cNvPr id="8" name="図 7"/>
          <p:cNvPicPr>
            <a:picLocks noChangeAspect="1"/>
          </p:cNvPicPr>
          <p:nvPr userDrawn="1"/>
        </p:nvPicPr>
        <p:blipFill>
          <a:blip r:embed="rId2"/>
          <a:stretch>
            <a:fillRect/>
          </a:stretch>
        </p:blipFill>
        <p:spPr>
          <a:xfrm>
            <a:off x="5029586" y="2356028"/>
            <a:ext cx="7426988" cy="4540296"/>
          </a:xfrm>
          <a:prstGeom prst="rect">
            <a:avLst/>
          </a:prstGeom>
        </p:spPr>
      </p:pic>
      <p:sp>
        <p:nvSpPr>
          <p:cNvPr id="9" name="テキスト ボックス 8"/>
          <p:cNvSpPr txBox="1"/>
          <p:nvPr userDrawn="1"/>
        </p:nvSpPr>
        <p:spPr>
          <a:xfrm>
            <a:off x="3434585" y="7449320"/>
            <a:ext cx="10616991" cy="1015663"/>
          </a:xfrm>
          <a:prstGeom prst="rect">
            <a:avLst/>
          </a:prstGeom>
          <a:noFill/>
        </p:spPr>
        <p:txBody>
          <a:bodyPr wrap="square" rtlCol="0">
            <a:spAutoFit/>
          </a:bodyPr>
          <a:lstStyle/>
          <a:p>
            <a:pPr algn="ctr"/>
            <a:r>
              <a:rPr lang="en-US" altLang="ja-JP" sz="30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itchFamily="18" charset="0"/>
              </a:rPr>
              <a:t>Final JCC Meeting </a:t>
            </a:r>
          </a:p>
          <a:p>
            <a:pPr algn="ctr"/>
            <a:r>
              <a:rPr lang="en-US" altLang="ja-JP" sz="30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itchFamily="18" charset="0"/>
              </a:rPr>
              <a:t>Presentation on Draft Master Plan</a:t>
            </a:r>
          </a:p>
        </p:txBody>
      </p:sp>
      <p:sp>
        <p:nvSpPr>
          <p:cNvPr id="10" name="テキスト ボックス 9"/>
          <p:cNvSpPr txBox="1"/>
          <p:nvPr userDrawn="1"/>
        </p:nvSpPr>
        <p:spPr>
          <a:xfrm>
            <a:off x="5692592" y="8833311"/>
            <a:ext cx="6471138" cy="415498"/>
          </a:xfrm>
          <a:prstGeom prst="rect">
            <a:avLst/>
          </a:prstGeom>
          <a:noFill/>
        </p:spPr>
        <p:txBody>
          <a:bodyPr wrap="square" rtlCol="0">
            <a:spAutoFit/>
          </a:bodyPr>
          <a:lstStyle>
            <a:defPPr>
              <a:defRPr lang="ja-JP"/>
            </a:defPPr>
            <a:lvl1pPr algn="ctr">
              <a:defRPr sz="1400" b="1">
                <a:solidFill>
                  <a:schemeClr val="bg1"/>
                </a:solidFill>
                <a:latin typeface="BIZ UDPゴシック" panose="020B0400000000000000" pitchFamily="50" charset="-128"/>
                <a:ea typeface="BIZ UDPゴシック" panose="020B0400000000000000" pitchFamily="50" charset="-128"/>
                <a:cs typeface="Times New Roman" pitchFamily="18" charset="0"/>
              </a:defRPr>
            </a:lvl1pPr>
          </a:lstStyle>
          <a:p>
            <a:r>
              <a:rPr lang="ja-JP" altLang="en-US" sz="2100" baseline="0" dirty="0"/>
              <a:t>２０２３．１</a:t>
            </a:r>
            <a:r>
              <a:rPr lang="en-US" altLang="ja-JP" sz="2100" baseline="0" dirty="0"/>
              <a:t>2</a:t>
            </a:r>
            <a:r>
              <a:rPr lang="ja-JP" altLang="en-US" sz="2100" baseline="0" dirty="0" err="1"/>
              <a:t>．</a:t>
            </a:r>
            <a:r>
              <a:rPr lang="en-US" altLang="ja-JP" sz="2100" baseline="0" dirty="0"/>
              <a:t>12</a:t>
            </a:r>
            <a:endParaRPr lang="en-US" altLang="ja-JP" sz="2100" dirty="0"/>
          </a:p>
        </p:txBody>
      </p:sp>
      <p:sp>
        <p:nvSpPr>
          <p:cNvPr id="11" name="テキスト ボックス 10"/>
          <p:cNvSpPr txBox="1"/>
          <p:nvPr userDrawn="1"/>
        </p:nvSpPr>
        <p:spPr>
          <a:xfrm>
            <a:off x="10425211" y="9617139"/>
            <a:ext cx="7809478" cy="415498"/>
          </a:xfrm>
          <a:prstGeom prst="rect">
            <a:avLst/>
          </a:prstGeom>
          <a:noFill/>
        </p:spPr>
        <p:txBody>
          <a:bodyPr wrap="square" rtlCol="0">
            <a:spAutoFit/>
          </a:bodyPr>
          <a:lstStyle>
            <a:defPPr>
              <a:defRPr lang="ja-JP"/>
            </a:defPPr>
            <a:lvl1pPr algn="ctr">
              <a:defRPr sz="1400" b="1">
                <a:solidFill>
                  <a:schemeClr val="bg1"/>
                </a:solidFill>
                <a:latin typeface="BIZ UDPゴシック" panose="020B0400000000000000" pitchFamily="50" charset="-128"/>
                <a:ea typeface="BIZ UDPゴシック" panose="020B0400000000000000" pitchFamily="50" charset="-128"/>
                <a:cs typeface="Times New Roman" pitchFamily="18" charset="0"/>
              </a:defRPr>
            </a:lvl1pPr>
          </a:lstStyle>
          <a:p>
            <a:r>
              <a:rPr lang="en-US" altLang="ja-JP" sz="2100" dirty="0"/>
              <a:t>Japan International Corporation Agency</a:t>
            </a:r>
          </a:p>
        </p:txBody>
      </p:sp>
    </p:spTree>
    <p:extLst>
      <p:ext uri="{BB962C8B-B14F-4D97-AF65-F5344CB8AC3E}">
        <p14:creationId xmlns:p14="http://schemas.microsoft.com/office/powerpoint/2010/main" val="113749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タイトルのみ">
  <p:cSld name="タイトルのみ">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4"/>
          <p:cNvSpPr txBox="1">
            <a:spLocks noGrp="1"/>
          </p:cNvSpPr>
          <p:nvPr>
            <p:ph type="body" idx="1"/>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73649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Letter">
  <p:cSld name="Cover Letter">
    <p:spTree>
      <p:nvGrpSpPr>
        <p:cNvPr id="1" name="Shape 23"/>
        <p:cNvGrpSpPr/>
        <p:nvPr/>
      </p:nvGrpSpPr>
      <p:grpSpPr>
        <a:xfrm>
          <a:off x="0" y="0"/>
          <a:ext cx="0" cy="0"/>
          <a:chOff x="0" y="0"/>
          <a:chExt cx="0" cy="0"/>
        </a:xfrm>
      </p:grpSpPr>
      <p:sp>
        <p:nvSpPr>
          <p:cNvPr id="24" name="Google Shape;24;p35"/>
          <p:cNvSpPr txBox="1">
            <a:spLocks noGrp="1"/>
          </p:cNvSpPr>
          <p:nvPr>
            <p:ph type="body" idx="1"/>
          </p:nvPr>
        </p:nvSpPr>
        <p:spPr>
          <a:xfrm>
            <a:off x="9343505" y="454473"/>
            <a:ext cx="7452000" cy="548034"/>
          </a:xfrm>
          <a:prstGeom prst="rect">
            <a:avLst/>
          </a:prstGeom>
          <a:noFill/>
          <a:ln>
            <a:noFill/>
          </a:ln>
        </p:spPr>
        <p:txBody>
          <a:bodyPr spcFirstLastPara="1" wrap="square" lIns="144000" tIns="0" rIns="0" bIns="0" anchor="t" anchorCtr="0">
            <a:noAutofit/>
          </a:bodyPr>
          <a:lstStyle>
            <a:lvl1pPr marL="685800" lvl="0" indent="-342900" algn="l">
              <a:lnSpc>
                <a:spcPct val="100000"/>
              </a:lnSpc>
              <a:spcBef>
                <a:spcPts val="0"/>
              </a:spcBef>
              <a:spcAft>
                <a:spcPts val="0"/>
              </a:spcAft>
              <a:buClr>
                <a:schemeClr val="dk2"/>
              </a:buClr>
              <a:buSzPts val="800"/>
              <a:buFont typeface="Arial"/>
              <a:buNone/>
              <a:defRPr sz="1200"/>
            </a:lvl1pPr>
            <a:lvl2pPr marL="1371600" lvl="1" indent="-342900" algn="l">
              <a:lnSpc>
                <a:spcPct val="100000"/>
              </a:lnSpc>
              <a:spcBef>
                <a:spcPts val="450"/>
              </a:spcBef>
              <a:spcAft>
                <a:spcPts val="0"/>
              </a:spcAft>
              <a:buClr>
                <a:schemeClr val="dk2"/>
              </a:buClr>
              <a:buSzPts val="800"/>
              <a:buFont typeface="Arial"/>
              <a:buNone/>
              <a:defRPr sz="1200"/>
            </a:lvl2pPr>
            <a:lvl3pPr marL="2057400" lvl="2" indent="-419100" algn="l">
              <a:lnSpc>
                <a:spcPct val="100000"/>
              </a:lnSpc>
              <a:spcBef>
                <a:spcPts val="450"/>
              </a:spcBef>
              <a:spcAft>
                <a:spcPts val="0"/>
              </a:spcAft>
              <a:buSzPts val="800"/>
              <a:buChar char="—"/>
              <a:defRPr sz="1200"/>
            </a:lvl3pPr>
            <a:lvl4pPr marL="2743200" lvl="3" indent="-419100" algn="l">
              <a:lnSpc>
                <a:spcPct val="100000"/>
              </a:lnSpc>
              <a:spcBef>
                <a:spcPts val="450"/>
              </a:spcBef>
              <a:spcAft>
                <a:spcPts val="0"/>
              </a:spcAft>
              <a:buSzPts val="800"/>
              <a:buChar char="-"/>
              <a:defRPr sz="1200"/>
            </a:lvl4pPr>
            <a:lvl5pPr marL="3429000" lvl="4" indent="-419100" algn="l">
              <a:lnSpc>
                <a:spcPct val="100000"/>
              </a:lnSpc>
              <a:spcBef>
                <a:spcPts val="450"/>
              </a:spcBef>
              <a:spcAft>
                <a:spcPts val="0"/>
              </a:spcAft>
              <a:buSzPts val="800"/>
              <a:buChar char="—"/>
              <a:defRPr sz="1200"/>
            </a:lvl5pPr>
            <a:lvl6pPr marL="4114800" lvl="5" indent="-514350" algn="l">
              <a:lnSpc>
                <a:spcPct val="100000"/>
              </a:lnSpc>
              <a:spcBef>
                <a:spcPts val="45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25" name="Google Shape;25;p35"/>
          <p:cNvSpPr txBox="1">
            <a:spLocks noGrp="1"/>
          </p:cNvSpPr>
          <p:nvPr>
            <p:ph type="body" idx="2"/>
          </p:nvPr>
        </p:nvSpPr>
        <p:spPr>
          <a:xfrm>
            <a:off x="1504800" y="454473"/>
            <a:ext cx="7452000" cy="54803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800"/>
              <a:buFont typeface="Arial"/>
              <a:buNone/>
              <a:defRPr sz="1200"/>
            </a:lvl1pPr>
            <a:lvl2pPr marL="1371600" lvl="1" indent="-342900" algn="l">
              <a:lnSpc>
                <a:spcPct val="100000"/>
              </a:lnSpc>
              <a:spcBef>
                <a:spcPts val="450"/>
              </a:spcBef>
              <a:spcAft>
                <a:spcPts val="0"/>
              </a:spcAft>
              <a:buClr>
                <a:schemeClr val="dk2"/>
              </a:buClr>
              <a:buSzPts val="800"/>
              <a:buFont typeface="Arial"/>
              <a:buNone/>
              <a:defRPr sz="1200"/>
            </a:lvl2pPr>
            <a:lvl3pPr marL="2057400" lvl="2" indent="-419100" algn="l">
              <a:lnSpc>
                <a:spcPct val="100000"/>
              </a:lnSpc>
              <a:spcBef>
                <a:spcPts val="450"/>
              </a:spcBef>
              <a:spcAft>
                <a:spcPts val="0"/>
              </a:spcAft>
              <a:buSzPts val="800"/>
              <a:buChar char="—"/>
              <a:defRPr sz="1200"/>
            </a:lvl3pPr>
            <a:lvl4pPr marL="2743200" lvl="3" indent="-419100" algn="l">
              <a:lnSpc>
                <a:spcPct val="100000"/>
              </a:lnSpc>
              <a:spcBef>
                <a:spcPts val="450"/>
              </a:spcBef>
              <a:spcAft>
                <a:spcPts val="0"/>
              </a:spcAft>
              <a:buSzPts val="800"/>
              <a:buChar char="-"/>
              <a:defRPr sz="1200"/>
            </a:lvl4pPr>
            <a:lvl5pPr marL="3429000" lvl="4" indent="-419100" algn="l">
              <a:lnSpc>
                <a:spcPct val="100000"/>
              </a:lnSpc>
              <a:spcBef>
                <a:spcPts val="450"/>
              </a:spcBef>
              <a:spcAft>
                <a:spcPts val="0"/>
              </a:spcAft>
              <a:buSzPts val="800"/>
              <a:buChar char="—"/>
              <a:defRPr sz="1200"/>
            </a:lvl5pPr>
            <a:lvl6pPr marL="4114800" lvl="5" indent="-514350" algn="l">
              <a:lnSpc>
                <a:spcPct val="100000"/>
              </a:lnSpc>
              <a:spcBef>
                <a:spcPts val="45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26" name="Google Shape;26;p35"/>
          <p:cNvSpPr txBox="1">
            <a:spLocks noGrp="1"/>
          </p:cNvSpPr>
          <p:nvPr>
            <p:ph type="body" idx="3"/>
          </p:nvPr>
        </p:nvSpPr>
        <p:spPr>
          <a:xfrm>
            <a:off x="1504800" y="1695797"/>
            <a:ext cx="7452000" cy="7318392"/>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900"/>
              <a:buFont typeface="Arial"/>
              <a:buNone/>
              <a:defRPr sz="1350"/>
            </a:lvl1pPr>
            <a:lvl2pPr marL="1371600" lvl="1" indent="-342900" algn="l">
              <a:lnSpc>
                <a:spcPct val="100000"/>
              </a:lnSpc>
              <a:spcBef>
                <a:spcPts val="900"/>
              </a:spcBef>
              <a:spcAft>
                <a:spcPts val="0"/>
              </a:spcAft>
              <a:buClr>
                <a:schemeClr val="dk2"/>
              </a:buClr>
              <a:buSzPts val="900"/>
              <a:buFont typeface="Arial"/>
              <a:buNone/>
              <a:defRPr sz="1350"/>
            </a:lvl2pPr>
            <a:lvl3pPr marL="2057400" lvl="2" indent="-428625" algn="l">
              <a:lnSpc>
                <a:spcPct val="100000"/>
              </a:lnSpc>
              <a:spcBef>
                <a:spcPts val="900"/>
              </a:spcBef>
              <a:spcAft>
                <a:spcPts val="0"/>
              </a:spcAft>
              <a:buSzPts val="900"/>
              <a:buChar char="—"/>
              <a:defRPr sz="1350"/>
            </a:lvl3pPr>
            <a:lvl4pPr marL="2743200" lvl="3" indent="-428625" algn="l">
              <a:lnSpc>
                <a:spcPct val="100000"/>
              </a:lnSpc>
              <a:spcBef>
                <a:spcPts val="900"/>
              </a:spcBef>
              <a:spcAft>
                <a:spcPts val="0"/>
              </a:spcAft>
              <a:buSzPts val="900"/>
              <a:buChar char="-"/>
              <a:defRPr sz="1350"/>
            </a:lvl4pPr>
            <a:lvl5pPr marL="3429000" lvl="4" indent="-428625" algn="l">
              <a:lnSpc>
                <a:spcPct val="100000"/>
              </a:lnSpc>
              <a:spcBef>
                <a:spcPts val="900"/>
              </a:spcBef>
              <a:spcAft>
                <a:spcPts val="0"/>
              </a:spcAft>
              <a:buSzPts val="900"/>
              <a:buChar char="—"/>
              <a:defRPr sz="135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27" name="Google Shape;27;p35"/>
          <p:cNvSpPr txBox="1">
            <a:spLocks noGrp="1"/>
          </p:cNvSpPr>
          <p:nvPr>
            <p:ph type="body" idx="4"/>
          </p:nvPr>
        </p:nvSpPr>
        <p:spPr>
          <a:xfrm>
            <a:off x="9343504" y="1695797"/>
            <a:ext cx="7439694" cy="7318392"/>
          </a:xfrm>
          <a:prstGeom prst="rect">
            <a:avLst/>
          </a:prstGeom>
          <a:noFill/>
          <a:ln w="9525" cap="flat" cmpd="sng">
            <a:solidFill>
              <a:schemeClr val="dk2"/>
            </a:solidFill>
            <a:prstDash val="solid"/>
            <a:round/>
            <a:headEnd type="none" w="sm" len="sm"/>
            <a:tailEnd type="none" w="sm" len="sm"/>
          </a:ln>
        </p:spPr>
        <p:txBody>
          <a:bodyPr spcFirstLastPara="1" wrap="square" lIns="144000" tIns="72000" rIns="0" bIns="0" anchor="t" anchorCtr="0">
            <a:noAutofit/>
          </a:bodyPr>
          <a:lstStyle>
            <a:lvl1pPr marL="685800" lvl="0" indent="-342900" algn="l">
              <a:lnSpc>
                <a:spcPct val="100000"/>
              </a:lnSpc>
              <a:spcBef>
                <a:spcPts val="0"/>
              </a:spcBef>
              <a:spcAft>
                <a:spcPts val="0"/>
              </a:spcAft>
              <a:buClr>
                <a:schemeClr val="dk2"/>
              </a:buClr>
              <a:buSzPts val="900"/>
              <a:buFont typeface="Arial"/>
              <a:buNone/>
              <a:defRPr sz="1350"/>
            </a:lvl1pPr>
            <a:lvl2pPr marL="1371600" lvl="1" indent="-342900" algn="l">
              <a:lnSpc>
                <a:spcPct val="100000"/>
              </a:lnSpc>
              <a:spcBef>
                <a:spcPts val="900"/>
              </a:spcBef>
              <a:spcAft>
                <a:spcPts val="0"/>
              </a:spcAft>
              <a:buClr>
                <a:schemeClr val="dk2"/>
              </a:buClr>
              <a:buSzPts val="900"/>
              <a:buFont typeface="Arial"/>
              <a:buNone/>
              <a:defRPr sz="1350"/>
            </a:lvl2pPr>
            <a:lvl3pPr marL="2057400" lvl="2" indent="-428625" algn="l">
              <a:lnSpc>
                <a:spcPct val="100000"/>
              </a:lnSpc>
              <a:spcBef>
                <a:spcPts val="900"/>
              </a:spcBef>
              <a:spcAft>
                <a:spcPts val="0"/>
              </a:spcAft>
              <a:buSzPts val="900"/>
              <a:buChar char="—"/>
              <a:defRPr sz="1350"/>
            </a:lvl3pPr>
            <a:lvl4pPr marL="2743200" lvl="3" indent="-428625" algn="l">
              <a:lnSpc>
                <a:spcPct val="100000"/>
              </a:lnSpc>
              <a:spcBef>
                <a:spcPts val="900"/>
              </a:spcBef>
              <a:spcAft>
                <a:spcPts val="0"/>
              </a:spcAft>
              <a:buSzPts val="900"/>
              <a:buChar char="-"/>
              <a:defRPr sz="1350"/>
            </a:lvl4pPr>
            <a:lvl5pPr marL="3429000" lvl="4" indent="-428625" algn="l">
              <a:lnSpc>
                <a:spcPct val="100000"/>
              </a:lnSpc>
              <a:spcBef>
                <a:spcPts val="900"/>
              </a:spcBef>
              <a:spcAft>
                <a:spcPts val="0"/>
              </a:spcAft>
              <a:buSzPts val="900"/>
              <a:buChar char="—"/>
              <a:defRPr sz="135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28" name="Google Shape;28;p35"/>
          <p:cNvSpPr/>
          <p:nvPr/>
        </p:nvSpPr>
        <p:spPr>
          <a:xfrm>
            <a:off x="9343505" y="1695797"/>
            <a:ext cx="168150" cy="7318392"/>
          </a:xfrm>
          <a:prstGeom prst="rect">
            <a:avLst/>
          </a:prstGeom>
          <a:solidFill>
            <a:schemeClr val="dk2"/>
          </a:solidFill>
          <a:ln w="9525" cap="flat" cmpd="sng">
            <a:solidFill>
              <a:schemeClr val="dk2"/>
            </a:solidFill>
            <a:prstDash val="solid"/>
            <a:miter lim="800000"/>
            <a:headEnd type="none" w="sm" len="sm"/>
            <a:tailEnd type="none" w="sm" len="sm"/>
          </a:ln>
        </p:spPr>
        <p:txBody>
          <a:bodyPr spcFirstLastPara="1" wrap="square" lIns="81000" tIns="81000" rIns="81000" bIns="81000" anchor="ctr" anchorCtr="0">
            <a:noAutofit/>
          </a:bodyPr>
          <a:lstStyle/>
          <a:p>
            <a:pPr marL="0" marR="0" lvl="0" indent="0" algn="l" rtl="0">
              <a:spcBef>
                <a:spcPts val="0"/>
              </a:spcBef>
              <a:spcAft>
                <a:spcPts val="0"/>
              </a:spcAft>
              <a:buNone/>
            </a:pPr>
            <a:endParaRPr sz="2250">
              <a:solidFill>
                <a:schemeClr val="lt1"/>
              </a:solidFill>
              <a:latin typeface="Arial"/>
              <a:ea typeface="Arial"/>
              <a:cs typeface="Arial"/>
              <a:sym typeface="Arial"/>
            </a:endParaRPr>
          </a:p>
        </p:txBody>
      </p:sp>
    </p:spTree>
    <p:extLst>
      <p:ext uri="{BB962C8B-B14F-4D97-AF65-F5344CB8AC3E}">
        <p14:creationId xmlns:p14="http://schemas.microsoft.com/office/powerpoint/2010/main" val="3673064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ver Letter continuation">
  <p:cSld name="Cover Letter continuation">
    <p:spTree>
      <p:nvGrpSpPr>
        <p:cNvPr id="1" name="Shape 29"/>
        <p:cNvGrpSpPr/>
        <p:nvPr/>
      </p:nvGrpSpPr>
      <p:grpSpPr>
        <a:xfrm>
          <a:off x="0" y="0"/>
          <a:ext cx="0" cy="0"/>
          <a:chOff x="0" y="0"/>
          <a:chExt cx="0" cy="0"/>
        </a:xfrm>
      </p:grpSpPr>
      <p:sp>
        <p:nvSpPr>
          <p:cNvPr id="30" name="Google Shape;30;p36"/>
          <p:cNvSpPr txBox="1">
            <a:spLocks noGrp="1"/>
          </p:cNvSpPr>
          <p:nvPr>
            <p:ph type="body" idx="1"/>
          </p:nvPr>
        </p:nvSpPr>
        <p:spPr>
          <a:xfrm>
            <a:off x="1504800" y="1695797"/>
            <a:ext cx="7452000" cy="7318392"/>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900"/>
              <a:buFont typeface="Arial"/>
              <a:buNone/>
              <a:defRPr sz="1350"/>
            </a:lvl1pPr>
            <a:lvl2pPr marL="1371600" lvl="1" indent="-342900" algn="l">
              <a:lnSpc>
                <a:spcPct val="100000"/>
              </a:lnSpc>
              <a:spcBef>
                <a:spcPts val="900"/>
              </a:spcBef>
              <a:spcAft>
                <a:spcPts val="0"/>
              </a:spcAft>
              <a:buClr>
                <a:schemeClr val="dk2"/>
              </a:buClr>
              <a:buSzPts val="900"/>
              <a:buFont typeface="Arial"/>
              <a:buNone/>
              <a:defRPr sz="1350"/>
            </a:lvl2pPr>
            <a:lvl3pPr marL="2057400" lvl="2" indent="-428625" algn="l">
              <a:lnSpc>
                <a:spcPct val="100000"/>
              </a:lnSpc>
              <a:spcBef>
                <a:spcPts val="900"/>
              </a:spcBef>
              <a:spcAft>
                <a:spcPts val="0"/>
              </a:spcAft>
              <a:buSzPts val="900"/>
              <a:buChar char="—"/>
              <a:defRPr sz="1350"/>
            </a:lvl3pPr>
            <a:lvl4pPr marL="2743200" lvl="3" indent="-428625" algn="l">
              <a:lnSpc>
                <a:spcPct val="100000"/>
              </a:lnSpc>
              <a:spcBef>
                <a:spcPts val="900"/>
              </a:spcBef>
              <a:spcAft>
                <a:spcPts val="0"/>
              </a:spcAft>
              <a:buSzPts val="900"/>
              <a:buChar char="-"/>
              <a:defRPr sz="1350"/>
            </a:lvl4pPr>
            <a:lvl5pPr marL="3429000" lvl="4" indent="-428625" algn="l">
              <a:lnSpc>
                <a:spcPct val="100000"/>
              </a:lnSpc>
              <a:spcBef>
                <a:spcPts val="900"/>
              </a:spcBef>
              <a:spcAft>
                <a:spcPts val="0"/>
              </a:spcAft>
              <a:buSzPts val="900"/>
              <a:buChar char="—"/>
              <a:defRPr sz="135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31" name="Google Shape;31;p36"/>
          <p:cNvSpPr txBox="1">
            <a:spLocks noGrp="1"/>
          </p:cNvSpPr>
          <p:nvPr>
            <p:ph type="body" idx="2"/>
          </p:nvPr>
        </p:nvSpPr>
        <p:spPr>
          <a:xfrm>
            <a:off x="9343504" y="1695797"/>
            <a:ext cx="7439694" cy="7318392"/>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900"/>
              <a:buFont typeface="Arial"/>
              <a:buNone/>
              <a:defRPr sz="1350"/>
            </a:lvl1pPr>
            <a:lvl2pPr marL="1371600" lvl="1" indent="-342900" algn="l">
              <a:lnSpc>
                <a:spcPct val="100000"/>
              </a:lnSpc>
              <a:spcBef>
                <a:spcPts val="900"/>
              </a:spcBef>
              <a:spcAft>
                <a:spcPts val="0"/>
              </a:spcAft>
              <a:buClr>
                <a:schemeClr val="dk2"/>
              </a:buClr>
              <a:buSzPts val="900"/>
              <a:buFont typeface="Arial"/>
              <a:buNone/>
              <a:defRPr sz="1350"/>
            </a:lvl2pPr>
            <a:lvl3pPr marL="2057400" lvl="2" indent="-428625" algn="l">
              <a:lnSpc>
                <a:spcPct val="100000"/>
              </a:lnSpc>
              <a:spcBef>
                <a:spcPts val="900"/>
              </a:spcBef>
              <a:spcAft>
                <a:spcPts val="0"/>
              </a:spcAft>
              <a:buSzPts val="900"/>
              <a:buChar char="—"/>
              <a:defRPr sz="1350"/>
            </a:lvl3pPr>
            <a:lvl4pPr marL="2743200" lvl="3" indent="-428625" algn="l">
              <a:lnSpc>
                <a:spcPct val="100000"/>
              </a:lnSpc>
              <a:spcBef>
                <a:spcPts val="900"/>
              </a:spcBef>
              <a:spcAft>
                <a:spcPts val="0"/>
              </a:spcAft>
              <a:buSzPts val="900"/>
              <a:buChar char="-"/>
              <a:defRPr sz="1350"/>
            </a:lvl4pPr>
            <a:lvl5pPr marL="3429000" lvl="4" indent="-428625" algn="l">
              <a:lnSpc>
                <a:spcPct val="100000"/>
              </a:lnSpc>
              <a:spcBef>
                <a:spcPts val="900"/>
              </a:spcBef>
              <a:spcAft>
                <a:spcPts val="0"/>
              </a:spcAft>
              <a:buSzPts val="900"/>
              <a:buChar char="—"/>
              <a:defRPr sz="135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32" name="Google Shape;32;p36"/>
          <p:cNvSpPr txBox="1">
            <a:spLocks noGrp="1"/>
          </p:cNvSpPr>
          <p:nvPr>
            <p:ph type="body" idx="3"/>
          </p:nvPr>
        </p:nvSpPr>
        <p:spPr>
          <a:xfrm>
            <a:off x="1504800" y="454473"/>
            <a:ext cx="7452000" cy="54803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800"/>
              <a:buFont typeface="Arial"/>
              <a:buNone/>
              <a:defRPr sz="1200"/>
            </a:lvl1pPr>
            <a:lvl2pPr marL="1371600" lvl="1" indent="-342900" algn="l">
              <a:lnSpc>
                <a:spcPct val="100000"/>
              </a:lnSpc>
              <a:spcBef>
                <a:spcPts val="450"/>
              </a:spcBef>
              <a:spcAft>
                <a:spcPts val="0"/>
              </a:spcAft>
              <a:buClr>
                <a:schemeClr val="dk2"/>
              </a:buClr>
              <a:buSzPts val="800"/>
              <a:buFont typeface="Arial"/>
              <a:buNone/>
              <a:defRPr sz="1200"/>
            </a:lvl2pPr>
            <a:lvl3pPr marL="2057400" lvl="2" indent="-419100" algn="l">
              <a:lnSpc>
                <a:spcPct val="100000"/>
              </a:lnSpc>
              <a:spcBef>
                <a:spcPts val="450"/>
              </a:spcBef>
              <a:spcAft>
                <a:spcPts val="0"/>
              </a:spcAft>
              <a:buSzPts val="800"/>
              <a:buChar char="—"/>
              <a:defRPr sz="1200"/>
            </a:lvl3pPr>
            <a:lvl4pPr marL="2743200" lvl="3" indent="-419100" algn="l">
              <a:lnSpc>
                <a:spcPct val="100000"/>
              </a:lnSpc>
              <a:spcBef>
                <a:spcPts val="450"/>
              </a:spcBef>
              <a:spcAft>
                <a:spcPts val="0"/>
              </a:spcAft>
              <a:buSzPts val="800"/>
              <a:buChar char="-"/>
              <a:defRPr sz="1200"/>
            </a:lvl4pPr>
            <a:lvl5pPr marL="3429000" lvl="4" indent="-419100" algn="l">
              <a:lnSpc>
                <a:spcPct val="100000"/>
              </a:lnSpc>
              <a:spcBef>
                <a:spcPts val="450"/>
              </a:spcBef>
              <a:spcAft>
                <a:spcPts val="0"/>
              </a:spcAft>
              <a:buSzPts val="800"/>
              <a:buChar char="—"/>
              <a:defRPr sz="1200"/>
            </a:lvl5pPr>
            <a:lvl6pPr marL="4114800" lvl="5" indent="-514350" algn="l">
              <a:lnSpc>
                <a:spcPct val="100000"/>
              </a:lnSpc>
              <a:spcBef>
                <a:spcPts val="45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33" name="Google Shape;33;p36"/>
          <p:cNvSpPr txBox="1">
            <a:spLocks noGrp="1"/>
          </p:cNvSpPr>
          <p:nvPr>
            <p:ph type="body" idx="4"/>
          </p:nvPr>
        </p:nvSpPr>
        <p:spPr>
          <a:xfrm>
            <a:off x="9343505" y="454473"/>
            <a:ext cx="7452000" cy="54803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800"/>
              <a:buFont typeface="Arial"/>
              <a:buNone/>
              <a:defRPr sz="1200"/>
            </a:lvl1pPr>
            <a:lvl2pPr marL="1371600" lvl="1" indent="-342900" algn="l">
              <a:lnSpc>
                <a:spcPct val="100000"/>
              </a:lnSpc>
              <a:spcBef>
                <a:spcPts val="450"/>
              </a:spcBef>
              <a:spcAft>
                <a:spcPts val="0"/>
              </a:spcAft>
              <a:buClr>
                <a:schemeClr val="dk2"/>
              </a:buClr>
              <a:buSzPts val="800"/>
              <a:buFont typeface="Arial"/>
              <a:buNone/>
              <a:defRPr sz="1200"/>
            </a:lvl2pPr>
            <a:lvl3pPr marL="2057400" lvl="2" indent="-419100" algn="l">
              <a:lnSpc>
                <a:spcPct val="100000"/>
              </a:lnSpc>
              <a:spcBef>
                <a:spcPts val="450"/>
              </a:spcBef>
              <a:spcAft>
                <a:spcPts val="0"/>
              </a:spcAft>
              <a:buSzPts val="800"/>
              <a:buChar char="—"/>
              <a:defRPr sz="1200"/>
            </a:lvl3pPr>
            <a:lvl4pPr marL="2743200" lvl="3" indent="-419100" algn="l">
              <a:lnSpc>
                <a:spcPct val="100000"/>
              </a:lnSpc>
              <a:spcBef>
                <a:spcPts val="450"/>
              </a:spcBef>
              <a:spcAft>
                <a:spcPts val="0"/>
              </a:spcAft>
              <a:buSzPts val="800"/>
              <a:buChar char="-"/>
              <a:defRPr sz="1200"/>
            </a:lvl4pPr>
            <a:lvl5pPr marL="3429000" lvl="4" indent="-419100" algn="l">
              <a:lnSpc>
                <a:spcPct val="100000"/>
              </a:lnSpc>
              <a:spcBef>
                <a:spcPts val="450"/>
              </a:spcBef>
              <a:spcAft>
                <a:spcPts val="0"/>
              </a:spcAft>
              <a:buSzPts val="800"/>
              <a:buChar char="—"/>
              <a:defRPr sz="1200"/>
            </a:lvl5pPr>
            <a:lvl6pPr marL="4114800" lvl="5" indent="-514350" algn="l">
              <a:lnSpc>
                <a:spcPct val="100000"/>
              </a:lnSpc>
              <a:spcBef>
                <a:spcPts val="45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95586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白紙">
  <p:cSld name="白紙">
    <p:bg>
      <p:bgPr>
        <a:solidFill>
          <a:schemeClr val="lt1"/>
        </a:solid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957999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38"/>
          <p:cNvSpPr txBox="1">
            <a:spLocks noGrp="1"/>
          </p:cNvSpPr>
          <p:nvPr>
            <p:ph type="body" idx="1"/>
          </p:nvPr>
        </p:nvSpPr>
        <p:spPr>
          <a:xfrm>
            <a:off x="1524185" y="2133600"/>
            <a:ext cx="15239631" cy="69066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37" name="Google Shape;37;p38"/>
          <p:cNvSpPr txBox="1">
            <a:spLocks noGrp="1"/>
          </p:cNvSpPr>
          <p:nvPr>
            <p:ph type="body" idx="2"/>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38" name="Google Shape;38;p38"/>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08426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39"/>
        <p:cNvGrpSpPr/>
        <p:nvPr/>
      </p:nvGrpSpPr>
      <p:grpSpPr>
        <a:xfrm>
          <a:off x="0" y="0"/>
          <a:ext cx="0" cy="0"/>
          <a:chOff x="0" y="0"/>
          <a:chExt cx="0" cy="0"/>
        </a:xfrm>
      </p:grpSpPr>
      <p:sp>
        <p:nvSpPr>
          <p:cNvPr id="40" name="Google Shape;40;p39"/>
          <p:cNvSpPr txBox="1">
            <a:spLocks noGrp="1"/>
          </p:cNvSpPr>
          <p:nvPr>
            <p:ph type="body" idx="1"/>
          </p:nvPr>
        </p:nvSpPr>
        <p:spPr>
          <a:xfrm>
            <a:off x="1524185" y="2133600"/>
            <a:ext cx="7452000" cy="69066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41" name="Google Shape;41;p39"/>
          <p:cNvSpPr txBox="1">
            <a:spLocks noGrp="1"/>
          </p:cNvSpPr>
          <p:nvPr>
            <p:ph type="body" idx="2"/>
          </p:nvPr>
        </p:nvSpPr>
        <p:spPr>
          <a:xfrm>
            <a:off x="9311815" y="2133600"/>
            <a:ext cx="7452000" cy="69066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42" name="Google Shape;42;p39"/>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9"/>
          <p:cNvSpPr txBox="1">
            <a:spLocks noGrp="1"/>
          </p:cNvSpPr>
          <p:nvPr>
            <p:ph type="body" idx="3"/>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1695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44"/>
        <p:cNvGrpSpPr/>
        <p:nvPr/>
      </p:nvGrpSpPr>
      <p:grpSpPr>
        <a:xfrm>
          <a:off x="0" y="0"/>
          <a:ext cx="0" cy="0"/>
          <a:chOff x="0" y="0"/>
          <a:chExt cx="0" cy="0"/>
        </a:xfrm>
      </p:grpSpPr>
      <p:sp>
        <p:nvSpPr>
          <p:cNvPr id="45" name="Google Shape;45;p40"/>
          <p:cNvSpPr txBox="1">
            <a:spLocks noGrp="1"/>
          </p:cNvSpPr>
          <p:nvPr>
            <p:ph type="body" idx="1"/>
          </p:nvPr>
        </p:nvSpPr>
        <p:spPr>
          <a:xfrm>
            <a:off x="1524185" y="2133600"/>
            <a:ext cx="7452000" cy="69066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46" name="Google Shape;46;p40"/>
          <p:cNvSpPr>
            <a:spLocks noGrp="1"/>
          </p:cNvSpPr>
          <p:nvPr>
            <p:ph type="chart" idx="2"/>
          </p:nvPr>
        </p:nvSpPr>
        <p:spPr>
          <a:xfrm>
            <a:off x="9311815" y="2133600"/>
            <a:ext cx="7452000" cy="69066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000"/>
              <a:buFont typeface="Arial"/>
              <a:buNone/>
              <a:defRPr sz="1500" b="1" i="0" u="none" strike="noStrike" cap="none">
                <a:solidFill>
                  <a:schemeClr val="dk2"/>
                </a:solidFill>
                <a:latin typeface="Arial"/>
                <a:ea typeface="Arial"/>
                <a:cs typeface="Arial"/>
                <a:sym typeface="Arial"/>
              </a:defRPr>
            </a:lvl1pPr>
            <a:lvl2pPr marR="0" lvl="1" algn="l" rtl="0">
              <a:lnSpc>
                <a:spcPct val="100000"/>
              </a:lnSpc>
              <a:spcBef>
                <a:spcPts val="900"/>
              </a:spcBef>
              <a:spcAft>
                <a:spcPts val="0"/>
              </a:spcAft>
              <a:buClr>
                <a:schemeClr val="dk2"/>
              </a:buClr>
              <a:buSzPts val="1000"/>
              <a:buFont typeface="Arial"/>
              <a:buNone/>
              <a:defRPr sz="1500" b="0" i="0" u="none" strike="noStrike" cap="none">
                <a:solidFill>
                  <a:schemeClr val="dk2"/>
                </a:solidFill>
                <a:latin typeface="Arial"/>
                <a:ea typeface="Arial"/>
                <a:cs typeface="Arial"/>
                <a:sym typeface="Arial"/>
              </a:defRPr>
            </a:lvl2pPr>
            <a:lvl3pPr marR="0" lvl="2"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3pPr>
            <a:lvl4pPr marR="0" lvl="3"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4pPr>
            <a:lvl5pPr marR="0" lvl="4"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5pPr>
            <a:lvl6pPr marR="0" lvl="5"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6pPr>
            <a:lvl7pPr marR="0" lvl="6"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7pPr>
            <a:lvl8pPr marR="0" lvl="7"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8pPr>
            <a:lvl9pPr marR="0" lvl="8" algn="l" rtl="0">
              <a:lnSpc>
                <a:spcPct val="90000"/>
              </a:lnSpc>
              <a:spcBef>
                <a:spcPts val="900"/>
              </a:spcBef>
              <a:spcAft>
                <a:spcPts val="0"/>
              </a:spcAft>
              <a:buClr>
                <a:schemeClr val="dk1"/>
              </a:buClr>
              <a:buSzPts val="18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47" name="Google Shape;47;p40"/>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0"/>
          <p:cNvSpPr txBox="1">
            <a:spLocks noGrp="1"/>
          </p:cNvSpPr>
          <p:nvPr>
            <p:ph type="body" idx="3"/>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9482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 COLUMN CHART TEXT">
  <p:cSld name="1 COLUMN CHART TEXT">
    <p:spTree>
      <p:nvGrpSpPr>
        <p:cNvPr id="1" name="Shape 49"/>
        <p:cNvGrpSpPr/>
        <p:nvPr/>
      </p:nvGrpSpPr>
      <p:grpSpPr>
        <a:xfrm>
          <a:off x="0" y="0"/>
          <a:ext cx="0" cy="0"/>
          <a:chOff x="0" y="0"/>
          <a:chExt cx="0" cy="0"/>
        </a:xfrm>
      </p:grpSpPr>
      <p:sp>
        <p:nvSpPr>
          <p:cNvPr id="50" name="Google Shape;50;p41"/>
          <p:cNvSpPr txBox="1">
            <a:spLocks noGrp="1"/>
          </p:cNvSpPr>
          <p:nvPr>
            <p:ph type="body" idx="1"/>
          </p:nvPr>
        </p:nvSpPr>
        <p:spPr>
          <a:xfrm>
            <a:off x="1524185" y="5746200"/>
            <a:ext cx="15239631" cy="32940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51" name="Google Shape;51;p41"/>
          <p:cNvSpPr>
            <a:spLocks noGrp="1"/>
          </p:cNvSpPr>
          <p:nvPr>
            <p:ph type="chart" idx="2"/>
          </p:nvPr>
        </p:nvSpPr>
        <p:spPr>
          <a:xfrm>
            <a:off x="1524185" y="2139989"/>
            <a:ext cx="15239631" cy="3294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000"/>
              <a:buFont typeface="Arial"/>
              <a:buNone/>
              <a:defRPr sz="1500" b="1" i="0" u="none" strike="noStrike" cap="none">
                <a:solidFill>
                  <a:schemeClr val="dk2"/>
                </a:solidFill>
                <a:latin typeface="Arial"/>
                <a:ea typeface="Arial"/>
                <a:cs typeface="Arial"/>
                <a:sym typeface="Arial"/>
              </a:defRPr>
            </a:lvl1pPr>
            <a:lvl2pPr marR="0" lvl="1" algn="l" rtl="0">
              <a:lnSpc>
                <a:spcPct val="100000"/>
              </a:lnSpc>
              <a:spcBef>
                <a:spcPts val="900"/>
              </a:spcBef>
              <a:spcAft>
                <a:spcPts val="0"/>
              </a:spcAft>
              <a:buClr>
                <a:schemeClr val="dk2"/>
              </a:buClr>
              <a:buSzPts val="1000"/>
              <a:buFont typeface="Arial"/>
              <a:buNone/>
              <a:defRPr sz="1500" b="0" i="0" u="none" strike="noStrike" cap="none">
                <a:solidFill>
                  <a:schemeClr val="dk2"/>
                </a:solidFill>
                <a:latin typeface="Arial"/>
                <a:ea typeface="Arial"/>
                <a:cs typeface="Arial"/>
                <a:sym typeface="Arial"/>
              </a:defRPr>
            </a:lvl2pPr>
            <a:lvl3pPr marR="0" lvl="2"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3pPr>
            <a:lvl4pPr marR="0" lvl="3"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4pPr>
            <a:lvl5pPr marR="0" lvl="4"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5pPr>
            <a:lvl6pPr marR="0" lvl="5"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6pPr>
            <a:lvl7pPr marR="0" lvl="6"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7pPr>
            <a:lvl8pPr marR="0" lvl="7"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8pPr>
            <a:lvl9pPr marR="0" lvl="8" algn="l" rtl="0">
              <a:lnSpc>
                <a:spcPct val="90000"/>
              </a:lnSpc>
              <a:spcBef>
                <a:spcPts val="900"/>
              </a:spcBef>
              <a:spcAft>
                <a:spcPts val="0"/>
              </a:spcAft>
              <a:buClr>
                <a:schemeClr val="dk1"/>
              </a:buClr>
              <a:buSzPts val="18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52" name="Google Shape;52;p41"/>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1"/>
          <p:cNvSpPr txBox="1">
            <a:spLocks noGrp="1"/>
          </p:cNvSpPr>
          <p:nvPr>
            <p:ph type="body" idx="3"/>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4576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0" y="9878291"/>
            <a:ext cx="18288000" cy="398535"/>
          </a:xfrm>
        </p:spPr>
        <p:txBody>
          <a:bodyPr anchor="b"/>
          <a:lstStyle>
            <a:lvl1pPr algn="ctr">
              <a:defRPr sz="1200" b="0">
                <a:latin typeface="游ゴシック" panose="020B0400000000000000" pitchFamily="50" charset="-128"/>
                <a:ea typeface="游ゴシック" panose="020B0400000000000000" pitchFamily="50" charset="-128"/>
              </a:defRPr>
            </a:lvl1pPr>
          </a:lstStyle>
          <a:p>
            <a:endParaRPr lang="en-US" altLang="ja-JP">
              <a:solidFill>
                <a:srgbClr val="000000"/>
              </a:solidFill>
            </a:endParaRPr>
          </a:p>
        </p:txBody>
      </p:sp>
      <p:sp>
        <p:nvSpPr>
          <p:cNvPr id="6" name="正方形/長方形 5">
            <a:extLst>
              <a:ext uri="{FF2B5EF4-FFF2-40B4-BE49-F238E27FC236}">
                <a16:creationId xmlns:a16="http://schemas.microsoft.com/office/drawing/2014/main" id="{8229894C-CC0A-4769-917B-F0814652A3AD}"/>
              </a:ext>
            </a:extLst>
          </p:cNvPr>
          <p:cNvSpPr/>
          <p:nvPr userDrawn="1"/>
        </p:nvSpPr>
        <p:spPr>
          <a:xfrm>
            <a:off x="0" y="0"/>
            <a:ext cx="18288000" cy="900546"/>
          </a:xfrm>
          <a:prstGeom prst="rect">
            <a:avLst/>
          </a:prstGeom>
          <a:solidFill>
            <a:srgbClr val="E5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9" name="タイトル 8">
            <a:extLst>
              <a:ext uri="{FF2B5EF4-FFF2-40B4-BE49-F238E27FC236}">
                <a16:creationId xmlns:a16="http://schemas.microsoft.com/office/drawing/2014/main" id="{F1E0F5B8-DF8D-400B-B571-75393B74952C}"/>
              </a:ext>
            </a:extLst>
          </p:cNvPr>
          <p:cNvSpPr>
            <a:spLocks noGrp="1"/>
          </p:cNvSpPr>
          <p:nvPr>
            <p:ph type="title"/>
          </p:nvPr>
        </p:nvSpPr>
        <p:spPr>
          <a:xfrm>
            <a:off x="277792" y="131712"/>
            <a:ext cx="16181408" cy="764297"/>
          </a:xfrm>
        </p:spPr>
        <p:txBody>
          <a:bodyPr/>
          <a:lstStyle>
            <a:lvl1pPr algn="l">
              <a:defRPr sz="4200" b="1">
                <a:solidFill>
                  <a:schemeClr val="tx1"/>
                </a:solidFill>
                <a:latin typeface="游ゴシック" panose="020B0400000000000000" pitchFamily="50" charset="-128"/>
                <a:ea typeface="游ゴシック" panose="020B0400000000000000" pitchFamily="50" charset="-128"/>
              </a:defRPr>
            </a:lvl1pPr>
          </a:lstStyle>
          <a:p>
            <a:r>
              <a:rPr kumimoji="1" lang="ja-JP" altLang="en-US"/>
              <a:t>マスター タイトルの書式設定</a:t>
            </a:r>
          </a:p>
        </p:txBody>
      </p:sp>
      <p:sp>
        <p:nvSpPr>
          <p:cNvPr id="10" name="スライド番号プレースホルダー 3">
            <a:extLst>
              <a:ext uri="{FF2B5EF4-FFF2-40B4-BE49-F238E27FC236}">
                <a16:creationId xmlns:a16="http://schemas.microsoft.com/office/drawing/2014/main" id="{5753A1F6-FF66-4F05-AA0B-B57FDC7E4EEC}"/>
              </a:ext>
            </a:extLst>
          </p:cNvPr>
          <p:cNvSpPr>
            <a:spLocks noGrp="1"/>
          </p:cNvSpPr>
          <p:nvPr>
            <p:ph type="sldNum" sz="quarter" idx="12"/>
          </p:nvPr>
        </p:nvSpPr>
        <p:spPr>
          <a:xfrm>
            <a:off x="13994643" y="9572625"/>
            <a:ext cx="4224084" cy="714375"/>
          </a:xfrm>
        </p:spPr>
        <p:txBody>
          <a:bodyPr anchor="ctr"/>
          <a:lstStyle>
            <a:lvl1pPr>
              <a:defRPr sz="1500">
                <a:solidFill>
                  <a:schemeClr val="tx1"/>
                </a:solidFill>
                <a:effectLst/>
                <a:latin typeface="游ゴシック" panose="020B0400000000000000" pitchFamily="50" charset="-128"/>
                <a:ea typeface="游ゴシック" panose="020B0400000000000000" pitchFamily="50" charset="-128"/>
              </a:defRPr>
            </a:lvl1pPr>
          </a:lstStyle>
          <a:p>
            <a:fld id="{0E658EE4-2699-4E07-B250-0C3AB14F3274}" type="slidenum">
              <a:rPr lang="ja-JP" altLang="en-US" smtClean="0"/>
              <a:pPr/>
              <a:t>‹#›</a:t>
            </a:fld>
            <a:endParaRPr lang="en-US" altLang="ja-JP"/>
          </a:p>
        </p:txBody>
      </p:sp>
      <p:pic>
        <p:nvPicPr>
          <p:cNvPr id="11" name="図 10">
            <a:extLst>
              <a:ext uri="{FF2B5EF4-FFF2-40B4-BE49-F238E27FC236}">
                <a16:creationId xmlns:a16="http://schemas.microsoft.com/office/drawing/2014/main" id="{F0DA97D2-7EAC-4311-A04F-0469750F4C3F}"/>
              </a:ext>
            </a:extLst>
          </p:cNvPr>
          <p:cNvPicPr>
            <a:picLocks noChangeAspect="1"/>
          </p:cNvPicPr>
          <p:nvPr userDrawn="1"/>
        </p:nvPicPr>
        <p:blipFill rotWithShape="1">
          <a:blip r:embed="rId2"/>
          <a:srcRect t="1347" r="87660" b="89997"/>
          <a:stretch/>
        </p:blipFill>
        <p:spPr>
          <a:xfrm>
            <a:off x="16702781" y="31778"/>
            <a:ext cx="1450917" cy="764297"/>
          </a:xfrm>
          <a:prstGeom prst="rect">
            <a:avLst/>
          </a:prstGeom>
        </p:spPr>
      </p:pic>
      <p:sp>
        <p:nvSpPr>
          <p:cNvPr id="2" name="正方形/長方形 1">
            <a:extLst>
              <a:ext uri="{FF2B5EF4-FFF2-40B4-BE49-F238E27FC236}">
                <a16:creationId xmlns:a16="http://schemas.microsoft.com/office/drawing/2014/main" id="{1E654773-E19F-49CE-8BFC-D635F2F40B16}"/>
              </a:ext>
            </a:extLst>
          </p:cNvPr>
          <p:cNvSpPr/>
          <p:nvPr userDrawn="1"/>
        </p:nvSpPr>
        <p:spPr>
          <a:xfrm>
            <a:off x="515074" y="1260575"/>
            <a:ext cx="17257856" cy="234387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a:buFont typeface="Arial" panose="020B0604020202020204" pitchFamily="34" charset="0"/>
              <a:buChar char="•"/>
            </a:pPr>
            <a:endParaRPr kumimoji="1" lang="ja-JP" altLang="en-US" sz="2700"/>
          </a:p>
        </p:txBody>
      </p:sp>
      <p:sp>
        <p:nvSpPr>
          <p:cNvPr id="5" name="テキスト プレースホルダー 4">
            <a:extLst>
              <a:ext uri="{FF2B5EF4-FFF2-40B4-BE49-F238E27FC236}">
                <a16:creationId xmlns:a16="http://schemas.microsoft.com/office/drawing/2014/main" id="{0FE894F2-4E49-423C-8A5C-9CCC9C8A4382}"/>
              </a:ext>
            </a:extLst>
          </p:cNvPr>
          <p:cNvSpPr>
            <a:spLocks noGrp="1"/>
          </p:cNvSpPr>
          <p:nvPr>
            <p:ph type="body" sz="quarter" idx="13"/>
          </p:nvPr>
        </p:nvSpPr>
        <p:spPr>
          <a:xfrm>
            <a:off x="538163" y="1354538"/>
            <a:ext cx="17240250" cy="2188370"/>
          </a:xfrm>
        </p:spPr>
        <p:txBody>
          <a:bodyPr/>
          <a:lstStyle>
            <a:lvl1pPr marL="685800" indent="-685800">
              <a:buFont typeface="Arial" panose="020B0604020202020204" pitchFamily="34" charset="0"/>
              <a:buChar char="•"/>
              <a:defRPr sz="2400"/>
            </a:lvl1pPr>
            <a:lvl2pPr marL="1371600" indent="-685800">
              <a:buFont typeface="Arial" panose="020B0604020202020204" pitchFamily="34" charset="0"/>
              <a:buChar char="•"/>
              <a:defRPr sz="3000"/>
            </a:lvl2pPr>
          </a:lstStyle>
          <a:p>
            <a:pPr lvl="0"/>
            <a:r>
              <a:rPr kumimoji="1" lang="ja-JP" altLang="en-US"/>
              <a:t>マスター テキストの書式設定</a:t>
            </a:r>
          </a:p>
          <a:p>
            <a:pPr lvl="0"/>
            <a:r>
              <a:rPr kumimoji="1" lang="ja-JP" altLang="en-US"/>
              <a:t>第 </a:t>
            </a:r>
            <a:r>
              <a:rPr kumimoji="1" lang="en-US" altLang="ja-JP"/>
              <a:t>2 </a:t>
            </a:r>
            <a:r>
              <a:rPr kumimoji="1" lang="ja-JP" altLang="en-US"/>
              <a:t>レベル</a:t>
            </a:r>
          </a:p>
        </p:txBody>
      </p:sp>
    </p:spTree>
    <p:extLst>
      <p:ext uri="{BB962C8B-B14F-4D97-AF65-F5344CB8AC3E}">
        <p14:creationId xmlns:p14="http://schemas.microsoft.com/office/powerpoint/2010/main" val="4025995352"/>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COLUMN CHART TEXT">
  <p:cSld name="3 COLUMN CHART TEXT">
    <p:spTree>
      <p:nvGrpSpPr>
        <p:cNvPr id="1" name="Shape 54"/>
        <p:cNvGrpSpPr/>
        <p:nvPr/>
      </p:nvGrpSpPr>
      <p:grpSpPr>
        <a:xfrm>
          <a:off x="0" y="0"/>
          <a:ext cx="0" cy="0"/>
          <a:chOff x="0" y="0"/>
          <a:chExt cx="0" cy="0"/>
        </a:xfrm>
      </p:grpSpPr>
      <p:sp>
        <p:nvSpPr>
          <p:cNvPr id="55" name="Google Shape;55;p42"/>
          <p:cNvSpPr>
            <a:spLocks noGrp="1"/>
          </p:cNvSpPr>
          <p:nvPr>
            <p:ph type="chart" idx="2"/>
          </p:nvPr>
        </p:nvSpPr>
        <p:spPr>
          <a:xfrm>
            <a:off x="6825600" y="2139989"/>
            <a:ext cx="4708800" cy="3294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000"/>
              <a:buFont typeface="Arial"/>
              <a:buNone/>
              <a:defRPr sz="1500" b="1" i="0" u="none" strike="noStrike" cap="none">
                <a:solidFill>
                  <a:schemeClr val="dk2"/>
                </a:solidFill>
                <a:latin typeface="Arial"/>
                <a:ea typeface="Arial"/>
                <a:cs typeface="Arial"/>
                <a:sym typeface="Arial"/>
              </a:defRPr>
            </a:lvl1pPr>
            <a:lvl2pPr marR="0" lvl="1" algn="l" rtl="0">
              <a:lnSpc>
                <a:spcPct val="100000"/>
              </a:lnSpc>
              <a:spcBef>
                <a:spcPts val="900"/>
              </a:spcBef>
              <a:spcAft>
                <a:spcPts val="0"/>
              </a:spcAft>
              <a:buClr>
                <a:schemeClr val="dk2"/>
              </a:buClr>
              <a:buSzPts val="1000"/>
              <a:buFont typeface="Arial"/>
              <a:buNone/>
              <a:defRPr sz="1500" b="0" i="0" u="none" strike="noStrike" cap="none">
                <a:solidFill>
                  <a:schemeClr val="dk2"/>
                </a:solidFill>
                <a:latin typeface="Arial"/>
                <a:ea typeface="Arial"/>
                <a:cs typeface="Arial"/>
                <a:sym typeface="Arial"/>
              </a:defRPr>
            </a:lvl2pPr>
            <a:lvl3pPr marR="0" lvl="2"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3pPr>
            <a:lvl4pPr marR="0" lvl="3"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4pPr>
            <a:lvl5pPr marR="0" lvl="4"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5pPr>
            <a:lvl6pPr marR="0" lvl="5"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6pPr>
            <a:lvl7pPr marR="0" lvl="6"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7pPr>
            <a:lvl8pPr marR="0" lvl="7"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8pPr>
            <a:lvl9pPr marR="0" lvl="8" algn="l" rtl="0">
              <a:lnSpc>
                <a:spcPct val="90000"/>
              </a:lnSpc>
              <a:spcBef>
                <a:spcPts val="900"/>
              </a:spcBef>
              <a:spcAft>
                <a:spcPts val="0"/>
              </a:spcAft>
              <a:buClr>
                <a:schemeClr val="dk1"/>
              </a:buClr>
              <a:buSzPts val="18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56" name="Google Shape;56;p42"/>
          <p:cNvSpPr>
            <a:spLocks noGrp="1"/>
          </p:cNvSpPr>
          <p:nvPr>
            <p:ph type="chart" idx="3"/>
          </p:nvPr>
        </p:nvSpPr>
        <p:spPr>
          <a:xfrm>
            <a:off x="1524185" y="2139989"/>
            <a:ext cx="4780800" cy="3294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000"/>
              <a:buFont typeface="Arial"/>
              <a:buNone/>
              <a:defRPr sz="1500" b="1" i="0" u="none" strike="noStrike" cap="none">
                <a:solidFill>
                  <a:schemeClr val="dk2"/>
                </a:solidFill>
                <a:latin typeface="Arial"/>
                <a:ea typeface="Arial"/>
                <a:cs typeface="Arial"/>
                <a:sym typeface="Arial"/>
              </a:defRPr>
            </a:lvl1pPr>
            <a:lvl2pPr marR="0" lvl="1" algn="l" rtl="0">
              <a:lnSpc>
                <a:spcPct val="100000"/>
              </a:lnSpc>
              <a:spcBef>
                <a:spcPts val="900"/>
              </a:spcBef>
              <a:spcAft>
                <a:spcPts val="0"/>
              </a:spcAft>
              <a:buClr>
                <a:schemeClr val="dk2"/>
              </a:buClr>
              <a:buSzPts val="1000"/>
              <a:buFont typeface="Arial"/>
              <a:buNone/>
              <a:defRPr sz="1500" b="0" i="0" u="none" strike="noStrike" cap="none">
                <a:solidFill>
                  <a:schemeClr val="dk2"/>
                </a:solidFill>
                <a:latin typeface="Arial"/>
                <a:ea typeface="Arial"/>
                <a:cs typeface="Arial"/>
                <a:sym typeface="Arial"/>
              </a:defRPr>
            </a:lvl2pPr>
            <a:lvl3pPr marR="0" lvl="2"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3pPr>
            <a:lvl4pPr marR="0" lvl="3"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4pPr>
            <a:lvl5pPr marR="0" lvl="4"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5pPr>
            <a:lvl6pPr marR="0" lvl="5"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6pPr>
            <a:lvl7pPr marR="0" lvl="6"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7pPr>
            <a:lvl8pPr marR="0" lvl="7"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8pPr>
            <a:lvl9pPr marR="0" lvl="8" algn="l" rtl="0">
              <a:lnSpc>
                <a:spcPct val="90000"/>
              </a:lnSpc>
              <a:spcBef>
                <a:spcPts val="900"/>
              </a:spcBef>
              <a:spcAft>
                <a:spcPts val="0"/>
              </a:spcAft>
              <a:buClr>
                <a:schemeClr val="dk1"/>
              </a:buClr>
              <a:buSzPts val="18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57" name="Google Shape;57;p42"/>
          <p:cNvSpPr txBox="1">
            <a:spLocks noGrp="1"/>
          </p:cNvSpPr>
          <p:nvPr>
            <p:ph type="body" idx="1"/>
          </p:nvPr>
        </p:nvSpPr>
        <p:spPr>
          <a:xfrm>
            <a:off x="1524185" y="5746200"/>
            <a:ext cx="4780800" cy="32940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58" name="Google Shape;58;p42"/>
          <p:cNvSpPr>
            <a:spLocks noGrp="1"/>
          </p:cNvSpPr>
          <p:nvPr>
            <p:ph type="chart" idx="4"/>
          </p:nvPr>
        </p:nvSpPr>
        <p:spPr>
          <a:xfrm>
            <a:off x="12055015" y="2139989"/>
            <a:ext cx="4708800" cy="3294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000"/>
              <a:buFont typeface="Arial"/>
              <a:buNone/>
              <a:defRPr sz="1500" b="1" i="0" u="none" strike="noStrike" cap="none">
                <a:solidFill>
                  <a:schemeClr val="dk2"/>
                </a:solidFill>
                <a:latin typeface="Arial"/>
                <a:ea typeface="Arial"/>
                <a:cs typeface="Arial"/>
                <a:sym typeface="Arial"/>
              </a:defRPr>
            </a:lvl1pPr>
            <a:lvl2pPr marR="0" lvl="1" algn="l" rtl="0">
              <a:lnSpc>
                <a:spcPct val="100000"/>
              </a:lnSpc>
              <a:spcBef>
                <a:spcPts val="900"/>
              </a:spcBef>
              <a:spcAft>
                <a:spcPts val="0"/>
              </a:spcAft>
              <a:buClr>
                <a:schemeClr val="dk2"/>
              </a:buClr>
              <a:buSzPts val="1000"/>
              <a:buFont typeface="Arial"/>
              <a:buNone/>
              <a:defRPr sz="1500" b="0" i="0" u="none" strike="noStrike" cap="none">
                <a:solidFill>
                  <a:schemeClr val="dk2"/>
                </a:solidFill>
                <a:latin typeface="Arial"/>
                <a:ea typeface="Arial"/>
                <a:cs typeface="Arial"/>
                <a:sym typeface="Arial"/>
              </a:defRPr>
            </a:lvl2pPr>
            <a:lvl3pPr marR="0" lvl="2"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3pPr>
            <a:lvl4pPr marR="0" lvl="3"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4pPr>
            <a:lvl5pPr marR="0" lvl="4"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5pPr>
            <a:lvl6pPr marR="0" lvl="5"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6pPr>
            <a:lvl7pPr marR="0" lvl="6"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7pPr>
            <a:lvl8pPr marR="0" lvl="7" algn="l" rtl="0">
              <a:lnSpc>
                <a:spcPct val="100000"/>
              </a:lnSpc>
              <a:spcBef>
                <a:spcPts val="900"/>
              </a:spcBef>
              <a:spcAft>
                <a:spcPts val="0"/>
              </a:spcAft>
              <a:buClr>
                <a:schemeClr val="dk2"/>
              </a:buClr>
              <a:buSzPts val="1000"/>
              <a:buFont typeface="Arial"/>
              <a:buChar char="-"/>
              <a:defRPr sz="1500" b="0" i="0" u="none" strike="noStrike" cap="none">
                <a:solidFill>
                  <a:schemeClr val="dk2"/>
                </a:solidFill>
                <a:latin typeface="Arial"/>
                <a:ea typeface="Arial"/>
                <a:cs typeface="Arial"/>
                <a:sym typeface="Arial"/>
              </a:defRPr>
            </a:lvl8pPr>
            <a:lvl9pPr marR="0" lvl="8" algn="l" rtl="0">
              <a:lnSpc>
                <a:spcPct val="90000"/>
              </a:lnSpc>
              <a:spcBef>
                <a:spcPts val="900"/>
              </a:spcBef>
              <a:spcAft>
                <a:spcPts val="0"/>
              </a:spcAft>
              <a:buClr>
                <a:schemeClr val="dk1"/>
              </a:buClr>
              <a:buSzPts val="18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59" name="Google Shape;59;p42"/>
          <p:cNvSpPr txBox="1">
            <a:spLocks noGrp="1"/>
          </p:cNvSpPr>
          <p:nvPr>
            <p:ph type="body" idx="5"/>
          </p:nvPr>
        </p:nvSpPr>
        <p:spPr>
          <a:xfrm>
            <a:off x="6753600" y="5746200"/>
            <a:ext cx="4780800" cy="32940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60" name="Google Shape;60;p42"/>
          <p:cNvSpPr txBox="1">
            <a:spLocks noGrp="1"/>
          </p:cNvSpPr>
          <p:nvPr>
            <p:ph type="body" idx="6"/>
          </p:nvPr>
        </p:nvSpPr>
        <p:spPr>
          <a:xfrm>
            <a:off x="11983015" y="5746200"/>
            <a:ext cx="4780800" cy="3294000"/>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800"/>
              <a:buNone/>
              <a:defRPr/>
            </a:lvl1pPr>
            <a:lvl2pPr marL="1371600" lvl="1" indent="-342900" algn="l">
              <a:lnSpc>
                <a:spcPct val="100000"/>
              </a:lnSpc>
              <a:spcBef>
                <a:spcPts val="90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61" name="Google Shape;61;p42"/>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2"/>
          <p:cNvSpPr txBox="1">
            <a:spLocks noGrp="1"/>
          </p:cNvSpPr>
          <p:nvPr>
            <p:ph type="body" idx="7"/>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639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63"/>
        <p:cNvGrpSpPr/>
        <p:nvPr/>
      </p:nvGrpSpPr>
      <p:grpSpPr>
        <a:xfrm>
          <a:off x="0" y="0"/>
          <a:ext cx="0" cy="0"/>
          <a:chOff x="0" y="0"/>
          <a:chExt cx="0" cy="0"/>
        </a:xfrm>
      </p:grpSpPr>
      <p:sp>
        <p:nvSpPr>
          <p:cNvPr id="64" name="Google Shape;64;p43"/>
          <p:cNvSpPr>
            <a:spLocks noGrp="1"/>
          </p:cNvSpPr>
          <p:nvPr>
            <p:ph type="pic" idx="2"/>
          </p:nvPr>
        </p:nvSpPr>
        <p:spPr>
          <a:xfrm>
            <a:off x="1524185" y="2133600"/>
            <a:ext cx="15239631" cy="6906600"/>
          </a:xfrm>
          <a:prstGeom prst="rect">
            <a:avLst/>
          </a:prstGeom>
          <a:noFill/>
          <a:ln>
            <a:noFill/>
          </a:ln>
        </p:spPr>
      </p:sp>
      <p:sp>
        <p:nvSpPr>
          <p:cNvPr id="65" name="Google Shape;65;p43"/>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3"/>
          <p:cNvSpPr txBox="1">
            <a:spLocks noGrp="1"/>
          </p:cNvSpPr>
          <p:nvPr>
            <p:ph type="body" idx="1"/>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1345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67"/>
        <p:cNvGrpSpPr/>
        <p:nvPr/>
      </p:nvGrpSpPr>
      <p:grpSpPr>
        <a:xfrm>
          <a:off x="0" y="0"/>
          <a:ext cx="0" cy="0"/>
          <a:chOff x="0" y="0"/>
          <a:chExt cx="0" cy="0"/>
        </a:xfrm>
      </p:grpSpPr>
      <p:sp>
        <p:nvSpPr>
          <p:cNvPr id="68" name="Google Shape;68;p44"/>
          <p:cNvSpPr>
            <a:spLocks noGrp="1"/>
          </p:cNvSpPr>
          <p:nvPr>
            <p:ph type="pic" idx="2"/>
          </p:nvPr>
        </p:nvSpPr>
        <p:spPr>
          <a:xfrm>
            <a:off x="0" y="29550"/>
            <a:ext cx="18288000" cy="10257450"/>
          </a:xfrm>
          <a:prstGeom prst="rect">
            <a:avLst/>
          </a:prstGeom>
          <a:noFill/>
          <a:ln>
            <a:noFill/>
          </a:ln>
        </p:spPr>
      </p:sp>
    </p:spTree>
    <p:extLst>
      <p:ext uri="{BB962C8B-B14F-4D97-AF65-F5344CB8AC3E}">
        <p14:creationId xmlns:p14="http://schemas.microsoft.com/office/powerpoint/2010/main" val="2744520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69"/>
        <p:cNvGrpSpPr/>
        <p:nvPr/>
      </p:nvGrpSpPr>
      <p:grpSpPr>
        <a:xfrm>
          <a:off x="0" y="0"/>
          <a:ext cx="0" cy="0"/>
          <a:chOff x="0" y="0"/>
          <a:chExt cx="0" cy="0"/>
        </a:xfrm>
      </p:grpSpPr>
      <p:sp>
        <p:nvSpPr>
          <p:cNvPr id="70" name="Google Shape;70;p45"/>
          <p:cNvSpPr txBox="1">
            <a:spLocks noGrp="1"/>
          </p:cNvSpPr>
          <p:nvPr>
            <p:ph type="body" idx="1"/>
          </p:nvPr>
        </p:nvSpPr>
        <p:spPr>
          <a:xfrm>
            <a:off x="1524185" y="3504276"/>
            <a:ext cx="28152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1" name="Google Shape;71;p45"/>
          <p:cNvSpPr txBox="1">
            <a:spLocks noGrp="1"/>
          </p:cNvSpPr>
          <p:nvPr>
            <p:ph type="body" idx="2"/>
          </p:nvPr>
        </p:nvSpPr>
        <p:spPr>
          <a:xfrm>
            <a:off x="4630292" y="3504276"/>
            <a:ext cx="28152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2" name="Google Shape;72;p45"/>
          <p:cNvSpPr txBox="1">
            <a:spLocks noGrp="1"/>
          </p:cNvSpPr>
          <p:nvPr>
            <p:ph type="body" idx="3"/>
          </p:nvPr>
        </p:nvSpPr>
        <p:spPr>
          <a:xfrm>
            <a:off x="7736400" y="3504276"/>
            <a:ext cx="28152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3" name="Google Shape;73;p45"/>
          <p:cNvSpPr txBox="1">
            <a:spLocks noGrp="1"/>
          </p:cNvSpPr>
          <p:nvPr>
            <p:ph type="body" idx="4"/>
          </p:nvPr>
        </p:nvSpPr>
        <p:spPr>
          <a:xfrm>
            <a:off x="10842508" y="3504276"/>
            <a:ext cx="28152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4" name="Google Shape;74;p45"/>
          <p:cNvSpPr>
            <a:spLocks noGrp="1"/>
          </p:cNvSpPr>
          <p:nvPr>
            <p:ph type="body" idx="5"/>
          </p:nvPr>
        </p:nvSpPr>
        <p:spPr>
          <a:xfrm>
            <a:off x="1524185" y="2139989"/>
            <a:ext cx="2815200" cy="9072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5" name="Google Shape;75;p45"/>
          <p:cNvSpPr>
            <a:spLocks noGrp="1"/>
          </p:cNvSpPr>
          <p:nvPr>
            <p:ph type="body" idx="6"/>
          </p:nvPr>
        </p:nvSpPr>
        <p:spPr>
          <a:xfrm>
            <a:off x="4630292" y="2139989"/>
            <a:ext cx="28152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6" name="Google Shape;76;p45"/>
          <p:cNvSpPr>
            <a:spLocks noGrp="1"/>
          </p:cNvSpPr>
          <p:nvPr>
            <p:ph type="body" idx="7"/>
          </p:nvPr>
        </p:nvSpPr>
        <p:spPr>
          <a:xfrm>
            <a:off x="7736400" y="2139989"/>
            <a:ext cx="28152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7" name="Google Shape;77;p45"/>
          <p:cNvSpPr>
            <a:spLocks noGrp="1"/>
          </p:cNvSpPr>
          <p:nvPr>
            <p:ph type="body" idx="8"/>
          </p:nvPr>
        </p:nvSpPr>
        <p:spPr>
          <a:xfrm>
            <a:off x="10842508" y="2139989"/>
            <a:ext cx="28152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8" name="Google Shape;78;p45"/>
          <p:cNvSpPr>
            <a:spLocks noGrp="1"/>
          </p:cNvSpPr>
          <p:nvPr>
            <p:ph type="body" idx="9"/>
          </p:nvPr>
        </p:nvSpPr>
        <p:spPr>
          <a:xfrm>
            <a:off x="13948615" y="2139989"/>
            <a:ext cx="28152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79" name="Google Shape;79;p45"/>
          <p:cNvSpPr txBox="1">
            <a:spLocks noGrp="1"/>
          </p:cNvSpPr>
          <p:nvPr>
            <p:ph type="body" idx="13"/>
          </p:nvPr>
        </p:nvSpPr>
        <p:spPr>
          <a:xfrm>
            <a:off x="13948615" y="3504276"/>
            <a:ext cx="28152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0" name="Google Shape;80;p45"/>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5"/>
          <p:cNvSpPr txBox="1">
            <a:spLocks noGrp="1"/>
          </p:cNvSpPr>
          <p:nvPr>
            <p:ph type="body" idx="14"/>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47119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82"/>
        <p:cNvGrpSpPr/>
        <p:nvPr/>
      </p:nvGrpSpPr>
      <p:grpSpPr>
        <a:xfrm>
          <a:off x="0" y="0"/>
          <a:ext cx="0" cy="0"/>
          <a:chOff x="0" y="0"/>
          <a:chExt cx="0" cy="0"/>
        </a:xfrm>
      </p:grpSpPr>
      <p:sp>
        <p:nvSpPr>
          <p:cNvPr id="83" name="Google Shape;83;p46"/>
          <p:cNvSpPr txBox="1">
            <a:spLocks noGrp="1"/>
          </p:cNvSpPr>
          <p:nvPr>
            <p:ph type="body" idx="1"/>
          </p:nvPr>
        </p:nvSpPr>
        <p:spPr>
          <a:xfrm>
            <a:off x="1524185" y="3504276"/>
            <a:ext cx="35208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4" name="Google Shape;84;p46"/>
          <p:cNvSpPr txBox="1">
            <a:spLocks noGrp="1"/>
          </p:cNvSpPr>
          <p:nvPr>
            <p:ph type="body" idx="2"/>
          </p:nvPr>
        </p:nvSpPr>
        <p:spPr>
          <a:xfrm>
            <a:off x="5430462" y="3504276"/>
            <a:ext cx="35208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5" name="Google Shape;85;p46"/>
          <p:cNvSpPr txBox="1">
            <a:spLocks noGrp="1"/>
          </p:cNvSpPr>
          <p:nvPr>
            <p:ph type="body" idx="3"/>
          </p:nvPr>
        </p:nvSpPr>
        <p:spPr>
          <a:xfrm>
            <a:off x="9336738" y="3504276"/>
            <a:ext cx="35208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6" name="Google Shape;86;p46"/>
          <p:cNvSpPr txBox="1">
            <a:spLocks noGrp="1"/>
          </p:cNvSpPr>
          <p:nvPr>
            <p:ph type="body" idx="4"/>
          </p:nvPr>
        </p:nvSpPr>
        <p:spPr>
          <a:xfrm>
            <a:off x="13243015" y="3504276"/>
            <a:ext cx="3520800" cy="5535924"/>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7" name="Google Shape;87;p46"/>
          <p:cNvSpPr>
            <a:spLocks noGrp="1"/>
          </p:cNvSpPr>
          <p:nvPr>
            <p:ph type="body" idx="5"/>
          </p:nvPr>
        </p:nvSpPr>
        <p:spPr>
          <a:xfrm>
            <a:off x="1524185" y="2139989"/>
            <a:ext cx="3520800" cy="9072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8" name="Google Shape;88;p46"/>
          <p:cNvSpPr>
            <a:spLocks noGrp="1"/>
          </p:cNvSpPr>
          <p:nvPr>
            <p:ph type="body" idx="6"/>
          </p:nvPr>
        </p:nvSpPr>
        <p:spPr>
          <a:xfrm>
            <a:off x="5430462" y="2139989"/>
            <a:ext cx="35208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89" name="Google Shape;89;p46"/>
          <p:cNvSpPr>
            <a:spLocks noGrp="1"/>
          </p:cNvSpPr>
          <p:nvPr>
            <p:ph type="body" idx="7"/>
          </p:nvPr>
        </p:nvSpPr>
        <p:spPr>
          <a:xfrm>
            <a:off x="9336738" y="2139989"/>
            <a:ext cx="35208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0" name="Google Shape;90;p46"/>
          <p:cNvSpPr>
            <a:spLocks noGrp="1"/>
          </p:cNvSpPr>
          <p:nvPr>
            <p:ph type="body" idx="8"/>
          </p:nvPr>
        </p:nvSpPr>
        <p:spPr>
          <a:xfrm>
            <a:off x="13243015" y="2139989"/>
            <a:ext cx="3520800" cy="9072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1" name="Google Shape;91;p46"/>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6"/>
          <p:cNvSpPr txBox="1">
            <a:spLocks noGrp="1"/>
          </p:cNvSpPr>
          <p:nvPr>
            <p:ph type="body" idx="9"/>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2801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93"/>
        <p:cNvGrpSpPr/>
        <p:nvPr/>
      </p:nvGrpSpPr>
      <p:grpSpPr>
        <a:xfrm>
          <a:off x="0" y="0"/>
          <a:ext cx="0" cy="0"/>
          <a:chOff x="0" y="0"/>
          <a:chExt cx="0" cy="0"/>
        </a:xfrm>
      </p:grpSpPr>
      <p:sp>
        <p:nvSpPr>
          <p:cNvPr id="94" name="Google Shape;94;p47"/>
          <p:cNvSpPr txBox="1">
            <a:spLocks noGrp="1"/>
          </p:cNvSpPr>
          <p:nvPr>
            <p:ph type="body" idx="1"/>
          </p:nvPr>
        </p:nvSpPr>
        <p:spPr>
          <a:xfrm>
            <a:off x="11008800" y="6799200"/>
            <a:ext cx="5774400" cy="22410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5" name="Google Shape;95;p47"/>
          <p:cNvSpPr txBox="1">
            <a:spLocks noGrp="1"/>
          </p:cNvSpPr>
          <p:nvPr>
            <p:ph type="body" idx="2"/>
          </p:nvPr>
        </p:nvSpPr>
        <p:spPr>
          <a:xfrm>
            <a:off x="11008800" y="2676636"/>
            <a:ext cx="5774400" cy="22410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6" name="Google Shape;96;p47"/>
          <p:cNvSpPr>
            <a:spLocks noGrp="1"/>
          </p:cNvSpPr>
          <p:nvPr>
            <p:ph type="body" idx="3"/>
          </p:nvPr>
        </p:nvSpPr>
        <p:spPr>
          <a:xfrm>
            <a:off x="8044063" y="4787898"/>
            <a:ext cx="2199877" cy="1787400"/>
          </a:xfrm>
          <a:prstGeom prst="ellipse">
            <a:avLst/>
          </a:prstGeom>
          <a:solidFill>
            <a:schemeClr val="accent1"/>
          </a:solidFill>
          <a:ln>
            <a:noFill/>
          </a:ln>
        </p:spPr>
        <p:txBody>
          <a:bodyPr spcFirstLastPara="1" wrap="square" lIns="54000" tIns="54000" rIns="54000" bIns="54000" anchor="ctr" anchorCtr="0">
            <a:noAutofit/>
          </a:bodyPr>
          <a:lstStyle>
            <a:lvl1pPr marL="685800" lvl="0" indent="-342900" algn="ctr">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lt1"/>
              </a:buClr>
              <a:buSzPts val="1400"/>
              <a:buFont typeface="Arial"/>
              <a:buNone/>
              <a:defRPr sz="2100">
                <a:solidFill>
                  <a:schemeClr val="lt1"/>
                </a:solidFill>
              </a:defRPr>
            </a:lvl2pPr>
            <a:lvl3pPr marL="2057400" lvl="2" indent="-476250" algn="l">
              <a:lnSpc>
                <a:spcPct val="100000"/>
              </a:lnSpc>
              <a:spcBef>
                <a:spcPts val="900"/>
              </a:spcBef>
              <a:spcAft>
                <a:spcPts val="0"/>
              </a:spcAft>
              <a:buSzPts val="1400"/>
              <a:buChar char="—"/>
              <a:defRPr sz="2100">
                <a:solidFill>
                  <a:schemeClr val="lt1"/>
                </a:solidFill>
              </a:defRPr>
            </a:lvl3pPr>
            <a:lvl4pPr marL="2743200" lvl="3" indent="-476250" algn="l">
              <a:lnSpc>
                <a:spcPct val="100000"/>
              </a:lnSpc>
              <a:spcBef>
                <a:spcPts val="900"/>
              </a:spcBef>
              <a:spcAft>
                <a:spcPts val="0"/>
              </a:spcAft>
              <a:buSzPts val="1400"/>
              <a:buChar char="-"/>
              <a:defRPr sz="2100">
                <a:solidFill>
                  <a:schemeClr val="lt1"/>
                </a:solidFill>
              </a:defRPr>
            </a:lvl4pPr>
            <a:lvl5pPr marL="3429000" lvl="4" indent="-476250" algn="l">
              <a:lnSpc>
                <a:spcPct val="100000"/>
              </a:lnSpc>
              <a:spcBef>
                <a:spcPts val="900"/>
              </a:spcBef>
              <a:spcAft>
                <a:spcPts val="0"/>
              </a:spcAft>
              <a:buSzPts val="1400"/>
              <a:buChar char="—"/>
              <a:defRPr sz="2100">
                <a:solidFill>
                  <a:schemeClr val="lt1"/>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7" name="Google Shape;97;p47"/>
          <p:cNvSpPr txBox="1">
            <a:spLocks noGrp="1"/>
          </p:cNvSpPr>
          <p:nvPr>
            <p:ph type="body" idx="4"/>
          </p:nvPr>
        </p:nvSpPr>
        <p:spPr>
          <a:xfrm>
            <a:off x="11008800" y="2142645"/>
            <a:ext cx="5774400"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8" name="Google Shape;98;p47"/>
          <p:cNvSpPr txBox="1">
            <a:spLocks noGrp="1"/>
          </p:cNvSpPr>
          <p:nvPr>
            <p:ph type="body" idx="5"/>
          </p:nvPr>
        </p:nvSpPr>
        <p:spPr>
          <a:xfrm>
            <a:off x="11008800" y="6273363"/>
            <a:ext cx="5774400"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99" name="Google Shape;99;p47"/>
          <p:cNvSpPr txBox="1">
            <a:spLocks noGrp="1"/>
          </p:cNvSpPr>
          <p:nvPr>
            <p:ph type="body" idx="6"/>
          </p:nvPr>
        </p:nvSpPr>
        <p:spPr>
          <a:xfrm>
            <a:off x="1504800" y="6799200"/>
            <a:ext cx="5774400" cy="22410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00" name="Google Shape;100;p47"/>
          <p:cNvSpPr txBox="1">
            <a:spLocks noGrp="1"/>
          </p:cNvSpPr>
          <p:nvPr>
            <p:ph type="body" idx="7"/>
          </p:nvPr>
        </p:nvSpPr>
        <p:spPr>
          <a:xfrm>
            <a:off x="1504800" y="6273363"/>
            <a:ext cx="5774400"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01" name="Google Shape;101;p47"/>
          <p:cNvSpPr txBox="1">
            <a:spLocks noGrp="1"/>
          </p:cNvSpPr>
          <p:nvPr>
            <p:ph type="body" idx="8"/>
          </p:nvPr>
        </p:nvSpPr>
        <p:spPr>
          <a:xfrm>
            <a:off x="1504800" y="2676636"/>
            <a:ext cx="5774400" cy="22410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02" name="Google Shape;102;p47"/>
          <p:cNvSpPr txBox="1">
            <a:spLocks noGrp="1"/>
          </p:cNvSpPr>
          <p:nvPr>
            <p:ph type="body" idx="9"/>
          </p:nvPr>
        </p:nvSpPr>
        <p:spPr>
          <a:xfrm>
            <a:off x="1504800" y="2142645"/>
            <a:ext cx="5774400"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03" name="Google Shape;103;p47"/>
          <p:cNvSpPr/>
          <p:nvPr/>
        </p:nvSpPr>
        <p:spPr>
          <a:xfrm rot="2655894">
            <a:off x="7570798" y="4218468"/>
            <a:ext cx="763200" cy="567000"/>
          </a:xfrm>
          <a:prstGeom prst="rightArrow">
            <a:avLst>
              <a:gd name="adj1" fmla="val 65119"/>
              <a:gd name="adj2" fmla="val 50000"/>
            </a:avLst>
          </a:prstGeom>
          <a:solidFill>
            <a:schemeClr val="dk2"/>
          </a:solidFill>
          <a:ln>
            <a:noFill/>
          </a:ln>
        </p:spPr>
        <p:txBody>
          <a:bodyPr spcFirstLastPara="1" wrap="square" lIns="81000" tIns="81000" rIns="81000" bIns="81000" anchor="ctr" anchorCtr="0">
            <a:noAutofit/>
          </a:bodyPr>
          <a:lstStyle/>
          <a:p>
            <a:pPr marL="0" marR="0" lvl="0" indent="0" algn="l" rtl="0">
              <a:spcBef>
                <a:spcPts val="0"/>
              </a:spcBef>
              <a:spcAft>
                <a:spcPts val="0"/>
              </a:spcAft>
              <a:buNone/>
            </a:pPr>
            <a:endParaRPr sz="1500">
              <a:solidFill>
                <a:schemeClr val="lt1"/>
              </a:solidFill>
              <a:latin typeface="Arial"/>
              <a:ea typeface="Arial"/>
              <a:cs typeface="Arial"/>
              <a:sym typeface="Arial"/>
            </a:endParaRPr>
          </a:p>
        </p:txBody>
      </p:sp>
      <p:sp>
        <p:nvSpPr>
          <p:cNvPr id="104" name="Google Shape;104;p47"/>
          <p:cNvSpPr/>
          <p:nvPr/>
        </p:nvSpPr>
        <p:spPr>
          <a:xfrm rot="-2655894" flipH="1">
            <a:off x="9954004" y="4218468"/>
            <a:ext cx="763200" cy="567000"/>
          </a:xfrm>
          <a:prstGeom prst="rightArrow">
            <a:avLst>
              <a:gd name="adj1" fmla="val 65119"/>
              <a:gd name="adj2" fmla="val 50000"/>
            </a:avLst>
          </a:prstGeom>
          <a:solidFill>
            <a:schemeClr val="dk2"/>
          </a:solidFill>
          <a:ln>
            <a:noFill/>
          </a:ln>
        </p:spPr>
        <p:txBody>
          <a:bodyPr spcFirstLastPara="1" wrap="square" lIns="81000" tIns="81000" rIns="81000" bIns="81000" anchor="ctr" anchorCtr="0">
            <a:noAutofit/>
          </a:bodyPr>
          <a:lstStyle/>
          <a:p>
            <a:pPr marL="0" marR="0" lvl="0" indent="0" algn="l" rtl="0">
              <a:spcBef>
                <a:spcPts val="0"/>
              </a:spcBef>
              <a:spcAft>
                <a:spcPts val="0"/>
              </a:spcAft>
              <a:buNone/>
            </a:pPr>
            <a:endParaRPr sz="1500">
              <a:solidFill>
                <a:schemeClr val="lt1"/>
              </a:solidFill>
              <a:latin typeface="Arial"/>
              <a:ea typeface="Arial"/>
              <a:cs typeface="Arial"/>
              <a:sym typeface="Arial"/>
            </a:endParaRPr>
          </a:p>
        </p:txBody>
      </p:sp>
      <p:sp>
        <p:nvSpPr>
          <p:cNvPr id="105" name="Google Shape;105;p47"/>
          <p:cNvSpPr/>
          <p:nvPr/>
        </p:nvSpPr>
        <p:spPr>
          <a:xfrm rot="8144106" flipH="1">
            <a:off x="7570798" y="6577730"/>
            <a:ext cx="763200" cy="567000"/>
          </a:xfrm>
          <a:prstGeom prst="rightArrow">
            <a:avLst>
              <a:gd name="adj1" fmla="val 65119"/>
              <a:gd name="adj2" fmla="val 50000"/>
            </a:avLst>
          </a:prstGeom>
          <a:solidFill>
            <a:schemeClr val="dk2"/>
          </a:solidFill>
          <a:ln>
            <a:noFill/>
          </a:ln>
        </p:spPr>
        <p:txBody>
          <a:bodyPr spcFirstLastPara="1" wrap="square" lIns="81000" tIns="81000" rIns="81000" bIns="81000" anchor="ctr" anchorCtr="0">
            <a:noAutofit/>
          </a:bodyPr>
          <a:lstStyle/>
          <a:p>
            <a:pPr marL="0" marR="0" lvl="0" indent="0" algn="l" rtl="0">
              <a:spcBef>
                <a:spcPts val="0"/>
              </a:spcBef>
              <a:spcAft>
                <a:spcPts val="0"/>
              </a:spcAft>
              <a:buNone/>
            </a:pPr>
            <a:endParaRPr sz="1500">
              <a:solidFill>
                <a:schemeClr val="lt1"/>
              </a:solidFill>
              <a:latin typeface="Arial"/>
              <a:ea typeface="Arial"/>
              <a:cs typeface="Arial"/>
              <a:sym typeface="Arial"/>
            </a:endParaRPr>
          </a:p>
        </p:txBody>
      </p:sp>
      <p:sp>
        <p:nvSpPr>
          <p:cNvPr id="106" name="Google Shape;106;p47"/>
          <p:cNvSpPr/>
          <p:nvPr/>
        </p:nvSpPr>
        <p:spPr>
          <a:xfrm rot="-8144106">
            <a:off x="9954004" y="6577730"/>
            <a:ext cx="763200" cy="567000"/>
          </a:xfrm>
          <a:prstGeom prst="rightArrow">
            <a:avLst>
              <a:gd name="adj1" fmla="val 65119"/>
              <a:gd name="adj2" fmla="val 50000"/>
            </a:avLst>
          </a:prstGeom>
          <a:solidFill>
            <a:schemeClr val="dk2"/>
          </a:solidFill>
          <a:ln>
            <a:noFill/>
          </a:ln>
        </p:spPr>
        <p:txBody>
          <a:bodyPr spcFirstLastPara="1" wrap="square" lIns="81000" tIns="81000" rIns="81000" bIns="81000" anchor="ctr" anchorCtr="0">
            <a:noAutofit/>
          </a:bodyPr>
          <a:lstStyle/>
          <a:p>
            <a:pPr marL="0" marR="0" lvl="0" indent="0" algn="l" rtl="0">
              <a:spcBef>
                <a:spcPts val="0"/>
              </a:spcBef>
              <a:spcAft>
                <a:spcPts val="0"/>
              </a:spcAft>
              <a:buNone/>
            </a:pPr>
            <a:endParaRPr sz="1500">
              <a:solidFill>
                <a:schemeClr val="lt1"/>
              </a:solidFill>
              <a:latin typeface="Arial"/>
              <a:ea typeface="Arial"/>
              <a:cs typeface="Arial"/>
              <a:sym typeface="Arial"/>
            </a:endParaRPr>
          </a:p>
        </p:txBody>
      </p:sp>
      <p:sp>
        <p:nvSpPr>
          <p:cNvPr id="107" name="Google Shape;107;p47"/>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7"/>
          <p:cNvSpPr txBox="1">
            <a:spLocks noGrp="1"/>
          </p:cNvSpPr>
          <p:nvPr>
            <p:ph type="body" idx="13"/>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8191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109"/>
        <p:cNvGrpSpPr/>
        <p:nvPr/>
      </p:nvGrpSpPr>
      <p:grpSpPr>
        <a:xfrm>
          <a:off x="0" y="0"/>
          <a:ext cx="0" cy="0"/>
          <a:chOff x="0" y="0"/>
          <a:chExt cx="0" cy="0"/>
        </a:xfrm>
      </p:grpSpPr>
      <p:sp>
        <p:nvSpPr>
          <p:cNvPr id="110" name="Google Shape;110;p48"/>
          <p:cNvSpPr txBox="1">
            <a:spLocks noGrp="1"/>
          </p:cNvSpPr>
          <p:nvPr>
            <p:ph type="body" idx="1"/>
          </p:nvPr>
        </p:nvSpPr>
        <p:spPr>
          <a:xfrm>
            <a:off x="1504800" y="2672063"/>
            <a:ext cx="7452000" cy="6368138"/>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11" name="Google Shape;111;p48"/>
          <p:cNvSpPr txBox="1">
            <a:spLocks noGrp="1"/>
          </p:cNvSpPr>
          <p:nvPr>
            <p:ph type="body" idx="2"/>
          </p:nvPr>
        </p:nvSpPr>
        <p:spPr>
          <a:xfrm>
            <a:off x="1504800" y="2139989"/>
            <a:ext cx="7452000"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12" name="Google Shape;112;p48"/>
          <p:cNvSpPr txBox="1">
            <a:spLocks noGrp="1"/>
          </p:cNvSpPr>
          <p:nvPr>
            <p:ph type="body" idx="3"/>
          </p:nvPr>
        </p:nvSpPr>
        <p:spPr>
          <a:xfrm>
            <a:off x="9331200" y="2672063"/>
            <a:ext cx="7452000" cy="6368138"/>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13" name="Google Shape;113;p48"/>
          <p:cNvSpPr txBox="1">
            <a:spLocks noGrp="1"/>
          </p:cNvSpPr>
          <p:nvPr>
            <p:ph type="body" idx="4"/>
          </p:nvPr>
        </p:nvSpPr>
        <p:spPr>
          <a:xfrm>
            <a:off x="9331200" y="2139989"/>
            <a:ext cx="7452000"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14" name="Google Shape;114;p48"/>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48"/>
          <p:cNvSpPr txBox="1">
            <a:spLocks noGrp="1"/>
          </p:cNvSpPr>
          <p:nvPr>
            <p:ph type="body" idx="5"/>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4343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116"/>
        <p:cNvGrpSpPr/>
        <p:nvPr/>
      </p:nvGrpSpPr>
      <p:grpSpPr>
        <a:xfrm>
          <a:off x="0" y="0"/>
          <a:ext cx="0" cy="0"/>
          <a:chOff x="0" y="0"/>
          <a:chExt cx="0" cy="0"/>
        </a:xfrm>
      </p:grpSpPr>
      <p:sp>
        <p:nvSpPr>
          <p:cNvPr id="117" name="Google Shape;117;p49"/>
          <p:cNvSpPr txBox="1">
            <a:spLocks noGrp="1"/>
          </p:cNvSpPr>
          <p:nvPr>
            <p:ph type="body" idx="1"/>
          </p:nvPr>
        </p:nvSpPr>
        <p:spPr>
          <a:xfrm>
            <a:off x="9331062" y="6361800"/>
            <a:ext cx="7450338" cy="26784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18" name="Google Shape;118;p49"/>
          <p:cNvSpPr txBox="1">
            <a:spLocks noGrp="1"/>
          </p:cNvSpPr>
          <p:nvPr>
            <p:ph type="body" idx="2"/>
          </p:nvPr>
        </p:nvSpPr>
        <p:spPr>
          <a:xfrm>
            <a:off x="9331062" y="2676636"/>
            <a:ext cx="7450338" cy="26784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19" name="Google Shape;119;p49"/>
          <p:cNvSpPr txBox="1">
            <a:spLocks noGrp="1"/>
          </p:cNvSpPr>
          <p:nvPr>
            <p:ph type="body" idx="3"/>
          </p:nvPr>
        </p:nvSpPr>
        <p:spPr>
          <a:xfrm>
            <a:off x="9331062" y="2142645"/>
            <a:ext cx="7450338"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0" name="Google Shape;120;p49"/>
          <p:cNvSpPr txBox="1">
            <a:spLocks noGrp="1"/>
          </p:cNvSpPr>
          <p:nvPr>
            <p:ph type="body" idx="4"/>
          </p:nvPr>
        </p:nvSpPr>
        <p:spPr>
          <a:xfrm>
            <a:off x="9331062" y="5835213"/>
            <a:ext cx="7450338"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1" name="Google Shape;121;p49"/>
          <p:cNvSpPr txBox="1">
            <a:spLocks noGrp="1"/>
          </p:cNvSpPr>
          <p:nvPr>
            <p:ph type="body" idx="5"/>
          </p:nvPr>
        </p:nvSpPr>
        <p:spPr>
          <a:xfrm>
            <a:off x="1504800" y="6361800"/>
            <a:ext cx="7450338" cy="26784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2" name="Google Shape;122;p49"/>
          <p:cNvSpPr txBox="1">
            <a:spLocks noGrp="1"/>
          </p:cNvSpPr>
          <p:nvPr>
            <p:ph type="body" idx="6"/>
          </p:nvPr>
        </p:nvSpPr>
        <p:spPr>
          <a:xfrm>
            <a:off x="1504800" y="5835213"/>
            <a:ext cx="7450338"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3" name="Google Shape;123;p49"/>
          <p:cNvSpPr txBox="1">
            <a:spLocks noGrp="1"/>
          </p:cNvSpPr>
          <p:nvPr>
            <p:ph type="body" idx="7"/>
          </p:nvPr>
        </p:nvSpPr>
        <p:spPr>
          <a:xfrm>
            <a:off x="1504800" y="2676636"/>
            <a:ext cx="7450338" cy="26784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4" name="Google Shape;124;p49"/>
          <p:cNvSpPr txBox="1">
            <a:spLocks noGrp="1"/>
          </p:cNvSpPr>
          <p:nvPr>
            <p:ph type="body" idx="8"/>
          </p:nvPr>
        </p:nvSpPr>
        <p:spPr>
          <a:xfrm>
            <a:off x="1504800" y="2142645"/>
            <a:ext cx="7450338" cy="54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685800" lvl="0" indent="-342900" algn="l">
              <a:lnSpc>
                <a:spcPct val="100000"/>
              </a:lnSpc>
              <a:spcBef>
                <a:spcPts val="0"/>
              </a:spcBef>
              <a:spcAft>
                <a:spcPts val="0"/>
              </a:spcAft>
              <a:buClr>
                <a:schemeClr val="lt1"/>
              </a:buClr>
              <a:buSzPts val="1000"/>
              <a:buFont typeface="Arial"/>
              <a:buNone/>
              <a:defRPr sz="1500">
                <a:solidFill>
                  <a:schemeClr val="lt1"/>
                </a:solidFill>
              </a:defRPr>
            </a:lvl1pPr>
            <a:lvl2pPr marL="1371600" lvl="1" indent="-342900" algn="l">
              <a:lnSpc>
                <a:spcPct val="100000"/>
              </a:lnSpc>
              <a:spcBef>
                <a:spcPts val="900"/>
              </a:spcBef>
              <a:spcAft>
                <a:spcPts val="0"/>
              </a:spcAft>
              <a:buClr>
                <a:schemeClr val="dk2"/>
              </a:buClr>
              <a:buSzPts val="1400"/>
              <a:buFont typeface="Arial"/>
              <a:buNone/>
              <a:defRPr sz="2100"/>
            </a:lvl2pPr>
            <a:lvl3pPr marL="2057400" lvl="2" indent="-476250" algn="l">
              <a:lnSpc>
                <a:spcPct val="100000"/>
              </a:lnSpc>
              <a:spcBef>
                <a:spcPts val="900"/>
              </a:spcBef>
              <a:spcAft>
                <a:spcPts val="0"/>
              </a:spcAft>
              <a:buSzPts val="1400"/>
              <a:buChar char="—"/>
              <a:defRPr sz="2100"/>
            </a:lvl3pPr>
            <a:lvl4pPr marL="2743200" lvl="3" indent="-476250" algn="l">
              <a:lnSpc>
                <a:spcPct val="100000"/>
              </a:lnSpc>
              <a:spcBef>
                <a:spcPts val="900"/>
              </a:spcBef>
              <a:spcAft>
                <a:spcPts val="0"/>
              </a:spcAft>
              <a:buSzPts val="1400"/>
              <a:buChar char="-"/>
              <a:defRPr sz="2100"/>
            </a:lvl4pPr>
            <a:lvl5pPr marL="3429000" lvl="4" indent="-476250" algn="l">
              <a:lnSpc>
                <a:spcPct val="100000"/>
              </a:lnSpc>
              <a:spcBef>
                <a:spcPts val="900"/>
              </a:spcBef>
              <a:spcAft>
                <a:spcPts val="0"/>
              </a:spcAft>
              <a:buSzPts val="1400"/>
              <a:buChar char="—"/>
              <a:defRPr sz="21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5" name="Google Shape;125;p49"/>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9"/>
          <p:cNvSpPr txBox="1">
            <a:spLocks noGrp="1"/>
          </p:cNvSpPr>
          <p:nvPr>
            <p:ph type="body" idx="9"/>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79731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AD - NO HEADING">
  <p:cSld name="QUAD - NO HEADING">
    <p:spTree>
      <p:nvGrpSpPr>
        <p:cNvPr id="1" name="Shape 127"/>
        <p:cNvGrpSpPr/>
        <p:nvPr/>
      </p:nvGrpSpPr>
      <p:grpSpPr>
        <a:xfrm>
          <a:off x="0" y="0"/>
          <a:ext cx="0" cy="0"/>
          <a:chOff x="0" y="0"/>
          <a:chExt cx="0" cy="0"/>
        </a:xfrm>
      </p:grpSpPr>
      <p:sp>
        <p:nvSpPr>
          <p:cNvPr id="128" name="Google Shape;128;p50"/>
          <p:cNvSpPr txBox="1">
            <a:spLocks noGrp="1"/>
          </p:cNvSpPr>
          <p:nvPr>
            <p:ph type="body" idx="1"/>
          </p:nvPr>
        </p:nvSpPr>
        <p:spPr>
          <a:xfrm>
            <a:off x="9350446" y="5743773"/>
            <a:ext cx="7450338" cy="33048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29" name="Google Shape;129;p50"/>
          <p:cNvSpPr txBox="1">
            <a:spLocks noGrp="1"/>
          </p:cNvSpPr>
          <p:nvPr>
            <p:ph type="body" idx="2"/>
          </p:nvPr>
        </p:nvSpPr>
        <p:spPr>
          <a:xfrm>
            <a:off x="9331062" y="2133601"/>
            <a:ext cx="7450338" cy="3307079"/>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30" name="Google Shape;130;p50"/>
          <p:cNvSpPr txBox="1">
            <a:spLocks noGrp="1"/>
          </p:cNvSpPr>
          <p:nvPr>
            <p:ph type="body" idx="3"/>
          </p:nvPr>
        </p:nvSpPr>
        <p:spPr>
          <a:xfrm>
            <a:off x="1524185" y="5743773"/>
            <a:ext cx="7450338" cy="3304800"/>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31" name="Google Shape;131;p50"/>
          <p:cNvSpPr txBox="1">
            <a:spLocks noGrp="1"/>
          </p:cNvSpPr>
          <p:nvPr>
            <p:ph type="body" idx="4"/>
          </p:nvPr>
        </p:nvSpPr>
        <p:spPr>
          <a:xfrm>
            <a:off x="1504800" y="2133601"/>
            <a:ext cx="7450338" cy="3307079"/>
          </a:xfrm>
          <a:prstGeom prst="rect">
            <a:avLst/>
          </a:prstGeom>
          <a:noFill/>
          <a:ln w="9525"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685800" lvl="0" indent="-342900" algn="l">
              <a:lnSpc>
                <a:spcPct val="100000"/>
              </a:lnSpc>
              <a:spcBef>
                <a:spcPts val="0"/>
              </a:spcBef>
              <a:spcAft>
                <a:spcPts val="0"/>
              </a:spcAft>
              <a:buClr>
                <a:schemeClr val="dk2"/>
              </a:buClr>
              <a:buSzPts val="1000"/>
              <a:buFont typeface="Arial"/>
              <a:buNone/>
              <a:defRPr sz="1500"/>
            </a:lvl1pPr>
            <a:lvl2pPr marL="1371600" lvl="1" indent="-342900" algn="l">
              <a:lnSpc>
                <a:spcPct val="100000"/>
              </a:lnSpc>
              <a:spcBef>
                <a:spcPts val="900"/>
              </a:spcBef>
              <a:spcAft>
                <a:spcPts val="0"/>
              </a:spcAft>
              <a:buClr>
                <a:schemeClr val="dk2"/>
              </a:buClr>
              <a:buSzPts val="1000"/>
              <a:buFont typeface="Arial"/>
              <a:buNone/>
              <a:defRPr sz="1500"/>
            </a:lvl2pPr>
            <a:lvl3pPr marL="2057400" lvl="2" indent="-438150" algn="l">
              <a:lnSpc>
                <a:spcPct val="100000"/>
              </a:lnSpc>
              <a:spcBef>
                <a:spcPts val="900"/>
              </a:spcBef>
              <a:spcAft>
                <a:spcPts val="0"/>
              </a:spcAft>
              <a:buSzPts val="1000"/>
              <a:buChar char="—"/>
              <a:defRPr sz="1500"/>
            </a:lvl3pPr>
            <a:lvl4pPr marL="2743200" lvl="3" indent="-438150" algn="l">
              <a:lnSpc>
                <a:spcPct val="100000"/>
              </a:lnSpc>
              <a:spcBef>
                <a:spcPts val="900"/>
              </a:spcBef>
              <a:spcAft>
                <a:spcPts val="0"/>
              </a:spcAft>
              <a:buSzPts val="1000"/>
              <a:buChar char="-"/>
              <a:defRPr sz="1500"/>
            </a:lvl4pPr>
            <a:lvl5pPr marL="3429000" lvl="4" indent="-438150" algn="l">
              <a:lnSpc>
                <a:spcPct val="100000"/>
              </a:lnSpc>
              <a:spcBef>
                <a:spcPts val="900"/>
              </a:spcBef>
              <a:spcAft>
                <a:spcPts val="0"/>
              </a:spcAft>
              <a:buSzPts val="1000"/>
              <a:buChar char="—"/>
              <a:defRPr sz="1500"/>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32" name="Google Shape;132;p50"/>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50"/>
          <p:cNvSpPr txBox="1">
            <a:spLocks noGrp="1"/>
          </p:cNvSpPr>
          <p:nvPr>
            <p:ph type="body" idx="5"/>
          </p:nvPr>
        </p:nvSpPr>
        <p:spPr>
          <a:xfrm>
            <a:off x="1524185" y="305795"/>
            <a:ext cx="15239631" cy="253800"/>
          </a:xfrm>
          <a:prstGeom prst="rect">
            <a:avLst/>
          </a:prstGeom>
          <a:noFill/>
          <a:ln>
            <a:noFill/>
          </a:ln>
        </p:spPr>
        <p:txBody>
          <a:bodyPr spcFirstLastPara="1" wrap="square" lIns="0" tIns="0" rIns="0" bIns="0" anchor="b" anchorCtr="0">
            <a:noAutofit/>
          </a:bodyPr>
          <a:lstStyle>
            <a:lvl1pPr marL="685800" lvl="0" indent="-342900" algn="l">
              <a:lnSpc>
                <a:spcPct val="100000"/>
              </a:lnSpc>
              <a:spcBef>
                <a:spcPts val="0"/>
              </a:spcBef>
              <a:spcAft>
                <a:spcPts val="0"/>
              </a:spcAft>
              <a:buClr>
                <a:schemeClr val="dk2"/>
              </a:buClr>
              <a:buSzPts val="1200"/>
              <a:buFont typeface="Arial"/>
              <a:buNone/>
              <a:defRPr sz="1800"/>
            </a:lvl1pPr>
            <a:lvl2pPr marL="1371600" lvl="1" indent="-342900" algn="l">
              <a:lnSpc>
                <a:spcPct val="100000"/>
              </a:lnSpc>
              <a:spcBef>
                <a:spcPts val="0"/>
              </a:spcBef>
              <a:spcAft>
                <a:spcPts val="0"/>
              </a:spcAft>
              <a:buClr>
                <a:schemeClr val="dk2"/>
              </a:buClr>
              <a:buSzPts val="1800"/>
              <a:buNone/>
              <a:defRPr/>
            </a:lvl2pPr>
            <a:lvl3pPr marL="2057400" lvl="2" indent="-514350" algn="l">
              <a:lnSpc>
                <a:spcPct val="100000"/>
              </a:lnSpc>
              <a:spcBef>
                <a:spcPts val="900"/>
              </a:spcBef>
              <a:spcAft>
                <a:spcPts val="0"/>
              </a:spcAft>
              <a:buSzPts val="1800"/>
              <a:buChar char="—"/>
              <a:defRPr/>
            </a:lvl3pPr>
            <a:lvl4pPr marL="2743200" lvl="3" indent="-514350" algn="l">
              <a:lnSpc>
                <a:spcPct val="100000"/>
              </a:lnSpc>
              <a:spcBef>
                <a:spcPts val="900"/>
              </a:spcBef>
              <a:spcAft>
                <a:spcPts val="0"/>
              </a:spcAft>
              <a:buSzPts val="1800"/>
              <a:buChar char="-"/>
              <a:defRPr/>
            </a:lvl4pPr>
            <a:lvl5pPr marL="3429000" lvl="4" indent="-514350" algn="l">
              <a:lnSpc>
                <a:spcPct val="100000"/>
              </a:lnSpc>
              <a:spcBef>
                <a:spcPts val="900"/>
              </a:spcBef>
              <a:spcAft>
                <a:spcPts val="0"/>
              </a:spcAft>
              <a:buSzPts val="1800"/>
              <a:buChar char="—"/>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31065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HANK YOU">
  <p:cSld name="THANK YOU">
    <p:bg>
      <p:bgPr>
        <a:solidFill>
          <a:schemeClr val="dk2"/>
        </a:solidFill>
        <a:effectLst/>
      </p:bgPr>
    </p:bg>
    <p:spTree>
      <p:nvGrpSpPr>
        <p:cNvPr id="1" name="Shape 134"/>
        <p:cNvGrpSpPr/>
        <p:nvPr/>
      </p:nvGrpSpPr>
      <p:grpSpPr>
        <a:xfrm>
          <a:off x="0" y="0"/>
          <a:ext cx="0" cy="0"/>
          <a:chOff x="0" y="0"/>
          <a:chExt cx="0" cy="0"/>
        </a:xfrm>
      </p:grpSpPr>
      <p:sp>
        <p:nvSpPr>
          <p:cNvPr id="135" name="Google Shape;135;p51"/>
          <p:cNvSpPr txBox="1">
            <a:spLocks noGrp="1"/>
          </p:cNvSpPr>
          <p:nvPr>
            <p:ph type="ctrTitle"/>
          </p:nvPr>
        </p:nvSpPr>
        <p:spPr>
          <a:xfrm>
            <a:off x="4089600" y="2019600"/>
            <a:ext cx="12384000" cy="526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4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1"/>
          <p:cNvSpPr/>
          <p:nvPr/>
        </p:nvSpPr>
        <p:spPr>
          <a:xfrm>
            <a:off x="2" y="0"/>
            <a:ext cx="3175462" cy="102870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137" name="Google Shape;137;p51"/>
          <p:cNvSpPr/>
          <p:nvPr/>
        </p:nvSpPr>
        <p:spPr>
          <a:xfrm>
            <a:off x="4128200" y="1177200"/>
            <a:ext cx="1435569" cy="47520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137138" tIns="68550" rIns="137138" bIns="6855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Tree>
    <p:extLst>
      <p:ext uri="{BB962C8B-B14F-4D97-AF65-F5344CB8AC3E}">
        <p14:creationId xmlns:p14="http://schemas.microsoft.com/office/powerpoint/2010/main" val="421046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1L＋サブタイトル">
    <p:spTree>
      <p:nvGrpSpPr>
        <p:cNvPr id="1" name=""/>
        <p:cNvGrpSpPr/>
        <p:nvPr/>
      </p:nvGrpSpPr>
      <p:grpSpPr>
        <a:xfrm>
          <a:off x="0" y="0"/>
          <a:ext cx="0" cy="0"/>
          <a:chOff x="0" y="0"/>
          <a:chExt cx="0" cy="0"/>
        </a:xfrm>
      </p:grpSpPr>
      <p:graphicFrame>
        <p:nvGraphicFramePr>
          <p:cNvPr id="3" name="オブジェクト 2" hidden="1"/>
          <p:cNvGraphicFramePr>
            <a:graphicFrameLocks noChangeAspect="1"/>
          </p:cNvGraphicFramePr>
          <p:nvPr userDrawn="1">
            <p:custDataLst>
              <p:tags r:id="rId1"/>
            </p:custDataLst>
          </p:nvPr>
        </p:nvGraphicFramePr>
        <p:xfrm>
          <a:off x="2947" y="2401"/>
          <a:ext cx="2930" cy="2381"/>
        </p:xfrm>
        <a:graphic>
          <a:graphicData uri="http://schemas.openxmlformats.org/presentationml/2006/ole">
            <mc:AlternateContent xmlns:mc="http://schemas.openxmlformats.org/markup-compatibility/2006">
              <mc:Choice xmlns:v="urn:schemas-microsoft-com:vml" Requires="v">
                <p:oleObj name="think-cell スライド" r:id="rId3" imgW="270" imgH="270" progId="TCLayout.ActiveDocument.1">
                  <p:embed/>
                </p:oleObj>
              </mc:Choice>
              <mc:Fallback>
                <p:oleObj name="think-cell スライド" r:id="rId3" imgW="270" imgH="270" progId="TCLayout.ActiveDocument.1">
                  <p:embed/>
                  <p:pic>
                    <p:nvPicPr>
                      <p:cNvPr id="3" name="オブジェクト 2" hidden="1"/>
                      <p:cNvPicPr/>
                      <p:nvPr/>
                    </p:nvPicPr>
                    <p:blipFill>
                      <a:blip r:embed="rId4"/>
                      <a:stretch>
                        <a:fillRect/>
                      </a:stretch>
                    </p:blipFill>
                    <p:spPr>
                      <a:xfrm>
                        <a:off x="2947" y="2401"/>
                        <a:ext cx="2930" cy="2381"/>
                      </a:xfrm>
                      <a:prstGeom prst="rect">
                        <a:avLst/>
                      </a:prstGeom>
                    </p:spPr>
                  </p:pic>
                </p:oleObj>
              </mc:Fallback>
            </mc:AlternateContent>
          </a:graphicData>
        </a:graphic>
      </p:graphicFrame>
      <p:sp>
        <p:nvSpPr>
          <p:cNvPr id="15" name="Line 5">
            <a:extLst>
              <a:ext uri="{FF2B5EF4-FFF2-40B4-BE49-F238E27FC236}">
                <a16:creationId xmlns:a16="http://schemas.microsoft.com/office/drawing/2014/main" id="{6FFB67F8-EE90-92B0-6D71-80EA53DB82FD}"/>
              </a:ext>
            </a:extLst>
          </p:cNvPr>
          <p:cNvSpPr>
            <a:spLocks noChangeShapeType="1"/>
          </p:cNvSpPr>
          <p:nvPr userDrawn="1"/>
        </p:nvSpPr>
        <p:spPr bwMode="gray">
          <a:xfrm>
            <a:off x="593482" y="1591055"/>
            <a:ext cx="17101043"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lvl="0" defTabSz="1371627" eaLnBrk="1" latinLnBrk="0" hangingPunct="1"/>
            <a:endParaRPr lang="ja-JP" altLang="en-US" sz="2700">
              <a:latin typeface="+mn-lt"/>
              <a:ea typeface="+mn-ea"/>
            </a:endParaRPr>
          </a:p>
        </p:txBody>
      </p:sp>
      <p:sp>
        <p:nvSpPr>
          <p:cNvPr id="9" name="テキスト プレースホルダー 3">
            <a:extLst>
              <a:ext uri="{FF2B5EF4-FFF2-40B4-BE49-F238E27FC236}">
                <a16:creationId xmlns:a16="http://schemas.microsoft.com/office/drawing/2014/main" id="{683B3C6D-ECD1-7F31-58E0-6AB752091153}"/>
              </a:ext>
            </a:extLst>
          </p:cNvPr>
          <p:cNvSpPr>
            <a:spLocks noGrp="1"/>
          </p:cNvSpPr>
          <p:nvPr>
            <p:ph type="body" sz="quarter" idx="10" hasCustomPrompt="1"/>
          </p:nvPr>
        </p:nvSpPr>
        <p:spPr>
          <a:xfrm>
            <a:off x="834031" y="1143155"/>
            <a:ext cx="16882049" cy="429512"/>
          </a:xfrm>
        </p:spPr>
        <p:txBody>
          <a:bodyPr lIns="0" tIns="0" rIns="0" bIns="0" anchor="t"/>
          <a:lstStyle>
            <a:lvl1pPr>
              <a:defRPr sz="2700" b="0" i="0" spc="0">
                <a:solidFill>
                  <a:schemeClr val="tx1"/>
                </a:solidFill>
                <a:latin typeface="Meiryo UI" panose="020B0604030504040204" pitchFamily="34" charset="-128"/>
                <a:ea typeface="Meiryo UI" panose="020B0604030504040204" pitchFamily="34" charset="-128"/>
              </a:defRPr>
            </a:lvl1pPr>
          </a:lstStyle>
          <a:p>
            <a:pPr lvl="0"/>
            <a:r>
              <a:rPr kumimoji="1" lang="ja-JP" altLang="en-US"/>
              <a:t>サブタイトル　サブタイトル</a:t>
            </a:r>
          </a:p>
        </p:txBody>
      </p:sp>
      <p:sp>
        <p:nvSpPr>
          <p:cNvPr id="6" name="タイトル 5">
            <a:extLst>
              <a:ext uri="{FF2B5EF4-FFF2-40B4-BE49-F238E27FC236}">
                <a16:creationId xmlns:a16="http://schemas.microsoft.com/office/drawing/2014/main" id="{B1C4C009-1DDC-4FEE-E79E-AA20C7598274}"/>
              </a:ext>
            </a:extLst>
          </p:cNvPr>
          <p:cNvSpPr>
            <a:spLocks noGrp="1"/>
          </p:cNvSpPr>
          <p:nvPr>
            <p:ph type="title" hasCustomPrompt="1"/>
          </p:nvPr>
        </p:nvSpPr>
        <p:spPr>
          <a:xfrm>
            <a:off x="833513" y="557226"/>
            <a:ext cx="16882566" cy="459816"/>
          </a:xfrm>
        </p:spPr>
        <p:txBody>
          <a:bodyPr vert="horz" anchor="t"/>
          <a:lstStyle>
            <a:lvl1pPr>
              <a:defRPr sz="3300" b="0" i="0">
                <a:solidFill>
                  <a:schemeClr val="tx2"/>
                </a:solidFill>
                <a:latin typeface="Meiryo UI" panose="020B0604030504040204" pitchFamily="34" charset="-128"/>
                <a:ea typeface="Meiryo UI" panose="020B0604030504040204" pitchFamily="34" charset="-128"/>
              </a:defRPr>
            </a:lvl1pPr>
          </a:lstStyle>
          <a:p>
            <a:r>
              <a:rPr kumimoji="1" lang="ja-JP" altLang="en-US"/>
              <a:t>タイトル</a:t>
            </a:r>
            <a:r>
              <a:rPr kumimoji="1" lang="en-US" altLang="ja-JP"/>
              <a:t>1L</a:t>
            </a:r>
            <a:r>
              <a:rPr kumimoji="1" lang="ja-JP" altLang="en-US"/>
              <a:t>タイトル</a:t>
            </a:r>
            <a:r>
              <a:rPr kumimoji="1" lang="en-US" altLang="ja-JP"/>
              <a:t>1L</a:t>
            </a:r>
            <a:endParaRPr kumimoji="1" lang="ja-JP" altLang="en-US"/>
          </a:p>
        </p:txBody>
      </p:sp>
      <p:sp>
        <p:nvSpPr>
          <p:cNvPr id="8" name="正方形/長方形 7">
            <a:extLst>
              <a:ext uri="{FF2B5EF4-FFF2-40B4-BE49-F238E27FC236}">
                <a16:creationId xmlns:a16="http://schemas.microsoft.com/office/drawing/2014/main" id="{64B525E3-E932-7B34-2732-33FF343F2893}"/>
              </a:ext>
            </a:extLst>
          </p:cNvPr>
          <p:cNvSpPr/>
          <p:nvPr userDrawn="1"/>
        </p:nvSpPr>
        <p:spPr bwMode="auto">
          <a:xfrm>
            <a:off x="571861" y="543380"/>
            <a:ext cx="163058" cy="492048"/>
          </a:xfrm>
          <a:prstGeom prst="rect">
            <a:avLst/>
          </a:prstGeom>
          <a:solidFill>
            <a:schemeClr val="accent1"/>
          </a:solidFill>
          <a:ln w="12700" cap="flat" cmpd="sng" algn="ctr">
            <a:noFill/>
            <a:prstDash val="solid"/>
            <a:round/>
            <a:headEnd type="none" w="med" len="med"/>
            <a:tailEnd type="none" w="med" len="med"/>
          </a:ln>
          <a:effectLst/>
        </p:spPr>
        <p:txBody>
          <a:bodyPr vert="horz" wrap="none" lIns="58500" tIns="58500" rIns="58500" bIns="58500" numCol="1" rtlCol="0" anchor="ctr" anchorCtr="1" compatLnSpc="1">
            <a:prstTxWarp prst="textNoShape">
              <a:avLst/>
            </a:prstTxWarp>
          </a:bodyPr>
          <a:lstStyle/>
          <a:p>
            <a:pPr algn="ctr"/>
            <a:endParaRPr kumimoji="1" lang="ja-JP" altLang="en-US" sz="2100">
              <a:solidFill>
                <a:schemeClr val="bg1"/>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71743442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chemeClr val="accent1"/>
        </a:solidFill>
        <a:effectLst/>
      </p:bgPr>
    </p:bg>
    <p:spTree>
      <p:nvGrpSpPr>
        <p:cNvPr id="1" name="Shape 138"/>
        <p:cNvGrpSpPr/>
        <p:nvPr/>
      </p:nvGrpSpPr>
      <p:grpSpPr>
        <a:xfrm>
          <a:off x="0" y="0"/>
          <a:ext cx="0" cy="0"/>
          <a:chOff x="0" y="0"/>
          <a:chExt cx="0" cy="0"/>
        </a:xfrm>
      </p:grpSpPr>
      <p:sp>
        <p:nvSpPr>
          <p:cNvPr id="139" name="Google Shape;139;p52"/>
          <p:cNvSpPr txBox="1">
            <a:spLocks noGrp="1"/>
          </p:cNvSpPr>
          <p:nvPr>
            <p:ph type="ctrTitle"/>
          </p:nvPr>
        </p:nvSpPr>
        <p:spPr>
          <a:xfrm>
            <a:off x="4089600" y="2019600"/>
            <a:ext cx="12384000" cy="526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4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52"/>
          <p:cNvSpPr/>
          <p:nvPr/>
        </p:nvSpPr>
        <p:spPr>
          <a:xfrm>
            <a:off x="2" y="0"/>
            <a:ext cx="3175462" cy="102870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141" name="Google Shape;141;p52"/>
          <p:cNvSpPr/>
          <p:nvPr/>
        </p:nvSpPr>
        <p:spPr>
          <a:xfrm>
            <a:off x="4128200" y="1177200"/>
            <a:ext cx="1435569" cy="47520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137138" tIns="68550" rIns="137138" bIns="6855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Tree>
    <p:extLst>
      <p:ext uri="{BB962C8B-B14F-4D97-AF65-F5344CB8AC3E}">
        <p14:creationId xmlns:p14="http://schemas.microsoft.com/office/powerpoint/2010/main" val="3119195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DIVIDER 2">
  <p:cSld name="DIVIDER 2">
    <p:bg>
      <p:bgPr>
        <a:solidFill>
          <a:srgbClr val="6D2077"/>
        </a:solidFill>
        <a:effectLst/>
      </p:bgPr>
    </p:bg>
    <p:spTree>
      <p:nvGrpSpPr>
        <p:cNvPr id="1" name="Shape 142"/>
        <p:cNvGrpSpPr/>
        <p:nvPr/>
      </p:nvGrpSpPr>
      <p:grpSpPr>
        <a:xfrm>
          <a:off x="0" y="0"/>
          <a:ext cx="0" cy="0"/>
          <a:chOff x="0" y="0"/>
          <a:chExt cx="0" cy="0"/>
        </a:xfrm>
      </p:grpSpPr>
      <p:sp>
        <p:nvSpPr>
          <p:cNvPr id="143" name="Google Shape;143;p53"/>
          <p:cNvSpPr txBox="1">
            <a:spLocks noGrp="1"/>
          </p:cNvSpPr>
          <p:nvPr>
            <p:ph type="ctrTitle"/>
          </p:nvPr>
        </p:nvSpPr>
        <p:spPr>
          <a:xfrm>
            <a:off x="4089600" y="2019600"/>
            <a:ext cx="12384000" cy="526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4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53"/>
          <p:cNvSpPr/>
          <p:nvPr/>
        </p:nvSpPr>
        <p:spPr>
          <a:xfrm>
            <a:off x="2" y="0"/>
            <a:ext cx="3175462" cy="102870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A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145" name="Google Shape;145;p53"/>
          <p:cNvSpPr/>
          <p:nvPr/>
        </p:nvSpPr>
        <p:spPr>
          <a:xfrm>
            <a:off x="4128200" y="1177200"/>
            <a:ext cx="1435569" cy="47520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137138" tIns="68550" rIns="137138" bIns="6855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Tree>
    <p:extLst>
      <p:ext uri="{BB962C8B-B14F-4D97-AF65-F5344CB8AC3E}">
        <p14:creationId xmlns:p14="http://schemas.microsoft.com/office/powerpoint/2010/main" val="1196731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DIVIDER 3">
  <p:cSld name="DIVIDER 3">
    <p:bg>
      <p:bgPr>
        <a:solidFill>
          <a:schemeClr val="dk2"/>
        </a:solidFill>
        <a:effectLst/>
      </p:bgPr>
    </p:bg>
    <p:spTree>
      <p:nvGrpSpPr>
        <p:cNvPr id="1" name="Shape 146"/>
        <p:cNvGrpSpPr/>
        <p:nvPr/>
      </p:nvGrpSpPr>
      <p:grpSpPr>
        <a:xfrm>
          <a:off x="0" y="0"/>
          <a:ext cx="0" cy="0"/>
          <a:chOff x="0" y="0"/>
          <a:chExt cx="0" cy="0"/>
        </a:xfrm>
      </p:grpSpPr>
      <p:sp>
        <p:nvSpPr>
          <p:cNvPr id="147" name="Google Shape;147;p54"/>
          <p:cNvSpPr txBox="1">
            <a:spLocks noGrp="1"/>
          </p:cNvSpPr>
          <p:nvPr>
            <p:ph type="ctrTitle"/>
          </p:nvPr>
        </p:nvSpPr>
        <p:spPr>
          <a:xfrm>
            <a:off x="4089600" y="2019600"/>
            <a:ext cx="12384000" cy="526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4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54"/>
          <p:cNvSpPr/>
          <p:nvPr/>
        </p:nvSpPr>
        <p:spPr>
          <a:xfrm>
            <a:off x="2" y="0"/>
            <a:ext cx="3175462" cy="102870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149" name="Google Shape;149;p54"/>
          <p:cNvSpPr/>
          <p:nvPr/>
        </p:nvSpPr>
        <p:spPr>
          <a:xfrm>
            <a:off x="4128200" y="1177200"/>
            <a:ext cx="1435569" cy="47520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137138" tIns="68550" rIns="137138" bIns="6855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Tree>
    <p:extLst>
      <p:ext uri="{BB962C8B-B14F-4D97-AF65-F5344CB8AC3E}">
        <p14:creationId xmlns:p14="http://schemas.microsoft.com/office/powerpoint/2010/main" val="15187072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DIVIDER 4">
  <p:cSld name="DIVIDER 4">
    <p:bg>
      <p:bgPr>
        <a:solidFill>
          <a:srgbClr val="00A3A1"/>
        </a:solidFill>
        <a:effectLst/>
      </p:bgPr>
    </p:bg>
    <p:spTree>
      <p:nvGrpSpPr>
        <p:cNvPr id="1" name="Shape 150"/>
        <p:cNvGrpSpPr/>
        <p:nvPr/>
      </p:nvGrpSpPr>
      <p:grpSpPr>
        <a:xfrm>
          <a:off x="0" y="0"/>
          <a:ext cx="0" cy="0"/>
          <a:chOff x="0" y="0"/>
          <a:chExt cx="0" cy="0"/>
        </a:xfrm>
      </p:grpSpPr>
      <p:sp>
        <p:nvSpPr>
          <p:cNvPr id="151" name="Google Shape;151;p55"/>
          <p:cNvSpPr txBox="1">
            <a:spLocks noGrp="1"/>
          </p:cNvSpPr>
          <p:nvPr>
            <p:ph type="ctrTitle"/>
          </p:nvPr>
        </p:nvSpPr>
        <p:spPr>
          <a:xfrm>
            <a:off x="4089600" y="2019600"/>
            <a:ext cx="12384000" cy="526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4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5"/>
          <p:cNvSpPr/>
          <p:nvPr/>
        </p:nvSpPr>
        <p:spPr>
          <a:xfrm>
            <a:off x="2" y="0"/>
            <a:ext cx="3175462" cy="102870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153" name="Google Shape;153;p55"/>
          <p:cNvSpPr/>
          <p:nvPr/>
        </p:nvSpPr>
        <p:spPr>
          <a:xfrm>
            <a:off x="4128200" y="1177200"/>
            <a:ext cx="1435569" cy="47520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137138" tIns="68550" rIns="137138" bIns="6855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Tree>
    <p:extLst>
      <p:ext uri="{BB962C8B-B14F-4D97-AF65-F5344CB8AC3E}">
        <p14:creationId xmlns:p14="http://schemas.microsoft.com/office/powerpoint/2010/main" val="1534150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FINAL SLIDE">
  <p:cSld name="1_FINAL SLIDE">
    <p:spTree>
      <p:nvGrpSpPr>
        <p:cNvPr id="1" name="Shape 154"/>
        <p:cNvGrpSpPr/>
        <p:nvPr/>
      </p:nvGrpSpPr>
      <p:grpSpPr>
        <a:xfrm>
          <a:off x="0" y="0"/>
          <a:ext cx="0" cy="0"/>
          <a:chOff x="0" y="0"/>
          <a:chExt cx="0" cy="0"/>
        </a:xfrm>
      </p:grpSpPr>
      <p:sp>
        <p:nvSpPr>
          <p:cNvPr id="155" name="Google Shape;155;p56"/>
          <p:cNvSpPr txBox="1"/>
          <p:nvPr/>
        </p:nvSpPr>
        <p:spPr>
          <a:xfrm>
            <a:off x="3168002" y="7947930"/>
            <a:ext cx="13624368" cy="1151514"/>
          </a:xfrm>
          <a:prstGeom prst="rect">
            <a:avLst/>
          </a:prstGeom>
          <a:noFill/>
          <a:ln>
            <a:noFill/>
          </a:ln>
        </p:spPr>
        <p:txBody>
          <a:bodyPr spcFirstLastPara="1" wrap="square" lIns="0" tIns="0" rIns="0" bIns="0" anchor="b" anchorCtr="0">
            <a:noAutofit/>
          </a:bodyPr>
          <a:lstStyle/>
          <a:p>
            <a:pPr marL="0" marR="0" lvl="1" indent="0" algn="l" rtl="0">
              <a:spcBef>
                <a:spcPts val="0"/>
              </a:spcBef>
              <a:spcAft>
                <a:spcPts val="0"/>
              </a:spcAft>
              <a:buClr>
                <a:srgbClr val="A5A5A5"/>
              </a:buClr>
              <a:buSzPts val="800"/>
              <a:buFont typeface="Arial"/>
              <a:buNone/>
            </a:pPr>
            <a:r>
              <a:rPr lang="en-US" altLang="ja-JP" sz="1200" b="0" i="0" u="none" strike="noStrike" cap="none">
                <a:solidFill>
                  <a:srgbClr val="A5A5A5"/>
                </a:solidFill>
                <a:latin typeface="Arial"/>
                <a:ea typeface="Arial"/>
                <a:cs typeface="Arial"/>
                <a:sym typeface="Arial"/>
              </a:rPr>
              <a:t>© 2020 KPMG Ignition Tokyo, Inc., a company established under the Japan Company Law and a member firm of the KPMG network of independent member firms affiliated with KPMG International Cooperative (“KPMG International”), a Swiss entity. All rights reserved.</a:t>
            </a:r>
            <a:endParaRPr sz="2100"/>
          </a:p>
          <a:p>
            <a:pPr marL="0" marR="0" lvl="1" indent="0" algn="l" rtl="0">
              <a:spcBef>
                <a:spcPts val="900"/>
              </a:spcBef>
              <a:spcAft>
                <a:spcPts val="0"/>
              </a:spcAft>
              <a:buClr>
                <a:srgbClr val="A5A5A5"/>
              </a:buClr>
              <a:buSzPts val="800"/>
              <a:buFont typeface="Arial"/>
              <a:buNone/>
            </a:pPr>
            <a:r>
              <a:rPr lang="en-US" altLang="ja-JP" sz="1200" b="0" i="0" u="none" strike="noStrike" cap="none">
                <a:solidFill>
                  <a:srgbClr val="A5A5A5"/>
                </a:solidFill>
                <a:latin typeface="Arial"/>
                <a:ea typeface="Arial"/>
                <a:cs typeface="Arial"/>
                <a:sym typeface="Arial"/>
              </a:rPr>
              <a:t>The KPMG name and logo are registered trademarks or trademarks of KPMG International. </a:t>
            </a:r>
            <a:endParaRPr sz="2100"/>
          </a:p>
        </p:txBody>
      </p:sp>
      <p:sp>
        <p:nvSpPr>
          <p:cNvPr id="156" name="Google Shape;156;p56"/>
          <p:cNvSpPr txBox="1"/>
          <p:nvPr/>
        </p:nvSpPr>
        <p:spPr>
          <a:xfrm>
            <a:off x="3176013" y="6956889"/>
            <a:ext cx="13616354" cy="1181541"/>
          </a:xfrm>
          <a:prstGeom prst="rect">
            <a:avLst/>
          </a:prstGeom>
          <a:noFill/>
          <a:ln>
            <a:noFill/>
          </a:ln>
        </p:spPr>
        <p:txBody>
          <a:bodyPr spcFirstLastPara="1" wrap="square" lIns="0" tIns="0" rIns="0" bIns="0" anchor="b" anchorCtr="0">
            <a:noAutofit/>
          </a:bodyPr>
          <a:lstStyle/>
          <a:p>
            <a:pPr marL="0" marR="0" lvl="1" indent="0" algn="l" rtl="0">
              <a:spcBef>
                <a:spcPts val="0"/>
              </a:spcBef>
              <a:spcAft>
                <a:spcPts val="0"/>
              </a:spcAft>
              <a:buClr>
                <a:srgbClr val="A5A5A5"/>
              </a:buClr>
              <a:buSzPts val="800"/>
              <a:buFont typeface="Arial"/>
              <a:buNone/>
            </a:pPr>
            <a:r>
              <a:rPr lang="ja-JP" altLang="en-US" sz="1200" b="0" i="0" u="none" strike="noStrike" cap="none">
                <a:solidFill>
                  <a:srgbClr val="A5A5A5"/>
                </a:solidFill>
                <a:latin typeface="Arial"/>
                <a:ea typeface="Arial"/>
                <a:cs typeface="Arial"/>
                <a:sym typeface="Arial"/>
              </a:rPr>
              <a:t>ここに記載されている情報はあくまで一般的なものであり、特定の個人や組織が置かれている状況に対応するものではありません。私たちは、的確な情報をタイムリーに提供するよう努めておりますが、情報を受け取られた時点及びそれ以降においての正確さは保証の限りではありません。何らかの行動を取られる場合は、ここにある情報のみを根拠とせず、プロフェッショナルが特定の状況を綿密に調査した上で提案する適切なアドバイスをもとにご判断ください。</a:t>
            </a:r>
            <a:endParaRPr sz="2100"/>
          </a:p>
        </p:txBody>
      </p:sp>
      <p:sp>
        <p:nvSpPr>
          <p:cNvPr id="157" name="Google Shape;157;p56"/>
          <p:cNvSpPr/>
          <p:nvPr/>
        </p:nvSpPr>
        <p:spPr>
          <a:xfrm>
            <a:off x="6" y="0"/>
            <a:ext cx="1529856" cy="102870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100">
              <a:solidFill>
                <a:schemeClr val="dk1"/>
              </a:solidFill>
              <a:latin typeface="Arial"/>
              <a:ea typeface="Arial"/>
              <a:cs typeface="Arial"/>
              <a:sym typeface="Arial"/>
            </a:endParaRPr>
          </a:p>
        </p:txBody>
      </p:sp>
      <p:sp>
        <p:nvSpPr>
          <p:cNvPr id="158" name="Google Shape;158;p56"/>
          <p:cNvSpPr/>
          <p:nvPr/>
        </p:nvSpPr>
        <p:spPr>
          <a:xfrm>
            <a:off x="3167998" y="1177200"/>
            <a:ext cx="1435569" cy="47520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137138" tIns="68550" rIns="137138" bIns="68550" anchor="t"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159" name="Google Shape;159;p56"/>
          <p:cNvSpPr txBox="1"/>
          <p:nvPr/>
        </p:nvSpPr>
        <p:spPr>
          <a:xfrm>
            <a:off x="3572539" y="10020651"/>
            <a:ext cx="11227981" cy="1706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600"/>
              <a:buFont typeface="Arial"/>
              <a:buNone/>
            </a:pPr>
            <a:r>
              <a:rPr lang="en-US" altLang="ja-JP" sz="900" b="1">
                <a:solidFill>
                  <a:schemeClr val="dk1"/>
                </a:solidFill>
                <a:latin typeface="Arial"/>
                <a:ea typeface="Arial"/>
                <a:cs typeface="Arial"/>
                <a:sym typeface="Arial"/>
              </a:rPr>
              <a:t>Document Classification: KPMG Confidential</a:t>
            </a:r>
            <a:endParaRPr sz="2100"/>
          </a:p>
        </p:txBody>
      </p:sp>
      <p:sp>
        <p:nvSpPr>
          <p:cNvPr id="160" name="Google Shape;160;p56"/>
          <p:cNvSpPr txBox="1">
            <a:spLocks noGrp="1"/>
          </p:cNvSpPr>
          <p:nvPr>
            <p:ph type="body" idx="1"/>
          </p:nvPr>
        </p:nvSpPr>
        <p:spPr>
          <a:xfrm>
            <a:off x="3167999" y="6859101"/>
            <a:ext cx="4163282" cy="178596"/>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100"/>
              <a:buFont typeface="Arial"/>
              <a:buNone/>
              <a:defRPr sz="1650" b="1">
                <a:solidFill>
                  <a:schemeClr val="dk2"/>
                </a:solidFill>
              </a:defRPr>
            </a:lvl1pPr>
            <a:lvl2pPr marL="1371600" lvl="1" indent="-342900" algn="l">
              <a:lnSpc>
                <a:spcPct val="100000"/>
              </a:lnSpc>
              <a:spcBef>
                <a:spcPts val="900"/>
              </a:spcBef>
              <a:spcAft>
                <a:spcPts val="0"/>
              </a:spcAft>
              <a:buClr>
                <a:srgbClr val="A5A5A5"/>
              </a:buClr>
              <a:buSzPts val="900"/>
              <a:buFont typeface="Arial"/>
              <a:buNone/>
              <a:defRPr sz="1350" b="0">
                <a:solidFill>
                  <a:srgbClr val="A5A5A5"/>
                </a:solidFill>
              </a:defRPr>
            </a:lvl2pPr>
            <a:lvl3pPr marL="2057400" lvl="2" indent="-342900" algn="l">
              <a:lnSpc>
                <a:spcPct val="100000"/>
              </a:lnSpc>
              <a:spcBef>
                <a:spcPts val="900"/>
              </a:spcBef>
              <a:spcAft>
                <a:spcPts val="0"/>
              </a:spcAft>
              <a:buSzPts val="900"/>
              <a:buFont typeface="Arial"/>
              <a:buNone/>
              <a:defRPr sz="1350" b="0">
                <a:solidFill>
                  <a:srgbClr val="A5A5A5"/>
                </a:solidFill>
              </a:defRPr>
            </a:lvl3pPr>
            <a:lvl4pPr marL="2743200" lvl="3" indent="-342900" algn="l">
              <a:lnSpc>
                <a:spcPct val="100000"/>
              </a:lnSpc>
              <a:spcBef>
                <a:spcPts val="900"/>
              </a:spcBef>
              <a:spcAft>
                <a:spcPts val="0"/>
              </a:spcAft>
              <a:buSzPts val="900"/>
              <a:buFont typeface="Arial"/>
              <a:buNone/>
              <a:defRPr sz="1350" b="0">
                <a:solidFill>
                  <a:srgbClr val="A5A5A5"/>
                </a:solidFill>
              </a:defRPr>
            </a:lvl4pPr>
            <a:lvl5pPr marL="3429000" lvl="4" indent="-342900" algn="l">
              <a:lnSpc>
                <a:spcPct val="100000"/>
              </a:lnSpc>
              <a:spcBef>
                <a:spcPts val="900"/>
              </a:spcBef>
              <a:spcAft>
                <a:spcPts val="0"/>
              </a:spcAft>
              <a:buSzPts val="900"/>
              <a:buFont typeface="Arial"/>
              <a:buNone/>
              <a:defRPr sz="1350" b="0">
                <a:solidFill>
                  <a:srgbClr val="A5A5A5"/>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sp>
        <p:nvSpPr>
          <p:cNvPr id="161" name="Google Shape;161;p56"/>
          <p:cNvSpPr txBox="1">
            <a:spLocks noGrp="1"/>
          </p:cNvSpPr>
          <p:nvPr>
            <p:ph type="body" idx="2"/>
          </p:nvPr>
        </p:nvSpPr>
        <p:spPr>
          <a:xfrm>
            <a:off x="8853856" y="6859101"/>
            <a:ext cx="3788308" cy="178596"/>
          </a:xfrm>
          <a:prstGeom prst="rect">
            <a:avLst/>
          </a:prstGeom>
          <a:noFill/>
          <a:ln>
            <a:noFill/>
          </a:ln>
        </p:spPr>
        <p:txBody>
          <a:bodyPr spcFirstLastPara="1" wrap="square" lIns="0" tIns="0" rIns="0" bIns="0" anchor="t" anchorCtr="0">
            <a:noAutofit/>
          </a:bodyPr>
          <a:lstStyle>
            <a:lvl1pPr marL="685800" lvl="0" indent="-342900" algn="l">
              <a:lnSpc>
                <a:spcPct val="100000"/>
              </a:lnSpc>
              <a:spcBef>
                <a:spcPts val="0"/>
              </a:spcBef>
              <a:spcAft>
                <a:spcPts val="0"/>
              </a:spcAft>
              <a:buClr>
                <a:schemeClr val="dk2"/>
              </a:buClr>
              <a:buSzPts val="1100"/>
              <a:buFont typeface="Arial"/>
              <a:buNone/>
              <a:defRPr sz="1650" b="1">
                <a:solidFill>
                  <a:schemeClr val="dk2"/>
                </a:solidFill>
              </a:defRPr>
            </a:lvl1pPr>
            <a:lvl2pPr marL="1371600" lvl="1" indent="-342900" algn="l">
              <a:lnSpc>
                <a:spcPct val="100000"/>
              </a:lnSpc>
              <a:spcBef>
                <a:spcPts val="900"/>
              </a:spcBef>
              <a:spcAft>
                <a:spcPts val="0"/>
              </a:spcAft>
              <a:buClr>
                <a:srgbClr val="A5A5A5"/>
              </a:buClr>
              <a:buSzPts val="900"/>
              <a:buFont typeface="Arial"/>
              <a:buNone/>
              <a:defRPr sz="1350" b="0">
                <a:solidFill>
                  <a:srgbClr val="A5A5A5"/>
                </a:solidFill>
              </a:defRPr>
            </a:lvl2pPr>
            <a:lvl3pPr marL="2057400" lvl="2" indent="-342900" algn="l">
              <a:lnSpc>
                <a:spcPct val="100000"/>
              </a:lnSpc>
              <a:spcBef>
                <a:spcPts val="900"/>
              </a:spcBef>
              <a:spcAft>
                <a:spcPts val="0"/>
              </a:spcAft>
              <a:buSzPts val="900"/>
              <a:buFont typeface="Arial"/>
              <a:buNone/>
              <a:defRPr sz="1350" b="0">
                <a:solidFill>
                  <a:srgbClr val="A5A5A5"/>
                </a:solidFill>
              </a:defRPr>
            </a:lvl3pPr>
            <a:lvl4pPr marL="2743200" lvl="3" indent="-342900" algn="l">
              <a:lnSpc>
                <a:spcPct val="100000"/>
              </a:lnSpc>
              <a:spcBef>
                <a:spcPts val="900"/>
              </a:spcBef>
              <a:spcAft>
                <a:spcPts val="0"/>
              </a:spcAft>
              <a:buSzPts val="900"/>
              <a:buFont typeface="Arial"/>
              <a:buNone/>
              <a:defRPr sz="1350" b="0">
                <a:solidFill>
                  <a:srgbClr val="A5A5A5"/>
                </a:solidFill>
              </a:defRPr>
            </a:lvl4pPr>
            <a:lvl5pPr marL="3429000" lvl="4" indent="-342900" algn="l">
              <a:lnSpc>
                <a:spcPct val="100000"/>
              </a:lnSpc>
              <a:spcBef>
                <a:spcPts val="900"/>
              </a:spcBef>
              <a:spcAft>
                <a:spcPts val="0"/>
              </a:spcAft>
              <a:buSzPts val="900"/>
              <a:buFont typeface="Arial"/>
              <a:buNone/>
              <a:defRPr sz="1350" b="0">
                <a:solidFill>
                  <a:srgbClr val="A5A5A5"/>
                </a:solidFill>
              </a:defRPr>
            </a:lvl5pPr>
            <a:lvl6pPr marL="4114800" lvl="5" indent="-514350" algn="l">
              <a:lnSpc>
                <a:spcPct val="100000"/>
              </a:lnSpc>
              <a:spcBef>
                <a:spcPts val="900"/>
              </a:spcBef>
              <a:spcAft>
                <a:spcPts val="0"/>
              </a:spcAft>
              <a:buSzPts val="1800"/>
              <a:buChar char="-"/>
              <a:defRPr/>
            </a:lvl6pPr>
            <a:lvl7pPr marL="4800600" lvl="6" indent="-514350" algn="l">
              <a:lnSpc>
                <a:spcPct val="100000"/>
              </a:lnSpc>
              <a:spcBef>
                <a:spcPts val="900"/>
              </a:spcBef>
              <a:spcAft>
                <a:spcPts val="0"/>
              </a:spcAft>
              <a:buSzPts val="1800"/>
              <a:buChar char="—"/>
              <a:defRPr/>
            </a:lvl7pPr>
            <a:lvl8pPr marL="5486400" lvl="7" indent="-514350" algn="l">
              <a:lnSpc>
                <a:spcPct val="100000"/>
              </a:lnSpc>
              <a:spcBef>
                <a:spcPts val="900"/>
              </a:spcBef>
              <a:spcAft>
                <a:spcPts val="0"/>
              </a:spcAft>
              <a:buSzPts val="1800"/>
              <a:buChar char="-"/>
              <a:defRPr/>
            </a:lvl8pPr>
            <a:lvl9pPr marL="6172200" lvl="8" indent="-514350" algn="l">
              <a:lnSpc>
                <a:spcPct val="90000"/>
              </a:lnSpc>
              <a:spcBef>
                <a:spcPts val="900"/>
              </a:spcBef>
              <a:spcAft>
                <a:spcPts val="0"/>
              </a:spcAft>
              <a:buClr>
                <a:schemeClr val="dk1"/>
              </a:buClr>
              <a:buSzPts val="1800"/>
              <a:buChar char="•"/>
              <a:defRPr/>
            </a:lvl9pPr>
          </a:lstStyle>
          <a:p>
            <a:endParaRPr/>
          </a:p>
        </p:txBody>
      </p:sp>
      <p:grpSp>
        <p:nvGrpSpPr>
          <p:cNvPr id="162" name="Google Shape;162;p56"/>
          <p:cNvGrpSpPr/>
          <p:nvPr/>
        </p:nvGrpSpPr>
        <p:grpSpPr>
          <a:xfrm>
            <a:off x="3167998" y="6306821"/>
            <a:ext cx="2638542" cy="378932"/>
            <a:chOff x="1437160" y="7036260"/>
            <a:chExt cx="1429210" cy="252621"/>
          </a:xfrm>
        </p:grpSpPr>
        <p:pic>
          <p:nvPicPr>
            <p:cNvPr id="163" name="Google Shape;163;p56"/>
            <p:cNvPicPr preferRelativeResize="0"/>
            <p:nvPr/>
          </p:nvPicPr>
          <p:blipFill rotWithShape="1">
            <a:blip r:embed="rId2">
              <a:alphaModFix/>
            </a:blip>
            <a:srcRect/>
            <a:stretch/>
          </p:blipFill>
          <p:spPr>
            <a:xfrm>
              <a:off x="2614023" y="7036260"/>
              <a:ext cx="252347" cy="252347"/>
            </a:xfrm>
            <a:prstGeom prst="rect">
              <a:avLst/>
            </a:prstGeom>
            <a:noFill/>
            <a:ln>
              <a:noFill/>
            </a:ln>
          </p:spPr>
        </p:pic>
        <p:pic>
          <p:nvPicPr>
            <p:cNvPr id="164" name="Google Shape;164;p56"/>
            <p:cNvPicPr preferRelativeResize="0"/>
            <p:nvPr/>
          </p:nvPicPr>
          <p:blipFill rotWithShape="1">
            <a:blip r:embed="rId3">
              <a:alphaModFix/>
            </a:blip>
            <a:srcRect/>
            <a:stretch/>
          </p:blipFill>
          <p:spPr>
            <a:xfrm>
              <a:off x="1437160" y="7036260"/>
              <a:ext cx="252621" cy="252621"/>
            </a:xfrm>
            <a:prstGeom prst="rect">
              <a:avLst/>
            </a:prstGeom>
            <a:noFill/>
            <a:ln>
              <a:noFill/>
            </a:ln>
          </p:spPr>
        </p:pic>
        <p:pic>
          <p:nvPicPr>
            <p:cNvPr id="165" name="Google Shape;165;p56"/>
            <p:cNvPicPr preferRelativeResize="0"/>
            <p:nvPr/>
          </p:nvPicPr>
          <p:blipFill rotWithShape="1">
            <a:blip r:embed="rId4">
              <a:alphaModFix/>
            </a:blip>
            <a:srcRect/>
            <a:stretch/>
          </p:blipFill>
          <p:spPr>
            <a:xfrm>
              <a:off x="1807736" y="7036260"/>
              <a:ext cx="261359" cy="252347"/>
            </a:xfrm>
            <a:prstGeom prst="rect">
              <a:avLst/>
            </a:prstGeom>
            <a:noFill/>
            <a:ln>
              <a:noFill/>
            </a:ln>
          </p:spPr>
        </p:pic>
        <p:pic>
          <p:nvPicPr>
            <p:cNvPr id="166" name="Google Shape;166;p56"/>
            <p:cNvPicPr preferRelativeResize="0"/>
            <p:nvPr/>
          </p:nvPicPr>
          <p:blipFill rotWithShape="1">
            <a:blip r:embed="rId5">
              <a:alphaModFix/>
            </a:blip>
            <a:srcRect/>
            <a:stretch/>
          </p:blipFill>
          <p:spPr>
            <a:xfrm>
              <a:off x="2179993" y="7036260"/>
              <a:ext cx="319145" cy="252347"/>
            </a:xfrm>
            <a:prstGeom prst="rect">
              <a:avLst/>
            </a:prstGeom>
            <a:noFill/>
            <a:ln>
              <a:noFill/>
            </a:ln>
          </p:spPr>
        </p:pic>
      </p:grpSp>
    </p:spTree>
    <p:extLst>
      <p:ext uri="{BB962C8B-B14F-4D97-AF65-F5344CB8AC3E}">
        <p14:creationId xmlns:p14="http://schemas.microsoft.com/office/powerpoint/2010/main" val="2191458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表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タイトル 1"/>
          <p:cNvSpPr>
            <a:spLocks noGrp="1"/>
          </p:cNvSpPr>
          <p:nvPr>
            <p:ph type="ctrTitle" idx="4294967295"/>
          </p:nvPr>
        </p:nvSpPr>
        <p:spPr>
          <a:xfrm>
            <a:off x="1371600" y="3195641"/>
            <a:ext cx="15544800" cy="2205038"/>
          </a:xfrm>
        </p:spPr>
        <p:txBody>
          <a:bodyPr/>
          <a:lstStyle/>
          <a:p>
            <a:r>
              <a:rPr kumimoji="1" lang="ja-JP" altLang="en-US"/>
              <a:t>マスター タイトルの書式設定</a:t>
            </a:r>
          </a:p>
        </p:txBody>
      </p:sp>
      <p:sp>
        <p:nvSpPr>
          <p:cNvPr id="21" name="サブタイトル 2"/>
          <p:cNvSpPr>
            <a:spLocks noGrp="1"/>
          </p:cNvSpPr>
          <p:nvPr>
            <p:ph type="subTitle" idx="4294967295"/>
          </p:nvPr>
        </p:nvSpPr>
        <p:spPr>
          <a:xfrm>
            <a:off x="2743200" y="5829300"/>
            <a:ext cx="12801600" cy="2628900"/>
          </a:xfrm>
        </p:spPr>
        <p:txBody>
          <a:bodyPr/>
          <a:lstStyle/>
          <a:p>
            <a:r>
              <a:rPr kumimoji="1" lang="ja-JP" altLang="en-US"/>
              <a:t>マスター サブタイトルの書式設定</a:t>
            </a:r>
          </a:p>
        </p:txBody>
      </p:sp>
      <p:sp>
        <p:nvSpPr>
          <p:cNvPr id="3" name="Holder 3">
            <a:extLst>
              <a:ext uri="{FF2B5EF4-FFF2-40B4-BE49-F238E27FC236}">
                <a16:creationId xmlns:a16="http://schemas.microsoft.com/office/drawing/2014/main" id="{2E1B0786-30FA-07E8-D7ED-2BA8D5DCC91C}"/>
              </a:ext>
            </a:extLst>
          </p:cNvPr>
          <p:cNvSpPr>
            <a:spLocks noGrp="1"/>
          </p:cNvSpPr>
          <p:nvPr>
            <p:ph type="dt" sz="half" idx="2"/>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2747636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グレーヘッダー">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040"/>
            <a:ext cx="18288000" cy="1316736"/>
          </a:xfrm>
          <a:prstGeom prst="rect">
            <a:avLst/>
          </a:prstGeom>
        </p:spPr>
      </p:pic>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E4AB5CB-76D4-4E4C-BBFD-05C6B7D3B877}" type="slidenum">
              <a:rPr kumimoji="1" lang="ja-JP" altLang="en-US" smtClean="0"/>
              <a:t>‹#›</a:t>
            </a:fld>
            <a:endParaRPr kumimoji="1" lang="ja-JP" altLang="en-US"/>
          </a:p>
        </p:txBody>
      </p:sp>
      <p:sp>
        <p:nvSpPr>
          <p:cNvPr id="8" name="Holder 3">
            <a:extLst>
              <a:ext uri="{FF2B5EF4-FFF2-40B4-BE49-F238E27FC236}">
                <a16:creationId xmlns:a16="http://schemas.microsoft.com/office/drawing/2014/main" id="{D58ADCE1-E3A7-F316-3AE7-62918BBF03C4}"/>
              </a:ext>
            </a:extLst>
          </p:cNvPr>
          <p:cNvSpPr>
            <a:spLocks noGrp="1"/>
          </p:cNvSpPr>
          <p:nvPr>
            <p:ph type="dt" sz="half" idx="2"/>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2314237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白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935091" y="1471092"/>
            <a:ext cx="6016626" cy="1005594"/>
          </a:xfrm>
        </p:spPr>
        <p:txBody>
          <a:bodyPr anchor="b"/>
          <a:lstStyle>
            <a:lvl1pPr algn="l">
              <a:defRPr sz="3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7150100" y="498986"/>
            <a:ext cx="10223500" cy="853294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914403" y="2983262"/>
            <a:ext cx="6016626" cy="6048672"/>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kumimoji="1" lang="ja-JP" altLang="en-US"/>
              <a:t>マスター テキストの書式設定</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E4AB5CB-76D4-4E4C-BBFD-05C6B7D3B877}" type="slidenum">
              <a:rPr kumimoji="1" lang="ja-JP" altLang="en-US" smtClean="0"/>
              <a:t>‹#›</a:t>
            </a:fld>
            <a:endParaRPr kumimoji="1"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1"/>
            <a:ext cx="4937352" cy="1316627"/>
          </a:xfrm>
          <a:prstGeom prst="rect">
            <a:avLst/>
          </a:prstGeom>
        </p:spPr>
      </p:pic>
      <p:sp>
        <p:nvSpPr>
          <p:cNvPr id="5" name="Holder 3">
            <a:extLst>
              <a:ext uri="{FF2B5EF4-FFF2-40B4-BE49-F238E27FC236}">
                <a16:creationId xmlns:a16="http://schemas.microsoft.com/office/drawing/2014/main" id="{98E8C7C2-C639-44BB-7D57-00B05580041A}"/>
              </a:ext>
            </a:extLst>
          </p:cNvPr>
          <p:cNvSpPr>
            <a:spLocks noGrp="1"/>
          </p:cNvSpPr>
          <p:nvPr>
            <p:ph type="dt" sz="half" idx="13"/>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4274612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縦位置レイアウト">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フッター プレースホルダー 2"/>
          <p:cNvSpPr>
            <a:spLocks noGrp="1"/>
          </p:cNvSpPr>
          <p:nvPr>
            <p:ph type="ftr" sz="quarter" idx="10"/>
          </p:nvPr>
        </p:nvSpPr>
        <p:spPr/>
        <p:txBody>
          <a:bodyPr/>
          <a:lstStyle/>
          <a:p>
            <a:endParaRPr kumimoji="1" lang="ja-JP" altLang="en-US"/>
          </a:p>
        </p:txBody>
      </p:sp>
      <p:sp>
        <p:nvSpPr>
          <p:cNvPr id="4" name="スライド番号プレースホルダー 3"/>
          <p:cNvSpPr>
            <a:spLocks noGrp="1"/>
          </p:cNvSpPr>
          <p:nvPr>
            <p:ph type="sldNum" sz="quarter" idx="11"/>
          </p:nvPr>
        </p:nvSpPr>
        <p:spPr/>
        <p:txBody>
          <a:bodyPr/>
          <a:lstStyle/>
          <a:p>
            <a:fld id="{8E4AB5CB-76D4-4E4C-BBFD-05C6B7D3B877}" type="slidenum">
              <a:rPr lang="ja-JP" altLang="en-US" smtClean="0"/>
              <a:pPr/>
              <a:t>‹#›</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34" y="0"/>
            <a:ext cx="2877312" cy="10287000"/>
          </a:xfrm>
          <a:prstGeom prst="rect">
            <a:avLst/>
          </a:prstGeom>
        </p:spPr>
      </p:pic>
      <p:sp>
        <p:nvSpPr>
          <p:cNvPr id="5" name="Holder 3">
            <a:extLst>
              <a:ext uri="{FF2B5EF4-FFF2-40B4-BE49-F238E27FC236}">
                <a16:creationId xmlns:a16="http://schemas.microsoft.com/office/drawing/2014/main" id="{5E58B09D-2B19-AF5D-EF2C-57F0CDF465A8}"/>
              </a:ext>
            </a:extLst>
          </p:cNvPr>
          <p:cNvSpPr>
            <a:spLocks noGrp="1"/>
          </p:cNvSpPr>
          <p:nvPr>
            <p:ph type="dt" sz="half" idx="2"/>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3291970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11957"/>
            <a:ext cx="16459200" cy="17145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914400" y="2400304"/>
            <a:ext cx="16459200" cy="6788945"/>
          </a:xfrm>
        </p:spPr>
        <p:txBody>
          <a:bodyPr rtlCol="0">
            <a:normAutofit/>
          </a:bodyPr>
          <a:lstStyle/>
          <a:p>
            <a:pPr lvl="0"/>
            <a:endParaRPr lang="ja-JP" altLang="en-US" noProof="0"/>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58A5529B-BCD0-4E71-9579-39BA071B9DDA}" type="slidenum">
              <a:rPr lang="en-US" altLang="ja-JP"/>
              <a:pPr>
                <a:defRPr/>
              </a:pPr>
              <a:t>‹#›</a:t>
            </a:fld>
            <a:endParaRPr lang="en-US" altLang="ja-JP"/>
          </a:p>
        </p:txBody>
      </p:sp>
      <p:sp>
        <p:nvSpPr>
          <p:cNvPr id="7" name="Holder 3">
            <a:extLst>
              <a:ext uri="{FF2B5EF4-FFF2-40B4-BE49-F238E27FC236}">
                <a16:creationId xmlns:a16="http://schemas.microsoft.com/office/drawing/2014/main" id="{E1CB2C44-A84C-6D96-17CD-CA6B27105611}"/>
              </a:ext>
            </a:extLst>
          </p:cNvPr>
          <p:cNvSpPr>
            <a:spLocks noGrp="1"/>
          </p:cNvSpPr>
          <p:nvPr>
            <p:ph type="dt" sz="half" idx="2"/>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249173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032" name="正方形/長方形 1"/>
          <p:cNvSpPr/>
          <p:nvPr userDrawn="1"/>
        </p:nvSpPr>
        <p:spPr>
          <a:xfrm>
            <a:off x="0" y="41076"/>
            <a:ext cx="18288000" cy="10287000"/>
          </a:xfrm>
          <a:prstGeom prst="rect">
            <a:avLst/>
          </a:prstGeom>
          <a:noFill/>
          <a:ln w="12700" cap="flat" cmpd="sng" algn="ctr">
            <a:noFill/>
            <a:prstDash val="solid"/>
            <a:round/>
            <a:headEnd type="none" w="med" len="med"/>
            <a:tailEnd type="none"/>
          </a:ln>
          <a:effectLst/>
        </p:spPr>
        <p:txBody>
          <a:bodyPr rtlCol="0" anchor="ctr"/>
          <a:lstStyle/>
          <a:p>
            <a:pPr algn="ctr">
              <a:spcBef>
                <a:spcPts val="278"/>
              </a:spcBef>
            </a:pPr>
            <a:endParaRPr kumimoji="1" lang="ja-JP" altLang="en-US" sz="2493" b="0">
              <a:solidFill>
                <a:schemeClr val="tx1">
                  <a:lumMod val="75000"/>
                  <a:lumOff val="25000"/>
                </a:schemeClr>
              </a:solidFill>
            </a:endParaRPr>
          </a:p>
        </p:txBody>
      </p:sp>
      <p:sp>
        <p:nvSpPr>
          <p:cNvPr id="1033" name="テキスト プレースホルダー 18"/>
          <p:cNvSpPr>
            <a:spLocks noGrp="1"/>
          </p:cNvSpPr>
          <p:nvPr>
            <p:ph type="body" sz="quarter" idx="10"/>
          </p:nvPr>
        </p:nvSpPr>
        <p:spPr>
          <a:xfrm>
            <a:off x="381001" y="1106680"/>
            <a:ext cx="17669609" cy="1350000"/>
          </a:xfrm>
          <a:prstGeom prst="rect">
            <a:avLst/>
          </a:prstGeom>
        </p:spPr>
        <p:txBody>
          <a:bodyPr/>
          <a:lstStyle>
            <a:lvl1pPr marL="0" indent="0">
              <a:buNone/>
              <a:defRPr sz="3000"/>
            </a:lvl1pPr>
            <a:lvl2pPr>
              <a:buNone/>
              <a:defRPr sz="2493"/>
            </a:lvl2pPr>
            <a:lvl3pPr>
              <a:buNone/>
              <a:defRPr sz="2216"/>
            </a:lvl3pPr>
            <a:lvl4pPr>
              <a:buNone/>
              <a:defRPr sz="1938"/>
            </a:lvl4pPr>
            <a:lvl5pPr>
              <a:buNone/>
              <a:defRPr sz="1938"/>
            </a:lvl5pPr>
          </a:lstStyle>
          <a:p>
            <a:pPr lvl="0"/>
            <a:r>
              <a:rPr kumimoji="1" lang="ja-JP" altLang="en-US"/>
              <a:t>マスター テキストの書式設定</a:t>
            </a:r>
          </a:p>
        </p:txBody>
      </p:sp>
    </p:spTree>
    <p:extLst>
      <p:ext uri="{BB962C8B-B14F-4D97-AF65-F5344CB8AC3E}">
        <p14:creationId xmlns:p14="http://schemas.microsoft.com/office/powerpoint/2010/main" val="2047859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2"/>
            <a:ext cx="5852160" cy="415499"/>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Holder 3">
            <a:extLst>
              <a:ext uri="{FF2B5EF4-FFF2-40B4-BE49-F238E27FC236}">
                <a16:creationId xmlns:a16="http://schemas.microsoft.com/office/drawing/2014/main" id="{78358432-AEA7-5816-F581-4A091B4886F1}"/>
              </a:ext>
            </a:extLst>
          </p:cNvPr>
          <p:cNvSpPr>
            <a:spLocks noGrp="1"/>
          </p:cNvSpPr>
          <p:nvPr>
            <p:ph type="dt" sz="half" idx="2"/>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3506821437"/>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xfrm>
            <a:off x="914402" y="9367838"/>
            <a:ext cx="4267200" cy="714375"/>
          </a:xfrm>
          <a:prstGeom prst="rect">
            <a:avLst/>
          </a:prstGeom>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371BF862-F8CF-4645-B5BC-AB0B0FF1A3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4548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EC61E-2B59-A11F-1B94-68C2220686C5}"/>
              </a:ext>
            </a:extLst>
          </p:cNvPr>
          <p:cNvSpPr>
            <a:spLocks noGrp="1"/>
          </p:cNvSpPr>
          <p:nvPr>
            <p:ph type="ctrTitle"/>
          </p:nvPr>
        </p:nvSpPr>
        <p:spPr>
          <a:xfrm>
            <a:off x="2286000" y="1683545"/>
            <a:ext cx="13716000" cy="3581400"/>
          </a:xfrm>
        </p:spPr>
        <p:txBody>
          <a:bodyPr anchor="b"/>
          <a:lstStyle>
            <a:lvl1pPr algn="ctr">
              <a:defRPr sz="9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5C9CA9-A02E-ADB9-F8C4-6AFD713176B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9A2B3D7-C773-9015-E1B9-8B4072D36BFF}"/>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5" name="フッター プレースホルダー 4">
            <a:extLst>
              <a:ext uri="{FF2B5EF4-FFF2-40B4-BE49-F238E27FC236}">
                <a16:creationId xmlns:a16="http://schemas.microsoft.com/office/drawing/2014/main" id="{155F6CA0-8A03-967F-A06F-9A3BDDCC05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D50F20-300C-6937-42CE-A0B64CFD2D01}"/>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1984133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186D2F-9545-9BF9-E2D6-5310F981CA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F3F3B8-E863-B788-5BDC-80C01430D8D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099682-7DA9-0329-B040-54214C1CC1E7}"/>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5" name="フッター プレースホルダー 4">
            <a:extLst>
              <a:ext uri="{FF2B5EF4-FFF2-40B4-BE49-F238E27FC236}">
                <a16:creationId xmlns:a16="http://schemas.microsoft.com/office/drawing/2014/main" id="{FC627504-2044-8A81-1DB4-2F6C9A17F3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A508E0-1897-1478-1BDB-67BC5C4C0E8D}"/>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509670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4FB962-BA67-AA50-9555-C8EEB9E6655B}"/>
              </a:ext>
            </a:extLst>
          </p:cNvPr>
          <p:cNvSpPr>
            <a:spLocks noGrp="1"/>
          </p:cNvSpPr>
          <p:nvPr>
            <p:ph type="title"/>
          </p:nvPr>
        </p:nvSpPr>
        <p:spPr>
          <a:xfrm>
            <a:off x="1247775" y="2564608"/>
            <a:ext cx="15773400" cy="4279106"/>
          </a:xfrm>
        </p:spPr>
        <p:txBody>
          <a:bodyPr anchor="b"/>
          <a:lstStyle>
            <a:lvl1pPr>
              <a:defRPr sz="9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0D61F2-8064-9B5A-4BAE-E7C8B79319F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B2D0F4B-D38B-BAF6-0DD8-E28FEEF1DACE}"/>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5" name="フッター プレースホルダー 4">
            <a:extLst>
              <a:ext uri="{FF2B5EF4-FFF2-40B4-BE49-F238E27FC236}">
                <a16:creationId xmlns:a16="http://schemas.microsoft.com/office/drawing/2014/main" id="{931E8018-125A-BD2F-5FF5-F971B3ED53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B5BEC1-6742-E00E-016D-B433387FB9AF}"/>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3539866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C4E39F-EC04-2BB4-4655-71F8DDAEAB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9AE3FD3-B771-B8E1-C572-25EC016E4375}"/>
              </a:ext>
            </a:extLst>
          </p:cNvPr>
          <p:cNvSpPr>
            <a:spLocks noGrp="1"/>
          </p:cNvSpPr>
          <p:nvPr>
            <p:ph sz="half" idx="1"/>
          </p:nvPr>
        </p:nvSpPr>
        <p:spPr>
          <a:xfrm>
            <a:off x="1257300" y="2738438"/>
            <a:ext cx="7772400" cy="652700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DED45B2-9739-CE74-12CC-5B5F036BB394}"/>
              </a:ext>
            </a:extLst>
          </p:cNvPr>
          <p:cNvSpPr>
            <a:spLocks noGrp="1"/>
          </p:cNvSpPr>
          <p:nvPr>
            <p:ph sz="half" idx="2"/>
          </p:nvPr>
        </p:nvSpPr>
        <p:spPr>
          <a:xfrm>
            <a:off x="9258300" y="2738438"/>
            <a:ext cx="7772400" cy="652700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8D8054-7045-4CA4-2EE7-CAFE8F310D38}"/>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6" name="フッター プレースホルダー 5">
            <a:extLst>
              <a:ext uri="{FF2B5EF4-FFF2-40B4-BE49-F238E27FC236}">
                <a16:creationId xmlns:a16="http://schemas.microsoft.com/office/drawing/2014/main" id="{E0BAC891-2CA8-9DAA-FBD8-9B512F0916B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9226250-8F00-899D-DA27-DCD9D94CD803}"/>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3517708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5D443E-CB83-2DA6-A78E-E97B516D309F}"/>
              </a:ext>
            </a:extLst>
          </p:cNvPr>
          <p:cNvSpPr>
            <a:spLocks noGrp="1"/>
          </p:cNvSpPr>
          <p:nvPr>
            <p:ph type="title"/>
          </p:nvPr>
        </p:nvSpPr>
        <p:spPr>
          <a:xfrm>
            <a:off x="1259682" y="547688"/>
            <a:ext cx="15773400" cy="1988345"/>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7A61B15-1B00-D373-C470-CC49F01498A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F7D26E-A3C1-9D3D-0BD1-C5E0633484B6}"/>
              </a:ext>
            </a:extLst>
          </p:cNvPr>
          <p:cNvSpPr>
            <a:spLocks noGrp="1"/>
          </p:cNvSpPr>
          <p:nvPr>
            <p:ph sz="half" idx="2"/>
          </p:nvPr>
        </p:nvSpPr>
        <p:spPr>
          <a:xfrm>
            <a:off x="1259683" y="3757613"/>
            <a:ext cx="7736681" cy="552688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D682A84-33CC-3251-B456-610F3ADBE5A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C2850F9-57CF-16A0-28B7-EDF815A49927}"/>
              </a:ext>
            </a:extLst>
          </p:cNvPr>
          <p:cNvSpPr>
            <a:spLocks noGrp="1"/>
          </p:cNvSpPr>
          <p:nvPr>
            <p:ph sz="quarter" idx="4"/>
          </p:nvPr>
        </p:nvSpPr>
        <p:spPr>
          <a:xfrm>
            <a:off x="9258300" y="3757613"/>
            <a:ext cx="7774782" cy="552688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49472F5-DAA8-0CBA-FC4C-85A5C38EEF14}"/>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8" name="フッター プレースホルダー 7">
            <a:extLst>
              <a:ext uri="{FF2B5EF4-FFF2-40B4-BE49-F238E27FC236}">
                <a16:creationId xmlns:a16="http://schemas.microsoft.com/office/drawing/2014/main" id="{CF11FAE8-E78A-02DA-92D6-A4F866F9311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4E265C-A5B2-4041-C688-0A55B08A82BE}"/>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2711389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BAB71C-9691-30E3-40FB-688746866E9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AEBA114-2993-9FD5-B8F4-77BD419F97D4}"/>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4" name="フッター プレースホルダー 3">
            <a:extLst>
              <a:ext uri="{FF2B5EF4-FFF2-40B4-BE49-F238E27FC236}">
                <a16:creationId xmlns:a16="http://schemas.microsoft.com/office/drawing/2014/main" id="{42CD5CB3-650C-2CAC-1516-280381716B6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68CD5A9-BBE0-0B69-DDDB-C9B8889386C7}"/>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1708679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EABCE8A-B4F0-3C66-6F14-71AFA4BC6134}"/>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3" name="フッター プレースホルダー 2">
            <a:extLst>
              <a:ext uri="{FF2B5EF4-FFF2-40B4-BE49-F238E27FC236}">
                <a16:creationId xmlns:a16="http://schemas.microsoft.com/office/drawing/2014/main" id="{C2D17813-5680-C991-F7F2-E88852FD2E0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B73445A-1001-2E35-C0FF-D1BF08A5D10E}"/>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2449107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E99FE6-A18C-2712-357F-DF9134E006D2}"/>
              </a:ext>
            </a:extLst>
          </p:cNvPr>
          <p:cNvSpPr>
            <a:spLocks noGrp="1"/>
          </p:cNvSpPr>
          <p:nvPr>
            <p:ph type="title"/>
          </p:nvPr>
        </p:nvSpPr>
        <p:spPr>
          <a:xfrm>
            <a:off x="1259683" y="685800"/>
            <a:ext cx="5898356" cy="2400300"/>
          </a:xfrm>
        </p:spPr>
        <p:txBody>
          <a:bodyPr anchor="b"/>
          <a:lstStyle>
            <a:lvl1pPr>
              <a:defRPr sz="48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6E7392-F528-EB8D-1F3C-B7671EDDF95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99C8921-5292-B5F1-0AAF-3D5DFD9C8C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F20B902-2E87-25CF-1FDC-DC16C02F403F}"/>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6" name="フッター プレースホルダー 5">
            <a:extLst>
              <a:ext uri="{FF2B5EF4-FFF2-40B4-BE49-F238E27FC236}">
                <a16:creationId xmlns:a16="http://schemas.microsoft.com/office/drawing/2014/main" id="{79CD7C75-5150-B4CF-E54A-36BD8746B0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886A20E-24D7-EFDF-A142-24B3CE9E4692}"/>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1409617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1035" name="正方形/長方形 1"/>
          <p:cNvSpPr/>
          <p:nvPr userDrawn="1"/>
        </p:nvSpPr>
        <p:spPr>
          <a:xfrm>
            <a:off x="0" y="41076"/>
            <a:ext cx="18288000" cy="10287000"/>
          </a:xfrm>
          <a:prstGeom prst="rect">
            <a:avLst/>
          </a:prstGeom>
          <a:noFill/>
          <a:ln w="12700" cap="flat" cmpd="sng" algn="ctr">
            <a:noFill/>
            <a:prstDash val="solid"/>
            <a:round/>
            <a:headEnd type="none" w="med" len="med"/>
            <a:tailEnd type="none"/>
          </a:ln>
          <a:effectLst/>
        </p:spPr>
        <p:txBody>
          <a:bodyPr rtlCol="0" anchor="ctr"/>
          <a:lstStyle/>
          <a:p>
            <a:pPr algn="ctr">
              <a:spcBef>
                <a:spcPts val="278"/>
              </a:spcBef>
            </a:pPr>
            <a:endParaRPr kumimoji="1" lang="ja-JP" altLang="en-US" sz="2493" b="0">
              <a:solidFill>
                <a:schemeClr val="tx1">
                  <a:lumMod val="75000"/>
                  <a:lumOff val="25000"/>
                </a:schemeClr>
              </a:solidFill>
            </a:endParaRPr>
          </a:p>
        </p:txBody>
      </p:sp>
      <p:sp>
        <p:nvSpPr>
          <p:cNvPr id="1036" name="タイトル プレースホルダー 35"/>
          <p:cNvSpPr>
            <a:spLocks noGrp="1"/>
          </p:cNvSpPr>
          <p:nvPr>
            <p:ph type="title"/>
          </p:nvPr>
        </p:nvSpPr>
        <p:spPr>
          <a:xfrm>
            <a:off x="380925" y="247139"/>
            <a:ext cx="14274186" cy="705764"/>
          </a:xfrm>
          <a:prstGeom prst="rect">
            <a:avLst/>
          </a:prstGeom>
        </p:spPr>
        <p:txBody>
          <a:bodyPr vert="horz" lIns="91440" tIns="45720" rIns="91440" bIns="45720" rtlCol="0" anchor="ctr">
            <a:noAutofit/>
          </a:bodyPr>
          <a:lstStyle>
            <a:lvl1pPr>
              <a:defRPr sz="3600"/>
            </a:lvl1pPr>
          </a:lstStyle>
          <a:p>
            <a:r>
              <a:rPr kumimoji="1" lang="ja-JP" altLang="en-US"/>
              <a:t>マスター タイトルの書式設定</a:t>
            </a:r>
          </a:p>
        </p:txBody>
      </p:sp>
      <p:sp>
        <p:nvSpPr>
          <p:cNvPr id="1037" name="テキスト プレースホルダー 18"/>
          <p:cNvSpPr>
            <a:spLocks noGrp="1"/>
          </p:cNvSpPr>
          <p:nvPr>
            <p:ph type="body" sz="quarter" idx="10"/>
          </p:nvPr>
        </p:nvSpPr>
        <p:spPr>
          <a:xfrm>
            <a:off x="381001" y="1106680"/>
            <a:ext cx="17669609" cy="1350000"/>
          </a:xfrm>
          <a:prstGeom prst="rect">
            <a:avLst/>
          </a:prstGeom>
        </p:spPr>
        <p:txBody>
          <a:bodyPr/>
          <a:lstStyle>
            <a:lvl1pPr marL="0" indent="0">
              <a:buNone/>
              <a:defRPr sz="3000"/>
            </a:lvl1pPr>
            <a:lvl2pPr>
              <a:buNone/>
              <a:defRPr sz="2493"/>
            </a:lvl2pPr>
            <a:lvl3pPr>
              <a:buNone/>
              <a:defRPr sz="2216"/>
            </a:lvl3pPr>
            <a:lvl4pPr>
              <a:buNone/>
              <a:defRPr sz="1938"/>
            </a:lvl4pPr>
            <a:lvl5pPr>
              <a:buNone/>
              <a:defRPr sz="1938"/>
            </a:lvl5pPr>
          </a:lstStyle>
          <a:p>
            <a:pPr lvl="0"/>
            <a:r>
              <a:rPr kumimoji="1" lang="ja-JP" altLang="en-US"/>
              <a:t>マスター テキストの書式設定</a:t>
            </a:r>
          </a:p>
        </p:txBody>
      </p:sp>
    </p:spTree>
    <p:extLst>
      <p:ext uri="{BB962C8B-B14F-4D97-AF65-F5344CB8AC3E}">
        <p14:creationId xmlns:p14="http://schemas.microsoft.com/office/powerpoint/2010/main" val="2421279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FBEAF-F05E-D2FE-7A47-EDD8AEFE11EC}"/>
              </a:ext>
            </a:extLst>
          </p:cNvPr>
          <p:cNvSpPr>
            <a:spLocks noGrp="1"/>
          </p:cNvSpPr>
          <p:nvPr>
            <p:ph type="title"/>
          </p:nvPr>
        </p:nvSpPr>
        <p:spPr>
          <a:xfrm>
            <a:off x="1259683" y="685800"/>
            <a:ext cx="5898356" cy="2400300"/>
          </a:xfrm>
        </p:spPr>
        <p:txBody>
          <a:bodyPr anchor="b"/>
          <a:lstStyle>
            <a:lvl1pPr>
              <a:defRPr sz="48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9B67AF7-E503-75B4-5394-5310FCFB1A5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ja-JP" altLang="en-US"/>
          </a:p>
        </p:txBody>
      </p:sp>
      <p:sp>
        <p:nvSpPr>
          <p:cNvPr id="4" name="テキスト プレースホルダー 3">
            <a:extLst>
              <a:ext uri="{FF2B5EF4-FFF2-40B4-BE49-F238E27FC236}">
                <a16:creationId xmlns:a16="http://schemas.microsoft.com/office/drawing/2014/main" id="{D26C9C9C-C06F-F542-AE22-FE75083815E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F80D50E-B6EC-5711-DE61-250261C050EF}"/>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6" name="フッター プレースホルダー 5">
            <a:extLst>
              <a:ext uri="{FF2B5EF4-FFF2-40B4-BE49-F238E27FC236}">
                <a16:creationId xmlns:a16="http://schemas.microsoft.com/office/drawing/2014/main" id="{5936FD99-0DA1-3D82-D4C8-76EE4EB9F6E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73DB5E3-8C74-195C-34BD-0A14A97EDC39}"/>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851818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71572-0C73-8118-9C20-8B6A7DEBB9E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38FB021-E14B-73A1-17D7-7BABC89A195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B44E006-C0BF-75C1-CAE6-B798DD57FF22}"/>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5" name="フッター プレースホルダー 4">
            <a:extLst>
              <a:ext uri="{FF2B5EF4-FFF2-40B4-BE49-F238E27FC236}">
                <a16:creationId xmlns:a16="http://schemas.microsoft.com/office/drawing/2014/main" id="{01725F43-CD46-5AC7-7D77-A9C369995A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C2CFD0-4F6A-52EC-9154-10656D529753}"/>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3467969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7FEA2EA-A2A4-8B85-0A55-76E00EB93790}"/>
              </a:ext>
            </a:extLst>
          </p:cNvPr>
          <p:cNvSpPr>
            <a:spLocks noGrp="1"/>
          </p:cNvSpPr>
          <p:nvPr>
            <p:ph type="title" orient="vert"/>
          </p:nvPr>
        </p:nvSpPr>
        <p:spPr>
          <a:xfrm>
            <a:off x="13087350" y="547688"/>
            <a:ext cx="3943350" cy="8717757"/>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F651D48-C9E3-8A19-266F-41C206371674}"/>
              </a:ext>
            </a:extLst>
          </p:cNvPr>
          <p:cNvSpPr>
            <a:spLocks noGrp="1"/>
          </p:cNvSpPr>
          <p:nvPr>
            <p:ph type="body" orient="vert" idx="1"/>
          </p:nvPr>
        </p:nvSpPr>
        <p:spPr>
          <a:xfrm>
            <a:off x="1257300" y="547688"/>
            <a:ext cx="11601450" cy="871775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251374-9484-C99E-44B5-4A19204F2CD6}"/>
              </a:ext>
            </a:extLst>
          </p:cNvPr>
          <p:cNvSpPr>
            <a:spLocks noGrp="1"/>
          </p:cNvSpPr>
          <p:nvPr>
            <p:ph type="dt" sz="half" idx="10"/>
          </p:nvPr>
        </p:nvSpPr>
        <p:spPr/>
        <p:txBody>
          <a:bodyPr/>
          <a:lstStyle/>
          <a:p>
            <a:fld id="{C5324861-F469-423D-AAAB-5CC4B25879A5}" type="datetimeFigureOut">
              <a:rPr kumimoji="1" lang="ja-JP" altLang="en-US" smtClean="0"/>
              <a:t>2024/12/24</a:t>
            </a:fld>
            <a:endParaRPr kumimoji="1" lang="ja-JP" altLang="en-US"/>
          </a:p>
        </p:txBody>
      </p:sp>
      <p:sp>
        <p:nvSpPr>
          <p:cNvPr id="5" name="フッター プレースホルダー 4">
            <a:extLst>
              <a:ext uri="{FF2B5EF4-FFF2-40B4-BE49-F238E27FC236}">
                <a16:creationId xmlns:a16="http://schemas.microsoft.com/office/drawing/2014/main" id="{58CC712A-9FA1-CE01-EB9F-188AE9D16F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7AF58F-6155-F4AE-AB6E-3484BFC06598}"/>
              </a:ext>
            </a:extLst>
          </p:cNvPr>
          <p:cNvSpPr>
            <a:spLocks noGrp="1"/>
          </p:cNvSpPr>
          <p:nvPr>
            <p:ph type="sldNum" sz="quarter" idx="12"/>
          </p:nvPr>
        </p:nvSpPr>
        <p:spPr/>
        <p:txBody>
          <a:body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3252756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6051-94F3-4F9F-9F15-77B503E1C0D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A5A2C3D-CC2B-4CBC-B060-F47D4DD8D71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AFA91C3-49F5-4A93-9A84-CF101779B739}"/>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5" name="Footer Placeholder 4">
            <a:extLst>
              <a:ext uri="{FF2B5EF4-FFF2-40B4-BE49-F238E27FC236}">
                <a16:creationId xmlns:a16="http://schemas.microsoft.com/office/drawing/2014/main" id="{6889467C-CE58-4E6B-8CEB-296C364BD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7C2C9-B91A-484E-8A2E-E1A457746E5D}"/>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563448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EF47-2FEA-4645-8AA9-2788B858C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F1247-5FA9-4EB0-8447-6A090C3C8E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F599E-2663-4C31-B770-8BE365ADF248}"/>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5" name="Footer Placeholder 4">
            <a:extLst>
              <a:ext uri="{FF2B5EF4-FFF2-40B4-BE49-F238E27FC236}">
                <a16:creationId xmlns:a16="http://schemas.microsoft.com/office/drawing/2014/main" id="{98E7AF80-74A3-4871-9FA8-5FF822D9A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4C4C3-8AC2-4AE2-B705-EBD165DB4D93}"/>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982388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8ABD-8A5C-46ED-B478-C12B74B6E79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2F5BE68-1D5B-4CD9-A4EC-A6D4C2AAE99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CD72E6-4410-49CC-A29A-D2664416AA97}"/>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5" name="Footer Placeholder 4">
            <a:extLst>
              <a:ext uri="{FF2B5EF4-FFF2-40B4-BE49-F238E27FC236}">
                <a16:creationId xmlns:a16="http://schemas.microsoft.com/office/drawing/2014/main" id="{F636A883-E3BA-494F-86A8-76558AD16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B8C67-761A-4865-B87B-7C0CFF3C5BBA}"/>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3227707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E2AD-E338-4987-90B5-C76857332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DCF72-7DF7-4B4F-B41E-7D719A82FF3F}"/>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ED0E99-E55E-4C8A-8E10-ED91EDB0EF14}"/>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D4699-72D4-4087-A585-90E574D35A48}"/>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6" name="Footer Placeholder 5">
            <a:extLst>
              <a:ext uri="{FF2B5EF4-FFF2-40B4-BE49-F238E27FC236}">
                <a16:creationId xmlns:a16="http://schemas.microsoft.com/office/drawing/2014/main" id="{3E4DC24F-6311-476D-9B04-7C7A0BCC8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2F7C9-479D-4C37-AACC-21066C72D2A8}"/>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867391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DF90-3DAD-456B-B50B-76AFF25E64C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61126-689F-4850-9C91-7F8EE874116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2F99461-A3F3-4D9A-A460-0C5E2F478076}"/>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432E3-2C39-4A50-9F9D-F36BBADD438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8167549-6754-49A7-B446-FF2F3DAE040B}"/>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07AF6-2028-4A0F-9FF6-60729BE70DDD}"/>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8" name="Footer Placeholder 7">
            <a:extLst>
              <a:ext uri="{FF2B5EF4-FFF2-40B4-BE49-F238E27FC236}">
                <a16:creationId xmlns:a16="http://schemas.microsoft.com/office/drawing/2014/main" id="{72B732CE-B64C-4B90-A406-B35B6D2554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946835-D584-4E4E-BF2D-13D91252FE52}"/>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698474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9A71-7A00-4BB1-86A5-617C52A81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1FDA2-2E5B-4922-8837-33BD56F4FA69}"/>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4" name="Footer Placeholder 3">
            <a:extLst>
              <a:ext uri="{FF2B5EF4-FFF2-40B4-BE49-F238E27FC236}">
                <a16:creationId xmlns:a16="http://schemas.microsoft.com/office/drawing/2014/main" id="{90B0C756-56DF-4AC8-BAEA-DC9392D41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DF02D-6E4F-45FB-A3F2-7AE462A2464E}"/>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1005443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7FFB8-82D6-4DD2-BB71-5BE97A175428}"/>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3" name="Footer Placeholder 2">
            <a:extLst>
              <a:ext uri="{FF2B5EF4-FFF2-40B4-BE49-F238E27FC236}">
                <a16:creationId xmlns:a16="http://schemas.microsoft.com/office/drawing/2014/main" id="{22D4A568-14BD-437B-AE50-9E5C902C28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8F239B-A02E-4342-9C8B-7F3BC95867F2}"/>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26737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セクションタイトル">
    <p:spTree>
      <p:nvGrpSpPr>
        <p:cNvPr id="1" name=""/>
        <p:cNvGrpSpPr/>
        <p:nvPr/>
      </p:nvGrpSpPr>
      <p:grpSpPr>
        <a:xfrm>
          <a:off x="0" y="0"/>
          <a:ext cx="0" cy="0"/>
          <a:chOff x="0" y="0"/>
          <a:chExt cx="0" cy="0"/>
        </a:xfrm>
      </p:grpSpPr>
      <p:sp>
        <p:nvSpPr>
          <p:cNvPr id="2" name="タイトル 1"/>
          <p:cNvSpPr>
            <a:spLocks noGrp="1"/>
          </p:cNvSpPr>
          <p:nvPr>
            <p:ph type="title"/>
          </p:nvPr>
        </p:nvSpPr>
        <p:spPr>
          <a:xfrm>
            <a:off x="3042140" y="4241007"/>
            <a:ext cx="11975123" cy="1714500"/>
          </a:xfrm>
        </p:spPr>
        <p:txBody>
          <a:bodyPr>
            <a:normAutofit/>
          </a:bodyPr>
          <a:lstStyle>
            <a:lvl1pPr>
              <a:lnSpc>
                <a:spcPct val="90000"/>
              </a:lnSpc>
              <a:defRPr sz="3900">
                <a:solidFill>
                  <a:schemeClr val="tx2"/>
                </a:solidFill>
                <a:latin typeface="Arial" panose="020B0604020202020204" pitchFamily="34" charset="0"/>
                <a:cs typeface="Arial" panose="020B0604020202020204" pitchFamily="34" charset="0"/>
              </a:defRPr>
            </a:lvl1pPr>
          </a:lstStyle>
          <a:p>
            <a:r>
              <a:rPr kumimoji="1" lang="ja-JP" altLang="en-US"/>
              <a:t>マスター タイトルの書式設定</a:t>
            </a:r>
          </a:p>
        </p:txBody>
      </p:sp>
      <p:cxnSp>
        <p:nvCxnSpPr>
          <p:cNvPr id="7" name="直線コネクタ 6"/>
          <p:cNvCxnSpPr/>
          <p:nvPr userDrawn="1"/>
        </p:nvCxnSpPr>
        <p:spPr>
          <a:xfrm>
            <a:off x="3130405" y="4471706"/>
            <a:ext cx="11784083"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userDrawn="1"/>
        </p:nvCxnSpPr>
        <p:spPr>
          <a:xfrm>
            <a:off x="3130405" y="5698325"/>
            <a:ext cx="11784083"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5666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FC79-9CD3-4366-8810-785BCE06990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180FE86-3078-45E5-8E5F-5E9C21FB9C9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4DC34-7FF6-4926-B11D-C2EF9D7C5EB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C5F972A-9021-4E60-BA08-31225681AD90}"/>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6" name="Footer Placeholder 5">
            <a:extLst>
              <a:ext uri="{FF2B5EF4-FFF2-40B4-BE49-F238E27FC236}">
                <a16:creationId xmlns:a16="http://schemas.microsoft.com/office/drawing/2014/main" id="{E5ADD4BF-298D-4212-867B-BD8FA1EE4F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DEA20-A77E-40CC-9C80-AF22FD347F68}"/>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289362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0290-C737-4DB1-98A2-08CA040282E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1980591-5691-49F9-BE30-8AAA62A3FCC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81665D-5F77-4561-93B8-D2BCE50C1DB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7AA4A97-2F97-4428-B4AB-0C979C0C26F3}"/>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6" name="Footer Placeholder 5">
            <a:extLst>
              <a:ext uri="{FF2B5EF4-FFF2-40B4-BE49-F238E27FC236}">
                <a16:creationId xmlns:a16="http://schemas.microsoft.com/office/drawing/2014/main" id="{A1CBBD06-F583-48F8-BD00-27999B54D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9FDAE-FA10-444E-A7A4-85FEA65B1EEE}"/>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742574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C1E3-7FAA-405E-8E4A-8A55A7174F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BC177A-4782-42A0-A775-48DA314609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88AB2-04E0-4999-95F2-1564F652F0F0}"/>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5" name="Footer Placeholder 4">
            <a:extLst>
              <a:ext uri="{FF2B5EF4-FFF2-40B4-BE49-F238E27FC236}">
                <a16:creationId xmlns:a16="http://schemas.microsoft.com/office/drawing/2014/main" id="{F52CFCB6-31A8-4A7D-919E-D15D0ABBD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5249A-E9AC-45CB-BE38-83D6DA2E053C}"/>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1614961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345A1-620F-433F-85C0-71EE16A9418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CA6F1F-008C-4CC7-8E0D-D8A7BA301E84}"/>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E3E4A5-43D9-4492-A0C5-DD1372AC9278}"/>
              </a:ext>
            </a:extLst>
          </p:cNvPr>
          <p:cNvSpPr>
            <a:spLocks noGrp="1"/>
          </p:cNvSpPr>
          <p:nvPr>
            <p:ph type="dt" sz="half" idx="10"/>
          </p:nvPr>
        </p:nvSpPr>
        <p:spPr/>
        <p:txBody>
          <a:bodyPr/>
          <a:lstStyle/>
          <a:p>
            <a:fld id="{708ABC9F-B15E-44AB-99A0-7FAE4AAB2C30}" type="datetimeFigureOut">
              <a:rPr lang="en-US" smtClean="0"/>
              <a:t>12/24/2024</a:t>
            </a:fld>
            <a:endParaRPr lang="en-US"/>
          </a:p>
        </p:txBody>
      </p:sp>
      <p:sp>
        <p:nvSpPr>
          <p:cNvPr id="5" name="Footer Placeholder 4">
            <a:extLst>
              <a:ext uri="{FF2B5EF4-FFF2-40B4-BE49-F238E27FC236}">
                <a16:creationId xmlns:a16="http://schemas.microsoft.com/office/drawing/2014/main" id="{BF05CCEB-CC82-43D2-BBA1-B192A1C06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35030-7F25-449F-8902-514DECFECE4E}"/>
              </a:ext>
            </a:extLst>
          </p:cNvPr>
          <p:cNvSpPr>
            <a:spLocks noGrp="1"/>
          </p:cNvSpPr>
          <p:nvPr>
            <p:ph type="sldNum" sz="quarter" idx="12"/>
          </p:nvPr>
        </p:nvSpPr>
        <p:spPr/>
        <p:txBody>
          <a:bodyPr/>
          <a:lstStyle/>
          <a:p>
            <a:fld id="{093664F3-64EE-4D81-91BB-734CE2762A20}" type="slidenum">
              <a:rPr lang="en-US" smtClean="0"/>
              <a:t>‹#›</a:t>
            </a:fld>
            <a:endParaRPr lang="en-US"/>
          </a:p>
        </p:txBody>
      </p:sp>
    </p:spTree>
    <p:extLst>
      <p:ext uri="{BB962C8B-B14F-4D97-AF65-F5344CB8AC3E}">
        <p14:creationId xmlns:p14="http://schemas.microsoft.com/office/powerpoint/2010/main" val="242228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grpSp>
        <p:nvGrpSpPr>
          <p:cNvPr id="2" name="Group 72"/>
          <p:cNvGrpSpPr>
            <a:grpSpLocks noChangeAspect="1"/>
          </p:cNvGrpSpPr>
          <p:nvPr userDrawn="1"/>
        </p:nvGrpSpPr>
        <p:grpSpPr bwMode="auto">
          <a:xfrm>
            <a:off x="504095" y="1578770"/>
            <a:ext cx="17279816" cy="6400800"/>
            <a:chOff x="432" y="720"/>
            <a:chExt cx="3072" cy="1392"/>
          </a:xfrm>
        </p:grpSpPr>
        <p:sp>
          <p:nvSpPr>
            <p:cNvPr id="3" name="Freeform 73"/>
            <p:cNvSpPr>
              <a:spLocks noChangeAspect="1"/>
            </p:cNvSpPr>
            <p:nvPr/>
          </p:nvSpPr>
          <p:spPr bwMode="auto">
            <a:xfrm>
              <a:off x="3019" y="720"/>
              <a:ext cx="485" cy="367"/>
            </a:xfrm>
            <a:custGeom>
              <a:avLst/>
              <a:gdLst>
                <a:gd name="T0" fmla="*/ 4 w 1026"/>
                <a:gd name="T1" fmla="*/ 2 h 798"/>
                <a:gd name="T2" fmla="*/ 5 w 1026"/>
                <a:gd name="T3" fmla="*/ 2 h 798"/>
                <a:gd name="T4" fmla="*/ 5 w 1026"/>
                <a:gd name="T5" fmla="*/ 2 h 798"/>
                <a:gd name="T6" fmla="*/ 4 w 1026"/>
                <a:gd name="T7" fmla="*/ 2 h 798"/>
                <a:gd name="T8" fmla="*/ 4 w 1026"/>
                <a:gd name="T9" fmla="*/ 2 h 798"/>
                <a:gd name="T10" fmla="*/ 4 w 1026"/>
                <a:gd name="T11" fmla="*/ 2 h 798"/>
                <a:gd name="T12" fmla="*/ 4 w 1026"/>
                <a:gd name="T13" fmla="*/ 3 h 798"/>
                <a:gd name="T14" fmla="*/ 4 w 1026"/>
                <a:gd name="T15" fmla="*/ 3 h 798"/>
                <a:gd name="T16" fmla="*/ 3 w 1026"/>
                <a:gd name="T17" fmla="*/ 3 h 798"/>
                <a:gd name="T18" fmla="*/ 2 w 1026"/>
                <a:gd name="T19" fmla="*/ 4 h 798"/>
                <a:gd name="T20" fmla="*/ 2 w 1026"/>
                <a:gd name="T21" fmla="*/ 3 h 798"/>
                <a:gd name="T22" fmla="*/ 2 w 1026"/>
                <a:gd name="T23" fmla="*/ 3 h 798"/>
                <a:gd name="T24" fmla="*/ 2 w 1026"/>
                <a:gd name="T25" fmla="*/ 3 h 798"/>
                <a:gd name="T26" fmla="*/ 2 w 1026"/>
                <a:gd name="T27" fmla="*/ 2 h 798"/>
                <a:gd name="T28" fmla="*/ 2 w 1026"/>
                <a:gd name="T29" fmla="*/ 2 h 798"/>
                <a:gd name="T30" fmla="*/ 2 w 1026"/>
                <a:gd name="T31" fmla="*/ 2 h 798"/>
                <a:gd name="T32" fmla="*/ 2 w 1026"/>
                <a:gd name="T33" fmla="*/ 2 h 798"/>
                <a:gd name="T34" fmla="*/ 1 w 1026"/>
                <a:gd name="T35" fmla="*/ 1 h 798"/>
                <a:gd name="T36" fmla="*/ 0 w 1026"/>
                <a:gd name="T37" fmla="*/ 1 h 798"/>
                <a:gd name="T38" fmla="*/ 0 w 1026"/>
                <a:gd name="T39" fmla="*/ 1 h 798"/>
                <a:gd name="T40" fmla="*/ 0 w 1026"/>
                <a:gd name="T41" fmla="*/ 1 h 798"/>
                <a:gd name="T42" fmla="*/ 0 w 1026"/>
                <a:gd name="T43" fmla="*/ 1 h 798"/>
                <a:gd name="T44" fmla="*/ 0 w 1026"/>
                <a:gd name="T45" fmla="*/ 1 h 798"/>
                <a:gd name="T46" fmla="*/ 0 w 1026"/>
                <a:gd name="T47" fmla="*/ 1 h 798"/>
                <a:gd name="T48" fmla="*/ 0 w 1026"/>
                <a:gd name="T49" fmla="*/ 0 h 798"/>
                <a:gd name="T50" fmla="*/ 1 w 1026"/>
                <a:gd name="T51" fmla="*/ 0 h 798"/>
                <a:gd name="T52" fmla="*/ 2 w 1026"/>
                <a:gd name="T53" fmla="*/ 0 h 798"/>
                <a:gd name="T54" fmla="*/ 2 w 1026"/>
                <a:gd name="T55" fmla="*/ 0 h 798"/>
                <a:gd name="T56" fmla="*/ 3 w 1026"/>
                <a:gd name="T57" fmla="*/ 0 h 798"/>
                <a:gd name="T58" fmla="*/ 2 w 1026"/>
                <a:gd name="T59" fmla="*/ 0 h 798"/>
                <a:gd name="T60" fmla="*/ 3 w 1026"/>
                <a:gd name="T61" fmla="*/ 0 h 798"/>
                <a:gd name="T62" fmla="*/ 4 w 1026"/>
                <a:gd name="T63" fmla="*/ 0 h 798"/>
                <a:gd name="T64" fmla="*/ 4 w 1026"/>
                <a:gd name="T65" fmla="*/ 0 h 798"/>
                <a:gd name="T66" fmla="*/ 4 w 1026"/>
                <a:gd name="T67" fmla="*/ 0 h 798"/>
                <a:gd name="T68" fmla="*/ 4 w 1026"/>
                <a:gd name="T69" fmla="*/ 0 h 798"/>
                <a:gd name="T70" fmla="*/ 4 w 1026"/>
                <a:gd name="T71" fmla="*/ 0 h 798"/>
                <a:gd name="T72" fmla="*/ 4 w 1026"/>
                <a:gd name="T73" fmla="*/ 0 h 798"/>
                <a:gd name="T74" fmla="*/ 4 w 1026"/>
                <a:gd name="T75" fmla="*/ 0 h 798"/>
                <a:gd name="T76" fmla="*/ 4 w 1026"/>
                <a:gd name="T77" fmla="*/ 0 h 798"/>
                <a:gd name="T78" fmla="*/ 4 w 1026"/>
                <a:gd name="T79" fmla="*/ 0 h 798"/>
                <a:gd name="T80" fmla="*/ 5 w 1026"/>
                <a:gd name="T81" fmla="*/ 0 h 798"/>
                <a:gd name="T82" fmla="*/ 5 w 1026"/>
                <a:gd name="T83" fmla="*/ 0 h 798"/>
                <a:gd name="T84" fmla="*/ 5 w 1026"/>
                <a:gd name="T85" fmla="*/ 0 h 798"/>
                <a:gd name="T86" fmla="*/ 5 w 1026"/>
                <a:gd name="T87" fmla="*/ 1 h 798"/>
                <a:gd name="T88" fmla="*/ 5 w 1026"/>
                <a:gd name="T89" fmla="*/ 1 h 798"/>
                <a:gd name="T90" fmla="*/ 5 w 1026"/>
                <a:gd name="T91" fmla="*/ 1 h 798"/>
                <a:gd name="T92" fmla="*/ 5 w 1026"/>
                <a:gd name="T93" fmla="*/ 1 h 798"/>
                <a:gd name="T94" fmla="*/ 5 w 1026"/>
                <a:gd name="T95" fmla="*/ 1 h 798"/>
                <a:gd name="T96" fmla="*/ 5 w 1026"/>
                <a:gd name="T97" fmla="*/ 2 h 798"/>
                <a:gd name="T98" fmla="*/ 4 w 1026"/>
                <a:gd name="T99" fmla="*/ 2 h 7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26" h="798">
                  <a:moveTo>
                    <a:pt x="822" y="406"/>
                  </a:moveTo>
                  <a:lnTo>
                    <a:pt x="879" y="451"/>
                  </a:lnTo>
                  <a:lnTo>
                    <a:pt x="884" y="489"/>
                  </a:lnTo>
                  <a:lnTo>
                    <a:pt x="810" y="475"/>
                  </a:lnTo>
                  <a:lnTo>
                    <a:pt x="784" y="499"/>
                  </a:lnTo>
                  <a:lnTo>
                    <a:pt x="872" y="520"/>
                  </a:lnTo>
                  <a:lnTo>
                    <a:pt x="675" y="582"/>
                  </a:lnTo>
                  <a:lnTo>
                    <a:pt x="647" y="632"/>
                  </a:lnTo>
                  <a:lnTo>
                    <a:pt x="559" y="639"/>
                  </a:lnTo>
                  <a:lnTo>
                    <a:pt x="484" y="798"/>
                  </a:lnTo>
                  <a:lnTo>
                    <a:pt x="368" y="736"/>
                  </a:lnTo>
                  <a:lnTo>
                    <a:pt x="368" y="684"/>
                  </a:lnTo>
                  <a:lnTo>
                    <a:pt x="342" y="684"/>
                  </a:lnTo>
                  <a:lnTo>
                    <a:pt x="320" y="544"/>
                  </a:lnTo>
                  <a:lnTo>
                    <a:pt x="358" y="544"/>
                  </a:lnTo>
                  <a:lnTo>
                    <a:pt x="313" y="487"/>
                  </a:lnTo>
                  <a:lnTo>
                    <a:pt x="344" y="487"/>
                  </a:lnTo>
                  <a:lnTo>
                    <a:pt x="235" y="321"/>
                  </a:lnTo>
                  <a:lnTo>
                    <a:pt x="41" y="304"/>
                  </a:lnTo>
                  <a:lnTo>
                    <a:pt x="17" y="271"/>
                  </a:lnTo>
                  <a:lnTo>
                    <a:pt x="90" y="252"/>
                  </a:lnTo>
                  <a:lnTo>
                    <a:pt x="17" y="254"/>
                  </a:lnTo>
                  <a:lnTo>
                    <a:pt x="0" y="218"/>
                  </a:lnTo>
                  <a:lnTo>
                    <a:pt x="112" y="178"/>
                  </a:lnTo>
                  <a:lnTo>
                    <a:pt x="81" y="162"/>
                  </a:lnTo>
                  <a:lnTo>
                    <a:pt x="221" y="71"/>
                  </a:lnTo>
                  <a:lnTo>
                    <a:pt x="368" y="88"/>
                  </a:lnTo>
                  <a:lnTo>
                    <a:pt x="384" y="64"/>
                  </a:lnTo>
                  <a:lnTo>
                    <a:pt x="491" y="86"/>
                  </a:lnTo>
                  <a:lnTo>
                    <a:pt x="460" y="59"/>
                  </a:lnTo>
                  <a:lnTo>
                    <a:pt x="635" y="0"/>
                  </a:lnTo>
                  <a:lnTo>
                    <a:pt x="775" y="7"/>
                  </a:lnTo>
                  <a:lnTo>
                    <a:pt x="787" y="31"/>
                  </a:lnTo>
                  <a:lnTo>
                    <a:pt x="860" y="69"/>
                  </a:lnTo>
                  <a:lnTo>
                    <a:pt x="694" y="71"/>
                  </a:lnTo>
                  <a:lnTo>
                    <a:pt x="694" y="88"/>
                  </a:lnTo>
                  <a:lnTo>
                    <a:pt x="815" y="88"/>
                  </a:lnTo>
                  <a:lnTo>
                    <a:pt x="853" y="100"/>
                  </a:lnTo>
                  <a:lnTo>
                    <a:pt x="794" y="131"/>
                  </a:lnTo>
                  <a:lnTo>
                    <a:pt x="803" y="145"/>
                  </a:lnTo>
                  <a:lnTo>
                    <a:pt x="879" y="114"/>
                  </a:lnTo>
                  <a:lnTo>
                    <a:pt x="1024" y="109"/>
                  </a:lnTo>
                  <a:lnTo>
                    <a:pt x="1026" y="119"/>
                  </a:lnTo>
                  <a:lnTo>
                    <a:pt x="927" y="173"/>
                  </a:lnTo>
                  <a:lnTo>
                    <a:pt x="962" y="178"/>
                  </a:lnTo>
                  <a:lnTo>
                    <a:pt x="962" y="185"/>
                  </a:lnTo>
                  <a:lnTo>
                    <a:pt x="910" y="202"/>
                  </a:lnTo>
                  <a:lnTo>
                    <a:pt x="941" y="211"/>
                  </a:lnTo>
                  <a:lnTo>
                    <a:pt x="903" y="397"/>
                  </a:lnTo>
                  <a:lnTo>
                    <a:pt x="822" y="40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 name="Freeform 74"/>
            <p:cNvSpPr>
              <a:spLocks noChangeAspect="1"/>
            </p:cNvSpPr>
            <p:nvPr/>
          </p:nvSpPr>
          <p:spPr bwMode="auto">
            <a:xfrm>
              <a:off x="2852" y="738"/>
              <a:ext cx="259" cy="115"/>
            </a:xfrm>
            <a:custGeom>
              <a:avLst/>
              <a:gdLst>
                <a:gd name="T0" fmla="*/ 2 w 550"/>
                <a:gd name="T1" fmla="*/ 0 h 252"/>
                <a:gd name="T2" fmla="*/ 3 w 550"/>
                <a:gd name="T3" fmla="*/ 0 h 252"/>
                <a:gd name="T4" fmla="*/ 1 w 550"/>
                <a:gd name="T5" fmla="*/ 0 h 252"/>
                <a:gd name="T6" fmla="*/ 2 w 550"/>
                <a:gd name="T7" fmla="*/ 0 h 252"/>
                <a:gd name="T8" fmla="*/ 1 w 550"/>
                <a:gd name="T9" fmla="*/ 1 h 252"/>
                <a:gd name="T10" fmla="*/ 1 w 550"/>
                <a:gd name="T11" fmla="*/ 1 h 252"/>
                <a:gd name="T12" fmla="*/ 1 w 550"/>
                <a:gd name="T13" fmla="*/ 1 h 252"/>
                <a:gd name="T14" fmla="*/ 0 w 550"/>
                <a:gd name="T15" fmla="*/ 1 h 252"/>
                <a:gd name="T16" fmla="*/ 0 w 550"/>
                <a:gd name="T17" fmla="*/ 1 h 252"/>
                <a:gd name="T18" fmla="*/ 0 w 550"/>
                <a:gd name="T19" fmla="*/ 1 h 252"/>
                <a:gd name="T20" fmla="*/ 0 w 550"/>
                <a:gd name="T21" fmla="*/ 1 h 252"/>
                <a:gd name="T22" fmla="*/ 0 w 550"/>
                <a:gd name="T23" fmla="*/ 1 h 252"/>
                <a:gd name="T24" fmla="*/ 0 w 550"/>
                <a:gd name="T25" fmla="*/ 0 h 252"/>
                <a:gd name="T26" fmla="*/ 0 w 550"/>
                <a:gd name="T27" fmla="*/ 0 h 252"/>
                <a:gd name="T28" fmla="*/ 0 w 550"/>
                <a:gd name="T29" fmla="*/ 0 h 252"/>
                <a:gd name="T30" fmla="*/ 1 w 550"/>
                <a:gd name="T31" fmla="*/ 0 h 252"/>
                <a:gd name="T32" fmla="*/ 1 w 550"/>
                <a:gd name="T33" fmla="*/ 0 h 252"/>
                <a:gd name="T34" fmla="*/ 0 w 550"/>
                <a:gd name="T35" fmla="*/ 0 h 252"/>
                <a:gd name="T36" fmla="*/ 1 w 550"/>
                <a:gd name="T37" fmla="*/ 0 h 252"/>
                <a:gd name="T38" fmla="*/ 1 w 550"/>
                <a:gd name="T39" fmla="*/ 0 h 252"/>
                <a:gd name="T40" fmla="*/ 2 w 550"/>
                <a:gd name="T41" fmla="*/ 0 h 2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0" h="252">
                  <a:moveTo>
                    <a:pt x="488" y="0"/>
                  </a:moveTo>
                  <a:lnTo>
                    <a:pt x="550" y="24"/>
                  </a:lnTo>
                  <a:lnTo>
                    <a:pt x="265" y="157"/>
                  </a:lnTo>
                  <a:lnTo>
                    <a:pt x="318" y="164"/>
                  </a:lnTo>
                  <a:lnTo>
                    <a:pt x="232" y="223"/>
                  </a:lnTo>
                  <a:lnTo>
                    <a:pt x="178" y="226"/>
                  </a:lnTo>
                  <a:lnTo>
                    <a:pt x="232" y="249"/>
                  </a:lnTo>
                  <a:lnTo>
                    <a:pt x="40" y="252"/>
                  </a:lnTo>
                  <a:lnTo>
                    <a:pt x="74" y="214"/>
                  </a:lnTo>
                  <a:lnTo>
                    <a:pt x="126" y="218"/>
                  </a:lnTo>
                  <a:lnTo>
                    <a:pt x="123" y="195"/>
                  </a:lnTo>
                  <a:lnTo>
                    <a:pt x="71" y="185"/>
                  </a:lnTo>
                  <a:lnTo>
                    <a:pt x="107" y="157"/>
                  </a:lnTo>
                  <a:lnTo>
                    <a:pt x="140" y="161"/>
                  </a:lnTo>
                  <a:lnTo>
                    <a:pt x="88" y="112"/>
                  </a:lnTo>
                  <a:lnTo>
                    <a:pt x="178" y="131"/>
                  </a:lnTo>
                  <a:lnTo>
                    <a:pt x="180" y="93"/>
                  </a:lnTo>
                  <a:lnTo>
                    <a:pt x="0" y="40"/>
                  </a:lnTo>
                  <a:lnTo>
                    <a:pt x="168" y="17"/>
                  </a:lnTo>
                  <a:lnTo>
                    <a:pt x="164" y="0"/>
                  </a:lnTo>
                  <a:lnTo>
                    <a:pt x="488"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 name="Freeform 75"/>
            <p:cNvSpPr>
              <a:spLocks noChangeAspect="1"/>
            </p:cNvSpPr>
            <p:nvPr/>
          </p:nvSpPr>
          <p:spPr bwMode="auto">
            <a:xfrm>
              <a:off x="989" y="773"/>
              <a:ext cx="70" cy="25"/>
            </a:xfrm>
            <a:custGeom>
              <a:avLst/>
              <a:gdLst>
                <a:gd name="T0" fmla="*/ 0 w 149"/>
                <a:gd name="T1" fmla="*/ 0 h 53"/>
                <a:gd name="T2" fmla="*/ 0 w 149"/>
                <a:gd name="T3" fmla="*/ 0 h 53"/>
                <a:gd name="T4" fmla="*/ 1 w 149"/>
                <a:gd name="T5" fmla="*/ 0 h 53"/>
                <a:gd name="T6" fmla="*/ 0 w 149"/>
                <a:gd name="T7" fmla="*/ 0 h 53"/>
                <a:gd name="T8" fmla="*/ 0 w 149"/>
                <a:gd name="T9" fmla="*/ 0 h 53"/>
                <a:gd name="T10" fmla="*/ 0 w 149"/>
                <a:gd name="T11" fmla="*/ 0 h 53"/>
                <a:gd name="T12" fmla="*/ 0 w 149"/>
                <a:gd name="T13" fmla="*/ 0 h 53"/>
                <a:gd name="T14" fmla="*/ 0 w 149"/>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 h="53">
                  <a:moveTo>
                    <a:pt x="71" y="0"/>
                  </a:moveTo>
                  <a:lnTo>
                    <a:pt x="71" y="15"/>
                  </a:lnTo>
                  <a:lnTo>
                    <a:pt x="149" y="31"/>
                  </a:lnTo>
                  <a:lnTo>
                    <a:pt x="62" y="53"/>
                  </a:lnTo>
                  <a:lnTo>
                    <a:pt x="67" y="17"/>
                  </a:lnTo>
                  <a:lnTo>
                    <a:pt x="0" y="31"/>
                  </a:lnTo>
                  <a:lnTo>
                    <a:pt x="3" y="8"/>
                  </a:lnTo>
                  <a:lnTo>
                    <a:pt x="71"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 name="Freeform 76"/>
            <p:cNvSpPr>
              <a:spLocks noChangeAspect="1"/>
            </p:cNvSpPr>
            <p:nvPr/>
          </p:nvSpPr>
          <p:spPr bwMode="auto">
            <a:xfrm>
              <a:off x="1381" y="775"/>
              <a:ext cx="75" cy="47"/>
            </a:xfrm>
            <a:custGeom>
              <a:avLst/>
              <a:gdLst>
                <a:gd name="T0" fmla="*/ 30 w 66"/>
                <a:gd name="T1" fmla="*/ 0 h 44"/>
                <a:gd name="T2" fmla="*/ 110 w 66"/>
                <a:gd name="T3" fmla="*/ 3 h 44"/>
                <a:gd name="T4" fmla="*/ 120 w 66"/>
                <a:gd name="T5" fmla="*/ 16 h 44"/>
                <a:gd name="T6" fmla="*/ 83 w 66"/>
                <a:gd name="T7" fmla="*/ 22 h 44"/>
                <a:gd name="T8" fmla="*/ 149 w 66"/>
                <a:gd name="T9" fmla="*/ 28 h 44"/>
                <a:gd name="T10" fmla="*/ 161 w 66"/>
                <a:gd name="T11" fmla="*/ 49 h 44"/>
                <a:gd name="T12" fmla="*/ 122 w 66"/>
                <a:gd name="T13" fmla="*/ 69 h 44"/>
                <a:gd name="T14" fmla="*/ 30 w 66"/>
                <a:gd name="T15" fmla="*/ 37 h 44"/>
                <a:gd name="T16" fmla="*/ 47 w 66"/>
                <a:gd name="T17" fmla="*/ 30 h 44"/>
                <a:gd name="T18" fmla="*/ 0 w 66"/>
                <a:gd name="T19" fmla="*/ 15 h 44"/>
                <a:gd name="T20" fmla="*/ 30 w 66"/>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44">
                  <a:moveTo>
                    <a:pt x="12" y="0"/>
                  </a:moveTo>
                  <a:cubicBezTo>
                    <a:pt x="45" y="3"/>
                    <a:pt x="45" y="3"/>
                    <a:pt x="45" y="3"/>
                  </a:cubicBezTo>
                  <a:cubicBezTo>
                    <a:pt x="45" y="3"/>
                    <a:pt x="47" y="6"/>
                    <a:pt x="48" y="9"/>
                  </a:cubicBezTo>
                  <a:cubicBezTo>
                    <a:pt x="47" y="10"/>
                    <a:pt x="33" y="15"/>
                    <a:pt x="33" y="15"/>
                  </a:cubicBezTo>
                  <a:cubicBezTo>
                    <a:pt x="61" y="18"/>
                    <a:pt x="61" y="18"/>
                    <a:pt x="61" y="18"/>
                  </a:cubicBezTo>
                  <a:cubicBezTo>
                    <a:pt x="66" y="31"/>
                    <a:pt x="66" y="31"/>
                    <a:pt x="66" y="31"/>
                  </a:cubicBezTo>
                  <a:cubicBezTo>
                    <a:pt x="49" y="44"/>
                    <a:pt x="49" y="44"/>
                    <a:pt x="49" y="44"/>
                  </a:cubicBezTo>
                  <a:cubicBezTo>
                    <a:pt x="12" y="23"/>
                    <a:pt x="12" y="23"/>
                    <a:pt x="12" y="23"/>
                  </a:cubicBezTo>
                  <a:cubicBezTo>
                    <a:pt x="19" y="19"/>
                    <a:pt x="19" y="19"/>
                    <a:pt x="19" y="19"/>
                  </a:cubicBezTo>
                  <a:cubicBezTo>
                    <a:pt x="0" y="8"/>
                    <a:pt x="0" y="8"/>
                    <a:pt x="0" y="8"/>
                  </a:cubicBezTo>
                  <a:lnTo>
                    <a:pt x="1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7" name="Freeform 77"/>
            <p:cNvSpPr>
              <a:spLocks noChangeAspect="1"/>
            </p:cNvSpPr>
            <p:nvPr/>
          </p:nvSpPr>
          <p:spPr bwMode="auto">
            <a:xfrm>
              <a:off x="713" y="784"/>
              <a:ext cx="129" cy="79"/>
            </a:xfrm>
            <a:custGeom>
              <a:avLst/>
              <a:gdLst>
                <a:gd name="T0" fmla="*/ 0 w 272"/>
                <a:gd name="T1" fmla="*/ 0 h 171"/>
                <a:gd name="T2" fmla="*/ 0 w 272"/>
                <a:gd name="T3" fmla="*/ 0 h 171"/>
                <a:gd name="T4" fmla="*/ 0 w 272"/>
                <a:gd name="T5" fmla="*/ 0 h 171"/>
                <a:gd name="T6" fmla="*/ 0 w 272"/>
                <a:gd name="T7" fmla="*/ 0 h 171"/>
                <a:gd name="T8" fmla="*/ 0 w 272"/>
                <a:gd name="T9" fmla="*/ 0 h 171"/>
                <a:gd name="T10" fmla="*/ 0 w 272"/>
                <a:gd name="T11" fmla="*/ 0 h 171"/>
                <a:gd name="T12" fmla="*/ 1 w 272"/>
                <a:gd name="T13" fmla="*/ 0 h 171"/>
                <a:gd name="T14" fmla="*/ 0 w 272"/>
                <a:gd name="T15" fmla="*/ 0 h 171"/>
                <a:gd name="T16" fmla="*/ 1 w 272"/>
                <a:gd name="T17" fmla="*/ 0 h 171"/>
                <a:gd name="T18" fmla="*/ 1 w 272"/>
                <a:gd name="T19" fmla="*/ 0 h 171"/>
                <a:gd name="T20" fmla="*/ 1 w 272"/>
                <a:gd name="T21" fmla="*/ 0 h 171"/>
                <a:gd name="T22" fmla="*/ 1 w 272"/>
                <a:gd name="T23" fmla="*/ 0 h 171"/>
                <a:gd name="T24" fmla="*/ 1 w 272"/>
                <a:gd name="T25" fmla="*/ 0 h 171"/>
                <a:gd name="T26" fmla="*/ 1 w 272"/>
                <a:gd name="T27" fmla="*/ 0 h 171"/>
                <a:gd name="T28" fmla="*/ 0 w 272"/>
                <a:gd name="T29" fmla="*/ 0 h 171"/>
                <a:gd name="T30" fmla="*/ 0 w 272"/>
                <a:gd name="T31" fmla="*/ 1 h 171"/>
                <a:gd name="T32" fmla="*/ 0 w 272"/>
                <a:gd name="T33" fmla="*/ 0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2" h="171">
                  <a:moveTo>
                    <a:pt x="42" y="116"/>
                  </a:moveTo>
                  <a:lnTo>
                    <a:pt x="94" y="97"/>
                  </a:lnTo>
                  <a:lnTo>
                    <a:pt x="45" y="100"/>
                  </a:lnTo>
                  <a:lnTo>
                    <a:pt x="0" y="45"/>
                  </a:lnTo>
                  <a:lnTo>
                    <a:pt x="56" y="43"/>
                  </a:lnTo>
                  <a:lnTo>
                    <a:pt x="85" y="31"/>
                  </a:lnTo>
                  <a:lnTo>
                    <a:pt x="151" y="45"/>
                  </a:lnTo>
                  <a:lnTo>
                    <a:pt x="128" y="22"/>
                  </a:lnTo>
                  <a:lnTo>
                    <a:pt x="163" y="0"/>
                  </a:lnTo>
                  <a:lnTo>
                    <a:pt x="196" y="24"/>
                  </a:lnTo>
                  <a:lnTo>
                    <a:pt x="253" y="19"/>
                  </a:lnTo>
                  <a:lnTo>
                    <a:pt x="272" y="45"/>
                  </a:lnTo>
                  <a:lnTo>
                    <a:pt x="165" y="55"/>
                  </a:lnTo>
                  <a:lnTo>
                    <a:pt x="173" y="83"/>
                  </a:lnTo>
                  <a:lnTo>
                    <a:pt x="132" y="109"/>
                  </a:lnTo>
                  <a:lnTo>
                    <a:pt x="92" y="171"/>
                  </a:lnTo>
                  <a:lnTo>
                    <a:pt x="42" y="11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8" name="Freeform 78"/>
            <p:cNvSpPr>
              <a:spLocks noChangeAspect="1"/>
            </p:cNvSpPr>
            <p:nvPr/>
          </p:nvSpPr>
          <p:spPr bwMode="auto">
            <a:xfrm>
              <a:off x="1447" y="804"/>
              <a:ext cx="48" cy="29"/>
            </a:xfrm>
            <a:custGeom>
              <a:avLst/>
              <a:gdLst>
                <a:gd name="T0" fmla="*/ 0 w 102"/>
                <a:gd name="T1" fmla="*/ 0 h 66"/>
                <a:gd name="T2" fmla="*/ 0 w 102"/>
                <a:gd name="T3" fmla="*/ 0 h 66"/>
                <a:gd name="T4" fmla="*/ 0 w 102"/>
                <a:gd name="T5" fmla="*/ 0 h 66"/>
                <a:gd name="T6" fmla="*/ 0 w 102"/>
                <a:gd name="T7" fmla="*/ 0 h 66"/>
                <a:gd name="T8" fmla="*/ 0 w 102"/>
                <a:gd name="T9" fmla="*/ 0 h 66"/>
                <a:gd name="T10" fmla="*/ 0 w 10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66">
                  <a:moveTo>
                    <a:pt x="0" y="66"/>
                  </a:moveTo>
                  <a:lnTo>
                    <a:pt x="5" y="45"/>
                  </a:lnTo>
                  <a:lnTo>
                    <a:pt x="62" y="0"/>
                  </a:lnTo>
                  <a:lnTo>
                    <a:pt x="102" y="54"/>
                  </a:lnTo>
                  <a:lnTo>
                    <a:pt x="83" y="61"/>
                  </a:lnTo>
                  <a:lnTo>
                    <a:pt x="0" y="6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9" name="Freeform 79"/>
            <p:cNvSpPr>
              <a:spLocks noChangeAspect="1"/>
            </p:cNvSpPr>
            <p:nvPr/>
          </p:nvSpPr>
          <p:spPr bwMode="auto">
            <a:xfrm>
              <a:off x="798" y="822"/>
              <a:ext cx="27" cy="19"/>
            </a:xfrm>
            <a:custGeom>
              <a:avLst/>
              <a:gdLst>
                <a:gd name="T0" fmla="*/ 0 w 57"/>
                <a:gd name="T1" fmla="*/ 0 h 41"/>
                <a:gd name="T2" fmla="*/ 0 w 57"/>
                <a:gd name="T3" fmla="*/ 0 h 41"/>
                <a:gd name="T4" fmla="*/ 0 w 57"/>
                <a:gd name="T5" fmla="*/ 0 h 41"/>
                <a:gd name="T6" fmla="*/ 0 w 57"/>
                <a:gd name="T7" fmla="*/ 0 h 41"/>
                <a:gd name="T8" fmla="*/ 0 w 57"/>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41">
                  <a:moveTo>
                    <a:pt x="12" y="0"/>
                  </a:moveTo>
                  <a:lnTo>
                    <a:pt x="50" y="10"/>
                  </a:lnTo>
                  <a:lnTo>
                    <a:pt x="57" y="36"/>
                  </a:lnTo>
                  <a:lnTo>
                    <a:pt x="0" y="41"/>
                  </a:lnTo>
                  <a:lnTo>
                    <a:pt x="1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0" name="Freeform 80"/>
            <p:cNvSpPr>
              <a:spLocks noChangeAspect="1" noEditPoints="1"/>
            </p:cNvSpPr>
            <p:nvPr/>
          </p:nvSpPr>
          <p:spPr bwMode="auto">
            <a:xfrm>
              <a:off x="1051" y="854"/>
              <a:ext cx="143" cy="95"/>
            </a:xfrm>
            <a:custGeom>
              <a:avLst/>
              <a:gdLst>
                <a:gd name="T0" fmla="*/ 0 w 305"/>
                <a:gd name="T1" fmla="*/ 0 h 205"/>
                <a:gd name="T2" fmla="*/ 0 w 305"/>
                <a:gd name="T3" fmla="*/ 1 h 205"/>
                <a:gd name="T4" fmla="*/ 0 w 305"/>
                <a:gd name="T5" fmla="*/ 1 h 205"/>
                <a:gd name="T6" fmla="*/ 0 w 305"/>
                <a:gd name="T7" fmla="*/ 1 h 205"/>
                <a:gd name="T8" fmla="*/ 0 w 305"/>
                <a:gd name="T9" fmla="*/ 1 h 205"/>
                <a:gd name="T10" fmla="*/ 0 w 305"/>
                <a:gd name="T11" fmla="*/ 0 h 205"/>
                <a:gd name="T12" fmla="*/ 0 w 305"/>
                <a:gd name="T13" fmla="*/ 0 h 205"/>
                <a:gd name="T14" fmla="*/ 0 w 305"/>
                <a:gd name="T15" fmla="*/ 0 h 205"/>
                <a:gd name="T16" fmla="*/ 0 w 305"/>
                <a:gd name="T17" fmla="*/ 0 h 205"/>
                <a:gd name="T18" fmla="*/ 0 w 305"/>
                <a:gd name="T19" fmla="*/ 0 h 205"/>
                <a:gd name="T20" fmla="*/ 1 w 305"/>
                <a:gd name="T21" fmla="*/ 0 h 205"/>
                <a:gd name="T22" fmla="*/ 1 w 305"/>
                <a:gd name="T23" fmla="*/ 0 h 205"/>
                <a:gd name="T24" fmla="*/ 1 w 305"/>
                <a:gd name="T25" fmla="*/ 0 h 205"/>
                <a:gd name="T26" fmla="*/ 0 w 305"/>
                <a:gd name="T27" fmla="*/ 0 h 205"/>
                <a:gd name="T28" fmla="*/ 0 w 305"/>
                <a:gd name="T29" fmla="*/ 0 h 2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5" h="205">
                  <a:moveTo>
                    <a:pt x="78" y="119"/>
                  </a:moveTo>
                  <a:lnTo>
                    <a:pt x="78" y="178"/>
                  </a:lnTo>
                  <a:lnTo>
                    <a:pt x="104" y="202"/>
                  </a:lnTo>
                  <a:lnTo>
                    <a:pt x="35" y="205"/>
                  </a:lnTo>
                  <a:lnTo>
                    <a:pt x="33" y="181"/>
                  </a:lnTo>
                  <a:lnTo>
                    <a:pt x="0" y="143"/>
                  </a:lnTo>
                  <a:lnTo>
                    <a:pt x="45" y="117"/>
                  </a:lnTo>
                  <a:lnTo>
                    <a:pt x="78" y="119"/>
                  </a:lnTo>
                  <a:close/>
                  <a:moveTo>
                    <a:pt x="35" y="95"/>
                  </a:moveTo>
                  <a:lnTo>
                    <a:pt x="108" y="31"/>
                  </a:lnTo>
                  <a:lnTo>
                    <a:pt x="303" y="0"/>
                  </a:lnTo>
                  <a:lnTo>
                    <a:pt x="305" y="22"/>
                  </a:lnTo>
                  <a:lnTo>
                    <a:pt x="165" y="62"/>
                  </a:lnTo>
                  <a:lnTo>
                    <a:pt x="99" y="117"/>
                  </a:lnTo>
                  <a:lnTo>
                    <a:pt x="35" y="95"/>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1" name="Freeform 81"/>
            <p:cNvSpPr>
              <a:spLocks noChangeAspect="1"/>
            </p:cNvSpPr>
            <p:nvPr/>
          </p:nvSpPr>
          <p:spPr bwMode="auto">
            <a:xfrm>
              <a:off x="2757" y="863"/>
              <a:ext cx="44" cy="28"/>
            </a:xfrm>
            <a:custGeom>
              <a:avLst/>
              <a:gdLst>
                <a:gd name="T0" fmla="*/ 0 w 95"/>
                <a:gd name="T1" fmla="*/ 0 h 62"/>
                <a:gd name="T2" fmla="*/ 0 w 95"/>
                <a:gd name="T3" fmla="*/ 0 h 62"/>
                <a:gd name="T4" fmla="*/ 0 w 95"/>
                <a:gd name="T5" fmla="*/ 0 h 62"/>
                <a:gd name="T6" fmla="*/ 0 w 95"/>
                <a:gd name="T7" fmla="*/ 0 h 62"/>
                <a:gd name="T8" fmla="*/ 0 w 95"/>
                <a:gd name="T9" fmla="*/ 0 h 62"/>
                <a:gd name="T10" fmla="*/ 0 w 95"/>
                <a:gd name="T11" fmla="*/ 0 h 62"/>
                <a:gd name="T12" fmla="*/ 0 w 95"/>
                <a:gd name="T13" fmla="*/ 0 h 62"/>
                <a:gd name="T14" fmla="*/ 0 w 95"/>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62">
                  <a:moveTo>
                    <a:pt x="0" y="48"/>
                  </a:moveTo>
                  <a:lnTo>
                    <a:pt x="2" y="10"/>
                  </a:lnTo>
                  <a:lnTo>
                    <a:pt x="45" y="14"/>
                  </a:lnTo>
                  <a:lnTo>
                    <a:pt x="88" y="0"/>
                  </a:lnTo>
                  <a:lnTo>
                    <a:pt x="95" y="48"/>
                  </a:lnTo>
                  <a:lnTo>
                    <a:pt x="38" y="62"/>
                  </a:lnTo>
                  <a:lnTo>
                    <a:pt x="50" y="38"/>
                  </a:lnTo>
                  <a:lnTo>
                    <a:pt x="0" y="48"/>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2" name="Freeform 82"/>
            <p:cNvSpPr>
              <a:spLocks noChangeAspect="1"/>
            </p:cNvSpPr>
            <p:nvPr/>
          </p:nvSpPr>
          <p:spPr bwMode="auto">
            <a:xfrm>
              <a:off x="1749" y="865"/>
              <a:ext cx="68" cy="26"/>
            </a:xfrm>
            <a:custGeom>
              <a:avLst/>
              <a:gdLst>
                <a:gd name="T0" fmla="*/ 0 w 144"/>
                <a:gd name="T1" fmla="*/ 0 h 57"/>
                <a:gd name="T2" fmla="*/ 0 w 144"/>
                <a:gd name="T3" fmla="*/ 0 h 57"/>
                <a:gd name="T4" fmla="*/ 0 w 144"/>
                <a:gd name="T5" fmla="*/ 0 h 57"/>
                <a:gd name="T6" fmla="*/ 0 w 144"/>
                <a:gd name="T7" fmla="*/ 0 h 57"/>
                <a:gd name="T8" fmla="*/ 0 w 144"/>
                <a:gd name="T9" fmla="*/ 0 h 57"/>
                <a:gd name="T10" fmla="*/ 0 w 144"/>
                <a:gd name="T11" fmla="*/ 0 h 57"/>
                <a:gd name="T12" fmla="*/ 0 w 144"/>
                <a:gd name="T13" fmla="*/ 0 h 57"/>
                <a:gd name="T14" fmla="*/ 0 w 144"/>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4" h="57">
                  <a:moveTo>
                    <a:pt x="28" y="0"/>
                  </a:moveTo>
                  <a:lnTo>
                    <a:pt x="114" y="19"/>
                  </a:lnTo>
                  <a:lnTo>
                    <a:pt x="144" y="43"/>
                  </a:lnTo>
                  <a:lnTo>
                    <a:pt x="125" y="50"/>
                  </a:lnTo>
                  <a:lnTo>
                    <a:pt x="80" y="40"/>
                  </a:lnTo>
                  <a:lnTo>
                    <a:pt x="24" y="57"/>
                  </a:lnTo>
                  <a:lnTo>
                    <a:pt x="0" y="9"/>
                  </a:lnTo>
                  <a:lnTo>
                    <a:pt x="28"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3" name="Freeform 83"/>
            <p:cNvSpPr>
              <a:spLocks noChangeAspect="1"/>
            </p:cNvSpPr>
            <p:nvPr/>
          </p:nvSpPr>
          <p:spPr bwMode="auto">
            <a:xfrm>
              <a:off x="1838" y="877"/>
              <a:ext cx="38" cy="18"/>
            </a:xfrm>
            <a:custGeom>
              <a:avLst/>
              <a:gdLst>
                <a:gd name="T0" fmla="*/ 0 w 78"/>
                <a:gd name="T1" fmla="*/ 0 h 38"/>
                <a:gd name="T2" fmla="*/ 0 w 78"/>
                <a:gd name="T3" fmla="*/ 0 h 38"/>
                <a:gd name="T4" fmla="*/ 0 w 78"/>
                <a:gd name="T5" fmla="*/ 0 h 38"/>
                <a:gd name="T6" fmla="*/ 0 w 78"/>
                <a:gd name="T7" fmla="*/ 0 h 38"/>
                <a:gd name="T8" fmla="*/ 0 w 7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38">
                  <a:moveTo>
                    <a:pt x="12" y="0"/>
                  </a:moveTo>
                  <a:lnTo>
                    <a:pt x="78" y="28"/>
                  </a:lnTo>
                  <a:lnTo>
                    <a:pt x="36" y="38"/>
                  </a:lnTo>
                  <a:lnTo>
                    <a:pt x="0" y="24"/>
                  </a:lnTo>
                  <a:lnTo>
                    <a:pt x="1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4" name="Freeform 84"/>
            <p:cNvSpPr>
              <a:spLocks noChangeAspect="1"/>
            </p:cNvSpPr>
            <p:nvPr/>
          </p:nvSpPr>
          <p:spPr bwMode="auto">
            <a:xfrm>
              <a:off x="2758" y="898"/>
              <a:ext cx="56" cy="37"/>
            </a:xfrm>
            <a:custGeom>
              <a:avLst/>
              <a:gdLst>
                <a:gd name="T0" fmla="*/ 0 w 121"/>
                <a:gd name="T1" fmla="*/ 0 h 81"/>
                <a:gd name="T2" fmla="*/ 0 w 121"/>
                <a:gd name="T3" fmla="*/ 0 h 81"/>
                <a:gd name="T4" fmla="*/ 0 w 121"/>
                <a:gd name="T5" fmla="*/ 0 h 81"/>
                <a:gd name="T6" fmla="*/ 0 w 121"/>
                <a:gd name="T7" fmla="*/ 0 h 81"/>
                <a:gd name="T8" fmla="*/ 0 w 121"/>
                <a:gd name="T9" fmla="*/ 0 h 81"/>
                <a:gd name="T10" fmla="*/ 0 w 121"/>
                <a:gd name="T11" fmla="*/ 0 h 81"/>
                <a:gd name="T12" fmla="*/ 0 w 121"/>
                <a:gd name="T13" fmla="*/ 0 h 81"/>
                <a:gd name="T14" fmla="*/ 0 w 121"/>
                <a:gd name="T15" fmla="*/ 0 h 81"/>
                <a:gd name="T16" fmla="*/ 0 w 121"/>
                <a:gd name="T17" fmla="*/ 0 h 81"/>
                <a:gd name="T18" fmla="*/ 0 w 121"/>
                <a:gd name="T19" fmla="*/ 0 h 81"/>
                <a:gd name="T20" fmla="*/ 0 w 121"/>
                <a:gd name="T21" fmla="*/ 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 h="81">
                  <a:moveTo>
                    <a:pt x="0" y="33"/>
                  </a:moveTo>
                  <a:lnTo>
                    <a:pt x="38" y="33"/>
                  </a:lnTo>
                  <a:lnTo>
                    <a:pt x="45" y="19"/>
                  </a:lnTo>
                  <a:lnTo>
                    <a:pt x="22" y="14"/>
                  </a:lnTo>
                  <a:lnTo>
                    <a:pt x="22" y="0"/>
                  </a:lnTo>
                  <a:lnTo>
                    <a:pt x="100" y="0"/>
                  </a:lnTo>
                  <a:lnTo>
                    <a:pt x="104" y="14"/>
                  </a:lnTo>
                  <a:lnTo>
                    <a:pt x="90" y="33"/>
                  </a:lnTo>
                  <a:lnTo>
                    <a:pt x="121" y="43"/>
                  </a:lnTo>
                  <a:lnTo>
                    <a:pt x="62" y="81"/>
                  </a:lnTo>
                  <a:lnTo>
                    <a:pt x="0" y="33"/>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5" name="Freeform 85"/>
            <p:cNvSpPr>
              <a:spLocks noChangeAspect="1"/>
            </p:cNvSpPr>
            <p:nvPr/>
          </p:nvSpPr>
          <p:spPr bwMode="auto">
            <a:xfrm>
              <a:off x="2950" y="899"/>
              <a:ext cx="28" cy="16"/>
            </a:xfrm>
            <a:custGeom>
              <a:avLst/>
              <a:gdLst>
                <a:gd name="T0" fmla="*/ 0 w 59"/>
                <a:gd name="T1" fmla="*/ 0 h 36"/>
                <a:gd name="T2" fmla="*/ 0 w 59"/>
                <a:gd name="T3" fmla="*/ 0 h 36"/>
                <a:gd name="T4" fmla="*/ 0 w 59"/>
                <a:gd name="T5" fmla="*/ 0 h 36"/>
                <a:gd name="T6" fmla="*/ 0 w 59"/>
                <a:gd name="T7" fmla="*/ 0 h 36"/>
                <a:gd name="T8" fmla="*/ 0 w 59"/>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36">
                  <a:moveTo>
                    <a:pt x="47" y="0"/>
                  </a:moveTo>
                  <a:lnTo>
                    <a:pt x="59" y="24"/>
                  </a:lnTo>
                  <a:lnTo>
                    <a:pt x="2" y="36"/>
                  </a:lnTo>
                  <a:lnTo>
                    <a:pt x="0" y="5"/>
                  </a:lnTo>
                  <a:lnTo>
                    <a:pt x="47"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6" name="Freeform 86"/>
            <p:cNvSpPr>
              <a:spLocks noChangeAspect="1"/>
            </p:cNvSpPr>
            <p:nvPr/>
          </p:nvSpPr>
          <p:spPr bwMode="auto">
            <a:xfrm>
              <a:off x="1775" y="901"/>
              <a:ext cx="38" cy="13"/>
            </a:xfrm>
            <a:custGeom>
              <a:avLst/>
              <a:gdLst>
                <a:gd name="T0" fmla="*/ 0 w 81"/>
                <a:gd name="T1" fmla="*/ 1 h 26"/>
                <a:gd name="T2" fmla="*/ 0 w 81"/>
                <a:gd name="T3" fmla="*/ 0 h 26"/>
                <a:gd name="T4" fmla="*/ 0 w 81"/>
                <a:gd name="T5" fmla="*/ 1 h 26"/>
                <a:gd name="T6" fmla="*/ 0 w 81"/>
                <a:gd name="T7" fmla="*/ 1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6">
                  <a:moveTo>
                    <a:pt x="0" y="26"/>
                  </a:moveTo>
                  <a:lnTo>
                    <a:pt x="57" y="0"/>
                  </a:lnTo>
                  <a:lnTo>
                    <a:pt x="81" y="17"/>
                  </a:lnTo>
                  <a:lnTo>
                    <a:pt x="0" y="2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7" name="Freeform 87"/>
            <p:cNvSpPr>
              <a:spLocks noChangeAspect="1"/>
            </p:cNvSpPr>
            <p:nvPr/>
          </p:nvSpPr>
          <p:spPr bwMode="auto">
            <a:xfrm>
              <a:off x="2106" y="934"/>
              <a:ext cx="22" cy="12"/>
            </a:xfrm>
            <a:custGeom>
              <a:avLst/>
              <a:gdLst>
                <a:gd name="T0" fmla="*/ 0 w 48"/>
                <a:gd name="T1" fmla="*/ 0 h 26"/>
                <a:gd name="T2" fmla="*/ 0 w 48"/>
                <a:gd name="T3" fmla="*/ 0 h 26"/>
                <a:gd name="T4" fmla="*/ 0 w 48"/>
                <a:gd name="T5" fmla="*/ 0 h 26"/>
                <a:gd name="T6" fmla="*/ 0 w 48"/>
                <a:gd name="T7" fmla="*/ 0 h 26"/>
                <a:gd name="T8" fmla="*/ 0 w 4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6">
                  <a:moveTo>
                    <a:pt x="12" y="0"/>
                  </a:moveTo>
                  <a:lnTo>
                    <a:pt x="45" y="0"/>
                  </a:lnTo>
                  <a:lnTo>
                    <a:pt x="48" y="17"/>
                  </a:lnTo>
                  <a:lnTo>
                    <a:pt x="0" y="26"/>
                  </a:lnTo>
                  <a:lnTo>
                    <a:pt x="1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8" name="Freeform 88"/>
            <p:cNvSpPr>
              <a:spLocks noChangeAspect="1"/>
            </p:cNvSpPr>
            <p:nvPr/>
          </p:nvSpPr>
          <p:spPr bwMode="auto">
            <a:xfrm>
              <a:off x="3149" y="951"/>
              <a:ext cx="29" cy="14"/>
            </a:xfrm>
            <a:custGeom>
              <a:avLst/>
              <a:gdLst>
                <a:gd name="T0" fmla="*/ 0 w 61"/>
                <a:gd name="T1" fmla="*/ 0 h 31"/>
                <a:gd name="T2" fmla="*/ 0 w 61"/>
                <a:gd name="T3" fmla="*/ 0 h 31"/>
                <a:gd name="T4" fmla="*/ 0 w 61"/>
                <a:gd name="T5" fmla="*/ 0 h 31"/>
                <a:gd name="T6" fmla="*/ 0 w 6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31">
                  <a:moveTo>
                    <a:pt x="0" y="0"/>
                  </a:moveTo>
                  <a:lnTo>
                    <a:pt x="61" y="19"/>
                  </a:lnTo>
                  <a:lnTo>
                    <a:pt x="9" y="31"/>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19" name="Freeform 89"/>
            <p:cNvSpPr>
              <a:spLocks noChangeAspect="1"/>
            </p:cNvSpPr>
            <p:nvPr/>
          </p:nvSpPr>
          <p:spPr bwMode="auto">
            <a:xfrm>
              <a:off x="2787" y="952"/>
              <a:ext cx="27" cy="19"/>
            </a:xfrm>
            <a:custGeom>
              <a:avLst/>
              <a:gdLst>
                <a:gd name="T0" fmla="*/ 0 w 59"/>
                <a:gd name="T1" fmla="*/ 0 h 40"/>
                <a:gd name="T2" fmla="*/ 0 w 59"/>
                <a:gd name="T3" fmla="*/ 0 h 40"/>
                <a:gd name="T4" fmla="*/ 0 w 59"/>
                <a:gd name="T5" fmla="*/ 0 h 40"/>
                <a:gd name="T6" fmla="*/ 0 w 59"/>
                <a:gd name="T7" fmla="*/ 0 h 40"/>
                <a:gd name="T8" fmla="*/ 0 w 59"/>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40">
                  <a:moveTo>
                    <a:pt x="12" y="0"/>
                  </a:moveTo>
                  <a:lnTo>
                    <a:pt x="59" y="28"/>
                  </a:lnTo>
                  <a:lnTo>
                    <a:pt x="28" y="40"/>
                  </a:lnTo>
                  <a:lnTo>
                    <a:pt x="0" y="21"/>
                  </a:lnTo>
                  <a:lnTo>
                    <a:pt x="1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0" name="Freeform 90"/>
            <p:cNvSpPr>
              <a:spLocks noChangeAspect="1"/>
            </p:cNvSpPr>
            <p:nvPr/>
          </p:nvSpPr>
          <p:spPr bwMode="auto">
            <a:xfrm>
              <a:off x="432" y="1002"/>
              <a:ext cx="75" cy="39"/>
            </a:xfrm>
            <a:custGeom>
              <a:avLst/>
              <a:gdLst>
                <a:gd name="T0" fmla="*/ 0 w 158"/>
                <a:gd name="T1" fmla="*/ 0 h 83"/>
                <a:gd name="T2" fmla="*/ 1 w 158"/>
                <a:gd name="T3" fmla="*/ 0 h 83"/>
                <a:gd name="T4" fmla="*/ 0 w 158"/>
                <a:gd name="T5" fmla="*/ 0 h 83"/>
                <a:gd name="T6" fmla="*/ 0 w 158"/>
                <a:gd name="T7" fmla="*/ 0 h 83"/>
                <a:gd name="T8" fmla="*/ 0 w 158"/>
                <a:gd name="T9" fmla="*/ 0 h 83"/>
                <a:gd name="T10" fmla="*/ 0 w 158"/>
                <a:gd name="T11" fmla="*/ 0 h 83"/>
                <a:gd name="T12" fmla="*/ 0 w 158"/>
                <a:gd name="T13" fmla="*/ 0 h 83"/>
                <a:gd name="T14" fmla="*/ 0 w 158"/>
                <a:gd name="T15" fmla="*/ 0 h 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83">
                  <a:moveTo>
                    <a:pt x="102" y="0"/>
                  </a:moveTo>
                  <a:lnTo>
                    <a:pt x="158" y="45"/>
                  </a:lnTo>
                  <a:lnTo>
                    <a:pt x="90" y="83"/>
                  </a:lnTo>
                  <a:lnTo>
                    <a:pt x="9" y="71"/>
                  </a:lnTo>
                  <a:lnTo>
                    <a:pt x="0" y="7"/>
                  </a:lnTo>
                  <a:lnTo>
                    <a:pt x="16" y="5"/>
                  </a:lnTo>
                  <a:lnTo>
                    <a:pt x="31" y="24"/>
                  </a:lnTo>
                  <a:lnTo>
                    <a:pt x="10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1" name="Freeform 91"/>
            <p:cNvSpPr>
              <a:spLocks noChangeAspect="1"/>
            </p:cNvSpPr>
            <p:nvPr/>
          </p:nvSpPr>
          <p:spPr bwMode="auto">
            <a:xfrm>
              <a:off x="2890" y="1017"/>
              <a:ext cx="58" cy="35"/>
            </a:xfrm>
            <a:custGeom>
              <a:avLst/>
              <a:gdLst>
                <a:gd name="T0" fmla="*/ 0 w 123"/>
                <a:gd name="T1" fmla="*/ 0 h 76"/>
                <a:gd name="T2" fmla="*/ 0 w 123"/>
                <a:gd name="T3" fmla="*/ 0 h 76"/>
                <a:gd name="T4" fmla="*/ 0 w 123"/>
                <a:gd name="T5" fmla="*/ 0 h 76"/>
                <a:gd name="T6" fmla="*/ 0 w 123"/>
                <a:gd name="T7" fmla="*/ 0 h 76"/>
                <a:gd name="T8" fmla="*/ 0 w 123"/>
                <a:gd name="T9" fmla="*/ 0 h 76"/>
                <a:gd name="T10" fmla="*/ 0 w 123"/>
                <a:gd name="T11" fmla="*/ 0 h 76"/>
                <a:gd name="T12" fmla="*/ 0 w 123"/>
                <a:gd name="T13" fmla="*/ 0 h 76"/>
                <a:gd name="T14" fmla="*/ 0 w 123"/>
                <a:gd name="T15" fmla="*/ 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3" h="76">
                  <a:moveTo>
                    <a:pt x="0" y="61"/>
                  </a:moveTo>
                  <a:lnTo>
                    <a:pt x="26" y="0"/>
                  </a:lnTo>
                  <a:lnTo>
                    <a:pt x="64" y="2"/>
                  </a:lnTo>
                  <a:lnTo>
                    <a:pt x="123" y="47"/>
                  </a:lnTo>
                  <a:lnTo>
                    <a:pt x="109" y="61"/>
                  </a:lnTo>
                  <a:lnTo>
                    <a:pt x="61" y="45"/>
                  </a:lnTo>
                  <a:lnTo>
                    <a:pt x="23" y="76"/>
                  </a:lnTo>
                  <a:lnTo>
                    <a:pt x="0" y="61"/>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2" name="Freeform 92"/>
            <p:cNvSpPr>
              <a:spLocks noChangeAspect="1"/>
            </p:cNvSpPr>
            <p:nvPr/>
          </p:nvSpPr>
          <p:spPr bwMode="auto">
            <a:xfrm>
              <a:off x="2183" y="1034"/>
              <a:ext cx="28" cy="13"/>
            </a:xfrm>
            <a:custGeom>
              <a:avLst/>
              <a:gdLst>
                <a:gd name="T0" fmla="*/ 0 w 59"/>
                <a:gd name="T1" fmla="*/ 0 h 28"/>
                <a:gd name="T2" fmla="*/ 0 w 59"/>
                <a:gd name="T3" fmla="*/ 0 h 28"/>
                <a:gd name="T4" fmla="*/ 0 w 59"/>
                <a:gd name="T5" fmla="*/ 0 h 28"/>
                <a:gd name="T6" fmla="*/ 0 w 59"/>
                <a:gd name="T7" fmla="*/ 0 h 28"/>
                <a:gd name="T8" fmla="*/ 0 w 59"/>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28">
                  <a:moveTo>
                    <a:pt x="0" y="23"/>
                  </a:moveTo>
                  <a:lnTo>
                    <a:pt x="21" y="0"/>
                  </a:lnTo>
                  <a:lnTo>
                    <a:pt x="59" y="9"/>
                  </a:lnTo>
                  <a:lnTo>
                    <a:pt x="59" y="28"/>
                  </a:lnTo>
                  <a:lnTo>
                    <a:pt x="0" y="23"/>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3" name="Freeform 93"/>
            <p:cNvSpPr>
              <a:spLocks noChangeAspect="1"/>
            </p:cNvSpPr>
            <p:nvPr/>
          </p:nvSpPr>
          <p:spPr bwMode="auto">
            <a:xfrm>
              <a:off x="567" y="1097"/>
              <a:ext cx="67" cy="98"/>
            </a:xfrm>
            <a:custGeom>
              <a:avLst/>
              <a:gdLst>
                <a:gd name="T0" fmla="*/ 0 w 142"/>
                <a:gd name="T1" fmla="*/ 0 h 214"/>
                <a:gd name="T2" fmla="*/ 0 w 142"/>
                <a:gd name="T3" fmla="*/ 0 h 214"/>
                <a:gd name="T4" fmla="*/ 0 w 142"/>
                <a:gd name="T5" fmla="*/ 0 h 214"/>
                <a:gd name="T6" fmla="*/ 0 w 142"/>
                <a:gd name="T7" fmla="*/ 0 h 214"/>
                <a:gd name="T8" fmla="*/ 0 w 142"/>
                <a:gd name="T9" fmla="*/ 0 h 214"/>
                <a:gd name="T10" fmla="*/ 0 w 142"/>
                <a:gd name="T11" fmla="*/ 0 h 214"/>
                <a:gd name="T12" fmla="*/ 0 w 142"/>
                <a:gd name="T13" fmla="*/ 0 h 214"/>
                <a:gd name="T14" fmla="*/ 0 w 142"/>
                <a:gd name="T15" fmla="*/ 0 h 214"/>
                <a:gd name="T16" fmla="*/ 0 w 142"/>
                <a:gd name="T17" fmla="*/ 1 h 214"/>
                <a:gd name="T18" fmla="*/ 0 w 142"/>
                <a:gd name="T19" fmla="*/ 1 h 214"/>
                <a:gd name="T20" fmla="*/ 0 w 142"/>
                <a:gd name="T21" fmla="*/ 1 h 214"/>
                <a:gd name="T22" fmla="*/ 0 w 142"/>
                <a:gd name="T23" fmla="*/ 1 h 214"/>
                <a:gd name="T24" fmla="*/ 0 w 142"/>
                <a:gd name="T25" fmla="*/ 1 h 214"/>
                <a:gd name="T26" fmla="*/ 0 w 142"/>
                <a:gd name="T27" fmla="*/ 0 h 214"/>
                <a:gd name="T28" fmla="*/ 0 w 142"/>
                <a:gd name="T29" fmla="*/ 0 h 214"/>
                <a:gd name="T30" fmla="*/ 0 w 142"/>
                <a:gd name="T31" fmla="*/ 0 h 214"/>
                <a:gd name="T32" fmla="*/ 0 w 142"/>
                <a:gd name="T33" fmla="*/ 0 h 214"/>
                <a:gd name="T34" fmla="*/ 0 w 142"/>
                <a:gd name="T35" fmla="*/ 0 h 214"/>
                <a:gd name="T36" fmla="*/ 0 w 142"/>
                <a:gd name="T37" fmla="*/ 0 h 2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214">
                  <a:moveTo>
                    <a:pt x="10" y="0"/>
                  </a:moveTo>
                  <a:lnTo>
                    <a:pt x="55" y="3"/>
                  </a:lnTo>
                  <a:lnTo>
                    <a:pt x="43" y="24"/>
                  </a:lnTo>
                  <a:lnTo>
                    <a:pt x="71" y="27"/>
                  </a:lnTo>
                  <a:lnTo>
                    <a:pt x="62" y="62"/>
                  </a:lnTo>
                  <a:lnTo>
                    <a:pt x="140" y="136"/>
                  </a:lnTo>
                  <a:lnTo>
                    <a:pt x="140" y="140"/>
                  </a:lnTo>
                  <a:lnTo>
                    <a:pt x="142" y="164"/>
                  </a:lnTo>
                  <a:lnTo>
                    <a:pt x="135" y="183"/>
                  </a:lnTo>
                  <a:lnTo>
                    <a:pt x="3" y="214"/>
                  </a:lnTo>
                  <a:lnTo>
                    <a:pt x="0" y="202"/>
                  </a:lnTo>
                  <a:lnTo>
                    <a:pt x="31" y="178"/>
                  </a:lnTo>
                  <a:lnTo>
                    <a:pt x="19" y="178"/>
                  </a:lnTo>
                  <a:lnTo>
                    <a:pt x="24" y="148"/>
                  </a:lnTo>
                  <a:lnTo>
                    <a:pt x="55" y="126"/>
                  </a:lnTo>
                  <a:lnTo>
                    <a:pt x="43" y="105"/>
                  </a:lnTo>
                  <a:lnTo>
                    <a:pt x="31" y="105"/>
                  </a:lnTo>
                  <a:lnTo>
                    <a:pt x="5" y="62"/>
                  </a:lnTo>
                  <a:lnTo>
                    <a:pt x="1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4" name="Freeform 94"/>
            <p:cNvSpPr>
              <a:spLocks noChangeAspect="1"/>
            </p:cNvSpPr>
            <p:nvPr/>
          </p:nvSpPr>
          <p:spPr bwMode="auto">
            <a:xfrm>
              <a:off x="536" y="1134"/>
              <a:ext cx="40" cy="47"/>
            </a:xfrm>
            <a:custGeom>
              <a:avLst/>
              <a:gdLst>
                <a:gd name="T0" fmla="*/ 0 w 85"/>
                <a:gd name="T1" fmla="*/ 0 h 102"/>
                <a:gd name="T2" fmla="*/ 0 w 85"/>
                <a:gd name="T3" fmla="*/ 0 h 102"/>
                <a:gd name="T4" fmla="*/ 0 w 85"/>
                <a:gd name="T5" fmla="*/ 0 h 102"/>
                <a:gd name="T6" fmla="*/ 0 w 85"/>
                <a:gd name="T7" fmla="*/ 0 h 102"/>
                <a:gd name="T8" fmla="*/ 0 w 85"/>
                <a:gd name="T9" fmla="*/ 0 h 102"/>
                <a:gd name="T10" fmla="*/ 0 w 85"/>
                <a:gd name="T11" fmla="*/ 0 h 102"/>
                <a:gd name="T12" fmla="*/ 0 w 85"/>
                <a:gd name="T13" fmla="*/ 0 h 102"/>
                <a:gd name="T14" fmla="*/ 0 w 85"/>
                <a:gd name="T15" fmla="*/ 0 h 102"/>
                <a:gd name="T16" fmla="*/ 0 w 85"/>
                <a:gd name="T17" fmla="*/ 0 h 102"/>
                <a:gd name="T18" fmla="*/ 0 w 85"/>
                <a:gd name="T19" fmla="*/ 0 h 102"/>
                <a:gd name="T20" fmla="*/ 0 w 85"/>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102">
                  <a:moveTo>
                    <a:pt x="36" y="0"/>
                  </a:moveTo>
                  <a:lnTo>
                    <a:pt x="76" y="5"/>
                  </a:lnTo>
                  <a:lnTo>
                    <a:pt x="85" y="31"/>
                  </a:lnTo>
                  <a:lnTo>
                    <a:pt x="76" y="83"/>
                  </a:lnTo>
                  <a:lnTo>
                    <a:pt x="7" y="102"/>
                  </a:lnTo>
                  <a:lnTo>
                    <a:pt x="5" y="93"/>
                  </a:lnTo>
                  <a:lnTo>
                    <a:pt x="0" y="76"/>
                  </a:lnTo>
                  <a:lnTo>
                    <a:pt x="17" y="52"/>
                  </a:lnTo>
                  <a:lnTo>
                    <a:pt x="5" y="21"/>
                  </a:lnTo>
                  <a:lnTo>
                    <a:pt x="36" y="24"/>
                  </a:lnTo>
                  <a:lnTo>
                    <a:pt x="36"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5" name="Freeform 95"/>
            <p:cNvSpPr>
              <a:spLocks noChangeAspect="1"/>
            </p:cNvSpPr>
            <p:nvPr/>
          </p:nvSpPr>
          <p:spPr bwMode="auto">
            <a:xfrm>
              <a:off x="2504" y="1148"/>
              <a:ext cx="26" cy="25"/>
            </a:xfrm>
            <a:custGeom>
              <a:avLst/>
              <a:gdLst>
                <a:gd name="T0" fmla="*/ 0 w 54"/>
                <a:gd name="T1" fmla="*/ 0 h 54"/>
                <a:gd name="T2" fmla="*/ 0 w 54"/>
                <a:gd name="T3" fmla="*/ 0 h 54"/>
                <a:gd name="T4" fmla="*/ 0 w 54"/>
                <a:gd name="T5" fmla="*/ 0 h 54"/>
                <a:gd name="T6" fmla="*/ 0 w 54"/>
                <a:gd name="T7" fmla="*/ 0 h 54"/>
                <a:gd name="T8" fmla="*/ 0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a:moveTo>
                    <a:pt x="30" y="0"/>
                  </a:moveTo>
                  <a:lnTo>
                    <a:pt x="54" y="38"/>
                  </a:lnTo>
                  <a:lnTo>
                    <a:pt x="30" y="54"/>
                  </a:lnTo>
                  <a:lnTo>
                    <a:pt x="0" y="19"/>
                  </a:lnTo>
                  <a:lnTo>
                    <a:pt x="3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6" name="Freeform 96"/>
            <p:cNvSpPr>
              <a:spLocks noChangeAspect="1"/>
            </p:cNvSpPr>
            <p:nvPr/>
          </p:nvSpPr>
          <p:spPr bwMode="auto">
            <a:xfrm>
              <a:off x="1801" y="1151"/>
              <a:ext cx="22" cy="83"/>
            </a:xfrm>
            <a:custGeom>
              <a:avLst/>
              <a:gdLst>
                <a:gd name="T0" fmla="*/ 0 w 47"/>
                <a:gd name="T1" fmla="*/ 0 h 180"/>
                <a:gd name="T2" fmla="*/ 0 w 47"/>
                <a:gd name="T3" fmla="*/ 0 h 180"/>
                <a:gd name="T4" fmla="*/ 0 w 47"/>
                <a:gd name="T5" fmla="*/ 1 h 180"/>
                <a:gd name="T6" fmla="*/ 0 w 47"/>
                <a:gd name="T7" fmla="*/ 1 h 180"/>
                <a:gd name="T8" fmla="*/ 0 w 47"/>
                <a:gd name="T9" fmla="*/ 0 h 180"/>
                <a:gd name="T10" fmla="*/ 0 w 47"/>
                <a:gd name="T11" fmla="*/ 0 h 180"/>
                <a:gd name="T12" fmla="*/ 0 w 47"/>
                <a:gd name="T13" fmla="*/ 0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80">
                  <a:moveTo>
                    <a:pt x="47" y="133"/>
                  </a:moveTo>
                  <a:lnTo>
                    <a:pt x="16" y="118"/>
                  </a:lnTo>
                  <a:lnTo>
                    <a:pt x="28" y="180"/>
                  </a:lnTo>
                  <a:lnTo>
                    <a:pt x="0" y="180"/>
                  </a:lnTo>
                  <a:lnTo>
                    <a:pt x="0" y="2"/>
                  </a:lnTo>
                  <a:lnTo>
                    <a:pt x="12" y="0"/>
                  </a:lnTo>
                  <a:lnTo>
                    <a:pt x="47" y="133"/>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7" name="Freeform 97"/>
            <p:cNvSpPr>
              <a:spLocks noChangeAspect="1"/>
            </p:cNvSpPr>
            <p:nvPr/>
          </p:nvSpPr>
          <p:spPr bwMode="auto">
            <a:xfrm>
              <a:off x="3122" y="1181"/>
              <a:ext cx="54" cy="37"/>
            </a:xfrm>
            <a:custGeom>
              <a:avLst/>
              <a:gdLst>
                <a:gd name="T0" fmla="*/ 0 w 112"/>
                <a:gd name="T1" fmla="*/ 0 h 81"/>
                <a:gd name="T2" fmla="*/ 0 w 112"/>
                <a:gd name="T3" fmla="*/ 0 h 81"/>
                <a:gd name="T4" fmla="*/ 0 w 112"/>
                <a:gd name="T5" fmla="*/ 0 h 81"/>
                <a:gd name="T6" fmla="*/ 0 w 112"/>
                <a:gd name="T7" fmla="*/ 0 h 81"/>
                <a:gd name="T8" fmla="*/ 0 w 112"/>
                <a:gd name="T9" fmla="*/ 0 h 81"/>
                <a:gd name="T10" fmla="*/ 0 w 112"/>
                <a:gd name="T11" fmla="*/ 0 h 81"/>
                <a:gd name="T12" fmla="*/ 0 w 112"/>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 h="81">
                  <a:moveTo>
                    <a:pt x="48" y="0"/>
                  </a:moveTo>
                  <a:lnTo>
                    <a:pt x="64" y="5"/>
                  </a:lnTo>
                  <a:lnTo>
                    <a:pt x="55" y="36"/>
                  </a:lnTo>
                  <a:lnTo>
                    <a:pt x="100" y="36"/>
                  </a:lnTo>
                  <a:lnTo>
                    <a:pt x="112" y="81"/>
                  </a:lnTo>
                  <a:lnTo>
                    <a:pt x="0" y="81"/>
                  </a:lnTo>
                  <a:lnTo>
                    <a:pt x="48"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8" name="Freeform 98"/>
            <p:cNvSpPr>
              <a:spLocks noChangeAspect="1"/>
            </p:cNvSpPr>
            <p:nvPr/>
          </p:nvSpPr>
          <p:spPr bwMode="auto">
            <a:xfrm>
              <a:off x="1615" y="1420"/>
              <a:ext cx="18" cy="33"/>
            </a:xfrm>
            <a:custGeom>
              <a:avLst/>
              <a:gdLst>
                <a:gd name="T0" fmla="*/ 1 w 35"/>
                <a:gd name="T1" fmla="*/ 0 h 71"/>
                <a:gd name="T2" fmla="*/ 1 w 35"/>
                <a:gd name="T3" fmla="*/ 0 h 71"/>
                <a:gd name="T4" fmla="*/ 1 w 35"/>
                <a:gd name="T5" fmla="*/ 0 h 71"/>
                <a:gd name="T6" fmla="*/ 0 w 35"/>
                <a:gd name="T7" fmla="*/ 0 h 71"/>
                <a:gd name="T8" fmla="*/ 1 w 35"/>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71">
                  <a:moveTo>
                    <a:pt x="21" y="0"/>
                  </a:moveTo>
                  <a:lnTo>
                    <a:pt x="35" y="10"/>
                  </a:lnTo>
                  <a:lnTo>
                    <a:pt x="11" y="71"/>
                  </a:lnTo>
                  <a:lnTo>
                    <a:pt x="0" y="50"/>
                  </a:lnTo>
                  <a:lnTo>
                    <a:pt x="21"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29" name="Freeform 99"/>
            <p:cNvSpPr>
              <a:spLocks noChangeAspect="1"/>
            </p:cNvSpPr>
            <p:nvPr/>
          </p:nvSpPr>
          <p:spPr bwMode="auto">
            <a:xfrm>
              <a:off x="2906" y="1434"/>
              <a:ext cx="96" cy="36"/>
            </a:xfrm>
            <a:custGeom>
              <a:avLst/>
              <a:gdLst>
                <a:gd name="T0" fmla="*/ 0 w 206"/>
                <a:gd name="T1" fmla="*/ 0 h 76"/>
                <a:gd name="T2" fmla="*/ 0 w 206"/>
                <a:gd name="T3" fmla="*/ 0 h 76"/>
                <a:gd name="T4" fmla="*/ 0 w 206"/>
                <a:gd name="T5" fmla="*/ 0 h 76"/>
                <a:gd name="T6" fmla="*/ 0 w 206"/>
                <a:gd name="T7" fmla="*/ 0 h 76"/>
                <a:gd name="T8" fmla="*/ 0 w 206"/>
                <a:gd name="T9" fmla="*/ 0 h 76"/>
                <a:gd name="T10" fmla="*/ 1 w 206"/>
                <a:gd name="T11" fmla="*/ 0 h 76"/>
                <a:gd name="T12" fmla="*/ 0 w 206"/>
                <a:gd name="T13" fmla="*/ 0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6" h="76">
                  <a:moveTo>
                    <a:pt x="118" y="76"/>
                  </a:moveTo>
                  <a:lnTo>
                    <a:pt x="135" y="60"/>
                  </a:lnTo>
                  <a:lnTo>
                    <a:pt x="66" y="29"/>
                  </a:lnTo>
                  <a:lnTo>
                    <a:pt x="0" y="36"/>
                  </a:lnTo>
                  <a:lnTo>
                    <a:pt x="71" y="0"/>
                  </a:lnTo>
                  <a:lnTo>
                    <a:pt x="206" y="64"/>
                  </a:lnTo>
                  <a:lnTo>
                    <a:pt x="118" y="7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0" name="Freeform 100"/>
            <p:cNvSpPr>
              <a:spLocks noChangeAspect="1"/>
            </p:cNvSpPr>
            <p:nvPr/>
          </p:nvSpPr>
          <p:spPr bwMode="auto">
            <a:xfrm>
              <a:off x="2993" y="1468"/>
              <a:ext cx="53" cy="16"/>
            </a:xfrm>
            <a:custGeom>
              <a:avLst/>
              <a:gdLst>
                <a:gd name="T0" fmla="*/ 0 w 109"/>
                <a:gd name="T1" fmla="*/ 0 h 36"/>
                <a:gd name="T2" fmla="*/ 0 w 109"/>
                <a:gd name="T3" fmla="*/ 0 h 36"/>
                <a:gd name="T4" fmla="*/ 0 w 109"/>
                <a:gd name="T5" fmla="*/ 0 h 36"/>
                <a:gd name="T6" fmla="*/ 0 w 109"/>
                <a:gd name="T7" fmla="*/ 0 h 36"/>
                <a:gd name="T8" fmla="*/ 0 w 109"/>
                <a:gd name="T9" fmla="*/ 0 h 36"/>
                <a:gd name="T10" fmla="*/ 0 w 109"/>
                <a:gd name="T11" fmla="*/ 0 h 36"/>
                <a:gd name="T12" fmla="*/ 0 w 109"/>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 h="36">
                  <a:moveTo>
                    <a:pt x="0" y="36"/>
                  </a:moveTo>
                  <a:lnTo>
                    <a:pt x="2" y="26"/>
                  </a:lnTo>
                  <a:lnTo>
                    <a:pt x="26" y="21"/>
                  </a:lnTo>
                  <a:lnTo>
                    <a:pt x="24" y="0"/>
                  </a:lnTo>
                  <a:lnTo>
                    <a:pt x="109" y="7"/>
                  </a:lnTo>
                  <a:lnTo>
                    <a:pt x="109" y="31"/>
                  </a:lnTo>
                  <a:lnTo>
                    <a:pt x="0" y="3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1" name="Freeform 101"/>
            <p:cNvSpPr>
              <a:spLocks noChangeAspect="1"/>
            </p:cNvSpPr>
            <p:nvPr/>
          </p:nvSpPr>
          <p:spPr bwMode="auto">
            <a:xfrm>
              <a:off x="1593" y="1533"/>
              <a:ext cx="24" cy="27"/>
            </a:xfrm>
            <a:custGeom>
              <a:avLst/>
              <a:gdLst>
                <a:gd name="T0" fmla="*/ 0 w 50"/>
                <a:gd name="T1" fmla="*/ 0 h 59"/>
                <a:gd name="T2" fmla="*/ 0 w 50"/>
                <a:gd name="T3" fmla="*/ 0 h 59"/>
                <a:gd name="T4" fmla="*/ 0 w 50"/>
                <a:gd name="T5" fmla="*/ 0 h 59"/>
                <a:gd name="T6" fmla="*/ 0 w 50"/>
                <a:gd name="T7" fmla="*/ 0 h 59"/>
                <a:gd name="T8" fmla="*/ 0 w 50"/>
                <a:gd name="T9" fmla="*/ 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41" y="0"/>
                  </a:moveTo>
                  <a:lnTo>
                    <a:pt x="50" y="19"/>
                  </a:lnTo>
                  <a:lnTo>
                    <a:pt x="0" y="59"/>
                  </a:lnTo>
                  <a:lnTo>
                    <a:pt x="0" y="47"/>
                  </a:lnTo>
                  <a:lnTo>
                    <a:pt x="41"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2" name="Freeform 102"/>
            <p:cNvSpPr>
              <a:spLocks noChangeAspect="1"/>
            </p:cNvSpPr>
            <p:nvPr/>
          </p:nvSpPr>
          <p:spPr bwMode="auto">
            <a:xfrm>
              <a:off x="1282" y="1549"/>
              <a:ext cx="25" cy="31"/>
            </a:xfrm>
            <a:custGeom>
              <a:avLst/>
              <a:gdLst>
                <a:gd name="T0" fmla="*/ 0 w 52"/>
                <a:gd name="T1" fmla="*/ 0 h 69"/>
                <a:gd name="T2" fmla="*/ 0 w 52"/>
                <a:gd name="T3" fmla="*/ 0 h 69"/>
                <a:gd name="T4" fmla="*/ 0 w 52"/>
                <a:gd name="T5" fmla="*/ 0 h 69"/>
                <a:gd name="T6" fmla="*/ 0 w 52"/>
                <a:gd name="T7" fmla="*/ 0 h 69"/>
                <a:gd name="T8" fmla="*/ 0 w 52"/>
                <a:gd name="T9" fmla="*/ 0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69">
                  <a:moveTo>
                    <a:pt x="14" y="0"/>
                  </a:moveTo>
                  <a:lnTo>
                    <a:pt x="52" y="55"/>
                  </a:lnTo>
                  <a:lnTo>
                    <a:pt x="9" y="69"/>
                  </a:lnTo>
                  <a:lnTo>
                    <a:pt x="0" y="12"/>
                  </a:lnTo>
                  <a:lnTo>
                    <a:pt x="14"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3" name="Freeform 103"/>
            <p:cNvSpPr>
              <a:spLocks noChangeAspect="1"/>
            </p:cNvSpPr>
            <p:nvPr/>
          </p:nvSpPr>
          <p:spPr bwMode="auto">
            <a:xfrm>
              <a:off x="1523" y="1569"/>
              <a:ext cx="91" cy="87"/>
            </a:xfrm>
            <a:custGeom>
              <a:avLst/>
              <a:gdLst>
                <a:gd name="T0" fmla="*/ 0 w 192"/>
                <a:gd name="T1" fmla="*/ 0 h 188"/>
                <a:gd name="T2" fmla="*/ 1 w 192"/>
                <a:gd name="T3" fmla="*/ 0 h 188"/>
                <a:gd name="T4" fmla="*/ 1 w 192"/>
                <a:gd name="T5" fmla="*/ 0 h 188"/>
                <a:gd name="T6" fmla="*/ 1 w 192"/>
                <a:gd name="T7" fmla="*/ 0 h 188"/>
                <a:gd name="T8" fmla="*/ 0 w 192"/>
                <a:gd name="T9" fmla="*/ 1 h 188"/>
                <a:gd name="T10" fmla="*/ 0 w 192"/>
                <a:gd name="T11" fmla="*/ 1 h 188"/>
                <a:gd name="T12" fmla="*/ 0 w 192"/>
                <a:gd name="T13" fmla="*/ 0 h 188"/>
                <a:gd name="T14" fmla="*/ 0 w 192"/>
                <a:gd name="T15" fmla="*/ 0 h 188"/>
                <a:gd name="T16" fmla="*/ 0 w 192"/>
                <a:gd name="T17" fmla="*/ 0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88">
                  <a:moveTo>
                    <a:pt x="138" y="0"/>
                  </a:moveTo>
                  <a:lnTo>
                    <a:pt x="192" y="29"/>
                  </a:lnTo>
                  <a:lnTo>
                    <a:pt x="161" y="69"/>
                  </a:lnTo>
                  <a:lnTo>
                    <a:pt x="180" y="107"/>
                  </a:lnTo>
                  <a:lnTo>
                    <a:pt x="124" y="188"/>
                  </a:lnTo>
                  <a:lnTo>
                    <a:pt x="24" y="171"/>
                  </a:lnTo>
                  <a:lnTo>
                    <a:pt x="0" y="93"/>
                  </a:lnTo>
                  <a:lnTo>
                    <a:pt x="38" y="93"/>
                  </a:lnTo>
                  <a:lnTo>
                    <a:pt x="138"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4" name="Freeform 104"/>
            <p:cNvSpPr>
              <a:spLocks noChangeAspect="1" noEditPoints="1"/>
            </p:cNvSpPr>
            <p:nvPr/>
          </p:nvSpPr>
          <p:spPr bwMode="auto">
            <a:xfrm>
              <a:off x="1410" y="1580"/>
              <a:ext cx="171" cy="114"/>
            </a:xfrm>
            <a:custGeom>
              <a:avLst/>
              <a:gdLst>
                <a:gd name="T0" fmla="*/ 1 w 363"/>
                <a:gd name="T1" fmla="*/ 1 h 249"/>
                <a:gd name="T2" fmla="*/ 0 w 363"/>
                <a:gd name="T3" fmla="*/ 0 h 249"/>
                <a:gd name="T4" fmla="*/ 0 w 363"/>
                <a:gd name="T5" fmla="*/ 0 h 249"/>
                <a:gd name="T6" fmla="*/ 0 w 363"/>
                <a:gd name="T7" fmla="*/ 0 h 249"/>
                <a:gd name="T8" fmla="*/ 1 w 363"/>
                <a:gd name="T9" fmla="*/ 0 h 249"/>
                <a:gd name="T10" fmla="*/ 1 w 363"/>
                <a:gd name="T11" fmla="*/ 1 h 249"/>
                <a:gd name="T12" fmla="*/ 1 w 363"/>
                <a:gd name="T13" fmla="*/ 1 h 249"/>
                <a:gd name="T14" fmla="*/ 2 w 363"/>
                <a:gd name="T15" fmla="*/ 1 h 249"/>
                <a:gd name="T16" fmla="*/ 2 w 363"/>
                <a:gd name="T17" fmla="*/ 1 h 249"/>
                <a:gd name="T18" fmla="*/ 1 w 363"/>
                <a:gd name="T19" fmla="*/ 1 h 249"/>
                <a:gd name="T20" fmla="*/ 1 w 363"/>
                <a:gd name="T21" fmla="*/ 1 h 249"/>
                <a:gd name="T22" fmla="*/ 1 w 363"/>
                <a:gd name="T23" fmla="*/ 1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3" h="249">
                  <a:moveTo>
                    <a:pt x="190" y="204"/>
                  </a:moveTo>
                  <a:lnTo>
                    <a:pt x="97" y="125"/>
                  </a:lnTo>
                  <a:lnTo>
                    <a:pt x="0" y="0"/>
                  </a:lnTo>
                  <a:lnTo>
                    <a:pt x="130" y="80"/>
                  </a:lnTo>
                  <a:lnTo>
                    <a:pt x="187" y="142"/>
                  </a:lnTo>
                  <a:lnTo>
                    <a:pt x="190" y="204"/>
                  </a:lnTo>
                  <a:close/>
                  <a:moveTo>
                    <a:pt x="273" y="206"/>
                  </a:moveTo>
                  <a:lnTo>
                    <a:pt x="363" y="235"/>
                  </a:lnTo>
                  <a:lnTo>
                    <a:pt x="346" y="249"/>
                  </a:lnTo>
                  <a:lnTo>
                    <a:pt x="218" y="228"/>
                  </a:lnTo>
                  <a:lnTo>
                    <a:pt x="202" y="211"/>
                  </a:lnTo>
                  <a:lnTo>
                    <a:pt x="273" y="206"/>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5" name="Freeform 105"/>
            <p:cNvSpPr>
              <a:spLocks noChangeAspect="1"/>
            </p:cNvSpPr>
            <p:nvPr/>
          </p:nvSpPr>
          <p:spPr bwMode="auto">
            <a:xfrm>
              <a:off x="1680" y="1608"/>
              <a:ext cx="13" cy="23"/>
            </a:xfrm>
            <a:custGeom>
              <a:avLst/>
              <a:gdLst>
                <a:gd name="T0" fmla="*/ 0 w 26"/>
                <a:gd name="T1" fmla="*/ 0 h 50"/>
                <a:gd name="T2" fmla="*/ 1 w 26"/>
                <a:gd name="T3" fmla="*/ 0 h 50"/>
                <a:gd name="T4" fmla="*/ 1 w 26"/>
                <a:gd name="T5" fmla="*/ 0 h 50"/>
                <a:gd name="T6" fmla="*/ 1 w 26"/>
                <a:gd name="T7" fmla="*/ 0 h 50"/>
                <a:gd name="T8" fmla="*/ 0 w 2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0">
                  <a:moveTo>
                    <a:pt x="0" y="0"/>
                  </a:moveTo>
                  <a:lnTo>
                    <a:pt x="26" y="12"/>
                  </a:lnTo>
                  <a:lnTo>
                    <a:pt x="17" y="48"/>
                  </a:lnTo>
                  <a:lnTo>
                    <a:pt x="7" y="50"/>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6" name="Freeform 106"/>
            <p:cNvSpPr>
              <a:spLocks noChangeAspect="1"/>
            </p:cNvSpPr>
            <p:nvPr/>
          </p:nvSpPr>
          <p:spPr bwMode="auto">
            <a:xfrm>
              <a:off x="1604" y="1614"/>
              <a:ext cx="56" cy="56"/>
            </a:xfrm>
            <a:custGeom>
              <a:avLst/>
              <a:gdLst>
                <a:gd name="T0" fmla="*/ 0 w 116"/>
                <a:gd name="T1" fmla="*/ 0 h 121"/>
                <a:gd name="T2" fmla="*/ 0 w 116"/>
                <a:gd name="T3" fmla="*/ 0 h 121"/>
                <a:gd name="T4" fmla="*/ 0 w 116"/>
                <a:gd name="T5" fmla="*/ 0 h 121"/>
                <a:gd name="T6" fmla="*/ 0 w 116"/>
                <a:gd name="T7" fmla="*/ 0 h 121"/>
                <a:gd name="T8" fmla="*/ 0 w 116"/>
                <a:gd name="T9" fmla="*/ 0 h 121"/>
                <a:gd name="T10" fmla="*/ 0 w 116"/>
                <a:gd name="T11" fmla="*/ 0 h 121"/>
                <a:gd name="T12" fmla="*/ 0 w 116"/>
                <a:gd name="T13" fmla="*/ 0 h 121"/>
                <a:gd name="T14" fmla="*/ 0 w 116"/>
                <a:gd name="T15" fmla="*/ 0 h 121"/>
                <a:gd name="T16" fmla="*/ 0 w 116"/>
                <a:gd name="T17" fmla="*/ 0 h 121"/>
                <a:gd name="T18" fmla="*/ 0 w 116"/>
                <a:gd name="T19" fmla="*/ 0 h 121"/>
                <a:gd name="T20" fmla="*/ 0 w 116"/>
                <a:gd name="T21" fmla="*/ 0 h 121"/>
                <a:gd name="T22" fmla="*/ 0 w 116"/>
                <a:gd name="T23" fmla="*/ 0 h 121"/>
                <a:gd name="T24" fmla="*/ 0 w 116"/>
                <a:gd name="T25" fmla="*/ 0 h 121"/>
                <a:gd name="T26" fmla="*/ 0 w 116"/>
                <a:gd name="T27" fmla="*/ 0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6" h="121">
                  <a:moveTo>
                    <a:pt x="41" y="19"/>
                  </a:moveTo>
                  <a:lnTo>
                    <a:pt x="31" y="49"/>
                  </a:lnTo>
                  <a:lnTo>
                    <a:pt x="90" y="33"/>
                  </a:lnTo>
                  <a:lnTo>
                    <a:pt x="93" y="42"/>
                  </a:lnTo>
                  <a:lnTo>
                    <a:pt x="52" y="61"/>
                  </a:lnTo>
                  <a:lnTo>
                    <a:pt x="74" y="106"/>
                  </a:lnTo>
                  <a:lnTo>
                    <a:pt x="31" y="80"/>
                  </a:lnTo>
                  <a:lnTo>
                    <a:pt x="38" y="121"/>
                  </a:lnTo>
                  <a:lnTo>
                    <a:pt x="10" y="121"/>
                  </a:lnTo>
                  <a:lnTo>
                    <a:pt x="0" y="80"/>
                  </a:lnTo>
                  <a:lnTo>
                    <a:pt x="26" y="11"/>
                  </a:lnTo>
                  <a:lnTo>
                    <a:pt x="116" y="0"/>
                  </a:lnTo>
                  <a:lnTo>
                    <a:pt x="100" y="19"/>
                  </a:lnTo>
                  <a:lnTo>
                    <a:pt x="41" y="19"/>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7" name="Freeform 107"/>
            <p:cNvSpPr>
              <a:spLocks noChangeAspect="1"/>
            </p:cNvSpPr>
            <p:nvPr/>
          </p:nvSpPr>
          <p:spPr bwMode="auto">
            <a:xfrm>
              <a:off x="1680" y="1645"/>
              <a:ext cx="29" cy="8"/>
            </a:xfrm>
            <a:custGeom>
              <a:avLst/>
              <a:gdLst>
                <a:gd name="T0" fmla="*/ 0 w 60"/>
                <a:gd name="T1" fmla="*/ 0 h 17"/>
                <a:gd name="T2" fmla="*/ 0 w 60"/>
                <a:gd name="T3" fmla="*/ 0 h 17"/>
                <a:gd name="T4" fmla="*/ 0 w 60"/>
                <a:gd name="T5" fmla="*/ 0 h 17"/>
                <a:gd name="T6" fmla="*/ 0 w 60"/>
                <a:gd name="T7" fmla="*/ 0 h 17"/>
                <a:gd name="T8" fmla="*/ 0 w 6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
                  <a:moveTo>
                    <a:pt x="0" y="17"/>
                  </a:moveTo>
                  <a:lnTo>
                    <a:pt x="0" y="5"/>
                  </a:lnTo>
                  <a:lnTo>
                    <a:pt x="48" y="0"/>
                  </a:lnTo>
                  <a:lnTo>
                    <a:pt x="60" y="17"/>
                  </a:lnTo>
                  <a:lnTo>
                    <a:pt x="0" y="17"/>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8" name="Freeform 108"/>
            <p:cNvSpPr>
              <a:spLocks noChangeAspect="1"/>
            </p:cNvSpPr>
            <p:nvPr/>
          </p:nvSpPr>
          <p:spPr bwMode="auto">
            <a:xfrm>
              <a:off x="1615" y="1688"/>
              <a:ext cx="30" cy="7"/>
            </a:xfrm>
            <a:custGeom>
              <a:avLst/>
              <a:gdLst>
                <a:gd name="T0" fmla="*/ 0 w 64"/>
                <a:gd name="T1" fmla="*/ 0 h 16"/>
                <a:gd name="T2" fmla="*/ 0 w 64"/>
                <a:gd name="T3" fmla="*/ 0 h 16"/>
                <a:gd name="T4" fmla="*/ 0 w 64"/>
                <a:gd name="T5" fmla="*/ 0 h 16"/>
                <a:gd name="T6" fmla="*/ 0 w 64"/>
                <a:gd name="T7" fmla="*/ 0 h 16"/>
                <a:gd name="T8" fmla="*/ 0 w 64"/>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6">
                  <a:moveTo>
                    <a:pt x="0" y="0"/>
                  </a:moveTo>
                  <a:lnTo>
                    <a:pt x="64" y="4"/>
                  </a:lnTo>
                  <a:lnTo>
                    <a:pt x="61" y="14"/>
                  </a:lnTo>
                  <a:lnTo>
                    <a:pt x="0" y="16"/>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39" name="Freeform 109"/>
            <p:cNvSpPr>
              <a:spLocks noChangeAspect="1"/>
            </p:cNvSpPr>
            <p:nvPr/>
          </p:nvSpPr>
          <p:spPr bwMode="auto">
            <a:xfrm>
              <a:off x="1644" y="1691"/>
              <a:ext cx="33" cy="14"/>
            </a:xfrm>
            <a:custGeom>
              <a:avLst/>
              <a:gdLst>
                <a:gd name="T0" fmla="*/ 0 w 71"/>
                <a:gd name="T1" fmla="*/ 0 h 31"/>
                <a:gd name="T2" fmla="*/ 0 w 71"/>
                <a:gd name="T3" fmla="*/ 0 h 31"/>
                <a:gd name="T4" fmla="*/ 0 w 71"/>
                <a:gd name="T5" fmla="*/ 0 h 31"/>
                <a:gd name="T6" fmla="*/ 0 w 71"/>
                <a:gd name="T7" fmla="*/ 0 h 31"/>
                <a:gd name="T8" fmla="*/ 0 w 7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31">
                  <a:moveTo>
                    <a:pt x="71" y="7"/>
                  </a:moveTo>
                  <a:lnTo>
                    <a:pt x="0" y="31"/>
                  </a:lnTo>
                  <a:lnTo>
                    <a:pt x="0" y="14"/>
                  </a:lnTo>
                  <a:lnTo>
                    <a:pt x="43" y="0"/>
                  </a:lnTo>
                  <a:lnTo>
                    <a:pt x="71" y="7"/>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0" name="Freeform 110"/>
            <p:cNvSpPr>
              <a:spLocks noChangeAspect="1"/>
            </p:cNvSpPr>
            <p:nvPr/>
          </p:nvSpPr>
          <p:spPr bwMode="auto">
            <a:xfrm>
              <a:off x="1556" y="1708"/>
              <a:ext cx="340" cy="239"/>
            </a:xfrm>
            <a:custGeom>
              <a:avLst/>
              <a:gdLst>
                <a:gd name="T0" fmla="*/ 2 w 720"/>
                <a:gd name="T1" fmla="*/ 2 h 520"/>
                <a:gd name="T2" fmla="*/ 2 w 720"/>
                <a:gd name="T3" fmla="*/ 2 h 520"/>
                <a:gd name="T4" fmla="*/ 2 w 720"/>
                <a:gd name="T5" fmla="*/ 2 h 520"/>
                <a:gd name="T6" fmla="*/ 1 w 720"/>
                <a:gd name="T7" fmla="*/ 2 h 520"/>
                <a:gd name="T8" fmla="*/ 1 w 720"/>
                <a:gd name="T9" fmla="*/ 2 h 520"/>
                <a:gd name="T10" fmla="*/ 0 w 720"/>
                <a:gd name="T11" fmla="*/ 2 h 520"/>
                <a:gd name="T12" fmla="*/ 0 w 720"/>
                <a:gd name="T13" fmla="*/ 2 h 520"/>
                <a:gd name="T14" fmla="*/ 0 w 720"/>
                <a:gd name="T15" fmla="*/ 2 h 520"/>
                <a:gd name="T16" fmla="*/ 0 w 720"/>
                <a:gd name="T17" fmla="*/ 2 h 520"/>
                <a:gd name="T18" fmla="*/ 0 w 720"/>
                <a:gd name="T19" fmla="*/ 1 h 520"/>
                <a:gd name="T20" fmla="*/ 0 w 720"/>
                <a:gd name="T21" fmla="*/ 1 h 520"/>
                <a:gd name="T22" fmla="*/ 1 w 720"/>
                <a:gd name="T23" fmla="*/ 0 h 520"/>
                <a:gd name="T24" fmla="*/ 1 w 720"/>
                <a:gd name="T25" fmla="*/ 0 h 520"/>
                <a:gd name="T26" fmla="*/ 1 w 720"/>
                <a:gd name="T27" fmla="*/ 0 h 520"/>
                <a:gd name="T28" fmla="*/ 1 w 720"/>
                <a:gd name="T29" fmla="*/ 0 h 520"/>
                <a:gd name="T30" fmla="*/ 1 w 720"/>
                <a:gd name="T31" fmla="*/ 0 h 520"/>
                <a:gd name="T32" fmla="*/ 2 w 720"/>
                <a:gd name="T33" fmla="*/ 0 h 520"/>
                <a:gd name="T34" fmla="*/ 2 w 720"/>
                <a:gd name="T35" fmla="*/ 0 h 520"/>
                <a:gd name="T36" fmla="*/ 2 w 720"/>
                <a:gd name="T37" fmla="*/ 0 h 520"/>
                <a:gd name="T38" fmla="*/ 3 w 720"/>
                <a:gd name="T39" fmla="*/ 0 h 520"/>
                <a:gd name="T40" fmla="*/ 3 w 720"/>
                <a:gd name="T41" fmla="*/ 0 h 520"/>
                <a:gd name="T42" fmla="*/ 3 w 720"/>
                <a:gd name="T43" fmla="*/ 0 h 520"/>
                <a:gd name="T44" fmla="*/ 3 w 720"/>
                <a:gd name="T45" fmla="*/ 0 h 520"/>
                <a:gd name="T46" fmla="*/ 3 w 720"/>
                <a:gd name="T47" fmla="*/ 0 h 520"/>
                <a:gd name="T48" fmla="*/ 3 w 720"/>
                <a:gd name="T49" fmla="*/ 0 h 520"/>
                <a:gd name="T50" fmla="*/ 4 w 720"/>
                <a:gd name="T51" fmla="*/ 1 h 520"/>
                <a:gd name="T52" fmla="*/ 4 w 720"/>
                <a:gd name="T53" fmla="*/ 1 h 520"/>
                <a:gd name="T54" fmla="*/ 4 w 720"/>
                <a:gd name="T55" fmla="*/ 2 h 520"/>
                <a:gd name="T56" fmla="*/ 3 w 720"/>
                <a:gd name="T57" fmla="*/ 2 h 520"/>
                <a:gd name="T58" fmla="*/ 3 w 720"/>
                <a:gd name="T59" fmla="*/ 2 h 520"/>
                <a:gd name="T60" fmla="*/ 3 w 720"/>
                <a:gd name="T61" fmla="*/ 2 h 520"/>
                <a:gd name="T62" fmla="*/ 2 w 720"/>
                <a:gd name="T63" fmla="*/ 2 h 5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0" h="520">
                  <a:moveTo>
                    <a:pt x="443" y="444"/>
                  </a:moveTo>
                  <a:lnTo>
                    <a:pt x="419" y="453"/>
                  </a:lnTo>
                  <a:lnTo>
                    <a:pt x="372" y="399"/>
                  </a:lnTo>
                  <a:lnTo>
                    <a:pt x="232" y="396"/>
                  </a:lnTo>
                  <a:lnTo>
                    <a:pt x="197" y="427"/>
                  </a:lnTo>
                  <a:lnTo>
                    <a:pt x="142" y="420"/>
                  </a:lnTo>
                  <a:lnTo>
                    <a:pt x="62" y="451"/>
                  </a:lnTo>
                  <a:lnTo>
                    <a:pt x="38" y="413"/>
                  </a:lnTo>
                  <a:lnTo>
                    <a:pt x="50" y="372"/>
                  </a:lnTo>
                  <a:lnTo>
                    <a:pt x="0" y="263"/>
                  </a:lnTo>
                  <a:lnTo>
                    <a:pt x="7" y="204"/>
                  </a:lnTo>
                  <a:lnTo>
                    <a:pt x="164" y="140"/>
                  </a:lnTo>
                  <a:lnTo>
                    <a:pt x="164" y="104"/>
                  </a:lnTo>
                  <a:lnTo>
                    <a:pt x="209" y="102"/>
                  </a:lnTo>
                  <a:lnTo>
                    <a:pt x="256" y="50"/>
                  </a:lnTo>
                  <a:lnTo>
                    <a:pt x="294" y="80"/>
                  </a:lnTo>
                  <a:lnTo>
                    <a:pt x="336" y="7"/>
                  </a:lnTo>
                  <a:lnTo>
                    <a:pt x="429" y="33"/>
                  </a:lnTo>
                  <a:lnTo>
                    <a:pt x="410" y="80"/>
                  </a:lnTo>
                  <a:lnTo>
                    <a:pt x="495" y="118"/>
                  </a:lnTo>
                  <a:lnTo>
                    <a:pt x="507" y="23"/>
                  </a:lnTo>
                  <a:lnTo>
                    <a:pt x="528" y="0"/>
                  </a:lnTo>
                  <a:lnTo>
                    <a:pt x="552" y="69"/>
                  </a:lnTo>
                  <a:lnTo>
                    <a:pt x="580" y="80"/>
                  </a:lnTo>
                  <a:lnTo>
                    <a:pt x="597" y="135"/>
                  </a:lnTo>
                  <a:lnTo>
                    <a:pt x="670" y="216"/>
                  </a:lnTo>
                  <a:lnTo>
                    <a:pt x="720" y="344"/>
                  </a:lnTo>
                  <a:lnTo>
                    <a:pt x="677" y="437"/>
                  </a:lnTo>
                  <a:lnTo>
                    <a:pt x="592" y="520"/>
                  </a:lnTo>
                  <a:lnTo>
                    <a:pt x="561" y="505"/>
                  </a:lnTo>
                  <a:lnTo>
                    <a:pt x="535" y="520"/>
                  </a:lnTo>
                  <a:lnTo>
                    <a:pt x="443" y="444"/>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1" name="Freeform 111"/>
            <p:cNvSpPr>
              <a:spLocks noChangeAspect="1"/>
            </p:cNvSpPr>
            <p:nvPr/>
          </p:nvSpPr>
          <p:spPr bwMode="auto">
            <a:xfrm>
              <a:off x="986" y="1723"/>
              <a:ext cx="54" cy="108"/>
            </a:xfrm>
            <a:custGeom>
              <a:avLst/>
              <a:gdLst>
                <a:gd name="T0" fmla="*/ 0 w 116"/>
                <a:gd name="T1" fmla="*/ 0 h 233"/>
                <a:gd name="T2" fmla="*/ 0 w 116"/>
                <a:gd name="T3" fmla="*/ 0 h 233"/>
                <a:gd name="T4" fmla="*/ 0 w 116"/>
                <a:gd name="T5" fmla="*/ 1 h 233"/>
                <a:gd name="T6" fmla="*/ 0 w 116"/>
                <a:gd name="T7" fmla="*/ 1 h 233"/>
                <a:gd name="T8" fmla="*/ 0 w 116"/>
                <a:gd name="T9" fmla="*/ 0 h 233"/>
                <a:gd name="T10" fmla="*/ 0 w 116"/>
                <a:gd name="T11" fmla="*/ 0 h 2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233">
                  <a:moveTo>
                    <a:pt x="95" y="0"/>
                  </a:moveTo>
                  <a:lnTo>
                    <a:pt x="116" y="9"/>
                  </a:lnTo>
                  <a:lnTo>
                    <a:pt x="62" y="223"/>
                  </a:lnTo>
                  <a:lnTo>
                    <a:pt x="7" y="233"/>
                  </a:lnTo>
                  <a:lnTo>
                    <a:pt x="0" y="71"/>
                  </a:lnTo>
                  <a:lnTo>
                    <a:pt x="95"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2" name="Freeform 112"/>
            <p:cNvSpPr>
              <a:spLocks noChangeAspect="1"/>
            </p:cNvSpPr>
            <p:nvPr/>
          </p:nvSpPr>
          <p:spPr bwMode="auto">
            <a:xfrm>
              <a:off x="1981" y="1785"/>
              <a:ext cx="34" cy="19"/>
            </a:xfrm>
            <a:custGeom>
              <a:avLst/>
              <a:gdLst>
                <a:gd name="T0" fmla="*/ 0 w 74"/>
                <a:gd name="T1" fmla="*/ 0 h 41"/>
                <a:gd name="T2" fmla="*/ 0 w 74"/>
                <a:gd name="T3" fmla="*/ 0 h 41"/>
                <a:gd name="T4" fmla="*/ 0 w 74"/>
                <a:gd name="T5" fmla="*/ 0 h 41"/>
                <a:gd name="T6" fmla="*/ 0 w 74"/>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41">
                  <a:moveTo>
                    <a:pt x="0" y="0"/>
                  </a:moveTo>
                  <a:lnTo>
                    <a:pt x="74" y="31"/>
                  </a:lnTo>
                  <a:lnTo>
                    <a:pt x="33" y="41"/>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3" name="Freeform 113"/>
            <p:cNvSpPr>
              <a:spLocks noChangeAspect="1" noEditPoints="1"/>
            </p:cNvSpPr>
            <p:nvPr/>
          </p:nvSpPr>
          <p:spPr bwMode="auto">
            <a:xfrm>
              <a:off x="2003" y="1908"/>
              <a:ext cx="101" cy="118"/>
            </a:xfrm>
            <a:custGeom>
              <a:avLst/>
              <a:gdLst>
                <a:gd name="T0" fmla="*/ 0 w 215"/>
                <a:gd name="T1" fmla="*/ 1 h 259"/>
                <a:gd name="T2" fmla="*/ 0 w 215"/>
                <a:gd name="T3" fmla="*/ 1 h 259"/>
                <a:gd name="T4" fmla="*/ 0 w 215"/>
                <a:gd name="T5" fmla="*/ 1 h 259"/>
                <a:gd name="T6" fmla="*/ 0 w 215"/>
                <a:gd name="T7" fmla="*/ 1 h 259"/>
                <a:gd name="T8" fmla="*/ 0 w 215"/>
                <a:gd name="T9" fmla="*/ 0 h 259"/>
                <a:gd name="T10" fmla="*/ 0 w 215"/>
                <a:gd name="T11" fmla="*/ 0 h 259"/>
                <a:gd name="T12" fmla="*/ 0 w 215"/>
                <a:gd name="T13" fmla="*/ 1 h 259"/>
                <a:gd name="T14" fmla="*/ 0 w 215"/>
                <a:gd name="T15" fmla="*/ 0 h 259"/>
                <a:gd name="T16" fmla="*/ 0 w 215"/>
                <a:gd name="T17" fmla="*/ 0 h 259"/>
                <a:gd name="T18" fmla="*/ 0 w 215"/>
                <a:gd name="T19" fmla="*/ 0 h 259"/>
                <a:gd name="T20" fmla="*/ 1 w 215"/>
                <a:gd name="T21" fmla="*/ 0 h 259"/>
                <a:gd name="T22" fmla="*/ 1 w 215"/>
                <a:gd name="T23" fmla="*/ 0 h 259"/>
                <a:gd name="T24" fmla="*/ 1 w 215"/>
                <a:gd name="T25" fmla="*/ 0 h 259"/>
                <a:gd name="T26" fmla="*/ 0 w 215"/>
                <a:gd name="T27" fmla="*/ 0 h 2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5" h="259">
                  <a:moveTo>
                    <a:pt x="92" y="219"/>
                  </a:moveTo>
                  <a:lnTo>
                    <a:pt x="35" y="259"/>
                  </a:lnTo>
                  <a:lnTo>
                    <a:pt x="0" y="221"/>
                  </a:lnTo>
                  <a:lnTo>
                    <a:pt x="59" y="183"/>
                  </a:lnTo>
                  <a:lnTo>
                    <a:pt x="116" y="112"/>
                  </a:lnTo>
                  <a:lnTo>
                    <a:pt x="144" y="143"/>
                  </a:lnTo>
                  <a:lnTo>
                    <a:pt x="92" y="219"/>
                  </a:lnTo>
                  <a:close/>
                  <a:moveTo>
                    <a:pt x="123" y="93"/>
                  </a:moveTo>
                  <a:lnTo>
                    <a:pt x="139" y="62"/>
                  </a:lnTo>
                  <a:lnTo>
                    <a:pt x="123" y="0"/>
                  </a:lnTo>
                  <a:lnTo>
                    <a:pt x="175" y="67"/>
                  </a:lnTo>
                  <a:lnTo>
                    <a:pt x="215" y="57"/>
                  </a:lnTo>
                  <a:lnTo>
                    <a:pt x="163" y="140"/>
                  </a:lnTo>
                  <a:lnTo>
                    <a:pt x="123" y="93"/>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4" name="Freeform 114"/>
            <p:cNvSpPr>
              <a:spLocks noChangeAspect="1"/>
            </p:cNvSpPr>
            <p:nvPr/>
          </p:nvSpPr>
          <p:spPr bwMode="auto">
            <a:xfrm>
              <a:off x="1817" y="1961"/>
              <a:ext cx="41" cy="33"/>
            </a:xfrm>
            <a:custGeom>
              <a:avLst/>
              <a:gdLst>
                <a:gd name="T0" fmla="*/ 0 w 86"/>
                <a:gd name="T1" fmla="*/ 0 h 72"/>
                <a:gd name="T2" fmla="*/ 0 w 86"/>
                <a:gd name="T3" fmla="*/ 0 h 72"/>
                <a:gd name="T4" fmla="*/ 0 w 86"/>
                <a:gd name="T5" fmla="*/ 0 h 72"/>
                <a:gd name="T6" fmla="*/ 0 w 86"/>
                <a:gd name="T7" fmla="*/ 0 h 72"/>
                <a:gd name="T8" fmla="*/ 0 w 86"/>
                <a:gd name="T9" fmla="*/ 0 h 72"/>
                <a:gd name="T10" fmla="*/ 0 w 86"/>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72">
                  <a:moveTo>
                    <a:pt x="0" y="0"/>
                  </a:moveTo>
                  <a:lnTo>
                    <a:pt x="81" y="3"/>
                  </a:lnTo>
                  <a:lnTo>
                    <a:pt x="86" y="24"/>
                  </a:lnTo>
                  <a:lnTo>
                    <a:pt x="74" y="57"/>
                  </a:lnTo>
                  <a:lnTo>
                    <a:pt x="36" y="72"/>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5" name="Freeform 115"/>
            <p:cNvSpPr>
              <a:spLocks noChangeAspect="1"/>
            </p:cNvSpPr>
            <p:nvPr/>
          </p:nvSpPr>
          <p:spPr bwMode="auto">
            <a:xfrm>
              <a:off x="3106" y="2076"/>
              <a:ext cx="27" cy="15"/>
            </a:xfrm>
            <a:custGeom>
              <a:avLst/>
              <a:gdLst>
                <a:gd name="T0" fmla="*/ 0 w 57"/>
                <a:gd name="T1" fmla="*/ 0 h 31"/>
                <a:gd name="T2" fmla="*/ 0 w 57"/>
                <a:gd name="T3" fmla="*/ 0 h 31"/>
                <a:gd name="T4" fmla="*/ 0 w 57"/>
                <a:gd name="T5" fmla="*/ 0 h 31"/>
                <a:gd name="T6" fmla="*/ 0 w 57"/>
                <a:gd name="T7" fmla="*/ 0 h 31"/>
                <a:gd name="T8" fmla="*/ 0 w 5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31">
                  <a:moveTo>
                    <a:pt x="0" y="31"/>
                  </a:moveTo>
                  <a:lnTo>
                    <a:pt x="0" y="9"/>
                  </a:lnTo>
                  <a:lnTo>
                    <a:pt x="57" y="0"/>
                  </a:lnTo>
                  <a:lnTo>
                    <a:pt x="50" y="23"/>
                  </a:lnTo>
                  <a:lnTo>
                    <a:pt x="0" y="31"/>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6" name="Freeform 116"/>
            <p:cNvSpPr>
              <a:spLocks noChangeAspect="1"/>
            </p:cNvSpPr>
            <p:nvPr/>
          </p:nvSpPr>
          <p:spPr bwMode="auto">
            <a:xfrm>
              <a:off x="3298" y="2099"/>
              <a:ext cx="16" cy="13"/>
            </a:xfrm>
            <a:custGeom>
              <a:avLst/>
              <a:gdLst>
                <a:gd name="T0" fmla="*/ 0 w 33"/>
                <a:gd name="T1" fmla="*/ 0 h 30"/>
                <a:gd name="T2" fmla="*/ 0 w 33"/>
                <a:gd name="T3" fmla="*/ 0 h 30"/>
                <a:gd name="T4" fmla="*/ 0 w 33"/>
                <a:gd name="T5" fmla="*/ 0 h 30"/>
                <a:gd name="T6" fmla="*/ 0 w 33"/>
                <a:gd name="T7" fmla="*/ 0 h 30"/>
                <a:gd name="T8" fmla="*/ 0 w 33"/>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30">
                  <a:moveTo>
                    <a:pt x="0" y="9"/>
                  </a:moveTo>
                  <a:lnTo>
                    <a:pt x="14" y="0"/>
                  </a:lnTo>
                  <a:lnTo>
                    <a:pt x="31" y="14"/>
                  </a:lnTo>
                  <a:lnTo>
                    <a:pt x="33" y="30"/>
                  </a:lnTo>
                  <a:lnTo>
                    <a:pt x="0" y="9"/>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7" name="Freeform 117"/>
            <p:cNvSpPr>
              <a:spLocks noChangeAspect="1"/>
            </p:cNvSpPr>
            <p:nvPr/>
          </p:nvSpPr>
          <p:spPr bwMode="auto">
            <a:xfrm>
              <a:off x="1710" y="1628"/>
              <a:ext cx="166" cy="86"/>
            </a:xfrm>
            <a:custGeom>
              <a:avLst/>
              <a:gdLst>
                <a:gd name="T0" fmla="*/ 0 w 353"/>
                <a:gd name="T1" fmla="*/ 0 h 186"/>
                <a:gd name="T2" fmla="*/ 0 w 353"/>
                <a:gd name="T3" fmla="*/ 0 h 186"/>
                <a:gd name="T4" fmla="*/ 0 w 353"/>
                <a:gd name="T5" fmla="*/ 0 h 186"/>
                <a:gd name="T6" fmla="*/ 0 w 353"/>
                <a:gd name="T7" fmla="*/ 0 h 186"/>
                <a:gd name="T8" fmla="*/ 0 w 353"/>
                <a:gd name="T9" fmla="*/ 0 h 186"/>
                <a:gd name="T10" fmla="*/ 1 w 353"/>
                <a:gd name="T11" fmla="*/ 0 h 186"/>
                <a:gd name="T12" fmla="*/ 2 w 353"/>
                <a:gd name="T13" fmla="*/ 1 h 186"/>
                <a:gd name="T14" fmla="*/ 1 w 353"/>
                <a:gd name="T15" fmla="*/ 0 h 186"/>
                <a:gd name="T16" fmla="*/ 1 w 353"/>
                <a:gd name="T17" fmla="*/ 0 h 186"/>
                <a:gd name="T18" fmla="*/ 0 w 353"/>
                <a:gd name="T19" fmla="*/ 0 h 186"/>
                <a:gd name="T20" fmla="*/ 0 w 353"/>
                <a:gd name="T21" fmla="*/ 0 h 186"/>
                <a:gd name="T22" fmla="*/ 0 w 353"/>
                <a:gd name="T23" fmla="*/ 0 h 186"/>
                <a:gd name="T24" fmla="*/ 0 w 353"/>
                <a:gd name="T25" fmla="*/ 0 h 186"/>
                <a:gd name="T26" fmla="*/ 0 w 353"/>
                <a:gd name="T27" fmla="*/ 0 h 186"/>
                <a:gd name="T28" fmla="*/ 0 w 353"/>
                <a:gd name="T29" fmla="*/ 0 h 1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3" h="186">
                  <a:moveTo>
                    <a:pt x="12" y="27"/>
                  </a:moveTo>
                  <a:lnTo>
                    <a:pt x="0" y="8"/>
                  </a:lnTo>
                  <a:lnTo>
                    <a:pt x="57" y="0"/>
                  </a:lnTo>
                  <a:lnTo>
                    <a:pt x="83" y="46"/>
                  </a:lnTo>
                  <a:lnTo>
                    <a:pt x="125" y="15"/>
                  </a:lnTo>
                  <a:lnTo>
                    <a:pt x="272" y="76"/>
                  </a:lnTo>
                  <a:lnTo>
                    <a:pt x="353" y="186"/>
                  </a:lnTo>
                  <a:lnTo>
                    <a:pt x="244" y="129"/>
                  </a:lnTo>
                  <a:lnTo>
                    <a:pt x="208" y="157"/>
                  </a:lnTo>
                  <a:lnTo>
                    <a:pt x="118" y="140"/>
                  </a:lnTo>
                  <a:lnTo>
                    <a:pt x="121" y="91"/>
                  </a:lnTo>
                  <a:lnTo>
                    <a:pt x="62" y="76"/>
                  </a:lnTo>
                  <a:lnTo>
                    <a:pt x="21" y="48"/>
                  </a:lnTo>
                  <a:lnTo>
                    <a:pt x="40" y="34"/>
                  </a:lnTo>
                  <a:lnTo>
                    <a:pt x="12" y="27"/>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8" name="Freeform 118"/>
            <p:cNvSpPr>
              <a:spLocks noChangeAspect="1"/>
            </p:cNvSpPr>
            <p:nvPr/>
          </p:nvSpPr>
          <p:spPr bwMode="auto">
            <a:xfrm>
              <a:off x="1854" y="1648"/>
              <a:ext cx="38" cy="33"/>
            </a:xfrm>
            <a:custGeom>
              <a:avLst/>
              <a:gdLst>
                <a:gd name="T0" fmla="*/ 0 w 81"/>
                <a:gd name="T1" fmla="*/ 0 h 71"/>
                <a:gd name="T2" fmla="*/ 0 w 81"/>
                <a:gd name="T3" fmla="*/ 0 h 71"/>
                <a:gd name="T4" fmla="*/ 0 w 81"/>
                <a:gd name="T5" fmla="*/ 0 h 71"/>
                <a:gd name="T6" fmla="*/ 0 w 81"/>
                <a:gd name="T7" fmla="*/ 0 h 71"/>
                <a:gd name="T8" fmla="*/ 0 w 81"/>
                <a:gd name="T9" fmla="*/ 0 h 71"/>
                <a:gd name="T10" fmla="*/ 0 w 81"/>
                <a:gd name="T11" fmla="*/ 0 h 71"/>
                <a:gd name="T12" fmla="*/ 0 w 81"/>
                <a:gd name="T13" fmla="*/ 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71">
                  <a:moveTo>
                    <a:pt x="60" y="0"/>
                  </a:moveTo>
                  <a:lnTo>
                    <a:pt x="43" y="43"/>
                  </a:lnTo>
                  <a:lnTo>
                    <a:pt x="0" y="48"/>
                  </a:lnTo>
                  <a:lnTo>
                    <a:pt x="48" y="71"/>
                  </a:lnTo>
                  <a:lnTo>
                    <a:pt x="67" y="22"/>
                  </a:lnTo>
                  <a:lnTo>
                    <a:pt x="81" y="31"/>
                  </a:lnTo>
                  <a:lnTo>
                    <a:pt x="6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49" name="Freeform 119"/>
            <p:cNvSpPr>
              <a:spLocks noChangeAspect="1"/>
            </p:cNvSpPr>
            <p:nvPr/>
          </p:nvSpPr>
          <p:spPr bwMode="auto">
            <a:xfrm>
              <a:off x="1620" y="1476"/>
              <a:ext cx="45" cy="63"/>
            </a:xfrm>
            <a:custGeom>
              <a:avLst/>
              <a:gdLst>
                <a:gd name="T0" fmla="*/ 0 w 95"/>
                <a:gd name="T1" fmla="*/ 0 h 138"/>
                <a:gd name="T2" fmla="*/ 0 w 95"/>
                <a:gd name="T3" fmla="*/ 0 h 138"/>
                <a:gd name="T4" fmla="*/ 0 w 95"/>
                <a:gd name="T5" fmla="*/ 0 h 138"/>
                <a:gd name="T6" fmla="*/ 0 w 95"/>
                <a:gd name="T7" fmla="*/ 0 h 138"/>
                <a:gd name="T8" fmla="*/ 0 w 95"/>
                <a:gd name="T9" fmla="*/ 0 h 138"/>
                <a:gd name="T10" fmla="*/ 0 w 95"/>
                <a:gd name="T11" fmla="*/ 0 h 138"/>
                <a:gd name="T12" fmla="*/ 0 w 95"/>
                <a:gd name="T13" fmla="*/ 0 h 138"/>
                <a:gd name="T14" fmla="*/ 0 w 95"/>
                <a:gd name="T15" fmla="*/ 0 h 1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138">
                  <a:moveTo>
                    <a:pt x="5" y="0"/>
                  </a:moveTo>
                  <a:lnTo>
                    <a:pt x="43" y="7"/>
                  </a:lnTo>
                  <a:lnTo>
                    <a:pt x="29" y="76"/>
                  </a:lnTo>
                  <a:lnTo>
                    <a:pt x="69" y="88"/>
                  </a:lnTo>
                  <a:lnTo>
                    <a:pt x="95" y="126"/>
                  </a:lnTo>
                  <a:lnTo>
                    <a:pt x="95" y="138"/>
                  </a:lnTo>
                  <a:lnTo>
                    <a:pt x="0" y="69"/>
                  </a:lnTo>
                  <a:lnTo>
                    <a:pt x="5"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0" name="Freeform 120"/>
            <p:cNvSpPr>
              <a:spLocks noChangeAspect="1"/>
            </p:cNvSpPr>
            <p:nvPr/>
          </p:nvSpPr>
          <p:spPr bwMode="auto">
            <a:xfrm>
              <a:off x="1637" y="1549"/>
              <a:ext cx="39" cy="34"/>
            </a:xfrm>
            <a:custGeom>
              <a:avLst/>
              <a:gdLst>
                <a:gd name="T0" fmla="*/ 0 w 81"/>
                <a:gd name="T1" fmla="*/ 0 h 71"/>
                <a:gd name="T2" fmla="*/ 0 w 81"/>
                <a:gd name="T3" fmla="*/ 0 h 71"/>
                <a:gd name="T4" fmla="*/ 0 w 81"/>
                <a:gd name="T5" fmla="*/ 0 h 71"/>
                <a:gd name="T6" fmla="*/ 0 w 81"/>
                <a:gd name="T7" fmla="*/ 0 h 71"/>
                <a:gd name="T8" fmla="*/ 0 w 81"/>
                <a:gd name="T9" fmla="*/ 0 h 71"/>
                <a:gd name="T10" fmla="*/ 0 w 81"/>
                <a:gd name="T11" fmla="*/ 0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1">
                  <a:moveTo>
                    <a:pt x="0" y="42"/>
                  </a:moveTo>
                  <a:lnTo>
                    <a:pt x="64" y="0"/>
                  </a:lnTo>
                  <a:lnTo>
                    <a:pt x="81" y="68"/>
                  </a:lnTo>
                  <a:lnTo>
                    <a:pt x="64" y="57"/>
                  </a:lnTo>
                  <a:lnTo>
                    <a:pt x="47" y="71"/>
                  </a:lnTo>
                  <a:lnTo>
                    <a:pt x="0" y="42"/>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1" name="Freeform 121"/>
            <p:cNvSpPr>
              <a:spLocks noChangeAspect="1"/>
            </p:cNvSpPr>
            <p:nvPr/>
          </p:nvSpPr>
          <p:spPr bwMode="auto">
            <a:xfrm>
              <a:off x="1633" y="1537"/>
              <a:ext cx="11" cy="20"/>
            </a:xfrm>
            <a:custGeom>
              <a:avLst/>
              <a:gdLst>
                <a:gd name="T0" fmla="*/ 1 w 21"/>
                <a:gd name="T1" fmla="*/ 0 h 43"/>
                <a:gd name="T2" fmla="*/ 0 w 21"/>
                <a:gd name="T3" fmla="*/ 0 h 43"/>
                <a:gd name="T4" fmla="*/ 1 w 21"/>
                <a:gd name="T5" fmla="*/ 0 h 43"/>
                <a:gd name="T6" fmla="*/ 1 w 21"/>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21" y="0"/>
                  </a:moveTo>
                  <a:lnTo>
                    <a:pt x="0" y="10"/>
                  </a:lnTo>
                  <a:lnTo>
                    <a:pt x="18" y="43"/>
                  </a:lnTo>
                  <a:lnTo>
                    <a:pt x="21"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2" name="Freeform 122"/>
            <p:cNvSpPr>
              <a:spLocks noChangeAspect="1"/>
            </p:cNvSpPr>
            <p:nvPr/>
          </p:nvSpPr>
          <p:spPr bwMode="auto">
            <a:xfrm>
              <a:off x="1138" y="768"/>
              <a:ext cx="25" cy="16"/>
            </a:xfrm>
            <a:custGeom>
              <a:avLst/>
              <a:gdLst>
                <a:gd name="T0" fmla="*/ 0 w 55"/>
                <a:gd name="T1" fmla="*/ 0 h 35"/>
                <a:gd name="T2" fmla="*/ 0 w 55"/>
                <a:gd name="T3" fmla="*/ 0 h 35"/>
                <a:gd name="T4" fmla="*/ 0 w 55"/>
                <a:gd name="T5" fmla="*/ 0 h 35"/>
                <a:gd name="T6" fmla="*/ 0 w 5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5">
                  <a:moveTo>
                    <a:pt x="29" y="0"/>
                  </a:moveTo>
                  <a:lnTo>
                    <a:pt x="0" y="35"/>
                  </a:lnTo>
                  <a:lnTo>
                    <a:pt x="55" y="21"/>
                  </a:lnTo>
                  <a:lnTo>
                    <a:pt x="29"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3" name="Freeform 123"/>
            <p:cNvSpPr>
              <a:spLocks noChangeAspect="1"/>
            </p:cNvSpPr>
            <p:nvPr/>
          </p:nvSpPr>
          <p:spPr bwMode="auto">
            <a:xfrm>
              <a:off x="1110" y="786"/>
              <a:ext cx="23" cy="13"/>
            </a:xfrm>
            <a:custGeom>
              <a:avLst/>
              <a:gdLst>
                <a:gd name="T0" fmla="*/ 0 w 48"/>
                <a:gd name="T1" fmla="*/ 0 h 28"/>
                <a:gd name="T2" fmla="*/ 0 w 48"/>
                <a:gd name="T3" fmla="*/ 0 h 28"/>
                <a:gd name="T4" fmla="*/ 0 w 48"/>
                <a:gd name="T5" fmla="*/ 0 h 28"/>
                <a:gd name="T6" fmla="*/ 0 w 48"/>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28">
                  <a:moveTo>
                    <a:pt x="0" y="0"/>
                  </a:moveTo>
                  <a:lnTo>
                    <a:pt x="22" y="28"/>
                  </a:lnTo>
                  <a:lnTo>
                    <a:pt x="48" y="0"/>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4" name="Freeform 124"/>
            <p:cNvSpPr>
              <a:spLocks noChangeAspect="1"/>
            </p:cNvSpPr>
            <p:nvPr/>
          </p:nvSpPr>
          <p:spPr bwMode="auto">
            <a:xfrm>
              <a:off x="2535" y="1187"/>
              <a:ext cx="42" cy="19"/>
            </a:xfrm>
            <a:custGeom>
              <a:avLst/>
              <a:gdLst>
                <a:gd name="T0" fmla="*/ 0 w 88"/>
                <a:gd name="T1" fmla="*/ 0 h 40"/>
                <a:gd name="T2" fmla="*/ 0 w 88"/>
                <a:gd name="T3" fmla="*/ 0 h 40"/>
                <a:gd name="T4" fmla="*/ 0 w 88"/>
                <a:gd name="T5" fmla="*/ 0 h 40"/>
                <a:gd name="T6" fmla="*/ 0 w 8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40">
                  <a:moveTo>
                    <a:pt x="45" y="0"/>
                  </a:moveTo>
                  <a:lnTo>
                    <a:pt x="0" y="0"/>
                  </a:lnTo>
                  <a:lnTo>
                    <a:pt x="88" y="40"/>
                  </a:lnTo>
                  <a:lnTo>
                    <a:pt x="45"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5" name="Freeform 125"/>
            <p:cNvSpPr>
              <a:spLocks noChangeAspect="1"/>
            </p:cNvSpPr>
            <p:nvPr/>
          </p:nvSpPr>
          <p:spPr bwMode="auto">
            <a:xfrm>
              <a:off x="2578" y="901"/>
              <a:ext cx="70" cy="45"/>
            </a:xfrm>
            <a:custGeom>
              <a:avLst/>
              <a:gdLst>
                <a:gd name="T0" fmla="*/ 0 w 149"/>
                <a:gd name="T1" fmla="*/ 0 h 97"/>
                <a:gd name="T2" fmla="*/ 0 w 149"/>
                <a:gd name="T3" fmla="*/ 0 h 97"/>
                <a:gd name="T4" fmla="*/ 0 w 149"/>
                <a:gd name="T5" fmla="*/ 0 h 97"/>
                <a:gd name="T6" fmla="*/ 0 w 149"/>
                <a:gd name="T7" fmla="*/ 0 h 97"/>
                <a:gd name="T8" fmla="*/ 1 w 149"/>
                <a:gd name="T9" fmla="*/ 0 h 97"/>
                <a:gd name="T10" fmla="*/ 0 w 149"/>
                <a:gd name="T11" fmla="*/ 0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9" h="97">
                  <a:moveTo>
                    <a:pt x="21" y="0"/>
                  </a:moveTo>
                  <a:lnTo>
                    <a:pt x="24" y="36"/>
                  </a:lnTo>
                  <a:lnTo>
                    <a:pt x="0" y="50"/>
                  </a:lnTo>
                  <a:lnTo>
                    <a:pt x="38" y="97"/>
                  </a:lnTo>
                  <a:lnTo>
                    <a:pt x="149" y="0"/>
                  </a:lnTo>
                  <a:lnTo>
                    <a:pt x="21"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6" name="Freeform 126"/>
            <p:cNvSpPr>
              <a:spLocks noChangeAspect="1"/>
            </p:cNvSpPr>
            <p:nvPr/>
          </p:nvSpPr>
          <p:spPr bwMode="auto">
            <a:xfrm>
              <a:off x="2635" y="906"/>
              <a:ext cx="143" cy="67"/>
            </a:xfrm>
            <a:custGeom>
              <a:avLst/>
              <a:gdLst>
                <a:gd name="T0" fmla="*/ 0 w 303"/>
                <a:gd name="T1" fmla="*/ 0 h 149"/>
                <a:gd name="T2" fmla="*/ 0 w 303"/>
                <a:gd name="T3" fmla="*/ 0 h 149"/>
                <a:gd name="T4" fmla="*/ 0 w 303"/>
                <a:gd name="T5" fmla="*/ 0 h 149"/>
                <a:gd name="T6" fmla="*/ 0 w 303"/>
                <a:gd name="T7" fmla="*/ 0 h 149"/>
                <a:gd name="T8" fmla="*/ 0 w 303"/>
                <a:gd name="T9" fmla="*/ 0 h 149"/>
                <a:gd name="T10" fmla="*/ 0 w 303"/>
                <a:gd name="T11" fmla="*/ 0 h 149"/>
                <a:gd name="T12" fmla="*/ 0 w 303"/>
                <a:gd name="T13" fmla="*/ 0 h 149"/>
                <a:gd name="T14" fmla="*/ 1 w 303"/>
                <a:gd name="T15" fmla="*/ 0 h 149"/>
                <a:gd name="T16" fmla="*/ 1 w 303"/>
                <a:gd name="T17" fmla="*/ 0 h 149"/>
                <a:gd name="T18" fmla="*/ 1 w 303"/>
                <a:gd name="T19" fmla="*/ 0 h 149"/>
                <a:gd name="T20" fmla="*/ 1 w 303"/>
                <a:gd name="T21" fmla="*/ 0 h 149"/>
                <a:gd name="T22" fmla="*/ 1 w 303"/>
                <a:gd name="T23" fmla="*/ 0 h 149"/>
                <a:gd name="T24" fmla="*/ 0 w 303"/>
                <a:gd name="T25" fmla="*/ 0 h 149"/>
                <a:gd name="T26" fmla="*/ 0 w 303"/>
                <a:gd name="T27" fmla="*/ 0 h 1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3" h="149">
                  <a:moveTo>
                    <a:pt x="57" y="7"/>
                  </a:moveTo>
                  <a:lnTo>
                    <a:pt x="0" y="47"/>
                  </a:lnTo>
                  <a:lnTo>
                    <a:pt x="26" y="87"/>
                  </a:lnTo>
                  <a:lnTo>
                    <a:pt x="113" y="87"/>
                  </a:lnTo>
                  <a:lnTo>
                    <a:pt x="38" y="114"/>
                  </a:lnTo>
                  <a:lnTo>
                    <a:pt x="92" y="121"/>
                  </a:lnTo>
                  <a:lnTo>
                    <a:pt x="104" y="149"/>
                  </a:lnTo>
                  <a:lnTo>
                    <a:pt x="274" y="125"/>
                  </a:lnTo>
                  <a:lnTo>
                    <a:pt x="248" y="106"/>
                  </a:lnTo>
                  <a:lnTo>
                    <a:pt x="303" y="95"/>
                  </a:lnTo>
                  <a:lnTo>
                    <a:pt x="194" y="2"/>
                  </a:lnTo>
                  <a:lnTo>
                    <a:pt x="192" y="54"/>
                  </a:lnTo>
                  <a:lnTo>
                    <a:pt x="120" y="0"/>
                  </a:lnTo>
                  <a:lnTo>
                    <a:pt x="57" y="7"/>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7" name="Freeform 127"/>
            <p:cNvSpPr>
              <a:spLocks noChangeAspect="1"/>
            </p:cNvSpPr>
            <p:nvPr/>
          </p:nvSpPr>
          <p:spPr bwMode="auto">
            <a:xfrm>
              <a:off x="2644" y="861"/>
              <a:ext cx="105" cy="38"/>
            </a:xfrm>
            <a:custGeom>
              <a:avLst/>
              <a:gdLst>
                <a:gd name="T0" fmla="*/ 1 w 222"/>
                <a:gd name="T1" fmla="*/ 0 h 83"/>
                <a:gd name="T2" fmla="*/ 0 w 222"/>
                <a:gd name="T3" fmla="*/ 0 h 83"/>
                <a:gd name="T4" fmla="*/ 0 w 222"/>
                <a:gd name="T5" fmla="*/ 0 h 83"/>
                <a:gd name="T6" fmla="*/ 0 w 222"/>
                <a:gd name="T7" fmla="*/ 0 h 83"/>
                <a:gd name="T8" fmla="*/ 0 w 222"/>
                <a:gd name="T9" fmla="*/ 0 h 83"/>
                <a:gd name="T10" fmla="*/ 0 w 222"/>
                <a:gd name="T11" fmla="*/ 0 h 83"/>
                <a:gd name="T12" fmla="*/ 0 w 222"/>
                <a:gd name="T13" fmla="*/ 0 h 83"/>
                <a:gd name="T14" fmla="*/ 1 w 222"/>
                <a:gd name="T15" fmla="*/ 0 h 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 h="83">
                  <a:moveTo>
                    <a:pt x="222" y="29"/>
                  </a:moveTo>
                  <a:lnTo>
                    <a:pt x="106" y="0"/>
                  </a:lnTo>
                  <a:lnTo>
                    <a:pt x="106" y="29"/>
                  </a:lnTo>
                  <a:lnTo>
                    <a:pt x="35" y="5"/>
                  </a:lnTo>
                  <a:lnTo>
                    <a:pt x="0" y="53"/>
                  </a:lnTo>
                  <a:lnTo>
                    <a:pt x="85" y="53"/>
                  </a:lnTo>
                  <a:lnTo>
                    <a:pt x="56" y="83"/>
                  </a:lnTo>
                  <a:lnTo>
                    <a:pt x="222" y="29"/>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8" name="Freeform 128"/>
            <p:cNvSpPr>
              <a:spLocks noChangeAspect="1"/>
            </p:cNvSpPr>
            <p:nvPr/>
          </p:nvSpPr>
          <p:spPr bwMode="auto">
            <a:xfrm>
              <a:off x="2597" y="841"/>
              <a:ext cx="59" cy="36"/>
            </a:xfrm>
            <a:custGeom>
              <a:avLst/>
              <a:gdLst>
                <a:gd name="T0" fmla="*/ 0 w 123"/>
                <a:gd name="T1" fmla="*/ 0 h 81"/>
                <a:gd name="T2" fmla="*/ 0 w 123"/>
                <a:gd name="T3" fmla="*/ 0 h 81"/>
                <a:gd name="T4" fmla="*/ 0 w 123"/>
                <a:gd name="T5" fmla="*/ 0 h 81"/>
                <a:gd name="T6" fmla="*/ 0 w 123"/>
                <a:gd name="T7" fmla="*/ 0 h 81"/>
                <a:gd name="T8" fmla="*/ 0 w 123"/>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81">
                  <a:moveTo>
                    <a:pt x="0" y="67"/>
                  </a:moveTo>
                  <a:lnTo>
                    <a:pt x="123" y="0"/>
                  </a:lnTo>
                  <a:lnTo>
                    <a:pt x="116" y="31"/>
                  </a:lnTo>
                  <a:lnTo>
                    <a:pt x="37" y="81"/>
                  </a:lnTo>
                  <a:lnTo>
                    <a:pt x="0" y="67"/>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59" name="Freeform 129"/>
            <p:cNvSpPr>
              <a:spLocks noChangeAspect="1"/>
            </p:cNvSpPr>
            <p:nvPr/>
          </p:nvSpPr>
          <p:spPr bwMode="auto">
            <a:xfrm>
              <a:off x="2673" y="822"/>
              <a:ext cx="29" cy="15"/>
            </a:xfrm>
            <a:custGeom>
              <a:avLst/>
              <a:gdLst>
                <a:gd name="T0" fmla="*/ 0 w 62"/>
                <a:gd name="T1" fmla="*/ 0 h 31"/>
                <a:gd name="T2" fmla="*/ 0 w 62"/>
                <a:gd name="T3" fmla="*/ 0 h 31"/>
                <a:gd name="T4" fmla="*/ 0 w 62"/>
                <a:gd name="T5" fmla="*/ 0 h 31"/>
                <a:gd name="T6" fmla="*/ 0 w 6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1">
                  <a:moveTo>
                    <a:pt x="0" y="29"/>
                  </a:moveTo>
                  <a:lnTo>
                    <a:pt x="57" y="31"/>
                  </a:lnTo>
                  <a:lnTo>
                    <a:pt x="62" y="0"/>
                  </a:lnTo>
                  <a:lnTo>
                    <a:pt x="0" y="29"/>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0" name="Freeform 130"/>
            <p:cNvSpPr>
              <a:spLocks noChangeAspect="1"/>
            </p:cNvSpPr>
            <p:nvPr/>
          </p:nvSpPr>
          <p:spPr bwMode="auto">
            <a:xfrm>
              <a:off x="2667" y="841"/>
              <a:ext cx="34" cy="13"/>
            </a:xfrm>
            <a:custGeom>
              <a:avLst/>
              <a:gdLst>
                <a:gd name="T0" fmla="*/ 0 w 73"/>
                <a:gd name="T1" fmla="*/ 0 h 28"/>
                <a:gd name="T2" fmla="*/ 0 w 73"/>
                <a:gd name="T3" fmla="*/ 0 h 28"/>
                <a:gd name="T4" fmla="*/ 0 w 73"/>
                <a:gd name="T5" fmla="*/ 0 h 28"/>
                <a:gd name="T6" fmla="*/ 0 w 73"/>
                <a:gd name="T7" fmla="*/ 0 h 28"/>
                <a:gd name="T8" fmla="*/ 0 w 73"/>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28">
                  <a:moveTo>
                    <a:pt x="0" y="28"/>
                  </a:moveTo>
                  <a:lnTo>
                    <a:pt x="62" y="26"/>
                  </a:lnTo>
                  <a:lnTo>
                    <a:pt x="73" y="0"/>
                  </a:lnTo>
                  <a:lnTo>
                    <a:pt x="2" y="26"/>
                  </a:lnTo>
                  <a:lnTo>
                    <a:pt x="0" y="28"/>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1" name="Freeform 131"/>
            <p:cNvSpPr>
              <a:spLocks noChangeAspect="1"/>
            </p:cNvSpPr>
            <p:nvPr/>
          </p:nvSpPr>
          <p:spPr bwMode="auto">
            <a:xfrm>
              <a:off x="2667" y="841"/>
              <a:ext cx="34" cy="13"/>
            </a:xfrm>
            <a:custGeom>
              <a:avLst/>
              <a:gdLst>
                <a:gd name="T0" fmla="*/ 0 w 73"/>
                <a:gd name="T1" fmla="*/ 0 h 28"/>
                <a:gd name="T2" fmla="*/ 0 w 73"/>
                <a:gd name="T3" fmla="*/ 0 h 28"/>
                <a:gd name="T4" fmla="*/ 0 w 73"/>
                <a:gd name="T5" fmla="*/ 0 h 28"/>
                <a:gd name="T6" fmla="*/ 0 w 73"/>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28">
                  <a:moveTo>
                    <a:pt x="0" y="28"/>
                  </a:moveTo>
                  <a:lnTo>
                    <a:pt x="62" y="26"/>
                  </a:lnTo>
                  <a:lnTo>
                    <a:pt x="73" y="0"/>
                  </a:lnTo>
                  <a:lnTo>
                    <a:pt x="2" y="26"/>
                  </a:lnTo>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2" name="Freeform 132"/>
            <p:cNvSpPr>
              <a:spLocks noChangeAspect="1"/>
            </p:cNvSpPr>
            <p:nvPr/>
          </p:nvSpPr>
          <p:spPr bwMode="auto">
            <a:xfrm>
              <a:off x="2730" y="801"/>
              <a:ext cx="60" cy="32"/>
            </a:xfrm>
            <a:custGeom>
              <a:avLst/>
              <a:gdLst>
                <a:gd name="T0" fmla="*/ 0 w 130"/>
                <a:gd name="T1" fmla="*/ 0 h 69"/>
                <a:gd name="T2" fmla="*/ 0 w 130"/>
                <a:gd name="T3" fmla="*/ 0 h 69"/>
                <a:gd name="T4" fmla="*/ 0 w 130"/>
                <a:gd name="T5" fmla="*/ 0 h 69"/>
                <a:gd name="T6" fmla="*/ 0 w 130"/>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69">
                  <a:moveTo>
                    <a:pt x="52" y="0"/>
                  </a:moveTo>
                  <a:lnTo>
                    <a:pt x="0" y="21"/>
                  </a:lnTo>
                  <a:lnTo>
                    <a:pt x="130" y="69"/>
                  </a:lnTo>
                  <a:lnTo>
                    <a:pt x="52"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3" name="Freeform 133"/>
            <p:cNvSpPr>
              <a:spLocks noChangeAspect="1"/>
            </p:cNvSpPr>
            <p:nvPr/>
          </p:nvSpPr>
          <p:spPr bwMode="auto">
            <a:xfrm>
              <a:off x="2812" y="775"/>
              <a:ext cx="79" cy="50"/>
            </a:xfrm>
            <a:custGeom>
              <a:avLst/>
              <a:gdLst>
                <a:gd name="T0" fmla="*/ 0 w 168"/>
                <a:gd name="T1" fmla="*/ 0 h 109"/>
                <a:gd name="T2" fmla="*/ 0 w 168"/>
                <a:gd name="T3" fmla="*/ 0 h 109"/>
                <a:gd name="T4" fmla="*/ 0 w 168"/>
                <a:gd name="T5" fmla="*/ 0 h 109"/>
                <a:gd name="T6" fmla="*/ 0 w 168"/>
                <a:gd name="T7" fmla="*/ 0 h 109"/>
                <a:gd name="T8" fmla="*/ 0 w 168"/>
                <a:gd name="T9" fmla="*/ 0 h 109"/>
                <a:gd name="T10" fmla="*/ 1 w 168"/>
                <a:gd name="T11" fmla="*/ 0 h 109"/>
                <a:gd name="T12" fmla="*/ 0 w 168"/>
                <a:gd name="T13" fmla="*/ 0 h 1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 h="109">
                  <a:moveTo>
                    <a:pt x="50" y="0"/>
                  </a:moveTo>
                  <a:lnTo>
                    <a:pt x="0" y="47"/>
                  </a:lnTo>
                  <a:lnTo>
                    <a:pt x="83" y="76"/>
                  </a:lnTo>
                  <a:lnTo>
                    <a:pt x="69" y="104"/>
                  </a:lnTo>
                  <a:lnTo>
                    <a:pt x="128" y="109"/>
                  </a:lnTo>
                  <a:lnTo>
                    <a:pt x="168" y="47"/>
                  </a:lnTo>
                  <a:lnTo>
                    <a:pt x="5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4" name="Freeform 134"/>
            <p:cNvSpPr>
              <a:spLocks noChangeAspect="1"/>
            </p:cNvSpPr>
            <p:nvPr/>
          </p:nvSpPr>
          <p:spPr bwMode="auto">
            <a:xfrm>
              <a:off x="2873" y="899"/>
              <a:ext cx="244" cy="164"/>
            </a:xfrm>
            <a:custGeom>
              <a:avLst/>
              <a:gdLst>
                <a:gd name="T0" fmla="*/ 0 w 519"/>
                <a:gd name="T1" fmla="*/ 0 h 356"/>
                <a:gd name="T2" fmla="*/ 0 w 519"/>
                <a:gd name="T3" fmla="*/ 0 h 356"/>
                <a:gd name="T4" fmla="*/ 0 w 519"/>
                <a:gd name="T5" fmla="*/ 0 h 356"/>
                <a:gd name="T6" fmla="*/ 1 w 519"/>
                <a:gd name="T7" fmla="*/ 0 h 356"/>
                <a:gd name="T8" fmla="*/ 2 w 519"/>
                <a:gd name="T9" fmla="*/ 1 h 356"/>
                <a:gd name="T10" fmla="*/ 1 w 519"/>
                <a:gd name="T11" fmla="*/ 1 h 356"/>
                <a:gd name="T12" fmla="*/ 1 w 519"/>
                <a:gd name="T13" fmla="*/ 1 h 356"/>
                <a:gd name="T14" fmla="*/ 1 w 519"/>
                <a:gd name="T15" fmla="*/ 1 h 356"/>
                <a:gd name="T16" fmla="*/ 2 w 519"/>
                <a:gd name="T17" fmla="*/ 1 h 356"/>
                <a:gd name="T18" fmla="*/ 2 w 519"/>
                <a:gd name="T19" fmla="*/ 1 h 356"/>
                <a:gd name="T20" fmla="*/ 2 w 519"/>
                <a:gd name="T21" fmla="*/ 1 h 356"/>
                <a:gd name="T22" fmla="*/ 3 w 519"/>
                <a:gd name="T23" fmla="*/ 1 h 356"/>
                <a:gd name="T24" fmla="*/ 2 w 519"/>
                <a:gd name="T25" fmla="*/ 0 h 356"/>
                <a:gd name="T26" fmla="*/ 1 w 519"/>
                <a:gd name="T27" fmla="*/ 0 h 356"/>
                <a:gd name="T28" fmla="*/ 0 w 519"/>
                <a:gd name="T29" fmla="*/ 0 h 356"/>
                <a:gd name="T30" fmla="*/ 0 w 519"/>
                <a:gd name="T31" fmla="*/ 0 h 356"/>
                <a:gd name="T32" fmla="*/ 0 w 519"/>
                <a:gd name="T33" fmla="*/ 0 h 356"/>
                <a:gd name="T34" fmla="*/ 0 w 519"/>
                <a:gd name="T35" fmla="*/ 0 h 3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9" h="356">
                  <a:moveTo>
                    <a:pt x="62" y="5"/>
                  </a:moveTo>
                  <a:lnTo>
                    <a:pt x="0" y="22"/>
                  </a:lnTo>
                  <a:lnTo>
                    <a:pt x="17" y="110"/>
                  </a:lnTo>
                  <a:lnTo>
                    <a:pt x="202" y="129"/>
                  </a:lnTo>
                  <a:lnTo>
                    <a:pt x="341" y="224"/>
                  </a:lnTo>
                  <a:lnTo>
                    <a:pt x="187" y="264"/>
                  </a:lnTo>
                  <a:lnTo>
                    <a:pt x="228" y="290"/>
                  </a:lnTo>
                  <a:lnTo>
                    <a:pt x="273" y="283"/>
                  </a:lnTo>
                  <a:lnTo>
                    <a:pt x="408" y="356"/>
                  </a:lnTo>
                  <a:lnTo>
                    <a:pt x="448" y="307"/>
                  </a:lnTo>
                  <a:lnTo>
                    <a:pt x="386" y="243"/>
                  </a:lnTo>
                  <a:lnTo>
                    <a:pt x="519" y="235"/>
                  </a:lnTo>
                  <a:lnTo>
                    <a:pt x="374" y="155"/>
                  </a:lnTo>
                  <a:lnTo>
                    <a:pt x="254" y="38"/>
                  </a:lnTo>
                  <a:lnTo>
                    <a:pt x="135" y="62"/>
                  </a:lnTo>
                  <a:lnTo>
                    <a:pt x="135" y="0"/>
                  </a:lnTo>
                  <a:lnTo>
                    <a:pt x="71" y="83"/>
                  </a:lnTo>
                  <a:lnTo>
                    <a:pt x="62" y="5"/>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5" name="Freeform 135"/>
            <p:cNvSpPr>
              <a:spLocks noChangeAspect="1" noEditPoints="1"/>
            </p:cNvSpPr>
            <p:nvPr/>
          </p:nvSpPr>
          <p:spPr bwMode="auto">
            <a:xfrm>
              <a:off x="2218" y="846"/>
              <a:ext cx="1107" cy="1265"/>
            </a:xfrm>
            <a:custGeom>
              <a:avLst/>
              <a:gdLst>
                <a:gd name="T0" fmla="*/ 3 w 2343"/>
                <a:gd name="T1" fmla="*/ 3 h 2754"/>
                <a:gd name="T2" fmla="*/ 1 w 2343"/>
                <a:gd name="T3" fmla="*/ 2 h 2754"/>
                <a:gd name="T4" fmla="*/ 0 w 2343"/>
                <a:gd name="T5" fmla="*/ 3 h 2754"/>
                <a:gd name="T6" fmla="*/ 0 w 2343"/>
                <a:gd name="T7" fmla="*/ 2 h 2754"/>
                <a:gd name="T8" fmla="*/ 0 w 2343"/>
                <a:gd name="T9" fmla="*/ 2 h 2754"/>
                <a:gd name="T10" fmla="*/ 0 w 2343"/>
                <a:gd name="T11" fmla="*/ 1 h 2754"/>
                <a:gd name="T12" fmla="*/ 4 w 2343"/>
                <a:gd name="T13" fmla="*/ 1 h 2754"/>
                <a:gd name="T14" fmla="*/ 6 w 2343"/>
                <a:gd name="T15" fmla="*/ 1 h 2754"/>
                <a:gd name="T16" fmla="*/ 7 w 2343"/>
                <a:gd name="T17" fmla="*/ 1 h 2754"/>
                <a:gd name="T18" fmla="*/ 7 w 2343"/>
                <a:gd name="T19" fmla="*/ 1 h 2754"/>
                <a:gd name="T20" fmla="*/ 8 w 2343"/>
                <a:gd name="T21" fmla="*/ 1 h 2754"/>
                <a:gd name="T22" fmla="*/ 8 w 2343"/>
                <a:gd name="T23" fmla="*/ 1 h 2754"/>
                <a:gd name="T24" fmla="*/ 7 w 2343"/>
                <a:gd name="T25" fmla="*/ 3 h 2754"/>
                <a:gd name="T26" fmla="*/ 8 w 2343"/>
                <a:gd name="T27" fmla="*/ 3 h 2754"/>
                <a:gd name="T28" fmla="*/ 9 w 2343"/>
                <a:gd name="T29" fmla="*/ 2 h 2754"/>
                <a:gd name="T30" fmla="*/ 10 w 2343"/>
                <a:gd name="T31" fmla="*/ 3 h 2754"/>
                <a:gd name="T32" fmla="*/ 9 w 2343"/>
                <a:gd name="T33" fmla="*/ 3 h 2754"/>
                <a:gd name="T34" fmla="*/ 9 w 2343"/>
                <a:gd name="T35" fmla="*/ 3 h 2754"/>
                <a:gd name="T36" fmla="*/ 9 w 2343"/>
                <a:gd name="T37" fmla="*/ 4 h 2754"/>
                <a:gd name="T38" fmla="*/ 9 w 2343"/>
                <a:gd name="T39" fmla="*/ 5 h 2754"/>
                <a:gd name="T40" fmla="*/ 8 w 2343"/>
                <a:gd name="T41" fmla="*/ 5 h 2754"/>
                <a:gd name="T42" fmla="*/ 7 w 2343"/>
                <a:gd name="T43" fmla="*/ 5 h 2754"/>
                <a:gd name="T44" fmla="*/ 8 w 2343"/>
                <a:gd name="T45" fmla="*/ 6 h 2754"/>
                <a:gd name="T46" fmla="*/ 8 w 2343"/>
                <a:gd name="T47" fmla="*/ 6 h 2754"/>
                <a:gd name="T48" fmla="*/ 9 w 2343"/>
                <a:gd name="T49" fmla="*/ 6 h 2754"/>
                <a:gd name="T50" fmla="*/ 10 w 2343"/>
                <a:gd name="T51" fmla="*/ 7 h 2754"/>
                <a:gd name="T52" fmla="*/ 11 w 2343"/>
                <a:gd name="T53" fmla="*/ 8 h 2754"/>
                <a:gd name="T54" fmla="*/ 12 w 2343"/>
                <a:gd name="T55" fmla="*/ 9 h 2754"/>
                <a:gd name="T56" fmla="*/ 10 w 2343"/>
                <a:gd name="T57" fmla="*/ 10 h 2754"/>
                <a:gd name="T58" fmla="*/ 9 w 2343"/>
                <a:gd name="T59" fmla="*/ 11 h 2754"/>
                <a:gd name="T60" fmla="*/ 9 w 2343"/>
                <a:gd name="T61" fmla="*/ 12 h 2754"/>
                <a:gd name="T62" fmla="*/ 9 w 2343"/>
                <a:gd name="T63" fmla="*/ 11 h 2754"/>
                <a:gd name="T64" fmla="*/ 8 w 2343"/>
                <a:gd name="T65" fmla="*/ 8 h 2754"/>
                <a:gd name="T66" fmla="*/ 8 w 2343"/>
                <a:gd name="T67" fmla="*/ 7 h 2754"/>
                <a:gd name="T68" fmla="*/ 7 w 2343"/>
                <a:gd name="T69" fmla="*/ 6 h 2754"/>
                <a:gd name="T70" fmla="*/ 6 w 2343"/>
                <a:gd name="T71" fmla="*/ 6 h 2754"/>
                <a:gd name="T72" fmla="*/ 5 w 2343"/>
                <a:gd name="T73" fmla="*/ 6 h 2754"/>
                <a:gd name="T74" fmla="*/ 4 w 2343"/>
                <a:gd name="T75" fmla="*/ 4 h 2754"/>
                <a:gd name="T76" fmla="*/ 9 w 2343"/>
                <a:gd name="T77" fmla="*/ 11 h 2754"/>
                <a:gd name="T78" fmla="*/ 8 w 2343"/>
                <a:gd name="T79" fmla="*/ 0 h 2754"/>
                <a:gd name="T80" fmla="*/ 7 w 2343"/>
                <a:gd name="T81" fmla="*/ 1 h 2754"/>
                <a:gd name="T82" fmla="*/ 7 w 2343"/>
                <a:gd name="T83" fmla="*/ 0 h 2754"/>
                <a:gd name="T84" fmla="*/ 8 w 2343"/>
                <a:gd name="T85" fmla="*/ 0 h 2754"/>
                <a:gd name="T86" fmla="*/ 5 w 2343"/>
                <a:gd name="T87" fmla="*/ 1 h 2754"/>
                <a:gd name="T88" fmla="*/ 4 w 2343"/>
                <a:gd name="T89" fmla="*/ 1 h 2754"/>
                <a:gd name="T90" fmla="*/ 5 w 2343"/>
                <a:gd name="T91" fmla="*/ 2 h 2754"/>
                <a:gd name="T92" fmla="*/ 5 w 2343"/>
                <a:gd name="T93" fmla="*/ 2 h 2754"/>
                <a:gd name="T94" fmla="*/ 8 w 2343"/>
                <a:gd name="T95" fmla="*/ 4 h 2754"/>
                <a:gd name="T96" fmla="*/ 8 w 2343"/>
                <a:gd name="T97" fmla="*/ 4 h 2754"/>
                <a:gd name="T98" fmla="*/ 8 w 2343"/>
                <a:gd name="T99" fmla="*/ 4 h 2754"/>
                <a:gd name="T100" fmla="*/ 8 w 2343"/>
                <a:gd name="T101" fmla="*/ 4 h 2754"/>
                <a:gd name="T102" fmla="*/ 8 w 2343"/>
                <a:gd name="T103" fmla="*/ 4 h 27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43" h="2754">
                  <a:moveTo>
                    <a:pt x="732" y="738"/>
                  </a:moveTo>
                  <a:lnTo>
                    <a:pt x="637" y="627"/>
                  </a:lnTo>
                  <a:lnTo>
                    <a:pt x="609" y="650"/>
                  </a:lnTo>
                  <a:lnTo>
                    <a:pt x="597" y="584"/>
                  </a:lnTo>
                  <a:lnTo>
                    <a:pt x="569" y="589"/>
                  </a:lnTo>
                  <a:lnTo>
                    <a:pt x="528" y="539"/>
                  </a:lnTo>
                  <a:lnTo>
                    <a:pt x="320" y="510"/>
                  </a:lnTo>
                  <a:lnTo>
                    <a:pt x="263" y="548"/>
                  </a:lnTo>
                  <a:lnTo>
                    <a:pt x="273" y="501"/>
                  </a:lnTo>
                  <a:lnTo>
                    <a:pt x="211" y="598"/>
                  </a:lnTo>
                  <a:lnTo>
                    <a:pt x="126" y="643"/>
                  </a:lnTo>
                  <a:lnTo>
                    <a:pt x="55" y="667"/>
                  </a:lnTo>
                  <a:lnTo>
                    <a:pt x="50" y="650"/>
                  </a:lnTo>
                  <a:lnTo>
                    <a:pt x="152" y="605"/>
                  </a:lnTo>
                  <a:lnTo>
                    <a:pt x="183" y="548"/>
                  </a:lnTo>
                  <a:lnTo>
                    <a:pt x="107" y="551"/>
                  </a:lnTo>
                  <a:lnTo>
                    <a:pt x="95" y="510"/>
                  </a:lnTo>
                  <a:lnTo>
                    <a:pt x="57" y="541"/>
                  </a:lnTo>
                  <a:lnTo>
                    <a:pt x="26" y="470"/>
                  </a:lnTo>
                  <a:lnTo>
                    <a:pt x="95" y="432"/>
                  </a:lnTo>
                  <a:lnTo>
                    <a:pt x="109" y="385"/>
                  </a:lnTo>
                  <a:lnTo>
                    <a:pt x="50" y="408"/>
                  </a:lnTo>
                  <a:lnTo>
                    <a:pt x="0" y="359"/>
                  </a:lnTo>
                  <a:lnTo>
                    <a:pt x="112" y="323"/>
                  </a:lnTo>
                  <a:lnTo>
                    <a:pt x="31" y="280"/>
                  </a:lnTo>
                  <a:lnTo>
                    <a:pt x="192" y="190"/>
                  </a:lnTo>
                  <a:lnTo>
                    <a:pt x="562" y="273"/>
                  </a:lnTo>
                  <a:lnTo>
                    <a:pt x="716" y="226"/>
                  </a:lnTo>
                  <a:lnTo>
                    <a:pt x="950" y="271"/>
                  </a:lnTo>
                  <a:lnTo>
                    <a:pt x="933" y="302"/>
                  </a:lnTo>
                  <a:lnTo>
                    <a:pt x="1028" y="292"/>
                  </a:lnTo>
                  <a:lnTo>
                    <a:pt x="1080" y="361"/>
                  </a:lnTo>
                  <a:lnTo>
                    <a:pt x="1066" y="292"/>
                  </a:lnTo>
                  <a:lnTo>
                    <a:pt x="1260" y="299"/>
                  </a:lnTo>
                  <a:lnTo>
                    <a:pt x="1275" y="328"/>
                  </a:lnTo>
                  <a:lnTo>
                    <a:pt x="1305" y="256"/>
                  </a:lnTo>
                  <a:lnTo>
                    <a:pt x="1256" y="237"/>
                  </a:lnTo>
                  <a:lnTo>
                    <a:pt x="1284" y="176"/>
                  </a:lnTo>
                  <a:lnTo>
                    <a:pt x="1336" y="199"/>
                  </a:lnTo>
                  <a:lnTo>
                    <a:pt x="1334" y="247"/>
                  </a:lnTo>
                  <a:lnTo>
                    <a:pt x="1374" y="273"/>
                  </a:lnTo>
                  <a:lnTo>
                    <a:pt x="1395" y="242"/>
                  </a:lnTo>
                  <a:lnTo>
                    <a:pt x="1431" y="318"/>
                  </a:lnTo>
                  <a:lnTo>
                    <a:pt x="1466" y="245"/>
                  </a:lnTo>
                  <a:lnTo>
                    <a:pt x="1528" y="280"/>
                  </a:lnTo>
                  <a:lnTo>
                    <a:pt x="1530" y="318"/>
                  </a:lnTo>
                  <a:lnTo>
                    <a:pt x="1481" y="363"/>
                  </a:lnTo>
                  <a:lnTo>
                    <a:pt x="1431" y="356"/>
                  </a:lnTo>
                  <a:lnTo>
                    <a:pt x="1421" y="394"/>
                  </a:lnTo>
                  <a:lnTo>
                    <a:pt x="1343" y="425"/>
                  </a:lnTo>
                  <a:lnTo>
                    <a:pt x="1291" y="525"/>
                  </a:lnTo>
                  <a:lnTo>
                    <a:pt x="1334" y="591"/>
                  </a:lnTo>
                  <a:lnTo>
                    <a:pt x="1511" y="636"/>
                  </a:lnTo>
                  <a:lnTo>
                    <a:pt x="1528" y="726"/>
                  </a:lnTo>
                  <a:lnTo>
                    <a:pt x="1575" y="731"/>
                  </a:lnTo>
                  <a:lnTo>
                    <a:pt x="1566" y="636"/>
                  </a:lnTo>
                  <a:lnTo>
                    <a:pt x="1611" y="605"/>
                  </a:lnTo>
                  <a:lnTo>
                    <a:pt x="1575" y="544"/>
                  </a:lnTo>
                  <a:lnTo>
                    <a:pt x="1585" y="449"/>
                  </a:lnTo>
                  <a:lnTo>
                    <a:pt x="1729" y="487"/>
                  </a:lnTo>
                  <a:lnTo>
                    <a:pt x="1736" y="551"/>
                  </a:lnTo>
                  <a:lnTo>
                    <a:pt x="1831" y="518"/>
                  </a:lnTo>
                  <a:lnTo>
                    <a:pt x="1881" y="605"/>
                  </a:lnTo>
                  <a:lnTo>
                    <a:pt x="1923" y="632"/>
                  </a:lnTo>
                  <a:lnTo>
                    <a:pt x="1973" y="674"/>
                  </a:lnTo>
                  <a:lnTo>
                    <a:pt x="1980" y="715"/>
                  </a:lnTo>
                  <a:lnTo>
                    <a:pt x="1878" y="750"/>
                  </a:lnTo>
                  <a:lnTo>
                    <a:pt x="1805" y="743"/>
                  </a:lnTo>
                  <a:lnTo>
                    <a:pt x="1701" y="810"/>
                  </a:lnTo>
                  <a:lnTo>
                    <a:pt x="1710" y="826"/>
                  </a:lnTo>
                  <a:lnTo>
                    <a:pt x="1824" y="774"/>
                  </a:lnTo>
                  <a:lnTo>
                    <a:pt x="1833" y="791"/>
                  </a:lnTo>
                  <a:lnTo>
                    <a:pt x="1822" y="840"/>
                  </a:lnTo>
                  <a:lnTo>
                    <a:pt x="1886" y="848"/>
                  </a:lnTo>
                  <a:lnTo>
                    <a:pt x="1796" y="902"/>
                  </a:lnTo>
                  <a:lnTo>
                    <a:pt x="1812" y="862"/>
                  </a:lnTo>
                  <a:lnTo>
                    <a:pt x="1715" y="897"/>
                  </a:lnTo>
                  <a:lnTo>
                    <a:pt x="1717" y="938"/>
                  </a:lnTo>
                  <a:lnTo>
                    <a:pt x="1646" y="973"/>
                  </a:lnTo>
                  <a:lnTo>
                    <a:pt x="1623" y="1056"/>
                  </a:lnTo>
                  <a:lnTo>
                    <a:pt x="1528" y="1132"/>
                  </a:lnTo>
                  <a:lnTo>
                    <a:pt x="1545" y="1251"/>
                  </a:lnTo>
                  <a:lnTo>
                    <a:pt x="1523" y="1258"/>
                  </a:lnTo>
                  <a:lnTo>
                    <a:pt x="1485" y="1173"/>
                  </a:lnTo>
                  <a:lnTo>
                    <a:pt x="1405" y="1173"/>
                  </a:lnTo>
                  <a:lnTo>
                    <a:pt x="1381" y="1194"/>
                  </a:lnTo>
                  <a:lnTo>
                    <a:pt x="1282" y="1182"/>
                  </a:lnTo>
                  <a:lnTo>
                    <a:pt x="1251" y="1227"/>
                  </a:lnTo>
                  <a:lnTo>
                    <a:pt x="1267" y="1372"/>
                  </a:lnTo>
                  <a:lnTo>
                    <a:pt x="1365" y="1365"/>
                  </a:lnTo>
                  <a:lnTo>
                    <a:pt x="1360" y="1327"/>
                  </a:lnTo>
                  <a:lnTo>
                    <a:pt x="1428" y="1320"/>
                  </a:lnTo>
                  <a:lnTo>
                    <a:pt x="1400" y="1420"/>
                  </a:lnTo>
                  <a:lnTo>
                    <a:pt x="1490" y="1429"/>
                  </a:lnTo>
                  <a:lnTo>
                    <a:pt x="1507" y="1531"/>
                  </a:lnTo>
                  <a:lnTo>
                    <a:pt x="1554" y="1524"/>
                  </a:lnTo>
                  <a:lnTo>
                    <a:pt x="1623" y="1536"/>
                  </a:lnTo>
                  <a:lnTo>
                    <a:pt x="1684" y="1474"/>
                  </a:lnTo>
                  <a:lnTo>
                    <a:pt x="1694" y="1529"/>
                  </a:lnTo>
                  <a:lnTo>
                    <a:pt x="1748" y="1477"/>
                  </a:lnTo>
                  <a:lnTo>
                    <a:pt x="1748" y="1505"/>
                  </a:lnTo>
                  <a:lnTo>
                    <a:pt x="1862" y="1512"/>
                  </a:lnTo>
                  <a:lnTo>
                    <a:pt x="1926" y="1581"/>
                  </a:lnTo>
                  <a:lnTo>
                    <a:pt x="1985" y="1583"/>
                  </a:lnTo>
                  <a:lnTo>
                    <a:pt x="2054" y="1624"/>
                  </a:lnTo>
                  <a:lnTo>
                    <a:pt x="2063" y="1695"/>
                  </a:lnTo>
                  <a:lnTo>
                    <a:pt x="2148" y="1709"/>
                  </a:lnTo>
                  <a:lnTo>
                    <a:pt x="2165" y="1740"/>
                  </a:lnTo>
                  <a:lnTo>
                    <a:pt x="2312" y="1766"/>
                  </a:lnTo>
                  <a:lnTo>
                    <a:pt x="2343" y="1849"/>
                  </a:lnTo>
                  <a:lnTo>
                    <a:pt x="2293" y="1906"/>
                  </a:lnTo>
                  <a:lnTo>
                    <a:pt x="2227" y="2098"/>
                  </a:lnTo>
                  <a:lnTo>
                    <a:pt x="2120" y="2129"/>
                  </a:lnTo>
                  <a:lnTo>
                    <a:pt x="2042" y="2267"/>
                  </a:lnTo>
                  <a:lnTo>
                    <a:pt x="1987" y="2326"/>
                  </a:lnTo>
                  <a:lnTo>
                    <a:pt x="1931" y="2305"/>
                  </a:lnTo>
                  <a:lnTo>
                    <a:pt x="1954" y="2367"/>
                  </a:lnTo>
                  <a:lnTo>
                    <a:pt x="1862" y="2405"/>
                  </a:lnTo>
                  <a:lnTo>
                    <a:pt x="1852" y="2447"/>
                  </a:lnTo>
                  <a:lnTo>
                    <a:pt x="1815" y="2445"/>
                  </a:lnTo>
                  <a:lnTo>
                    <a:pt x="1824" y="2493"/>
                  </a:lnTo>
                  <a:lnTo>
                    <a:pt x="1777" y="2564"/>
                  </a:lnTo>
                  <a:lnTo>
                    <a:pt x="1796" y="2592"/>
                  </a:lnTo>
                  <a:lnTo>
                    <a:pt x="1713" y="2732"/>
                  </a:lnTo>
                  <a:lnTo>
                    <a:pt x="1694" y="2704"/>
                  </a:lnTo>
                  <a:lnTo>
                    <a:pt x="1651" y="2692"/>
                  </a:lnTo>
                  <a:lnTo>
                    <a:pt x="1639" y="2580"/>
                  </a:lnTo>
                  <a:lnTo>
                    <a:pt x="1684" y="2476"/>
                  </a:lnTo>
                  <a:lnTo>
                    <a:pt x="1668" y="2393"/>
                  </a:lnTo>
                  <a:lnTo>
                    <a:pt x="1732" y="2037"/>
                  </a:lnTo>
                  <a:lnTo>
                    <a:pt x="1606" y="1949"/>
                  </a:lnTo>
                  <a:lnTo>
                    <a:pt x="1521" y="1764"/>
                  </a:lnTo>
                  <a:lnTo>
                    <a:pt x="1540" y="1671"/>
                  </a:lnTo>
                  <a:lnTo>
                    <a:pt x="1575" y="1659"/>
                  </a:lnTo>
                  <a:lnTo>
                    <a:pt x="1582" y="1576"/>
                  </a:lnTo>
                  <a:lnTo>
                    <a:pt x="1547" y="1550"/>
                  </a:lnTo>
                  <a:lnTo>
                    <a:pt x="1523" y="1574"/>
                  </a:lnTo>
                  <a:lnTo>
                    <a:pt x="1452" y="1545"/>
                  </a:lnTo>
                  <a:lnTo>
                    <a:pt x="1421" y="1479"/>
                  </a:lnTo>
                  <a:lnTo>
                    <a:pt x="1346" y="1460"/>
                  </a:lnTo>
                  <a:lnTo>
                    <a:pt x="1296" y="1420"/>
                  </a:lnTo>
                  <a:lnTo>
                    <a:pt x="1237" y="1422"/>
                  </a:lnTo>
                  <a:lnTo>
                    <a:pt x="1097" y="1358"/>
                  </a:lnTo>
                  <a:lnTo>
                    <a:pt x="1102" y="1310"/>
                  </a:lnTo>
                  <a:lnTo>
                    <a:pt x="948" y="1137"/>
                  </a:lnTo>
                  <a:lnTo>
                    <a:pt x="964" y="1196"/>
                  </a:lnTo>
                  <a:lnTo>
                    <a:pt x="1033" y="1294"/>
                  </a:lnTo>
                  <a:lnTo>
                    <a:pt x="1012" y="1303"/>
                  </a:lnTo>
                  <a:lnTo>
                    <a:pt x="924" y="1220"/>
                  </a:lnTo>
                  <a:lnTo>
                    <a:pt x="891" y="1116"/>
                  </a:lnTo>
                  <a:lnTo>
                    <a:pt x="775" y="997"/>
                  </a:lnTo>
                  <a:lnTo>
                    <a:pt x="768" y="800"/>
                  </a:lnTo>
                  <a:lnTo>
                    <a:pt x="803" y="805"/>
                  </a:lnTo>
                  <a:lnTo>
                    <a:pt x="806" y="781"/>
                  </a:lnTo>
                  <a:lnTo>
                    <a:pt x="732" y="738"/>
                  </a:lnTo>
                  <a:close/>
                  <a:moveTo>
                    <a:pt x="1748" y="2706"/>
                  </a:moveTo>
                  <a:lnTo>
                    <a:pt x="1807" y="2754"/>
                  </a:lnTo>
                  <a:lnTo>
                    <a:pt x="1729" y="2751"/>
                  </a:lnTo>
                  <a:lnTo>
                    <a:pt x="1748" y="2706"/>
                  </a:lnTo>
                  <a:close/>
                  <a:moveTo>
                    <a:pt x="1369" y="102"/>
                  </a:moveTo>
                  <a:lnTo>
                    <a:pt x="1353" y="133"/>
                  </a:lnTo>
                  <a:lnTo>
                    <a:pt x="1305" y="147"/>
                  </a:lnTo>
                  <a:lnTo>
                    <a:pt x="1310" y="161"/>
                  </a:lnTo>
                  <a:lnTo>
                    <a:pt x="1284" y="169"/>
                  </a:lnTo>
                  <a:lnTo>
                    <a:pt x="1275" y="116"/>
                  </a:lnTo>
                  <a:lnTo>
                    <a:pt x="1369" y="102"/>
                  </a:lnTo>
                  <a:close/>
                  <a:moveTo>
                    <a:pt x="1341" y="86"/>
                  </a:moveTo>
                  <a:lnTo>
                    <a:pt x="1331" y="50"/>
                  </a:lnTo>
                  <a:lnTo>
                    <a:pt x="1248" y="17"/>
                  </a:lnTo>
                  <a:lnTo>
                    <a:pt x="1289" y="0"/>
                  </a:lnTo>
                  <a:lnTo>
                    <a:pt x="1350" y="26"/>
                  </a:lnTo>
                  <a:lnTo>
                    <a:pt x="1381" y="59"/>
                  </a:lnTo>
                  <a:lnTo>
                    <a:pt x="1530" y="62"/>
                  </a:lnTo>
                  <a:lnTo>
                    <a:pt x="1537" y="100"/>
                  </a:lnTo>
                  <a:lnTo>
                    <a:pt x="1341" y="86"/>
                  </a:lnTo>
                  <a:close/>
                  <a:moveTo>
                    <a:pt x="877" y="349"/>
                  </a:moveTo>
                  <a:lnTo>
                    <a:pt x="824" y="382"/>
                  </a:lnTo>
                  <a:lnTo>
                    <a:pt x="801" y="373"/>
                  </a:lnTo>
                  <a:lnTo>
                    <a:pt x="815" y="354"/>
                  </a:lnTo>
                  <a:lnTo>
                    <a:pt x="777" y="342"/>
                  </a:lnTo>
                  <a:lnTo>
                    <a:pt x="822" y="335"/>
                  </a:lnTo>
                  <a:lnTo>
                    <a:pt x="877" y="349"/>
                  </a:lnTo>
                  <a:close/>
                  <a:moveTo>
                    <a:pt x="948" y="496"/>
                  </a:moveTo>
                  <a:lnTo>
                    <a:pt x="886" y="487"/>
                  </a:lnTo>
                  <a:lnTo>
                    <a:pt x="886" y="470"/>
                  </a:lnTo>
                  <a:lnTo>
                    <a:pt x="926" y="475"/>
                  </a:lnTo>
                  <a:lnTo>
                    <a:pt x="910" y="456"/>
                  </a:lnTo>
                  <a:lnTo>
                    <a:pt x="910" y="444"/>
                  </a:lnTo>
                  <a:lnTo>
                    <a:pt x="938" y="463"/>
                  </a:lnTo>
                  <a:lnTo>
                    <a:pt x="1000" y="439"/>
                  </a:lnTo>
                  <a:lnTo>
                    <a:pt x="948" y="496"/>
                  </a:lnTo>
                  <a:close/>
                  <a:moveTo>
                    <a:pt x="1495" y="848"/>
                  </a:moveTo>
                  <a:lnTo>
                    <a:pt x="1433" y="783"/>
                  </a:lnTo>
                  <a:lnTo>
                    <a:pt x="1336" y="831"/>
                  </a:lnTo>
                  <a:lnTo>
                    <a:pt x="1369" y="848"/>
                  </a:lnTo>
                  <a:lnTo>
                    <a:pt x="1469" y="843"/>
                  </a:lnTo>
                  <a:lnTo>
                    <a:pt x="1414" y="869"/>
                  </a:lnTo>
                  <a:lnTo>
                    <a:pt x="1410" y="950"/>
                  </a:lnTo>
                  <a:lnTo>
                    <a:pt x="1452" y="931"/>
                  </a:lnTo>
                  <a:lnTo>
                    <a:pt x="1452" y="881"/>
                  </a:lnTo>
                  <a:lnTo>
                    <a:pt x="1478" y="859"/>
                  </a:lnTo>
                  <a:lnTo>
                    <a:pt x="1507" y="919"/>
                  </a:lnTo>
                  <a:lnTo>
                    <a:pt x="1523" y="871"/>
                  </a:lnTo>
                  <a:lnTo>
                    <a:pt x="1575" y="869"/>
                  </a:lnTo>
                  <a:lnTo>
                    <a:pt x="1495" y="848"/>
                  </a:lnTo>
                  <a:close/>
                  <a:moveTo>
                    <a:pt x="1523" y="954"/>
                  </a:moveTo>
                  <a:lnTo>
                    <a:pt x="1575" y="921"/>
                  </a:lnTo>
                  <a:lnTo>
                    <a:pt x="1507" y="931"/>
                  </a:lnTo>
                  <a:lnTo>
                    <a:pt x="1523" y="954"/>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6" name="Freeform 136"/>
            <p:cNvSpPr>
              <a:spLocks noChangeAspect="1"/>
            </p:cNvSpPr>
            <p:nvPr/>
          </p:nvSpPr>
          <p:spPr bwMode="auto">
            <a:xfrm>
              <a:off x="2961" y="1241"/>
              <a:ext cx="32" cy="28"/>
            </a:xfrm>
            <a:custGeom>
              <a:avLst/>
              <a:gdLst>
                <a:gd name="T0" fmla="*/ 0 w 69"/>
                <a:gd name="T1" fmla="*/ 0 h 61"/>
                <a:gd name="T2" fmla="*/ 0 w 69"/>
                <a:gd name="T3" fmla="*/ 0 h 61"/>
                <a:gd name="T4" fmla="*/ 0 w 69"/>
                <a:gd name="T5" fmla="*/ 0 h 61"/>
                <a:gd name="T6" fmla="*/ 0 w 69"/>
                <a:gd name="T7" fmla="*/ 0 h 61"/>
                <a:gd name="T8" fmla="*/ 0 w 6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1">
                  <a:moveTo>
                    <a:pt x="0" y="38"/>
                  </a:moveTo>
                  <a:lnTo>
                    <a:pt x="55" y="0"/>
                  </a:lnTo>
                  <a:lnTo>
                    <a:pt x="69" y="16"/>
                  </a:lnTo>
                  <a:lnTo>
                    <a:pt x="15" y="61"/>
                  </a:lnTo>
                  <a:lnTo>
                    <a:pt x="0" y="38"/>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7" name="Freeform 137"/>
            <p:cNvSpPr>
              <a:spLocks noChangeAspect="1"/>
            </p:cNvSpPr>
            <p:nvPr/>
          </p:nvSpPr>
          <p:spPr bwMode="auto">
            <a:xfrm>
              <a:off x="479" y="837"/>
              <a:ext cx="1717" cy="1068"/>
            </a:xfrm>
            <a:custGeom>
              <a:avLst/>
              <a:gdLst>
                <a:gd name="T0" fmla="*/ 782 w 1537"/>
                <a:gd name="T1" fmla="*/ 418 h 980"/>
                <a:gd name="T2" fmla="*/ 813 w 1537"/>
                <a:gd name="T3" fmla="*/ 1350 h 980"/>
                <a:gd name="T4" fmla="*/ 1028 w 1537"/>
                <a:gd name="T5" fmla="*/ 691 h 980"/>
                <a:gd name="T6" fmla="*/ 1126 w 1537"/>
                <a:gd name="T7" fmla="*/ 738 h 980"/>
                <a:gd name="T8" fmla="*/ 1067 w 1537"/>
                <a:gd name="T9" fmla="*/ 797 h 980"/>
                <a:gd name="T10" fmla="*/ 1259 w 1537"/>
                <a:gd name="T11" fmla="*/ 658 h 980"/>
                <a:gd name="T12" fmla="*/ 1441 w 1537"/>
                <a:gd name="T13" fmla="*/ 168 h 980"/>
                <a:gd name="T14" fmla="*/ 1374 w 1537"/>
                <a:gd name="T15" fmla="*/ 219 h 980"/>
                <a:gd name="T16" fmla="*/ 1041 w 1537"/>
                <a:gd name="T17" fmla="*/ 241 h 980"/>
                <a:gd name="T18" fmla="*/ 927 w 1537"/>
                <a:gd name="T19" fmla="*/ 312 h 980"/>
                <a:gd name="T20" fmla="*/ 834 w 1537"/>
                <a:gd name="T21" fmla="*/ 280 h 980"/>
                <a:gd name="T22" fmla="*/ 675 w 1537"/>
                <a:gd name="T23" fmla="*/ 180 h 980"/>
                <a:gd name="T24" fmla="*/ 451 w 1537"/>
                <a:gd name="T25" fmla="*/ 427 h 980"/>
                <a:gd name="T26" fmla="*/ 559 w 1537"/>
                <a:gd name="T27" fmla="*/ 435 h 980"/>
                <a:gd name="T28" fmla="*/ 638 w 1537"/>
                <a:gd name="T29" fmla="*/ 319 h 980"/>
                <a:gd name="T30" fmla="*/ 624 w 1537"/>
                <a:gd name="T31" fmla="*/ 389 h 980"/>
                <a:gd name="T32" fmla="*/ 667 w 1537"/>
                <a:gd name="T33" fmla="*/ 466 h 980"/>
                <a:gd name="T34" fmla="*/ 448 w 1537"/>
                <a:gd name="T35" fmla="*/ 511 h 980"/>
                <a:gd name="T36" fmla="*/ 369 w 1537"/>
                <a:gd name="T37" fmla="*/ 546 h 980"/>
                <a:gd name="T38" fmla="*/ 263 w 1537"/>
                <a:gd name="T39" fmla="*/ 671 h 980"/>
                <a:gd name="T40" fmla="*/ 280 w 1537"/>
                <a:gd name="T41" fmla="*/ 797 h 980"/>
                <a:gd name="T42" fmla="*/ 412 w 1537"/>
                <a:gd name="T43" fmla="*/ 695 h 980"/>
                <a:gd name="T44" fmla="*/ 545 w 1537"/>
                <a:gd name="T45" fmla="*/ 754 h 980"/>
                <a:gd name="T46" fmla="*/ 479 w 1537"/>
                <a:gd name="T47" fmla="*/ 695 h 980"/>
                <a:gd name="T48" fmla="*/ 651 w 1537"/>
                <a:gd name="T49" fmla="*/ 797 h 980"/>
                <a:gd name="T50" fmla="*/ 728 w 1537"/>
                <a:gd name="T51" fmla="*/ 752 h 980"/>
                <a:gd name="T52" fmla="*/ 865 w 1537"/>
                <a:gd name="T53" fmla="*/ 679 h 980"/>
                <a:gd name="T54" fmla="*/ 939 w 1537"/>
                <a:gd name="T55" fmla="*/ 740 h 980"/>
                <a:gd name="T56" fmla="*/ 834 w 1537"/>
                <a:gd name="T57" fmla="*/ 896 h 980"/>
                <a:gd name="T58" fmla="*/ 451 w 1537"/>
                <a:gd name="T59" fmla="*/ 808 h 980"/>
                <a:gd name="T60" fmla="*/ 2 w 1537"/>
                <a:gd name="T61" fmla="*/ 1165 h 980"/>
                <a:gd name="T62" fmla="*/ 487 w 1537"/>
                <a:gd name="T63" fmla="*/ 1441 h 980"/>
                <a:gd name="T64" fmla="*/ 850 w 1537"/>
                <a:gd name="T65" fmla="*/ 1645 h 980"/>
                <a:gd name="T66" fmla="*/ 1106 w 1537"/>
                <a:gd name="T67" fmla="*/ 1156 h 980"/>
                <a:gd name="T68" fmla="*/ 979 w 1537"/>
                <a:gd name="T69" fmla="*/ 1153 h 980"/>
                <a:gd name="T70" fmla="*/ 1115 w 1537"/>
                <a:gd name="T71" fmla="*/ 993 h 980"/>
                <a:gd name="T72" fmla="*/ 1183 w 1537"/>
                <a:gd name="T73" fmla="*/ 954 h 980"/>
                <a:gd name="T74" fmla="*/ 1520 w 1537"/>
                <a:gd name="T75" fmla="*/ 1214 h 980"/>
                <a:gd name="T76" fmla="*/ 1843 w 1537"/>
                <a:gd name="T77" fmla="*/ 1099 h 980"/>
                <a:gd name="T78" fmla="*/ 1967 w 1537"/>
                <a:gd name="T79" fmla="*/ 1308 h 980"/>
                <a:gd name="T80" fmla="*/ 2045 w 1537"/>
                <a:gd name="T81" fmla="*/ 1167 h 980"/>
                <a:gd name="T82" fmla="*/ 2063 w 1537"/>
                <a:gd name="T83" fmla="*/ 1069 h 980"/>
                <a:gd name="T84" fmla="*/ 2262 w 1537"/>
                <a:gd name="T85" fmla="*/ 804 h 980"/>
                <a:gd name="T86" fmla="*/ 2287 w 1537"/>
                <a:gd name="T87" fmla="*/ 760 h 980"/>
                <a:gd name="T88" fmla="*/ 2372 w 1537"/>
                <a:gd name="T89" fmla="*/ 837 h 980"/>
                <a:gd name="T90" fmla="*/ 2544 w 1537"/>
                <a:gd name="T91" fmla="*/ 535 h 980"/>
                <a:gd name="T92" fmla="*/ 2784 w 1537"/>
                <a:gd name="T93" fmla="*/ 435 h 980"/>
                <a:gd name="T94" fmla="*/ 2917 w 1537"/>
                <a:gd name="T95" fmla="*/ 395 h 980"/>
                <a:gd name="T96" fmla="*/ 2921 w 1537"/>
                <a:gd name="T97" fmla="*/ 491 h 980"/>
                <a:gd name="T98" fmla="*/ 3188 w 1537"/>
                <a:gd name="T99" fmla="*/ 357 h 980"/>
                <a:gd name="T100" fmla="*/ 3230 w 1537"/>
                <a:gd name="T101" fmla="*/ 244 h 980"/>
                <a:gd name="T102" fmla="*/ 2835 w 1537"/>
                <a:gd name="T103" fmla="*/ 180 h 980"/>
                <a:gd name="T104" fmla="*/ 2421 w 1537"/>
                <a:gd name="T105" fmla="*/ 157 h 980"/>
                <a:gd name="T106" fmla="*/ 2114 w 1537"/>
                <a:gd name="T107" fmla="*/ 61 h 980"/>
                <a:gd name="T108" fmla="*/ 1620 w 1537"/>
                <a:gd name="T109" fmla="*/ 156 h 980"/>
                <a:gd name="T110" fmla="*/ 1515 w 1537"/>
                <a:gd name="T111" fmla="*/ 219 h 980"/>
                <a:gd name="T112" fmla="*/ 412 w 1537"/>
                <a:gd name="T113" fmla="*/ 740 h 980"/>
                <a:gd name="T114" fmla="*/ 412 w 1537"/>
                <a:gd name="T115" fmla="*/ 740 h 980"/>
                <a:gd name="T116" fmla="*/ 830 w 1537"/>
                <a:gd name="T117" fmla="*/ 836 h 980"/>
                <a:gd name="T118" fmla="*/ 842 w 1537"/>
                <a:gd name="T119" fmla="*/ 834 h 980"/>
                <a:gd name="T120" fmla="*/ 657 w 1537"/>
                <a:gd name="T121" fmla="*/ 837 h 980"/>
                <a:gd name="T122" fmla="*/ 2060 w 1537"/>
                <a:gd name="T123" fmla="*/ 500 h 9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7" h="980">
                  <a:moveTo>
                    <a:pt x="370" y="226"/>
                  </a:moveTo>
                  <a:cubicBezTo>
                    <a:pt x="370" y="224"/>
                    <a:pt x="370" y="222"/>
                    <a:pt x="370" y="220"/>
                  </a:cubicBezTo>
                  <a:cubicBezTo>
                    <a:pt x="365" y="216"/>
                    <a:pt x="366" y="212"/>
                    <a:pt x="358" y="211"/>
                  </a:cubicBezTo>
                  <a:cubicBezTo>
                    <a:pt x="355" y="213"/>
                    <a:pt x="354" y="212"/>
                    <a:pt x="352" y="216"/>
                  </a:cubicBezTo>
                  <a:cubicBezTo>
                    <a:pt x="356" y="219"/>
                    <a:pt x="357" y="224"/>
                    <a:pt x="360" y="229"/>
                  </a:cubicBezTo>
                  <a:cubicBezTo>
                    <a:pt x="363" y="227"/>
                    <a:pt x="366" y="226"/>
                    <a:pt x="370" y="226"/>
                  </a:cubicBezTo>
                  <a:close/>
                  <a:moveTo>
                    <a:pt x="365" y="727"/>
                  </a:moveTo>
                  <a:cubicBezTo>
                    <a:pt x="376" y="720"/>
                    <a:pt x="376" y="720"/>
                    <a:pt x="376" y="720"/>
                  </a:cubicBezTo>
                  <a:cubicBezTo>
                    <a:pt x="379" y="720"/>
                    <a:pt x="379" y="720"/>
                    <a:pt x="379" y="720"/>
                  </a:cubicBezTo>
                  <a:cubicBezTo>
                    <a:pt x="375" y="740"/>
                    <a:pt x="375" y="740"/>
                    <a:pt x="375" y="740"/>
                  </a:cubicBezTo>
                  <a:cubicBezTo>
                    <a:pt x="363" y="741"/>
                    <a:pt x="363" y="741"/>
                    <a:pt x="363" y="741"/>
                  </a:cubicBezTo>
                  <a:lnTo>
                    <a:pt x="365" y="727"/>
                  </a:lnTo>
                  <a:close/>
                  <a:moveTo>
                    <a:pt x="491" y="436"/>
                  </a:moveTo>
                  <a:cubicBezTo>
                    <a:pt x="500" y="416"/>
                    <a:pt x="500" y="416"/>
                    <a:pt x="500" y="416"/>
                  </a:cubicBezTo>
                  <a:cubicBezTo>
                    <a:pt x="474" y="379"/>
                    <a:pt x="474" y="379"/>
                    <a:pt x="474" y="379"/>
                  </a:cubicBezTo>
                  <a:cubicBezTo>
                    <a:pt x="495" y="357"/>
                    <a:pt x="495" y="357"/>
                    <a:pt x="495" y="357"/>
                  </a:cubicBezTo>
                  <a:cubicBezTo>
                    <a:pt x="519" y="358"/>
                    <a:pt x="519" y="358"/>
                    <a:pt x="519" y="358"/>
                  </a:cubicBezTo>
                  <a:cubicBezTo>
                    <a:pt x="519" y="365"/>
                    <a:pt x="519" y="365"/>
                    <a:pt x="519" y="365"/>
                  </a:cubicBezTo>
                  <a:cubicBezTo>
                    <a:pt x="502" y="373"/>
                    <a:pt x="502" y="373"/>
                    <a:pt x="502" y="373"/>
                  </a:cubicBezTo>
                  <a:cubicBezTo>
                    <a:pt x="517" y="404"/>
                    <a:pt x="517" y="404"/>
                    <a:pt x="517" y="404"/>
                  </a:cubicBezTo>
                  <a:cubicBezTo>
                    <a:pt x="526" y="403"/>
                    <a:pt x="526" y="403"/>
                    <a:pt x="526" y="403"/>
                  </a:cubicBezTo>
                  <a:cubicBezTo>
                    <a:pt x="530" y="410"/>
                    <a:pt x="530" y="410"/>
                    <a:pt x="530" y="410"/>
                  </a:cubicBezTo>
                  <a:cubicBezTo>
                    <a:pt x="520" y="411"/>
                    <a:pt x="520" y="411"/>
                    <a:pt x="520" y="411"/>
                  </a:cubicBezTo>
                  <a:cubicBezTo>
                    <a:pt x="530" y="442"/>
                    <a:pt x="530" y="442"/>
                    <a:pt x="530" y="442"/>
                  </a:cubicBezTo>
                  <a:lnTo>
                    <a:pt x="491" y="436"/>
                  </a:lnTo>
                  <a:close/>
                  <a:moveTo>
                    <a:pt x="579" y="361"/>
                  </a:moveTo>
                  <a:cubicBezTo>
                    <a:pt x="584" y="375"/>
                    <a:pt x="584" y="375"/>
                    <a:pt x="584" y="375"/>
                  </a:cubicBezTo>
                  <a:cubicBezTo>
                    <a:pt x="566" y="387"/>
                    <a:pt x="566" y="387"/>
                    <a:pt x="566" y="387"/>
                  </a:cubicBezTo>
                  <a:cubicBezTo>
                    <a:pt x="560" y="367"/>
                    <a:pt x="560" y="367"/>
                    <a:pt x="560" y="367"/>
                  </a:cubicBezTo>
                  <a:lnTo>
                    <a:pt x="579" y="361"/>
                  </a:lnTo>
                  <a:close/>
                  <a:moveTo>
                    <a:pt x="670" y="159"/>
                  </a:moveTo>
                  <a:cubicBezTo>
                    <a:pt x="644" y="155"/>
                    <a:pt x="644" y="155"/>
                    <a:pt x="644" y="155"/>
                  </a:cubicBezTo>
                  <a:cubicBezTo>
                    <a:pt x="663" y="153"/>
                    <a:pt x="663" y="153"/>
                    <a:pt x="663" y="153"/>
                  </a:cubicBezTo>
                  <a:cubicBezTo>
                    <a:pt x="674" y="133"/>
                    <a:pt x="674" y="133"/>
                    <a:pt x="674" y="133"/>
                  </a:cubicBezTo>
                  <a:cubicBezTo>
                    <a:pt x="664" y="91"/>
                    <a:pt x="664" y="91"/>
                    <a:pt x="664" y="91"/>
                  </a:cubicBezTo>
                  <a:cubicBezTo>
                    <a:pt x="673" y="80"/>
                    <a:pt x="673" y="80"/>
                    <a:pt x="673" y="80"/>
                  </a:cubicBezTo>
                  <a:cubicBezTo>
                    <a:pt x="669" y="73"/>
                    <a:pt x="669" y="73"/>
                    <a:pt x="669" y="73"/>
                  </a:cubicBezTo>
                  <a:cubicBezTo>
                    <a:pt x="643" y="72"/>
                    <a:pt x="643" y="72"/>
                    <a:pt x="643" y="72"/>
                  </a:cubicBezTo>
                  <a:cubicBezTo>
                    <a:pt x="621" y="118"/>
                    <a:pt x="621" y="118"/>
                    <a:pt x="621" y="118"/>
                  </a:cubicBezTo>
                  <a:cubicBezTo>
                    <a:pt x="633" y="119"/>
                    <a:pt x="633" y="119"/>
                    <a:pt x="633" y="119"/>
                  </a:cubicBezTo>
                  <a:cubicBezTo>
                    <a:pt x="637" y="129"/>
                    <a:pt x="637" y="129"/>
                    <a:pt x="637" y="129"/>
                  </a:cubicBezTo>
                  <a:cubicBezTo>
                    <a:pt x="574" y="118"/>
                    <a:pt x="574" y="118"/>
                    <a:pt x="574" y="118"/>
                  </a:cubicBezTo>
                  <a:cubicBezTo>
                    <a:pt x="483" y="146"/>
                    <a:pt x="483" y="146"/>
                    <a:pt x="483" y="146"/>
                  </a:cubicBezTo>
                  <a:cubicBezTo>
                    <a:pt x="471" y="141"/>
                    <a:pt x="471" y="141"/>
                    <a:pt x="471" y="141"/>
                  </a:cubicBezTo>
                  <a:cubicBezTo>
                    <a:pt x="480" y="132"/>
                    <a:pt x="480" y="132"/>
                    <a:pt x="480" y="132"/>
                  </a:cubicBezTo>
                  <a:cubicBezTo>
                    <a:pt x="450" y="125"/>
                    <a:pt x="450" y="125"/>
                    <a:pt x="450" y="125"/>
                  </a:cubicBezTo>
                  <a:cubicBezTo>
                    <a:pt x="454" y="158"/>
                    <a:pt x="454" y="158"/>
                    <a:pt x="454" y="158"/>
                  </a:cubicBezTo>
                  <a:cubicBezTo>
                    <a:pt x="445" y="151"/>
                    <a:pt x="445" y="151"/>
                    <a:pt x="445" y="151"/>
                  </a:cubicBezTo>
                  <a:cubicBezTo>
                    <a:pt x="427" y="158"/>
                    <a:pt x="427" y="158"/>
                    <a:pt x="427" y="158"/>
                  </a:cubicBezTo>
                  <a:cubicBezTo>
                    <a:pt x="427" y="170"/>
                    <a:pt x="427" y="170"/>
                    <a:pt x="427" y="170"/>
                  </a:cubicBezTo>
                  <a:cubicBezTo>
                    <a:pt x="408" y="164"/>
                    <a:pt x="408" y="164"/>
                    <a:pt x="408" y="164"/>
                  </a:cubicBezTo>
                  <a:cubicBezTo>
                    <a:pt x="401" y="165"/>
                    <a:pt x="401" y="165"/>
                    <a:pt x="401" y="165"/>
                  </a:cubicBezTo>
                  <a:cubicBezTo>
                    <a:pt x="411" y="180"/>
                    <a:pt x="411" y="180"/>
                    <a:pt x="411" y="180"/>
                  </a:cubicBezTo>
                  <a:cubicBezTo>
                    <a:pt x="391" y="174"/>
                    <a:pt x="391" y="174"/>
                    <a:pt x="391" y="174"/>
                  </a:cubicBezTo>
                  <a:cubicBezTo>
                    <a:pt x="385" y="154"/>
                    <a:pt x="385" y="154"/>
                    <a:pt x="385" y="154"/>
                  </a:cubicBezTo>
                  <a:cubicBezTo>
                    <a:pt x="421" y="159"/>
                    <a:pt x="421" y="159"/>
                    <a:pt x="421" y="159"/>
                  </a:cubicBezTo>
                  <a:cubicBezTo>
                    <a:pt x="437" y="144"/>
                    <a:pt x="437" y="144"/>
                    <a:pt x="437" y="144"/>
                  </a:cubicBezTo>
                  <a:cubicBezTo>
                    <a:pt x="367" y="115"/>
                    <a:pt x="367" y="115"/>
                    <a:pt x="367" y="115"/>
                  </a:cubicBezTo>
                  <a:cubicBezTo>
                    <a:pt x="355" y="98"/>
                    <a:pt x="355" y="98"/>
                    <a:pt x="355" y="98"/>
                  </a:cubicBezTo>
                  <a:cubicBezTo>
                    <a:pt x="311" y="98"/>
                    <a:pt x="311" y="98"/>
                    <a:pt x="311" y="98"/>
                  </a:cubicBezTo>
                  <a:cubicBezTo>
                    <a:pt x="237" y="128"/>
                    <a:pt x="237" y="128"/>
                    <a:pt x="237" y="128"/>
                  </a:cubicBezTo>
                  <a:cubicBezTo>
                    <a:pt x="241" y="139"/>
                    <a:pt x="241" y="139"/>
                    <a:pt x="241" y="139"/>
                  </a:cubicBezTo>
                  <a:cubicBezTo>
                    <a:pt x="166" y="206"/>
                    <a:pt x="166" y="206"/>
                    <a:pt x="166" y="206"/>
                  </a:cubicBezTo>
                  <a:cubicBezTo>
                    <a:pt x="175" y="247"/>
                    <a:pt x="175" y="247"/>
                    <a:pt x="175" y="247"/>
                  </a:cubicBezTo>
                  <a:cubicBezTo>
                    <a:pt x="209" y="234"/>
                    <a:pt x="209" y="234"/>
                    <a:pt x="209" y="234"/>
                  </a:cubicBezTo>
                  <a:cubicBezTo>
                    <a:pt x="222" y="256"/>
                    <a:pt x="222" y="256"/>
                    <a:pt x="222" y="256"/>
                  </a:cubicBezTo>
                  <a:cubicBezTo>
                    <a:pt x="212" y="262"/>
                    <a:pt x="212" y="262"/>
                    <a:pt x="212" y="262"/>
                  </a:cubicBezTo>
                  <a:cubicBezTo>
                    <a:pt x="219" y="273"/>
                    <a:pt x="219" y="273"/>
                    <a:pt x="219" y="273"/>
                  </a:cubicBezTo>
                  <a:cubicBezTo>
                    <a:pt x="255" y="263"/>
                    <a:pt x="255" y="263"/>
                    <a:pt x="255" y="263"/>
                  </a:cubicBezTo>
                  <a:cubicBezTo>
                    <a:pt x="257" y="239"/>
                    <a:pt x="257" y="239"/>
                    <a:pt x="257" y="239"/>
                  </a:cubicBezTo>
                  <a:cubicBezTo>
                    <a:pt x="271" y="231"/>
                    <a:pt x="271" y="231"/>
                    <a:pt x="271" y="231"/>
                  </a:cubicBezTo>
                  <a:cubicBezTo>
                    <a:pt x="267" y="220"/>
                    <a:pt x="267" y="220"/>
                    <a:pt x="267" y="220"/>
                  </a:cubicBezTo>
                  <a:cubicBezTo>
                    <a:pt x="260" y="218"/>
                    <a:pt x="260" y="218"/>
                    <a:pt x="260" y="218"/>
                  </a:cubicBezTo>
                  <a:cubicBezTo>
                    <a:pt x="262" y="198"/>
                    <a:pt x="262" y="198"/>
                    <a:pt x="262" y="198"/>
                  </a:cubicBezTo>
                  <a:cubicBezTo>
                    <a:pt x="294" y="175"/>
                    <a:pt x="294" y="175"/>
                    <a:pt x="294" y="175"/>
                  </a:cubicBezTo>
                  <a:cubicBezTo>
                    <a:pt x="297" y="164"/>
                    <a:pt x="297" y="164"/>
                    <a:pt x="297" y="164"/>
                  </a:cubicBezTo>
                  <a:cubicBezTo>
                    <a:pt x="311" y="164"/>
                    <a:pt x="311" y="164"/>
                    <a:pt x="311" y="164"/>
                  </a:cubicBezTo>
                  <a:cubicBezTo>
                    <a:pt x="313" y="170"/>
                    <a:pt x="313" y="170"/>
                    <a:pt x="313" y="170"/>
                  </a:cubicBezTo>
                  <a:cubicBezTo>
                    <a:pt x="287" y="194"/>
                    <a:pt x="287" y="194"/>
                    <a:pt x="287" y="194"/>
                  </a:cubicBezTo>
                  <a:cubicBezTo>
                    <a:pt x="287" y="213"/>
                    <a:pt x="287" y="213"/>
                    <a:pt x="287" y="213"/>
                  </a:cubicBezTo>
                  <a:cubicBezTo>
                    <a:pt x="300" y="230"/>
                    <a:pt x="300" y="230"/>
                    <a:pt x="300" y="230"/>
                  </a:cubicBezTo>
                  <a:cubicBezTo>
                    <a:pt x="327" y="224"/>
                    <a:pt x="327" y="224"/>
                    <a:pt x="327" y="224"/>
                  </a:cubicBezTo>
                  <a:cubicBezTo>
                    <a:pt x="345" y="227"/>
                    <a:pt x="345" y="227"/>
                    <a:pt x="345" y="227"/>
                  </a:cubicBezTo>
                  <a:cubicBezTo>
                    <a:pt x="303" y="234"/>
                    <a:pt x="303" y="234"/>
                    <a:pt x="303" y="234"/>
                  </a:cubicBezTo>
                  <a:cubicBezTo>
                    <a:pt x="307" y="256"/>
                    <a:pt x="307" y="256"/>
                    <a:pt x="307" y="256"/>
                  </a:cubicBezTo>
                  <a:cubicBezTo>
                    <a:pt x="293" y="252"/>
                    <a:pt x="293" y="252"/>
                    <a:pt x="293" y="252"/>
                  </a:cubicBezTo>
                  <a:cubicBezTo>
                    <a:pt x="284" y="273"/>
                    <a:pt x="284" y="273"/>
                    <a:pt x="284" y="273"/>
                  </a:cubicBezTo>
                  <a:cubicBezTo>
                    <a:pt x="270" y="285"/>
                    <a:pt x="270" y="285"/>
                    <a:pt x="270" y="285"/>
                  </a:cubicBezTo>
                  <a:cubicBezTo>
                    <a:pt x="235" y="290"/>
                    <a:pt x="235" y="290"/>
                    <a:pt x="235" y="290"/>
                  </a:cubicBezTo>
                  <a:cubicBezTo>
                    <a:pt x="206" y="280"/>
                    <a:pt x="206" y="280"/>
                    <a:pt x="206" y="280"/>
                  </a:cubicBezTo>
                  <a:cubicBezTo>
                    <a:pt x="212" y="250"/>
                    <a:pt x="212" y="250"/>
                    <a:pt x="212" y="250"/>
                  </a:cubicBezTo>
                  <a:cubicBezTo>
                    <a:pt x="192" y="257"/>
                    <a:pt x="192" y="257"/>
                    <a:pt x="192" y="257"/>
                  </a:cubicBezTo>
                  <a:cubicBezTo>
                    <a:pt x="195" y="289"/>
                    <a:pt x="195" y="289"/>
                    <a:pt x="195" y="289"/>
                  </a:cubicBezTo>
                  <a:cubicBezTo>
                    <a:pt x="167" y="290"/>
                    <a:pt x="167" y="290"/>
                    <a:pt x="167" y="290"/>
                  </a:cubicBezTo>
                  <a:cubicBezTo>
                    <a:pt x="169" y="299"/>
                    <a:pt x="169" y="299"/>
                    <a:pt x="169" y="299"/>
                  </a:cubicBezTo>
                  <a:cubicBezTo>
                    <a:pt x="114" y="329"/>
                    <a:pt x="114" y="329"/>
                    <a:pt x="114" y="329"/>
                  </a:cubicBezTo>
                  <a:cubicBezTo>
                    <a:pt x="114" y="341"/>
                    <a:pt x="114" y="341"/>
                    <a:pt x="114" y="341"/>
                  </a:cubicBezTo>
                  <a:cubicBezTo>
                    <a:pt x="91" y="341"/>
                    <a:pt x="91" y="341"/>
                    <a:pt x="91" y="341"/>
                  </a:cubicBezTo>
                  <a:cubicBezTo>
                    <a:pt x="93" y="351"/>
                    <a:pt x="93" y="351"/>
                    <a:pt x="93" y="351"/>
                  </a:cubicBezTo>
                  <a:cubicBezTo>
                    <a:pt x="120" y="367"/>
                    <a:pt x="120" y="367"/>
                    <a:pt x="120" y="367"/>
                  </a:cubicBezTo>
                  <a:cubicBezTo>
                    <a:pt x="117" y="386"/>
                    <a:pt x="117" y="386"/>
                    <a:pt x="117" y="386"/>
                  </a:cubicBezTo>
                  <a:cubicBezTo>
                    <a:pt x="57" y="387"/>
                    <a:pt x="57" y="387"/>
                    <a:pt x="57" y="387"/>
                  </a:cubicBezTo>
                  <a:cubicBezTo>
                    <a:pt x="59" y="443"/>
                    <a:pt x="59" y="443"/>
                    <a:pt x="59" y="443"/>
                  </a:cubicBezTo>
                  <a:cubicBezTo>
                    <a:pt x="108" y="447"/>
                    <a:pt x="108" y="447"/>
                    <a:pt x="108" y="447"/>
                  </a:cubicBezTo>
                  <a:cubicBezTo>
                    <a:pt x="129" y="436"/>
                    <a:pt x="129" y="436"/>
                    <a:pt x="129" y="436"/>
                  </a:cubicBezTo>
                  <a:cubicBezTo>
                    <a:pt x="129" y="420"/>
                    <a:pt x="129" y="420"/>
                    <a:pt x="129" y="420"/>
                  </a:cubicBezTo>
                  <a:cubicBezTo>
                    <a:pt x="150" y="407"/>
                    <a:pt x="150" y="407"/>
                    <a:pt x="150" y="407"/>
                  </a:cubicBezTo>
                  <a:cubicBezTo>
                    <a:pt x="153" y="391"/>
                    <a:pt x="153" y="391"/>
                    <a:pt x="153" y="391"/>
                  </a:cubicBezTo>
                  <a:cubicBezTo>
                    <a:pt x="175" y="396"/>
                    <a:pt x="175" y="396"/>
                    <a:pt x="175" y="396"/>
                  </a:cubicBezTo>
                  <a:cubicBezTo>
                    <a:pt x="189" y="381"/>
                    <a:pt x="189" y="381"/>
                    <a:pt x="189" y="381"/>
                  </a:cubicBezTo>
                  <a:cubicBezTo>
                    <a:pt x="205" y="386"/>
                    <a:pt x="205" y="386"/>
                    <a:pt x="205" y="386"/>
                  </a:cubicBezTo>
                  <a:cubicBezTo>
                    <a:pt x="244" y="420"/>
                    <a:pt x="244" y="420"/>
                    <a:pt x="244" y="420"/>
                  </a:cubicBezTo>
                  <a:cubicBezTo>
                    <a:pt x="245" y="437"/>
                    <a:pt x="245" y="437"/>
                    <a:pt x="245" y="437"/>
                  </a:cubicBezTo>
                  <a:cubicBezTo>
                    <a:pt x="255" y="427"/>
                    <a:pt x="255" y="427"/>
                    <a:pt x="255" y="427"/>
                  </a:cubicBezTo>
                  <a:cubicBezTo>
                    <a:pt x="251" y="414"/>
                    <a:pt x="251" y="414"/>
                    <a:pt x="251" y="414"/>
                  </a:cubicBezTo>
                  <a:cubicBezTo>
                    <a:pt x="261" y="423"/>
                    <a:pt x="261" y="423"/>
                    <a:pt x="261" y="423"/>
                  </a:cubicBezTo>
                  <a:cubicBezTo>
                    <a:pt x="265" y="420"/>
                    <a:pt x="265" y="420"/>
                    <a:pt x="265" y="420"/>
                  </a:cubicBezTo>
                  <a:cubicBezTo>
                    <a:pt x="265" y="413"/>
                    <a:pt x="265" y="413"/>
                    <a:pt x="265" y="413"/>
                  </a:cubicBezTo>
                  <a:cubicBezTo>
                    <a:pt x="250" y="404"/>
                    <a:pt x="250" y="404"/>
                    <a:pt x="250" y="404"/>
                  </a:cubicBezTo>
                  <a:cubicBezTo>
                    <a:pt x="221" y="381"/>
                    <a:pt x="221" y="381"/>
                    <a:pt x="221" y="381"/>
                  </a:cubicBezTo>
                  <a:cubicBezTo>
                    <a:pt x="229" y="371"/>
                    <a:pt x="229" y="371"/>
                    <a:pt x="229" y="371"/>
                  </a:cubicBezTo>
                  <a:cubicBezTo>
                    <a:pt x="268" y="401"/>
                    <a:pt x="268" y="401"/>
                    <a:pt x="268" y="401"/>
                  </a:cubicBezTo>
                  <a:cubicBezTo>
                    <a:pt x="273" y="417"/>
                    <a:pt x="273" y="417"/>
                    <a:pt x="273" y="417"/>
                  </a:cubicBezTo>
                  <a:cubicBezTo>
                    <a:pt x="298" y="450"/>
                    <a:pt x="298" y="450"/>
                    <a:pt x="298" y="450"/>
                  </a:cubicBezTo>
                  <a:cubicBezTo>
                    <a:pt x="300" y="436"/>
                    <a:pt x="300" y="436"/>
                    <a:pt x="300" y="436"/>
                  </a:cubicBezTo>
                  <a:cubicBezTo>
                    <a:pt x="309" y="439"/>
                    <a:pt x="309" y="439"/>
                    <a:pt x="309" y="439"/>
                  </a:cubicBezTo>
                  <a:cubicBezTo>
                    <a:pt x="298" y="420"/>
                    <a:pt x="298" y="420"/>
                    <a:pt x="298" y="420"/>
                  </a:cubicBezTo>
                  <a:cubicBezTo>
                    <a:pt x="309" y="422"/>
                    <a:pt x="309" y="422"/>
                    <a:pt x="309" y="422"/>
                  </a:cubicBezTo>
                  <a:cubicBezTo>
                    <a:pt x="310" y="414"/>
                    <a:pt x="310" y="414"/>
                    <a:pt x="310" y="414"/>
                  </a:cubicBezTo>
                  <a:cubicBezTo>
                    <a:pt x="336" y="412"/>
                    <a:pt x="336" y="412"/>
                    <a:pt x="336" y="412"/>
                  </a:cubicBezTo>
                  <a:cubicBezTo>
                    <a:pt x="334" y="401"/>
                    <a:pt x="334" y="401"/>
                    <a:pt x="334" y="401"/>
                  </a:cubicBezTo>
                  <a:cubicBezTo>
                    <a:pt x="353" y="361"/>
                    <a:pt x="353" y="361"/>
                    <a:pt x="353" y="361"/>
                  </a:cubicBezTo>
                  <a:cubicBezTo>
                    <a:pt x="370" y="365"/>
                    <a:pt x="370" y="365"/>
                    <a:pt x="370" y="365"/>
                  </a:cubicBezTo>
                  <a:cubicBezTo>
                    <a:pt x="376" y="381"/>
                    <a:pt x="376" y="381"/>
                    <a:pt x="376" y="381"/>
                  </a:cubicBezTo>
                  <a:cubicBezTo>
                    <a:pt x="398" y="373"/>
                    <a:pt x="398" y="373"/>
                    <a:pt x="398" y="373"/>
                  </a:cubicBezTo>
                  <a:cubicBezTo>
                    <a:pt x="385" y="362"/>
                    <a:pt x="385" y="362"/>
                    <a:pt x="385" y="362"/>
                  </a:cubicBezTo>
                  <a:cubicBezTo>
                    <a:pt x="408" y="358"/>
                    <a:pt x="408" y="358"/>
                    <a:pt x="408" y="358"/>
                  </a:cubicBezTo>
                  <a:cubicBezTo>
                    <a:pt x="401" y="370"/>
                    <a:pt x="401" y="370"/>
                    <a:pt x="401" y="370"/>
                  </a:cubicBezTo>
                  <a:cubicBezTo>
                    <a:pt x="435" y="400"/>
                    <a:pt x="435" y="400"/>
                    <a:pt x="435" y="400"/>
                  </a:cubicBezTo>
                  <a:cubicBezTo>
                    <a:pt x="432" y="406"/>
                    <a:pt x="432" y="406"/>
                    <a:pt x="432" y="406"/>
                  </a:cubicBezTo>
                  <a:cubicBezTo>
                    <a:pt x="342" y="410"/>
                    <a:pt x="342" y="410"/>
                    <a:pt x="342" y="410"/>
                  </a:cubicBezTo>
                  <a:cubicBezTo>
                    <a:pt x="329" y="442"/>
                    <a:pt x="329" y="442"/>
                    <a:pt x="329" y="442"/>
                  </a:cubicBezTo>
                  <a:cubicBezTo>
                    <a:pt x="339" y="450"/>
                    <a:pt x="339" y="450"/>
                    <a:pt x="339" y="450"/>
                  </a:cubicBezTo>
                  <a:cubicBezTo>
                    <a:pt x="395" y="446"/>
                    <a:pt x="395" y="446"/>
                    <a:pt x="395" y="446"/>
                  </a:cubicBezTo>
                  <a:cubicBezTo>
                    <a:pt x="385" y="491"/>
                    <a:pt x="385" y="491"/>
                    <a:pt x="385" y="491"/>
                  </a:cubicBezTo>
                  <a:cubicBezTo>
                    <a:pt x="337" y="491"/>
                    <a:pt x="337" y="491"/>
                    <a:pt x="337" y="491"/>
                  </a:cubicBezTo>
                  <a:cubicBezTo>
                    <a:pt x="280" y="479"/>
                    <a:pt x="280" y="479"/>
                    <a:pt x="280" y="479"/>
                  </a:cubicBezTo>
                  <a:cubicBezTo>
                    <a:pt x="273" y="496"/>
                    <a:pt x="273" y="496"/>
                    <a:pt x="273" y="496"/>
                  </a:cubicBezTo>
                  <a:cubicBezTo>
                    <a:pt x="203" y="469"/>
                    <a:pt x="203" y="469"/>
                    <a:pt x="203" y="469"/>
                  </a:cubicBezTo>
                  <a:cubicBezTo>
                    <a:pt x="209" y="443"/>
                    <a:pt x="209" y="443"/>
                    <a:pt x="209" y="443"/>
                  </a:cubicBezTo>
                  <a:cubicBezTo>
                    <a:pt x="136" y="446"/>
                    <a:pt x="136" y="446"/>
                    <a:pt x="136" y="446"/>
                  </a:cubicBezTo>
                  <a:cubicBezTo>
                    <a:pt x="61" y="475"/>
                    <a:pt x="61" y="475"/>
                    <a:pt x="61" y="475"/>
                  </a:cubicBezTo>
                  <a:cubicBezTo>
                    <a:pt x="49" y="505"/>
                    <a:pt x="49" y="505"/>
                    <a:pt x="49" y="505"/>
                  </a:cubicBezTo>
                  <a:cubicBezTo>
                    <a:pt x="0" y="560"/>
                    <a:pt x="0" y="560"/>
                    <a:pt x="0" y="560"/>
                  </a:cubicBezTo>
                  <a:cubicBezTo>
                    <a:pt x="2" y="639"/>
                    <a:pt x="2" y="639"/>
                    <a:pt x="2" y="639"/>
                  </a:cubicBezTo>
                  <a:cubicBezTo>
                    <a:pt x="62" y="694"/>
                    <a:pt x="62" y="694"/>
                    <a:pt x="62" y="694"/>
                  </a:cubicBezTo>
                  <a:cubicBezTo>
                    <a:pt x="165" y="684"/>
                    <a:pt x="165" y="684"/>
                    <a:pt x="165" y="684"/>
                  </a:cubicBezTo>
                  <a:cubicBezTo>
                    <a:pt x="198" y="694"/>
                    <a:pt x="198" y="694"/>
                    <a:pt x="198" y="694"/>
                  </a:cubicBezTo>
                  <a:cubicBezTo>
                    <a:pt x="193" y="735"/>
                    <a:pt x="193" y="735"/>
                    <a:pt x="193" y="735"/>
                  </a:cubicBezTo>
                  <a:cubicBezTo>
                    <a:pt x="224" y="789"/>
                    <a:pt x="224" y="789"/>
                    <a:pt x="224" y="789"/>
                  </a:cubicBezTo>
                  <a:cubicBezTo>
                    <a:pt x="214" y="846"/>
                    <a:pt x="214" y="846"/>
                    <a:pt x="214" y="846"/>
                  </a:cubicBezTo>
                  <a:cubicBezTo>
                    <a:pt x="267" y="980"/>
                    <a:pt x="267" y="980"/>
                    <a:pt x="267" y="980"/>
                  </a:cubicBezTo>
                  <a:cubicBezTo>
                    <a:pt x="334" y="973"/>
                    <a:pt x="334" y="973"/>
                    <a:pt x="334" y="973"/>
                  </a:cubicBezTo>
                  <a:cubicBezTo>
                    <a:pt x="376" y="911"/>
                    <a:pt x="376" y="911"/>
                    <a:pt x="376" y="911"/>
                  </a:cubicBezTo>
                  <a:cubicBezTo>
                    <a:pt x="392" y="901"/>
                    <a:pt x="392" y="901"/>
                    <a:pt x="392" y="901"/>
                  </a:cubicBezTo>
                  <a:cubicBezTo>
                    <a:pt x="392" y="868"/>
                    <a:pt x="392" y="868"/>
                    <a:pt x="392" y="868"/>
                  </a:cubicBezTo>
                  <a:cubicBezTo>
                    <a:pt x="430" y="835"/>
                    <a:pt x="430" y="835"/>
                    <a:pt x="430" y="835"/>
                  </a:cubicBezTo>
                  <a:cubicBezTo>
                    <a:pt x="421" y="757"/>
                    <a:pt x="421" y="757"/>
                    <a:pt x="421" y="757"/>
                  </a:cubicBezTo>
                  <a:cubicBezTo>
                    <a:pt x="512" y="645"/>
                    <a:pt x="512" y="645"/>
                    <a:pt x="512" y="645"/>
                  </a:cubicBezTo>
                  <a:cubicBezTo>
                    <a:pt x="509" y="633"/>
                    <a:pt x="509" y="633"/>
                    <a:pt x="509" y="633"/>
                  </a:cubicBezTo>
                  <a:cubicBezTo>
                    <a:pt x="451" y="650"/>
                    <a:pt x="451" y="650"/>
                    <a:pt x="451" y="650"/>
                  </a:cubicBezTo>
                  <a:cubicBezTo>
                    <a:pt x="416" y="606"/>
                    <a:pt x="416" y="606"/>
                    <a:pt x="416" y="606"/>
                  </a:cubicBezTo>
                  <a:cubicBezTo>
                    <a:pt x="375" y="511"/>
                    <a:pt x="375" y="511"/>
                    <a:pt x="375" y="511"/>
                  </a:cubicBezTo>
                  <a:cubicBezTo>
                    <a:pt x="385" y="512"/>
                    <a:pt x="385" y="512"/>
                    <a:pt x="385" y="512"/>
                  </a:cubicBezTo>
                  <a:cubicBezTo>
                    <a:pt x="450" y="632"/>
                    <a:pt x="450" y="632"/>
                    <a:pt x="450" y="632"/>
                  </a:cubicBezTo>
                  <a:cubicBezTo>
                    <a:pt x="524" y="606"/>
                    <a:pt x="524" y="606"/>
                    <a:pt x="524" y="606"/>
                  </a:cubicBezTo>
                  <a:cubicBezTo>
                    <a:pt x="576" y="560"/>
                    <a:pt x="576" y="560"/>
                    <a:pt x="576" y="560"/>
                  </a:cubicBezTo>
                  <a:cubicBezTo>
                    <a:pt x="536" y="532"/>
                    <a:pt x="536" y="532"/>
                    <a:pt x="536" y="532"/>
                  </a:cubicBezTo>
                  <a:cubicBezTo>
                    <a:pt x="533" y="544"/>
                    <a:pt x="533" y="544"/>
                    <a:pt x="533" y="544"/>
                  </a:cubicBezTo>
                  <a:cubicBezTo>
                    <a:pt x="513" y="544"/>
                    <a:pt x="513" y="544"/>
                    <a:pt x="513" y="544"/>
                  </a:cubicBezTo>
                  <a:cubicBezTo>
                    <a:pt x="513" y="532"/>
                    <a:pt x="513" y="532"/>
                    <a:pt x="513" y="532"/>
                  </a:cubicBezTo>
                  <a:cubicBezTo>
                    <a:pt x="487" y="508"/>
                    <a:pt x="487" y="508"/>
                    <a:pt x="487" y="508"/>
                  </a:cubicBezTo>
                  <a:cubicBezTo>
                    <a:pt x="487" y="502"/>
                    <a:pt x="487" y="502"/>
                    <a:pt x="487" y="502"/>
                  </a:cubicBezTo>
                  <a:cubicBezTo>
                    <a:pt x="525" y="528"/>
                    <a:pt x="525" y="528"/>
                    <a:pt x="525" y="528"/>
                  </a:cubicBezTo>
                  <a:cubicBezTo>
                    <a:pt x="545" y="522"/>
                    <a:pt x="545" y="522"/>
                    <a:pt x="545" y="522"/>
                  </a:cubicBezTo>
                  <a:cubicBezTo>
                    <a:pt x="553" y="538"/>
                    <a:pt x="553" y="538"/>
                    <a:pt x="553" y="538"/>
                  </a:cubicBezTo>
                  <a:cubicBezTo>
                    <a:pt x="611" y="535"/>
                    <a:pt x="611" y="535"/>
                    <a:pt x="611" y="535"/>
                  </a:cubicBezTo>
                  <a:cubicBezTo>
                    <a:pt x="647" y="570"/>
                    <a:pt x="647" y="570"/>
                    <a:pt x="647" y="570"/>
                  </a:cubicBezTo>
                  <a:cubicBezTo>
                    <a:pt x="666" y="568"/>
                    <a:pt x="666" y="568"/>
                    <a:pt x="666" y="568"/>
                  </a:cubicBezTo>
                  <a:cubicBezTo>
                    <a:pt x="700" y="665"/>
                    <a:pt x="700" y="665"/>
                    <a:pt x="700" y="665"/>
                  </a:cubicBezTo>
                  <a:cubicBezTo>
                    <a:pt x="722" y="649"/>
                    <a:pt x="722" y="649"/>
                    <a:pt x="722" y="649"/>
                  </a:cubicBezTo>
                  <a:cubicBezTo>
                    <a:pt x="726" y="609"/>
                    <a:pt x="726" y="609"/>
                    <a:pt x="726" y="609"/>
                  </a:cubicBezTo>
                  <a:cubicBezTo>
                    <a:pt x="808" y="558"/>
                    <a:pt x="808" y="558"/>
                    <a:pt x="808" y="558"/>
                  </a:cubicBezTo>
                  <a:cubicBezTo>
                    <a:pt x="827" y="609"/>
                    <a:pt x="827" y="609"/>
                    <a:pt x="827" y="609"/>
                  </a:cubicBezTo>
                  <a:cubicBezTo>
                    <a:pt x="849" y="602"/>
                    <a:pt x="849" y="602"/>
                    <a:pt x="849" y="602"/>
                  </a:cubicBezTo>
                  <a:cubicBezTo>
                    <a:pt x="856" y="659"/>
                    <a:pt x="856" y="659"/>
                    <a:pt x="856" y="659"/>
                  </a:cubicBezTo>
                  <a:cubicBezTo>
                    <a:pt x="869" y="674"/>
                    <a:pt x="869" y="674"/>
                    <a:pt x="869" y="674"/>
                  </a:cubicBezTo>
                  <a:cubicBezTo>
                    <a:pt x="874" y="697"/>
                    <a:pt x="874" y="697"/>
                    <a:pt x="874" y="697"/>
                  </a:cubicBezTo>
                  <a:cubicBezTo>
                    <a:pt x="899" y="718"/>
                    <a:pt x="899" y="718"/>
                    <a:pt x="899" y="718"/>
                  </a:cubicBezTo>
                  <a:cubicBezTo>
                    <a:pt x="906" y="717"/>
                    <a:pt x="906" y="717"/>
                    <a:pt x="906" y="717"/>
                  </a:cubicBezTo>
                  <a:cubicBezTo>
                    <a:pt x="893" y="679"/>
                    <a:pt x="893" y="679"/>
                    <a:pt x="893" y="679"/>
                  </a:cubicBezTo>
                  <a:cubicBezTo>
                    <a:pt x="867" y="653"/>
                    <a:pt x="867" y="653"/>
                    <a:pt x="867" y="653"/>
                  </a:cubicBezTo>
                  <a:cubicBezTo>
                    <a:pt x="873" y="627"/>
                    <a:pt x="873" y="627"/>
                    <a:pt x="873" y="627"/>
                  </a:cubicBezTo>
                  <a:cubicBezTo>
                    <a:pt x="909" y="660"/>
                    <a:pt x="909" y="660"/>
                    <a:pt x="909" y="660"/>
                  </a:cubicBezTo>
                  <a:cubicBezTo>
                    <a:pt x="942" y="640"/>
                    <a:pt x="942" y="640"/>
                    <a:pt x="942" y="640"/>
                  </a:cubicBezTo>
                  <a:cubicBezTo>
                    <a:pt x="915" y="577"/>
                    <a:pt x="915" y="577"/>
                    <a:pt x="915" y="577"/>
                  </a:cubicBezTo>
                  <a:cubicBezTo>
                    <a:pt x="942" y="566"/>
                    <a:pt x="942" y="566"/>
                    <a:pt x="942" y="566"/>
                  </a:cubicBezTo>
                  <a:cubicBezTo>
                    <a:pt x="934" y="580"/>
                    <a:pt x="934" y="580"/>
                    <a:pt x="934" y="580"/>
                  </a:cubicBezTo>
                  <a:cubicBezTo>
                    <a:pt x="936" y="592"/>
                    <a:pt x="936" y="592"/>
                    <a:pt x="936" y="592"/>
                  </a:cubicBezTo>
                  <a:cubicBezTo>
                    <a:pt x="951" y="586"/>
                    <a:pt x="951" y="586"/>
                    <a:pt x="951" y="586"/>
                  </a:cubicBezTo>
                  <a:cubicBezTo>
                    <a:pt x="952" y="567"/>
                    <a:pt x="952" y="567"/>
                    <a:pt x="952" y="567"/>
                  </a:cubicBezTo>
                  <a:cubicBezTo>
                    <a:pt x="1003" y="548"/>
                    <a:pt x="1003" y="548"/>
                    <a:pt x="1003" y="548"/>
                  </a:cubicBezTo>
                  <a:cubicBezTo>
                    <a:pt x="1036" y="506"/>
                    <a:pt x="1036" y="506"/>
                    <a:pt x="1036" y="506"/>
                  </a:cubicBezTo>
                  <a:cubicBezTo>
                    <a:pt x="1017" y="462"/>
                    <a:pt x="1017" y="462"/>
                    <a:pt x="1017" y="462"/>
                  </a:cubicBezTo>
                  <a:cubicBezTo>
                    <a:pt x="1043" y="440"/>
                    <a:pt x="1043" y="440"/>
                    <a:pt x="1043" y="440"/>
                  </a:cubicBezTo>
                  <a:cubicBezTo>
                    <a:pt x="1016" y="440"/>
                    <a:pt x="1016" y="440"/>
                    <a:pt x="1016" y="440"/>
                  </a:cubicBezTo>
                  <a:cubicBezTo>
                    <a:pt x="1004" y="426"/>
                    <a:pt x="1004" y="426"/>
                    <a:pt x="1004" y="426"/>
                  </a:cubicBezTo>
                  <a:cubicBezTo>
                    <a:pt x="1033" y="411"/>
                    <a:pt x="1033" y="411"/>
                    <a:pt x="1033" y="411"/>
                  </a:cubicBezTo>
                  <a:cubicBezTo>
                    <a:pt x="1029" y="429"/>
                    <a:pt x="1029" y="429"/>
                    <a:pt x="1029" y="429"/>
                  </a:cubicBezTo>
                  <a:cubicBezTo>
                    <a:pt x="1053" y="417"/>
                    <a:pt x="1053" y="417"/>
                    <a:pt x="1053" y="417"/>
                  </a:cubicBezTo>
                  <a:cubicBezTo>
                    <a:pt x="1057" y="440"/>
                    <a:pt x="1057" y="440"/>
                    <a:pt x="1057" y="440"/>
                  </a:cubicBezTo>
                  <a:cubicBezTo>
                    <a:pt x="1067" y="439"/>
                    <a:pt x="1067" y="439"/>
                    <a:pt x="1067" y="439"/>
                  </a:cubicBezTo>
                  <a:cubicBezTo>
                    <a:pt x="1065" y="458"/>
                    <a:pt x="1065" y="458"/>
                    <a:pt x="1065" y="458"/>
                  </a:cubicBezTo>
                  <a:cubicBezTo>
                    <a:pt x="1066" y="468"/>
                    <a:pt x="1066" y="468"/>
                    <a:pt x="1066" y="468"/>
                  </a:cubicBezTo>
                  <a:cubicBezTo>
                    <a:pt x="1092" y="459"/>
                    <a:pt x="1092" y="459"/>
                    <a:pt x="1092" y="459"/>
                  </a:cubicBezTo>
                  <a:cubicBezTo>
                    <a:pt x="1079" y="420"/>
                    <a:pt x="1079" y="420"/>
                    <a:pt x="1079" y="420"/>
                  </a:cubicBezTo>
                  <a:cubicBezTo>
                    <a:pt x="1106" y="391"/>
                    <a:pt x="1106" y="391"/>
                    <a:pt x="1106" y="391"/>
                  </a:cubicBezTo>
                  <a:cubicBezTo>
                    <a:pt x="1122" y="394"/>
                    <a:pt x="1122" y="394"/>
                    <a:pt x="1122" y="394"/>
                  </a:cubicBezTo>
                  <a:cubicBezTo>
                    <a:pt x="1173" y="341"/>
                    <a:pt x="1173" y="341"/>
                    <a:pt x="1173" y="341"/>
                  </a:cubicBezTo>
                  <a:cubicBezTo>
                    <a:pt x="1172" y="294"/>
                    <a:pt x="1172" y="294"/>
                    <a:pt x="1172" y="294"/>
                  </a:cubicBezTo>
                  <a:cubicBezTo>
                    <a:pt x="1135" y="285"/>
                    <a:pt x="1135" y="285"/>
                    <a:pt x="1135" y="285"/>
                  </a:cubicBezTo>
                  <a:cubicBezTo>
                    <a:pt x="1190" y="242"/>
                    <a:pt x="1190" y="242"/>
                    <a:pt x="1190" y="242"/>
                  </a:cubicBezTo>
                  <a:cubicBezTo>
                    <a:pt x="1250" y="233"/>
                    <a:pt x="1250" y="233"/>
                    <a:pt x="1250" y="233"/>
                  </a:cubicBezTo>
                  <a:cubicBezTo>
                    <a:pt x="1250" y="242"/>
                    <a:pt x="1250" y="242"/>
                    <a:pt x="1250" y="242"/>
                  </a:cubicBezTo>
                  <a:cubicBezTo>
                    <a:pt x="1283" y="239"/>
                    <a:pt x="1283" y="239"/>
                    <a:pt x="1283" y="239"/>
                  </a:cubicBezTo>
                  <a:cubicBezTo>
                    <a:pt x="1292" y="214"/>
                    <a:pt x="1292" y="214"/>
                    <a:pt x="1292" y="214"/>
                  </a:cubicBezTo>
                  <a:cubicBezTo>
                    <a:pt x="1317" y="213"/>
                    <a:pt x="1317" y="213"/>
                    <a:pt x="1317" y="213"/>
                  </a:cubicBezTo>
                  <a:cubicBezTo>
                    <a:pt x="1317" y="223"/>
                    <a:pt x="1317" y="223"/>
                    <a:pt x="1317" y="223"/>
                  </a:cubicBezTo>
                  <a:cubicBezTo>
                    <a:pt x="1348" y="204"/>
                    <a:pt x="1348" y="204"/>
                    <a:pt x="1348" y="204"/>
                  </a:cubicBezTo>
                  <a:cubicBezTo>
                    <a:pt x="1344" y="217"/>
                    <a:pt x="1344" y="217"/>
                    <a:pt x="1344" y="217"/>
                  </a:cubicBezTo>
                  <a:cubicBezTo>
                    <a:pt x="1282" y="270"/>
                    <a:pt x="1282" y="270"/>
                    <a:pt x="1282" y="270"/>
                  </a:cubicBezTo>
                  <a:cubicBezTo>
                    <a:pt x="1289" y="322"/>
                    <a:pt x="1289" y="322"/>
                    <a:pt x="1289" y="322"/>
                  </a:cubicBezTo>
                  <a:cubicBezTo>
                    <a:pt x="1332" y="286"/>
                    <a:pt x="1332" y="286"/>
                    <a:pt x="1332" y="286"/>
                  </a:cubicBezTo>
                  <a:cubicBezTo>
                    <a:pt x="1334" y="272"/>
                    <a:pt x="1334" y="272"/>
                    <a:pt x="1334" y="272"/>
                  </a:cubicBezTo>
                  <a:cubicBezTo>
                    <a:pt x="1345" y="270"/>
                    <a:pt x="1345" y="270"/>
                    <a:pt x="1345" y="270"/>
                  </a:cubicBezTo>
                  <a:cubicBezTo>
                    <a:pt x="1344" y="234"/>
                    <a:pt x="1344" y="234"/>
                    <a:pt x="1344" y="234"/>
                  </a:cubicBezTo>
                  <a:cubicBezTo>
                    <a:pt x="1374" y="220"/>
                    <a:pt x="1374" y="220"/>
                    <a:pt x="1374" y="220"/>
                  </a:cubicBezTo>
                  <a:cubicBezTo>
                    <a:pt x="1387" y="230"/>
                    <a:pt x="1387" y="230"/>
                    <a:pt x="1387" y="230"/>
                  </a:cubicBezTo>
                  <a:cubicBezTo>
                    <a:pt x="1400" y="217"/>
                    <a:pt x="1400" y="217"/>
                    <a:pt x="1400" y="217"/>
                  </a:cubicBezTo>
                  <a:cubicBezTo>
                    <a:pt x="1468" y="195"/>
                    <a:pt x="1468" y="195"/>
                    <a:pt x="1468" y="195"/>
                  </a:cubicBezTo>
                  <a:cubicBezTo>
                    <a:pt x="1453" y="177"/>
                    <a:pt x="1453" y="177"/>
                    <a:pt x="1453" y="177"/>
                  </a:cubicBezTo>
                  <a:cubicBezTo>
                    <a:pt x="1475" y="162"/>
                    <a:pt x="1475" y="162"/>
                    <a:pt x="1475" y="162"/>
                  </a:cubicBezTo>
                  <a:cubicBezTo>
                    <a:pt x="1507" y="178"/>
                    <a:pt x="1507" y="178"/>
                    <a:pt x="1507" y="178"/>
                  </a:cubicBezTo>
                  <a:cubicBezTo>
                    <a:pt x="1537" y="158"/>
                    <a:pt x="1537" y="158"/>
                    <a:pt x="1537" y="158"/>
                  </a:cubicBezTo>
                  <a:cubicBezTo>
                    <a:pt x="1488" y="134"/>
                    <a:pt x="1488" y="134"/>
                    <a:pt x="1488" y="134"/>
                  </a:cubicBezTo>
                  <a:cubicBezTo>
                    <a:pt x="1389" y="109"/>
                    <a:pt x="1389" y="109"/>
                    <a:pt x="1389" y="109"/>
                  </a:cubicBezTo>
                  <a:cubicBezTo>
                    <a:pt x="1390" y="123"/>
                    <a:pt x="1390" y="123"/>
                    <a:pt x="1390" y="123"/>
                  </a:cubicBezTo>
                  <a:cubicBezTo>
                    <a:pt x="1370" y="110"/>
                    <a:pt x="1370" y="110"/>
                    <a:pt x="1370" y="110"/>
                  </a:cubicBezTo>
                  <a:cubicBezTo>
                    <a:pt x="1324" y="118"/>
                    <a:pt x="1324" y="118"/>
                    <a:pt x="1324" y="118"/>
                  </a:cubicBezTo>
                  <a:cubicBezTo>
                    <a:pt x="1306" y="98"/>
                    <a:pt x="1306" y="98"/>
                    <a:pt x="1306" y="98"/>
                  </a:cubicBezTo>
                  <a:cubicBezTo>
                    <a:pt x="1266" y="100"/>
                    <a:pt x="1266" y="100"/>
                    <a:pt x="1266" y="100"/>
                  </a:cubicBezTo>
                  <a:cubicBezTo>
                    <a:pt x="1246" y="77"/>
                    <a:pt x="1246" y="77"/>
                    <a:pt x="1246" y="77"/>
                  </a:cubicBezTo>
                  <a:cubicBezTo>
                    <a:pt x="1196" y="72"/>
                    <a:pt x="1196" y="72"/>
                    <a:pt x="1196" y="72"/>
                  </a:cubicBezTo>
                  <a:cubicBezTo>
                    <a:pt x="1165" y="89"/>
                    <a:pt x="1165" y="89"/>
                    <a:pt x="1165" y="89"/>
                  </a:cubicBezTo>
                  <a:cubicBezTo>
                    <a:pt x="1115" y="86"/>
                    <a:pt x="1115" y="86"/>
                    <a:pt x="1115" y="86"/>
                  </a:cubicBezTo>
                  <a:cubicBezTo>
                    <a:pt x="1106" y="96"/>
                    <a:pt x="1106" y="96"/>
                    <a:pt x="1106" y="96"/>
                  </a:cubicBezTo>
                  <a:cubicBezTo>
                    <a:pt x="1089" y="73"/>
                    <a:pt x="1089" y="73"/>
                    <a:pt x="1089" y="73"/>
                  </a:cubicBezTo>
                  <a:cubicBezTo>
                    <a:pt x="1036" y="57"/>
                    <a:pt x="1036" y="57"/>
                    <a:pt x="1036" y="57"/>
                  </a:cubicBezTo>
                  <a:cubicBezTo>
                    <a:pt x="925" y="64"/>
                    <a:pt x="925" y="64"/>
                    <a:pt x="925" y="64"/>
                  </a:cubicBezTo>
                  <a:cubicBezTo>
                    <a:pt x="974" y="33"/>
                    <a:pt x="974" y="33"/>
                    <a:pt x="974" y="33"/>
                  </a:cubicBezTo>
                  <a:cubicBezTo>
                    <a:pt x="916" y="0"/>
                    <a:pt x="916" y="0"/>
                    <a:pt x="916" y="0"/>
                  </a:cubicBezTo>
                  <a:cubicBezTo>
                    <a:pt x="769" y="43"/>
                    <a:pt x="769" y="43"/>
                    <a:pt x="769" y="43"/>
                  </a:cubicBezTo>
                  <a:cubicBezTo>
                    <a:pt x="774" y="59"/>
                    <a:pt x="774" y="59"/>
                    <a:pt x="774" y="59"/>
                  </a:cubicBezTo>
                  <a:cubicBezTo>
                    <a:pt x="728" y="59"/>
                    <a:pt x="728" y="59"/>
                    <a:pt x="728" y="59"/>
                  </a:cubicBezTo>
                  <a:cubicBezTo>
                    <a:pt x="746" y="85"/>
                    <a:pt x="746" y="85"/>
                    <a:pt x="746" y="85"/>
                  </a:cubicBezTo>
                  <a:cubicBezTo>
                    <a:pt x="749" y="90"/>
                    <a:pt x="749" y="90"/>
                    <a:pt x="749" y="90"/>
                  </a:cubicBezTo>
                  <a:cubicBezTo>
                    <a:pt x="690" y="77"/>
                    <a:pt x="690" y="77"/>
                    <a:pt x="690" y="77"/>
                  </a:cubicBezTo>
                  <a:cubicBezTo>
                    <a:pt x="675" y="87"/>
                    <a:pt x="675" y="87"/>
                    <a:pt x="675" y="87"/>
                  </a:cubicBezTo>
                  <a:cubicBezTo>
                    <a:pt x="679" y="117"/>
                    <a:pt x="679" y="117"/>
                    <a:pt x="679" y="117"/>
                  </a:cubicBezTo>
                  <a:cubicBezTo>
                    <a:pt x="698" y="119"/>
                    <a:pt x="698" y="119"/>
                    <a:pt x="698" y="119"/>
                  </a:cubicBezTo>
                  <a:cubicBezTo>
                    <a:pt x="706" y="122"/>
                    <a:pt x="706" y="122"/>
                    <a:pt x="706" y="122"/>
                  </a:cubicBezTo>
                  <a:cubicBezTo>
                    <a:pt x="707" y="136"/>
                    <a:pt x="707" y="136"/>
                    <a:pt x="707" y="136"/>
                  </a:cubicBezTo>
                  <a:cubicBezTo>
                    <a:pt x="693" y="124"/>
                    <a:pt x="693" y="124"/>
                    <a:pt x="693" y="124"/>
                  </a:cubicBezTo>
                  <a:lnTo>
                    <a:pt x="670" y="159"/>
                  </a:lnTo>
                  <a:close/>
                  <a:moveTo>
                    <a:pt x="189" y="406"/>
                  </a:moveTo>
                  <a:cubicBezTo>
                    <a:pt x="201" y="407"/>
                    <a:pt x="201" y="407"/>
                    <a:pt x="201" y="407"/>
                  </a:cubicBezTo>
                  <a:cubicBezTo>
                    <a:pt x="202" y="413"/>
                    <a:pt x="202" y="413"/>
                    <a:pt x="202" y="413"/>
                  </a:cubicBezTo>
                  <a:cubicBezTo>
                    <a:pt x="201" y="424"/>
                    <a:pt x="201" y="424"/>
                    <a:pt x="201" y="424"/>
                  </a:cubicBezTo>
                  <a:cubicBezTo>
                    <a:pt x="189" y="426"/>
                    <a:pt x="189" y="426"/>
                    <a:pt x="189" y="426"/>
                  </a:cubicBezTo>
                  <a:lnTo>
                    <a:pt x="189" y="406"/>
                  </a:lnTo>
                  <a:close/>
                  <a:moveTo>
                    <a:pt x="218" y="433"/>
                  </a:moveTo>
                  <a:cubicBezTo>
                    <a:pt x="241" y="433"/>
                    <a:pt x="241" y="433"/>
                    <a:pt x="241" y="433"/>
                  </a:cubicBezTo>
                  <a:cubicBezTo>
                    <a:pt x="235" y="449"/>
                    <a:pt x="235" y="449"/>
                    <a:pt x="235" y="449"/>
                  </a:cubicBezTo>
                  <a:lnTo>
                    <a:pt x="218" y="433"/>
                  </a:lnTo>
                  <a:close/>
                  <a:moveTo>
                    <a:pt x="382" y="458"/>
                  </a:moveTo>
                  <a:cubicBezTo>
                    <a:pt x="378" y="463"/>
                    <a:pt x="378" y="463"/>
                    <a:pt x="378" y="463"/>
                  </a:cubicBezTo>
                  <a:cubicBezTo>
                    <a:pt x="366" y="465"/>
                    <a:pt x="366" y="465"/>
                    <a:pt x="366" y="465"/>
                  </a:cubicBezTo>
                  <a:cubicBezTo>
                    <a:pt x="366" y="458"/>
                    <a:pt x="366" y="458"/>
                    <a:pt x="366" y="458"/>
                  </a:cubicBezTo>
                  <a:cubicBezTo>
                    <a:pt x="388" y="453"/>
                    <a:pt x="388" y="453"/>
                    <a:pt x="388" y="453"/>
                  </a:cubicBezTo>
                  <a:cubicBezTo>
                    <a:pt x="388" y="456"/>
                    <a:pt x="388" y="456"/>
                    <a:pt x="388" y="456"/>
                  </a:cubicBezTo>
                  <a:lnTo>
                    <a:pt x="382" y="458"/>
                  </a:lnTo>
                  <a:close/>
                  <a:moveTo>
                    <a:pt x="303" y="455"/>
                  </a:moveTo>
                  <a:cubicBezTo>
                    <a:pt x="327" y="456"/>
                    <a:pt x="327" y="456"/>
                    <a:pt x="327" y="456"/>
                  </a:cubicBezTo>
                  <a:cubicBezTo>
                    <a:pt x="325" y="461"/>
                    <a:pt x="325" y="461"/>
                    <a:pt x="325" y="461"/>
                  </a:cubicBezTo>
                  <a:cubicBezTo>
                    <a:pt x="303" y="459"/>
                    <a:pt x="303" y="459"/>
                    <a:pt x="303" y="459"/>
                  </a:cubicBezTo>
                  <a:lnTo>
                    <a:pt x="303" y="455"/>
                  </a:lnTo>
                  <a:close/>
                  <a:moveTo>
                    <a:pt x="949" y="273"/>
                  </a:moveTo>
                  <a:cubicBezTo>
                    <a:pt x="903" y="317"/>
                    <a:pt x="903" y="317"/>
                    <a:pt x="903" y="317"/>
                  </a:cubicBezTo>
                  <a:cubicBezTo>
                    <a:pt x="936" y="302"/>
                    <a:pt x="936" y="302"/>
                    <a:pt x="936" y="302"/>
                  </a:cubicBezTo>
                  <a:lnTo>
                    <a:pt x="949" y="273"/>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8" name="Freeform 138"/>
            <p:cNvSpPr>
              <a:spLocks noChangeAspect="1"/>
            </p:cNvSpPr>
            <p:nvPr/>
          </p:nvSpPr>
          <p:spPr bwMode="auto">
            <a:xfrm>
              <a:off x="1778" y="1242"/>
              <a:ext cx="45" cy="38"/>
            </a:xfrm>
            <a:custGeom>
              <a:avLst/>
              <a:gdLst>
                <a:gd name="T0" fmla="*/ 1 w 73"/>
                <a:gd name="T1" fmla="*/ 2 h 64"/>
                <a:gd name="T2" fmla="*/ 0 w 73"/>
                <a:gd name="T3" fmla="*/ 1 h 64"/>
                <a:gd name="T4" fmla="*/ 1 w 73"/>
                <a:gd name="T5" fmla="*/ 0 h 64"/>
                <a:gd name="T6" fmla="*/ 2 w 73"/>
                <a:gd name="T7" fmla="*/ 1 h 64"/>
                <a:gd name="T8" fmla="*/ 1 w 73"/>
                <a:gd name="T9" fmla="*/ 2 h 64"/>
                <a:gd name="T10" fmla="*/ 1 w 73"/>
                <a:gd name="T11" fmla="*/ 1 h 64"/>
                <a:gd name="T12" fmla="*/ 1 w 73"/>
                <a:gd name="T13" fmla="*/ 1 h 64"/>
                <a:gd name="T14" fmla="*/ 1 w 73"/>
                <a:gd name="T15" fmla="*/ 2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64">
                  <a:moveTo>
                    <a:pt x="6" y="64"/>
                  </a:moveTo>
                  <a:lnTo>
                    <a:pt x="0" y="48"/>
                  </a:lnTo>
                  <a:lnTo>
                    <a:pt x="29" y="0"/>
                  </a:lnTo>
                  <a:lnTo>
                    <a:pt x="73" y="27"/>
                  </a:lnTo>
                  <a:lnTo>
                    <a:pt x="53" y="64"/>
                  </a:lnTo>
                  <a:lnTo>
                    <a:pt x="18" y="45"/>
                  </a:lnTo>
                  <a:lnTo>
                    <a:pt x="18" y="59"/>
                  </a:lnTo>
                  <a:lnTo>
                    <a:pt x="6" y="64"/>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69" name="Freeform 139"/>
            <p:cNvSpPr>
              <a:spLocks noChangeAspect="1"/>
            </p:cNvSpPr>
            <p:nvPr/>
          </p:nvSpPr>
          <p:spPr bwMode="auto">
            <a:xfrm>
              <a:off x="1708" y="1283"/>
              <a:ext cx="85" cy="77"/>
            </a:xfrm>
            <a:custGeom>
              <a:avLst/>
              <a:gdLst>
                <a:gd name="T0" fmla="*/ 1 w 180"/>
                <a:gd name="T1" fmla="*/ 0 h 168"/>
                <a:gd name="T2" fmla="*/ 1 w 180"/>
                <a:gd name="T3" fmla="*/ 0 h 168"/>
                <a:gd name="T4" fmla="*/ 1 w 180"/>
                <a:gd name="T5" fmla="*/ 0 h 168"/>
                <a:gd name="T6" fmla="*/ 0 w 180"/>
                <a:gd name="T7" fmla="*/ 0 h 168"/>
                <a:gd name="T8" fmla="*/ 0 w 180"/>
                <a:gd name="T9" fmla="*/ 0 h 168"/>
                <a:gd name="T10" fmla="*/ 0 w 180"/>
                <a:gd name="T11" fmla="*/ 0 h 168"/>
                <a:gd name="T12" fmla="*/ 0 w 180"/>
                <a:gd name="T13" fmla="*/ 0 h 168"/>
                <a:gd name="T14" fmla="*/ 0 w 180"/>
                <a:gd name="T15" fmla="*/ 0 h 168"/>
                <a:gd name="T16" fmla="*/ 0 w 180"/>
                <a:gd name="T17" fmla="*/ 0 h 168"/>
                <a:gd name="T18" fmla="*/ 1 w 180"/>
                <a:gd name="T19" fmla="*/ 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68">
                  <a:moveTo>
                    <a:pt x="154" y="11"/>
                  </a:moveTo>
                  <a:lnTo>
                    <a:pt x="180" y="0"/>
                  </a:lnTo>
                  <a:lnTo>
                    <a:pt x="168" y="135"/>
                  </a:lnTo>
                  <a:lnTo>
                    <a:pt x="104" y="137"/>
                  </a:lnTo>
                  <a:lnTo>
                    <a:pt x="81" y="168"/>
                  </a:lnTo>
                  <a:lnTo>
                    <a:pt x="69" y="133"/>
                  </a:lnTo>
                  <a:lnTo>
                    <a:pt x="5" y="142"/>
                  </a:lnTo>
                  <a:lnTo>
                    <a:pt x="0" y="135"/>
                  </a:lnTo>
                  <a:lnTo>
                    <a:pt x="126" y="85"/>
                  </a:lnTo>
                  <a:lnTo>
                    <a:pt x="154" y="11"/>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70" name="Freeform 140"/>
            <p:cNvSpPr>
              <a:spLocks noChangeAspect="1"/>
            </p:cNvSpPr>
            <p:nvPr/>
          </p:nvSpPr>
          <p:spPr bwMode="auto">
            <a:xfrm>
              <a:off x="1695" y="1349"/>
              <a:ext cx="17" cy="31"/>
            </a:xfrm>
            <a:custGeom>
              <a:avLst/>
              <a:gdLst>
                <a:gd name="T0" fmla="*/ 0 w 35"/>
                <a:gd name="T1" fmla="*/ 0 h 66"/>
                <a:gd name="T2" fmla="*/ 0 w 35"/>
                <a:gd name="T3" fmla="*/ 0 h 66"/>
                <a:gd name="T4" fmla="*/ 0 w 35"/>
                <a:gd name="T5" fmla="*/ 0 h 66"/>
                <a:gd name="T6" fmla="*/ 0 w 35"/>
                <a:gd name="T7" fmla="*/ 0 h 66"/>
                <a:gd name="T8" fmla="*/ 0 w 35"/>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6">
                  <a:moveTo>
                    <a:pt x="0" y="0"/>
                  </a:moveTo>
                  <a:lnTo>
                    <a:pt x="35" y="7"/>
                  </a:lnTo>
                  <a:lnTo>
                    <a:pt x="33" y="66"/>
                  </a:lnTo>
                  <a:lnTo>
                    <a:pt x="14" y="66"/>
                  </a:lnTo>
                  <a:lnTo>
                    <a:pt x="0" y="0"/>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sp>
          <p:nvSpPr>
            <p:cNvPr id="71" name="Freeform 141"/>
            <p:cNvSpPr>
              <a:spLocks noChangeAspect="1"/>
            </p:cNvSpPr>
            <p:nvPr/>
          </p:nvSpPr>
          <p:spPr bwMode="auto">
            <a:xfrm>
              <a:off x="1718" y="1349"/>
              <a:ext cx="18" cy="15"/>
            </a:xfrm>
            <a:custGeom>
              <a:avLst/>
              <a:gdLst>
                <a:gd name="T0" fmla="*/ 0 w 37"/>
                <a:gd name="T1" fmla="*/ 0 h 35"/>
                <a:gd name="T2" fmla="*/ 0 w 37"/>
                <a:gd name="T3" fmla="*/ 0 h 35"/>
                <a:gd name="T4" fmla="*/ 0 w 37"/>
                <a:gd name="T5" fmla="*/ 0 h 35"/>
                <a:gd name="T6" fmla="*/ 0 w 37"/>
                <a:gd name="T7" fmla="*/ 0 h 35"/>
                <a:gd name="T8" fmla="*/ 0 w 37"/>
                <a:gd name="T9" fmla="*/ 0 h 35"/>
                <a:gd name="T10" fmla="*/ 0 w 37"/>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35">
                  <a:moveTo>
                    <a:pt x="0" y="7"/>
                  </a:moveTo>
                  <a:lnTo>
                    <a:pt x="0" y="35"/>
                  </a:lnTo>
                  <a:lnTo>
                    <a:pt x="21" y="21"/>
                  </a:lnTo>
                  <a:lnTo>
                    <a:pt x="37" y="19"/>
                  </a:lnTo>
                  <a:lnTo>
                    <a:pt x="37" y="0"/>
                  </a:lnTo>
                  <a:lnTo>
                    <a:pt x="0" y="7"/>
                  </a:lnTo>
                  <a:close/>
                </a:path>
              </a:pathLst>
            </a:custGeom>
            <a:gradFill rotWithShape="1">
              <a:gsLst>
                <a:gs pos="0">
                  <a:srgbClr val="D1E8FF"/>
                </a:gs>
                <a:gs pos="100000">
                  <a:srgbClr val="F5FAFF"/>
                </a:gs>
              </a:gsLst>
              <a:lin ang="5400000" scaled="1"/>
            </a:gradFill>
            <a:ln>
              <a:noFill/>
            </a:ln>
          </p:spPr>
          <p:txBody>
            <a:bodyPr/>
            <a:lstStyle/>
            <a:p>
              <a:pPr>
                <a:defRPr/>
              </a:pPr>
              <a:endParaRPr lang="ja-JP" altLang="en-US" sz="2700">
                <a:latin typeface="Arial" pitchFamily="34" charset="0"/>
                <a:ea typeface="ＭＳ Ｐゴシック" pitchFamily="50" charset="-128"/>
              </a:endParaRPr>
            </a:p>
          </p:txBody>
        </p:sp>
      </p:grpSp>
    </p:spTree>
    <p:extLst>
      <p:ext uri="{BB962C8B-B14F-4D97-AF65-F5344CB8AC3E}">
        <p14:creationId xmlns:p14="http://schemas.microsoft.com/office/powerpoint/2010/main" val="1957989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theme" Target="../theme/theme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2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テキスト ボックス 6"/>
          <p:cNvSpPr txBox="1"/>
          <p:nvPr userDrawn="1"/>
        </p:nvSpPr>
        <p:spPr>
          <a:xfrm>
            <a:off x="-6804" y="9971558"/>
            <a:ext cx="438132" cy="316112"/>
          </a:xfrm>
          <a:prstGeom prst="rect">
            <a:avLst/>
          </a:prstGeom>
          <a:noFill/>
        </p:spPr>
        <p:txBody>
          <a:bodyPr wrap="square" lIns="0" rIns="0" rtlCol="0" anchor="ctr">
            <a:spAutoFit/>
          </a:bodyPr>
          <a:lstStyle/>
          <a:p>
            <a:pPr algn="ctr"/>
            <a:fld id="{9F432492-DC7B-4DEB-990D-C519729875ED}" type="slidenum">
              <a:rPr kumimoji="1" lang="ja-JP" altLang="en-US" sz="1454" b="0" smtClean="0">
                <a:solidFill>
                  <a:schemeClr val="bg1">
                    <a:lumMod val="50000"/>
                  </a:schemeClr>
                </a:solidFill>
                <a:latin typeface="+mj-lt"/>
              </a:rPr>
              <a:pPr algn="ctr"/>
              <a:t>‹#›</a:t>
            </a:fld>
            <a:endParaRPr kumimoji="1" lang="ja-JP" altLang="en-US" sz="1454" b="0">
              <a:solidFill>
                <a:schemeClr val="bg1">
                  <a:lumMod val="50000"/>
                </a:schemeClr>
              </a:solidFill>
              <a:latin typeface="+mj-lt"/>
            </a:endParaRPr>
          </a:p>
        </p:txBody>
      </p:sp>
      <p:sp>
        <p:nvSpPr>
          <p:cNvPr id="1026" name="正方形/長方形 8"/>
          <p:cNvSpPr/>
          <p:nvPr userDrawn="1"/>
        </p:nvSpPr>
        <p:spPr>
          <a:xfrm>
            <a:off x="11939566" y="10000867"/>
            <a:ext cx="6379088" cy="268259"/>
          </a:xfrm>
          <a:prstGeom prst="rect">
            <a:avLst/>
          </a:prstGeom>
          <a:noFill/>
          <a:ln w="12700" cap="flat" cmpd="sng" algn="ctr">
            <a:noFill/>
            <a:prstDash val="solid"/>
            <a:round/>
            <a:headEnd type="none" w="med" len="med"/>
            <a:tailEnd type="none"/>
          </a:ln>
          <a:effectLst/>
        </p:spPr>
        <p:txBody>
          <a:bodyPr lIns="49847" rIns="49847" rtlCol="0" anchor="ctr"/>
          <a:lstStyle/>
          <a:p>
            <a:pPr algn="ctr">
              <a:spcBef>
                <a:spcPts val="416"/>
              </a:spcBef>
            </a:pPr>
            <a:r>
              <a:rPr kumimoji="1" lang="ja-JP" altLang="en-US" sz="1107" b="0">
                <a:solidFill>
                  <a:schemeClr val="bg1">
                    <a:lumMod val="50000"/>
                  </a:schemeClr>
                </a:solidFill>
                <a:latin typeface="Meiryo UI" panose="020B0604030504040204" pitchFamily="50" charset="-128"/>
                <a:ea typeface="Meiryo UI" panose="020B0604030504040204" pitchFamily="50" charset="-128"/>
              </a:rPr>
              <a:t>独立行政法人 国際協力機構 </a:t>
            </a:r>
            <a:r>
              <a:rPr kumimoji="1" lang="en-US" altLang="ja-JP" sz="1107" b="0">
                <a:solidFill>
                  <a:schemeClr val="bg1">
                    <a:lumMod val="50000"/>
                  </a:schemeClr>
                </a:solidFill>
                <a:latin typeface="Meiryo UI" panose="020B0604030504040204" pitchFamily="50" charset="-128"/>
                <a:ea typeface="Meiryo UI" panose="020B0604030504040204" pitchFamily="50" charset="-128"/>
              </a:rPr>
              <a:t>| Japan International Cooperation Agency</a:t>
            </a:r>
          </a:p>
        </p:txBody>
      </p:sp>
      <p:sp>
        <p:nvSpPr>
          <p:cNvPr id="1027" name="日付プレースホルダー 12"/>
          <p:cNvSpPr>
            <a:spLocks noGrp="1"/>
          </p:cNvSpPr>
          <p:nvPr>
            <p:ph type="dt" sz="half" idx="2"/>
          </p:nvPr>
        </p:nvSpPr>
        <p:spPr>
          <a:xfrm>
            <a:off x="1832420" y="9977844"/>
            <a:ext cx="1919585" cy="309156"/>
          </a:xfrm>
          <a:prstGeom prst="rect">
            <a:avLst/>
          </a:prstGeom>
        </p:spPr>
        <p:txBody>
          <a:bodyPr vert="horz" lIns="91440" tIns="45720" rIns="91440" bIns="45720" rtlCol="0" anchor="ctr"/>
          <a:lstStyle>
            <a:lvl1pPr algn="l">
              <a:defRPr sz="1247" b="0">
                <a:solidFill>
                  <a:schemeClr val="tx1">
                    <a:tint val="75000"/>
                  </a:schemeClr>
                </a:solidFill>
              </a:defRPr>
            </a:lvl1pPr>
          </a:lstStyle>
          <a:p>
            <a:endParaRPr lang="ja-JP" altLang="en-US"/>
          </a:p>
        </p:txBody>
      </p:sp>
      <p:sp>
        <p:nvSpPr>
          <p:cNvPr id="1028" name="タイトル プレースホルダー 35"/>
          <p:cNvSpPr>
            <a:spLocks noGrp="1"/>
          </p:cNvSpPr>
          <p:nvPr>
            <p:ph type="title"/>
          </p:nvPr>
        </p:nvSpPr>
        <p:spPr>
          <a:xfrm>
            <a:off x="380925" y="247139"/>
            <a:ext cx="14274186" cy="705764"/>
          </a:xfrm>
          <a:prstGeom prst="rect">
            <a:avLst/>
          </a:prstGeom>
        </p:spPr>
        <p:txBody>
          <a:bodyPr vert="horz" lIns="91440" tIns="45720" rIns="91440" bIns="45720" rtlCol="0" anchor="ctr">
            <a:noAutofit/>
          </a:bodyPr>
          <a:lstStyle/>
          <a:p>
            <a:r>
              <a:rPr kumimoji="1" lang="ja-JP" altLang="en-US"/>
              <a:t>マスター タイトルの書式設定</a:t>
            </a:r>
          </a:p>
        </p:txBody>
      </p:sp>
      <p:cxnSp>
        <p:nvCxnSpPr>
          <p:cNvPr id="1029" name="直線コネクタ 29"/>
          <p:cNvCxnSpPr/>
          <p:nvPr userDrawn="1"/>
        </p:nvCxnSpPr>
        <p:spPr>
          <a:xfrm>
            <a:off x="370103" y="952900"/>
            <a:ext cx="17680733" cy="0"/>
          </a:xfrm>
          <a:prstGeom prst="line">
            <a:avLst/>
          </a:prstGeom>
          <a:solidFill>
            <a:srgbClr val="FF0000">
              <a:alpha val="14000"/>
            </a:srgbClr>
          </a:solidFill>
          <a:ln w="22225" cap="flat" cmpd="sng" algn="ctr">
            <a:solidFill>
              <a:schemeClr val="tx2"/>
            </a:solidFill>
            <a:prstDash val="solid"/>
            <a:round/>
            <a:headEnd type="none" w="med" len="med"/>
            <a:tailEnd type="none"/>
          </a:ln>
          <a:effectLst/>
        </p:spPr>
      </p:cxnSp>
      <p:pic>
        <p:nvPicPr>
          <p:cNvPr id="1030" name="図 7"/>
          <p:cNvPicPr>
            <a:picLocks noChangeAspect="1"/>
          </p:cNvPicPr>
          <p:nvPr userDrawn="1"/>
        </p:nvPicPr>
        <p:blipFill>
          <a:blip r:embed="rId6"/>
          <a:stretch>
            <a:fillRect/>
          </a:stretch>
        </p:blipFill>
        <p:spPr>
          <a:xfrm>
            <a:off x="16876937" y="9024108"/>
            <a:ext cx="1001165" cy="795252"/>
          </a:xfrm>
          <a:prstGeom prst="rect">
            <a:avLst/>
          </a:prstGeom>
        </p:spPr>
      </p:pic>
    </p:spTree>
    <p:extLst>
      <p:ext uri="{BB962C8B-B14F-4D97-AF65-F5344CB8AC3E}">
        <p14:creationId xmlns:p14="http://schemas.microsoft.com/office/powerpoint/2010/main" val="393474599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Lst>
  <p:hf hdr="0" ftr="0" dt="0"/>
  <p:txStyles>
    <p:titleStyle>
      <a:lvl1pPr algn="l" rtl="0" eaLnBrk="0" fontAlgn="base" hangingPunct="0">
        <a:spcBef>
          <a:spcPct val="0"/>
        </a:spcBef>
        <a:spcAft>
          <a:spcPct val="0"/>
        </a:spcAft>
        <a:defRPr kumimoji="1" sz="3323">
          <a:solidFill>
            <a:schemeClr val="tx1"/>
          </a:solidFill>
          <a:latin typeface="+mj-lt"/>
          <a:ea typeface="+mj-ea"/>
          <a:cs typeface="+mj-cs"/>
        </a:defRPr>
      </a:lvl1pPr>
      <a:lvl2pPr algn="ctr" rtl="0" eaLnBrk="0" fontAlgn="base" hangingPunct="0">
        <a:spcBef>
          <a:spcPct val="0"/>
        </a:spcBef>
        <a:spcAft>
          <a:spcPct val="0"/>
        </a:spcAft>
        <a:defRPr kumimoji="1" sz="6093">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6093">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6093">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6093">
          <a:solidFill>
            <a:schemeClr val="tx2"/>
          </a:solidFill>
          <a:latin typeface="Arial" charset="0"/>
          <a:ea typeface="ＭＳ Ｐゴシック" pitchFamily="50" charset="-128"/>
        </a:defRPr>
      </a:lvl5pPr>
      <a:lvl6pPr marL="632987" algn="ctr" rtl="0" fontAlgn="base">
        <a:spcBef>
          <a:spcPct val="0"/>
        </a:spcBef>
        <a:spcAft>
          <a:spcPct val="0"/>
        </a:spcAft>
        <a:defRPr kumimoji="1" sz="6093">
          <a:solidFill>
            <a:schemeClr val="tx2"/>
          </a:solidFill>
          <a:latin typeface="Arial" charset="0"/>
          <a:ea typeface="ＭＳ Ｐゴシック" pitchFamily="50" charset="-128"/>
        </a:defRPr>
      </a:lvl6pPr>
      <a:lvl7pPr marL="1265972" algn="ctr" rtl="0" fontAlgn="base">
        <a:spcBef>
          <a:spcPct val="0"/>
        </a:spcBef>
        <a:spcAft>
          <a:spcPct val="0"/>
        </a:spcAft>
        <a:defRPr kumimoji="1" sz="6093">
          <a:solidFill>
            <a:schemeClr val="tx2"/>
          </a:solidFill>
          <a:latin typeface="Arial" charset="0"/>
          <a:ea typeface="ＭＳ Ｐゴシック" pitchFamily="50" charset="-128"/>
        </a:defRPr>
      </a:lvl7pPr>
      <a:lvl8pPr marL="1898958" algn="ctr" rtl="0" fontAlgn="base">
        <a:spcBef>
          <a:spcPct val="0"/>
        </a:spcBef>
        <a:spcAft>
          <a:spcPct val="0"/>
        </a:spcAft>
        <a:defRPr kumimoji="1" sz="6093">
          <a:solidFill>
            <a:schemeClr val="tx2"/>
          </a:solidFill>
          <a:latin typeface="Arial" charset="0"/>
          <a:ea typeface="ＭＳ Ｐゴシック" pitchFamily="50" charset="-128"/>
        </a:defRPr>
      </a:lvl8pPr>
      <a:lvl9pPr marL="2531945" algn="ctr" rtl="0" fontAlgn="base">
        <a:spcBef>
          <a:spcPct val="0"/>
        </a:spcBef>
        <a:spcAft>
          <a:spcPct val="0"/>
        </a:spcAft>
        <a:defRPr kumimoji="1" sz="6093">
          <a:solidFill>
            <a:schemeClr val="tx2"/>
          </a:solidFill>
          <a:latin typeface="Arial" charset="0"/>
          <a:ea typeface="ＭＳ Ｐゴシック" pitchFamily="50" charset="-128"/>
        </a:defRPr>
      </a:lvl9pPr>
    </p:titleStyle>
    <p:bodyStyle>
      <a:lvl1pPr marL="369287" indent="-369287" algn="l" rtl="0" eaLnBrk="0" fontAlgn="base" hangingPunct="0">
        <a:spcBef>
          <a:spcPct val="20000"/>
        </a:spcBef>
        <a:spcAft>
          <a:spcPct val="0"/>
        </a:spcAft>
        <a:buClr>
          <a:schemeClr val="tx2"/>
        </a:buClr>
        <a:buSzPct val="100000"/>
        <a:buFont typeface="Arial" panose="020B0604020202020204" pitchFamily="34" charset="0"/>
        <a:buChar char="•"/>
        <a:defRPr kumimoji="1" sz="3047">
          <a:solidFill>
            <a:schemeClr val="tx1"/>
          </a:solidFill>
          <a:latin typeface="+mn-lt"/>
          <a:ea typeface="+mn-ea"/>
          <a:cs typeface="+mn-cs"/>
        </a:defRPr>
      </a:lvl1pPr>
      <a:lvl2pPr marL="989160" indent="-356097" algn="l" rtl="0" eaLnBrk="0" fontAlgn="base" hangingPunct="0">
        <a:spcBef>
          <a:spcPct val="20000"/>
        </a:spcBef>
        <a:spcAft>
          <a:spcPct val="0"/>
        </a:spcAft>
        <a:buClr>
          <a:schemeClr val="tx2"/>
        </a:buClr>
        <a:buChar char="–"/>
        <a:defRPr kumimoji="1" sz="2769">
          <a:solidFill>
            <a:schemeClr val="tx1"/>
          </a:solidFill>
          <a:latin typeface="+mn-lt"/>
          <a:ea typeface="+mn-ea"/>
        </a:defRPr>
      </a:lvl2pPr>
      <a:lvl3pPr marL="1580268" indent="-314297" algn="l" rtl="0" eaLnBrk="0" fontAlgn="base" hangingPunct="0">
        <a:spcBef>
          <a:spcPct val="20000"/>
        </a:spcBef>
        <a:spcAft>
          <a:spcPct val="0"/>
        </a:spcAft>
        <a:buClr>
          <a:schemeClr val="tx2"/>
        </a:buClr>
        <a:buFont typeface="Wingdings" panose="05000000000000000000" pitchFamily="2" charset="2"/>
        <a:buChar char="Ø"/>
        <a:defRPr kumimoji="1" sz="2493">
          <a:solidFill>
            <a:schemeClr val="tx1"/>
          </a:solidFill>
          <a:latin typeface="+mn-lt"/>
          <a:ea typeface="+mn-ea"/>
        </a:defRPr>
      </a:lvl3pPr>
      <a:lvl4pPr marL="2215451" indent="-316494" algn="l" rtl="0" eaLnBrk="0" fontAlgn="base" hangingPunct="0">
        <a:spcBef>
          <a:spcPct val="20000"/>
        </a:spcBef>
        <a:spcAft>
          <a:spcPct val="0"/>
        </a:spcAft>
        <a:buClr>
          <a:schemeClr val="tx2"/>
        </a:buClr>
        <a:buFont typeface="Wingdings" panose="05000000000000000000" pitchFamily="2" charset="2"/>
        <a:buChar char="ü"/>
        <a:defRPr kumimoji="1" sz="2216">
          <a:solidFill>
            <a:schemeClr val="tx1"/>
          </a:solidFill>
          <a:latin typeface="+mn-lt"/>
          <a:ea typeface="+mn-ea"/>
        </a:defRPr>
      </a:lvl4pPr>
      <a:lvl5pPr marL="2848437" indent="-316494" algn="l" rtl="0" eaLnBrk="0" fontAlgn="base" hangingPunct="0">
        <a:spcBef>
          <a:spcPct val="20000"/>
        </a:spcBef>
        <a:spcAft>
          <a:spcPct val="0"/>
        </a:spcAft>
        <a:buClr>
          <a:schemeClr val="tx2"/>
        </a:buClr>
        <a:buChar char="»"/>
        <a:defRPr kumimoji="1" sz="2216">
          <a:solidFill>
            <a:schemeClr val="tx1"/>
          </a:solidFill>
          <a:latin typeface="+mn-lt"/>
          <a:ea typeface="+mn-ea"/>
        </a:defRPr>
      </a:lvl5pPr>
      <a:lvl6pPr marL="3481422" indent="-316494" algn="l" rtl="0" fontAlgn="base">
        <a:spcBef>
          <a:spcPct val="20000"/>
        </a:spcBef>
        <a:spcAft>
          <a:spcPct val="0"/>
        </a:spcAft>
        <a:buChar char="»"/>
        <a:defRPr kumimoji="1" sz="2769">
          <a:solidFill>
            <a:schemeClr val="tx1"/>
          </a:solidFill>
          <a:latin typeface="+mn-lt"/>
          <a:ea typeface="+mn-ea"/>
        </a:defRPr>
      </a:lvl6pPr>
      <a:lvl7pPr marL="4114409" indent="-316494" algn="l" rtl="0" fontAlgn="base">
        <a:spcBef>
          <a:spcPct val="20000"/>
        </a:spcBef>
        <a:spcAft>
          <a:spcPct val="0"/>
        </a:spcAft>
        <a:buChar char="»"/>
        <a:defRPr kumimoji="1" sz="2769">
          <a:solidFill>
            <a:schemeClr val="tx1"/>
          </a:solidFill>
          <a:latin typeface="+mn-lt"/>
          <a:ea typeface="+mn-ea"/>
        </a:defRPr>
      </a:lvl7pPr>
      <a:lvl8pPr marL="4747397" indent="-316494" algn="l" rtl="0" fontAlgn="base">
        <a:spcBef>
          <a:spcPct val="20000"/>
        </a:spcBef>
        <a:spcAft>
          <a:spcPct val="0"/>
        </a:spcAft>
        <a:buChar char="»"/>
        <a:defRPr kumimoji="1" sz="2769">
          <a:solidFill>
            <a:schemeClr val="tx1"/>
          </a:solidFill>
          <a:latin typeface="+mn-lt"/>
          <a:ea typeface="+mn-ea"/>
        </a:defRPr>
      </a:lvl8pPr>
      <a:lvl9pPr marL="5380382" indent="-316494" algn="l" rtl="0" fontAlgn="base">
        <a:spcBef>
          <a:spcPct val="20000"/>
        </a:spcBef>
        <a:spcAft>
          <a:spcPct val="0"/>
        </a:spcAft>
        <a:buChar char="»"/>
        <a:defRPr kumimoji="1" sz="2769">
          <a:solidFill>
            <a:schemeClr val="tx1"/>
          </a:solidFill>
          <a:latin typeface="+mn-lt"/>
          <a:ea typeface="+mn-ea"/>
        </a:defRPr>
      </a:lvl9pPr>
    </p:bodyStyle>
    <p:otherStyle>
      <a:defPPr>
        <a:defRPr lang="ja-JP"/>
      </a:defPPr>
      <a:lvl1pPr marL="0" algn="l" defTabSz="1265972" rtl="0" eaLnBrk="1" latinLnBrk="0" hangingPunct="1">
        <a:defRPr kumimoji="1" sz="2493" kern="1200">
          <a:solidFill>
            <a:schemeClr val="tx1"/>
          </a:solidFill>
          <a:latin typeface="+mn-lt"/>
          <a:ea typeface="+mn-ea"/>
          <a:cs typeface="+mn-cs"/>
        </a:defRPr>
      </a:lvl1pPr>
      <a:lvl2pPr marL="632987" algn="l" defTabSz="1265972" rtl="0" eaLnBrk="1" latinLnBrk="0" hangingPunct="1">
        <a:defRPr kumimoji="1" sz="2493" kern="1200">
          <a:solidFill>
            <a:schemeClr val="tx1"/>
          </a:solidFill>
          <a:latin typeface="+mn-lt"/>
          <a:ea typeface="+mn-ea"/>
          <a:cs typeface="+mn-cs"/>
        </a:defRPr>
      </a:lvl2pPr>
      <a:lvl3pPr marL="1265972" algn="l" defTabSz="1265972" rtl="0" eaLnBrk="1" latinLnBrk="0" hangingPunct="1">
        <a:defRPr kumimoji="1" sz="2493" kern="1200">
          <a:solidFill>
            <a:schemeClr val="tx1"/>
          </a:solidFill>
          <a:latin typeface="+mn-lt"/>
          <a:ea typeface="+mn-ea"/>
          <a:cs typeface="+mn-cs"/>
        </a:defRPr>
      </a:lvl3pPr>
      <a:lvl4pPr marL="1898958" algn="l" defTabSz="1265972" rtl="0" eaLnBrk="1" latinLnBrk="0" hangingPunct="1">
        <a:defRPr kumimoji="1" sz="2493" kern="1200">
          <a:solidFill>
            <a:schemeClr val="tx1"/>
          </a:solidFill>
          <a:latin typeface="+mn-lt"/>
          <a:ea typeface="+mn-ea"/>
          <a:cs typeface="+mn-cs"/>
        </a:defRPr>
      </a:lvl4pPr>
      <a:lvl5pPr marL="2531945" algn="l" defTabSz="1265972" rtl="0" eaLnBrk="1" latinLnBrk="0" hangingPunct="1">
        <a:defRPr kumimoji="1" sz="2493" kern="1200">
          <a:solidFill>
            <a:schemeClr val="tx1"/>
          </a:solidFill>
          <a:latin typeface="+mn-lt"/>
          <a:ea typeface="+mn-ea"/>
          <a:cs typeface="+mn-cs"/>
        </a:defRPr>
      </a:lvl5pPr>
      <a:lvl6pPr marL="3164931" algn="l" defTabSz="1265972" rtl="0" eaLnBrk="1" latinLnBrk="0" hangingPunct="1">
        <a:defRPr kumimoji="1" sz="2493" kern="1200">
          <a:solidFill>
            <a:schemeClr val="tx1"/>
          </a:solidFill>
          <a:latin typeface="+mn-lt"/>
          <a:ea typeface="+mn-ea"/>
          <a:cs typeface="+mn-cs"/>
        </a:defRPr>
      </a:lvl6pPr>
      <a:lvl7pPr marL="3797916" algn="l" defTabSz="1265972" rtl="0" eaLnBrk="1" latinLnBrk="0" hangingPunct="1">
        <a:defRPr kumimoji="1" sz="2493" kern="1200">
          <a:solidFill>
            <a:schemeClr val="tx1"/>
          </a:solidFill>
          <a:latin typeface="+mn-lt"/>
          <a:ea typeface="+mn-ea"/>
          <a:cs typeface="+mn-cs"/>
        </a:defRPr>
      </a:lvl7pPr>
      <a:lvl8pPr marL="4430903" algn="l" defTabSz="1265972" rtl="0" eaLnBrk="1" latinLnBrk="0" hangingPunct="1">
        <a:defRPr kumimoji="1" sz="2493" kern="1200">
          <a:solidFill>
            <a:schemeClr val="tx1"/>
          </a:solidFill>
          <a:latin typeface="+mn-lt"/>
          <a:ea typeface="+mn-ea"/>
          <a:cs typeface="+mn-cs"/>
        </a:defRPr>
      </a:lvl8pPr>
      <a:lvl9pPr marL="5063888" algn="l" defTabSz="1265972" rtl="0" eaLnBrk="1" latinLnBrk="0" hangingPunct="1">
        <a:defRPr kumimoji="1" sz="249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4">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807297" y="174948"/>
            <a:ext cx="14566304" cy="972108"/>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914400" y="2011154"/>
            <a:ext cx="16459200" cy="678894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4"/>
          </p:nvPr>
        </p:nvSpPr>
        <p:spPr>
          <a:xfrm>
            <a:off x="17085368" y="387158"/>
            <a:ext cx="1584176" cy="547688"/>
          </a:xfrm>
          <a:prstGeom prst="rect">
            <a:avLst/>
          </a:prstGeom>
        </p:spPr>
        <p:txBody>
          <a:bodyPr vert="horz" lIns="91440" tIns="45720" rIns="91440" bIns="45720" rtlCol="0" anchor="ctr">
            <a:normAutofit/>
          </a:bodyPr>
          <a:lstStyle>
            <a:lvl1pPr algn="ctr">
              <a:defRPr sz="1800">
                <a:solidFill>
                  <a:schemeClr val="tx1">
                    <a:lumMod val="65000"/>
                    <a:lumOff val="35000"/>
                  </a:schemeClr>
                </a:solidFill>
                <a:latin typeface="+mj-ea"/>
                <a:ea typeface="+mj-ea"/>
              </a:defRPr>
            </a:lvl1pPr>
          </a:lstStyle>
          <a:p>
            <a:fld id="{8E4AB5CB-76D4-4E4C-BBFD-05C6B7D3B877}" type="slidenum">
              <a:rPr lang="ja-JP" altLang="en-US" smtClean="0"/>
              <a:pPr/>
              <a:t>‹#›</a:t>
            </a:fld>
            <a:endParaRPr lang="ja-JP" altLang="en-US"/>
          </a:p>
        </p:txBody>
      </p:sp>
    </p:spTree>
    <p:extLst>
      <p:ext uri="{BB962C8B-B14F-4D97-AF65-F5344CB8AC3E}">
        <p14:creationId xmlns:p14="http://schemas.microsoft.com/office/powerpoint/2010/main" val="136509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defTabSz="1371600" rtl="0" eaLnBrk="1" latinLnBrk="0" hangingPunct="1">
        <a:spcBef>
          <a:spcPct val="0"/>
        </a:spcBef>
        <a:buNone/>
        <a:defRPr kumimoji="1" sz="48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kumimoji="1" sz="4800" kern="1200">
          <a:solidFill>
            <a:schemeClr val="tx1"/>
          </a:solidFill>
          <a:latin typeface="+mj-ea"/>
          <a:ea typeface="+mj-ea"/>
          <a:cs typeface="+mn-cs"/>
        </a:defRPr>
      </a:lvl1pPr>
      <a:lvl2pPr marL="1114425" indent="-428625" algn="l" defTabSz="1371600" rtl="0" eaLnBrk="1" latinLnBrk="0" hangingPunct="1">
        <a:spcBef>
          <a:spcPct val="20000"/>
        </a:spcBef>
        <a:buFont typeface="Arial" pitchFamily="34" charset="0"/>
        <a:buChar char="–"/>
        <a:defRPr kumimoji="1" sz="4200" kern="1200">
          <a:solidFill>
            <a:schemeClr val="tx1"/>
          </a:solidFill>
          <a:latin typeface="+mj-ea"/>
          <a:ea typeface="+mj-ea"/>
          <a:cs typeface="+mn-cs"/>
        </a:defRPr>
      </a:lvl2pPr>
      <a:lvl3pPr marL="1714500" indent="-342900" algn="l" defTabSz="1371600" rtl="0" eaLnBrk="1" latinLnBrk="0" hangingPunct="1">
        <a:spcBef>
          <a:spcPct val="20000"/>
        </a:spcBef>
        <a:buFont typeface="Arial" pitchFamily="34" charset="0"/>
        <a:buChar char="•"/>
        <a:defRPr kumimoji="1" sz="3600" kern="1200">
          <a:solidFill>
            <a:schemeClr val="tx1"/>
          </a:solidFill>
          <a:latin typeface="+mn-ea"/>
          <a:ea typeface="+mn-ea"/>
          <a:cs typeface="+mn-cs"/>
        </a:defRPr>
      </a:lvl3pPr>
      <a:lvl4pPr marL="2400300" indent="-342900" algn="l" defTabSz="1371600" rtl="0" eaLnBrk="1" latinLnBrk="0" hangingPunct="1">
        <a:spcBef>
          <a:spcPct val="20000"/>
        </a:spcBef>
        <a:buFont typeface="Arial" pitchFamily="34" charset="0"/>
        <a:buChar char="–"/>
        <a:defRPr kumimoji="1" sz="3000" kern="1200">
          <a:solidFill>
            <a:schemeClr val="tx1"/>
          </a:solidFill>
          <a:latin typeface="+mn-ea"/>
          <a:ea typeface="+mn-ea"/>
          <a:cs typeface="+mn-cs"/>
        </a:defRPr>
      </a:lvl4pPr>
      <a:lvl5pPr marL="3086100" indent="-342900" algn="l" defTabSz="1371600" rtl="0" eaLnBrk="1" latinLnBrk="0" hangingPunct="1">
        <a:spcBef>
          <a:spcPct val="20000"/>
        </a:spcBef>
        <a:buFont typeface="Arial" pitchFamily="34" charset="0"/>
        <a:buChar char="»"/>
        <a:defRPr kumimoji="1" sz="3000" kern="1200">
          <a:solidFill>
            <a:schemeClr val="tx1"/>
          </a:solidFill>
          <a:latin typeface="+mn-ea"/>
          <a:ea typeface="+mn-ea"/>
          <a:cs typeface="+mn-cs"/>
        </a:defRPr>
      </a:lvl5pPr>
      <a:lvl6pPr marL="37719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9pPr>
    </p:bodyStyle>
    <p:other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A412A1-BB77-D773-D26A-DB6762087CB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31BB146-98AF-759D-DDBE-E4494724B80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401768-EB3B-8303-DD9B-3F10F6B8256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A78B32E-C52C-43B9-8856-F70FAB15F000}" type="datetimeFigureOut">
              <a:rPr lang="en-GB" smtClean="0"/>
              <a:t>24/12/2024</a:t>
            </a:fld>
            <a:endParaRPr lang="en-GB"/>
          </a:p>
        </p:txBody>
      </p:sp>
      <p:sp>
        <p:nvSpPr>
          <p:cNvPr id="5" name="Footer Placeholder 4">
            <a:extLst>
              <a:ext uri="{FF2B5EF4-FFF2-40B4-BE49-F238E27FC236}">
                <a16:creationId xmlns:a16="http://schemas.microsoft.com/office/drawing/2014/main" id="{4BFE1338-FD7A-8F42-66FC-364C30F51FB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1AD88F4-4FD3-7ADC-72BB-01ACB0100B3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9F6CD8-A85E-4E77-94BD-81007B540A90}" type="slidenum">
              <a:rPr lang="en-GB" smtClean="0"/>
              <a:t>‹#›</a:t>
            </a:fld>
            <a:endParaRPr lang="en-GB"/>
          </a:p>
        </p:txBody>
      </p:sp>
    </p:spTree>
    <p:extLst>
      <p:ext uri="{BB962C8B-B14F-4D97-AF65-F5344CB8AC3E}">
        <p14:creationId xmlns:p14="http://schemas.microsoft.com/office/powerpoint/2010/main" val="384818413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1524185" y="677363"/>
            <a:ext cx="15239631" cy="1085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3400"/>
              <a:buFont typeface="Arial"/>
              <a:buNone/>
              <a:defRPr sz="3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1524185" y="2133600"/>
            <a:ext cx="15239631" cy="6906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1" i="0" u="none" strike="noStrike" cap="none">
                <a:solidFill>
                  <a:schemeClr val="dk2"/>
                </a:solidFill>
                <a:latin typeface="Arial"/>
                <a:ea typeface="Arial"/>
                <a:cs typeface="Arial"/>
                <a:sym typeface="Arial"/>
              </a:defRPr>
            </a:lvl1pPr>
            <a:lvl2pPr marL="914400" marR="0" lvl="1" indent="-228600" algn="l" rtl="0">
              <a:lnSpc>
                <a:spcPct val="100000"/>
              </a:lnSpc>
              <a:spcBef>
                <a:spcPts val="6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1371600" marR="0" lvl="2" indent="-292100" algn="l" rtl="0">
              <a:lnSpc>
                <a:spcPct val="100000"/>
              </a:lnSpc>
              <a:spcBef>
                <a:spcPts val="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3pPr>
            <a:lvl4pPr marL="1828800" marR="0" lvl="3" indent="-292100" algn="l" rtl="0">
              <a:lnSpc>
                <a:spcPct val="100000"/>
              </a:lnSpc>
              <a:spcBef>
                <a:spcPts val="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4pPr>
            <a:lvl5pPr marL="2286000" marR="0" lvl="4" indent="-292100" algn="l" rtl="0">
              <a:lnSpc>
                <a:spcPct val="100000"/>
              </a:lnSpc>
              <a:spcBef>
                <a:spcPts val="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5pPr>
            <a:lvl6pPr marL="2743200" marR="0" lvl="5" indent="-292100" algn="l" rtl="0">
              <a:lnSpc>
                <a:spcPct val="100000"/>
              </a:lnSpc>
              <a:spcBef>
                <a:spcPts val="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6pPr>
            <a:lvl7pPr marL="3200400" marR="0" lvl="6" indent="-292100" algn="l" rtl="0">
              <a:lnSpc>
                <a:spcPct val="100000"/>
              </a:lnSpc>
              <a:spcBef>
                <a:spcPts val="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7pPr>
            <a:lvl8pPr marL="3657600" marR="0" lvl="7" indent="-292100" algn="l" rtl="0">
              <a:lnSpc>
                <a:spcPct val="100000"/>
              </a:lnSpc>
              <a:spcBef>
                <a:spcPts val="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8pPr>
            <a:lvl9pPr marL="4114800" marR="0" lvl="8"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2"/>
          <p:cNvSpPr txBox="1"/>
          <p:nvPr/>
        </p:nvSpPr>
        <p:spPr>
          <a:xfrm>
            <a:off x="17485124" y="9940346"/>
            <a:ext cx="586678" cy="250964"/>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altLang="ja-JP" sz="1350" b="0" i="0" u="none" strike="noStrike" cap="none">
                <a:solidFill>
                  <a:schemeClr val="dk2"/>
                </a:solidFill>
                <a:latin typeface="Arial"/>
                <a:ea typeface="Arial"/>
                <a:cs typeface="Arial"/>
                <a:sym typeface="Arial"/>
              </a:rPr>
              <a:pPr marL="0" marR="0" lvl="0" indent="0" algn="r" rtl="0">
                <a:spcBef>
                  <a:spcPts val="0"/>
                </a:spcBef>
                <a:spcAft>
                  <a:spcPts val="0"/>
                </a:spcAft>
                <a:buNone/>
              </a:pPr>
              <a:t>‹#›</a:t>
            </a:fld>
            <a:endParaRPr sz="1350" b="0" i="0" u="none" strike="noStrike" cap="none">
              <a:solidFill>
                <a:schemeClr val="dk2"/>
              </a:solidFill>
              <a:latin typeface="Arial"/>
              <a:ea typeface="Arial"/>
              <a:cs typeface="Arial"/>
              <a:sym typeface="Arial"/>
            </a:endParaRPr>
          </a:p>
        </p:txBody>
      </p:sp>
      <p:sp>
        <p:nvSpPr>
          <p:cNvPr id="13" name="Google Shape;13;p32"/>
          <p:cNvSpPr txBox="1"/>
          <p:nvPr/>
        </p:nvSpPr>
        <p:spPr>
          <a:xfrm>
            <a:off x="3572539" y="10020651"/>
            <a:ext cx="11227981" cy="1706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US" altLang="ja-JP" sz="1200" b="1" i="0" u="none" strike="noStrike" cap="none">
                <a:solidFill>
                  <a:schemeClr val="dk1"/>
                </a:solidFill>
                <a:latin typeface="Arial"/>
                <a:ea typeface="Arial"/>
                <a:cs typeface="Arial"/>
                <a:sym typeface="Arial"/>
              </a:rPr>
              <a:t>Document Classification: NTC International Co., Ltd.</a:t>
            </a:r>
            <a:endParaRPr sz="12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3995471"/>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93">
          <p15:clr>
            <a:srgbClr val="F26B43"/>
          </p15:clr>
        </p15:guide>
        <p15:guide id="2" pos="513">
          <p15:clr>
            <a:srgbClr val="F26B43"/>
          </p15:clr>
        </p15:guide>
        <p15:guide id="3" pos="5727">
          <p15:clr>
            <a:srgbClr val="F26B43"/>
          </p15:clr>
        </p15:guide>
        <p15:guide id="4" orient="horz" pos="742">
          <p15:clr>
            <a:srgbClr val="F26B43"/>
          </p15:clr>
        </p15:guide>
        <p15:guide id="5" orient="horz" pos="279">
          <p15:clr>
            <a:srgbClr val="F26B43"/>
          </p15:clr>
        </p15:guide>
        <p15:guide id="6" orient="horz" pos="8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807298" y="174948"/>
            <a:ext cx="14566304" cy="972108"/>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914400" y="2011156"/>
            <a:ext cx="16459200" cy="678894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3"/>
          </p:nvPr>
        </p:nvSpPr>
        <p:spPr>
          <a:xfrm>
            <a:off x="13032432" y="9463980"/>
            <a:ext cx="4320480" cy="540000"/>
          </a:xfrm>
          <a:prstGeom prst="rect">
            <a:avLst/>
          </a:prstGeom>
          <a:blipFill>
            <a:blip r:embed="rId9" cstate="print">
              <a:extLst>
                <a:ext uri="{28A0092B-C50C-407E-A947-70E740481C1C}">
                  <a14:useLocalDpi xmlns:a14="http://schemas.microsoft.com/office/drawing/2010/main"/>
                </a:ext>
              </a:extLst>
            </a:blip>
            <a:stretch>
              <a:fillRect/>
            </a:stretch>
          </a:blipFill>
        </p:spPr>
        <p:txBody>
          <a:bodyPr vert="horz" lIns="91440" tIns="45720" rIns="91440" bIns="45720" rtlCol="0" anchor="ctr"/>
          <a:lstStyle>
            <a:lvl1pPr algn="ctr">
              <a:defRPr sz="18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9463984"/>
            <a:ext cx="4267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fld id="{8E4AB5CB-76D4-4E4C-BBFD-05C6B7D3B877}" type="slidenum">
              <a:rPr lang="ja-JP" altLang="en-US" smtClean="0"/>
              <a:pPr/>
              <a:t>‹#›</a:t>
            </a:fld>
            <a:endParaRPr lang="ja-JP" altLang="en-US"/>
          </a:p>
        </p:txBody>
      </p:sp>
      <p:sp>
        <p:nvSpPr>
          <p:cNvPr id="4" name="Holder 3">
            <a:extLst>
              <a:ext uri="{FF2B5EF4-FFF2-40B4-BE49-F238E27FC236}">
                <a16:creationId xmlns:a16="http://schemas.microsoft.com/office/drawing/2014/main" id="{2565196C-90BF-6C37-867C-050A27675C10}"/>
              </a:ext>
            </a:extLst>
          </p:cNvPr>
          <p:cNvSpPr>
            <a:spLocks noGrp="1"/>
          </p:cNvSpPr>
          <p:nvPr>
            <p:ph type="dt" sz="half" idx="2"/>
          </p:nvPr>
        </p:nvSpPr>
        <p:spPr>
          <a:xfrm>
            <a:off x="0" y="9889394"/>
            <a:ext cx="4206240" cy="415499"/>
          </a:xfrm>
          <a:prstGeom prst="rect">
            <a:avLst/>
          </a:prstGeom>
        </p:spPr>
        <p:txBody>
          <a:bodyPr lIns="0" tIns="0" rIns="0" bIns="0"/>
          <a:lstStyle>
            <a:lvl1pPr algn="l">
              <a:defRPr>
                <a:solidFill>
                  <a:schemeClr val="tx1">
                    <a:tint val="75000"/>
                  </a:schemeClr>
                </a:solidFill>
              </a:defRPr>
            </a:lvl1pPr>
          </a:lstStyle>
          <a:p>
            <a:r>
              <a:rPr lang="en-US" altLang="ja-JP" dirty="0">
                <a:solidFill>
                  <a:srgbClr val="898989"/>
                </a:solidFill>
                <a:latin typeface="Arial" panose="020B0604020202020204" pitchFamily="34" charset="0"/>
              </a:rPr>
              <a:t>(c) 2024 JICA</a:t>
            </a:r>
            <a:r>
              <a:rPr lang="ja-JP" altLang="en-US" dirty="0">
                <a:solidFill>
                  <a:srgbClr val="898989"/>
                </a:solidFill>
                <a:latin typeface="Arial" panose="020B0604020202020204" pitchFamily="34" charset="0"/>
              </a:rPr>
              <a:t>​</a:t>
            </a:r>
            <a:endParaRPr lang="en-US" dirty="0"/>
          </a:p>
        </p:txBody>
      </p:sp>
    </p:spTree>
    <p:extLst>
      <p:ext uri="{BB962C8B-B14F-4D97-AF65-F5344CB8AC3E}">
        <p14:creationId xmlns:p14="http://schemas.microsoft.com/office/powerpoint/2010/main" val="27490334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hf hdr="0" ftr="0" dt="0"/>
  <p:txStyles>
    <p:titleStyle>
      <a:lvl1pPr algn="ctr" defTabSz="1371600" rtl="0" eaLnBrk="1" latinLnBrk="0" hangingPunct="1">
        <a:spcBef>
          <a:spcPct val="0"/>
        </a:spcBef>
        <a:buNone/>
        <a:defRPr kumimoji="1" sz="48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kumimoji="1" sz="4800" kern="1200">
          <a:solidFill>
            <a:schemeClr val="tx1"/>
          </a:solidFill>
          <a:latin typeface="+mj-ea"/>
          <a:ea typeface="+mj-ea"/>
          <a:cs typeface="+mn-cs"/>
        </a:defRPr>
      </a:lvl1pPr>
      <a:lvl2pPr marL="1114425" indent="-428625" algn="l" defTabSz="1371600" rtl="0" eaLnBrk="1" latinLnBrk="0" hangingPunct="1">
        <a:spcBef>
          <a:spcPct val="20000"/>
        </a:spcBef>
        <a:buFont typeface="Arial" pitchFamily="34" charset="0"/>
        <a:buChar char="–"/>
        <a:defRPr kumimoji="1" sz="4200" kern="1200">
          <a:solidFill>
            <a:schemeClr val="tx1"/>
          </a:solidFill>
          <a:latin typeface="+mj-ea"/>
          <a:ea typeface="+mj-ea"/>
          <a:cs typeface="+mn-cs"/>
        </a:defRPr>
      </a:lvl2pPr>
      <a:lvl3pPr marL="1714500" indent="-342900" algn="l" defTabSz="1371600" rtl="0" eaLnBrk="1" latinLnBrk="0" hangingPunct="1">
        <a:spcBef>
          <a:spcPct val="20000"/>
        </a:spcBef>
        <a:buFont typeface="Arial" pitchFamily="34" charset="0"/>
        <a:buChar char="•"/>
        <a:defRPr kumimoji="1" sz="3600" kern="1200">
          <a:solidFill>
            <a:schemeClr val="tx1"/>
          </a:solidFill>
          <a:latin typeface="+mn-ea"/>
          <a:ea typeface="+mn-ea"/>
          <a:cs typeface="+mn-cs"/>
        </a:defRPr>
      </a:lvl3pPr>
      <a:lvl4pPr marL="2400300" indent="-342900" algn="l" defTabSz="1371600" rtl="0" eaLnBrk="1" latinLnBrk="0" hangingPunct="1">
        <a:spcBef>
          <a:spcPct val="20000"/>
        </a:spcBef>
        <a:buFont typeface="Arial" pitchFamily="34" charset="0"/>
        <a:buChar char="–"/>
        <a:defRPr kumimoji="1" sz="3000" kern="1200">
          <a:solidFill>
            <a:schemeClr val="tx1"/>
          </a:solidFill>
          <a:latin typeface="+mn-ea"/>
          <a:ea typeface="+mn-ea"/>
          <a:cs typeface="+mn-cs"/>
        </a:defRPr>
      </a:lvl4pPr>
      <a:lvl5pPr marL="3086100" indent="-342900" algn="l" defTabSz="1371600" rtl="0" eaLnBrk="1" latinLnBrk="0" hangingPunct="1">
        <a:spcBef>
          <a:spcPct val="20000"/>
        </a:spcBef>
        <a:buFont typeface="Arial" pitchFamily="34" charset="0"/>
        <a:buChar char="»"/>
        <a:defRPr kumimoji="1" sz="3000" kern="1200">
          <a:solidFill>
            <a:schemeClr val="tx1"/>
          </a:solidFill>
          <a:latin typeface="+mn-ea"/>
          <a:ea typeface="+mn-ea"/>
          <a:cs typeface="+mn-cs"/>
        </a:defRPr>
      </a:lvl5pPr>
      <a:lvl6pPr marL="37719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kumimoji="1" sz="3000" kern="1200">
          <a:solidFill>
            <a:schemeClr val="tx1"/>
          </a:solidFill>
          <a:latin typeface="+mn-lt"/>
          <a:ea typeface="+mn-ea"/>
          <a:cs typeface="+mn-cs"/>
        </a:defRPr>
      </a:lvl9pPr>
    </p:bodyStyle>
    <p:other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50BF0D5-B9E4-0658-1C6F-23AB86604C3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9D9AE43-9350-82E2-E41B-476943F614D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65CE43-4854-3E2C-3DAD-E1EE0056E56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5324861-F469-423D-AAAB-5CC4B25879A5}" type="datetimeFigureOut">
              <a:rPr kumimoji="1" lang="ja-JP" altLang="en-US" smtClean="0"/>
              <a:t>2024/12/24</a:t>
            </a:fld>
            <a:endParaRPr kumimoji="1" lang="ja-JP" altLang="en-US"/>
          </a:p>
        </p:txBody>
      </p:sp>
      <p:sp>
        <p:nvSpPr>
          <p:cNvPr id="5" name="フッター プレースホルダー 4">
            <a:extLst>
              <a:ext uri="{FF2B5EF4-FFF2-40B4-BE49-F238E27FC236}">
                <a16:creationId xmlns:a16="http://schemas.microsoft.com/office/drawing/2014/main" id="{597BD6B4-44C6-4849-771E-B853ACED431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0C629A1-A0F1-762A-CE08-2B437D6C4C7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E8C0EA1-877F-4ED0-B6BA-2F0FACA69775}" type="slidenum">
              <a:rPr kumimoji="1" lang="ja-JP" altLang="en-US" smtClean="0"/>
              <a:t>‹#›</a:t>
            </a:fld>
            <a:endParaRPr kumimoji="1" lang="ja-JP" altLang="en-US"/>
          </a:p>
        </p:txBody>
      </p:sp>
    </p:spTree>
    <p:extLst>
      <p:ext uri="{BB962C8B-B14F-4D97-AF65-F5344CB8AC3E}">
        <p14:creationId xmlns:p14="http://schemas.microsoft.com/office/powerpoint/2010/main" val="37580052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1371600" rtl="0" eaLnBrk="1" latinLnBrk="0" hangingPunct="1">
        <a:lnSpc>
          <a:spcPct val="90000"/>
        </a:lnSpc>
        <a:spcBef>
          <a:spcPct val="0"/>
        </a:spcBef>
        <a:buNone/>
        <a:defRPr kumimoji="1"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kumimoji="1"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71459C-7965-462D-A882-C042CD818A2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41A63-6228-4AA4-8C97-61A9473536B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99275-42BF-4701-9D75-980FE2941C0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08ABC9F-B15E-44AB-99A0-7FAE4AAB2C30}" type="datetimeFigureOut">
              <a:rPr lang="en-US" smtClean="0"/>
              <a:t>12/24/2024</a:t>
            </a:fld>
            <a:endParaRPr lang="en-US"/>
          </a:p>
        </p:txBody>
      </p:sp>
      <p:sp>
        <p:nvSpPr>
          <p:cNvPr id="5" name="Footer Placeholder 4">
            <a:extLst>
              <a:ext uri="{FF2B5EF4-FFF2-40B4-BE49-F238E27FC236}">
                <a16:creationId xmlns:a16="http://schemas.microsoft.com/office/drawing/2014/main" id="{0D0EC646-1817-4B99-BED5-CA7FA0C81B9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5CD0A-5DAA-4F8A-871D-069C49877CF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93664F3-64EE-4D81-91BB-734CE2762A20}" type="slidenum">
              <a:rPr lang="en-US" smtClean="0"/>
              <a:t>‹#›</a:t>
            </a:fld>
            <a:endParaRPr lang="en-US"/>
          </a:p>
        </p:txBody>
      </p:sp>
    </p:spTree>
    <p:extLst>
      <p:ext uri="{BB962C8B-B14F-4D97-AF65-F5344CB8AC3E}">
        <p14:creationId xmlns:p14="http://schemas.microsoft.com/office/powerpoint/2010/main" val="22520879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76.xml"/><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png"/><Relationship Id="rId7"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84.jpeg"/><Relationship Id="rId5" Type="http://schemas.openxmlformats.org/officeDocument/2006/relationships/image" Target="../media/image87.jpe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6.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4.xml"/><Relationship Id="rId16" Type="http://schemas.openxmlformats.org/officeDocument/2006/relationships/image" Target="../media/image100.png"/><Relationship Id="rId1" Type="http://schemas.openxmlformats.org/officeDocument/2006/relationships/slideLayout" Target="../slideLayouts/slideLayout60.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93.png"/><Relationship Id="rId14"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3.xml"/><Relationship Id="rId5" Type="http://schemas.openxmlformats.org/officeDocument/2006/relationships/image" Target="../media/image112.pn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jpeg"/><Relationship Id="rId3" Type="http://schemas.openxmlformats.org/officeDocument/2006/relationships/image" Target="../media/image113.jpe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6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6.xml"/><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
        <p:cNvGrpSpPr/>
        <p:nvPr/>
      </p:nvGrpSpPr>
      <p:grpSpPr>
        <a:xfrm>
          <a:off x="0" y="0"/>
          <a:ext cx="0" cy="0"/>
          <a:chOff x="0" y="0"/>
          <a:chExt cx="0" cy="0"/>
        </a:xfrm>
      </p:grpSpPr>
      <p:pic>
        <p:nvPicPr>
          <p:cNvPr id="18" name="Google Shape;18;p1"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 name="Google Shape;19;p1" descr="preencoded.png"/>
          <p:cNvPicPr preferRelativeResize="0"/>
          <p:nvPr/>
        </p:nvPicPr>
        <p:blipFill rotWithShape="1">
          <a:blip r:embed="rId4">
            <a:alphaModFix/>
          </a:blip>
          <a:srcRect/>
          <a:stretch/>
        </p:blipFill>
        <p:spPr>
          <a:xfrm>
            <a:off x="0" y="0"/>
            <a:ext cx="18288000" cy="10287000"/>
          </a:xfrm>
          <a:prstGeom prst="rect">
            <a:avLst/>
          </a:prstGeom>
          <a:noFill/>
          <a:ln>
            <a:noFill/>
          </a:ln>
        </p:spPr>
      </p:pic>
      <p:pic>
        <p:nvPicPr>
          <p:cNvPr id="20" name="Google Shape;20;p1" descr="preencoded.png"/>
          <p:cNvPicPr preferRelativeResize="0"/>
          <p:nvPr/>
        </p:nvPicPr>
        <p:blipFill rotWithShape="1">
          <a:blip r:embed="rId5">
            <a:alphaModFix/>
          </a:blip>
          <a:srcRect/>
          <a:stretch/>
        </p:blipFill>
        <p:spPr>
          <a:xfrm>
            <a:off x="152400" y="1600200"/>
            <a:ext cx="9172575" cy="8162925"/>
          </a:xfrm>
          <a:prstGeom prst="rect">
            <a:avLst/>
          </a:prstGeom>
          <a:noFill/>
          <a:ln>
            <a:noFill/>
          </a:ln>
        </p:spPr>
      </p:pic>
      <p:pic>
        <p:nvPicPr>
          <p:cNvPr id="21" name="Google Shape;21;p1" descr="preencoded.png"/>
          <p:cNvPicPr preferRelativeResize="0"/>
          <p:nvPr/>
        </p:nvPicPr>
        <p:blipFill rotWithShape="1">
          <a:blip r:embed="rId6">
            <a:alphaModFix/>
          </a:blip>
          <a:srcRect/>
          <a:stretch/>
        </p:blipFill>
        <p:spPr>
          <a:xfrm>
            <a:off x="5000625" y="1390650"/>
            <a:ext cx="514350" cy="209550"/>
          </a:xfrm>
          <a:prstGeom prst="rect">
            <a:avLst/>
          </a:prstGeom>
          <a:noFill/>
          <a:ln>
            <a:noFill/>
          </a:ln>
        </p:spPr>
      </p:pic>
      <p:pic>
        <p:nvPicPr>
          <p:cNvPr id="22" name="Google Shape;22;p1" descr="preencoded.png"/>
          <p:cNvPicPr preferRelativeResize="0"/>
          <p:nvPr/>
        </p:nvPicPr>
        <p:blipFill rotWithShape="1">
          <a:blip r:embed="rId7">
            <a:alphaModFix/>
          </a:blip>
          <a:srcRect/>
          <a:stretch/>
        </p:blipFill>
        <p:spPr>
          <a:xfrm>
            <a:off x="0" y="0"/>
            <a:ext cx="18288000" cy="10287000"/>
          </a:xfrm>
          <a:prstGeom prst="rect">
            <a:avLst/>
          </a:prstGeom>
          <a:noFill/>
          <a:ln>
            <a:noFill/>
          </a:ln>
        </p:spPr>
      </p:pic>
      <p:pic>
        <p:nvPicPr>
          <p:cNvPr id="23" name="Google Shape;23;p1" descr="preencoded.png"/>
          <p:cNvPicPr preferRelativeResize="0"/>
          <p:nvPr/>
        </p:nvPicPr>
        <p:blipFill rotWithShape="1">
          <a:blip r:embed="rId8">
            <a:alphaModFix/>
          </a:blip>
          <a:srcRect/>
          <a:stretch/>
        </p:blipFill>
        <p:spPr>
          <a:xfrm>
            <a:off x="9525" y="0"/>
            <a:ext cx="18288000" cy="10287000"/>
          </a:xfrm>
          <a:prstGeom prst="rect">
            <a:avLst/>
          </a:prstGeom>
          <a:noFill/>
          <a:ln>
            <a:noFill/>
          </a:ln>
        </p:spPr>
      </p:pic>
      <p:pic>
        <p:nvPicPr>
          <p:cNvPr id="24" name="Google Shape;24;p1" descr="preencoded.png"/>
          <p:cNvPicPr preferRelativeResize="0"/>
          <p:nvPr/>
        </p:nvPicPr>
        <p:blipFill rotWithShape="1">
          <a:blip r:embed="rId9">
            <a:alphaModFix/>
          </a:blip>
          <a:srcRect/>
          <a:stretch/>
        </p:blipFill>
        <p:spPr>
          <a:xfrm>
            <a:off x="14972393" y="571500"/>
            <a:ext cx="2445204" cy="817336"/>
          </a:xfrm>
          <a:prstGeom prst="rect">
            <a:avLst/>
          </a:prstGeom>
          <a:noFill/>
          <a:ln>
            <a:noFill/>
          </a:ln>
        </p:spPr>
      </p:pic>
      <p:pic>
        <p:nvPicPr>
          <p:cNvPr id="25" name="Google Shape;25;p1" descr="preencoded.png"/>
          <p:cNvPicPr preferRelativeResize="0"/>
          <p:nvPr/>
        </p:nvPicPr>
        <p:blipFill rotWithShape="1">
          <a:blip r:embed="rId10">
            <a:alphaModFix/>
          </a:blip>
          <a:srcRect/>
          <a:stretch/>
        </p:blipFill>
        <p:spPr>
          <a:xfrm>
            <a:off x="447675" y="447675"/>
            <a:ext cx="3902076" cy="1238250"/>
          </a:xfrm>
          <a:prstGeom prst="rect">
            <a:avLst/>
          </a:prstGeom>
          <a:noFill/>
          <a:ln>
            <a:noFill/>
          </a:ln>
        </p:spPr>
      </p:pic>
      <p:sp>
        <p:nvSpPr>
          <p:cNvPr id="26" name="Google Shape;26;p1"/>
          <p:cNvSpPr/>
          <p:nvPr/>
        </p:nvSpPr>
        <p:spPr>
          <a:xfrm>
            <a:off x="2525625" y="5355575"/>
            <a:ext cx="13255800" cy="2493900"/>
          </a:xfrm>
          <a:prstGeom prst="roundRect">
            <a:avLst>
              <a:gd name="adj" fmla="val 16667"/>
            </a:avLst>
          </a:prstGeom>
          <a:solidFill>
            <a:srgbClr val="006FBC">
              <a:alpha val="5176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
          <p:cNvSpPr/>
          <p:nvPr/>
        </p:nvSpPr>
        <p:spPr>
          <a:xfrm>
            <a:off x="2659275" y="5497625"/>
            <a:ext cx="12988500" cy="22098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FFFFFF"/>
              </a:buClr>
              <a:buSzPts val="9000"/>
              <a:buFont typeface="Noto Sans JP"/>
              <a:buNone/>
            </a:pPr>
            <a:r>
              <a:rPr lang="en-US" sz="7200" b="0" i="0" u="none" strike="noStrike" cap="none" dirty="0" err="1">
                <a:solidFill>
                  <a:srgbClr val="FFFFFF"/>
                </a:solidFill>
                <a:latin typeface="Noto Sans JP"/>
                <a:ea typeface="Noto Sans JP"/>
                <a:cs typeface="Noto Sans JP"/>
                <a:sym typeface="Noto Sans JP"/>
              </a:rPr>
              <a:t>JICAのモンゴルにおける</a:t>
            </a:r>
            <a:endParaRPr lang="en-US" sz="7200" b="0" i="0" u="none" strike="noStrike" cap="none" dirty="0">
              <a:solidFill>
                <a:srgbClr val="FFFFFF"/>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FFFFFF"/>
              </a:buClr>
              <a:buSzPts val="9000"/>
              <a:buFont typeface="Noto Sans JP"/>
              <a:buNone/>
            </a:pPr>
            <a:r>
              <a:rPr lang="en-US" sz="7200" b="0" i="0" u="none" strike="noStrike" cap="none" dirty="0" err="1">
                <a:solidFill>
                  <a:srgbClr val="FFFFFF"/>
                </a:solidFill>
                <a:latin typeface="Noto Sans JP"/>
                <a:ea typeface="Noto Sans JP"/>
                <a:cs typeface="Noto Sans JP"/>
                <a:sym typeface="Noto Sans JP"/>
              </a:rPr>
              <a:t>取組みについて</a:t>
            </a:r>
            <a:endParaRPr lang="en-US" sz="7200" b="0" i="0" u="none" strike="noStrike" cap="none" dirty="0">
              <a:solidFill>
                <a:schemeClr val="dk1"/>
              </a:solidFill>
              <a:latin typeface="Calibri"/>
              <a:ea typeface="Calibri"/>
              <a:cs typeface="Calibri"/>
              <a:sym typeface="Calibri"/>
            </a:endParaRPr>
          </a:p>
        </p:txBody>
      </p:sp>
      <p:sp>
        <p:nvSpPr>
          <p:cNvPr id="28" name="Google Shape;28;p1"/>
          <p:cNvSpPr/>
          <p:nvPr/>
        </p:nvSpPr>
        <p:spPr>
          <a:xfrm>
            <a:off x="7991475" y="9220200"/>
            <a:ext cx="2314575" cy="8286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500"/>
              <a:buFont typeface="Noto Sans JP"/>
              <a:buNone/>
            </a:pPr>
            <a:r>
              <a:rPr lang="en-US" sz="1500" b="0" i="0" u="none" strike="noStrike" cap="none" dirty="0">
                <a:solidFill>
                  <a:srgbClr val="FFFFFF"/>
                </a:solidFill>
                <a:latin typeface="Noto Sans JP"/>
                <a:ea typeface="Noto Sans JP"/>
                <a:cs typeface="Noto Sans JP"/>
                <a:sym typeface="Noto Sans JP"/>
              </a:rPr>
              <a:t>2024年</a:t>
            </a:r>
            <a:r>
              <a:rPr lang="en-US" altLang="ja-JP" sz="1500" b="0" i="0" u="none" strike="noStrike" cap="none" dirty="0">
                <a:solidFill>
                  <a:srgbClr val="FFFFFF"/>
                </a:solidFill>
                <a:latin typeface="Noto Sans JP"/>
                <a:ea typeface="Noto Sans JP"/>
                <a:cs typeface="Noto Sans JP"/>
                <a:sym typeface="Noto Sans JP"/>
              </a:rPr>
              <a:t>12</a:t>
            </a:r>
            <a:r>
              <a:rPr lang="en-US" sz="1500" b="0" i="0" u="none" strike="noStrike" cap="none" dirty="0">
                <a:solidFill>
                  <a:srgbClr val="FFFFFF"/>
                </a:solidFill>
                <a:latin typeface="Noto Sans JP"/>
                <a:ea typeface="Noto Sans JP"/>
                <a:cs typeface="Noto Sans JP"/>
                <a:sym typeface="Noto Sans JP"/>
              </a:rPr>
              <a:t>月</a:t>
            </a:r>
            <a:br>
              <a:rPr lang="en-US" sz="1800" b="0" i="0" u="none" strike="noStrike" cap="none" dirty="0">
                <a:solidFill>
                  <a:schemeClr val="dk1"/>
                </a:solidFill>
                <a:latin typeface="Calibri"/>
                <a:ea typeface="Calibri"/>
                <a:cs typeface="Calibri"/>
                <a:sym typeface="Calibri"/>
              </a:rPr>
            </a:br>
            <a:r>
              <a:rPr lang="en-US" sz="1500" b="0" i="0" u="none" strike="noStrike" cap="none" dirty="0" err="1">
                <a:solidFill>
                  <a:srgbClr val="FFFFFF"/>
                </a:solidFill>
                <a:latin typeface="Noto Sans JP"/>
                <a:ea typeface="Noto Sans JP"/>
                <a:cs typeface="Noto Sans JP"/>
                <a:sym typeface="Noto Sans JP"/>
              </a:rPr>
              <a:t>独立行政法人国際協力機構</a:t>
            </a:r>
            <a:br>
              <a:rPr lang="en-US" sz="1800" b="0" i="0" u="none" strike="noStrike" cap="none" dirty="0">
                <a:solidFill>
                  <a:schemeClr val="dk1"/>
                </a:solidFill>
                <a:latin typeface="Calibri"/>
                <a:ea typeface="Calibri"/>
                <a:cs typeface="Calibri"/>
                <a:sym typeface="Calibri"/>
              </a:rPr>
            </a:br>
            <a:r>
              <a:rPr lang="en-US" sz="1500" b="0" i="0" u="none" strike="noStrike" cap="none" dirty="0" err="1">
                <a:solidFill>
                  <a:srgbClr val="FFFFFF"/>
                </a:solidFill>
                <a:latin typeface="Noto Sans JP"/>
                <a:ea typeface="Noto Sans JP"/>
                <a:cs typeface="Noto Sans JP"/>
                <a:sym typeface="Noto Sans JP"/>
              </a:rPr>
              <a:t>モンゴル事務所</a:t>
            </a:r>
            <a:endParaRPr sz="1500" b="0" i="0" u="none" strike="noStrike" cap="none" dirty="0">
              <a:solidFill>
                <a:schemeClr val="dk1"/>
              </a:solidFill>
              <a:latin typeface="Calibri"/>
              <a:ea typeface="Calibri"/>
              <a:cs typeface="Calibri"/>
              <a:sym typeface="Calibri"/>
            </a:endParaRPr>
          </a:p>
        </p:txBody>
      </p:sp>
      <p:sp>
        <p:nvSpPr>
          <p:cNvPr id="29" name="Google Shape;29;p1"/>
          <p:cNvSpPr/>
          <p:nvPr/>
        </p:nvSpPr>
        <p:spPr>
          <a:xfrm>
            <a:off x="1790700" y="923925"/>
            <a:ext cx="2105025" cy="247650"/>
          </a:xfrm>
          <a:prstGeom prst="rect">
            <a:avLst/>
          </a:prstGeom>
          <a:noFill/>
          <a:ln>
            <a:noFill/>
          </a:ln>
        </p:spPr>
        <p:txBody>
          <a:bodyPr spcFirstLastPara="1" wrap="square" lIns="0" tIns="0" rIns="0" bIns="0" anchor="ctr" anchorCtr="0">
            <a:noAutofit/>
          </a:bodyPr>
          <a:lstStyle/>
          <a:p>
            <a:pPr marL="0" marR="0" lvl="0" indent="0" algn="ctr" rtl="0">
              <a:lnSpc>
                <a:spcPct val="122222"/>
              </a:lnSpc>
              <a:spcBef>
                <a:spcPts val="0"/>
              </a:spcBef>
              <a:spcAft>
                <a:spcPts val="0"/>
              </a:spcAft>
              <a:buClr>
                <a:srgbClr val="004692"/>
              </a:buClr>
              <a:buSzPts val="2700"/>
              <a:buFont typeface="Noto Sans JP"/>
              <a:buNone/>
            </a:pPr>
            <a:r>
              <a:rPr lang="en-US" sz="2700" b="1" i="0" u="none" strike="noStrike" cap="none">
                <a:solidFill>
                  <a:srgbClr val="004692"/>
                </a:solidFill>
                <a:latin typeface="Noto Sans JP"/>
                <a:ea typeface="Noto Sans JP"/>
                <a:cs typeface="Noto Sans JP"/>
                <a:sym typeface="Noto Sans JP"/>
              </a:rPr>
              <a:t>国際協力機構</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13" descr="preencoded.png"/>
          <p:cNvPicPr preferRelativeResize="0"/>
          <p:nvPr/>
        </p:nvPicPr>
        <p:blipFill rotWithShape="1">
          <a:blip r:embed="rId3">
            <a:alphaModFix/>
          </a:blip>
          <a:srcRect/>
          <a:stretch/>
        </p:blipFill>
        <p:spPr>
          <a:xfrm>
            <a:off x="333375" y="1866900"/>
            <a:ext cx="8724900" cy="6943725"/>
          </a:xfrm>
          <a:prstGeom prst="rect">
            <a:avLst/>
          </a:prstGeom>
          <a:noFill/>
          <a:ln>
            <a:noFill/>
          </a:ln>
        </p:spPr>
      </p:pic>
      <p:pic>
        <p:nvPicPr>
          <p:cNvPr id="489" name="Google Shape;489;p13" descr="preencoded.png"/>
          <p:cNvPicPr preferRelativeResize="0"/>
          <p:nvPr/>
        </p:nvPicPr>
        <p:blipFill rotWithShape="1">
          <a:blip r:embed="rId4">
            <a:alphaModFix/>
          </a:blip>
          <a:srcRect/>
          <a:stretch/>
        </p:blipFill>
        <p:spPr>
          <a:xfrm>
            <a:off x="9144000" y="1143000"/>
            <a:ext cx="8001000" cy="8001000"/>
          </a:xfrm>
          <a:prstGeom prst="rect">
            <a:avLst/>
          </a:prstGeom>
          <a:noFill/>
          <a:ln>
            <a:noFill/>
          </a:ln>
        </p:spPr>
      </p:pic>
      <p:pic>
        <p:nvPicPr>
          <p:cNvPr id="490" name="Google Shape;490;p13" descr="preencoded.png"/>
          <p:cNvPicPr preferRelativeResize="0"/>
          <p:nvPr/>
        </p:nvPicPr>
        <p:blipFill rotWithShape="1">
          <a:blip r:embed="rId5">
            <a:alphaModFix/>
          </a:blip>
          <a:srcRect/>
          <a:stretch/>
        </p:blipFill>
        <p:spPr>
          <a:xfrm>
            <a:off x="3467100" y="571500"/>
            <a:ext cx="3248025" cy="571500"/>
          </a:xfrm>
          <a:prstGeom prst="rect">
            <a:avLst/>
          </a:prstGeom>
          <a:noFill/>
          <a:ln>
            <a:noFill/>
          </a:ln>
        </p:spPr>
      </p:pic>
      <p:pic>
        <p:nvPicPr>
          <p:cNvPr id="491" name="Google Shape;491;p13" descr="preencoded.png"/>
          <p:cNvPicPr preferRelativeResize="0"/>
          <p:nvPr/>
        </p:nvPicPr>
        <p:blipFill rotWithShape="1">
          <a:blip r:embed="rId6">
            <a:alphaModFix/>
          </a:blip>
          <a:srcRect/>
          <a:stretch/>
        </p:blipFill>
        <p:spPr>
          <a:xfrm>
            <a:off x="16221075" y="8277225"/>
            <a:ext cx="1495425" cy="1495425"/>
          </a:xfrm>
          <a:prstGeom prst="rect">
            <a:avLst/>
          </a:prstGeom>
          <a:noFill/>
          <a:ln>
            <a:noFill/>
          </a:ln>
        </p:spPr>
      </p:pic>
      <p:pic>
        <p:nvPicPr>
          <p:cNvPr id="492" name="Google Shape;492;p13" descr="preencoded.png"/>
          <p:cNvPicPr preferRelativeResize="0"/>
          <p:nvPr/>
        </p:nvPicPr>
        <p:blipFill rotWithShape="1">
          <a:blip r:embed="rId7">
            <a:alphaModFix/>
          </a:blip>
          <a:srcRect/>
          <a:stretch/>
        </p:blipFill>
        <p:spPr>
          <a:xfrm>
            <a:off x="9382125" y="1333500"/>
            <a:ext cx="3116580" cy="571500"/>
          </a:xfrm>
          <a:prstGeom prst="rect">
            <a:avLst/>
          </a:prstGeom>
          <a:noFill/>
          <a:ln>
            <a:noFill/>
          </a:ln>
        </p:spPr>
      </p:pic>
      <p:pic>
        <p:nvPicPr>
          <p:cNvPr id="493" name="Google Shape;493;p13" descr="preencoded.png"/>
          <p:cNvPicPr preferRelativeResize="0"/>
          <p:nvPr/>
        </p:nvPicPr>
        <p:blipFill rotWithShape="1">
          <a:blip r:embed="rId8">
            <a:alphaModFix/>
          </a:blip>
          <a:srcRect/>
          <a:stretch/>
        </p:blipFill>
        <p:spPr>
          <a:xfrm>
            <a:off x="472436" y="377190"/>
            <a:ext cx="3123567" cy="990600"/>
          </a:xfrm>
          <a:prstGeom prst="rect">
            <a:avLst/>
          </a:prstGeom>
          <a:noFill/>
          <a:ln>
            <a:noFill/>
          </a:ln>
        </p:spPr>
      </p:pic>
      <p:sp>
        <p:nvSpPr>
          <p:cNvPr id="494" name="Google Shape;494;p13"/>
          <p:cNvSpPr/>
          <p:nvPr/>
        </p:nvSpPr>
        <p:spPr>
          <a:xfrm>
            <a:off x="571500" y="1866900"/>
            <a:ext cx="6734175"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4692"/>
              </a:buClr>
              <a:buSzPts val="3750"/>
              <a:buFont typeface="Noto Sans JP"/>
              <a:buNone/>
            </a:pPr>
            <a:r>
              <a:rPr lang="en-US" sz="3750" b="0" i="0" u="none" strike="noStrike" cap="none">
                <a:solidFill>
                  <a:srgbClr val="004692"/>
                </a:solidFill>
                <a:latin typeface="Noto Sans JP"/>
                <a:ea typeface="Noto Sans JP"/>
                <a:cs typeface="Noto Sans JP"/>
                <a:sym typeface="Noto Sans JP"/>
              </a:rPr>
              <a:t>モンゴル日本人材開発センター</a:t>
            </a:r>
            <a:endParaRPr sz="3750" b="0" i="0" u="none" strike="noStrike" cap="none">
              <a:solidFill>
                <a:schemeClr val="dk1"/>
              </a:solidFill>
              <a:latin typeface="Calibri"/>
              <a:ea typeface="Calibri"/>
              <a:cs typeface="Calibri"/>
              <a:sym typeface="Calibri"/>
            </a:endParaRPr>
          </a:p>
        </p:txBody>
      </p:sp>
      <p:sp>
        <p:nvSpPr>
          <p:cNvPr id="495" name="Google Shape;495;p13"/>
          <p:cNvSpPr/>
          <p:nvPr/>
        </p:nvSpPr>
        <p:spPr>
          <a:xfrm>
            <a:off x="666750" y="5286375"/>
            <a:ext cx="7934325" cy="3048000"/>
          </a:xfrm>
          <a:prstGeom prst="rect">
            <a:avLst/>
          </a:prstGeom>
          <a:noFill/>
          <a:ln>
            <a:noFill/>
          </a:ln>
        </p:spPr>
        <p:txBody>
          <a:bodyPr spcFirstLastPara="1" wrap="square" lIns="0" tIns="0" rIns="0" bIns="0" anchor="t" anchorCtr="0">
            <a:noAutofit/>
          </a:bodyPr>
          <a:lstStyle/>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無償資金協力でモンゴル国立大学に2002年に開設。2016年4月に来館者200万人を</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達成。</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モンゴルの市場経済化促進に貢献する人材の育成と、モンゴルと日本の相互理解促進を目的として、①ビジネス人材育成、②日本語教育、③日本とモンゴル両国の</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相互理解活動を展開。</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モンゴル企業向け経営改善等のビジネスコースの提供や新たに日本・モンゴル</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企業間のビジネス交流拠点としての機能を強化するべく、技術協力を実施中。</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23年6月には、モンゴルの商業銀行（TDBとGolomt銀行）と協力し、</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日本のICT・デジタル産業の20社／団体をモンゴルに誘致し、日本とモンゴルとの</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ビジネスマッチングを実施。</a:t>
            </a:r>
            <a:endParaRPr sz="1650" b="0" i="0" u="none" strike="noStrike" cap="none">
              <a:solidFill>
                <a:schemeClr val="dk1"/>
              </a:solidFill>
              <a:latin typeface="Calibri"/>
              <a:ea typeface="Calibri"/>
              <a:cs typeface="Calibri"/>
              <a:sym typeface="Calibri"/>
            </a:endParaRPr>
          </a:p>
        </p:txBody>
      </p:sp>
      <p:sp>
        <p:nvSpPr>
          <p:cNvPr id="496" name="Google Shape;496;p13"/>
          <p:cNvSpPr/>
          <p:nvPr/>
        </p:nvSpPr>
        <p:spPr>
          <a:xfrm>
            <a:off x="3581400" y="785813"/>
            <a:ext cx="1171575"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006EBA"/>
              </a:buClr>
              <a:buSzPts val="1500"/>
              <a:buFont typeface="Noto Sans JP"/>
              <a:buNone/>
            </a:pPr>
            <a:r>
              <a:rPr lang="en-US" sz="1500" b="1" i="0" u="none" strike="noStrike" cap="none">
                <a:solidFill>
                  <a:srgbClr val="006EBA"/>
                </a:solidFill>
                <a:latin typeface="Noto Sans JP"/>
                <a:ea typeface="Noto Sans JP"/>
                <a:cs typeface="Noto Sans JP"/>
                <a:sym typeface="Noto Sans JP"/>
              </a:rPr>
              <a:t>無償資金協力</a:t>
            </a:r>
            <a:endParaRPr sz="1500" b="0" i="0" u="none" strike="noStrike" cap="none">
              <a:solidFill>
                <a:schemeClr val="dk1"/>
              </a:solidFill>
              <a:latin typeface="Calibri"/>
              <a:ea typeface="Calibri"/>
              <a:cs typeface="Calibri"/>
              <a:sym typeface="Calibri"/>
            </a:endParaRPr>
          </a:p>
        </p:txBody>
      </p:sp>
      <p:sp>
        <p:nvSpPr>
          <p:cNvPr id="497" name="Google Shape;497;p13"/>
          <p:cNvSpPr/>
          <p:nvPr/>
        </p:nvSpPr>
        <p:spPr>
          <a:xfrm>
            <a:off x="5019675" y="785813"/>
            <a:ext cx="781050"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004692"/>
              </a:buClr>
              <a:buSzPts val="1500"/>
              <a:buFont typeface="Noto Sans JP"/>
              <a:buNone/>
            </a:pPr>
            <a:r>
              <a:rPr lang="en-US" sz="1500" b="1" i="0" u="none" strike="noStrike" cap="none">
                <a:solidFill>
                  <a:srgbClr val="004692"/>
                </a:solidFill>
                <a:latin typeface="Noto Sans JP"/>
                <a:ea typeface="Noto Sans JP"/>
                <a:cs typeface="Noto Sans JP"/>
                <a:sym typeface="Noto Sans JP"/>
              </a:rPr>
              <a:t>技術協力</a:t>
            </a:r>
            <a:endParaRPr sz="1500" b="0" i="0" u="none" strike="noStrike" cap="none">
              <a:solidFill>
                <a:schemeClr val="dk1"/>
              </a:solidFill>
              <a:latin typeface="Calibri"/>
              <a:ea typeface="Calibri"/>
              <a:cs typeface="Calibri"/>
              <a:sym typeface="Calibri"/>
            </a:endParaRPr>
          </a:p>
        </p:txBody>
      </p:sp>
      <p:sp>
        <p:nvSpPr>
          <p:cNvPr id="498" name="Google Shape;498;p13"/>
          <p:cNvSpPr/>
          <p:nvPr/>
        </p:nvSpPr>
        <p:spPr>
          <a:xfrm>
            <a:off x="6067425" y="785813"/>
            <a:ext cx="504825"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D70A17"/>
              </a:buClr>
              <a:buSzPts val="1500"/>
              <a:buFont typeface="Noto Sans JP"/>
              <a:buNone/>
            </a:pPr>
            <a:r>
              <a:rPr lang="en-US" sz="1500" b="1" i="0" u="none" strike="noStrike" cap="none">
                <a:solidFill>
                  <a:srgbClr val="D70A17"/>
                </a:solidFill>
                <a:latin typeface="Noto Sans JP"/>
                <a:ea typeface="Noto Sans JP"/>
                <a:cs typeface="Noto Sans JP"/>
                <a:sym typeface="Noto Sans JP"/>
              </a:rPr>
              <a:t>CASE</a:t>
            </a:r>
            <a:endParaRPr sz="1500" b="0" i="0" u="none" strike="noStrike" cap="none">
              <a:solidFill>
                <a:schemeClr val="dk1"/>
              </a:solidFill>
              <a:latin typeface="Calibri"/>
              <a:ea typeface="Calibri"/>
              <a:cs typeface="Calibri"/>
              <a:sym typeface="Calibri"/>
            </a:endParaRPr>
          </a:p>
        </p:txBody>
      </p:sp>
      <p:sp>
        <p:nvSpPr>
          <p:cNvPr id="499" name="Google Shape;499;p13"/>
          <p:cNvSpPr/>
          <p:nvPr/>
        </p:nvSpPr>
        <p:spPr>
          <a:xfrm>
            <a:off x="1543050" y="757238"/>
            <a:ext cx="1685925" cy="200025"/>
          </a:xfrm>
          <a:prstGeom prst="rect">
            <a:avLst/>
          </a:prstGeom>
          <a:noFill/>
          <a:ln>
            <a:noFill/>
          </a:ln>
        </p:spPr>
        <p:txBody>
          <a:bodyPr spcFirstLastPara="1" wrap="square" lIns="0" tIns="0" rIns="0" bIns="0" anchor="ctr" anchorCtr="0">
            <a:noAutofit/>
          </a:bodyPr>
          <a:lstStyle/>
          <a:p>
            <a:pPr marL="0" marR="0" lvl="0" indent="0" algn="ctr" rtl="0">
              <a:lnSpc>
                <a:spcPct val="121527"/>
              </a:lnSpc>
              <a:spcBef>
                <a:spcPts val="0"/>
              </a:spcBef>
              <a:spcAft>
                <a:spcPts val="0"/>
              </a:spcAft>
              <a:buClr>
                <a:srgbClr val="004692"/>
              </a:buClr>
              <a:buSzPts val="2160"/>
              <a:buFont typeface="Noto Sans JP"/>
              <a:buNone/>
            </a:pPr>
            <a:r>
              <a:rPr lang="en-US" sz="2160" b="1" i="0" u="none" strike="noStrike" cap="none">
                <a:solidFill>
                  <a:srgbClr val="004692"/>
                </a:solidFill>
                <a:latin typeface="Noto Sans JP"/>
                <a:ea typeface="Noto Sans JP"/>
                <a:cs typeface="Noto Sans JP"/>
                <a:sym typeface="Noto Sans JP"/>
              </a:rPr>
              <a:t>国際協力機構</a:t>
            </a:r>
            <a:endParaRPr sz="2160" b="0" i="0" u="none" strike="noStrike" cap="none">
              <a:solidFill>
                <a:schemeClr val="dk1"/>
              </a:solidFill>
              <a:latin typeface="Calibri"/>
              <a:ea typeface="Calibri"/>
              <a:cs typeface="Calibri"/>
              <a:sym typeface="Calibri"/>
            </a:endParaRPr>
          </a:p>
        </p:txBody>
      </p:sp>
      <p:sp>
        <p:nvSpPr>
          <p:cNvPr id="500" name="Google Shape;500;p13"/>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lvl="0" indent="0" algn="r" rtl="0">
              <a:lnSpc>
                <a:spcPct val="100000"/>
              </a:lnSpc>
              <a:spcBef>
                <a:spcPts val="0"/>
              </a:spcBef>
              <a:spcAft>
                <a:spcPts val="0"/>
              </a:spcAft>
              <a:buSzPts val="1900"/>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CB171-2AB4-48BB-A6B0-FF1E3719770D}"/>
              </a:ext>
            </a:extLst>
          </p:cNvPr>
          <p:cNvSpPr>
            <a:spLocks noGrp="1"/>
          </p:cNvSpPr>
          <p:nvPr>
            <p:ph type="title"/>
          </p:nvPr>
        </p:nvSpPr>
        <p:spPr/>
        <p:txBody>
          <a:bodyPr/>
          <a:lstStyle/>
          <a:p>
            <a:r>
              <a:rPr lang="ja-JP" altLang="en-US" dirty="0">
                <a:solidFill>
                  <a:srgbClr val="004692"/>
                </a:solidFill>
                <a:latin typeface="Noto Sans JP" panose="020B0600070205080204" charset="-128"/>
                <a:ea typeface="Noto Sans JP" panose="020B0600070205080204" charset="-128"/>
              </a:rPr>
              <a:t>地方での</a:t>
            </a:r>
            <a:r>
              <a:rPr lang="en-US" altLang="ja-JP" dirty="0">
                <a:solidFill>
                  <a:srgbClr val="004692"/>
                </a:solidFill>
                <a:latin typeface="Noto Sans JP" panose="020B0600070205080204" charset="-128"/>
                <a:ea typeface="Noto Sans JP" panose="020B0600070205080204" charset="-128"/>
              </a:rPr>
              <a:t>MOJC</a:t>
            </a:r>
            <a:r>
              <a:rPr lang="ja-JP" altLang="en-US" dirty="0">
                <a:solidFill>
                  <a:srgbClr val="004692"/>
                </a:solidFill>
                <a:latin typeface="Noto Sans JP" panose="020B0600070205080204" charset="-128"/>
                <a:ea typeface="Noto Sans JP" panose="020B0600070205080204" charset="-128"/>
              </a:rPr>
              <a:t>ビジネス研修実施例</a:t>
            </a:r>
            <a:endParaRPr lang="en-US" dirty="0">
              <a:solidFill>
                <a:srgbClr val="004692"/>
              </a:solidFill>
              <a:latin typeface="Noto Sans JP" panose="020B0600070205080204" charset="-128"/>
              <a:ea typeface="Noto Sans JP" panose="020B0600070205080204" charset="-128"/>
            </a:endParaRPr>
          </a:p>
        </p:txBody>
      </p:sp>
      <p:sp>
        <p:nvSpPr>
          <p:cNvPr id="5" name="Content Placeholder 4">
            <a:extLst>
              <a:ext uri="{FF2B5EF4-FFF2-40B4-BE49-F238E27FC236}">
                <a16:creationId xmlns:a16="http://schemas.microsoft.com/office/drawing/2014/main" id="{F3DF2D29-97EB-4048-9926-54323860A182}"/>
              </a:ext>
            </a:extLst>
          </p:cNvPr>
          <p:cNvSpPr>
            <a:spLocks noGrp="1"/>
          </p:cNvSpPr>
          <p:nvPr>
            <p:ph idx="1"/>
          </p:nvPr>
        </p:nvSpPr>
        <p:spPr>
          <a:xfrm>
            <a:off x="937846" y="2738438"/>
            <a:ext cx="16092854" cy="6527007"/>
          </a:xfrm>
        </p:spPr>
        <p:txBody>
          <a:bodyPr>
            <a:normAutofit/>
          </a:bodyPr>
          <a:lstStyle/>
          <a:p>
            <a:r>
              <a:rPr lang="ja-JP" altLang="en-US" dirty="0">
                <a:solidFill>
                  <a:srgbClr val="004692"/>
                </a:solidFill>
                <a:latin typeface="Noto Sans JP" panose="020B0600070205080204" charset="-128"/>
                <a:ea typeface="Noto Sans JP" panose="020B0600070205080204" charset="-128"/>
              </a:rPr>
              <a:t>日本センターでは</a:t>
            </a:r>
            <a:r>
              <a:rPr lang="en-US" altLang="ja-JP" dirty="0">
                <a:solidFill>
                  <a:srgbClr val="004692"/>
                </a:solidFill>
                <a:latin typeface="Noto Sans JP" panose="020B0600070205080204" charset="-128"/>
                <a:ea typeface="Noto Sans JP" panose="020B0600070205080204" charset="-128"/>
              </a:rPr>
              <a:t>2002</a:t>
            </a:r>
            <a:r>
              <a:rPr lang="ja-JP" altLang="en-US" dirty="0">
                <a:solidFill>
                  <a:srgbClr val="004692"/>
                </a:solidFill>
                <a:latin typeface="Noto Sans JP" panose="020B0600070205080204" charset="-128"/>
                <a:ea typeface="Noto Sans JP" panose="020B0600070205080204" charset="-128"/>
              </a:rPr>
              <a:t>年の開設以来、日本的経営を理解する中小企業経営者の育成のためのビジネスコースを実施し、</a:t>
            </a:r>
            <a:r>
              <a:rPr lang="en-US" altLang="ja-JP" dirty="0">
                <a:solidFill>
                  <a:srgbClr val="004692"/>
                </a:solidFill>
                <a:latin typeface="Noto Sans JP" panose="020B0600070205080204" charset="-128"/>
                <a:ea typeface="Noto Sans JP" panose="020B0600070205080204" charset="-128"/>
              </a:rPr>
              <a:t>40,000</a:t>
            </a:r>
            <a:r>
              <a:rPr lang="ja-JP" altLang="en-US" dirty="0">
                <a:solidFill>
                  <a:srgbClr val="004692"/>
                </a:solidFill>
                <a:latin typeface="Noto Sans JP" panose="020B0600070205080204" charset="-128"/>
                <a:ea typeface="Noto Sans JP" panose="020B0600070205080204" charset="-128"/>
              </a:rPr>
              <a:t>人以上の修了生を輩出してきました。近年では大手企業に対する経営指導でも高い評価をうけています。</a:t>
            </a:r>
            <a:endParaRPr lang="en-US" altLang="ja-JP" dirty="0">
              <a:solidFill>
                <a:srgbClr val="004692"/>
              </a:solidFill>
              <a:latin typeface="Noto Sans JP" panose="020B0600070205080204" charset="-128"/>
              <a:ea typeface="Noto Sans JP" panose="020B0600070205080204" charset="-128"/>
            </a:endParaRPr>
          </a:p>
          <a:p>
            <a:endParaRPr lang="en-US" altLang="ja-JP" dirty="0">
              <a:solidFill>
                <a:srgbClr val="004692"/>
              </a:solidFill>
              <a:latin typeface="Noto Sans JP" panose="020B0600070205080204" charset="-128"/>
              <a:ea typeface="Noto Sans JP" panose="020B0600070205080204" charset="-128"/>
            </a:endParaRPr>
          </a:p>
          <a:p>
            <a:r>
              <a:rPr lang="ja-JP" altLang="en-US" dirty="0">
                <a:solidFill>
                  <a:srgbClr val="004692"/>
                </a:solidFill>
                <a:latin typeface="Noto Sans JP" panose="020B0600070205080204" charset="-128"/>
                <a:ea typeface="Noto Sans JP" panose="020B0600070205080204" charset="-128"/>
              </a:rPr>
              <a:t>ザブハン県での研修（座学／</a:t>
            </a:r>
            <a:r>
              <a:rPr lang="en-US" altLang="ja-JP" dirty="0" err="1">
                <a:solidFill>
                  <a:srgbClr val="004692"/>
                </a:solidFill>
                <a:latin typeface="Noto Sans JP" panose="020B0600070205080204" charset="-128"/>
                <a:ea typeface="Noto Sans JP" panose="020B0600070205080204" charset="-128"/>
              </a:rPr>
              <a:t>Tankhim</a:t>
            </a:r>
            <a:r>
              <a:rPr lang="ja-JP" altLang="en-US" dirty="0">
                <a:solidFill>
                  <a:srgbClr val="004692"/>
                </a:solidFill>
                <a:latin typeface="Noto Sans JP" panose="020B0600070205080204" charset="-128"/>
                <a:ea typeface="Noto Sans JP" panose="020B0600070205080204" charset="-128"/>
              </a:rPr>
              <a:t>）</a:t>
            </a:r>
            <a:endParaRPr lang="en-US" altLang="ja-JP" dirty="0">
              <a:solidFill>
                <a:srgbClr val="004692"/>
              </a:solidFill>
              <a:latin typeface="Noto Sans JP" panose="020B0600070205080204" charset="-128"/>
              <a:ea typeface="Noto Sans JP" panose="020B0600070205080204" charset="-128"/>
            </a:endParaRPr>
          </a:p>
          <a:p>
            <a:pPr lvl="1"/>
            <a:r>
              <a:rPr lang="ja-JP" altLang="en-US" dirty="0">
                <a:solidFill>
                  <a:srgbClr val="004692"/>
                </a:solidFill>
                <a:latin typeface="Noto Sans JP" panose="020B0600070205080204" charset="-128"/>
                <a:ea typeface="Noto Sans JP" panose="020B0600070205080204" charset="-128"/>
              </a:rPr>
              <a:t>「経営戦略」「人事管理」の２科目</a:t>
            </a:r>
            <a:endParaRPr lang="en-US" altLang="ja-JP" dirty="0">
              <a:solidFill>
                <a:srgbClr val="004692"/>
              </a:solidFill>
              <a:latin typeface="Noto Sans JP" panose="020B0600070205080204" charset="-128"/>
              <a:ea typeface="Noto Sans JP" panose="020B0600070205080204" charset="-128"/>
            </a:endParaRPr>
          </a:p>
          <a:p>
            <a:r>
              <a:rPr lang="ja-JP" altLang="en-US" dirty="0">
                <a:solidFill>
                  <a:srgbClr val="004692"/>
                </a:solidFill>
                <a:latin typeface="Noto Sans JP" panose="020B0600070205080204" charset="-128"/>
                <a:ea typeface="Noto Sans JP" panose="020B0600070205080204" charset="-128"/>
              </a:rPr>
              <a:t>エルデネトの企業向け（現場／</a:t>
            </a:r>
            <a:r>
              <a:rPr lang="en-US" altLang="ja-JP" dirty="0" err="1">
                <a:solidFill>
                  <a:srgbClr val="004692"/>
                </a:solidFill>
                <a:latin typeface="Noto Sans JP" panose="020B0600070205080204" charset="-128"/>
                <a:ea typeface="Noto Sans JP" panose="020B0600070205080204" charset="-128"/>
              </a:rPr>
              <a:t>Ajliin</a:t>
            </a:r>
            <a:r>
              <a:rPr lang="en-US" altLang="ja-JP" dirty="0">
                <a:solidFill>
                  <a:srgbClr val="004692"/>
                </a:solidFill>
                <a:latin typeface="Noto Sans JP" panose="020B0600070205080204" charset="-128"/>
                <a:ea typeface="Noto Sans JP" panose="020B0600070205080204" charset="-128"/>
              </a:rPr>
              <a:t> </a:t>
            </a:r>
            <a:r>
              <a:rPr lang="en-US" altLang="ja-JP" dirty="0" err="1">
                <a:solidFill>
                  <a:srgbClr val="004692"/>
                </a:solidFill>
                <a:latin typeface="Noto Sans JP" panose="020B0600070205080204" charset="-128"/>
                <a:ea typeface="Noto Sans JP" panose="020B0600070205080204" charset="-128"/>
              </a:rPr>
              <a:t>bairin</a:t>
            </a:r>
            <a:r>
              <a:rPr lang="en-US" altLang="ja-JP" dirty="0">
                <a:solidFill>
                  <a:srgbClr val="004692"/>
                </a:solidFill>
                <a:latin typeface="Noto Sans JP" panose="020B0600070205080204" charset="-128"/>
                <a:ea typeface="Noto Sans JP" panose="020B0600070205080204" charset="-128"/>
              </a:rPr>
              <a:t> deer</a:t>
            </a:r>
            <a:r>
              <a:rPr lang="ja-JP" altLang="en-US" dirty="0">
                <a:solidFill>
                  <a:srgbClr val="004692"/>
                </a:solidFill>
                <a:latin typeface="Noto Sans JP" panose="020B0600070205080204" charset="-128"/>
                <a:ea typeface="Noto Sans JP" panose="020B0600070205080204" charset="-128"/>
              </a:rPr>
              <a:t>））</a:t>
            </a:r>
            <a:endParaRPr lang="en-US" altLang="ja-JP" dirty="0">
              <a:solidFill>
                <a:srgbClr val="004692"/>
              </a:solidFill>
              <a:latin typeface="Noto Sans JP" panose="020B0600070205080204" charset="-128"/>
              <a:ea typeface="Noto Sans JP" panose="020B0600070205080204" charset="-128"/>
            </a:endParaRPr>
          </a:p>
          <a:p>
            <a:pPr lvl="1"/>
            <a:r>
              <a:rPr lang="ja-JP" altLang="en-US" dirty="0">
                <a:solidFill>
                  <a:srgbClr val="004692"/>
                </a:solidFill>
                <a:latin typeface="Noto Sans JP" panose="020B0600070205080204" charset="-128"/>
                <a:ea typeface="Noto Sans JP" panose="020B0600070205080204" charset="-128"/>
              </a:rPr>
              <a:t>「人事管理」コンサルティング</a:t>
            </a:r>
            <a:endParaRPr lang="en-US" altLang="ja-JP" dirty="0">
              <a:solidFill>
                <a:srgbClr val="004692"/>
              </a:solidFill>
              <a:latin typeface="Noto Sans JP" panose="020B0600070205080204" charset="-128"/>
              <a:ea typeface="Noto Sans JP" panose="020B0600070205080204" charset="-128"/>
            </a:endParaRPr>
          </a:p>
          <a:p>
            <a:endParaRPr lang="en-US" dirty="0">
              <a:solidFill>
                <a:srgbClr val="004692"/>
              </a:solidFill>
              <a:latin typeface="Noto Sans JP" panose="020B0600070205080204" charset="-128"/>
              <a:ea typeface="Noto Sans JP" panose="020B0600070205080204" charset="-128"/>
            </a:endParaRPr>
          </a:p>
          <a:p>
            <a:pPr marL="0" indent="0">
              <a:buNone/>
            </a:pPr>
            <a:endParaRPr lang="en-US" dirty="0">
              <a:solidFill>
                <a:srgbClr val="004692"/>
              </a:solidFill>
              <a:latin typeface="Noto Sans JP" panose="020B0600070205080204" charset="-128"/>
              <a:ea typeface="Noto Sans JP" panose="020B0600070205080204" charset="-128"/>
            </a:endParaRPr>
          </a:p>
        </p:txBody>
      </p:sp>
      <p:pic>
        <p:nvPicPr>
          <p:cNvPr id="3" name="Picture 2">
            <a:extLst>
              <a:ext uri="{FF2B5EF4-FFF2-40B4-BE49-F238E27FC236}">
                <a16:creationId xmlns:a16="http://schemas.microsoft.com/office/drawing/2014/main" id="{37096107-07CE-49AA-817F-63868C52A0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22530" y="5143500"/>
            <a:ext cx="5254832" cy="3941937"/>
          </a:xfrm>
          <a:prstGeom prst="rect">
            <a:avLst/>
          </a:prstGeom>
        </p:spPr>
      </p:pic>
    </p:spTree>
    <p:extLst>
      <p:ext uri="{BB962C8B-B14F-4D97-AF65-F5344CB8AC3E}">
        <p14:creationId xmlns:p14="http://schemas.microsoft.com/office/powerpoint/2010/main" val="3469731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8044-C6E5-4139-BD15-C7F7C26622A8}"/>
              </a:ext>
            </a:extLst>
          </p:cNvPr>
          <p:cNvSpPr>
            <a:spLocks noGrp="1"/>
          </p:cNvSpPr>
          <p:nvPr>
            <p:ph type="title"/>
          </p:nvPr>
        </p:nvSpPr>
        <p:spPr/>
        <p:txBody>
          <a:bodyPr/>
          <a:lstStyle/>
          <a:p>
            <a:r>
              <a:rPr lang="ja-JP" altLang="en-US" dirty="0">
                <a:solidFill>
                  <a:srgbClr val="004692"/>
                </a:solidFill>
                <a:latin typeface="Noto Sans JP" panose="020B0600070205080204" charset="-128"/>
                <a:ea typeface="Noto Sans JP" panose="020B0600070205080204" charset="-128"/>
              </a:rPr>
              <a:t>日本センターの代表的な講師紹介</a:t>
            </a:r>
            <a:endParaRPr lang="en-US" dirty="0">
              <a:solidFill>
                <a:srgbClr val="004692"/>
              </a:solidFill>
              <a:latin typeface="Noto Sans JP" panose="020B0600070205080204" charset="-128"/>
              <a:ea typeface="Noto Sans JP" panose="020B0600070205080204" charset="-128"/>
            </a:endParaRPr>
          </a:p>
        </p:txBody>
      </p:sp>
      <p:sp>
        <p:nvSpPr>
          <p:cNvPr id="4" name="Content Placeholder 3">
            <a:extLst>
              <a:ext uri="{FF2B5EF4-FFF2-40B4-BE49-F238E27FC236}">
                <a16:creationId xmlns:a16="http://schemas.microsoft.com/office/drawing/2014/main" id="{B29FB455-70B2-44F9-B42C-114F5ACC3414}"/>
              </a:ext>
            </a:extLst>
          </p:cNvPr>
          <p:cNvSpPr>
            <a:spLocks noGrp="1"/>
          </p:cNvSpPr>
          <p:nvPr>
            <p:ph sz="half" idx="1"/>
          </p:nvPr>
        </p:nvSpPr>
        <p:spPr/>
        <p:txBody>
          <a:bodyPr/>
          <a:lstStyle/>
          <a:p>
            <a:r>
              <a:rPr lang="ja-JP" altLang="en-US" dirty="0">
                <a:solidFill>
                  <a:srgbClr val="004692"/>
                </a:solidFill>
                <a:latin typeface="Noto Sans JP" panose="020B0600070205080204" charset="-128"/>
                <a:ea typeface="Noto Sans JP" panose="020B0600070205080204" charset="-128"/>
              </a:rPr>
              <a:t>経営戦略｜バトデルゲル</a:t>
            </a:r>
            <a:br>
              <a:rPr lang="en-US" altLang="ja-JP" dirty="0">
                <a:solidFill>
                  <a:srgbClr val="004692"/>
                </a:solidFill>
                <a:latin typeface="Noto Sans JP" panose="020B0600070205080204" charset="-128"/>
                <a:ea typeface="Noto Sans JP" panose="020B0600070205080204" charset="-128"/>
              </a:rPr>
            </a:br>
            <a:r>
              <a:rPr lang="ja-JP" altLang="en-US" dirty="0">
                <a:solidFill>
                  <a:srgbClr val="004692"/>
                </a:solidFill>
                <a:latin typeface="Noto Sans JP" panose="020B0600070205080204" charset="-128"/>
                <a:ea typeface="Noto Sans JP" panose="020B0600070205080204" charset="-128"/>
              </a:rPr>
              <a:t>（</a:t>
            </a:r>
            <a:r>
              <a:rPr lang="en-US" altLang="ja-JP" dirty="0">
                <a:solidFill>
                  <a:srgbClr val="004692"/>
                </a:solidFill>
                <a:latin typeface="Noto Sans JP" panose="020B0600070205080204" charset="-128"/>
                <a:ea typeface="Noto Sans JP" panose="020B0600070205080204" charset="-128"/>
              </a:rPr>
              <a:t>MUIS </a:t>
            </a:r>
            <a:r>
              <a:rPr lang="ja-JP" altLang="en-US" dirty="0">
                <a:solidFill>
                  <a:srgbClr val="004692"/>
                </a:solidFill>
                <a:latin typeface="Noto Sans JP" panose="020B0600070205080204" charset="-128"/>
                <a:ea typeface="Noto Sans JP" panose="020B0600070205080204" charset="-128"/>
              </a:rPr>
              <a:t>ビジネススクール）</a:t>
            </a:r>
            <a:endParaRPr lang="en-US" dirty="0">
              <a:solidFill>
                <a:srgbClr val="004692"/>
              </a:solidFill>
              <a:latin typeface="Noto Sans JP" panose="020B0600070205080204" charset="-128"/>
              <a:ea typeface="Noto Sans JP" panose="020B0600070205080204" charset="-128"/>
            </a:endParaRPr>
          </a:p>
        </p:txBody>
      </p:sp>
      <p:sp>
        <p:nvSpPr>
          <p:cNvPr id="5" name="Content Placeholder 4">
            <a:extLst>
              <a:ext uri="{FF2B5EF4-FFF2-40B4-BE49-F238E27FC236}">
                <a16:creationId xmlns:a16="http://schemas.microsoft.com/office/drawing/2014/main" id="{A6F9994A-C439-421A-A8C1-B45F639FA564}"/>
              </a:ext>
            </a:extLst>
          </p:cNvPr>
          <p:cNvSpPr>
            <a:spLocks noGrp="1"/>
          </p:cNvSpPr>
          <p:nvPr>
            <p:ph sz="half" idx="2"/>
          </p:nvPr>
        </p:nvSpPr>
        <p:spPr>
          <a:xfrm>
            <a:off x="8915400" y="2679558"/>
            <a:ext cx="8963283" cy="6527007"/>
          </a:xfrm>
        </p:spPr>
        <p:txBody>
          <a:bodyPr/>
          <a:lstStyle/>
          <a:p>
            <a:r>
              <a:rPr lang="ja-JP" altLang="en-US" dirty="0">
                <a:solidFill>
                  <a:srgbClr val="004692"/>
                </a:solidFill>
                <a:latin typeface="Noto Sans JP" panose="020B0600070205080204" charset="-128"/>
                <a:ea typeface="Noto Sans JP" panose="020B0600070205080204" charset="-128"/>
              </a:rPr>
              <a:t>人事管理｜ダシマー</a:t>
            </a:r>
            <a:br>
              <a:rPr lang="en-US" altLang="ja-JP" dirty="0">
                <a:solidFill>
                  <a:srgbClr val="004692"/>
                </a:solidFill>
                <a:latin typeface="Noto Sans JP" panose="020B0600070205080204" charset="-128"/>
                <a:ea typeface="Noto Sans JP" panose="020B0600070205080204" charset="-128"/>
              </a:rPr>
            </a:br>
            <a:r>
              <a:rPr lang="ja-JP" altLang="en-US" dirty="0">
                <a:solidFill>
                  <a:srgbClr val="004692"/>
                </a:solidFill>
                <a:latin typeface="Noto Sans JP" panose="020B0600070205080204" charset="-128"/>
                <a:ea typeface="Noto Sans JP" panose="020B0600070205080204" charset="-128"/>
              </a:rPr>
              <a:t>（人事コンサルタント会社社長）</a:t>
            </a:r>
            <a:endParaRPr lang="en-US" dirty="0">
              <a:solidFill>
                <a:srgbClr val="004692"/>
              </a:solidFill>
              <a:latin typeface="Noto Sans JP" panose="020B0600070205080204" charset="-128"/>
              <a:ea typeface="Noto Sans JP" panose="020B0600070205080204" charset="-128"/>
            </a:endParaRPr>
          </a:p>
        </p:txBody>
      </p:sp>
      <p:sp>
        <p:nvSpPr>
          <p:cNvPr id="6" name="Content Placeholder 3">
            <a:extLst>
              <a:ext uri="{FF2B5EF4-FFF2-40B4-BE49-F238E27FC236}">
                <a16:creationId xmlns:a16="http://schemas.microsoft.com/office/drawing/2014/main" id="{D9DF65EB-1143-4F0F-ACC5-927CFAC69DD8}"/>
              </a:ext>
            </a:extLst>
          </p:cNvPr>
          <p:cNvSpPr txBox="1">
            <a:spLocks/>
          </p:cNvSpPr>
          <p:nvPr/>
        </p:nvSpPr>
        <p:spPr>
          <a:xfrm>
            <a:off x="866517" y="9350091"/>
            <a:ext cx="17012166" cy="77844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buClrTx/>
            </a:pPr>
            <a:r>
              <a:rPr lang="ja-JP" altLang="en-US" sz="4200" dirty="0">
                <a:solidFill>
                  <a:srgbClr val="004692"/>
                </a:solidFill>
                <a:latin typeface="Noto Sans JP" panose="020B0600070205080204" charset="-128"/>
                <a:ea typeface="Noto Sans JP" panose="020B0600070205080204" charset="-128"/>
              </a:rPr>
              <a:t>その他科目｜財務管理、店舗管理、５</a:t>
            </a:r>
            <a:r>
              <a:rPr lang="en-US" altLang="ja-JP" sz="4200" dirty="0">
                <a:solidFill>
                  <a:srgbClr val="004692"/>
                </a:solidFill>
                <a:latin typeface="Noto Sans JP" panose="020B0600070205080204" charset="-128"/>
                <a:ea typeface="Noto Sans JP" panose="020B0600070205080204" charset="-128"/>
              </a:rPr>
              <a:t>S</a:t>
            </a:r>
            <a:r>
              <a:rPr lang="ja-JP" altLang="en-US" sz="4200" dirty="0">
                <a:solidFill>
                  <a:srgbClr val="004692"/>
                </a:solidFill>
                <a:latin typeface="Noto Sans JP" panose="020B0600070205080204" charset="-128"/>
                <a:ea typeface="Noto Sans JP" panose="020B0600070205080204" charset="-128"/>
              </a:rPr>
              <a:t>、経営シミュレーションなど</a:t>
            </a:r>
            <a:endParaRPr lang="en-US" sz="4200" dirty="0">
              <a:solidFill>
                <a:srgbClr val="004692"/>
              </a:solidFill>
              <a:latin typeface="Noto Sans JP" panose="020B0600070205080204" charset="-128"/>
              <a:ea typeface="Noto Sans JP" panose="020B0600070205080204" charset="-128"/>
            </a:endParaRPr>
          </a:p>
        </p:txBody>
      </p:sp>
      <p:sp>
        <p:nvSpPr>
          <p:cNvPr id="7" name="AutoShape 2" descr="data:image/jpg;base64,/9j/4AAQSkZJRgABAQEAlgCWAAD/2wBDAAUDBAQEAwUEBAQFBQUGBwwIBwcHBw8LCwkMEQ8SEhEPERETFhwXExQaFRERGCEYGh0dHx8fExciJCIeJBweHx7/2wBDAQUFBQcGBw4ICA4eFBEUHh4eHh4eHh4eHh4eHh4eHh4eHh4eHh4eHh4eHh4eHh4eHh4eHh4eHh4eHh4eHh4eHh7/wAARCANRAl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ooor6U/BAooooAKKKKLAFFFFABRRRQAUUUUAFFFFABRRRQAUUUUBYKKKKACiiiiwBRRRRYAooooAKKKKACiij8cD1oBK+hz/AIrnzJFbA/dBZvx6fyrC74qxqU/2m9lm7FuPYdv5VAawbuz6ShT9nTURKKKKRoFFFFABRRRQAUUUUAFFFFABRRRQAUUUUAFFFFABRRRQAUUUUAFFFFABRRRQAUUUUAFFFFABRRRQAUUUUAFFFFABRRRQAUUUUAFFFFABRRRQAUUUUAd7RRRXQfLkc88MChpnCgnA4J5qD+0bP/nuP++TVfxB/qIv98/yrHrycXjp0anKke5gstp16SnJnQf2jZ/89x/3yaP7Rs/+e4/75NYqWt0yhlt5CCAQQvBFL9jvP+faT/vmsVj8Q1pE2/szCp/Gb1vcw3BbyZA23GeCMUk93bQvslkCtgHGCeKpaHBNC8xmjZAQAMjryan1W1+0w7kH71QSD6j0rvjVqyoc6Wp5s6FCGI9m37o7+0bP/nsP++TVpWVlDKwKkZBHcVyp6+hrW0O54Nqx5GSmfT0rmwuYSnU5Kh2YzK40qfPTdzTlkSOMySMFUckmq39o2f8Az3H/AHyao65dbpBbIflXBb3PpWciszhVUliQAPU0sRmMo1OWnqPC5XCdLnqOx0lvcw3BKxSBiACeCMCpqr2FqtrAE4LHlj6n0qS4mjgiMkhwoH4k+lejCclT5qh5NSEXU5KRJx17VXlvbWIndMmfQHJrFvL2a5JBYpH2QHj/AOvVZVZmCqpYnoAMmvNq5n71qauevQydcvNVdjdOqWf95z/wA09NSs2OPNwfdSB+dY62N4wz9ncD3IFMltbmMZaBwOxxkVCxuK/lNP7Pwb0UvxOkRlkUMjBl7EHIqCS+tY3aNpgGBww2ng0+zi8m2jjxyBz9f8msHUf+P6f/AHzXZisVOjTjK2rODBYOnXqyg3ojZ/tGz/57j/vk0f2jZ/8APcf98msCNGkYJGhZj0A61N9jvP8An2k/75rijmNeS0iejLKsNB6ysbP9oWf/AD3H/fJq0jK6B15BGQfUVzn2O6/59pf++TW/ZqyWkSsuGCgEHsa7cHiatWT50edjsLRoxTpyuNmvLeGQxySBWGCRgmmx31rI4RZgWJwBgjJrI1n/AJCL/QfyqKw5vYB/tiuaWYVFW9n5nXDLKboe0v0OlooPWivY6Hg2CqetT/Z9NlccMRtX6n/62auVgeLJsvDbg9AWI/z+NTJ6HThIc9VIwaKKKxZ9BYKKKKBWCiiigLBRRRQFgooooCwUUUUBYKKKKACiiigAooooAKKKKACiiigAooooAKKKKACiiigAooooAKKKKACiiigAooooAKKKKACiiigAooooAKKKKACiiigDvaKKK6D5dGZ4g/1EX++f5Vj1seIP9RF/vn+VY9fN5j/HZ9blX+7o17XU7aO2jjZZSVUA4UYzjtUo1a1/uy/98is2PT7qSNZERSrAEHd2p39m3n9xf++q3hiMXyq0dDmqYXBOTcpa+ps2lzHdIXjDDBwcjBqaqWk28lvC6ygAlsgA54xV2vXoSlKmnNanhYiMI1Wqb0MfWrTaTdRjCk/vAOx9azUZkZXU4YEEH3re1W6W3tyuAzuCADyMetc/2rwsfCEKvuH0uWTnVo++KzFmLMcknJJ7mtjRbPy1FzIPmYfKD2HrWOOCD3BzzyK6OwuVuoPM6MOGHoarLYQnUbluZ5rOpClaOxYrE16YtcrDn5UAJHua265/WF26hJnuAR9MV6GZyao6HmZRBOvqVFUswVeSTgD3rpbK1S1hCKBuIG5u5Nc7AwSeN26BgT9M11HvnI9a5cqhF3lbU7M5qTSjFbBRRRXt7nz6eoVzeo/8f0/++a6Sub1D/j+m/wB815Wa/Aj2cl/iy9BLCZYLtJXBKjOQoye9av8Aa1r/AHZv++RWPBE80ojjALHOMnHarP8AZd5/cX/vsVwYWtiIQtTWh6eLoYac06rszQGrWv8Adl/75FX6wP7LvP7ij/gYrfr1sHUrVL+1R4eOo0KdvYs5/Wf+Qi/0X+VRaf8A8f0H/XQVLrX/ACEX+i/yqLT/APj+g/66CvGn/vXzPoKf+6fL9DpT1ooPWivp1sj48B1rjdVn8/UJpQcqWwPoK7zStJ1LXL5NK0mNJb64VlhV3CKTtJ6n6GrQ+AnxJ/6B1gf+35K561WEXZs9zKcFVqxdSEbnl49q9z+BPwj8K+NvCh1zVNS1GSZLh4JbWFljWNlPHOCWypU547+leaePPAXiXwObP/hILaCEXm/yTFOsgJXGRx06irvw08F+MvGtrqNr4au0itrZka5SW7eFGdgdpwoOTgGsKrUoXUrHu4SDpV+WpTu+x9FN8BvhpNC0cNleBgMF475iw98EkfpXnfxJ/Z5uNNsJ9T8HahPqCxAu1hcKPNKgc7HHDH2wPr2rJ034G/FjTbyO80/UdPtLiMhkli1N1YH/AL45r6a8JDXB4a09fEn2c6wsKrdtbtuRnH8Q4HXGfxrglVlTaalc+gp4WliYuNSlys+APutiTKgHDccj1r6o8LfAP4ftpNpqN1fanqSXEKyrI8whRlYAg7VHHB9a8U/aD0u20n4va7b2ihYpnS52jgBpEV2+nJP51p+HfhP8SPFnhrTtYtb63ewmhH2WO51B1KxgkAbcEAYHFddV80FLmsePhIKjVnTdPnaPatQ/Z/8Ah3eQYtI9Rs2wdskN4X/9CzXiHxe+EGseAoRqUNz/AGpozMFNyE2PASeBIvPBPRhx9OM9z8OPhh8XvBviSz1CzvtN+yCVftdsdRdo5os/MNuzGcE4PY4r6A8R6Xa63oV/o94ge3u4HicEA4yCMj3HB/AVyqvKlNe9dHrSwVLFUm3T5JI/P63hmubmK1t13zTSLHGvq7EAD8yK+q7D9nXwNDBGb261m4lCjzCblUUnHJwF4/OvCvgJpC6z8W9CtZFDxQTG5cHkERKWH6gV9YfF+XU4/hrrqaNZ3d5fz2rW8MVrEzyEv8ucDngE81riqsuZRi7HJlWEh7KdSpG9jiZ/2e/h7cREW02qxNzh47wNg/iprx74xfBvUvAlmNZs706po+8JJIU2SQEnA3DkEEkDPriul/Z2+HvjzT/G9truoW9/oumWwcTJcsUa5BUjZ5Z5I5ByQOnHNerftHaxY6V8JtXhumQzaggtbaMnl3Y9QP8AZALfhUKpOFVR5rnRUw1GvhpVHDlaPjGiiivTPkgooooAKKKKACiiigAooooAKKKKACiiigAooooAKKKKACiiigAooooAKKKKACiiigAooooAKKKKACiiigAooooA72iiiug+XRmeIP8AURf75/lWPW9q9vLcRRrCoJDEkEgcYrN/s28/55j/AL6FeBj6FSVZyij6bLcRShQUZSLdrqdvHbRxssuVUAkLxnFSf2ta/wB2X/vgVn/2bd/88x/32KP7Nu/+eY/77FVHEYtJJR/AmWFwMm25fiatrfQXMpjj3hsE8rgY/wAmrE8qQxNJIcKB+Z9PrWbpVlcW935kiALsIzuB54p2qwXlzIERAYlxj5gMnHWu2Net7HmlHU86eHoPEKMZe6ZdzM9xO0rnk9B2A9Ks6RarcT7nXMadQehPpTf7NvP+eY/76FbVnAtvbrEuCcZJ9T61wYXCTqVeaqj08ZjadKioUWYN/bta3Jj6qeUPqKSyuGtZxIudvRgO4rc1G2+1W5UYEi8oT6+lZA028/55j/voUq+FqUavNTRWHxtKvQ5arN6N1kRZEYFWGQfUVn63atIguIwSyjDAd19adpMN3blo5lAixkfMDg1oV6vL9Zo2mrM8Xn+qV+am7o5Pt7VoWOpPboI5FMijgEHBA9Pert3pcMpLxt5T9wBwT/Ss+TS7xfuqjj/ZYCvJ+r4jDTvA9z61hcXC0zRGqWhH3nB9ChpsmrWyj5Vkb8ABWZ9gvP8Ang35inppt4x/1ar9WFbLF4t6KP4HO8Fgo6uX4m+p3AHsRkVzmof8f0/++a37VHjto43IZlUAkdD/AJxWVe6fdSXcsioCrMSDuxxW+YU51KcbI5ssqU6VaXM9CpYTJb3aSuCVGc4GT0rW/te1/uy/98Vnf2bef88x/wB9Uf2bd/8APMf99iuKhPE0I8sYnoYiGDxElKcvxNH+1rX+7L/3yKt20yXEIljztOcZGD1rE/s28/55j/voVradFJDZpHIAGGSQDnua9DCV6852qI8zG0MNTpp0nqZGs/8AIRk+i/yqvbSLFcRyMCQrAkDrWjqVjcTXbSRoCpAx82O1Vv7NvP8AnmP++q8ytRqqs5Rj1PXw+IoPDqEpdC//AGvb/wByX8hR/a1t/wA85fyFUP7NvP8AnmP++hR/Zt5/zzH/AH0K6frOM/l/A5PqmB/m/E1rPxZe+HdS0/W9GaNbuGRmQTJuXG0rgj/gRrqP+GhPiH66N/4BH/4qvLtSDpcCGTA8obSAc47/ANarV2qCqRUqi1OzDVqmFhyUZWR2Hjvx54o+Ilxp1vq8dvNLbsy20dpblWdnxxjJLHgYFW/AHxI8VfDq1vdP0vT7FTcTCSb7dayFwyjGOGXHf171nfCbXtD8M+PLDXdes7q7tbQs8aW6qzLJjCsQxGcZJ+oHpX0tD8avhTqUSyXt95bdlu9PdmH5Bv51jVfJ7qjdHrYOPtv30qtpnDeBfin8Y/GWqR2Wj6FopiLATXcljMsMI7szeb6duSa+hpJVtLFp72eNVhjLTSkbUGB8zew4PevLdU+P/wAOtPh22Ut/qBUfIltaFFz6fPtxXifxY+Muu+NoJNLtIf7J0Zj88CPuknGekjen+yOPc9uX2Eq0laNkes8dTwtN80+dnN/EfVrnxt4+17XrG1uLm3aQshjiZikC4RGYDpwB+YrqtA+OvjjRNGstFsdP0XyLKFIIg9lIX2qMDOJBzx6CrP7PHxC8I+BI9S/ty1v/ALbeyKBdQxLIqxKOF6gg5LE+uF9K9mj+MXwlZxd/2pbpP1ydOk8wH67P61vVk17vJdHn4WCl++Vblk9yj8GvFfxT8Yagl9rmk6XpugKpLTGzkjlnPZYw0h46ZbGOK7H4u+Krfwf4B1LVpJFFwYjDaITy8zjCgDvjqfYGuC8R/tGeELOGQaNYalqtxjCbkEMZOOpJOcfga+fPiJ451/x1q4vtauFEUefs9pFxFAD6DufVjz/KsoYeVSak1ZHbXzKlh6PJGfNI9U/Y30cy65ruvyKStvbpaRkjgs7bm/IIPzr1b4wfFKx+HMmmQzaVNqUt6JG2RTLGY1XbgnI75P5GvKvgD8TPA/gjwQ+n6rPdx6jPdyT3Hl2xcHoF5/3VFcN8fvGmn+NvHEWoaTJM1hb2aQRGSMoxOWZuPqRVOi6lb3loYRxkMNgV7OXvHoGr/tM3LwMuj+Eo4ZCDte7u94U/7qgZ/MV4v408Wa94w1f+09fvmuZgCsaBQscS/wB1FHT9T65rDorthRhTfuo8Wvj69dWnLQKKKK1OEKKKKACiiigAooooAKKKKACiiigAooooAKKKKACiiigAooooAKKKKACiiigAooooAKKKKACiiigAooooAKKKKAO9oooroPlwrpPB/gfxH4qzJpdni2BwbmY7Ih9D/F+FWfhV4TPi7xSlpNkWFsBNdkd1zwn1Y/oDX0tqjTaNoBTQ9JFzNEojtbSIhEB7ZP8ACo7/AEPeuHFYv2cuSO59RkmQrFwdat8P5nkWnfAi6aPOoeIoo3z923tyw/NiK1IPgTo6gefruoP/ALkaKP1Bpb/wl8XNWka4vPF1pYs//LC2kdUUenyr/jXCeOPDXxE8MwG81HV7+7sxw1xb30hVCT/EMgjJOP8AIrCM6lR29oerWw2EwsOf6pJpGJ8S9C03w34tm0bS7m5uI4I08xpypO8jJAKgcYK/rXNU6aSaaRpZZJJpnOSzsWZj9T1r3XSPgjos2lWk19qeqR3UkKNMiNGArEAkAFTjBOO9dsq0aEUps+aoZfVzOrOWHjZI8Ioq5rdvbWuuXtnYySTW8Nw8ULOAWcBiB0HPSvTfAXwbu9Usvt3iWefTo5FBht4Qomx/efcCF+nX6dKqpXhTjzSZhhcsxGKqOnSV7Hk1Fd98X/BejeDZ9Pt9Ov7y5nuVd5FnKEIgwAflA6kkd+hra+GnwpsfEfhmDXNW1K8t0nZ/Lih2r8oYjO5geuD6VP1mChz9DWGTYmWIlh0veR5PRX0JD8I/ALN9nXULuWb0F6u78gKy/EXwMg8hpPD+rzCYLkRXmGVj6blA2/kazWNp3sdc+GcYouUbO3Znh9FS31vNY3c9pdxmKeB2jlQ/wkEgj9K9u8P/AAT0i60OyutR1HVIbyaBJJo0aMKjEAkAFT0zjv0rarXhSScupwYLKsRjJSjTW254ZRWr4wsLLSvFGo6Zp08s9tazmJJJcbmK4BzgY6gjtXY/CH4eWnjKyv73Urq8toYJFihMG0b2xls7gemR+dOVaMYc7IoZfWr4h4eHxI85or0D4weCdH8GHTY9Pvry4nui7OtwUOFXHI2qO596yfAXgPW/GErvZBLeyiYLJdS52A+i/wB44/mKSrwcOfoVPLMRHEfVkryOVor3kfCLwTotqkniDX59zcb5rmO3Qt7Dr+GTU0nwc8HapYfaNF1a7RXB8uWKdZ4yfx6j6Gsfr1L5HpLhnGPS6v2ueAUVu+OPC2o+EtbbTNQ2PlfMhmjztlTJ59unI/xFaHgP4f674vJms1S1sFbDXU2dpPcKP4j+ldDqwUee+h5McvxEqzoRj7yOSor6Asfgj4atoVbUtW1C4YDkh0iQ/hgkfnRe/BHwzcws2m6tf274+Ul0lQfhgE/nXP8AXqR63+rGNt0v2ufP9IxCgseAASfYVt6/4dn0vxhJ4ajuorq5W4S3WRFIBZsYB9PvDPXvXr1/8EfC0OlXE93resRRRwM0rq0XyqFyx+59a0qYmEEr9TkweTYnEykor4dz5PuZDNcSSt1Zif1qL61NDA9zera2Mctw8smyCNELPISeMAdzxXvnw/8A2dJL3SReeMtRurC4lUNFaWZTdEP+mjMCCfYdOeT2yqVoU1eTPcw2BrV3y01sfPw4pD0OOuDiu/8Ajj4M0PwL4pttE0a/vrxmtBPcfaShKFmIUDaB2B/T1rrvgl8GNM8beEG17WtQ1K0Ely8dstsUAZF4LHcpz82R26GlKtBQ52XTwFWVZ0o7o9E8G/C/4b+IfhxYanYaHbXNxdWAxOZnB87Zg7sHghs5+leWeAfgR4yvvEtvF4m01dO0qGRWupGnRmmQHlU2E9cdTjGah+JcV38IPFcWh+CfFeuRq9stzdpJKpQOxIX5VAGcDnj0rofhonxg+JhWa68WanpegKSJbxAI2mHdYsAbj/tdBz1xiuW84xclLRnr2oVakacqfvR7bB+0Ro3wx8KaMNH0LR7VPEVw6n91M7G2jHJZueM9AD6k9q8H7frX0B8Wfgv4V8J+CtU8S/29rlxeR4MQuJY2E0rMAN3yAk8nv2NeUfCrwr/wmnjqw8PySyxW82+S4kiwHSNVJJGcjrgd+vetqE4qne5w5hQqSxChypX2Ry1JX0R8RPgZ4P8ACvgrVdf/ALc1x3tLctGrtEVZzgKCAgyMkDr6187twCfbNbU6saiujjxODqYeSjPdhSnrX0t4b/Zz0C78P6fdaprGtQ301uklxFE0QVHKglRlCeCcdT0rwLxxp2n6P4w1bSdJuJrmzs7preOWbG9tvDZxgfeBH4Cpp1oVHZFYjA1cPBSn1MWiiitjhCiiigAooooAKKKKACiiigAooooAKKKKACiiigAooooAKKKKACiiigAooooAKKKKACiiigAooooAKKKKACiiigAooooA72iiiug+XPoP9mmwjh8HXmobf3tzeMpOP4UUY/maPjj471rwxe6fp+iTQwyzRNNNI8YdsZAAGePWqv7NeuWj6HdeH5JVW8inadEJ++jAcj6H+lXPjb8P9W8U3llqmi+RJPDEYZYZX27hnIYE8ev6V4r5Vin7TY/SYOrLJorBv3rdPxOF8KfFvxcuvWkWpXMV/azTJHJGYFRsEgZUrjnmvobULeC7sZ7W5RZIZY2SRWHBUg5H5V498MfhHfadrUGteJXgBtnEkNrE2/LjozN0wODge3pg9L8YvHlp4d0afS7GdJNYuoyiIpz5Ckcu3p14H07A0q8YTqpUkVltTEYXBTnjn9+54f8ADnRV1n4gadpmzzIFuTJJnkeXHknP1wB+NfUHiiS/j8O37aXC09+YGW3jXHMjDC59gSM+wNeO/sx6SGv9V1p0/wBTGtrCx7Fvmbn6BfzFer+M/FejeE9ON5qlxhiCIYE5kmI7Af16UYxylVUUthZBSp0MDKtN2Ur/AHHH+Afh3ovgmw/t/wARXFvNfwoHeeUjyrb/AHc9T/tdfTGa9H0+6hvrGG8tizQzoskZKkZUjI+nUV806x4m1v4k+L9P0q4cwWM12qxWkZyqLnlj/eYLk5+uK+jNavLfQ/D11fMoWGytmcKMAYUcAfy/Ks8TTmmuZ6s6soxdCUJ+wjaEevc+bvjdq39q/EbUNsm+GzC2sfPTaMt/48TR8PtH1rx3dr4ek125tdOs7YsBgtGo3DC7AQCSTnnPemfCvw4njXxjcRaq0jQeVLcXDo21i7Hgg+u5s/hXUan8HPFWl3MkvhzWkmjYYH75reUrnoccH8/wr0ZThCKp3sz5OlhsViazxii5Qbd0nqa1p8BraOdHuPE0zRqQSIbQRt+DFjj8q9I8W+IdP8H+HTf3q3MscaiNFRGcs3QAt0XPHJrzr4a+BfHum+JrXU9a1qaK0gYmSA3rzGYbSMFcle4rv/ibqWnab4H1V9TeMRzWzwojYJkdlIVQO5zj8ie1efUblVUW+Y+swcY0MLOpCn7N+ep856BHceMviZbNPCC2oX/nTIvKqm7ew9wFFfV7AeWVB2jGARjj3x+VeB/szaP9o1+/1qVcrZwCGMkceY/JI9wo/wDHq7H9orWm07wbDp0MjJNqFwq5UkHy0wzEH67R+JrXFJ1Kypo4MlksJl9TF1N3r/XzK03wR8OyzPNJrWsM7sWJMkRySev3Peu78F+G7DwroUekae00kau8jSSkF3Zj1OAB6D8BXy14Wtr7WvEenaTHdXB+03Co37xiAufmP5A19aareW+k6Pc30pCQWsDSMewVV/8ArVGLhUjywcrnRklfDV1PEU6XLbqfOvxhu5PE3xWOl2zllikjsIsHgNn5v/HmI/AV9E6Hpllouk22mafEI7a3jCIBxx6n1J5z9TXyLp+rT2/iS316UGaeO8F0wJ+8Q4YivrjSdR07XtHS80+4S4tLiM4ZD0BHI9iKvGwcIRitjn4dr08RXr1X8Tf4HnXi34UN4l1+41bUPFkxaRjsQ2wKxJ2Rfn6D9etdH8M/BsfgqzvLVNXe9juZFkCsgQIQCCQMnkjH5CvKtd+CviW1u3GjXNte2hY+UHmMcir23Z49sg9qfonwT8SXMqnVtStbCLPzBGMr/TAwP1ptRlTUXU0HCVWliXUjhXzd7nQ/Hayh17xj4S0GNwJriSRXKkZSMlMn8lY/hXqlvDYaFogihjW2sbKDIVRgIijP9D+tfL1pdWfhH4npPbTS3Vnpl+U3vguyDKt069T6dq+oFfT9f0NjDcJc2V7AyiSJshlYEcHt1P61niYOEYLodGUYiGIq16lrTv8AkfKnjfxXqnizVpLy/mf7Pu/0e1DYjhXsMdz6n/6wFfwv4j1jwzfreaPePCwOXiJzHIPRl6H69RXa6p8FvFdvfNFYPZXltuOyYy+WQvbKnpx6ZpfEfwtXwt4Kvtb1vVRJeIFW3gtl+QOzADLNy3U9h0r0I1aHKoo+Tq4HNFUlWldNa3KvwgtLjxP8Vl1S8w7RPJqE5HA354x/wJh+XtXtfxXttZ1DwHqOk+H7cy6jqKizjJfasaucO7HsAuT+Q7iuL/Zl0pYtD1LWWX57qcQIf9hB/ix/Kur+J/xI0DwFp++/kNzqMqFrewiYeZJ7n+4uf4j+GeledipOVZKPQ+uyOlGjl/PVesrts57wJ4A8IfCPQW17WLqGXUVj2zX8q8gn/lnCnbPQAfM2ffFepxtvRWwVDKDg9QMen418ieFtc8Q/Fr4z6F/bk+61guftK2keRDBFH85AHckgDceeR7V9KfFnXv8AhG/h1resBgJYrZkhyOsj/Ig/76YVnWpy50pPVno4PEU3SlKmrRR8d/FbXG8TfEbW9WiJkSe7MdsMYzGmI0GO3Cj8z619n/DvQU8NeB9H0NBg2toiyHGCZCMufxYk18dfBLw//wAJH8TtE06SMyQJP9puAwyCkQ3kH2JAH4ivtjV9SsNI02fUtTu4bS0gUtLLKwVVH+ePyrXGOyUEjiyePM6leT3PHNN+EsnjD4hat408dQutrPdZstMLYZ4kwqGUjoMKPlHvnrivWPDeraLqEd1Z6FNDJb6bL9kkECgRRuFB8tSOPlBGQOmQK+aPjL8cL/xF5+j+FJJ9O0flZbnlZroe3dF/U98dK9z+Augjw/8ACnRLRo9s1xD9rm4wd8p3foCF/AVnWhPkTkdeDr0ZVpRpL1Z5x+2Proj0rRPDUb/PPM15MAf4UG1QfqWP/fJrP/Y40Lfe654mkX5YkSxhJGQScO/0wAn5155+0Rr39vfFfVnVybewIsYuhwI87vwLFj+NfSv7P2hDQPhTo8LR7bi7jN7NxyWl+YD8FwPwFbVP3eHUe5xYf/acwlPpE2/iN4Rs/G/httA1C+vLO2eZJHa2KBm2nIX5geM4/KvOrD9nPwdb31vcnWNcuBDKkhikeHY4VgdpxH0OOfqa8o/aZ8SXGo/Fa8s7e7lS30yGO1URuy/Nje+QO+WIz7Cup/ZB0u6vvEGr+ILqaeWKzhW2h8x2KmSQ5YjPcKo/77FQqU6dLm5jWWJoYjF+ycLtdT37xxrcfhvwfquuyEAWVq8qgjgvj5R/30RXwLJI80jSyMWkdi7sTkknqf1r6s/a413+z/h/a6LGwEmrXQDD/plHh2P/AH15Y/GvlGt8DD3OZnn59W5qqprZBRRRXceAFFFFABRRRQAUUUUAFFFFABRRRQAUUUUAFFFFABRRRQAUUUUAFFFFABRRRQAUUUUAFFFFABRRRQAUUUUAFFFFABRRRQB3tFFFdB8uSWtxcWtzHcWs0kE8ZDRyRuVZT6giu0sviv46tYRGNXjnC957dGb88CuHoqJU4S3R1YfG4jD/AMKbR2epfFHxxfwmF9aMCnOfs8KRn8wMj9K46SR5JGkkdpJGJLOzEsT6k96bRRGnGPwoVfGV8R/Fk2b/AIb8ZeJfDtk1no2pNawPIZGQRo2WIAzkj2H5Vm61quo6zqD6hql5Ld3TjBdz0HoB0AqlRQoRve2opYqtKHs5Sduxc0bU77RtSi1LTbg291FnY4UNjIIPB+tbWs+PfFusaZNpupaw89pKAJE8pF3AHPUD2FczRQ4Rbu0Oni61ODhCTSZNZ3d1YzrcWd1PazL0khkKMPxFdbYfFLx1ZR+WutmZf+m8COQPrjNcZRRKnCfxIdDG16H8ObR3k/xc8dyRlRqVtHkYJS1QEfmK5LW9Z1bW7sXOrahcXsoGAZW4UegHQfhVCilGlCLukXXzHFV1y1KjfzN3w34v8ReHLaS20XUWtIZZPMdRErZbAHUj2FQeJfEmteJJoZtav3u3gUrHlFUKD16d/esmin7ON72Mvrdb2fsuZ8vYuaJql9oupxalplwYLqHOyTaDjIIPB9ia3NX+IPjDVtNn06/1h5bWddssflou5fTIFcvRQ6cW7tBTxdanBwhJpBWloOva1oMzTaPqdzZM33hG3yt9VPB+tZtFU0no0Z06s6UuaDszvIvi747jUKdStpOMZa0TP6CquofFDxzeptfXGhXnIt4UTP44zXG0VkqFO/wnbLNsbJcrqO3qK7NJI0jsWdiWLMckknk+/Wtfw74o8QeHmP8AY2rXFohOTGCGjJ9dpyKx6K0lFNWaOOnXqUpc0HZnfD4veO9uP7RtCfU2iVzviTxd4j8RII9Y1aa5hDBxDtVUDduBjNYdFRGjTi7pHTVzLF1Y8tSo2vU6XQvHfizRdNi03S9Wa3tYydiCJDjJz1I55NeXeJNQu9W1681K+uJLq4mlJeWRss3p9BgdK6md/Lgkkz91Sf0rhmYsSxqZwindI7sDiK1SDU5aI1/CniXW/CuptqegXxsrtomhMgRWypIJHzA91H5VqeK/iN408VaX/Zeva5JeWfmLIYzEiZYdOVAz1PH+FcnRWbhG97HpxxFWMORS0Njwp4m1vwrqjal4fvjZXbRGEyCNWyhIJGGB7gflVvxf448WeLY4Y/EOtT3sUBzHEQqIG/vEKACfc1zlLQ4RbvbUSr1FHkT0DrXe2/xj+JNvbx28PiV0jjQIii2i4AGAPu+1cDRTlCMt0FKvUpX5HYkuppbm5muLiQyTTSNJI5xlmY5J/Mmu6tvjF8SLW2itoPEjpFEgjRRbRYCgYA+77CuBz70UOEXo0OniKlNtxdrljUbu51C/uL+8maa5uJGlmkPV2Y5J/Wug8IeP/F3hGxlsfD2sNZW8spmdBCjZbABPzA9gPyrl6WiUU1ZomFacJc0Xqbvi/wAXeIvF1xb3HiLU3vZLdCkRKKoUE5PCgfn7CsGiimopaImc5TlzSd2FFFFMgKKKKACiiigAooooAKKKKACiiigAooooAKKKKACiiigAooooAKKKKACiiigAooooAKKKKACiiigAooooAKKKKACiiigDvaKKK6D5c0fDWkza7r1lo9uwSS7lCB9udo7t74ANej618FrjS9Ju9Sn8TW3lW0LTNm1YAhQTj73H61H+zbpP2vxbdavImY7C32xkjjzJOB/46G/MV3f7Q2r/ANn+BDYRvtl1GZYRg4OwfMx9xwB+NedWrz9uqcGfX5dlWG/s2eKxEbvW258/+G9LuNc1yx0m3+SW7lWMErnYD1Y/QZP4V6Vq/wAFbjTdKu9Qn8TWvlW0LTNm0YcKCeu7jpVb9m/SPtvjG51V1zHp9v8AISOA75H8g3516F+0JrH9neAnsUbE2oyrAADyUB3OffgY/GlWxFT2ypxDLsqwry6eKrx723Pnrw/ps+ta1ZaXb/LLdzLECQTtz1b8Bk/ga9N1X4J3On6bdX8/ia1EVvE0rE2rD5VBPPzccD3ql+zno/27xpNqbrmPTrckHnHmPlR+m7869J+P2rHTfh9Nbxvtl1CVbcYODt+836Lj8adevP2ypwYZZlWGeXzxWIjfe25846TZzalqVpp8A/fXUyQoDyAzEDP65r1TUfgjcWNhcXs3ie2EUETSuTaMMBRnJ+bjp7/jWN+z9pK6j8QI7qRd0enwNPntvPyr/wChE17H8YG1ObwbLpOj20tzfanKlrGkfZTyzHsBgHOfWjE4mUaqhFlZRk9Ctgp4irG76bnyygZioVSWYgAAck+gr03wr8G9d1jS1vr+8i0gycpBNCzybfVhkbfpz+HSvQPh58N9H8HW6azrs8E+pIAfNdsQwZ4wme/OMn14xXpTMFBYkADJye1ZYjHSvy0zryvheny+0xf3dj5G8eeHD4V8RSaK9/HeyRxo7ukZTBbnGDn6/j2rpPh/8Lb7xb4fGsLqkVjG0rRxo9uz7gvVs5HfP5VynjPVH17xdqeprl/tNy3lAA5KA7U/HAH519U+C9KXQ/Cmm6SoANvbqr4PBfqx/Mk1ricROlTjrqcOUZVh8bjKt4/u1tufMnxE8KN4P1qLS5NRivneATFkj2bMkgDBJ9KZ8PvCtz4w146Xb3K2oSFpnmZN4UAgdOM5JH616546+E2peKPFN3rT+I7eFZiojiNqW8tFAAXO4Z6H8zW/8Kfh9/whX2+WfUI764u9ih0hKBEXPHJOeSf0pPGpUtH7xpT4bnPH6wtSv36ffc8o8d/Cubwn4cl1i4162uAjoiwi3ZGcswGAdx9z+Bql8N/hxe+M9Oub6PUY7GGGXylLwlxIduT0IxjI/Ouz/ac1bjSNDjfPLXUwB9BtT+bVxfgL4lax4UhttOjhs5dLSbfMhiIkIY/Md2evfp2FXCdadDmW5jicPltDMvYyj7i9dyj4+8Caz4Nkia+MVxaTErHcQ525H8JB+6fz7+hqP4deD7rxnq89jb3SWiQQ+a8rpvA5wBjI68/lX0l440C38W+EbnTN6qZ41ktpSp+SQco3sPX2JrnPgn4Kv/CNhqDasIReXMwAEb71Eajg59yT+QrFY5uk7/Ed0uGYLHR5V+6Z5X8QfhlN4P0AarPrcF0DMsSxLblCSffJ9K5jwj4X1rxTqBtNHtfMKY82ZztjiHbcf6da99+LPg/WvGd7pNhazW9rpduzTXEztltxwAFXvxn06irmpX/hn4W+EI4Y0CgAiGEMPNupMck+vYk9vyFEMZPkS3kwr8O0PrMpy9yjH8TzDVvgze6XoF3qt74is1+y27TPGtuxB2qTjdkfy7/hXJfDnwddeM9VnsoLtLNYIfNeZ4y6g5wF6jrz+RrQ8VfFDxP4i0u60u7+xQ2VyfnSKI7gAQdu4n2HavTf2btI+yeELrVnX95qFydp6fu0yoH/AH1vP41rOpVpUnKb1OLD4LAY/HQp4ePuJa7nnPxF+G0vgzR4tQuNbguzLOIUiW3KE8E5zk9Mf56Vx2i6XqWtajHp+lWkl1cyfdRBnA9Sf4R7mvc/iv4e1jxx4zsNEsVMGnafEZLq7dTsR3x8o/vNtA4/2jXaeDfDfh/wjCmk6aIxdzIXd5GBmnA6sfYZ+gyPWs1jXGlrrI6p8Nwr4xqC5aa/H0PJLr4C6lNpTrP4msrZ2izKfszOsfrzuGQPwr5skULI6K4cKSAwBAIz1r7b+Omur4f+FeuXm7bLNAbWH1Ly/IP5k/hXxBwqeyj9KeGqzqJymb5jgcNg3GnQjZnpPwi+EuofEPTL3UIdWh023tZhCGkt2k81sZOMEYxkfnXcf8My6lj/AJHGz/8AABv/AIuvX/gb4bPhf4Y6Tp8sZjupo/tV0pGCJJPmwfdQQv4V83/ET4seMbzxzq8mgeJL+2077U0VpBA+FKr8gIGP4sZ/GsVVq1JvkeiPRlhMJhaMHWjeTOx/4Zl1L/ocbP8A8AH/APi68w+LHgZvh/r9vo8urwalLLbCdjHCY/LBYgAgk9cH8q+0PCVrfWfhnTLTUruW8vo7WMXE8pyzybRuJ/HNfFnxk1//AISX4l63qiN5kP2gwW+3JBjjGxcfXGfqTTw1WpOT5nsRmeDw9CjFwjZs6P4U/BvUfHvh6bWo9Zh02BbhoEWS2MnmFVBLDBGBzjv0Ndf/AMMyal/0OFn/AOADf/F17b8J9BPhn4daHopUCWK2DzY7yPl3/VjXzR8Xvib4qk+JGtx6J4j1Gx0+3uDbQw21wVT92ArMMepBP40o1atWo1F6GlXCYTC0IyrRu2dV/wAMy6l/0ONn/wCADf8Axdct4W+CGueIdY1m1s9a09LDStQexku3R8yuoBJRB6ZA+919cVyf/CyPH3/Q463/AOBTV0/w38U/EbxDDbeAfCmpW+nPK891Nd8rLIWYu7ySYYjlsZUZ6Vq1WitZHHCeBqzUY02d3H+zGnknzPGMhl/2bABfy31yfjT9n7xbolpJeaRdW2vwxjLRwo0dx+CHOfwbPtW1/wAKW+L32wXn/CZWv2kHIm/tW5359c7K9/8AA1v4gtfC1ja+Krq2u9XiQpcT27EpLgnDcgc4xnjrmueWInCzUrno0suw9a8XScfmfA0itGWV1ZWQkMGGCCO1e4+G/wBm/X76ziudW8QWWnGRFcQxQPM6ggHDZKgHn3/Guc/aKt7XRfjZd3FlBDhhb3kkJX5GkIBOR6NjJ+p9a6TRo/jD8X9OuNYs/EttpmnRzmAWyXEltGSFBIARSWHI+8a6qlSTgpJ2PMw+GpQqzpzjzNGxd/sx4j/0TxgfMxwJrHKk/g/FeVfEb4Y+KvAuJ9VtY7jT2bat7asXiDE8BuAVP1GPrXr3gH4YfF3wt4jstQj8VadJaLMhu7dr+d0mjyNw2tHgtjOPw5r23xfp9pq3hbVNOvkVra4tJUkDDgDaefw4P4VzLEyhJK97npPLKNek2oODPz+ooI25XOQCQD689aDXpJnyrVtAooopkhRRRQNIKKnsbO8v5PL0+0ubxu628TSEf985rp9M+GfxA1Fl+y+EdVAbo80PlKfxfFS5xW7NoYerN+7FnJcUlepWPwE+I9wR51jp9n7zXyf+ybq17f8AZw8ZMf3+saFEP9mSVz/6AKj29NdTojlmKl9hni/FFe6x/s068wBk8UaWp9raQj+lOf8AZp13B2+KtMJ97aQf1pfWKfc0/sjF/wAh4PxRXtk/7N3jBf8Aj31vQ5f99pU/9kNZV/8As/fEW3/1MGl3n/XC9Az/AN9haFXp9yJZZil9hnlFFdpqvwp+IumsVn8JajIOcm3CzD80Jrl9S0vVNMJGpabe2XOP9It3j5/4EBVqcXsznnhqsPiiynRQORkHIoqzBqwUUUUCCiiigAooooAKKKKACiiigAooooAKKKKACiiigDvaKKOxroPmFufSX7Pek/2d4AS8ZcSahO85z12j5V/Rf1FYfx18N+LPE2uWMek6TJcWNpAcOJEUGRjzwSOgA/OuR0f4xeIdL0q106307S/JtYUhTKvnCqB6+1Wv+F4+KP8AoHaX/wB8P/jXk+wrxquoj7t5pltTBRwspNLTZHpHwQ8K3nhjwvMup2/2fULu4aSVNwbao4UcZHqfxrnfjt4b8V+JtasItI0qS5sbSAnzBKigyMeRgkdAo/OuZ/4Xh4n/AOgdpX/fL/40v/C8PFH/AEDtL/J/8aSoYhVPaWVyqmaZVPCfVeZqPoeifA3wrfeGfDV0NUtvIv7u4LOhYNhFGFBIyPU/iK4D9pTV/tXiWx0aN8x2UHmyAHjzHPT6hQP++qh/4Xj4o/6B2l/98P8A41574j1e717XLrV70r9ouZNzBc7RwAAPYACtqGHqe29pM4syzbCPALC4Vs9y/Zr0n7L4UvNYkX57+4KoT/cj4/8AQt35Cu48aeLNH8J6YbzVJyGbiGBOZJT6Af14FeDeHfizr+haDa6PZWOmmG2j8tHdW3H3PP41xWt6pqGtalLqWqXUlzcynJdzwPYDsPao+pSqVXKexvDiKhg8FCjh1eVj0vw34j1j4j/FDS4r8+VplpMbpbOM/InlglS395t2Ofy6nPq/xZ1ZtG+H2rXkbASvF5MfX70h2jH5n8q+cvAvi2/8H6jcX2n21rNLNF5RMwPAznjH0FaPjn4ia14v02HTr+C0ghimE37kNlmAIAOT7/yqp4RuqrL3UY4TPqdPB1FOTdWV/wDgFb4S6V/bHxB0i1Zd0UcvnyemIxuGfxAFfSfj3V/7D8HarqgfbJDbN5R77yML+pFfMfgbxVfeEdUm1HT7e2mllh8kiYEgAkHIx9BWt41+JmveK9F/sm9t7OC3MqyN5IbL7c4Bz74P4CqxGHnVqp9EZZTm+HwWCnG/7x3/AOAZn/Ce+NAv/Iy6kTjnEnX9K+n/AAfDfW3hbTYtSuZbm9FurXEkjbmZyMnnuMkj8BXyFaTNbXkFyqqxhkWQK4ypKkHB9RxXpknxu8UNGVWx0xMggEK2R79aMVhnOyggyPOoYdzliZtt7dTm/i1qj678RdSki3SrHKLSBVGSQny4GOuWJP416Z8JfhWmn+VrnieFZLz71vZtysP+0/q3t0H16eR+DvE1x4Y1eTVbewsry6YYR7hSfLJPLLjoTn/OTXVav8ZPFd/ps1nHHZ2TSjaZoFbzFHsSePrVVadXkVOGxngcZgFWlisS7yvdKx6F8WfidH4fLaLoBiudYb5Xc/Mlvnp9W56du/ofRNGju4dIs47+Yz3awL50hUKWfHJwOB3r45sbp7PUYL5USaSGZZtsoLK7BgcH1zivSJ/jZ4nlt5IhY6Ym9Su4K+RkdevvXPVwL5VGB6eB4npuc6ld27I6fwv8T7q4+Kd9pOo3KHSLi4e2s/kC+U6thee+7B/Eiuv+LvhJfFnhd44EH9o2mZrQ4wSccp9G6fXHpXy0Cy4YMwYEENnnNem2nxq8UwWsULWmnTsiKhkkDbnwPvHnqf8AGrq4SUZRlSOfBcQUatGpRxj0ex5oY5PM8rYwk3bdpByGz0r7A8H6Suh+F9N0lVA+y26o2OQWx8xz9Sa+VLzXp7jxb/wkf2S0juPtS3RhRT5RcEHkZzyRk112t/GLxZqWnSWcS2lgZBgzW6t5gHoCTx9a0xVGpWSSOXI8xwmXurOTu+noenfFD4m6f4YWTTdN8q91joUzmOD3cjv/ALI59ccVlfs/rqGsT614u1i4kubu5kW2jkfsq/MwX0GSBj/ZrwE8nJJJJJJJySfWu78IfFDW/DGgw6NYWGnvDEzMHkVtxLEnJwevPWpng+Wlyw3N8NxEquN9riHaC2Rq/th61JI3h/wpbgu8jtePGBks3+rjA/N/0qv8OP2e9Us/ElrqXi29097K2dZltrV2dp3ByFfco2rwM9c+1eZ+P/Gmo6t8R7XxTdQWrXVn5LRwkExfu2LAdeeTXW3/AO0Z43mtWjtrDR7SU8eaIncj3AJxn/PNZulVjBQgetDG4SvWder8j2j9oHxxb+D/AARcQQTL/a+pRtb2cYPzKCMNJ7BQT+JFfMfwU0AeJPidoemyp5kCTfabgEZBSMbyD9cAfiK53XtY1XXtUl1TWb+e+vJD80src47ADoBz0HFbPw28baj4D1qfVtLs7K5uJrc25+0BjtUsCcYPH3R+QqoUXCm0tzGvj4YjExnP4UfZXxL14eGvAOta5wHtrRjECesjDag/FiBXxp8KNBPiX4i6Jo8gMkct0JLgk9Y0y75PuFP4kVv/ABE+MXiXxt4d/sLULSwtbZpkmc24YM+3opyemSD+Arnfh14xv/A3iFtb0y1tLi4MDQBbhSVAYgkjBHPyilRoyhB9zXG4+liMRB391H2v431qPw74P1bXJMAWdpJKozjLhflX6k4H418DSySzSvNO5klkYu7HqzE5J/U16R4/+M/ijxl4am0C+tNPtbaZ0aQ24bcwU5CnJ6ZA/IV5pVYWjKmncyzbHQxMoqnsi/4e0ybWtf0/R7b/AF17cx26HHQswGfwzn8DXrWrfDD4mfDbXpNV8Ey3GoQuhiS5s4keYISDteJgfQcgHp2zivItH1K/0fVLfVNLuntb22ffDMmMocEZ568Ej8TXrmg/tGeMLKARanpumaqQMCTDQufc7cj9BVVlUv7uxlgpYZL962n3Lnhm8/aK13Uo7SO81axjJ/eXN7ZQxRRjucmPn6DJ/nX0RLfW3hfwoLzxDrJkisbcG6vrgKrSEdWwoAyScAAdwOa+eL/9pbxFLAy2XhvTLaUjiSSZ5QD9MLn868s8a+NvE3jK6WbxBqklyiNuit1ASGM/7KDjPucn3rmeHlUaurI9NZlQw0HyScn5nd6R4e1D45ePvFWtxXQ01Io0a2MiblHO2GNvTKqxOOh9abbaf8c/AMJ0HSbbVYbNZWkU2VrHcxOSeWDbSecA4P5da4zwH498T+CJpZPD9+sUUxDTQSxCSKUgcEg8j8CK9Ps/2l/EMcKrdeGdMnkx8zx3Dxgn1xg4/OtZQqLRK6OShWw01zTk4z6s7H4NWnxm1TWodT8Za1fWGjwksbSeCFJbluy7QmVX1PB4465rof2gvHlj4S8G3enxzq2s6nA0NtCCNyK3ytKfRQCcepwPXHjXiL9onxpqFu0Ol2em6OGBzIimaQe4LcD8jXkmpX17qd9Lf6jeT3d3Md0k0zl3Y/U1nHCylPmmdNbNadKi6dFtvuysOAB2wBS1c0bS9S1m/Sw0mwub66c8RQIXb6nHQe9e1eCf2ddUuhHc+LtUTTo85NpaYklI9C/3V/Dd/SuudWMNzxsPga+JfuRPCB1C9STgADJJ9B613PhL4T+PPEypJZ6HJaWzYIuL1vIQj1GfmYfQGvqzwd8P/CHhNFOi6Lbxz4wbmYeZO3Tne3T8MCuq5OeefU9a5Z4v+U+gw/DyWtaX3Hz/AOGf2bbNVWTxJ4jmmfqYbCMIo46b2yT+Qr0bQPhF8PNGVTD4btruQAAyXxNwSfXDfKPwFd3igda5pVpy6nsUcuw1H4YEVpa21nGIrO2ht0AwBDGqAD047VMeTycn3o70vas27nYopbISjv6UtH45pDDFKKTFOA4oYCUUuKO9A7CDg+mKbPHFOmyeJJU9HUMP1p9HegTSaszjNf8Ahb8P9by174X09JDkmW2T7O+fUlMZ/GvOfEf7Nmhzoz+H9fvrGTqEulWZPzGD/OvefxoxwK0jWnHZnJVy/D1V70D4y8WfBXx/4fVpv7KXVbVefO09/MIHPJTh+3ofrXncsbwytDLG8ci8MjqVYH3Br9Eu4OeawfFfg/wz4pt/J17RrS+4wJGTbIv0cYYfga6YYxr4jx8Rw9B60pHwT/Okr6J8b/s3cSXXg7WPdbK/7+wlH49R6c14Z4o8N674Y1A2GvaXcWM/beuVf3Vh8rD6GuuFWE9mfP4nL6+GfvrQyaKKK1OEKKKKACiiigAooooAKKKKACiiigDvaKKK6D5cKK2/CfhbWPFM88GjQwyyQIGdXlCEA5Gefp/L1rQ8SfD3xX4e0p9T1PT0W1jZQ7xzK+zJ6nHbp+YrN1YKXK2dcMDiJ0/aRg+XucpRSqrM4RFZmYgBQCSST0967i3+E/jme3SYaXFGHUMFe4VWGR0I9acqkIfEyaGDr4j+FFs4aitLV9D1DS9c/sW5jja+3InlxSCT5m6Lkd+a6if4TeN4YXlk0+2CoCxP2peAKTqwW7Kp4DEVL8kG7bnC0UAjAOeMZzXU+Gvh/wCK/EWn/wBoabpmbYn5JJnEYf3UHqPf/wCvipTjFXkzOjhqteXLTjdnLUh6VreKNA1Pw3qQ07VoY4rjYJNqSBxg5xnHQ8GtPwv4B8T+JNNOoaTZRyW28xh3mVMkdcA9u2al1IqN29C6eDrzq+zUG5LdHUXHwc1GHw3JrR121Kx2huTELZskBN2M7q4Hwpo934k1y10nTxulncAvt3LGvdzjsK9Ts/H3iX4fRW3hvxVo8N6I4AYWjuRvEXIAPBBxgjt2+pu6N8UptUvf7P8ACPgVft03X96qqo/vNtXge5NcarVkn1Xc+lngMtqTgk3FreNndnF/ED4aS+DtFXUrrXrW5Z5FjigSBlaRj1xycYGT/kVwNejfEzw78Q7xJ/EnimO38i3XAEdwuyJSR8qr9SPUmuZ8J+Dte8UxTyaNbwzLAwWUPMqEEjI4PX/PvXRRqe5ecjycwwd8V7PD0nHsuvqc/RXS+K/AvibwzYx32r2SR27yCMPHKHwewOPoea562gmurmO2topJp5GCxxxqWZmPYDvWsakZLmT0PNq4WrSn7OcbMjoru1+EfjkoG/s23UEA4NymRXG6rYzabqM9hcmIzQPsfy5A659MilGrGXwsuvgq+HinVg1crUUUfrWhypX0Ciu5g+E/jie3jmTToAkiBhuuVBAIzyOx5rjL22ms72ezuFCzQSNHIAwYBgSCMjr0qI1Iy2Z01sFXoJSqQaTIaK6Xwp4G8SeKLGS+0ezjlgjkMRaSUJlsAkc/UVU8V+F9Y8L3UFtrMEcMkyGRAkofIBx2oVSDly3G8FXjTVVwfK+p5rrbb9WnPYNj8qpV2nhX4e+K/HBv7/w/ZQ3EEFwY5HknWP5iM4568EfnVHx14F8SeCXtI/ENrBbtdhzCI51kJ2kZ6dOorn9pFyavqfRwwtWNJT5dDmaKOlFWZBRRRQAUUUUAFFFFABRRRQAUopK7r4X/AAx8Q+PJxNbL9h0lWxLqEyZXOfuoP425+nqfWZSUVdm1GhOtLlgji7O2ub28is7O3luLmVgscMSFndvQAda9z+HP7Pd7diLUPGl01jESCNPt2BlYf7b9E+gyfcV7P8PPAPhvwPZeVo9nuumGJ72YBppT6Z/hHsMCus9PeuCrim9In1eByKFO0q2rMzw14f0Xw1pw0/QtMtrC34ysSYZz6s3Vj9TWoOaKUdq5G29z6CMFFWirIB1pcUD1pe9IoBSig9PWkZsDrigW4p6Uo6dKjLNkYUD6nBNRy3kNv/x9SRQjPBZwAfz6UWAsClqsmoWLuFS7t2bsBKpqZJoZCdsiMehAYZB9KB2ZIOlA/OkB64OR7c05ec9z3oCwUcY6UvNIfpQBG7hfvHj1qQcgVWmn2g/u8pjkkjp/Ws7w9qEdxayBJBKEneJiDnaRggfkRRYLG1QOnWkz7c04cDFArB+v1pO9LRQFhp715Z+1FEJPhFqTbQTGUcEgHB3r+VeqmvNf2k4fO+EGtYHSEN+TL/hQ20ro1pRjKaUldHxrCjSKCo5IzihlZG2uMH3p2nNlhjkY/WthYkuIgsqAj17inQzCUNJ6o2zXguhiouphfdl26GHSnFXL3T5IMuv7yPuR1FUq9inVjVV4s/MMdl+IwNV068bMKKKK0OEKKKKACiiigAooooA72iiiug+XNTwrrl94c1211iwbEsLfMhJ2yp/Eh9j/AIelfVejahpPi/wsl3CFnsb2ErJE45GRhkYeo5r5s+H3gTWPGF0Gt1+zacjYmu3X5R6hf7zf5PpXv1qnhP4Z+G4bd7lbO2aQAvI26SeQ4Gfc9CccADsBXk49wlJcvxI+84YhiKdKTraUn3MzwN8NdB8ITz6tdTLd3CO7QzTgBbaME4xn+LHVvyxXF/E74uyXQk0nwlM8UXKy3+MM/tH6f735eteqePvD0fizwnc6Wty0TSASQSKxC7x93OPvKc8jnr7DHyfqFnc6ffT2N5C0NxBIY5UP8JB/zzSwcY1nzVHqXn+Iq5fSjRw0eWD6o7D4I6S2sfEayeRS8dnuvJSeclfu8+u4g/ga9x+MWqSaX4A1AW6s1zeAWcCqCWZpDjAxznGf0rjf2ZdJ8nSdU1qRebiVYIzjB2oMn9W/Q16lrt3pWnWZ1TWJLeGG0O8SzY+Q4Iyvvzjjnn3rLFVL10l0O7JML7PLG5Ozne7PJPhh8Idpi1fxdErcBorAnIH/AF09T/s9PWvaY1SKNY41VEQbQAMAAV4ofHeofEDx3p3h3SVltNF+0eZcdpLiNPmO/H3VOAuP9oZ9K9P+IGsDQfBmqamrbZIrdhERz87fKv15I/I1GIVSU4qT1Z05XLCUKE5Yde7Hr3Pmj4m6v/bXjzV9QU7o/PMURP8AdT5B/In8a+kvhlpB0PwJpOmuuJVgEkoxg73JYj8z+lfM/wAPtI/tvxppWlsu+OS4DSgjOY1+Zh+IBH419dHGMfpW+PkoxjTR5XDNN1qlbFy6/wDDnz7qnhfV/iT8StVv7XNtpMU/2c3rr8u2P5CE/vnIY+nPPofaPCHhfR/CunCy0q2CZwZZW5klPqx7/wAq4n4ifEzSvClu+heHIbebUIl2ARr+4tvY46n2H410Xwii1D/hC7bUNWupbi/1JjdyySnJw33QPQbQMD3rGu6jppvRHpZfTwkMXNQ96pu328jk/wBpfVvs/h2w0VGw95P5sgB/gj6D8WKn8DXkPgLxPd+EvEcGqW5Z4chLmEHiWPPIx6jqPf6mt749asupfEO5hjbMdhEtsOR97lm/Vsfgah+G3w51XxdIt1JustIUjfcMvzS+0Y7+men1rvpRhTw9pny2Pq4jF5s3h1rHb5H0VPHo/i/wsUbZdabqMAII7qemPQg/kR7VzPgfwLoPgGwm1S+uYprtEJmvpwFES+i/3ffuf0rWS68K+AtN07RftEVhFNIIreNmyzMx5Y/icljwKr/FjwpJ4s8LSWdtKyXkDedbjfhHYfwsOhB7HscH6+ZBtPlvaLPta0Iyi63KpVYo8q+J3xYutYMml+G5JbPTyNslxyss3rj+4v6n27+V06WOSGZ4pY2SRCVdGGCrA9KbXu0qUKcUon5dj8dXxdVyrP5BW98PtJ/t3xrpWmFd8clwGmyONi/M304BH4isGvXf2Z9J87XdS1p1yltAIEJz95zk4/Bf1FTiJ8lNs1yfDfWcZCme6ag1wmnXDWkay3CxMYkZgoZ8cAn64r5tk+Enj2R2lls7Z5HJZ2N0uSxPJr134zeM7zwfo9k+mC3a9up9oEylgEAJY4yPYfjXB+Efir4z17xRp2jrFpQFzOquVgYEJ1Y/e9Af0ry8Kq0IOcdj7fOJ4DEV44au3zLt5nqXwx0CXwz4JsNKuVRbpQz3GxsjezEkZ79R+VeB/HDVv7U+It/tk3wWQW2TnIG0Zb/x4mvpXXtRi0nRbzU5/wDV20LSkZxnAPGffj86+RtJsrnxL4kt7EszT6lc4kYdfnYlm/Ik/hV4K8pSqyObiOSp0aODpdbH0F+zroX9hfCnTfMQrPqBa/lzjP7w/L/46F/OuV+Ofwp8V+PvF8GpafqGlwWNvaLBCk7uHDbizE4B9R+Vew3M1rouhy3Hl7LWwtmbZGvREXoB9BxXyHa/ET4v6tq5TS9R1uWaaYtFbw224DLcLjbwB71hS5pzdRM9zFexpUIUZpv0Let/AH4gabbSXEEWnamEXJS1uD5hHsrAZP415XLHJFK8U0bxyISroy4ZSDyCO1foH4dGqf2Bpy60Y21T7LH9sMYAUzbRvxjtuzXxZ8cLywv/AIs+IrnSzG1s10FDR42syoqu3vlw3PfPvXVhsRKpJqR5GaZfSoU1Up/ccZRRRXaeCFFFFABRRRQAUoySAoJJIAA5JPpUtnbXF7dxWdnbyXFzM4SKKNSzuxPAAr6k+CfwetPCyQ674ijiu9ewGjj4aOy+n95/ft29ayq1VTXmehgcBUxc7R2OR+DvwNkuvJ13xxA0cBAaDSzkO/vN/dH+z19fSvoq1ggtbeO2toI4IIlCxxxoFRFHYAdKeM/WnCvLqVZVHqfb4TBUsLDlgtRR0oFA6UtZnYApQOaB0pQOKAFozxQenPA75rxP4y/GOLTbifwv4Qmju9X2H7RNG6lbUZGSW6L35P4U/MNz0jxb400Pw5G39oXqRygZESjfIRj+6OR9eleba98aLKzHmRx3BY9A7AADHTj9f6V886tql8zv9uuvNvJTuZRIcDgnfIz/ADN14z+VcdqWr3GqQP8AZ3W0tFAV7qTOT/sp7nHak3cqyR7zrPx88SXSGGwgi04MSpk4eQe/t3681yd/4i1rVJzcXmpahdMwOXuAFRFwfUn19K8i02+sbF2klaTHXe/LE+uOlaieMhOV+zWErQoScl2IJ9cDg/nU8zCx6NbatdWsiXjEhIxkn7RlT1wSe34elVx42t45Tv1u9klzkmOViufxrznUvFklw2ySxJONoGSQOOwB4rLV7ictceZDZZOSWcsxHpjtS1bHoj2CD4k/ZkXOu6jC6kkETOSefWtWw+O2vQxrHZ+JGODlXuVDjHpk9a8EuLe3li/d35kfpuKED86zvs99ZzNJEwkC8lgNwAzRZ9x38j630z4/+JFKPfT2NxAccw22H/mAakP7RWpXVy0UOn4UEDPlFWI9cZI6V8l22tTBzFc7lU8ccYPrV+21ya3liMlxJtUgkI3LAdv0o17hofcXgD4rW+vXI0+5sDb3mAQ2/hyc8YbHp0zVnUtai8OeMoI2IhstYAjDA/L5qk7TjsSCyn6LXxtJ4k01rKGeO+u47qJGcPETG28Y2jryCSST14rsLPx7q3imPTtOYXdxJZ3IaO5uUO5XZgdmR1AwD+J9Kq7sGjZ912+So3ZJ6EnqTipx06YrA8Da3BrmiR3EbL5qARzpuBZJB1B9P/r10GKZmwHSjvR/KigBtcX8bbf7T8L9ehxkGzkOPoM/0rtSKwPiFD9o8F6tCRkNayDH/ATQ9mXTfvI+CtLBCK2OO/Nb9o2fl74yKxNKG6ILgg4HvWxEjDGODjmvPaPv6L91Fs4X0IrPv9NWQGa3AVupXoD/AIVpopZBu/GlHTGMdeemK0pVp0mnFnLmWVYbMaTp1l8+xybqyttZSCDggjkGkNbuqW8MwLZ2yAcNjr7VhsrK21hzXv4bFRrR8z8Xz7h6vlVTXWHRjaKO9FdR84FFFFABRRRQB3tX9Ak0uDVrebWbWe7sUJaSGFwrPxwCT2zjPTvVCit2rpo+apzcJKS6Ht8Xxs0ax00WmleGZ7dYo9sEW9FjXjjp0FeSeJ9f1TxJqj6jq1000pyFXoka/wB1R2FZdFY08PTpttHoYvN8Vi4qFSWi7HrPw/8Ai+NB8Ow6Tq1hc372x2wypIufL7A7j2/lj0rmPip4q0fxdqdvqWn6VPY3aoUuHdlIlAxt6dxzz9PQY42ilHDU4z50OrnGJrUFh5u8Ueu+BvixpHhrwlZaMNDvJJLdDvdZUCs5JJP4k1wXjbxfrHi7UftOpTFYEOYLWNv3cQ/qff8Al0rn6KcMPCMuZLUVfN8VWoqjKXuo674V+KrLwfr0+qXlhNeF7fyYxGygrkgnr9K3vin8TrfxdoEWlWWn3FoouFllMrA7goOBx7n9K8zopvDwlPne4qebYmnhnhov3WdV8L/E9j4S8Rvq97YSXpFu0cQjYAoxIyefYEfjXUePfjBqGtWP9n6DBNpUDj99KXHmt7KR90e/X6d/LaKUsPCU+dodHN8TRoewpytEOD97JGecHBNe6Wvxv0S2s4rWHw9fLHEgRFWRAAAMAdfpXhdFOrQhVtzE4LNMRgub2T1kbuh6rpR8US6x4msZ9SikkedoY2Ch5WbPzZ/h5PH0r1K7+ONjFpjQ6T4elhmWMLAJHQRJ6cL2HoPTt1rxCilPDwnbmNMNnOJw0WqbtfrYua3qmoa3qUuo6pdSXNzKcl2PT2A/hHtXrHhL41Lp2gWtjrGm3V7dwL5bXCSL+8UdCc98dfXHvXjdFOph4TVmiMJmuKwtR1KctXudP8Sdf0jxL4g/tbS9Mm095U/0lXZSJH7MMdDjr9B+PMUUVpCKirI48RXlXqOpPdhXqHwv+JeleD/Df9ly6Pd3E7zvNJLHIoVieB16cAce3vXl9FTVpRqRtI2wWOq4Kp7Sludh8VfGS+M9atruC2mtra3g8tIpGBO4tlm49fl/IVV+GniKx8K+KF1m9sprsRxOkaxsAVZsDPPtkfjXM0UlSjycnQcswrPE/WW/ePWPiL8WbXxL4UudFsdMu7R7kqHeR1I2hgSOD3xiuF8B+IrPwp4lh169s5byO1jciONgG3FcA8/U1g1X1M40+f8A3DUxoQhBwR0TzTEYnFQrVHqj2cftMaCD/wAivqg/7bR/402T9prRtmY/C2pM3OA1xGBXzLRXIsHTR9V/bWKtuevePfj54p8RWMmn6Taw6DayLtkeKQyTsOeN/G38Bn3ryKkoreFOMF7pwV8VVxDvUYUUUVZzhRRQKACp7G0ur69gsbG3kubmdxHFFGuWdj0A9TUSK8kixxozu5CqqjLEk9B6mvq74C/C+Pwhp663rUKvr9yn3WGRZoR9wf7R/iP4eucatVU4no5fgJ4uokti18EvhZZ+CbJdS1NYbrxBMn7yUfMtsp/5Zx/1Pf6V6cO35Ug/SnD/APVXlzk5O7Z95QoQoQUILQUdOlKOKUdaWoNgoFApR3oAB+VO/WkH0xXzd+1X8aF0lJ/AXhS+ZdRdSuq3cLEG2XA/dq3Zjnk9unU00CRB+0d8blEl14O8G3LNLGTHqGoRuPLQ940I5b3x9K+a4teg0+CRYck5YDoWnk/vMe+3P4dutYl9dbgkdu3ykZ+XgKuOnt9KpyLHGA8rc9OW4Ht71LdytDUm1W5ugV3SE4wScEkd8nueTms29vVYLukMzr/CGyqf5xVG5uGdPLj/AHcfXAOc+9UzIchVHOeCBzU2YF2a4WYrvYg+vbFTrcQrGA1zLIAMBN+Fx6VkS7t5U8HPPakjVmPH4GnYReudQYuTCdoxztyAKrpdXAyfMOT+P4VLFYzSAEKcfSrceluU5BBz0x71PNFIpRk+g6wvrwNiO4lJxnGQBWm+rX2NscpTjlV5B9z607SvD8kzD5TwQST0FdHF4Yd4xsj3HGSQD+dZyrxRrGhNo8/vrq6nkPnTNIASBkAYoRGkA2khhxjHWuyfwjMz4aJlOQASvWum0T4etNZlhGSR3IxU/WY2KWGmcXpWhrNaqjtumzny1yWKgZx9f/r+nPr/AIA0a80extWhVWuijLJZycuDuJ3+zHIyOmFA71iz+AtU0GRdW0pZBIoLSxEn7v8AeHrXpfwpsrXUJYri81A2kuTIJHlybuQg5bnOep49/etoVIz2MpU3Dc9y+DVvBa6GZLcsTd4knEgIcShQuT6E4z+XpXoSngdxXA+H45rXX7W8jR0tbtGjlLZXc4AKtg+2R+ArvVBAA4NaGQ6gdaBS0ANxWd4kj83QryPGQ0LDH4GtOqmqLu0+dfVCP0oKi9Ufnzpn7u5kj54dl/Imt+DOBlcn3rIMbQ65ew4wVupVOfZzW1b8Be9cEt2ff4ZXpxJl6HuaYQcHj/EVNzuxjH0pHYKRx9anodVjOnRsnIzx61lXarsLH71b9wvy/Xp6Vg6qjdVPHP1qoTcJXicuMwlLFUXSqq6ZRBBwQcj1opsQ2kjPHXNPI55r6HC4lVo+Z+H8QZDUyqtprB7P9BKKKK6z5sKKKKAO9oooroPlwooooAKKKKACiiigAooooAKKKKACiiigAooooAKKKKACiiigAooooAKKKKACq2rf8gy4/wBz+tWarar/AMg24/3DSexpR/iROLooorA+kCiiigAooooAKP5Uv6V6P8B/AB8aeJTc6jCx0PTyrXRIIE7/AMMP49SfQe4qZzUI3Z0YahKvUVOJ3/7NXw1EKQ+N9etwZGG7SoJB90f89yOx/u/ie4r35abGiRoqRqqIoCqqqAAAOgHbpipBXkVKjnK7P0HB4SGFpqEUKDTh9OaQdqUdqzOocKWkHSl7j2oAUf0pRSVHd3ENpazXVzIscEMbSSOc4VQCSf0oA89+PfxCX4e/D+71JcLqlyTbaapIIaUj7/8AwEZP5etfn3fatM08t1NILy4mJMrygkuxzn69TXpH7Svj++8d+My23y9OsS8NlEcZAyMn3zgV5Im5nMkhx2wVB5/pQ7FFuSRtn7xkViMhUUBQf6VRdFYFpJCzdAM4Gf60ebiQRp0JOSc5z9agmckcZU+gHNTZi06iOFUlVfPqR0pkTKHHpng+poUvz8jBSMHA6j+lBCnG3O0dc9c1Qh6pvJG3JIzk9c1s6VpwZl3DjIz2rOtlzIrYJAAxXXaDDv2tnK+nrXPWm0tzejFSZLBp67VEbADuCOMVoWunKGDSDjjAxg/WtGKNcgqMKB196sx7MhTx2z3rzZVJM9WnRiWtMt7WNSp5Zhgc8D3rr9Fjt2s/JVQGXoehPHT3rk7dUUgq2COfwrqPC8UM0+ySdQuRyW5BrNNt6nQ4pLY6nTvDsdzaNefIWUkhcAA8/pWzpNtb+X5SxqgyMg9x/nFbuiaRHDYK0M0civjOGyf/AK1R6hppBEsLHPQY6g46VqoaXOZy1sTS28N5Cq4jDqOxySK8r1e+n8FeM7S0F1Da6ZqDFraSRAy28u4ZGey5IP4+1er6NbvJL3DAAEH6Vyvxp8H3GteFbhYLcPcW+Z4CeckD5h+I/UCtqUnCVznqx5o2PYfDfiBPEVlpbSqkF5Dcq80SkMMeW/IPcHIwa70dMfjXyz+yl4p/tK4SzmYM9iiwZJOQjZ29/UEfl619TR9BjpjivSTujzXuO9DR3pRRTEIetQ3gzay56bT/ACqeo5x+6ceoIoGtz4J1uMQ+NdZi6BdQmGCOnzmr0C8Dim+PofJ+JviCMcf6c5x7HBz+tOh3BB0x6V58viZ+gYN3pRLQ+7letRXKZ+boeOlSxtwDwDSnawI4xSOxGbcyHYFxjjis25PylZOuOo7/AErYu4V2+h/OsS/UsTzjvx2pCl5mdcnyyMfn6VYMKyWysvDDt6iqZDNIVIyPetOz/wCPf1I7da0p1ZUpKUTzMbl9HMKEqFVaMzqXtUtygB3gYBqKvpaNaNaCkj8GzXLauXYmVCotvxEooorY8w72iiiug+XCiiigAooooAKKKKACiiigAooooAKKKKACiiigAooooAKKKKACiiigAooooAKr6iM2E4/2DViorsbrWZf9hv5Gh7Muk7TRw9FFFc7PpQooooAKKKKAsXdC0u+1zWLTR9NhMt3dyrFEo6ZPc+gHJPsDX214E8M2PhHwvZaDYAFYEzLIBgzSn77n6n9AB2ryX9lbwWLXTp/Gl/Die7Bg08MOViz87+24jA9gfWvdR+tebiqvNLlWx9rkeBVGn7WS1Y8U4UgpR1rkPeHD2p45popwoAWlHSkHWl9KAFHavKP2m/Ekej+BxpKyES6nJsaNXKtLEuCyccjdkLx2J9K9XFfKH7aGuPa+I9HUGM+SkxjVkOQ2FG79f0pofU+ZfGE8t14gulaRWYSHzCp+Ut3A9AO30FZHVOW2r1BPYetPVlYud3OSWJ5J9vrVWaYS/JuVRnJOMkmo3GQmRpHCoCAD2yfxqQM2clQx9Twali8pR94+pwMmmG5ZnXaADnGSAM89TTYtCZ7v9w8JRDuGMgkkf4VXtopbhz5cfCjLZIAUep9KZLJ50pHU5PIGATVkL8iw79q5BwBkk+poegWLkX3RGOQByeoPPWun0BtpXaMjPToCa57T7ZmkCrluxJOfwrsdDsmhUNz6nPfiuSvJWOvDwk2jWDHywzLj0A7U1D8+5jgZ5p8wOMqD0wc1i6jLdMWt7fBXGQRnIOa4lDmZ6EpuB09vJZRgNcXC46gBhVv+3tFtFJVirYz8uCSa4q00m4YfM5dz1JOQPatKLw3uTfJJ83bH+ea15KcXqZe0qy2R6N8PviBFb6itvLcOsUjbSrYI+vtXt9jNDqloLi0kDNgFlGCDXyZbaW0MwkU4ZSCcDFet/DLxJJpsqQyuSp4OT2qJOKehrFSkvePYIZI8q0bKsyg8cYNXRqdrcwOtxsiZRkkkAYrgNZ1xUlLQSKoJJGOePTFch4s1q6uLYQwuyknBCnqP8mjnTdhSpNK47wjptv4N+Ns91pLxnSNXVzGIwDtkxuK/mMj619eWbb4A/wDewQPQelfFmnQ6m1nHcLHI8ljMtwCP9kgke/ANfZfh65hvtEsr6D/V3EKSr9GAP9a9KjK8Tyq0XFl/tRigdKWtTEbSP90/Q07FJ29KAPiD4vx/Z/i9r64xm4VvTqi1n2zFk4/Wt/8AaAg8n4y6pkYDxxMB/wAAH+Fc9bHbEew9xXBP4mfe5e70Ilks3A7+1JtZQWz/APXpo3NgjkU+TOB3HfNQeitSvdsywN8xB9KxrpdsYbdyeeK2NRXcgA444rGnY7yuDgDANNkzM5eJemTn8q0bH5QyN3B5qkFOQ3bvmtWz2tED3+tJ7GVNalDUPlg+XjnP0qlBKs0QdffI9DV/U1Pklfeudiultb9Y2OI5TtJ6AN2Nd2Ar+znyvZnx3GmULGYb20F78fyNaijvRX0J+LWPSbzS9Ss8/arG4jHXJQ4+uap9q9xI+XGMjuKzb/QdIvsm4sIS56ug2tn1yK/J8B4qQdliqPzi/wBGfeZh4UySvhK3ykv1R5BRXe6h4Dt2BawvZIzzhZQGH5jFc3qfhjWbAFpLUyxj+OE7xj19RX3OW8X5TmGlOqk+z0Pg8y4OzbL7upSbXdamNRR0JUgg5wQeMGivpYyUkmnofMyg4tprUKKKKokKKKKACiiigAooooAKKKKACiijFFgCiijtRfuNK+wUUgZWJCsCR1AOcUtJNPYGmnZhRRRTEFI67kZfUEfpS0DrQOOjODb7x+tB6VJdp5dzKn91yP1qKudn062QUUUUABrd8BeHLjxZ4s0/QLfcv2mT97IBnyohy7/gAfxI9awq+kP2UfC/2XRb/wAWXMY829Y21oSOREh+dv8AgTAD/gJrKtPkhc9DLcL9ZrqPQ9rsLW2sLKCys4VhtreNYoYwMBUUAAfpVgfSmr1p4/WvIbufoSSikl0HDpTlpopwNIY4HinDpSD9adQAq9aWmj6U4dDQAv6V8Iftk6pLffE+WHzP3NlGYUXBHzFiSfft+VfdrnEbdAMHk1+dP7TGsDUvitraRlfLiuSAASeSq8/oM/U0+g0eXlsRswPPTr3xUcabQWZcknp0/OpHZdgVQQMkknuaZKduE79/TNSguOJ2pwBknr049Kr7WZh6+nSpiQMZPABH40jyH72Nuen+NMQKqwnGQW6ZHarVlGzyjHfjp0qpCNxzya1tEZftAViM5zzWc27FxSujo9HsxHEPlJOBn1rqrVQqBcY4A5rF0xoxtyynGCMnvWx5uFLr6dRk4rzppyZ6tJqMdyU427fw98VXVYom3KBkkjn09agkvY41+ZgD15YAZzVCXUbdn5lUgDohLGiNKdthSqwW7Olsm3MCuAMDAAxXTaXYx3CBercEDvXFeHNUa7vBJb2cKWCQvNNJcszOFjI3FQpA7gDJ71oy+LVaYKtxexWrHCQW22MHpnJQLnqOpNP2DvqV9bglodVq/h6WK2MxQxnHVhtGaxLKaaFw21vlOCQCR/8AWpuharoOrawmnwaOouDlSLlQzFgOuSTnpV6/jh0y9Y2yG3cMRvgkZAD+HWs3SV7FwxHNsaiXzTxbt2CcDOcgmltJVm44Azgnr+NUNVuNYsrWCKOxtb975mA89fKePC7t4KjkY9qqeHri7vbw2IjtrdktmmkmZjJvYEDCg4C/iD0peybe5q68bbHsXhbTrcaV5u6NVwd7FgBjHJr3D4fS26+E9PgWaIlIxGg3DkDp9a+N28QaXpeswHXZobhWGA16WlAXI4C9APoB2r1zX/HXwz0j4UrNDJpEWuToWtI7e1V5CfMxuHHyggHriu3DxcXY83EpT1PpDtSV4B8D/FXiC9v9ItlvhLbXpMkkMszSBYQrZwDnY24DgNjkjFe/noOK7Ecc4crsFIfWlooIR8eftOReV8XZHxjzLSJvryR/SuOtTujC+3PGa9B/aziEfxJsZjj95YjP4Of8a8705vl4HHvXDU+Jn3OVtvDRL8fy4+XmnyLuB7cU4ruAx0wOnWlP3Tx/jio0PViinKOmcECsS4/4+CmMg59q27ngHtWQy4mPmLz1zQKS0KN0CNqrwec1esFymO/5Zqnc7fMHf0rQsl4DKPr9aTIja5S1QckN6fjXF6+uSfXsRxXb6x90kgk9OK4vXOQfXP0pw0ZyY6N4M1NDvPtmno5OZY/lk+vr/n3orA8OXX2bUxG5xHN8p9j2P9Pxor6LD4iMqa5mfh+d5TOhi5Kmrp6n23RRRX8lXP6EsFFFFNNrYTSe5R1LSNN1FSLy0ikPZsYYfiK5bU/Aanc+m3hB7RzD9Nw/wrtxRX0GWcUZnlr/AHNV27PVHz2Z8LZZmS/f0lfutGeO6po+paYf9MtXjXs4+ZD+IqhXuJAZSrKCD1BHB/xrA1bwjpN/udIzaSnnfDgAn3Xoa/TMo8UKU7Qx8Lea/wAj8yzjwuqwvPATv5P/ADPLaK6HWPCOrWAaSJBdwjndEPmA9161zx4JBBB7g8EH+lfpmAzXCZhBTw1RSX4n5jmGU4zLpuGJpuLCiiivQPOCiiigAooooAQ8An2JrHk1iT/lnCq+5JNbD/dP0/pXLxRtLPHDGAXdgqgsACSQMZPA615eZV6lLl5Ge1lOGp1nJzVyw+o3jf8ALXaPRVFV5JZJP9ZI7fVia2tX8IeJNJ8Q2fh/UtJmt9TvNn2eAureZvYquGUkdQR14qHxb4d1LwtrDaRq/wBnW9RFkeOGbzAgbOAxHQ4wcehB71406tWXxM+iWDjSV1CxtfDXwh4k8VG//wCEesra5+zeX53nXAixu3Yx69DXZH4Q/Eof8wXTv/BgP8K848K2lld/aftni6Lw9t27d8Mz+d1/55dMY7+v1r0e903Sz8IdOgPxJhSJddmYX32a6IdvJH7rGNwI6+nNdFLF1IQsmbwyzB1k51Ia+pDd/Cn4i2lpNdTaRpyxQo0kjC/BIABJ7e1cVazC4to5lyA6hgD2r1r4H2Nha2vi1rTxrF4gZtJbMaQToY+Gw373g+nFeP6P/wAgu2/65rXpYHETqSakzxc+y/D4ajCpRja/nctUUUV6Z8scdrS7dUuB/tk/n/8ArqnWr4nTbqef7yA/5/KsrtXO9Gz6Si700/IKKKKDRFnS7G41PU7XTbNS9xdzJDEAM5Zjgfzr7p8P6Xa6Hodjo1kuLeygSCPHcKByfXPJ/GvmX9l3QP7U8fvq0qboNIgMq56ea+VT8huP4Cvqdf0rzsXO8uU+y4fw3LSdV9R9PFMWniuM+hHDrThSKORTh0oAcBiloo70AKOgpRQO1L3oAq6vJ5WkXkgOCtvIcnthTz+lflj4jvpdS1m91CdsyXNw8rHOeSx4r9UNRjW4sLi3Y4WWNkbjPBBH9a/MT4jaHL4f8X61oky4ksr6SEdANuSQfyI/On0GjmRjADN06ADrzUTkZLHB6n2qR2wDwPr6Cov4R6danULAvQM3PoPSg/OAeDn9KZI3PoOpH9KB9wN78CmKxKm1Scy5OOwzip7XyzcKqLLK/OAOM1XiT5D2z1rd8JtFBqiySR5BGAe496mT0ZUVdo2tF0fxBNCzW0SW8a4DFm5BP0qe60bV48/6SlyeQTuYD8q7mG+jayTZIp3gF1Uk4OKqxp5hJGMk9ucDmuGVeSZ6UMNFrVnDNpt4M+aQDjoEzVSe1m80Rq74zyeBgV6JLag8Nnp6daYNIhchsDJ9B0rP61LqafUo20MPwHYxq+rg3LrnTJVUMMhBvRiffpWlLptrqEMMcmqrC8ZOHSDOR9PwroPDWl2tvqkazNHFFOGgkkc4VVcEZPtzXR2HhmWzc7tMEkanAnjxJG/uCvUU3Vb1RLw0VpJHOeHPDFvBrNlq1jqU8kluwB8y3G1xg5J59/8AOKteNrgWxF01n5jGUsYixCuM9M9q7KHT7ryT5CYfPChCCP8AGqGs6FNNbrJqDCOGPJJkwAPYDqTUe0k3qawoQS90m+FVs3iDU3uL6dYbVLWZba2JLojyADC56YANYt54O8QZltrh5bZ9ImnkAVtwmQlc7R/CcYPPXFaHgy+jsdZVY4/LiJA2dAF7V7PqECrc2mpJGHWeHy5f9oAEfyP8qaqXlcJ0+VWPlrUdN0vWNbWTWNUvYCoClREGGB3wenQflXrunfBbwdffCaTxRJrGp6ibWNvs0QZY0Vg+MEjJbqO9bes+B9PuZyzWEN/GMEOgIYL7jqK2VsJtL+G+q+HtNgkEV1sdYcE7CHUkj6gVvTrSvqZOjCTVin+z1pdta+OLSOCHH2bT5CCWJIBI/wAa+jO1ePfs8eGNUsG1DXtWt5bdrhRDbpIu1igxzjt0H617DXZC7Vzkxzj7ZqOwnfpxQaWkNUch8ufthQ7fFWiXGOWt5FJ+jL/jXlOmY2jnvzXs/wC2VCRP4fuRx88qfov+FeLaQ27bnrXFW0mfa5PK+GRvwr8vp+NOWEbj1plv0FWAMd8/hWaPYTKc8K8tt7d6xNS2oN3fpXQXf3Rxmua1X5nK+9JlPYz2jHmHnPAx3xWhp3CE4zWegOOgHbmtTTlVUG44HpU9DOLSZT1ttsR45ritdGVDYyP5V3WtxqVB9OorjtdVWQ7eRVQOfGL3TmH+UhlyORgjgiillXn8eKK3v5nzs4xb2Puyiiiv5lPsgooooAKKKKACiiimAVm6xoWm6qCbq3HmY4lT5XH4960qK68JjcRhJ+0oTcX5HJi8Dh8ZB068FJeZ5vrXgvULTMtg322HrtAxIB9O9cw6tG5R1KspwQRgg/TtXt9Z+saNp2qoVvLcM+MLIvyuv41+n5F4mVqVqePjzL+Zbn5fnvhjQrXqZfLlf8r2PHqK6fXfBt/ZbprJvtkA5woxIB9O/wCFcywKsVIIIOCCMEH0r9cy3OMHmVNVMNUUl26n5BmeTYzLKns8TTcX3Eooor0zyxG+6fp/SuUKhgQRkHIrq2+6fp/SuYthbtcxC8aUW3mL5xiAL7MjO3PU4zivGzfeJ9DkX2j6o+HDN4j8BeH/AB5q2my3Wu6FZXcdkuQGvAF2hx7kLj6kn0NfLuq6hd6vqdzqmoSmW7u5Wmmc92J6Y7Dt+Feq33xfhj+IfhvVNEsrmz8O6NbfZPsZADPG4Ak+UHGQFTbz1Xrya4P4j3Xh2/8AGF7qXhfz0068bz/Jli8swyHO9QOeM8j647V5c2mtz7HGVYVKa5Xt+PmVfDV9odl5/wDbXht9b37fK230lv5WM5+597OR19PevRbzV/CI+D+nTnwHK1mdemRLT+1pwUfyRmTfjJyMDb04rjPh7N4ph+3f8I34istGyY/P+038dt5v3tuN/wB7HP5+9eo3Vz8Qf+FYWLp420pdROsyh7s6xCEeHyRhN/QkHJ29eaUdmThfgf8Akh3wK1Dw/eW/i5NF8KSaLIuksZJG1CW48wYbjD9PrXkWkf8AILtf+ua17n8Jp/F0tj4qHiPxNYaxCNLfyY7fUY7ko2GySE6V4ZpH/ILtf+ua16uWfEzxOJv92perLdFFFeyfFHP+LY/nt5fUFT+f/wBesPvXUeJ49+nbwMlHBz7dP8K5Y9axnuz3sFK9FBRRS7WYhUXcxOFHqfSpvY7Ipt2Pqb9lzRF034dPqjriXVbl5c/9M48ov6h/zFesj8qyvCelpofhjS9HjHFnaRQn3IUZP55rWFeNUlzSbP0jB0fY0IwQ4fnTx9KYvWniszpHCndqaP1p4HFADqT1paUUAA6U4dRTacOooAXt0zXxX+3L4P8A7P8AGFj4oto444dViMVwcgEyx4+b3ypA/CvtTvXz3+3fZ28nwktb5gBLb6nCkZI+YblfP8h+VUgPhOVjuAz3wK0tP05ZLJ724fbHkrGO7H1rMf73sAa6TyWk0XTFHIdWHHqXNY1JNI2pR5mZrLH9kP7kA9FJ6moo7faqKy8gZ9uvFdDqumx2t0FeQiJGIJA5IrJBWZI2A2ndtwOeOf8AP4VCldFTptFCVPLwe3frVvTZds69BVprfdaSnqSxAz67azbI/vR64x+NVe6ISaaPQNMmP2cEnHTOOmP8a6HTLqMMTIxbaRgVyWlH9wDuyvQjvW1aYDnHPGPSvPqaM9Sk7o6OaaF4ySVDZz1756UyK42jIOT0wBnmsokDjt3J7VNayBAuW9cA9B/jWEtTrhJJHZaRZwzBZr642jJ+VVycH+VdnpjaLbEeW04OR9x9pz615fa3jIB82Dnnk5NbdhdYKhWIBODkknNClys0cVI9SOpWbWrbBMSBkmSYkkV5l418Qw/a/s8a5OSQgOSfetC4uZBYsFfZyDkemOleWanfSr4nk5JYKDzz1pqTmQ4qJ6H4Yhy4mui0RzkZ9M8V7X4euv7Q0SXTiNzom6PJzyAeK+aZPFiW8sNu9wiysBiMsNx969B8DeMBDcWriQjDgEeo9KSTgxNKeiZ3Xh7X0mm8s3TrjIAIBIPp+ldrHeo8ClJj5y4YY6GvEvEt1a2PjXUEsX/0czCSPbyASASPzJrsfDetB41/eMx4Jz2pwnbQmpSuuZH0ZpdwLzTre5H/AC1jVj9cdKs1h+A5/tHhu3bqFLKD+P8A9etw9OtezB3imfPzVpNBQaKD0qiT59/bKhzoGiz44S7IJ+qH/Cvn3SmOR6YAxX0l+2HCX8BWcveO+jOfqCP618y6W7K4z0rir/EfYZJL9wdVbZwKuJwBWfaNx61fjIx/+qoR7sSreNtGMgd65+4G6cnORjk46V0V/GHXjvWRNGERuOOhqWNmKyKDw3fPWtK1+ZBxgjH51SkTD9senrV3T/mRvc9am+gRjqM1Jf3DMRnjmuH1bhG7DJGK7XVpNsDD2xXGa2paAHocnPvTgc+LXus5ubqR1P8Anmilk6kdzRXSj56W591fWivVZ/CGgy/8uez/AHHK/wAqzbnwFYNn7Pdzw+gOGAr8er8A5lT+C0vn/mehT4gw0viTR55RXXXngPUEJ+zXUEy+jgqf61i33h7WLMnzLCVlH8UY3j9Oa8HF8O5lhf4lJ/n+R30sywtXSM0ZdGKVsqdrDBzyDwRSV40oSi7SVjtUk1owoooqbFBRRRSAKKKKACsnXPD+m6spaaIRz44mjADfj61rUV3YLH4jA1FUoTcX5HFjMBh8dTdPEQUl5nlOv+GdS0ndIU+0W/J82ME4HuO1Yg6da9wx2PP171zPiHwfZX26ex22lyeSFH7tz9O1fr3D3iVGdqOZKz/mX6o/IOIvDOUL1std1/K/0Z5o33T9D/KuVPGc8H0NdtqunXum3HkXkDRNk7W6qw9Qe9UmRHHzorfUA1+l1IU8wpxqUZ3R+aUatXLakqdaFn2OVpa6KSws5OsCg+oyKryaRbt9ySRT+BrhnldVbHpQzihL4tDS+HeleBdS+3f8Jp4hvNH8vy/sv2eIv5md27PyN0wvp1NeizWfwSl8HWvhhvH2p/Zre/e+WUWrby7Js2/6nGMe2c15bp1kbQyZkEm7GPlxirmB6VvSy18vvGv+sUKPuxgmu56l4Nv/AIQ+CbLXX0bxpe3txqFi1uEuLV8A4OMbYhjk968k0pWXTbdWBBEYyD1Bqzgegortw2E9jK9zy80zh46EYclkgooortPFK+ox+bYTx4zlCR9f8iuL74PWu8/lXE38XkXssX91yKznuetls9HEgro/hnpY1r4haDprrujlvozIP9hTuY/kDXOV6h+zFZfavirDcEZFnZTz5PTJAj/9qfpWFV2g2e7gaftMRCPmfVxbcxboSc06minCvFP0getPB4pg604UAPHSnjrTB0p47UAOoHWiigBw6Uo/Omj2pw/KgBw6GvF/2zbCO8+BOrSMButZYbhc9iJAM/8Aj1e0CuZ+KuhR+JPh9rOkSRiTzrVyqk4BZRuA/MCmgPy0l6Ngd/pzXU+G/wDStPsIgctHdFSPbIP9TXM3MTR7kbhgSCPcf/qrf8CXaQ38lu55yJI8+oB/xrKsnym+HlaerLXimdpNTkj6AMcioPDlqtxqcVrJtwA0pBOM4HSrup2zXGomWIoS5wQxwOvWn3vh++s7lZobmN5MAgq2MH+tcylaNjsnTbncZrMUtvbFUhDFyxz0AJzkVzmn2zrdqrjBPOPb1r0OFfOhNveIjPtHmAHI345rMTS44LsyBcFjxkkkD1pQrJKzIqUG5JobaRskK43ZPUeorXgk2vwMHPUetRCNFAA/hwAPXirEUfzdx1PHrXPKSZ0wi0SBvMJHYnjPWpk2gD5SecgdqiKbSOTyMZx0qVMbAvbrk9TzWTsbq5YgmYP0I7ng1radcLvCk53AkZzkmsHdhhyTyBzV+zkZX+U4PAxUSNou7OpabdEI85BIzz2rkfFulq+qC5izFJgYwOCK3YLgRyLubI4ye+aTU7q3uepzgAZBG40UroVSSPNNU8Mm7vDdrKVmOCWycZHpXq/w28E6pcGCa9uRFGjISAcsyEfeFZEFvDE5eWRQuMEnqK9J8JeJvD3mwSi+ETQw7JYivDrjqPXpXTzc+jMY0nH3kcv8RtNuNB1qOVcm3l4BPcitDwlqGZFGfTocV0vxBWz8ReFJbiwk+0LEC8Zx8ykdj+VcT8P7Ga8vYIY85d1UE9OSP8awnCzRsqnuu59efDBGXwZZSMuDLukGfQk4/SumPSq+mWcdhp1tYwjEdvEsa/QDH9KsHtXtQVopHzk5Xk2JQaKD0qiTxr9rePd8L2kwMpdQnn/e/wDr18r6Zzg5z719bftTw+Z8JNQbH3JIm/8AIi18laZjcOcdK5K/xH1mRP8AdNHQWjcDnPT8a0IW4xnuazYPug7sn09a0IOo5xx0rBM+iWw+4+YdBx3rIvQMevUc/WtiXoeKydRPyn/DvTZWiRhzt8xA478VoWA+QAjPFZknE5z64/8Ar1raWu5cZx7+tSxR3K+sR7kHcZrktcjxEVxgZ5rttTXCe9cdr+dp9Oc570o3uZ4qN4nHS8E5/P2opZ/vGit7nzc46n6vUUUV2nzAlGKWigCjf6Xp98u27tIZfcryPxrldW8CRNmTTbgxntHLyv59f5129BryMfkeBx6tWpr16nVQxtfDu9OR41qejanppJvLR1T++vK/mOlUOPqK9xkVXUqygg9QRmue1jwfpd8WeFTaSn+KPoT/ALvSvgM08P5xvPBzv5P/ADPoMLxCtq8fmjy+itvWPC+rablvJ+0Qjo8QyfxHX+dYlfn2My/EYKfJXg4s+ioYmlXjzU5XCilpK4jcKKKKQBRRRTuFiC9s7a9gaC7gSaM9Q4zz6+1cD4j8G3FpuuNL3XMHJMZ5dP8A4qvRaK+kyLifHZNUToyvHrF7HzefcL4HOqbVaNpdJLc8OPUgjB6EHsaK9R8R+F7LVQ00eLe7/wCegHDn/aHf6/zrznVdNvdLufIvITG3JU9VYeoNfvfD3FuCzqCUXyz/AJX+nc/AeIuEcbks25Lmp/zL9exUooor6o+TsFFFFABRRRQAnauZ8UQ7L9ZAOJEGT6kf5FdPWX4lh8yx80DJibP4H/IqZq6OvBVOWr6nLV7h+yNbBvEHiC828xWkMYP+85P/ALKK8Pr6D/ZCi/0PxLPj/lrbp/465/rXFiHamz7LJo3xcT3sd6cP1popw615J98PH504U0dactAD1/SnD6U0dqcKAH0Ug6UtACjt6etOFNHanD2oAcKMKeGGV6EHoR6Unel/lQB+XfxZ8Pt4a+IviHQzyLTUJVQ4x8hJKn8iK5VJJbedJ4WKyIcgivrz9uz4e2sdrafEKzMcUpkSzvkC4MpOdj+5GCPoBXyPIowec0Ma7nVabfWurKpRliuR96MnAJ9R611KJJMieYFDZH8WQBivJdrRTBgSp7EcV2Xh66eeALJO+4HGc5JFclWkehQxF9GdLK0cYG3h1Y5J7jNNkw2DnI7VnXPnQsAW8yN8YJ6j61dhb9wF6nAyc1yONjr5kwLfvAc8gYx6VbtvmHzA89Oaoou1jzjtVmNyp67R2796l2CL11LrR7kPOeTwOppo5wM446dqQSjAGcDOaaGw5+bI7cYxWbNUEq7Vzj1zVmxkbHAJHXJ7ChMSQ7eo7/41asY489AOwI7VD2NEkmiO+kVYlmZgsSgksSQMetYC+JLeFyI3EhPAzgE+9dB4jsRe6dLaqrEFcEg4J9q4FfDcUEp2ljzk56gVvQjBrUwrc/N7prPqUl3ZyXbX8YKAkR7gWOOvFQT3y29qt5Y6tFJMyOSHBQoAOn1PNW9EstPtbgySxzMxABZHCk813Vpo/g2+it5L7TZL4ZORPMQU49utdSjFGfLWktzL+DniXUWE8T3Bmt5SAQeecH8jXtvw302OPxLpxVOJbmMgAdtwNch/wh+iafYPqWg2K2cciKxjjJK56Z5+lel/CG3N34o0njhB5hxnoqn+uK5371VFSdqTbep9C0UlBr1jwwNJRQelAHm37SkXmfCDW+M7YlYfg618aaax3DnHIBr7a+PMXnfCjX0wP+PRiPwwf6V8R6c22RMnAODz61y197n1GQv3JHUWuAozmr0XY5qhAdyBeM9quwNwAeDjFc59PGxYP3Pf27Vj6nnB6j3NaxdSCoznvWbqK7umD3odxvY56c7ZOuK19JYbO9ZFyP3p4z/OtTRT+X9akUdGT6p80XXH1ri9fxhuOMHiuz1X/VnsOma4zXRkHkf5FEdxYi/Izj7n754/Cii5++frRW6R81U+I/V2iiiu0+WCiiigAooooAD0pMUtFADSMisLWvC+manukaLyJz/y0j4Offsa3qDXJisFQxcOStFSXmaUqs6UuaDszyjW/C2qaYWkWP7VAD/rIxyB7rWFx617mR69K5/XfCunanukVPs9wf8Alog6n3HQ1+dZxwAnepgZf9uv9GfR4PiBq0a6+Z5ZRWrrmgajpLEzx74c8TIPlx7+lZVfm2LwVbCVHTrRaZ9NRrwrR5oO6CiiiuQ2CiiikAd6r6jY2moWzW95CssZ7HqD6j0qxRXRQr1KNRVKcrNGNehTr03TqxumeYeJ/Ct1pZe4t91xZ5zkD5ox6N6/Wudr3E4Ix2755FcX4q8HrIGvNHQLJyXtxwG919D7V+zcKeIUavLhcxdnspf5n4txZ4dypXxWXK66x/y/yOCopXVo3aORWVlJBBGCD6Gkr9ajKMoqUXdM/IpwlCTjJWaCiiiqJCmTxiaB4m6OpU0+igcZNNNbnCTIY5WjYYZTgivon9kRf+Kf8RN3+2wj/wAhtXhPiW38q+8wDCyjd7Z7/wBK91/ZEb/iQeIl7/bIT/5DavPxStTZ97w9NTxMJdz3OnimD+lOHavKPvR4p4pg6Cnjr6UAOFPpg+tPHSgBwpaRelLQAo7UopBmnCgBwpRTRSr0oA8Q/bht5JvgJdyRZP2fULWVsDPy7iv/ALMK+BD09uoHvX6cfHHwzJ4w+E3iLQIf9dPZs0OBkmSMh1H4lR+dfmbBbzSTi2WFjMSFCAc7vSq6AVnLAfMMjuMdPetjw7OI5weSDwc9qz54niV1lRkKnDgjBB9Ku+HObpeAQcA1jVXumlJtSR30CLJErNypAx/jUdwqxnK9M8irdsI1tl28DHI7/SoL0HaW/DFeZzXPYsuUplhv3KSD3Bp5k+XqByDUL5yO5NRs/BB4PTmm7EF+KddvLHp3p/mrkbeCeorLSYqCuSfehZfmwTxxS5SlOyNyCbBHOBjAwP1q3ayZIXdn19MetYCTE4AP055q/Z3GHHP1Pas5RNozudNbyAuBywxyRiq2o6bFcE7V2vycjuKihmVQNr4PqMVq2DfaAPl+bODjtWSbRo9TnTpLKQ2Aw7diK2vD2m+dOqMdgyMgc5Ga6TTtH+2HbGMsOgPpW1pWheVdj5NrAcgjk1fO2NLlOoljX+wxDGuI/LCj6V3X7Pelv5t9qjL+7iUW0ZPdiQW/p+dce0ckei7Y4y0hYKijkliQAPzIr3XwNoq+H/C9lpuB5qR7pyO8jcsfzP6CuzDQ5pcx5eKq2jym5RRRXonmje1FBoGaAOZ+KVuLr4f63ARndZSj/wAdP+FfBVowJTjJGK/QXxjH5vhjUY+u62kH/jpr8+bRf3h9Rx+tc1fufQ5FL4kdRaSfuR6ir8XUHGPrWVYtuRR0+nateP7gx0681zan1kR5ZQ2D1I/Kqd8Pl654q067nDZyR0qvfHMZ6Y55FDLObvP9bnHHStDRvlPJx71RvAPUn0NXtG5/MdaliXxFrUsGI4OOCc+tcbrv3Dzx6V2epf6o9enAFcdrgBVuKS3FXXuM4y45c845opbwYdhRW6PnJtpn6t0UUV3HygUUUUAFFFFABRRRQAUUUUAGKMUUUAMkRXQq6ggjkEVyGv8Agu1ut0+mkW0vXy/4GP8ASuxxQBXnZhleFzCm4YiF/wAzfD4qrh5c1N2PE9QsrvT7gw3kDxPzjI4I9QarivadRsLTULcw3cCSofUdD6j0rz/xH4PurHdPp+65g6lDzIo/9mr8nz3grEYO9XDe/D8UfWYDPKda0KujOWopSOcYwehB7Gkr4WUXF2Z76aeqCiiipGBooop3AwfE/hq11hDMmIbwDiQDh/ZvX615pqFnc6fdta3cRilXnB6Eeo9q9prP13SLPWLTyLpMMvMcg4ZD9a/ReE+Oa2WNYfFPmpfiv+AfnPFvAtDNIvEYVctX8H/wTx6itDXdHvNHuzBcrlST5cgB2uPWs+v3zCYuji6Sq0ZXi+p+AYvCVsJVdGtG0kFFFFdFjmM7xBb/AGjT2YffiO8e/r/n2r1X9kSX/RvEtvnkSW8hHthx/SvOyAQQRkdCPUV3P7Lh+w+MvEWm9prOOZM9wrnn/wAfFceMjemz6vhbEWxUYM+hhTxUdPrxj9QJB3pwpg/SnjpQA8dqcO1MHWnDrQA8dRTqaMZp1ACjoKcKYOtOHWgBR1FOFNHWnDvQA8Hmvkv40/CXRfAPi+7+J0SCXQLeVLyfTwwUiYsAEUnqGY/qfSvrMdB2r5O/b98aIsGjeArOYGRm/tG/APIAysKn83P4CqQHzf4zi/tTw4vjSZVt7zVNSuDJbJEREiAjAjPYDJznk/hWJ4Q3faC+OFIzXofwkk0nxN4S1LwPr5IjST7XYyKQHjJwHIPbkA/ifWuT8QeF9W8Ca6sN+plsZyfIu41OyVR2/wBlh3H+NRUjeLLpu0kdXBIGjO1ucU2Vtw64rPtLgNCrqwKkdQanEnHJ4+leVKNmetGV0gmXn6c5qlP98AdRU00nUBuOO9U5WYv6DH0NOKG2rEb8P6elNZm47n1FDSDOCc+9ISpHyjA9q0sZXJEkbPJ/z6VcgnYYGQelZn/66kjZhznOOMe1JxQ1Kx01ncLsHQdvWtiwumhIkVgTwSPWuNimdQMZB6dO/rV+y1JuFY4b3rGVJvY6I1e56PomuRiRdzc5C5DEHrXZW+rjzlaN12gZOTyRnpXiaXjLOjx7eueDgiuq8Nz6lquqWtjp9s093PKI4Yo8nfz/AC/wNZezlc19pG2p9LfCCxt9Y1M3jAvBYYkQEcGQ9PywT+XpXsWK5v4deGY/CvhqDTfMEtwx8y5lAwHkI5x7DgD6V0lexQhyQSPCr1OebaCkPb3paK1MRPw5pKU9aSgClraeZpdymM5jYfpX55MvkajPGc5WZ1x9GP8AhX6KXi7raVfUEV+e/iW2+z+KdWhbgx3sy4/4Ga58Rse/kXxyRe0xtw6962I2JCr2HQ4rF0pdqnuOO9bVsu7Hr61yo+tiWk/DHrVW9/1ZwMeuKuou5fX3qrfcI1G5puc1qON3rVvRupxxVS/+/wDNxzmrWlH5jzgcClsJaSLmo8x+nHXrXJa19w8ZFdZqLKsIwR0rldZ5jPzA8ZP0qVuOr8LOKvR+8b6nmii9/wBc3YetFdCR83U+I/Vmiiiu0+TCiiigAooooAKKKKACiiigAooooAKKKKACkIpaKTVwOa8R+FbPVN00WLe6/vqBhv8AeHevO9V0280u4MN5CUP8LDlW+hr2g1V1GxtdQt2t7uFZIz2I6fSvjs+4Qw2Yp1KS5an4P1PYwGb1cM1GWsTxXt15o610nifwrdaYWuLXdcWnUkD5ox7+v1rm+tfj2Y5bicvqulXjZn2WHxVPEQ56bCiiivOOkKKKKQFbUrG11Gze1vIxJE34EH1Hoa8v8TaDdaLc/NmW1Y4jmAwD7EdjXrNRXdtDd20lvcRrLFIMMrDgj+n1r7LhbizEZJVSbvTe6/VHx3FPCWHzui5WtUWz/RnidFbvivw7No0/mRky2Tn5Hxyh/umsKv6Ky7McPmGHjXw8rxZ/OOZZbiMuxEsPiI2kgrs/ghJ9n+JtnJkA3FtPbN7gqHH6xj864ytbwdff2X4t0q/JIWG7jLe4LYI/U11Vo80Gh5XXdDF05+Z9UCnimH5SRnIBpw7V89ax+1J3V0PHanrTFP5U8UDH4p4pgpy0AOFOXpTR1/SnDgfhQAtL3pBS0AOpwpo5rK8XeJNH8KaHcaxrl9b2lvFGzgSyhDKwXOxc9Sce/WmBi/GD4i6J8NPCEuuau4lnYbLKyVwJLmXH3R6Adz2H1xX5xeN/Euq+L/FF/wCI9am86+vpTJIRnaowMIo7KoAA9gK1/ix49174heKJ9e1u4LMSVtoASI7aLPCIO3bPqa4puvzHnPrVLQNySC4uLW4S4t5HhkXoyMQfpXufgPxfo/izRh4d8R2wuI5kVZY5Dg7gPvo3Zh2P4HNeEE57g8+nSr+gXn2PUEfcMFhgEkAnPT29KasLU77xt4P1TwLdC4gkfUPD9wx+z3QXlOfuSf3WHSs+KaO4h3QsD3Iz09q9V8J+KINQ0yWx1K2F5Yyjy7m2mIypI4+h9G71xfjf4d3eiI2ueGpZNQ0ckkoB+9t/9lh3rmrYdP3onXRrNWTOZnY5x0HoapvIcj29aVLhZ05yGxz6io3VscYYe1cijZnS5XGFuRgknqeO9IJMcZweR1oC+hAPXnqKaY+pAyOtXoTqTpIGAz1x196kRhkY6YxmqwVs/dzzUyq3YEjPNLS5SLUUnPXI6AVKUWQjgDvxVVFZeNp69hWjpkEk0wCrnkDA61N7F3ZZ06wnnkHl7mwATjkAZ6/rX0d8CbKw8DagmpX0cc11PGFe4bDLFGT95fRTkZbt0PWvDtM8m18djT57qW3jFvCRJD9+Jjn5h6jOM/h6V6v4Ukl0vW59HkKnbtleSIb2kQg/vIt3GzB+YfX1rtoU4uzZy1p6WR9Ial8QPDOkailhrF62nSSKHhknQ+VMp/iVxkGt3SdY0rVo/M0vU7S9TGSYZlfH5V4d4jsfDuoeE/7F1aZhCQZtOnhO8274PzR5OQnByh9D6Vxeh+FtH0mdbiTxNrCXCZzJbAW4U5657d+/8JrqcKdtzh95M+tKD0ry/wAG+No7eFbO81e41EgARm6RRKOnVl68EdRmt68+IWiabOkOsR3VgHyY5ihkiceoZf6gVkot7DbstTsKKxtJ8VeHNVIGn61YzseiiUBvyNbBORkHI7EdDSaa6AmmNmGYm+hr4I+KcP2X4n+IoNuAL52A7YIB/rX3u33fwr4Y+Psfk/GLXFC/fdG/NRXPXV4ntZJK1axk6Uw8sevArbtPlHPIPfFc9pjfIOeT610FkcgZP+Fcatc+0jbQv8CPpVO9G6M/p61bVQRjv0x2qC7wqHucVRdkcnf5EhGOP1qfTm2jriotS5kPI+lLYfcA68+tQ9hLRlq/k/cn6fjXMamxweeMEV0t2NxC+2a5jVl5PXr+lJbirP3TlL8fvT2oo1Ff3h20V0K1j52r8R+q9FFFdp8mFFFFABRRRQAUUUUAFFFFABRRRQAUUUUAFFFFABQelFFADWAIx2rjfFPg+O4LXmlqsU3VouiufUehrszSV5uZZXhsxpOlXjf9Dow2KqYafPTdjw6eOSGV4po2R0OGVhgg03tXrHiXw7aaxFuYeVcqPklUc/Q+orzLVdOu9MujbXcZVudpHRh6ivxbP+GMRlU+Za0+/wDmfa5fmtPFx5XpIqUUUV8qesFFFFAEdxDFcQPbzxrJE6lWU9CK8x8XeHZdHn86HdJZOfkc9UP90/5/rXqVR3EMdzbyQTxrJE42sp6EV9ZwxxPiMkxF46we6/rqfKcUcL4fPMO1LSa2f9dDxKg9ODg9j6H1rf8AFvh2bRZvNiJksnOEY/eT/Zb/ABrA71/R+XZjh8yw8a9CV4s/m3McuxGWYl0MRG0kfVfhXUF1bw3p2pL1uLaNz3w2BkfmD+Vagrzb4A6p9r8JT6a7ZksJyBn/AJ5yZYfru/OvSF+tebWjyzaP1vLMQsRhIVO6JBjuaeO9RjoPWniszvJF6+lPFRg04UAPHSnL9KYOtR313aafZS3t9cw2trEN0k0zhEQepJoAsDoKzvEuvaL4b0ttT17UrfT7Rf8AlpM+Cx9FHVj7CvFPiX+0Jb2YlsfBNsl1Lgj+0blCIwfVI+rfVsD2r5v8WeItW8S6i2pa5qVxqN0cjzJnJKj0UdFHPQYreNCT3Jc0j234nftL3kom0/wJYizj5A1K8QNKw9Ui6L9Wz9K+a/FXiDV/EF/JqGuandajdtnMtzKZCPbnp9BT7mYgfKeSMnA5H+f89axpm3E5Oe30rXkUUSmzLuDwOB3BHpVZue3er0gzK68AkA//AFv1qrIoyOMe9YtFIhDY9D9KDjntx3oIwT2NGec+31qCjuvAmrzeWNzbpLcBWPVvLz3H8S8fhxXs/hrVZIRHNDKCkigA8Mrr6EfxD9RXzRpl41jfxXUTOpQgkr1I4yK9c8Paots8TqA1rdAPhfuucf6yP0b1X2qovoB2Xij4d6N4jMl9pbDTdRYeY8aDcjj+8B/EPcc+oryvxB4d1jQHCapaMsZOI51+aJ/o3T+texxX2NNaSOVMZ3iQkhc44bI5Q/7X51LpHiSdkaO+EM4kBWYSqssUy+kgHDf7w59qirRjI1p1XE8DVNx+bg+tPWP5T0xj0xXtGr/D3w3rjPcaK76LdEb5LQ/vYgP7y9yvuOnpXn3ifwdr3h0rJqViTayAmG7hPmQSD1Dj+R5rjnSnA7KdSMjmQMEfLj0qe3iVpB8vvxTHDK395euKltpFBHGCDx7+1YO5suW5tWtjb+T5jqAcdDVzTnghk37QMEn6e9ZS3LmMfMF7cYrO1C+aOMqrEkjqcgYqIpsuU0kSy6kt14984MygxrhwMlNpPPuK9qv9MS8srIR3d0bhEDI0KlUiU9ZEfuPVK+fPBKrefEHTLeS+FkkkwRpyoYIDnkg9RX0tHa6hpWmHFlMlqysZGt0ZoTx98D78f6r1r1aEbRseXKV5GDFq7MpwzsQMqQQR1GG54HTPvj/aIqhcatIJwsEEjHcGjjjwX91BT2+nX7wziksk02KwNxqV1HGvVIyxAYkDnHVvT8qqjxZbabI39m6eY1AIMpAiBGCwHqc+mazcmhWVzt/CWl+KrrY8tn9ntS28zXMwjyc8Nhmy3U9M9B68eheIdA1C++Hl9DNKst7CouLUqpOGUEkZCjqM+vavCk8beKLmX5dWS0iHUWqKMH0LAk+ufmXtXb+EL1by1ma7a5nlMcjGSW7ZiPlPHXnt0H9aunJqSJcU0ziodXaRA0i88EMCATW/4c8feJNHlDabrV1bpkAKX3x/UoeK4CI4iGAc4BORkj/OaEkILBiCe2Oua9yykveRwWsz6K8P/H6+W3EOsaLbXEq4BuIZTGre5XBwa8Y+MtwfEfje48QWds0UVzGmI2cM2QMEjHXpWHDceWDh2GOx6ZwavxXqTW5trjDRsQSDxjjqPQ1y1cHTqKyOzCY6eGqKaMnTG4UNkcgH610NtJtC88VnOsa3YjdsyNkxyFcBx6H0PNaFt8uA3Bzz9a8Kvh5UZWex99l2Op4uneO5oiQbRjv61VvJh5Zz1x0zU25SnHf1qlejKZwaxPSOe1GQGUng06wb5hznnk+tNvVBkyOD6cUtkOT8vH61LIW5cumUAHqMZrmtYKlhjnmuiuR+43YzxwawL1hwMcqM/jUrcdTWJy2qbQT3P6UUalzIzN3OcCitkfP1l77P1RooorvPkQooooAKKKKACiiigAooooAKKKKACiiigAooooAKKKKACg9KKKAG1R1nS7XVLRre6jyp+6ehU+o9Kv0HpWVajTrQcKiumVGUoNOL1PIPEWhXeiz7ZRvt2P7uUDg+x9DWXXtd3a295btBcxJJGwwVYZrzPxX4bm0eRpoQ0lkTw3dPY/41+PcT8ITwTeIwqvT7dv8AgH2GV5xGtanWfvfmc/RRRXwB9CFFFFMCO6t4bq2kt7iNZIpAVZSOCK8q8U6HNot7tOXtpCTDJ6+qn0Nes1X1OyttSspLS6jDxuPxB9R6GvsOE+KKuSYiz1py3X6o+O4t4WpZ3hrrSpHZ/ozkfgdrA03xqlnI2IdRjNuR0+ccofzBH/Aq+ggeDXyrqtjfeH9WUHKyROJIJV4DYOQQa+mvD2pQ61odnq1ucR3UKyY/utjlfwII/Cv3yrWpYqnHEUXeMj8x4ZnVw/tMDXVpQexpDp/Wnr0pg4709f8AJrnPrCQH+dOHH41yXxD8feHPAlglxrdyzXEoJt7OABp5fcDsP9o8V4V4j/aG8SXzuuiWdppEGSFYr502PXLfKPwFaQpSlsS5JHuHxQ+I2j+BLA/aMXmqSIWt7JXAJHZnP8K/qe2a+UPHvj3xF4yvjc6zes6qSYbePKQRDPRV/qeawfEXiC51fUZr/VLua7upmzJJI+WJx1/l+lYdzcrgKGBOBjP+fauuFKMV5mTm2WLy5DDG7bkE4HI7Vl3NwNjZXnJAIz/nNV55mYE9TnOSe/r/AJ9arMzMSd20ZyeenH6VbkwSQlxNIzHc2TnBANUJWw3f6nvVqVuhJPQckDGf61Tm6ncf/rVlLUtEDn9+OcAqw4Hfj/CoZOvbPGaluQ20GNdxHIGaoveNnEkeB3IGeKxk9SkrD5en3ccnNRkc9OKckkbjCkZJ4z1NSOq5/nio3KIRxj1611XgDUN08mjzsrxT5aGORsAvjoD/AAn0+nvXMFfw7ZpF3KQysQQQQR1Bz1osK5714T1Jo5Dp80kiupIikJ2uD/cf0b9DV/UlaGUXW5I5B1MluYWP/AlyhritIvv7V0G31JZs3EIVJZgMtC4/hkH8SHAw1dlpmofarBt7NBKBiSOO8CAH12twQfUetV0KW5raZfNHbRSRyMAxDLhgGRvVT2P6Hv1qx4j8U3drZQW9rdSQfaC5nUIjxSEDujfdznn6cVy1rdNZytFMj7WJ2qygE+4x8p/CptdV7y1sZIRmMOA/QYHTHvziqWodRZND8P6sB9qtZrG5I5m09Q0efVojgj3xXO614TfRnjkkuPtVpKxEVxADsLDGVIYAqwyOCO9d5ZXdiNPbzo9qiMAAKDk4xkYzjJ71JpEkN1CdPvmzaXY8uQO5yh4+cBs4KkDkHsfWuWdHnvodNOs4tXPNZYbW2gLJEScZJfk//WrlNUeSZnkPI7D0Fdv4v0u80e8k02+iZZ1OOVxuXPDD1BrPtNE+1WsjBQTj9K4E+R6nbOPMropfAfwvbeJPH8kmoXX2eysLdriXIyZCeAg/Mn8K+nfAtvLB4qewt/3WmRuquAx2vGV+5uPdiR+ZryH4MaHPpvhvUb6NAl3e3axqQuWMS/Lj2ySf0r2bW4LnRdN0uZIzLE8rPcpyCxwMH8Bn8z6V7GHhzpI8up7tzxz4peH/APhDfHeo6WpkMAcSW0kmWJiYZXP0yfyNca915kgO4kq68lOEJYdB1J5Hp+OK+gf2g9Ft9f0Pw94mjmG1laznuCCCCOUDeh+8Py9a8Dv/ABV4d0MGGBP7RuLdyAYkBIbuWlb6dvSsqtNxZMJXNDw5pOqagUa1tiBgfvJG2hDkn7xJzyRnBFejaX4fvtG0G91C5uLZhDbOAIlfIyCoOSAM/MPyrxU/FTxJK7JYmz0uPswQSP8AXc2cfgK73wNrOp+JtKuNLvNWv72e9jKxhnYrw6An8CVyMdCamlF8yuXJ6aGEI5IXeOQEMuQcZwOP8/nT+GYbkIXop6jPpSvNI8JkfeJIcLICMHHIwfUgimiZQdy5Y9gO5r3NzznuOljZgO0hJAOeDVYTMoCMzDIIBJwBUxk3AywkY4xk5GarTgSgswyQSSpPAOKTsUWyy3cBheTGeCR1BA4b9K0dEvmmR7W45uIDtJ7OOeR6/wCfSudg3KVbO0A8H1Hr71YllkjeO+jPzxYzgcFPp+v51hiKSrQae524DFywlZTi9Dr45MIfwNRTv8h780lnLHcRLIpBBHOOx9Kbc8r1H/16+bnBwk4s/SaNWNWCnHqYV+CJT265p1jnzPXPpSX+fMP64pmnN+/xn9agd1zFy8b90VHB7muevF5Zm/8A11vXLbiemMVjXyjy24HXJpLcKmqOU1I8kAAA5op09vNdXiQQRmSSV1jjRRks5OAPxJFFae0hHSTPBqxbmz9TqKKK9A+RCiiigAooooAKKKKACiiigAooooAKKKKACiiigAooooAKKKKACiiigBO1MmjSZGjkUOjDBBGQakpPxqZRUlZrQE7HmfjHww+mM17ZKWsycso6xf8A1q5evcZEV0KsoZSMEEV5r408NtpkrXtmpNm55Uf8sj6fSvybi3hP2F8XhF7vVdvP0PrcnzbntRrPXozmKKKK/NT6YKKKKAM/XtJtdXsGtrhcEcxyAfMjetXPglfXOmz33hHUjtkiJubQ84dCfn2+o6H8TUgpixhL60vk+S5tJA8Ug6gdCvuCMgj3r7rhTiuplj+r13ek/wAPNHyeecOwxVaOMoK1SO/95dmeng+ted/Gf4qWfgW1XTdNgTUvEtymbe0z8lupH+un9F9B1b2HNebfG39oC40vU5/DvhBPss8DGO5vriLLh/7sanp/vH8K+fdR8TanqVzcX19dPdTzsXmmZizueOW/IV+4UFGpFTTumfLVLxbjbU2fEN5qepajPq+uahJqGoztummkbOTnoB/Co6ADgVzl3cbn/wBZgA9OnP8An+tVpbzzEJ8zgnPJ7+tVJZCwAfOR6V2cyS0MrMnluGcj5iDzk9Sf8/1prRysdzcFvU8Z/wA/yqASKpEnJPBDFsY96nimzndxkYx6j0qU7j2HCLjlgRxz1BGOv1/+tUDNxgAkd89qmlcYO1gDkg4qsWbPbGcHk0NpAiNzkDcMg/dHr71XkVcjk59+vSpix3fyqOTcRx1HcGoepeqIXVc9c1WnjQk5X8asnk+/bFVJrgRn5lye31qGNXGrbxx4k2hW7Z6getMYHJ9O3bjFWEbzCWYDB4xk5zTJF46AH3OTUNICIDAPHPPNIw46YFGCo9u1Iep54680ija8Hap/ZmrKzSvHDOPLkIwQCTwSD1Hr9TXsemWNzBatH5LgHJAhVJkAz2VvmA9q8CPQdx39K9o+Fmtw6z4eayvx5s9kAlwCcsYv4Jl914B9gKaY0bekR20l5NbTLbt5gBEQVkAHPO0/dPTpT4W+aaIqs0cbksM5ZVyecHngc1al0u4Ztsc0d2Ij5ckF3lipI+Uq/UBuMVXEl1bpve3v1nVwFjcq5Vue/wB4jtg+tEadpXHzaBc28kL25813jaNiTGSW25GfrggN9D7UyW4Tcxlk4aNzIyE4ZHA/eL+IGfTmrFrLbapbrBZTG3k3CS2DHaY5Ocxn074/EdqjfQ7u4iVkeNA0hHOUEcndefuZ7qeD61sr3F0F8Q6T/wAJBaW99aSobuJAGhJwZOOi++QceuayNKmWCCXeMCNSSCCCD6H0rQt/CeuafKs1hqEe2ImOW2ucoFB/hb+7z0PSs7xnHfafYz/b7GW2uZXRXZsEOCODkcHofrx61xYrC83vxO3DV7e6z1X4Y20M0VtDGrMsUYkYDjnBP5nJ/OvRfF9r9q8KSxiQLLCFkRxkAMCDu+nI/M1ynwq002fhZrxSGkmkCKcd1GQR+P8AOuxM0ctlKm3dEyNgHnK7SQP++Sw/AV3YdcqRxVdWzM0KGDxL8O9Z0e8h2SNEJCnXDDo4+hGD9B618MeLLG40vxPrOl3Eaxyw3DghRgZDHp+Yr7l+F0zWeqixuGEoYmNJD0PBwD7MuPxWvmT9q/w//YfxXlukj2wXoDA9iMbf6CniI6GcdGeORZDhvftX0j+xPcQr4r1hmVHuLSwM1sW6oWZVcj04AzXzYw2uRjByf513vwZ8VX3hHxraavZYYbXimiZ9qyxMOUJ7dB+Qri6o1R6l8b7G30X4o6qIQY4LspdooyQVkUbh9N278jXCiTyyULYAJwckgj1r1D4++JtB8XQeHvEWiwvHKls1vdxuoBTJDqOOuNzV5erLcbCqkNgqwYA4GeD79/0r1aUuaKOWUbNlpZImBkUk8YIPAI9aibdtIPp8pHANQqzK4wwAHXvkYqzPsNoJAdo4GM5x7/p/nNab6EshSTJO4lj1A/z9asWx+cjZuPXGeD7VmCQiUMeOOgHUVZhkZGAbgnkZ60kwd0a3h64NveSaafunDQ9uMcD+Y/AVuy8xc56d64+7Zomt75CA0MgDYOAQSOf5fnXWTTq6qyjCsMjpjpXj5jSSfOfY8OYqU4ulLoY2o7txI4qO0wCr9z1o1OZRIR0H86S3beFwckcfSvLex9HpzFqfGDzgVk6iNsTYx0Of8K1JvlQZBJ69KzdRVnjCRqWdyAABkk+lS2krsc9jo/gH4a/tbxmdYuI91ppS+YM9DMchB+HJ/AUV7P8ADfw6vhnwna6eygXTjzrsgdZWxkfhgD8KK/GOIM6qYrGylTl7q0XyIhh1bU+mKKKK/fD83CiiigCG7t47q1ltpgxilQo4VypII55HI+or5N+Deo+Fdb0rxXpvjf4marpWrRa7d2WnST+IpoGigUKIyMuFbBJ69cV9Z3U3kW0k3lyS7FLbI13M2B0A7mvlHRPBvxAh+EHj3wRP8Mry71DxNq91dWUlzc2y29sku3bKzbyQ6EFgAOoHTrQB9Q6Wp03w9bLe34uja2iCa7IwJdqcyHk9cE9T1rA+EXxA0X4leER4k0FmFuLua2dHPzI0bkc+m5drj2cVxWveGPFmkfAXw98NrKK81K8uYLbStW1C0KH7La5UXEg3/eOzcqjrz7VR+Ffg7xJ8OfjT4hsbS0vtR8Ha7bxXBvPJhiS3vlGCBGmAFK45VRzgds0AdOPile3HxG17wJpvgu/vNU0W3S6lIvYEjljfGwqWbqcjg9Kd4u+KjeHbLwhcXHhLVXfxRcw2cFu0scUttcSDIjlDEYxg5Iz0PtWF4O0LxFb/ALUXi/xXdaDfQaHqumW9na3jbNrSRBNxIDblB2nBI5wPWpv2idF8Q61rXgGXQvD97qiaN4hh1S9MBQBIUDAgb2GW56D0oA15fioy+JfGuhR+Fb6SbwjZLeXbi5hCzoyb0EfOclVY84xtx3FangXx/F4q+Fy+PodD1GC0kt5bm3tBtmuJo0DfdVM5ZipwvXpXl39neLx48+Kutf8ACC679l8VaRb2mnHdBu8yO3eMhx5nyjLDB9jXafAmx8ReEP2ftM0q+8O3J17R7GZf7PeRFM8oLuqK+SuGyBu7ZPHFAF7xrqsfij4D6t4ihttZ0d20e4vreOYvaXVtLHG5UsAQQQV6dDx1zXjuh+NPDb/sjvPdePI/+EufSJb0s+uMLz7WA23A37s9Bt6dOK9n8U3niLxB8D9Sa58J3lnr2raTNb/2QkySvDLIjIFMnCkcgk8VwuheHfE1p+yM/gifwvqC+Il0ibTBaARktIwbawfdt2cjnNAHefs9Ru3wa8L3891d3d3f6bBd3U9zcPK8kroCzZYnHXoMCm/tEGSL4LeKtQtri5truw02a7tZ7ed4nilRG2sCpGevQ8VB8Lf+Eh8N/AbSrOXwxePr2iaQludLeVEa4mijwFWTJXDEDDe/4VF8T/8AhI/FX7P2qWi+F7u21/W9Ie3/ALKSVJGt5pIz8rScKQD1bj6UAcD8Hf8AhEfEvhzwPdWvxOv4/F6w2N5e2kmuySG7cKrzwtA74O7DD5Rx9Bg+xfFTxtpfw98Can4t1dWe2sUUiJDh5XZgqovuSR9OT2r5/wBa+Hvjvxl4P+F3hCLwZNoNx4WFo2oa5eXEIaIRRqjJCI3LsGK57dF98eq/FDw5rXjjx9ougyW99Y+GtPgnvJr9YIJo5bxk8uOPZKGyFR5jnb94r6UAdbq3ipo/C+m674e0e88RrqTQi1is3RcpKMiRmYhVQDkk1y3w/wDitd+MNQeO28D6vb2cGry6Pd3ZuIZFt7iNN7blRidnQb+mWFUf2ZNP8XeFfA9z4N8U6ZfJDotzKmk3suw/a7MsTGMBiVYcjaccFfQ1F+zjpuu+GdI8Zr4l0K+0gXfiG71e3aYoweCVUx9xjhhsOR7jrQBoePPi1N4T1vXdOm8G6jexaLpY1a5uIbyBVNqWdQwDMCWzGw29ePetjUfiBNafDTTfGS+GL+5m1JrUW2lwyxtO/wBodVjAbOzOGB6gDnmvIdYu/EXxC8H/ABF8QaV4L8QXH/CV6amneH8xxIps40bZISzgjzHlkfGOBjrmvT/hr4g1C8+CugX3h3R5Lu90+3hsbvT7phbyh7ciG4RSflDhkbGTtOByM5AA+D4lXGneNNJ8LeNPC9x4en1vcNLuhdJc208igEwsy4KSc8AjBxwateOvHt94b8S22iQeE7vVGuLGe+jmivYI1McGzzQQ7AgjzF+uT6GvO9b8A3fjj4qeFtRs/DGuaFouiah/a9/d6rfyM9xcDlIYYTK4UbiSzYA4wPfodZi8WeIfF+qa1e+DL6ws9G0XUNNsENxFJLqM1w6APGFbhNkSnLEYLH0JoA2vD/xNOt/BuX4mWvhq9WyS2lu47R7iLzpII87nznaD8rcE5496f4N8eXni6x0C8PgvUbfR/EEJeG7aeKVYl8tnHmqpJUEKRnpkgd65LwDoXiXSf2TZPBt94b1BNfi0e604WY8sl5ZQ4Rlbdt2/vBk54wfSu0+Aun6npHwh8NaLrWm3Gnajp9klrcQTFSQyDBIKkgg9R9amUVJNSV0xq6d0eUa9r+tQWWs+INN8Cao/h/S725tpZmuohI4gkdHkiQ8unynGcdCO1U9Y8bafa/D8eNtPt5dT0swic+W6o4TODw3cHgj2PpXefFSHXdc0XVdKuvh9rGo61tmtdKl0/VDFYyxyZCSysJU2443q6k8HGQc15z4z+E/iDwh+zxH4PsbeTWr57LyZWtwAqzO+9uWIwgyQD1OBwM1+e53wnhIThWpQ0clzduV7n0WBzerJOnN6209S1ovjSG98TReG7/S7rTNRuLEX1urukiTRHuGQnBHoa6o+3SuW8FeFtJ01LfWv7MuodYezS3mlvZ2lmjUAZjBLEBcjtXU9K/M81+qqvy4ZWS0fr5as+mwvtXC9QKKKK8o6jwL9qfwe4SHxtp8JIUCDUgozgcCOT/2U/wDAa8CgvnjI8tsHnmvvLUrK01LT7jTr+FZ7S5iaKWNujKRgj9a+Jvif4RvPA/i+60afc1vky2cx/wCWsJJ2t9Rgg+4NftXAmffWMP8AU6j9+G3mv+AfF57gPZ1PbRWjKnmLdIZIVCzgElRwHHr7d6al15mdwx2JHb2rIiuGjdXViCCCMfzq7csrRi8g4HAlUdj61+hqeh87yloNgHpg+3+fanRXG3P4gZ6f561TWZWUc4PYds/5Jpu7PPbPIzT5gNMvuTPrz9Bj/P500seeQM469qqRyNwOcc5/rUgbdgFs+pH1qua4khTJgD14z+VNWb5umRnGQOtMkHB578elQ7tueMD3x6Ur2HYsN34x6Z7VTu7fegOcDtjrVhZCewHXI604/N26DtzS3HsZVrKY38uTOc/nVt2zk96ivrfcAyjJ9qgt5MnDnBFZ6oZOQMA45Hr0phPX+tOLcjvmmkZ9z3oGC8k5PHce9bXg3WpfD/iO11SPlEbbMhGQ8ZGGB9f/AK1Yg4B456U5W5GOR/OhMNT6qihhkgiu7NTLbmEmMA8yQEfNH9Vzke1XLaSFg0N4yyBQiySMuQyn/VzfyBrlP2eNch1rwvJoU04j1DSiGjkPJMJb5X99hO1v9kj0rvLzR5YyJPs4EcYc+UTyYz/rYvcjO4e2K1im9RlC58GaNrrlvJntbrcwLQtllkGCV9/7w9cmtOP4a65ERNY+KLW6LxlZY7uA/vlI+QEjr35/wxVnRZGs5BGZsgbI5JBySp/1M34Hg11kFy2wyMrD7xcA8jB/eJ+HDj8atMWxwUvg/wAXWwBuDakxoRFMsu8GPvE/HzL1wev5VS1fw+0fh29i1K4MsKQlo4GG8owI+UN3XOMemRXrdrfbiIbhd+47SRgAvjOf+BDDD3z61n+KfDy32iXZsyGLQsVUDqMHj+f6jtVXuO9tSt8MoGuPhhpM0YYNNEZBnjDFzg+3IFace5UCwna3/LLIGASSyj8961D8IM/8K10KMthTaAHPBByQR+dT3Y2yyo3yKSSSM5QFuv8AwFx+tEESzA0WRbTX1kQE27HcR3ERb9Cjfzrh/wBtzQVuvDVlrir+/trkJIwHVJFJ3f8AfSn8xXcHzBqkc6JsuPMLeX28wD94n0deR9K1fjNoi+JPhTdwW6F2+xl4wRklQNyj8CAPzrWouZEn5+z7GfcNx3AEk8CtXw1Y6rqVyLfSbC7vJScbLaFnP0+XpTPD0M3/AAkunRrYNqEkd9Gv2RYy5mG77m3vnBr7w0ux/se28m30v7FCqkrDFCIwRjoAMZrypSSdjeEHM8Ih8D+MLD4darf6todzbWkPk3AMxUFCG2n5c5GRIfyribJ1kDQ7AAASwJ5Bx1r7J0aSTxX4Y1jQtR0+SzkuraSARyHO4Mp2sPocflXxtPGtrKyyqAVZkkUDkEHBHt0ruwlZSjoZ4qjKlO0itvXI45U8jgc1btZ1ZWjk+dSCMEdB61n6s20xXELbo2HXgAnPPH5VWiumUhxwuTkZ4NdPNZnNZWJL0LHJiNiVBOAR0OB+dEEzfeZgSDjBHH1qa98too5lwQwIzySDjkf59aoYMYy20Z4B9Kltpjtoam7zrK4RmLNt3Lk4IxW7o9x9o0KKZWyUAVh6ccVyunTbbmPc2ckqR9QR/hWl4RuPJikt5D8jkKRWGIp+2hynoZZi3ha6l0ZPefvGPGfrVjTlwcdDge1NmXy5WWQDcpIx71HazsrFuvPHsK8BpptH38HGVpJ7mjOMqfmyB/nFdf8AB/w3/aevHWLqPNpYEGPPR5uw99vX8q5fSrC61bUYNPs49087BQD29WPoByfwr6D8PaVa6Jo9vplov7uFcFsYLt3Y/U5NfG8W5wsHh3Qpv35/gjoVmaFFWtH0+fU9RSzhHLHLNj7q+v8An2or80wuS43GQ9pRhdHJiMwoUJcs5antVFFFf0efnYUUUUAB6V8w2HjXX/Av7VF9ouqaxfXHgbVr5NJtUu7lphZXjW8MyAFskBmlKjno3P3a+nSePX6V83+NvBWofEbTfihph8Pazpt3eX9vqvh67u7YxK81vbRxjB/h3MjLzg7XzjjgArftS+O/Ekfj3w54Z8Mavd6dp1nqdnb67NazGN3ku2/dwgjkYjR3PT7616d8efCXiLWPhxcDwPr2raRr+mQGSw+zXjqLnaOYnyTuLAYBPIOOcE147478D+Mbf4f+C7d/D+sa74puPEcHiXxHPbQAqsmfmTOcZVQqBR/d7Zr6V1zWLix8KXWuWGi6hqc8VsZ4tPjQJcSnGdgD4w3t1+tAHhkXjV/H/wAEfBGmeF9W1Sw8R6xqUGmTyxXcgubKSEbrx3J5bCKxw3XzE9RWp+1zPqXhD4HQ6h4d1vWLC+sLu3t4rqO+k810dgrbyT85IA5Pek+Anw7aD4meKPijdeHdQ8NRaq7LpukXzr5sDPtNzMUXIQu6DAznAOeoq7+2PouveJ/hKfDvhrRNQ1TUrm9hlRLaHcqLG2WLMeB2wO9AHHftaeLLzwr4Dh0nwXfa2mq6Sbd7/UYtScG0imbCLKSf3kkhBIHYAtwMZ7/9ofxjqPw0+F9jbeFmkbW9UvYdJ0uW5czFJZCTvcvkscBuuecVwvxs8Hape/s6J4Z8N6D4g1rxBrF7FqF/PNZbJ5p1kDSyT54Q8BVXJwqqBwM13fx+8E6l8UvhdYyeHvO0/XdNu4tV0yK9jMR8+PI8uQH7pIJxnjOO3NAD/E3wr1Q+Ab+LQ/GvilfF72T7NTfVJMTzFOQYi3lIrHIG1RsyCDwK9SsPO+w2/wBoXZP5S+Yu7dhscjPfnPNeb6X8Q/F+qaHHaw/DPX7HxPIvltFfRiOwikA5ka4BO6IHJ+UFzgADnNekWa3CWkK3UiSzrGoldF2qzYGSB2Gc8c0AeJftd6leaBpPg/VrHXtS0b7T4ltNOvpra9eFGtJFkaQNg4B+UHd1GDzXVfDrTtIk8WtrXhT4kXPiDSVsWt7rTZNV+3KkxkUpMDuJQ4V1x3zXNftXadrmu2vg3T9C8N6tq76d4ktNWuza24ZEt4g4YbiQC/zDC/X8aHgzwj4i1r9puX4nQ+GbjwloEOlNZSx3ISO41SU5G540Jwoypy3P7tfwAO3034rWV54s8W+HW8P6laT+FIVm1G4uJ7ZIArp5ke1vM/iXnJwB3xR4N+K9n4s+Fuo/ELSfDestp9rHM9vbMImuLsxZDLGqO3OVIGcZ4rzLSvCWsap8f/H+u69oeuReD75rS8jthp7N/aslrCqrG3+wHBbYR+8OzsCD1X7NNr4m8L/BO40y88J6jFrdhdXU6WFztg+0iSV5ECSHK9Dj2PXHWgDqtB+JDXXxEg8D634X1LQtTu9PbULMyzwzLJErYYMY2OxhnoeOvNLoXxEXXvFninwnH4T1Zbzw9Gn23zZbby5TIm+NEPmHO9eeQAO+K4DwH4e1Y/tISeLPD+geIdM8PT6N5OrS6/vZ3nySkcHmlpAF74Ozr7VD4c8PTX3xo+JPiHXfC/i+203UY7aTTJoJLm288QQbJF2wyKSSQNobr260Aeg+BPiJZ+IPhnc+LtH8K6lZ6XYJKlvaObdHkSBmR1QLIUUKUIGSOnFReB/iLa61aeHbzT/BOr2Gl+JXeW2us220MytKZJUSUuu4g5bB+ZhnrXJfBOx1vQv2cNT8P6n4Y1y11S2W/C2ckBaWbz5ZXj2HJ38OATnjnPrWR8EfDt3oMfw8j/4Q7xZba9Y2klhqs19JKbK2idMuwDuVBLRoFEYH3jnpQB6frHxIiXxxc+CvDOh3niPWrK3W41BYJY4YbJGxsV5JCBvbPCjPGc4p+mfENbzwp4k1yTwzq1rceHp5ob3TpmhFxmNFkJU79hBRgwO7kYrjNB0bXPhp8a/GWvSaJqeteHfF5hulutPhNxNZ3EYYGKSNfm2HeSGAPYeuOv8AEF74g1T4XeJ7i88PXNvPe2lxDp2nQx+ZdFHi2J5oUkB2Yk4BwoIz0NAHN6l8fdB0/wCG2hePLnw/rC6frlz9nsbfzbYXMhJwGCGXkZB78YycZq5+0H4gs7TwBZ6Xrmk+JIovENzBp6SaPdwx3NpdSMDENzSAfeHUZXjnrXhp+G3iiH9njR7S88O+INU8XR3FtbxWX2IKmnWsFwJXROcfP94vnLnA4C16x+1FZ+IvEng7wtF4T0PVLm/i1u01LP2BnFtHFklpEJHIJHydTzQBF4W1218P/H6Lwtqd94r8SeLNQ0iNTLPcWi2tnaqdx3RxuAJMjk7Sx7cGu2/4WFb3XxTvPhp/wjWpy38Fgb+ScvB9na3J2hv9ZuyWIGNue/TmvMtH8G33h/8AaO8L61Y6L4h1DTE0ieLVNaubYl5724LOZJOnqo4G1MBeAtX9T8N3WqftT6nr+p+H/Eo0BvDy6fFe2jz26tcpKHI3ROrlducH7pOPalKKkmmtGCbTuhuhaxH4nn1640jQtUsLTRtRl068F20JMdzGcOq+W7blHHzf5Fz37VZ/Zj0fUtFTxxYap4f1jTIL/wASXeo2P9oRsfNtZWGzLsSS+ByGO71zmul8YeFGtS19pkbNBnLxDkp7j2r8o4q4QdNvFYNadV/kfWZVnCdqVZ69GchRRRX5o0z6e4dq4b40+A4fHnhNraFUTVrTMthKcDLY5jJ/utj8wDXc0V14DG1cDXjXpP3kY16Ea8HCWx+fV5bT2d1NaXULw3ELtHLG4wyMOCD+Rp1lNsYqx+U8EHnI9K+jf2lfhkdSt5vGmgWxa9iXOo28a5MyAf60D+8OM+oGexr5n3dDn0PBr+hclzelmmGjWpvXquzPz3G4SeFquEloW3XyZWjySpwYye4pRJtJ/L8KaW860P8Az0jyVx1IxyKbEwZB65/SvY2OPcmV+Bzz1xViJuRjnp+Bqlnkc45yKerdADzximmK1kXpOpH64qCUfh+FPjYMATz25pJQcH5fp7Vb1QkQ7jnuT+VSQSgkZHOeuKhfr8uKYjHOOB+NRdoZekWNxwcHnr/Ksu7haOTeoPrxV6KQ8+vr+NEmHyrAEetNq6ApwNuUHJ9cVIeAe/t6iqzqYJs5wPy/GrUbKydCe9QMYRzSqp9cfhSkDkg80q8DPt1NAXOh+HXia48JeLrDXLcZFvJiWMciSIjDofXIJ/SvtgxW+paTa6lpciyQXEaTW0uQQQR8h9+pQ/hXwO4+YHPHX0xX01+yl40N5olx4Qvn8yexDT2gZsl4SfnT8OfzHpW1OWors7a8hS1JbY3lKpJXGD9nY4dPqjVq6TeTKwhZg0oYR7j3lUZjb6OpxV/X7QSH7RHGrspLADpIdvI/4GmPxU1zQItT80hMSIqGTGCYSf3cg90Jwa0syzoxIuVZVbyioIHO4RZ6f70bfpXU6NcrjbJIGbOWAHy5xyfoev51w1tqUmCJNiTCUK542pPjhv8AdkGPzro/DMq4VU+VMHaDyVAPKf8AASfyJouJmh4AtVsNFm0oAAWV7cQxg8jZ5hZf/HWFRa9H5M7swLAAsRz8yYAcfkQfwNamlKseqXajP74JNjtuA2n+QpPEdu2EkhChuif74yQD6bhkfj7VUSTh73dFdKrSfPuRDIDnD9YZfx6Gu2tpEm8PR3Ei4jViZk7AMNsi/gefxrg9VEYIwzfZxGM7uvkMevuUauv0C53+HLwTMCVQifpgsAAW/wCBKc/hWrvZC3R8jWHl/D/9oDU1kVV8qSZbVj6k5Uj6qTXtMHxjWSykjvo45VMLLgNnLY4I9K8h/ao0mS21zS9cCkGeExSPj+OMlSfyxXn2jazp8ekXEmpahOl9FIFhjSMt5qY6n05/mK8XFUZe05kd+GrwjHlmj6VsPitCzq1wkscmRjaQSPfNbcuoeAteTzNU0TTLhmGTIYQkhPuVxk18lWvi6IzKJY3jGTgk9q7XQdZv9VtmGkWF9fCPBYW0DyAf98jiuCUasNYs9CEqNXoeoa74P+HfiRZNN8PX40bVIyBHFK7tGx9CG7H2NeX+LfAvibwnhtUsCbJmxHdwnzICcn+Ifd+hxV2DUC1yplheK6RgHjmQq3Xrg4Ir1zwZ4zUWZ06+jjuLdxtkjkAZSvcEHrW1LMKlN2nqRXy6E43p7ngtvmTTpYDgHqCBkH2rOmcMg3YAycjpnjpXvPiP4X6HqjnUPCd9DpjOCTaTEmFm54VuqfTkV4x4p8O614dvGtdZ0yezGSY3Zco49VYcH8K9mliqdZLlZ41XDzpP3kZCbo34JPcf4Vahm+zzyLuwPMyM44yc/h/9es+ObaDuG7HGOuT/AJxTL+cpLG2TkxgjB/DP6VtexjZnYvdR3VurBv3iACTngjtSWbKr4xxXPeFpJrqWVVbEeCAT3PrXsfwY8Ffb7hPEWqRN9kibNrEw4mcfxEd1U/mfoa+Yz/HUsupyxFR2XTzPtclr+1pKPVHa/Czwx/ZGnf2nfR7dQuoxtU9Yojj5fqcAn8B2ruI1d3WONS7sQqgckknpTT155Oa9C8CeG/sqrqd9GftDD90jD/Vj1PvX43g8HiuJMwcntfV9kepjsbDB0uZ79DR8G6GukWO6UA3UoBkPXH+zRXQ0V+34LB0sHQjRpKyR8BWqzrTc5PVi0UUma6zMWikzS0AFFFFABRRRQAUUUUAIfrivNdO+KU+ujU77wf4N1XxDommTyW81/BPDH9pkj++LZHYGbHTOVBIIGa9IlXzI2TJAYEEjtXhXwTt/E3wj8HXHw9v/AAbrWszWN3O+k3unRo9vfxSOWXfISBAwyd3mYAxwWoA6zxd8WrXw58K9L+I0vh3VL3Sby3imuVtihkshIFxvDEZAZtpIzgitpPHMc/jPSPDVhpM9++oaYNUe7t7iJoba3LBQzHOTkkbdoO7nHQ0vilrpPhdcr4n8Mvr881mItQ0rRY9/m78K6xBypYAE85B4zxXJ/sx/D698EeEbibWDeG+vJPLtkvSrXFrYRs32aByuQCqszEAnBcjtQBc8Q/FttH8V6/4fbwXrV7NoWn/2ndyW09uQ1oScSIGkUsflb5eCMVZ8S/FzRNK+FVh8SrDT73V9BvPKIMDIksYlcRrlXI/jIU88c+lcVq3gqTxZ+0N4hudd0PxLB4a1DRIdMFzBK9vDcvHIxdJNjBjGwPBIwcH1Gdf9ovwnO3wJ/wCEG8D+G7m4IltEs7OyQbIo4Z45GyzEAcKepySe/JoA73S/E2rXV/cWNx4R1GzlWy+127NPE8dxzjyw6sQr8jhsdc9jXHaJ8btH1PwJ4j8UjQdTtX8P332C70yeSJbvzt6psCbsAlmAUEjcQRXpmizG40m0maCe3LRKTHMmx0OOjDtXiWn+AW8S/tF3PjBNA1vQNHs3V9ThvVRIdWvoCVtZ4grEuiqzMWOOVTg80Ad38TviQ/w/8G2vinWPCuqz2jFFvVtpImawLYC+Yd2Nu4gFlyBx61pf8JosnjnT/C1lpU9811pw1GW8gnjMNtCWKqX53fMR8uAd2G/umrXxJa1XwLqyXvh3UPEVrNAYJ9NsIlknuI5CEYKrEAkBievY1wX7OHgPVvh/8Prq81hL691u7XKW00ytNDaQhha2uc7AyqTnnAZzzxmgC348+Mkfg+XxM194Q1e4tPDa28l9cwXEBUpOxETKrOGOSORjitL4hfE+38E/Dix8b6p4f1CW0uTCJLeCWIywGX7mcsFPUA4J615X8StB8beMPhp8R9SXwdqtnqXiw6bbabpMgRp4ktSrO8pVtqgsZMZIOAOOa3/2h9D8QeKv2eNM8PaJ4d1S61WZrPfaiLY8IiwX3knC4wQOTnIxQB7jYSzzWcM1zam1mdAXhLhjGccrkcHHTjirFeN/CLSfG9v8VPEWpSJ4h0/wJNZxpYWGuX5uZ/tQK7nQM7vGnDcFucjj09kFABRRRQAUUUUAFIRnIPSlopNXA4fxf4R87ffaVHtl6vCOA3uPeuDdWV2V1KsCQQRgg+le5npXNeK/DFvqyG4gxDeAcMBw/s1fnfEvBscTfEYNWl1Xf0Posszl0rU62q79jzCip761uLK4a3uomjkU8g9/cVAcHvX5LVozpTcJqzR9dCcZpSi7oP19R618v/tE/CdtEuJfFvhq3Y6ZM5a9tY1/49WP8YA/5Zn/AMd+hGPqCmyJHNE8UiJJG6lXRlyrKeoI717GQ55WyjEKpD4Xuu5x4/BQxdPllufnpDIyyAr6gUj/ALuZk6LwR9DXs3x5+EEvhqWbxH4Zt5JdEY7p7dcs1mT394/ft37V4xMxZFY8leMgdRX73l2Y0Mww6rUHdM+CxOGqYepyTROjccgdKVvvdqgRuB2FSjlevpzXoJmGhbgf5euD1HcVK54P0z1qpA3OT9KnLbgMH/61UnoSyKTr8wyajP1BqV85PQ1AfxJzSY90Sqx4+bg09W57nt+FQpn0qQtkDj2ouLqEyrJGV6HPBqnA7K/lsee1WTnoBge1V7lCwDKMMBnP+fpSbGWWO4AjrikH3gpPHf1qK3kBA49se9TMpxzwexoQhT129q3PAXiO58J+LNO1+15e1mDOoJw6Hhl/In9KwQ3Hejdx7072Dc/QXTrmz1XSIL6xkDWs0aywyD+FT8w/Fc591J9KwtYsjHJlYgZAXZY+oJI/eRe4YfMteb/sq+MH1HwxceFribN1ppEluT3hY/L/AN8uSD7SD0r1q9VZouH2rtDAngxqCdrfVGyD7EV0xaaRWxwl6VhdV3u8KwgE95LUnhv9+M/yrrvCF4zTeXJIDMpUSHszY+ST6MODWBrNnMt0DHFiTezxr2E2P3kX+64yR9ag0O4NrcRtErPCiFo1PDPAT88Z/wBpD0pPcHseqS3RtNZsZP8AlnI7RHP+0uR+q10F3HDfafIFbnHBBwQc8H/P9a4XxfdbfD9nqkLCQQ3UEhYdCN45/FSfzrrtOuo+VYYXGP8APvgD8qpEHnOugQ3LMUJVS03lkdVJxNH/AOzVv/D6RhLJb7hKoUQkHB3rjMT++RlTWb4zgaPUBLDyzkzRg87nXh199y03wTcLDqCorYQBVDdP3Tcxt/wFuK2b90djkP2q/Dbap8NP7Rhjcy2EqSYIJYxPkA/gTg/QV8t+HvBmp6xKrzFLOLA3NJkt+VfSnx98dSXcUvh3ScR6WZmeaZQd07jG5Ac8puwfcgeleP6Vq8MKBOFOMd68fGYjX3Ttw2HvrMu6N4B8L2Mcb3EbX82QC1ww2jnrtFekWXj7SfDKRaZptu9vbwgALboqKT6+9eZXWsrtLZwRgjHesa71hZp/3ibieR2JrzbzluelGNONj6OsfEfhXxbarDrFnb3ykDmZQJUPs3UfgayNY+G8Plvd+DdT8085s7qQbifRX/x/OvIdA1uOF18s49s9K7LSPFl1bOHhmIJ4Yf1rGTd7WN46fCyzo2o67aaqNJu7O6tbjIBjlQqw9/eu+Kx3mny6Pr0BuNLulKMsozsJH3h6Hng9qqaP8T44YIW1K3WcAYMhQMwP9K6zTtf8K+JofLt7yBZXHCkgEGnTfK04sKrclqj471/T/wCytc1DTHbeba4eEEHqFYgH9BWZeqLgW56BSykZ5PSvS/if4Vurv403+jW1xZ2ktzGlyklzIY42GwZ+bB6kH/61VvhP8O7zxZqcrahHNbaXZTFZLkEYlcHBjT+90OSOn4ivYxeY0MHhnXryskeBDDVKtbkpo1fgv4Fk16YXl0jwaTAw8xuhlf8AuKf5nt+NfRkMccMSQQxrHEgCoiDAUdgPamaVYQWdrb6bptqscUSiOGGJeg9Pf/8AXXpPhDwmlkEvtRVXuuqR9o/8TX49iamO4vxvuK1KP3L/AIJ9ZT9hlFDXWbK/grwuYympalH+8+9FER933PvXbijFLX6hlWVUMsoKjRXq+58tisVUxNRzmxR0ooor0znA185/tbeIPGfgzxH4U8ReD9T1LZEtxearpy3TeRc29sYWb5DwDtds4xwO+K+jK8q+JVu2pfFzwhDceH9Wv9IgstSttSuIrKR4EF1HGiKWUc52kHGduRkigCn8bfiRLbfBe31bwRc+Zq3iW1/4kzowDRoYTLJMfQRxKzE44OAcVJ8Ctevrf9nTSvGesT6vr1/Lp7X14ZLnzJZMM2dnmMEXCjoMZx3PNea+BfhZ4o8G+GPG0GuQ6jq8Wl2d/ong+2gt2lcwXILmRQM43FlUscbcOM4Nd58LLfVdJ/ZZi8P6hoGs2+sWWkTWctibJzK0rbwoQYw4O4cg4GecYNAHW+EviXB4jTw1cweF9dtrDxGjPY3kv2dowBE0n7wJKXTKqQPlxkgcZqfTviFDffEbVvA1v4d1b+0NKt1ubiZmgEBjcHyyp8zcd2MY28d8V5f8DtDu9Df4eK3hnxfHrNppUumaq1+032GzjZFdmXzGKqS0CKoiAB384wKvWuhS337SHi7WdU0fxfa6Pc6ZbW9pfWT3lrHLLCrGQEwMrMOfl3DBIO3qMgHd/Dj4m2Pjzw/rGt6RoWrw2+lXMtrIlz5KvLPEMuiYkI4yOSQOevWqXgz4vWHivRtF1zTvC3iBdJ1i9Nlb3Ui25CSB2Ql0WUuqhkI3YPb1rkf2X9L1jwv8NPFmna3oOtWFw2sXt9BFcWsjSTQyKuwqeS7HaQR971HNct8BvDer+GfDHgWC98I+MR4ksdWuBcQzvMthbQTyyBpWDExKVifcPLGS2AepoA9o8QfEaPRfFNzoN34Y1zKws9nd7Ilgv3WPzXihZnGXCBjg4HyMPrjaF8Z9N16Lw8+j+FPEl4+uILmKKOKFnt7QyCMXMoEh2pvJHrhWOOKwfjxF4k8Y+IdP8Oado+v2ugaMX1S/1S1t3WW4nRSkVtbEfMSxc7mXjaTzgGuN/Z50fxp8Ob7Qbm98O+I7rSNW0iPT9Xhmtmkn0q7gYlGUH5jbsshwEyAS3TGKAPaPEfxO0PQPihongDVbS/gvtcQtYXe1DbyEA5UnduVsjGCvORTbL4oaHf8Axevfhlp9lqF1qthbC5vbhBH9ngQhTyxfcT86DAU/e9jXmX7SfhLXPF3jKV9C0nUzqOmaCJtJ1BLNzEmoRXKXCIsmMBiiMM9MsBnPFR/CHw34l0D49Ratrmh6qz3vhtodS1JbNvs7alNOLiRd2T8ig7A3T5AM0Aely/E+H/hM9f8ACdn4T1291DQoI7i7MT2qoYnBKOpeZc5APBweKl8YfE7T/DXg3QvFVzoOtXNlrJtkiihSITQyThfKSRXkXBJbBwTgivJ/Fvhh9Y+MPxJvNa8O+Nzo2r6Rb2Npc6VFOnnyRxlXG1GUOORjzBsOD2PPRfHyHxJ4m+EfhWBPC2syarPqVhfXdlYI7yWkcbB5AZBja6gheoO7OOhIAO41f4k22mfEXQvAlz4e1c6rrdu1xbFGgMKIikyb28zI2YOcA57Zqj44+Ldj4Su5477wp4kntYdSg0tbyFLdYprmVFZETfKrMPmALbcAgjPFcNqvhy5s/wBpXwJ4j0nSPFt3olrptwl7d3jXl0IHnjYRr+/ZmXqNwH3c/NjBrof2qNP1bV/C3h2y0bRdT1a4g8RWd9KlnbNJshhYl2J6dxgdTn64AOo1H4iRab4I13xVqXhnXLSPQpXW+s5BD56qiK7SKRIUddrA8N61ja58atE0bQ/CWqXWg6yf+EskSPTLVWtvPJfbsLKZRgEMvIyFyN2MitP47x3erfBTxLY6Xp1/e3mqaXLb2ttDbOZWkkQhQVxlOvJbGK8K1DwT4ih8BfDvULzw/r2r+JrfVtNnv0i0xx/ZljaKy/Z0DdMFgTjPmNlugGAD1b9ovXLVbHw94Sum8U6bf6/qEMel32iyRB4rpWBVH3yJkcjPb34qt8Ntchsfjd4m8K3uqa/4i8SzQwXF9O5gjsLKBVwixxJKxRiW5GNxyCeDk5n7UWleKNc8Q/Dq48JabqEk+mav9tnvF06SeOyjIUCRkGC5Xk7Bz8vvS+AfC7eF/wBomSTTtB1waKfDiae2qz2b7bm9FxJLLJI/Us2/O8jBOR6UAd9o/wASLbVfiF4g8D2vh3WP7U0KBZrpnMAiZXXdEEbzOS4IxkDGecVc+F/jq08f6Ncavp+k6lp9rBdSWgN75QZ5I2KvgRu3AYEZOM9q8s0Xw/c3f7RvxB8Raxo3i+z0a9s7UWV1ZveWonaCJVkX9wys3IO3PXt156b9lfT9T0b4fXmkavo2raVdR6vdziO/hZWeKWVnRt5zvODzySCOeoJAPRfFmtjw/pP9of2bf6m7TxQR21mitI7yOEH3iFAyckkgAAmuP8PfFeDWNZu9Mj8H+JIDYamml38z/ZXS2nYAgNsmZivzDLKCBn616OTgZ7V5D8BodSt/GXxGn1DQ9Y02HVtc/tCxlvLNolnh8tEyCehyv3Tg4I464AOj1Lx/qC+J9b0DRPBOs63Novkm7mhlgiiPmRCQKhkcFnwfugenPIy/RfiboOu/DS88eaNb393ZWMcr3VoUWO6gaLPmoyuwAZQCcbue2c1X8d6qIZ7uy1fwx4tktlZZ7K68OSXBe7YIAUc27K8bAkjEh2EAHdxgef8Aw28C6/4S+BHj06rpl8NY8VTaheppcbtdzwNOhSKJnGS7dCzE9zk9aAOuufjRpMPww034iHwzr76LqM6RQhRb+cN7hI2KmXozHHUkdSAOa2fib8Rrf4feF4PEmteHNansG2C5ezEMhs2YgASZkHGTjcMj35FeB3PgfWIf2ZfDOjw+HPG0vie3u7UXOnefdtEghuFkc+U0nkBdoBXA6njkHHufxb1O6vPAp0TS/DeparP4ghFnh7BzFZxS/I004IBAQMTs+8SAOOSADV8NeOLTxF4ovdG0vTL2eGxjia51KN4mtEeSMSCIMH3M+GGQFOMjJ5GcvS/ilYah4s8U+GU0HVILvwxCs2oyTyW6QgMm9Nr+b/EvOTgD+IiuO/ZqsfEngG41X4W6touqXGiadeStomvGxMcNxEfmZJPRgScMeG5AP3c85pfhLVtW/aB+IOsa7pOtQeDL9rS68g6XKf7Wa1hVREfRA4J2EfvML2yKAPV/AnxOsfGnw9uvG+i6Dq50+HzPKilMCy3Hlkh9g8wrxg/eYZxWfZfG/wAFXfwYuPisjXq6Lbs0ckDRp9pEokEYj2hiNxJUj5ujA8VzHwCstY8P/s8alo2seHdastTt5L7/AENrFzJJ50jtH5YHDcMM46YOcV5ZefCrxQmj+KIrLRNVHhq/0IahaaR9iYSDW5LZ7Vk2fwhWLyZ4X5kIJ20AfTukS6f4+8HafrjafdWcV/CLi2WfYJkRuVY7SwGRg4yetcX4h0G90aX98vmQE/JMo4P19DXX/BuO5t/hZ4as72xu7G7tdOht57e5hMckciIFYEHryDyOD2zXVzwxTxNHNGsiMMFWGQRXzGfcMYbNYuVuWp3/AMz08BmdXCO28ex4hQBXaeJfBjxlrrScunJMBPI/3T/SuMdWV2R1KspwQRgg+lfjOa5LissqOFaPz6M+zwmOpYqN6b+Q1kR0aN1VlcFWVhkEHqD6181/HH4JyWP2nxH4OtzJYkGS505Fy0Pq0f8AeXr8vbtx0+lfpSjg+/rWmS57icprc9J6PddGLG4Gni4cstz864zjI98VKK+qPjN8EbHxM0+ueGBDp+skFpbc4WG6P/sjdeeh745NfL+sabqGi6lNpuqWc1neQtteGVcMD/nnNfuOTZ5hc1pc9GWvVdUfD43AVcJK0loRxP8AMO57c1aVuOmT6VSXgjtVmFv0617kWcA5846c/lzTG7HkD2qXhvY9sVE33vQU7DGoeR19OakGWA4wPY9aZjkdRz+GKcrbc+nHOeKAYc89jzwaafmXkDHp6VJtDDcKjbP45pMZTP7qX0Un9aupJuQc49KrzpvX29aZbscbf4gfxIpbMC327fnTOjdPXr2p4Oc46e5pGAx1/wADVAdP8LvEzeFPG1hqzM4tQ/k3ag8tA/Dj8Oo9wK+1LS4ilKs0kTqSrCQHKEsBtf3RwRn3r4CTh/T+VfUX7N/iNtd8HHRrlxJd6SfJRScma2YEiP2xg4/3a0pS1sI9d1HSobq3JRnUhCCOrAKev+8hP4iuV1C1mhuyu0LKZAQw4VJwOD/uyCu2tZGCL+8yPlIkx1H8En/srUl/Y2t0jLKmIyjAoOCFB5X6oeR7GttwdzHsFGreFrvSY1KrJEXtgR0YH7nttYEfiK39LugxiVmzujUkHg5wBiqNjatYyncMncSQnRm28sPTev6it2ysbfzfOjgUjAPfrnP9D+dCEYvieKSSyZ1kjaeFxLEowDuB2n65wPz964nUbqW20i9ubHnbAxXHJMEnUf8AASDXpGs2bK0qqkaxEZchQMg4Vjk9MEK34150p+w6q1vMoWONyxUcgxMdsi++1uatpuNhxaTR4L4x1mS5dUk+SNNwjXoRkjJP5VxOr3NzpbRtcWs6NKA8YdCuVPRhnqK+0YNB8F6LexahJ4f0qC5MLu1yyABWjI+Yk5C9Rn6mvGvjBdeGfGniyDVIbFzb20AhiWRuHwSckegyce2OleVVoxpJubO2NSVR2geFQXetaw/k6ZayOe5AyB/QUv8Awjni+1vVmNnJPIc4AcNkfSvQ7u8hsQEhjSKJcABAFAp1hqgeZGZt2DjIPIrk9tZaI6YYdS3ZzUum32n6ZaXmoRMhnODGiMZIDz94elTaTqly0jIFdkBIB2kfjXodvqB8weYx2nOSe4q839n3BBkRAcZGFGawlNPodUKTi9GcrYXUzRFXUkHsSRg0hka3u1mwynIIKnBB9faurttKtbidVt5k3OQqqeSTnp713Hh/4d2UU8d5rAWfYQUg/hz/ALXr9K8jMs1w+XU3Oq9e3VnfQozqOyMbRPCd14u1fSPE2qXEsUVpaNBuAAe5UsCB9Bzz7163oOjvN5WmaTZokcYwscahUjH9PWtvw14Vu9UVZJAbW0AGG28sPRR2r0jStNs9MtRb2kIRB1Pdj7nvXzdDK8w4jqqti24UVsv6/MjEY7D4BONHWfcy/C/hq20dfNfE10RzIR0HovoK6ADFHalr9FweCo4OkqNGNkj5itWnWm5zd2LiiiiuszCiiigAooooAKKKKACiiigAooooAKKKKACiiigAooooAKKKKACiiigAooooAKKKKACiiigAooooAKKKKACiiigAooooAKD0oooAQ1i+IPDtjq6bpU8qcD5ZVHI+vrW12oxXNicJRxVN060bpmlKrOlJSg7M8j13w7qOkMzSRma37TIOMe47frWP2r3JlDDBAI75rmNd8G2F8Wmtf9EnOSdo+Vj7j/CvzTOeApJupgX/ANuv9GfS4LiDaNdfM80rl/iD4E8O+ONO+y61afv0BFvdxYWaE47HuP8AZPH867rWtE1HSXP2mEmLPEqDKn6+lZtfBWxuVYi+sJo+gvRxdPo0fGXxP+E/ibwPJJdNGdS0cHK30CnCD0kXqv8AL3rgonwBzn/Cv0KIBUqQGUgggjII9D6ivIfiP8CPDviF5L/w/Iuh6g2WZEXdbSt7p/B9V/Kv0rI+PadRKljlyv8AmW3zPm8dkMo3lQ+4+Vi5yOP/ANdKZMjH4Cug8beBvFHg648rXtNkhhJIS5j+eF+ezjj8Dg1zi1+jUMRTxEFOlK68j5ydKVOVpKw8d93TocU7ZlRhs89aF6dfTFKnftWxA0ZB5OOc4oPPbvn3pSnOeo6U09qAsRsDj8e9QSqyvvA59vSrcnPTr61C68c49KmzGETHaD14qbPB9KqRttfb2zxmrKMMn8aFqAY59s13vwJ8Tr4Z+IFnJcSMun3pFpdHOAisRtf2KsAfwPrXBdv/AK/8qVGwQR09qq9mKx9+HVPJn8qeNSSXyBwCwHzr9GXBAq0ZR8vkyblYoY5uMFsfu3P1GVNeV/DHxIfEvgPSb7dm7iAtZCTk/aIR8pP++mP1rt7C8QxGFifs5QMntC56fVHrpi7pBym613HHZBo8qu3KAj7oz0/4C4x+NP8AB2sLcXEtrJJjyxkc9txH9B+dY0zyPExk4YlvMGekgAVvzwhrntHv1s/ES72/duZUbtgbUfP6Ghuwcuh6/run2o0Y30kwuTFGJJ4dowImUKxHrwAfwNeX+LLeS1mW4byJGiYiZYRgFcAMcdtyEN9Qa7Wxj1GNJra4kilt9xKnZlnTGduc9wTj6H1rE1OzgaAwxqu7iMySP8zsoJiOP9pSV/L0p0nKz5haHGfGKeRvhTBJHuka1nELyAkEpt4J9cqB+VeFxaonlBiecAcHkGvZvGjTX3w0vYVOFs5kJB6tFkhD/wCPfpXjHhvwzFNJdXmvvc2tkkTi1hVSJLibBAH+yq9+nauLF03OV+h14epyqy3MjVdTjZmLFSvByT0qrY61DGA8LKw9QeRVg+AUaLzb3WZJH6kLH0q/4Z+HNtrN59k0+yvr+UEBpFbaij1J6L+Jry6tWhRg5TlZHXBVpSXKh0PiBGT5zg8cg8Cut8D6TrfiyYDSoGFurBZbuQERJ+P8R9hXa+CfgB4dtbqGbVIZdSuM5W0R3Meffu36Cvovwx4B8u3hW7SOztowAlrAu0BR244H0FfMVs4qYyXscsg5P+Z/Cv8AM9JQVBc+Jlby6nnHw+8A2+myKmnwvfaiwxJcuvT6dkH+ea9h8OeDrax23F+Rc3AOQuPkQ/1+v8q6Kxsbaxt1htYUijHZRVrvXZlvC9OlU+sYyXtKnnsvRHBi82qVV7On7sRAABwMD0pw6UUDpX1iVjyAooopgFFFFABRRRQAUUUUAFFFFABRRQelABRXOav4ojtfEKeHdNspdU1c2/2qWCN1RYISxVXkZvu7iGCjknafSoNO8c6LdeHdZ1i4M9iNCMy6tbTpiW1aJd7AgZyCuGBGQwIIoA6qivPo/iLePOtivg/U11K5hN1p1u88QF7AIw7MrZ+Vl3KpVsfMw5I5rqvC2q3msaaby80O+0ZjIQkF2yeYyYBD4QkDOTweeDQBr0UUhPNAC0VxWi+P4L/xqPC93oGtaVLcW8txpt1eQosV/HGVEhTaxZSN6nDhTgg4HStey8Rw6h4gutJ0y2lvEsHEV7dqwEUEuM+VnqzgEEgdAwyc8UAb1FctF4v+0eNG8OWfh/WbmKJjHPqiRILOKQJuKFi27OCBwvUj3rqRyKACiiigAooooAKKKp61e/2bo97qP2W5u/s0Ek3kW0e+WXapOxF/iY4wB6kUAXKKwfC3ijT/ABLLcnTIL020CRN9plgMccjOpJRSerJgBx/CTjqCBvUAFFc/4p8V6f4bu7OLUre+8m6jmZbmK3aSJGjUERsR0d8kIP4iCBzgHW0q6a+0u1vmtri1NxCkpguE2yxblB2OOzDOCPUGgC1RRRQAUUUUAFFFFABRRRQAUUUUAFJ+NLRQBHIkciFXUMpGCCM5rl9c8GafeZlsv9Em9FHyE/Tt+FdWKMVwY7LMLjocmIgmb0MTVoS5qbseQatoGqaYSbi3LRgZ82P5l/8ArVlDnvXuZUEYIz9aw9V8LaTqG5mtxDIf44vlOfX0NfnmZ+H288HP5P8AzPocLxD0rR+aPJLuCG6t5La5giuIJBiSOVA6MPQg9a8n8b/AXwnrLSXWhu+g3jZO2Ib7dj6FD93/AICfwr6I1LwNqEJLWU0dwvUBvlb/AArnL2xvbFtt3ayw84BZePz6V8vGlneQzvFSivvX+R63tMDj42un+Z8WeMfg/wCOvDO6V9MOp2i5P2jT8ygDnkr94flj3rgQxVysikOpwQeCDX6ED1HX1rnvE/gnwn4mV/7b8P2N1IwOZvLCSj33rhv1r6nLvEVxtHGU/nH/AC/4J5eI4dT1oy+8+HA4xj/65pCenXPavpPxL+zlolwWl8Pa3eae5yRDdL50efTcMMB+deea58B/iBpu5rW3sdWjBODa3AViPXa+K+0wfFeV4u3LVSfnoeNWyrFUt46eR5a/Q8EUw9OvbvW3rHhfxLov/IV0DVLMAkbprZwp/wCBYx+tYrYB2kgHuMgGvdp1qdRXhJM4ZU5x3RBIuR8o56inwMGX0I6j3oI59ah/1cm7setXoQWT9KB0/XFIDn+lKfXHHTmmB6t+zp4gNrr9z4dlm8uPUQslsSeEuo+UPtkZH5V9EWs6+WLlFIUAzeXj+BjtmT8Dg18VaVeTafqdtqFszLNbyrJGQeQQQf6V9eeFtYj1G0t9StTmO8iF3Eg6bwMTR/iDn8K2py0DU6qLK7lkbe2ArMOhZQMN+KlT+BrjJ4TJqxy+0edGCc4wGV4/8K662/dhY9+4LhQR0KgEofxQkfhXM3drdXV5cQwwytvMse5EJAOFkQ/nmpqV6VNXnJL5lxhKXwo9R8MTed4etWuJnDRoEdsA8qRz77Tn8Cabqul6VdBmeJN3QguQFIbg+21iP+AmsnwzLeQWMsdzbugdxMgYjIJUblPp1NTS273P7t5HIIAITkngr19SCPyrxsTxVlmGVnU5n2WrOinlWKqP4bHJ+MrVrbR9XYxxkTWzsYY23DKsGZfwIk/MV5ovhXxJr0dt/ZNi3lFQftUzGOMr2bnk8Y6CvozR/BuoTn9zp7Lk7jLckgk46889hXW6X4DUMsmpXZf1SIYB/H/9VeJX4gzHMY+zwOHaX80tPwO6lg8NhXzVql32R8/eFfhHaq0f9s3E2q3BIxb24ZY/pn7zfpXtnhb4eG3to4Xhg0y0XkQW6gH9OK9B07S7HTovLs7aOIdyByfxq4RWWH4YnXl7TManO+20Qq5tZcuHjy+fUz9J0fT9LjC2duiHHLnlj9T3rQ6Upo7V9XQoU6EOSnGy8jyJzlN3k7sWiiitiQooooAKKKKACiiigAooooAKKKKACiiigAPSvJ/2ffCHxJ8Kv4nPxB8UDXBe6h5mngXDy+XGN2W+YDYGyvyjptr1ig0AeWeBYZtP/aC+I0eoBkbVbfS7zTi3SS3jhaKTaf8AZkByB03A/wAVcP4usf7Qn/aC1yP95pLaPHbI6sdkl1BYv5hBHXZuVT75HbFe667oGka6IRqlks7QEmGQOySRE9drqQy5wM4IzjmmzeG9Cl8PHw8+lWp0koUa0CbY2UnJBA65JJOeuTnOaAPLU0fTU+LPwwEducDw5fyL+9c4K/ZWHfnlj+dZ0ev3GmaXPbahq92ml3XxHuNMvbme6YslsdxSLeTlVMgjXgjgkd69fi8K+H472wvI9MhW406LybOQFswR/wBxTngHAyO+B6CmP4P8MvpGp6RJodlJYao7SX1u8e5Lh26swPVjxz14HpQB5r4okj0TUPDfhKw8SF9H1PWr2GaS/meSNJDC0kVnvVlYruJwNxOVC+1eg/DCxuNL8G22m3XiL/hIXtZJYhfFWBKiRsISzMW2DCbixJ2885qS58D+Ebnwevg+fw5pr6AihUsDAPKXByCB2Oec9eT61taZYWemWEOn6faw2tnAgjhghQKiKOgAHQUAcFrC6tafHDw1qNvqsGoaXqlldWbWUkCF7IKglM0Mi87XZI0fdkZKe2PNvhSNe0Dwx8NdW07UdTubzW9aubHxBp87Zjdna4knlMePlljeI/NxxndnjHufhnwn4b8MiQaDotnpwcnIgjxgE7iB/dXOTgYGTmrFn4f0W01abVbXTbeG9mLM8qpgktjc2OgLYGSOTgZzgUAeeSeHbTw38UdD17wZqNwIvEF/cR63pqXZltpwYpJGugpJEbpIgBK4z5mD15v/ABk1O6ttY8HaM17BY6bq+ozW91PcFxE8gt3aGFirqfnYcfNyVA9RXXeH/Cvhvw/c3V1omiWNhPdyNJO8EQUuWOT9ATzgcZqbxNoGjeJtHn0bxBpdrqenzAeZb3CBlOOhx2PuKAPHL7Rr631T4b+E7zxtqmp20upapaXNxaXcsHnRC2mdYWbeS5jwE3bsjB6NzWT4Z1LxFDq+jeB7qe71TRxr2t2Viby+eN72K22eRG82C0mzdOPfyh/dr0jxr8P49U13wRHp+l2Eeg6BNcNPaq5h2o9u0SCIKOCpbdnIxjjk11d74V8PXegwaFPpNsdOtmR7eBV2CF1+66EYKsMn5gQeT60AeMaRqXiQ6X4Xt7xbyaSy8eXmmWu+/bdd2kSXG1Xk48zayYyRz5YqXTrTUtb+G3jcw6pqFjrlt4tvF0nF47lJ45F8m264MbH5CvTDE8YzXsk/hnQZo9OjfSrbZpjiSxULtFu2Mblx0PXn3PrUNp4R8N2kyy22kQROL03+VLc3JGDKeeWIJBPcE0AeWa5rkN18B4PEMdxqEd7Jrlq+qJHJKZoLk30cdzbgBiQBl4woyNuMdRWN4m1DWl0P413l5dXdndWkNlNbRQ3EgNkGtkk2rhjhsn5iuMnNe0v4J8KvBd27aHaNFeXgvrhCDiW4ByJW55bpz14HoKdeeDfDF2dTN1otrN/au37fvBP2nb93fz82O2elAHIeCp9QufjHrMl35ttbP4esprOyZ3Hko09wgZ1Y/wCsYRqTwCOF5wSW6+Y/EXxP8ReGNY1C70+Gy8PW93pggumhIaR5hNdDBGWQrEATkDn+8a7yy8P6PZ6xJq9tp8UeoPAtu9wCS7RLjahPcDH8/Wma94a0PXZrabV9Lt7yS2LeS8gOVVh8yZHVG4ypypwMg4oA8b8M694l1bWPAc99HM2saz4MlkljLv8AZxIZIB9olVSAMRu57ZLBQRkY2/ha1rrHwz+G1vqt/Nd3d1biaZZLx/NmJgmJZvmywypPOentXpV54d0W71UapcafE96tu1sJ+Q4hbqgI6A+n0qpY+CvClhJby2Og2NvJbWrWcEkce14oGbcY0bqoyT09TQB5D4DebU/CvwZGoXt7cnUvtX20vdyE3P8Aosz/ADnPzYZQefQVoa9D8nxE0yTWNTtbrwtpcc+iub5/MgTyXlWYc/P+8BTLZyIgD3z6haeDfDFoNNFto1rENLZmsAgIFsWznYM/LnJ6epFT6v4Z0HV9SttS1HS7e4vLZSkcrAg7M52Nj765AO1sjPNAHlPj++n1LwHqmsXk0lrrkHhS2uJo7e7dDaXDFi3Ct8pyevXAFX/HWjQr8UPAtl9u1MW+tzXy3cYvZFUrHYfIq4PAUqGH+0Se9ehXnhDwzeDU/tGh2Un9qur6gfLAN0yqFXzCPvYAA5qe78O6Ld3unXtzp8Ut1puRZTMTvgBGDtOeMjg+o4NAGlbx+TBHDvd9iBdznLHA6k9zUtIKWgAooooAKKKKACiiigAooooAKO1FFACYpkkaSKVdFZT1BHapKSplFSVmrjTsYl/4X0W8yWskjY/xRfKf0rBu/AMfJs7519BIoP6jFdzRXjYrh7LcXf2lJX8tPyOyjmGJo/DNnmFz4J1uL/V+RMP9l8fzFZdxoesQf6zTbn/gKbv5V7HSHFfPYjw/wFR3pycfxPQp8QYmPxJM8RkinhO2SKaInghlK1i6l4b8OagW/tDQNKuWbqZbSNmP44zX0MY1P3lB/CoJbCyl/wBZaQP/ALyA1wf6hVqTvQxDR0f6wRl8dNM+XtQ+FHw4vs+b4U0+I+sG6M/+OkVj3PwI+Gk33dKu4f8AcvpP5EmvrRtF0luunWuf+uQph0LR8/8AIOtv+/YrojwznVP4Ma/vZDzXBy+KifITfs+/D8/dfV0HoLwY/VaF/Z98Ag8y6ww9Ddj+i19froulL0062/79LUqabp8f3LK3X6RgV0xyHPPtY1mTzHBdKB8k2nwD+HakL/Zmo3Ldgb2XJ/75xXf+F/h5a6LYw2OjeH7qOCFy8SvvbaxBBwWPvXv6xRqMKij6CnhRit48NY2f8bGTZm80pR+CikeTWXgnV2UbLGC3XAHzsMgD6Z9T+dbNn4BuWA+1X6IPSNd3H44r0Ciumnwjgk71XKfqzOWcYh/DZeiOYsvBOjwYMqzXB9ZG4/IYFbdnptjZgfZrSGPjGVQA1cor2sNlWDwy/dU0vkcNTFVqvxybAflRilor0DAKKKKACiiigAooooAKKKKACiiigAooooAKKKKACiiigAooooAKTNB6V5T+z94e+Kegv4oPxK19NVW51HfpgEvmbI/myw4GxWyuE7bTwO4B1upeMltPF0nhiDQ9Tvb5LRL0+QI9hiZym7LMOdwIx9K2tB1JdW01L0WtzaFmdHguUCyRsrFSDgkdQehIrzvWtP1PUPj5cR6Xrs+jyr4WjJlit4pi3+kvgESKeB7Yqn8VrnWNL8KaPr2g6xcalr+g3BS6t7d3ZNSRI2F0rRqQCyjMg9HQL3xQB6/+FFeS3N/p97rHgHwrb6xfXPhvWdJurmK9F7Ist9KiRGNTKrBslZJJMAj7voMVkatHq2qeIbH4d2vjSR0h8MG4tNVuJZElurhZniebdE6b3iCxnHIO8kjmgD1E+KLf/hYP/CGmzuRdHSzqa3B2+UUEqxlRzndlgemPeuhryjw407fG7QzdajHqc/8Awgp8y9jj2Lct9qizIB2DHn8an+IwmufjT4A0lry+isb611Q3UEF3JEkxjjiaMsEYZwWOPqaAPUKTNeA+HzqOq+GvhvaT+IdchXVNZ1O2vWiv3V54lS72qX5bjy0AOcjHHPNM8N6rrEeraP4D1HVtQvdBk8V6ppo1CS7dZpYILfzILZpgQzNvZlznc3kketAH0FSfhXgF7eaytjZaLcaxqM9rY/EWPR7a5F26yTWLIGMLupDPt3FNzc/IOc810fiLw603xO0XwkviTxJbaRd6JqMskMOpyI5IntyAJPv8b2w2c44zjIoA9dpM8V8zXOsa5qXwnhluvEGqX2r6d4e1O4Wdb5rKJUguXjgvXdPmkcrEoVcMrZJbG7Ndz418Sah4Y8ReFPGE9/cnRzYpba1AXJjP2ghYZsdFKzBFJA6Sn0oA9hpM+1fPFnqHiB/AusXN5qOqXmpJ8RY7MhLx4mMRuokMC/MAiYdlx059s10+k+Lo/FHxi0GC1TVNPFnDq1jqWnzXGFFzAbbbkRuUfCzkhsn7/qOAD2Gk/CvnfwNq2uXMPgCO5k1gxT+L9Ut5ryTUSy3MSfbNkTDfuIUxR4BH8Hvz6V8VtQuYdY8F6IJprfTta1prW/likaNigtppFj3rgrudFHBBOMd6AO+zR+FeQeHZbyTS/Ffh2+1O7ubLSvFMNppsxu5Fm+zs1szQmQEO+wyumSScYBPFZOn6tqFvpGl6U11fNY6p46vNLvbh7yUvFbI0/lxiQtuQMY404I6+poA91/CgfTFeAeJb7XNLtNa0W1vtTubPSvGulW2nsL1xMYJ/IeW2MrMC4BkYfOx4YDPy8dt8IL2/vPFvxDF/9ti+z63FFBbXFz5v2dDaQPtXDFQCzs3Hr7UAek5o/CvHvHV3qPhz4k3um/b782vjXTRaaUTcyFbW/Risix9RGWikEgPHMJqH4vR/2fpzXOm6pqKTQanolkHi1GYYR7tIpVID4JZSQT1PPegD2f8AClryi2mh8ReK/E8l94mvtJv/AA3r9tDAsFyVVLYxQuqNF9yQTF5BlgTyMYKis/RvFf8AYvizxVp+rW2sXFjqHigaTaXgu98ds8lrEyR7TJvQF2blF43DoBkAHs9J+FfPujatrS2fwNljudWv5dSt7mS+hF8Va8b7G0mZC7ANhxu5Pb8K9F+BE11deATcX0l3JcNquoo32i4aZ1VLyVFTcSeFVVXj0/GgDvc+1LXjXw2eTxdp9j4tvvFeqaZrJ1TUdOvrKO5Plu2+REtvKbIRo1VHUgBuNxJBNXPDdlb6X4j8dTza7q9raeH54hDLNey3CxQnT4nfcrkh/mYvnrkfhQB6zSfhXztoep6tFc+JrNdS1JbKf4fR6tC02oSSTyTlpgLs8/uXcKDsQ7Rgd8103wz1DVb3xd4L+3JqcEcvgxrhzNfeYl1KGtv3pUOef3j8tz83tQB7H+FLXiIuhpfxN8MXC6tqdtp11Ya7eXImvJZExDJEI3KMxBCKzkcd657S9X1q2k15bTV9Wjtbn4dNrME8980k884Z9t2VORAzjnYhwAR0IwAD6OzRmvBPCOmas2v+Bol8SeIr608W+Fjc60smouwieFLZkmiPWIsZSh24yD6811fwGt5bmx1jVrjUdSnlh1zVLBUnu5JUMMd2yxDDk4KKm0Edic5oA9RpPwryTx9pDn4v+FNOXWtbit9dGpvdJFfyxqvl28XlBApAXYcsOOpOc1m2D694j8X6xff8JZFo83hzxMlr5MjylzahY9sLRCQRsJgxIYqWywx0GAD26ivGfCskmm/Gu78NahrmpXGkTTT6hoBluZCJLhUVbm0Llv3iw5DKvT536mM1z0Gp61Iut25k1mSCP4lw2K3Y1JgsVuZ4FMGN+/aRIwxjHze1AH0PSd+lfNnxK1vxFBffF200vUdRiWwvNMlScXMgWyiaGFmSL5hhpHZuBwAWJ7A9D8QNXm0/4vahol1eavaeHtQsNLtLu9tr90/s9p5blA45+TzWjhiMg+7nPBOaAPcutc/4o8XaR4ZuoIdY+0wpNbzTRzrbs8ZMe3MWR/y0bd8qdWwcZxXkXxV1DWNH1jx7pmi32p+ZbeCYbmGR7uUrabBc75wdw/enyo1Hcnk5AYG9LqGqR+LNA0+zmvrma+8EGRUkuZWiSbfGDcSYbqqs3OQWJABGcgA9n065+2WFteCGaETxLJ5cybZE3AHaw7EZ5HsasV4V4NNxrEXwkg1HUdVmTU/DdxPe/wDEwmVp5BFAwdirAkgu3Pv7CvXLnRkk8NR6HJqd+qARx/aROVndVYHaXHJJC7Sepye/NAG13pD9K8h8EJrGo63428K30WqRaXpN3aT2EP8AaTNKzSQGSS28/O4ruCty2R5mOmKi8C6bdeIvhyPt9/rtzfWF5f2kljHqjwSWrm44QzhsymBV2rISQwJJ60Aex9qPwr520Dxp4qttI8DfEPXp75bb+zbe3161UkpNHcSSxxXIjxjfvjhPygcSHtT5dQ8QL8P9auL/AFjUW1FfiDa2zyJdOvlxyXNsrwpgjEYErqB6e/NAH0NRXhmsXN99o8YBdT1JRb+OtJtYQt7KPLhlFl5kY+bhW82TI/2j+GF4+1nxFHq3xdsdN1DUYksZtNmjn+0yBbOMxIzJFhhhnYngcAbieiggH0h+FLXjPxUmk0H4h6XJ/bOo2/hzVlhsddKXUgXTmMg+zTK27915rAwsfQg9ia9kQbVCjoBxzQA6iiigAooooAKKKKACiiigAooooAKKKKACiiigAooooAKKKKACiiigAooooAKQ9KWg0Ac5qvgvwxqmstrN9paS6i0QhNz5jrJ5YOQmQRhcknHTJNS6d4R8OacLYWOkwWwtYZYIREWUIkrbpBwf4jyT1zVHVfG9rYeKZ/DaaNrN9qENml6wtbdXUwszKGBLDncpGOvT1re0PUodX0i11O3jniiuYxIsc8ZSRM/wsp5Vh0I9qAMC9+HPge98LW/he78M2E2jW0vnW9o6EpC2TynOV6np6kd6seJfA3g/xJa6da654b02+g0x1ayjkgG2DAAAUDovA+XocDjiulo70AZQ0DSB4gXXxYoNTS3+yrcBmDCHOfLxnG3POPXmk1Hw/o+oazZ6xeWKS6hZJJHa3BZg8KyDDhcHjcAM+uB6CtajIoA838T/AA9tpbzwfYaLo8EOh6RqM15cRJctEyCSGRAYsfMG3SbuCvQ9zXWXHhXw9caBDoMmk2/9nQOskMSgqYpA24SKwwyvkk7wd2STnk1uVgeJfFmieG7y1t9YuJLYXUU0kUpiZoz5QUlNw/jIb5V6tg46UAOuPCfh64tdOtZdKhaHTrj7TaKCwEU2c+bweXySdxySSTnk1znjDwdL4g+J2i6te6fFcaPZ6ZdWsji6aKZZJniIZNuDjbGyn5hkORyMiu10u8TUNNtdQjinijuYVmWOeMxyIGUHDKeVPPIPIOat0Ac1qngbwfqclhJf+HNOnOnW7WtophAWKFgAYwvTbwMDtgEYNWbbwp4dt0iii0e1WKK2jtI4SmY1iRgyJsPy8EA9OorcooA5iTwJ4Tks57RtFhMNxe/2hMm98Pc5/wBcefv8D5uuQPSprDwb4X0+9s72x0W2tbizSRLd4QUKCQ5k6HqxwWPUkAnOBXQ0UAc3a+CPC1qlglvo8US6fdPd2gV3/czPnfIvPDNubJ77m/vHOnr2jaZrunNp+rWUd3bFlcK/BV1OVdSOVYEAhhgjtWjSHpQBhReEvDUcunTLotmZdNkkms5WTc8Ukg+dwx5LN1LHknnOaYvg3wyuiXWijSIDYXUxuJoSWIaUtu8zJOQ+4Btw5zznPNV7jxxocGvPoUhvf7SW9jtBbC1cu+9N4lUY5hAzmT7oKkE5rqO1AGDN4Q8Oz6XDpk2lxyWsFyt2iM7kmcNuEpbOWcHncSTkA9qt6ToelaVe395p9ksE+oSia8cMxM0mMbjk8nAAz6ADsK1KM0AchHpPiTUvHn27XF0ddC0uQzaMtsZGuXleIxs824BV2q0oAXOd4PG3m1J4G8JSW11atoNosV3f/wBo3KopUS3W4N5rYI3NuAIPYgEV0tFAHPX3gvwrfeLLTxZeaBYT63aR+XBeyRAyIvUc+oycE8jJxjNRp4H8JpqU+pDQ7b7ZPI80kx3F/MYbWkBJ+VyONwwccZxXS0UAc9beC/C9t/ZH2fR4Yv7F3/2ZtZv9E3DDBOflyCV+hx0q94e0PSvD9i1jo1klnbNK0rRoxK72OWbknqSSfUkmtPIooA5+w8G+FbHxVd+KrLQbCDW7xQtxexxASSD6+p4yepwM5xViy8N6LZ3uo3ltp8az6mc3zEswuDjHzAnB449hx0rYooA5DTfhr4D02Aw2PhbTrdGs3sWKJhjbu25oiepUnt6cdOKsXfgjw9LCqw2klnNHp7abDcW8zpLBbEYMaNn5RwOnoPQV09FAHHxfDjwjBqGl39tprQXGl5W1cXEjbIymxosMxBjZcAr04HoKzdY+GHhey8JapZ+E/DGmWWpS6Td6fZyqm0xidTkbjkhdxB74AIHpXoVFAHH/AAw8H2fhXwrpls2nwwapHp0FpdyJIzgmNACqE/dTduYKMD5icAk1ueHtA0nw/bzW+j2SWkU873EqozEPIxyznJPzE8k961Kgu5hb2stwY5JBEjOUjXc7YBOAO59qAKOo6BpGoazY6xeWSy6hp+77JOXYNBuGG24PG4YB9QADVO68F+FbrxfD4uuNAsJNehjEcd80QMir2+pHY9RUfhXxlofiedYdGluJj9jju5Cbd1WEOSBG5I+SUbTmM4YdxzXS0Ac6fBXhdo9NjOjwldMuHurHLNm3mdizOpzwSSSfqfWmN4G8KNBLC2jReXNf/wBoyLvcBrrOfOPP38gHPsPSrfi7xHYeGtOS8vY7y5eWQRW9rZWzTzzyHnaiLyTgEnsACSRTvCetSa9o66k+jaro+92VbbUoVimwDjcVBOATnGeeKAKl/wCCfCt9/agvNFgmGryRy6hvZj9pePHll+edoAA9MD0GH33g/wANahPfzX2jwXT6hbLa3ZmLP50SnKo2Tzg5I9CSeproKM0Ac7c+DfDN0981zpMUzahaLZXhd3YzwKMCNueV5PHufU5fH4R8OxzpcR6Yiyx2P9nRuJHDLbcfugc8LwPyFb9FAHP6f4P8N2E+mTWWkxQPpMLQWBRmAt42+8iDPCnA49h6Cte/tLe9tJLW6hWWGQYZTx9D6gggEEcggVZooAxYfDOhw6O2kxWO22aQysRK/mmT/noZc7y/+1uz05qsfBfhg6NDo66TGljEzkRo7ru3nMgdgcuHPLBid38Wa6OigDKk8P6LJdm5fTYGc26WxBHyeUjbkTb93API44rPn8D+FZrG5sZdGhe2u70X88ZdyJLjOfNPP3sgHPqAewrpaKAOS/4Vz4L8x5DoUReSdLmQmaQl5kxtkb5vmcbRhjyMD0qze+CfCt4NUF1osEo1eRJNRDMx+0snCF+ecAAD0wPSukooA5/UfB3hnUbbUba/0iG6h1MRC+SVmYTiP7gbJ5xgVt20Mdtbx28SlY41CICxJAHTk81LRQAUUUUAFFFFABRRRQAUUUUAFFFFABRRRQAUUUUAFFFFABRRRQAUUUUAFFFFACHpxXlP7P8Ao/xZ0l/E5+KGsR6gs2o7tLCyI+2L5ssNoG1DlcKeRtPA7+r0YoA8m8QRa03x11OXQdRtbG6i8JQuGubfzYnIuZcKwDAgcHoR+lc/pPj7WPE2u/DrWbeC8t313Q9RL6ZDcSLbSXCPCqSHB/1YzIwfrtPc7RXqeteBfCmtarPqmqaSt1d3MC207vNJiSEHIjYbsFMknbjGSfWrTeFfD51Cwvk02OG40+0ezs2hZoxBAwAaNApAVTtXt/CvoKAPKVtfEN38AbfXItU8Q6jrMOk3IAttSkhYzlzi6J3hm8vYSI8nIJGCTUF94h1iXxmy6fqesa3Z3Pw5j1BZLS4+zI85kYfawjOuxioHA5HpXqUngPwq2gR6F/ZbJpscckQgjuZUBjc/PGSrAtG3dCdp9Kll8F+F5b2W8bSYlmk04aWxjd0H2MciABSAqdeBjqfWgDya2v8AxF4ki8OeEbbxG2n3Vz4IttUhuZrydJZbqTIebcjAyGPCNsJK/vDkYxjfuLi68ReIZfCOp+Mp7G6tvC1rqFpfabcG3FxO7yLLeDB+dEMceEJKYkbIORjrta+G/gfWdN0jTtV8N2l5a6OR/Z6SlibdRgbAc52YABUkqQACMCrPirwL4R8VXGnTeIPD9lqEmmtutGkXBiBxleMZU4GUOVOBxxQB5b4+1/WbTX/GVrpOq6hcTf8ACGw3lpKJpVggYLcNJcgKQEJ8uPGMckdi1WDqmrL4z8K6ZDdajeNqPgtpI4ZbmRozdeZABcyc9UV5CT19OcY9Qv8Awh4dvrzUbu604STanaCzvW81186AZxGQDjbyf++j6mkh8HeHYbmC6h08xz2+nnTYZFuJAyWpx+6B3fd4H4gegoA8h0LWteX/AIUrIb7WtSfVdOvJNRhjvSGvXFqrhn3uAcMSRz+fSvQ/gXc3l78Oba81C4vJ7qS+vldru4MsgCXc0arkk9FVRx6fU1r2ngfwtaNoz22lCJtESSPTCs8g+yq4w6p83AI4+gA7Vf8AD+gaRoOlf2VpNmttZb3fyd7Ou5yS5+YnqSSfcn1oA841mW4T4h6K1tq2p+Vd+Kntpo11CUxNENNMwTZu2hd4DYx39DWNHr+u3fhK08f2upX662vis6bc6UbpjAYDfm0+ymHOxXEeyTfjfuyc4OK9PsfAfhKxt9Lt7LRoraLSZmuLJIndRDK2dzjB5JBIyc8EjpxVmHwn4di12XW49LjS+lmFw7B22NNt2eb5ednmbSV37d2DjOKAOP8Ah9YXGr634rnudZ1kPpniiWC2X7fKUEAghbyihbaV/eP2yMjBGBXnfw+8SeI9SvvhWkmqas1ncalqUN/NNcyH7dIkc7qhyfmSPYntnjs1e96N4f0nRmv2021a3bUJ2uLsiZyZZSMF8kn5sADIx0HoKz7HwJ4Tsf7IFro6RDRpZZtO2yyf6M8mfMZfm6tls+uSO5oA8x8A6tqGseP5vDWq6rr9nDBrWpXlhOt+St/9nujH9lJOSERCMpxuyDn5azPB+v8AiLUF8NQHUdUNunjq/s724lu5d06LJd+VAOfmRVijJzxwo5JbHsdt4I8L27wvDpKLJBfPqEL+a5aO4cEPIDnILBmDY655pLfwL4VggsoYdKCR2N8+oWyieTEVy5JaUfN94lmJP+03qcgHh974g8RSXXiK3t9S1QC0+I1rZyXJuZB5Vm80CfZYzuBAbzHJA6DryUr0bQrO61n4o+OLSbWtYhi0y806SzWK/kCRBoVkkTZnYVcgggg9TjHFdPL4B8JTRXMcmjqUutSXVJgJpBvu1xiY4b742rz/ALI9BWppug6Vp2r6hq9namK+1EobybzHYzFBhcgnHA4HtQBzHxhur2zs/Ds1g18ZH1+0heK0ufKaeNi25Cdygg4HBPauA1GfxTqHg34l6jp95rcOpaLr32mztG1Bwwhhiglkt8ozAK6mQYBPLDpgY9n1vQ9L1r7J/adt9o+x3C3Nv+8Zdkq/dcbSORk/nUFlomnaGNVvNH03ddahIbi5TzmP2mbaFBYsSAcADPoB6CgDk7bUF8Q+DfE3irTNTvRZ6lZFdKkiumChRD8skXPysZGI7HKiq3hGxubzXfGuiy61rEMFvd2UUJN/I0kaGCOR0RnYldzFskc8nGMCrXgrwNM3wu8LeGfE6S28mjpH9ot7S8ZY7ho1YLl02kpkh8ccqMjitvT/AAL4fsNTvr20juk/tGJUvY2u5XWZkI2SksxIkUDAYYOMegoA8j8Ua54m03wv4x01LvWLZdK8Q6StgTqPmXMcdxLB5tuZg+WHztje2QJBzwCOz8M6jqFz4w+JMd++q2cNrb2htree93GAPA5Zk2uypuIB4PbtXXyeCPC8uiPos2lLJZSXS3kyvNIzzTqwYSySFt7uCqncxJyq+gqDVvAXh3UZb55ILmFtSmik1Iw3UqNeCIEIjkNnaMjgY4GOlAHP/DgXlv8AEjX9Lm1DU7i3t9F0yWOO7u5ZQkknn+Y2HJwWKLn6Vl/Gq8vtA8UaZqUOvajaaPqMJ0/Wljnk26fFJIipepg4jZWOwt/thsHaa7rSfBei6T4nk8Qact3BdzW/2e63XUki3KggoX3sclDu2ntvb1q3qvhfQtUGqLqFgLldVt0tr1XkfbNEu7CEZwB8zdOu4+tAHkvx21vUtLOt3vh/WtR+1aHbabJtS8eGGwMlzjLAZ+0vMuBscEBVzkFuaHj9vEV3rnxaurXxn4hsH8K2dpqelQ210EiWUWskpR12/PGzLgqcg5Oc8Y9T1b4aeBdWlMmqeHLW8c2S2LNMzvugU5VTk8lcnDHkZODzWBovw8jk+KHizW9a0iFtLvhp66eq3B2lbeMqVliUgMu7aVVtw+UHg4oA47xB4n1yXXNE1q01LUVuG8S6Tp2oRfamjtrMzQRmayEGdsrZkLs7AFd6gE7SF674e2t1q/ivxnPda3rIbSfFJjtFF/IYlh+zQOYjGTsKEyOenGRg8Cul1T4b+B9U1m51jUfDdldXt1LDNPJIGO+SIjy325wGGAN2MkDByOKtSeD9HjsdYtdPW5046zN59/NbXMiySudoZt2flYqoXIwcAegoA8/0C5uNN8eaQZ9a1VbGXQ9Vvpzd30ssf7u5jEchVmIIWNjjtgg+9Z3w3vNS1Dxq+i3WtaydH1TwbDqX2mfUX8+WQzMn2tRki23qciNDgALkAggeixfDzwvb6pp+pWtrcQ3NjGYIibuWRTAy7WhKuxBjOB8uOqj0qLTfhb8P9Nh8mx8M2kA+xy2O5Gff9nkbLx7t2dp6YzwCQMA4oA4H4eRa54u8JeKPDt34u1W38T6dbLp9rdx3EsRMXzPa32CTuM3BZsdFKjoc2NJ8Tah4p+HGu+J4rm/sJ9J8MzWc0KXEqGDUo0cz5+blkZEAJ+bk5zmu98R+HWspJ/E3hTSLC48VpaJZ28l9dSxxvCGB8t2XJ24yeh+bBqfw/wCFreDwndaRq8NtPJqjTT6qsAKRTSzEmRRjB24O3nkgDPJNAHl3w91fWdV+IeiwT3mpx6VceBWuVia4kU3M4khVrpufvHewU9cfN3WpPAuqavc3fwbNxrGpzf2npV9cagJLuQi5dYo2VnGcNgufzHoBXqNv4M8NW99b30Om+Xc2+nnTIZVmkDJa/wDPIfN93gfiAewrMX4Y+Ebe50a502zudPn0WZZLB4LyUCFcjfGFLFdjqCrLjBB+lAGZ8RGkufir4G0aa4uLax1CHUVla2meKSRkjRxEJEIZAcF+CCfLx0JB43Q/E/iOe/0LwVqt1qB0ybxdqujvqvnvHPcW1rE8kCGZcEMzDYWUgnyiM5Jr2XxHoGk+ILaG31azFwlvMtxAyu0ckMq5xJG6kMjDJ5Ug4JHeobzwr4fu9Bh0ObS4zYQSLLBGjMjRSK24SI6kMr7iTvBByTzzQBwPhiXUrnTda8P6lq2oXMOj+Ko7Gyu1vXSeW2byX8t5FIZyglZCTydozkgmuT8MaprF98NPA9xda3q8k9743uLC6m+3yq8tuLi6QRlg2cBYox/wH3OfZYfBvhiG+0+/TR7cXenCYWk5LGSIzHMrbs5LsSSWOTkk55OYLbwF4TttPsNPg0hY7TT7w31pEs8m2G4LFjIvzcNlmP1Zv7xyAcTc291dePda8DzeItcgtdO0EajYSJfSJOJJp5syGQHMgi2Iqq+4cncGzXLan4m8Qf8ACGeB/Guo61qFkNZ0iO28RQwySKlpDKEU6jGgwI2RmHzdMSA4O3n2vX/C2g67dQXWqaes1xBG8SSrI8bmN/vxsUILRtgZQ5U4GQcUl94U8P3qX0VzpqSRX9kthcx73CSW65xFtBwF+ZuAB94+poA17dEjgjjjZmRVCqzMXJGOMk8n6mpaq6XY2um6db6fYxmK2to1ihQuW2oBgDJJPAwKtUAFFFFABRRRQAUUUUAFFFFABRRRQAUUUUAFFFFABRRRQAUUUUAFFFFABRRRQAUUUUAFFFFABRRRQAUUUUAFIelKc44ryj9n6w+Llk/ig/FS+iuhJqJOlBXjbEXzbmGwcIcrhTyMHgUAdH4m+I2ieHtRNnf2Wstm/h06OaGxd4pLmYKUjVu5O4D0B4Jrf8O61BrdrPPDbXtq0E7QSw3cBikRgAfunsQwIPcEVwv7QYAsPA/AH/FcaP0/670viS6vNd+Jet+FP7YvtJh0/wAPRahamynaGR55ZJU84lT86p5SgI2VOTuB4oA9OorwvUfEGu658HLTxdPqGpafq3/CD3OpuLO4eKP7QqIVkKrgE5JIBGME9cVum4vvEXiq/wDCra5qmmDTfDVne2cltdMkss8xlBuGIOZFTy0GxsqSW3A5GAD1eivnTwzq3i/4latpdpe+Ktc8NjUvAkGqvHp7pGYro3BTzB8udp2hiuehxnBNOv8Axb4mb4e+BPH2oa7e6cNU037Nr0CFgkMUgVP7SVV4QxsyMf4cSj0GQD6JrnvE3i/QPDd0tvrV41oz2c94jNG2x0h271UgfM+GBCD5iM4Brz3Xb3UtY8SeN9BtvEGpaWPC2iWlxpc0N2ylpXjlk8+Yn/XDMaqVfcuFbjLVgXPjDxBqvifRyzXAudW+HqanHZI7CCC9ZwTcY/g2KTz16AZYigD3qxuUvLKC7iWVUnjWRVkQo4DAEblPIPPQ9KsVx/wue71b4P8Ahqa91C7e8v8AQ7aSe78wmYyyQqWkBbOGyxI6gcfSvG73xtqWl+M2sIte8S3miaVYXthNqktwpDNFc20LXjrwHMHnyIz7cEpuwduaAPpSivGvEd7q+gfEjRPDen6xrGqrL4UuhCtxeHM86SRKs8rLgZVGclwPTqxUVX8FatrF7F8Gvtes6lMdX0a5n1Im5cfapBbRuGbn+8xI6dRQB7bRXh3w71TXNQi+Gpute1R31Kx1WS7Z7lmErxsojZgeDt3HH4elai/29pvxPj8Fw6rrq2OsaBcu19d3YndLiFokFxDkkxlvOOV4XKrgdcgHrtFeAeM/EHiXRE+I+g2smuWttp+gw6vp1zPfebNbSNJJGUWXczFW8reA7cZYYAxXbeE9S1K4+MuqafcLrFpZweHbOaOzvLlZF8x5p0aXCu4yRGo6j7p45zQB6TRXGfEiOaT7N5F/qFqY7W7mZbW6eLO2IlS2wjOG2/n788zFa61qvwc0PXYtd106n/wj0Mytb3wjIuXjWT7RLuYCQKR9xjtwWGOmAD1mivCfGGveKk+CVt8Uba61SPWv7LtdQS2iuRHZwMERnR4S2JFlyRzuYZXbgjNQ+PZvFU1z8S9UsfG2s6a3hhLXUNNtkdFgD/ZRK0cgC/vIzgjbnqxJycYAPfKK4D4y6rqVl8C/Eeu2U9xpupQaNJdxPE5V4ZRHuHPsa5rXJtT03VPF0FjrusxJa+Ck1C3L3ry+VcM1xmQeZu5xEg9sHGM0AeyUV4NZ6h4i8N3Gm6leePNQls9e8G3OoX0uoKs0emXEEUJF1GgHCfvcFOdxAySSSaV1rniTT9G+J1pHqGtWa6f4WtdT097q/ae4hmdLjMu4k7NxiUmMMVGD6kUAfQ1FeUfDuWbxnBf3lx4g8Q2FxYzRWN5pJu9phWOMOrbl+bMu5ZN4Y5QhexNc3Pf6tY/s76d4xm8Ua0t3djSmuZnu3YoXu40kZe43JIwKjjgEAEUAe90YrwDVvEPihrH4yXUuoanYS6baWlxpduLlg1iGtjJgc8MSAzDpyR0rvfhHfvr8mq65NqesLcwXD6VcaPdTo8Vg8B46DLSOpVy+47t49BQB6FRXk3x7udUsdI1nVNL1fU7OXT9AmnUWt06Ikvmp5bsAcZwJQM8EA+grK+Met6npd/qk+g63qEtxoa6UTDFctHFZCW52sJhuP2lpVYfKy/Kqk5BYbgD27FFeQ/tAXepadoeu6tpOtapYXNhp1qyi3unRFeW7CBgoOC21ZByD1HpS/Ha5vtL8O+INS0vWNVtLqx02yaDyL6RVRnumjZtoOGJUYyc9PWgD12ivDfihrWtab4hu7zRda1SY6dqujWjos7R21kk0saSRMvIuZJFlySw+QFCGyMV1mi2V3q3xA8XQtrmsQLp19ZtaIl4/loDCrunl52srHOQR34xQB6NRivFvhvrOrXHxA0WZdb1HVtL1mw1KV7q4mIhu2huIvLlhtySIEUSFAQRvAyV6E7Px8v8AWPDunaZ4r0fU7uJrCdlvbBGdo7m1ZG82TYvJaFczAjqIyOcigD1CsrxLrum+HdPTUNWmaC1a4igMoQsqNI4RSxH3VyRljwM815r401m48PeIfhdFp2sarqljeyXUcgS6Zm1P/RGkhLHvlwpz05Pauavde1zT/h74TvtT1rUZZ5/Hc1hqBinkfz7cT3MfkAHllIiRQPb3NAHuHhzW9O1+zlvNLkkmto7mW380xsqyNGxVihP3lyDhhkHBwa1K8O0s+J9W+H/xAL+ILzSNY07X5l05o7l2S2CRQSR2uB95CXKHA/i46LXe/B7Vx4i8GReIXurmS41CaSS5tppC32GYMVe2AP3RGVK+5BPegDtKKKKACiiigAooooAKKKKACiiigAooooAKKKKACiiigAooooAKKKKACiiigAooooAKKKKACiiigAooooAKKKKACiiigAooooAxfFPhjRfE0dnHrVq9ytlcpd2wEzp5cyHKSDaR8ynoe1Ra/wCEdB1y7t7vUbN3ubeF4FmjneKRoXxvidkILo2BlWyDgHFb9FAHG3Pw58O3w1JNS+33UOoIIJbf7bLHCtuoKpAsaMFCKGbjH8R9ambwD4fnstNg1CO4vJ9Ptms47trmRJpLdusMjqQZEIAyrEg4BPNdZQeaAPL9Y8Atq/xm/te90xh4eXw0ulIYLowneJ2coVQgmIoQpHQ9MY5rsr3wnoN6t2txY7o7ywGnTRCV1jNsM/uwoOFHJ6Y6mt7FAoA5Of4eeEZ4rOKTS2K2ln/Z6AXMo32vH7iQ7v3kfA+R8irt/wCD/D19rEur3FgTey6e2mNKkzofsrHJiABAAzzxW/RQBnaPo9ho+h2+h6bE9vYWsAt4I1lYmKMDAVWJyABgDnjAx0rn7b4aeCbcW6w6FGqW+ny6bHH5smz7NKSZYyucMHJJOeScHqK7GigDmoPBHhyG5tbmKzmWa005tMgk+1SlktWxmMHd0+VeevyjnioP+Fe+FFttGt47CeFNEieHTPKvJka1RhtZVIbOCAF+gArrKKAOR0b4c+EdIubCfT9NlibTlkWzU3czJAsn+sVVLEAN3HQ1oWHhPQrKW7mjtJJZLuIW8r3FxJMwiGcRqXJ2ICSQq4HNb1FAHNTeCPDdxouo6PdWUtzbamwN+ZrmWSW5xgAPIW3sAAABnAAxVux8M6PZeIJNfht5f7SltEs3ne4kctChJVCCSMAkn6k+praooA5fUvBOl6rrV9qmqXGo3D3UQt1iW9lijih2gNGFRgMMQST3yPQVDafD7w/F4et9AmW7udOtkaGKKS7l5tyeLdyG/eRgcbWyMACuuooAwtV8KaFqV3BcXlkZRC8biESusDtGQYy8QOxypAI3A4wMdK5HTfAq3/xM8W63r+ks1jqEtm9nm6JjnEEYXE0SnDYcblDA+vBr0ugUAZviLRdN8Q6JdaLrFt9psLtPLuIS7KJEPVTtIODXOeL/AAbZy6Lr11pFlLLrl/okmlxu90/zpsZY1bc2MAsTnryT3rtaDQBw3gbwHo9j4KttO1TRw1zPpEWnX8VxO04EQTa0KEk7YslsKuBznFOs/hV4CtLK7s4NAQR3mnrplyWuJWea1BJEbMW3EcnnOSOOnFdvRQBg2PhPQrO/uNQtLR4Lu5s47KeZJ3DyRICEDHPLKCQGPIz1qsfAvhk+E4PCh09/7Gt5EkitftEm1SjBkwd2cKwBA6AgGunooA5e98B+Fr1tdN1pzynXxGNUzcSf6SEG1A3zcADjAxxxV/SPDWj6Vqt3qun2hgvL2OKO6kEjEzCJdqFwThmC8bjzjvWzRQBxeofDfw/qy6wutyalqP8Aa0jG5WS/mRDHk7IgiuFCoDxx6nqahv8A4U+C9WLza9pZ1a7lsY7G5ubieTfcxxsCjSYYBnGB8/3uvPNd1RQBw998MfDGpWWp2erLqF5Bqcm64ibUJkj2gKI1VFcBQgVMY/ug9amT4b+Fn0a+06/spL46mIP7UnmmfzL14lAVpCD6jdgcZJOMk12VFAHG658MfA+uanc6lq2hR3d1dRwxzyPNJ+88ogxsRuwXGAN/3scZxW3pHh/StK1O/wBSsYHiutRZGunMzsJCq7VOCSBgYAx2ArXooA43Qfhj4G0PUrXUdL8Pw21zaTTzWzrI58lpiN4UFsBcgYXoOwFbuo6BpeoakNQu7d5LgWktlu81wPJkILrgHHO1eevA9K1aKAOW03wD4U01NDSy01oV0Ayf2UBcSkWvmKVcL83QrkY6YJFJH8P/AApHZWVkumyGCx1E6nbIbqU+XdFixlHzfeyzH6sfU11VFAHNW/gnw3bvK0NjKpm1IarJ/pMpD3Qx+9PzcngcdOBxwKt+HvDOi6Bd6ndaTZm2l1S5N3eESuwlmPVyCSASMdMdB6VtUUAFFFFABRRRQAUUUUAFFFFABRRRQAUUUUAFFFFABRRRQAUUUUAFFFFABRRRQAUUUUAFFFFABRRRQAUUUUAFFFFABRRRQAUUyTf5beWAWwcAnAzXk2m/FnVrvW73wq/haCHxZa6slj/ZZvyd0DR+YbzeI/8AU7ec4z0HDEAgHrlFY1t4n8OzFkTxBpLyLcrZuqXsbbbhukXX75IOF6nHSlsvFHhq91Z9Js/EWkXOooWD2kV7G8ylfvAoDkY78cUAbFFY9l4o8M3tleX1l4h0i5tLEkXc8N7G8duQMkSMDhOPXFLp3iTw7qM7Qafr+lXkqwi4ZILyORhEekhAP3enzdKANeisey8T+G77SJ9ZsvEGk3OmW+fOvIbyN4IsDJ3ODtXgg8nuKfF4i8Py6TBq0WuaZJp1xKsUF2t2hhldn2KivnDMW+UAHk8UAatFFcN8T/GOveFbSW80bwjLrltY2rX2pStdC3SK3XO4Rkg+ZLhWOzgYAyRkUAdzRXnPi/4mLpc9rbaPpD6lcNocviG4illMBjsY9oO3g5lYthUOB8rZIxyzxr8SdQ0fSLfxJovhWXWfDSWUOoX+oC5ERS3k5BgQg+c4X5iMrwQMknFAHpNFcH8WviNZ+AtF068NjLqF1qN3BBBbq2zCPIiNK5wdqr5iD/eZB3zXYazqFrpOkXmqXsnl2tnC88z+iKCSfyBoAuUVw3w+8dXHiTVJNK1PRTpd62m2+rWyCbzA9rOWChjgbZFKkMvI5GCc1o/DvxVL4rs9Wmm006dJpurXGmtEZhISYSAWyOOSTxQB1FFcl8R/GDeD49Bk/sxr5dW1u00ksJgggM8gQORzuxk8D26daPGXi9dG1rS/Dmm2kd/ruqCSSCCSfyYooUxvmlfBwoLKAACxLAAdSADraKih8wxIZgiyYBcKcgHvg/Wuc0nxRLffEPW/CcmmGBdMsra6W5MwbzxM0g+6Pu48s9T3oA6iivNvC3xQXWvEWkWj6T5Ola9JexaPeJcb2d7RiHEqYGzeFZkwW4U5wa9JoAKKKKACiiigAooooAKKKKACiiigAooooAKKKKACiiigAooooAKKKKACiiigAooooAKKKKACiiigAooooAKKKKACiiigAooooAKKKKACiiigAooooAKKKKACiiigAooooAKKKKACiiigAooooAZI2yNmCsxAJwOp9q8NvdB8fr470z4rWujXbay95Jpt9ofmQqqaNzsG/ftaUMBLnPJcpwF59zdgqFjnAGeBzXHD4neCG0CHXl1onTZr37BHOLSbD3G4r5YGzOdwI6dRjrxQBx2leH7e6/aH1C80nUrKfRRDHqupWULBmg1RFe3VmxwhMZYlepZMmtbwL4b1Syfx3cX2hQm7u/EF3qWkG5ZSsiyW0cSnKklMlGB74I9a6+7m8L+FEa+mTTtIGq38UbyrEIzdXMzBE3EDLOxI5Pv71J4t8UaH4VsIb7X702lvNOlvG4hkk3SN91AEBOSeB+AoA8T+GHhHxpp+j+O4dS8I3envrHhu1trSM3NuU8+KCWIwoqMRHGC42DsoGTmrHh/SPEtpc6tpd34RkN3eeALfTLSG9KPa3dxbRyLJC5VvusZUHOMjPpXsfhzxRoniKe8t9KupZZrLZ9oiltpYHjDg7SVkVTg7Tg+xrbHX3oA+dfDXhnx3ZeBfGdq/gq6kuL+6066tob6a0kaVY44EkCIreWrp5RKK2EGEHY11Xwq0XxBoHw+udP1vwTNe3LeJprmO2u7q3mcxTXXmC4LZKlow249DlTjtXpfiTxBo3hy2t7rWtQisori5jtIS4J8yaRgqIAOckkU7xPrmk+GdBu9e129jsdNs08y4nkztRcgdvcgYHrQBqdq86+MLeJL5bPQdN8I32t6JdAvqz211BEzoDxbgSuvDkfOf7uQOWyPQ1bcoZeQQCK5/S/GXhnVPEVz4fsNWin1G3MiyRqrbS0ZUSKr42uyF13AElcjOKAPPvH/hvxZea6viKy0JZbjVvBlzoNxZQ3CFbK5kZXQlzjdGCXUkDsDjnhfE2l+KtH0Hwx4J0jwfeeItB0fT7cXEkV7DB9rmgVRDE29gVj3KHcgHOAMYzn0PRvF3h3V9butF07VI57613+ZGEYA7H2OVYjD7WIVtpOCQDitTU7600zTrjUL+dLe1tommmlc4VEUElj+AoA8j+OXw38T+KtOuNU0TWLpNRujpsb6aEgaKNIbpJXKyOu4beXxkBigBB6V3Xi6wv/Euna94MuNOmj06+0Z4V1VpU2vLIHQpsHzAqMNnGOeKtXnjXwxZ+DrbxhcatGmh3SQyW915bkSrKQI9qgbiW3LgYzzU/hDxToPi3TpdQ8PX4vbaGdraVvLdCkqgEoVcAgjcO3egDi/hhofiX/hMD4h8Qab/AGYLXw5Z6OkJkVzJOjO87rtJ/d5KBSeTgnAq38M7HXNB0bxjNd6HcfabnXr/AFKxtjKga5jkIaMBs4UnGOcYroNV8ceFdL8UWnhnUNYig1W7dI4YSjlTI+7YhcDarsFbapIJwcCptR8XeHdN8QW+g32qRw6hOY1SMo2A0hYRqzY2qXKsFBI3EHGaAOR+K+l+IfFHhrwXNa6HMl5beItM1S/tPOQtbRxOHlG7OGI5HHWuc+OPw7vvEXi3UtYh8Px68mpeEp9EtFfy86fe+Yzwz/P90fOcuvK+WOua9wxSYoA5PSPC+sWtxodzc+MdYk/s+xht7mzQRfZ7uRU2tI5ZDJlic/fHQe9UdE0zVYfjT4j1ibT5k0280qytre5LKVeSJpS4xnI4kXHHY13eKMUAeR+GvhvHD8WofElrZ3ulaFpH2uSysprpnSe7uT++lSLJWKMDdgDBJcnGMZ9co70UAFFFFABRRRQAUUUUAFFFFABRRRQAUUUUAFFFFABRRRQAUUUUAFFFFABRRRQAUUUUAFFFFABRRRQAUUUUAFFFFABRRRQAUUUUAFFFFABRRRQAUUUUAFFFFABRRRQAUUUUAFFFFABRRRQAUUUUANdlVSzMFUDJJPAr5T0fxP4bX4HaDYnxFpAu08dLM0BvoxIsf9qu28rnONpBz6c+9fVxrK8Q6BpGv6Je6LqthBc2V7C0E8bKPmVhg/T+lAHjvx8sLj4j6lqHhPRLnTJv+Ee0ptQuDPqJgFteSZNrJ8ituKCJ2wdoxIOeaq+PvHGl+K/gJ4J8TyalZo95rekG5zMihJ1nQzKfQqQ2R6DPSveLCzhs7OG1iXKRRrECeSVUYGT36VL5MW3b5abc5xtGM0Acz8R5tFtPBupanqmvS+HrQpCJtXtGCyxoJF2ANg8Etjofvn1rqR1pGVWXaygj0Ip1AHmv7Rl1bWvw/tZLq4hgT+3dLw0sgQcXsJPX2BP4GuN/a8j8UXvgy+NpoMOpeGLbSJrmab7dHGVujxG5Rhl1RdzADqzA/wAIz706q4w6qw9CM0pVSNpAI9MUAcf9vgk17wcms6pcaJrNzb3Dw6LHcrJHdsIl8wOQuH8rIIII6968e+F8cknib4e6Go83XtA1XX5NeI+/BvZxvcdQJTLEVP8AF2zivpAquQ20ZGcHHSmrGiyM6oodupA5NAHzZ8GbW+OufC3RY5D/AGn4ag17/hIbbzMvbGSXYgl9C8hDLnqAWGQK9kbU/EFx4J8QT+K9DsdBMNrP5Yi1IXKPH5Z+dm2Js+nNdgsaK7MFUM2MkDk05gGBBAIPUGgDzj4MXulw/s/eD9UuWt5rfT9At52kyriIxwAMQezD5l/McVT0KC20j4L6deeJ9fuvDk+o3cWpX95bsI5PtNzciXyicHgs4i6fd9K9R8tNhj2KF7jHBoZFZdrKCOwI4oA8j+MmoWd54q8M6do+vaXNq2m+IrK4u/D7IrzXe4gCTj51MSEy7vugIM9AK4r4n29yviX4kaGjeTrviLV/D0mhKWG+4RGhy8Y67YzFNuP8OCTjPP0j5Ufm+b5ab8Y3befzoaNGkEhRS6jgkcigB9FFFABRRRQAUUUUAFFFFABRRRQAUUUUAFFFFABRRRQAUUUUAFFFFABRRRQAUUUUAFFFFABRRRQAUUUUAFFFFABRRRQAUUUUAFFFFABRRRQAUUUUAFFFFABRRRQAUUUUAFFFFABRRRQAUUUUAFFFFABRRRQAUUUUAFFFFABRRRQAUUUUAFFFFABRRRQAUUUUAFFFFABRRRQAUUUUAFFFFABRRRQAUUUUAFFFFABRRRQAUUUUAFFFFABRRRQAUUUUAFFQS3EMUkcckyI8hIRWYAuQCTj14BP4UW1xDcwrNbzRzRN910cMp/EdaQ7OxPRRRTEFFFFABRRRQAUUUUAFFFFABRRRQAUUUUAIaKU9KhuJ4beFpriaOKJRlndgoA9yaA3Jj0pBUEVxBLLJDHNHJJEQJEVwSmRkZHbipxQFrC0UUUAFFFFABRRRQAUUUUAFFFFABRRRQAUUUUAFFFFABRRRQAUUUUANbODjk15f8PvFvjLX/EXiLTr6wjtFtci1d4XVVfYu0HI4ByHw3PzccCvUDTAiKzMFUFjliByf84qJRbadzqoV6dOE4ygm3s+x574b1Hxhe+MtZ0eXWbOWPSJrMSZswnnJIm6TkE4I5x+GeuRauPGd3D8Vbfw60KDSJImg+0Hq15tEvl/9++fx9q0vD/h6/wBN8X+JNbkubaSPVjCYolRg0XlptGT3zXN6j8NJbjSre4gl06HxJFqn9oNqIhb528wsVPOcFTtxnpxWXvpf13O7nwsqr5rW5Ututld/Jno160gs5mifY4QlWxnBxwcV5/8AC7xNqniO2sLm58SafczSWztd2KQhJImzhWXnOMgg59a76eOaTT3jXyxOYiBnO3dj+Vef+Cvh9qWkavoV7qGo2ciaLZTWsK20LK0plYFmck9BtGB+NXPm5lY58N7D2M1N69Puf62Kdn4t8T/2ze+C7m8gHiQX6C1mFr+7eyb5jLtz2UMp5+9j1FaXxD8ReIPCOr6ZqUkou/D8+ba4jjtwZY52GIiDn7rPhfYkdicbUnh29PxJTxQLi2+yjTjZGLYfM5cPuz07YxVTxn4Pn8V38sWrS2s2jraPHbWu1twnYY81jnBwM444yT9JcZ8r7m1OthvbRcorltr6+X6dhzL40XQtHafVrKG4Mhk1a6W3BSGLy2bCKTzhto3c9zjtWRpPjS8uLfxZpy6hb3t3o9qLq1vYovlljdGK7l6bgyMDjAxjpmt7Q9K8Wad4Y06ym1izu9QsxslkeFvLukAwN2SWVuhyCeR71RtPBt+bbxLe31/by6xrkH2cukTLDBEqssaAZyQNzHPBJJ6UNS0sTTnQ95VLeVvX02tcxNA8c6jqs3gSCLWLOSfV4WfU40gGQRD5mF5+XnI5zxXoHidNXfQ7oaFdQ22ohC0Dyx70LAHAI44Ncpp3grVLJfBSreWJ/wCEdiMcx8tv3+YvLyvPy8c855rq/E9tqt5otxa6PdRWl3MuxZ5VJEYPUgDv6U6alZ839aE4qdB1IOja2t//AAJ/pY4/4YeJte8WyJdTOLa2sYfs2oQvAA73oJEij0VcDnvkehrOk8XeKbXXdV8H3FzC2vS3MR0eUWuI5LZjlnYZ5KBZN3I6DH3hW34V8ET+GPF0l9o1zbwaRdWkcd3aFWZ3mQECUNnqRwfXr2rRv/Dt5cfEbTfEyXFstvaWM1q0JQl28xlbcD0GNg7dzUqM+VX3Np1cL7aTilytaeT3t9+nocz8SvFWueH/ABFbafba1Z2cDaPc3jS3FsGDSxFABwRw288DnjitNNU8Talo2l63cXsPhyxk05ZrxZIBI6XDldqfN0Ayc8dx0rQ1Xw1c33xE0zxI0tqbWys5bZreSMszGRkbcD0GNg7dzWprUGumYS6Tc2ewx7Hhuo2Kg84YFee/I9h0p8srtsxlWpckIxiubq/02OJs/HOpan8ONS1S1uIItU0y++xTSpFvidlkVdyg9mVgfbPfFJbeKPEa+GvHV7JqEEtxoUs0do32YAfu4VkywzzktjtVm08Aana6Tb6VFq9s0Fzem+1mRrc+bcy+Ysn7v5sIPlC4Oflx3qZPBOqDRfGWnG+syfEM0ssT+W37nzI1jwwz82AoPbvUpVOp0yqYSzUbb/hdf8EbpniHXbjWfBlvJew+Vq2mSXV2BAMs6ojDbz8oy5456CqHirxV4h8I6O+s61q9lJPHcGRtLWEAtamYoCrg5L7cHPTIIx3pW0HxTouq+Er5obLUINKj/s6QW4dX8uRUTzec8DYOPc88VseKvCuveJdNbQdS1S1bSZZ1e4kWEieWINuEXXaOgUsOw6Amh81nbciLoRqQcrcvX73+hDq3i2ex+IsOlXOp29ppUukNdqHjG4y7woG70wc49q0/hZrGoa94Ot9V1G5iuJppZgHjj2LtWRlHGT2UH8abP4ZvW+ICeIo57X7KmmNYiBkO/JcPuz0xkAY+tWvh5od54c8MQ6Te3FvcSRyyuJIkKqQ7s/QntuP5VcVPm1Ma0sO6FofFp+t+nocz4i8YarpnijxNZfaUaGy0+3ksIUhHmPcSmQBck88xj8zzxVDUvGPiKDwZ4I1Q6jbQT63dQRXsrW42oskbOSoJwMEAd629R8D3V3441bxK1xaO11py2lojo2YHAcbzzg5DkcYIGeeTVabwHqc3hzwdpT31iT4fu4Z5WMLFZ1jRkwBngkNnv0qGql3/AF1OmFTCJRul0v8Ad/mM8La/4t8S+ELDUkuLWwKXs0d7e+TlJbaMOBLGjHjcQvrjk80vhnxRq+u3HiLw7Z6tZzanpypLZ6gsOY5o5ASu9M8EEFTg+/HSu11a31LyYW0ieCF4jhopUzHIuOhI5UjgjH9eOXsfCWuWQ17VrfVLIeIdYKqJjCxgto1BCKq5y2Mk5JGSe3SqcZq2phGtQkptxS/l8tevyKfwx8UeIvFc8bXTpax6bG1tq0RgAZ70HBVDnhQBnvncPQ1X8X+I/E2n61qMdjqkCW0F9Y28ataBsCdsOCc84BBHTrV/QPBdz4U8Svq2iTQpp81gsV/aEMzTzJnbMD/e6g5yTn2rnr/QPHOpeErrVJrPTI9Rur6PVntCX35iKmOHPQHbGq59cmofOo2e50x+rSruUbcjt+O/6/gdf4luPEFrqN1ctr1ppWlLbxLaNLArmW4O/duJPC4C8DHU81R0TxHrnirwjpGsabdW2mRGSZdWmMYkEYi3K3l5PQuvBPbtW1fxeJ7u283SrqzgW7tl/d3cJLWrkckbcbuvQ9x15qHQ/DN94b8M6fpeh30byWzO1wbmPK3TOSzs2OVJYluPXGK015vI41OkqWtua6t6Wd7/AIFX4deLJta1fXNDuLq3vZNLkjMd3Cu1Z4pF3LkZ+8OQccdKreKvGDw+PIvC8epQ6VFHYG8uLqRAzMS+xEQHgdCST7e9a3gzwzcaRqesa3qV3Hc6pq0qNMYk2xxoi7URQeSAM8980zXPDF0/jCDxVpE1ut79jazuIrhSY5Y925SMfdIbP1BPoKPf5SnLC+3bS0t+Ntene/Q5UfEy6h8DaneE2s+p2OqrpSzAEQSO7qI5CM8Da6lsdwRWhpPjC4j8d6d4dfWrbWLfU7SV45oogjwTRAFgccFSG47jHfNTv8OopvCV/ps99jU76+GpSXqR8Lcq6sjBT1C7VXB6havWfhjUbnxVZeItans2n061kgs4rZGChpMeZIxPJyFAA7c9ahKp3N5VMFaVl3/LTp3OU8JeOfEF34s0zTLm9tb9Ly81C3nhjg2PbpA5VJMgng45z3PFVtS+IPiG00PVtt3DLqUWsvaWoW2G1IEZA7uM84Djnjkgd673wB4duPD2mXVveSWs8897cXPmQxleJZGfac88biM98Vyo+G2orpPiKFb2wN9rF+tz57RuVjjDBgmM+o/U8VLjU5dzWNfAuq7xVlb56u/4fkSfES4iPivQLPWZ0bTRZ3F5IwRklSSNVG5HRgwzvIwM54Hesnw94i1jTfhDeX1p9m0xtP1BrWCH7MNsESzCPawzy2CSTnrmuv8AEPg+61nxjoGtXE1q1vpUThoCGzJI23DfQFQQD/Ss4eBdZ/4QzU9DOoWHn3upveiTyn2KrS+btxnJOeM8U3Gd20EMRhfZU4Sfa/3u/wCBd0jxPPqHxEXSbPV7a805dN8+QJEN3mbwv3vTqcVN8V/EF94c0awvrO8htFfUIYLh5og6iJ2wx6jGKtW/h/UE8eR+IHmsxbiw+ytEitvLbg27PTGR6UfEXw7eeJbCxtbOe2hFvfRXUnnoWDBGztGPXpWlp8j7nFGWH+sQb+Hr/VjEk8Wazp3g7VvG99LBc6aYjJplmsWx8biIyz5Od4KHoMZNOm1/xD4f1fwzHrV7Bf2+tsbecJAI/s0xXcpTGcqeVwcngHPWpNO+HzQ+Gtc8J3V+smg3pf7DGikS2YfkoGOQQGyV9OnNTW/hHV77U9BuPEWoWs8Wh5eFbeJl+0TbdokfcTgAZO0dznPGKm1S39fM258Jd9tenS3u/O+5j6B8Q72HxH4s0zxAYjDpokuLGSOPaZYUYqwPqwYAfiPWqFt448VTfBO88XTSWtvq0N88Ri8jdGgFz5Ozrzgd89RWxP8ADdr3W7bU7+6hLW2qT3irErDzIpDuETnPQSLGx7Hb0qFvh3qx+GF94R/tKyE13fyXXn+S21Ve487btzyc8dai1XXXudHtMB7rSWrjf0W/37s0NK1jXo/ihJ4Zu9SjurNdGW+DfZgj+YZSmMg9MD8zR8LfGJ1yG7tdW1Wzk1SO/uoUt0URt5cUrIp2554AJPvV+38M6ivxGfxTJdW3lNpK2HkBW3bhIX359MkjFc74f+G+q2mraXNf6nZNb6bql1qaCCBhJI8xfCFieFHmH64HSrXOmrHM3hZxak7Oy276/wDAKR8e68/iu+8Jw3ls19Lrn2G1lMH/AB726wrK8hXPznkqOnUemDux654jHijVvBovrc36WsV7YXrwcGIuFkDoONy84PAOR6VUf4dai2r3usrqNpHqH9sjVLJhExRf3QiaKQZywKg8jGCQccc9F4f8N3MHifUPE2rXEU+o3cKW0aQgiOCFedozySSck/QdqUVO+v8ASLr1MHyrkXT/AMm0/AxvAGqeK9anvri61S1ktrLU7qyljFsEYog+RwQT82cZHTGemOaXw88W6prl1ZxXHiG0muzPc/abEWm0+TE7ICGB4OTGeeOTXS+BPDt/4fs9Wiuri2uHvdQnvIzGjKF8w52nJOcev6VleE/CXiTRbeysm1DTBBb3ctw80VuxmdJJC7RDcSFBJAJ9BVWldGftMO41Nr6W+536ehgXfjrxFZeNH01by1vEGvx6aLMW+JDC8SuZMg9VLdemBWz4i1DxlZ+L9I0eLWbOJdWe7MYFmG8lY03R5JPJORn9PWt3wl4dutJ1zXtSvJLSY6neC4i8uMhogI1TaSev3Qc8dTS+IfD17qXjTw9rkNxbxwaV5/mRupLyeYoXg9sY96FGaWrCpXw/tEoxVlHfu7f5mX/beu6n41l8L2l7BZNp2nR3F9cpCHMkshIVUDcBRsYnOeo965vXPFd9rvw2njuo7RbyPV10jUomh3xSZmWNiASCMhgw9DxzXZan4bv4PGMnijQ7i2S4ubMWl1BcqxSQKxMbgjoRubI7gjpisLVfhrPN4EPhy11GP7RcX4vr67kUqZZPMEjEBT8ucAD0AHWlOM9TShUwqlFy0+H18yL4Y3sDeP8AxDY6TGE0tYYJklcM8ly5LRlzIzFio8sqv0OOMVvfEXWtR0W78Pixu4reG81EW915kQb93sZiQSeD8vX3NTaF4autN8a3usrJaLYz2MFpFbxoQ0flFiDnoR859OgqP4jeE7jxW2jwiaCO1sr1bm4SQNmZQCNnHQHcc/l3ppSUGluZSq0J4qMpfDbXr0/MxvCnivWtbXxfcC5WO3sSP7OJgGdhi3rIeeQcgjpwRWf8O/HHiHW9V/s+5urW8jk0KLUGuIYNv2aZv+WZ5II746/zrpLHwrqlteeKZhcWRXWNpt1CMPJ2xiMbueeADxitLwloNxofgq00UyWz3UFqITKkZVHZVwGI69hUqM7rU0q1sKlLlitbW8tFf8TgPDvxC1bVPDvg+b+2LP8AtPVL4Q30SW44Q7zgDPy/dHPPU1veMtY8TaDaatq1xrdhbLEzyabYyQAieNFBIdgc5JzjGMZHWoNI+H2q6d4Y8J6SuoWLyaHefaJZfJYeco3YAGflPzn16CtzxZofiTWLC/0iDVbOGxvgYzM8BM0EbDDqoB2txnBPTPfFNKfK7iqVMN7ZciXLd39L+nY2/Deqx654esdWgVo4722SZAeq7lBwfpmvPU8W+KIdc1DwbeXMLeIGvYzp0qWuEezbkykZ/hCuDyOQPUV6Roem2+kaRaaXaKVtrSFIYgTk7VAA/lWJc+Hr2T4kW3idbi2FtFp72bQlD5hLOr7s9P4QMe5q5KVkctGpRjOd46dP0/4JjeOPFGqeD/EmlXmqXiN4auY2gndbf95FchSUJI/hbBGMdcc810vgmTWZvD8F1rsqteXGZfLWML5KtyqHHUgYyfXNVfiL4fvPEnh9NNs7iC3cXcFwXljLDEUivjgjrtA/E10cQYRqGxnAzj1oipc77E1alN0IWXvdf0/P8DmtM1jVJ/iXrGizeX/Ztrp9tNBhcN5jvKGyfTCr+tdSDWPa6fdxeKL3UmktTaz20UaKsREoZWYks2cFfmGBgYweTmtgVcU+pjXlFtcq6L8haKKKoxCiiigAooooAKKKKACiiigBrHAJrhvBXxF07xPruq6XBY3dqdOPzyTrtGABnd6HORjngZ713Pt2rAj8J6JaJqTadYw2k9+hWWRFx1ULwOw4HAwOKznzXVjqw8qCjJVVq9vIxbHxxe6haWurWPh2abRLu8jtobr7QBIyvIEE3l44TJznOSMHHNEnj5rfVvEunXmki2l0S1F0u+5B+1REEhl+XgcYJ7Hjmqfw2k8Q6D4Z0rwlc+Hbj7Vp+y1e6MiC2aJTjzQ2d3KjIXbnJAOOtR+OPDUviL4h6M0Nhd28Vpze3h2eTc2+Q/kHnJPmKnGOm7nnnNynypo7FSw/tpRmvd1s7/d9+3zNPXPGWqaZHoi/8I55tzqsbN5BvApiZULlCduDwCM+v51BJ8RFuNH8OalpGkNdLrsxt41mnEJhk2scNw391hx6Cl+ImiXGs+JfDMS2N9LYwzSm7mtpjF5atGVGWVg3UjpUPi3w81nN4LsfD+jyHT9K1AO6w7cQRCJ0ydxBPLD1PWhud2EIYVwhdau/X18/Q09W8YzaF4T1bXde0aWyOnEgRJL5guOFKlGwOCWA6cEH0roLbUY7zQ49UsAs8c0AmhDNtDAjI55x2rnPGmm6jr2u6Xpca3Vrp0Ie6uLqNY2VpANsceGz/eZj8vYc81jeBj4h8L/DyfRpvD+o382nXEltZL5kYe4gLny3zuwMAgHOOnSq5pKVuhn9XpSoqUX719r9H/w3fqW/DPxBu9Y1m1059AMButJ/tWNkuvMPlkgBcbR8xJ6frS6b461y716XR38IvHcW0drNdKt6HeKOcsAcbPmK7W3DPbjNZ3g/w5q+k/EDSJJ7CT7JaeGYtPkuVKmPzldWIHO7GAecVt6Dp+ow/FnxHqk1hNHY3djZxQXBK7XaMy7h1z/GOw7+lK89DSUMOuf3V8N1q97rz7HQ+Ir+90+ySWw0x9RneZI/KEnlhQTy7Ng4AHPSsHwD4xvvFEMN2+gSWVhPHK0Vx9oEg3RybGRhtG09SOuQD6V11wdsLnaWO08DknivOfBFr4i0H4PGxTSLpNYj+0LHb7kLBnlcq2d20gBgevY1cm+Y5aUacqTuveuv1Om8H+LtO8S3+tWdkHWTSbs20u7+Pj7w9s7h+FY114/uLfR/E2pNoWV0CYxOouxmbChiR8vHysPxzWX4Y8L6t4T8c6dLYrfahpt5pa2d9K6xL5DRcxEgYJ+9IDgE8isjXPCupX2i+PP+JHqLXt9dM2nqJgqzKURQQN+3qpPzY4I+lZc9Tl8z0I4XCe1evu+7b77Pt5/I7XxV4yutAj0W5u9GH2LUZY4Z7oXQ2Wjv03fLyOcZ9fSopfHN0ng3V/FH9hE2dizmAfah/pUSE5lX5eAcZGev5Zi8bafqHiTQrHwl/Z9zDY6hAF1C7ZUPkRhc7ACfvsQBkAheTnOKxPsviy8+DGreG9Q0W5bVobd7K2IMYF2uCqSABsLxjIOKbnK7M6dDDyhFu1+az16X3OlsfHBuvGGm+Gxpyie7077fKy3IPkLx8pG3nJIAP19OV8MePbDVn8Rw3Vv9gm0C4eK6VpAwKqMiQHA4OD+RrnPCvhvUtM8b+H76TT7mQf2VONQu2CL/AKRIYsKRuzwI9oxkABRmsubwTrl54mbU47Wa1tLy7u4tUjfaWmtfOM8RXDc5Pykejnpip56lr2NVhsHKbi3ZW3876/etvkei+A/FCeKPCUXiI2TWMEu9kjeTcwVTjLcDB4PHNP8AAPiqy8YaAusWCvHEZZI9j8MCrEZ/EAH6EVxWmaX4hHwrg8N/2Ve21zfXclvdEGPfBBJIzPJ94g/Iccdz04rQ8IaXrXhfxl4ih+yXl9pV9Gl5FcbYlzcBNrxgAjqFTHAHB5q4zn7tzCthsParyPVP3del/wCvuOisvF2m3Xjq+8IRh/ttnapcO/8AC244Kj3AKH/gXtWJ4v8AiI3hvWNRtbjQ5JrLTraK7ubmO5G4ROxXIQjkgg5Gen5VzkfhvxHY6n4c8Yrb6hdamb6aTUbH90PJinBDrnIzt2x45PC8deNjU/CcfiH4nahJrej3kujyafBErmYrDM6OzFXVX+Ycj7wxwfxhzqNeZrHD4SE05O8ba69U7O23yPQWnd7E3NrGszmPfGrNtDHGQM847c1wug/Ea41eW2s7fw666o9/JZ3Vm10N9osYy0rnbjbyMeu5cda7y5k+y2byRwSS+UhKxRAbmwOgzgV5VpOmeKtN8d2vjT+yZ5W10GDVrFBEDZRqf3Lbt3zEc5wTncfQCtJykmrHLhKVGcZ8/wAtevb+vTqdNqvjwadrniHTZ9NVV0XT0vnna5AWRX3bV+78p+Rv065qGHx7cTaR4V1FNEwniF1VEN1gwbkLgn5eflB/H8657xL4W1fU/iL4i1RrG6OmvpMSW6rs23VxGJdq/e4CmQEZAyQDn5edvw54P/tL4aeGNM1lL3TNR0mGFlaJ1EkUyJtOCMqQQSO/BqVKo2zolSwkIRk99L/d/mT2Xj26utC1XUIfD8ss1jqo0tLeO4BM0nmLGWBwAq5YHn0PSr9h4tmGp3mkavpf2DUoLU3cUSz+alxEOpR8DkHgjHGQe9Yfw0sdZ8N6Drol0a9kdtYnuYYpplMs0DsPmDbjlsZ4YjnjI603QtBvLr4jN4mttJuNOsrGwltoFu5fnupZXVmOMttUbAPU7jxwMvmnoZujQ5protn+XU1dP8bXQuNIXX9BfSINXwtpIbgS7ZCMrHIABsYjOOWBII9M1vEvj6+0fV72yXQUuI7We1h8z7ZtLm4Yqhxs9Rzz+dZXirSL/wAWeINEeLw/faf9jv4r++uLiUbQYc7Y0AYhixxyMADnrxVTxFpniDWLa+1ZfDt7FNdapYFbQtGZFht2DM7fNt6lscnoPWolOp0NqOHwzcXLqtVfbX17XO48UeIr3R7nTba30mO7kvhJ9668sIUTef4TngGszSvHOoav4b0DVdM8OvNLre5ooWugqwoFLbnfbx06AHqKdr6anqfiq2VdEuls9Mt5ZBdFk2zu8QUIi5zkZbOcdPeqfgCDVdA+FWgaTqeg3cjxWotb2GJ182LjG4YbDD6HPI461pzS5jm9lSVJO3vevr5+ho/8JuBoOvXcmmGPU9CRnvbBpugC7wyvjkMuSDjqCOMGmw+NppNa8Maa2jhW161kuVcXOfICKrFSNvPDD9fSuWs/C2qf2P481WPSbi3k1y0FrY6e0itNtSJkVnJbALFycZ4AHrgSaR4Yv7Pxf4F1CHSb1IbPT549QeSYMIZHjRVGCx7qfu57Vnz1NP66/wCR1/VsH72vR29eW9t/5tOpv3Xju7sba41bUvD72uh2921vLem5BdQJCnm+Xt+5u75zjnFdxGysgdSCGGQR3rzL4o6bqXi3RbrQIvDt3DqFy4tlvDMDbRw7wTKSG5+UH5duc8dPmruNNlubXUU0ZdOuDaQWaMt6zrsZslfLxnOcAHPvWsZPms9jgr0qXsoyjpLXTy08zZFFIOlLWpwhRRRQAUUUUAFFFFABRRRQAUUUUAFFFFABRRRQAUUUUAFFFFABRRRQAUUUUAFFFFABRRRQAUUUUAFFFFABRRRQAUUUUAFFFFABRRRQAhpMUp6V5H8VvijqvhDxWNIs9NtLiL7Mk2+V2DZZmHbt8oq6dOVR2icmNxtLB0/aVnZHrdLXzv8A8L61/wD6Amn/APf16X/hfXiD/oCaf/39et/qVXseR/rTl3834H0NS/zr53/4X1r/AP0BdP8A+/j0f8L51/8A6Aun/wDfx6PqVXsH+tOXfzfgfRBpMCvnj/hfOv8A/QF0/wD7+PR/wvnX/wDoC6f/AN/Ho+pVewf605d/N+DPoiivnf8A4X1r/wD0BdP/AO/j0v8AwvrX/wDoC6f/AN/Ho+pVewf605d/N+DPoc9aDXzv/wAL61//AKAun/8Afx6P+F9a/wD9AXT/APv49H1Kr2D/AFpy/wDm/A+iO9Jivnj/AIXzr/8A0BdP/wC/j0f8L61//oC6f/38en9Tq9g/1py7+b8GfRGKMV87/wDC+tf/AOgJp/8A38ej/hfOv/8AQF0//v49H1Kr2D/WnLv5vwZ9D0tfO/8AwvnX/wDoC6f/AN/Hpf8AhfOvf9AXT/8Av49L6lV7B/rTl3834M+h6OK+eP8AhfWvf9AXT/8Av49H/C+tf/6Aen/9/Xo+pVewf605f/N+DPoalFcd8JfFd34w8Mtql5bQ28guHi2REkYGOefrXY1zSi4uzPcw9eFemqkHowNFLSd6RsGKPwzRR+NACUYpR1paAG8YpcClooAbxS0tFADaXt0paKAE44owMUtFACDpS0UUAFFFFABRRRQAUUUUAFFFFABRRRQAUUUUAFFFFABRRRQAUUUUAFFFFABRRRQAUUUUAFFFFABRRRQAUUUUAFFFFABRRRQAmeKMjFeBXK63Mcr4u8RRey3fH8qzLmw8WMCYfHWs57CSZv5g18rh+M8oq/FU5fVM6cRluY0vho83o0fSGR60Zr5duLb4jRf6jxZqM30vnX+dZtxf/E63GX1vxCQO6XRfP5V7uHzTLcTb2eIi/meFiMbisN/Fws18j6zzxXzN+0l/yUgf9eEX/oUlcufGfjq1k2yeKNbjYdVklOR+YrJ1rV9T1u8F7q19Le3IQRiWTGdoJwOPcn869/B0lzc8ZJryPkc/zyli8N7FQad+qJPDmjXmvamNOsDD9pMbOiyPt37RkqPfGfyNGk6Pe6nb6hcQCOOLT7cz3DTMUAGcbR/tE8AVFompT6PrFpqtscS2sqyD3x1H4jI/E16B8VFs9B0E2mlMceJLo6rIQhXbBtBSM9j8zE12znJSt3PnMJhKNWhKrL7O/wCn4nM+GPBWr69pzalHNY2Fl5nlpcX0/lJK/wDdXjnnj9OcVl61oepaNrbaPqNuIbtWVQN2VYE8MD3Bz/nGK3/inN5d1pGhR7ltNO0yALHn5S7pvd8epyOfaruts2qeB/BOqTENdw3Ulgzn7zorjZk+wH6mpVSe/c6JYLDvmpRT5o2v59yO7+Fvia1guJZLjSCYImkeNLvLgKCTxj0qj4d8Aa5ruiQ6xaT6ZDazMyp9pufLYlTg8Y9a6DAHxo8SsVG77Jec45/496htvD8OvfDTwrFJremabKtxerGt6xUSlpF6EfQfmKh1ZrdnUsuw023CD0vpfs0v1OPm8Paovic+HIY47rUPMEYWB9ysSoOQ3pg+2MH0rX8QfD/XNH0qbUmm0++gtmC3X2KfzGt2/wBsY4/pWl4Y0vUfCtt4yurqL7Nqml2KQRYwdhmbG9SP9kcEepqh8H7jy/GkOmyMxtNUiks7iMdHVkOM/Q8//rNU6k3qnojlhg8OnGnUi1Kd7eXT56mZ4U8K6p4jFxLaNa21pbDM93dy+XChP8O7uf8APcZi8VeHNT8NXyWuorEwlTzIZoX3RSr6qa2PF0n9n+BPDOiQ5SOdJr64weJXMhRSR7Bf1qSJn1D4MTic7jpOrKIGPJWORfmQegyc/hTVSTal0FUwNCPNQ+3FXv072+4y/CHhHVfFEd3Jp0lnGloVErXM3lgFs47e1QeK/Dd/4au4ba/mspXmQuptpvMAA4OeK6LwBYQ6l4C8V2k+oWunxtLZkz3BPlrhye3r0/Gue8VeF9R8PXdvbzNb3EV2oazubZ98UwOB8p/EfoaaqPnauZzwUPqsKkYO7638+wzU/DuqadoGm65dRxraaiW8jkluO5GOMjpWn4c8B61rulQ6la3OlwwzyNHCLm58t5GU4IAxyc11vjQx3mgeIfD0L7l8NxWHkICDgKpST6YLnP8Au1gXWj6rq/wx8NR6Vpt1eSC9uwfIiZ9hJGCxH3Rx1PpUKrJx3Ot5ZRhVtZyXL+N7M51vDmqx3OrWs8CwTaVEZbpJGwQuQOMcH7wPpzTNG0HUNWstSvLONDBpsHn3DOSAB6DjrwT26GvQfEUi/wBr+LYmkWS4t/DkEF04YNumUxh+e5HT8Km0WJND+Ht5oW1Re3+iz6re8cqp2rEh9sZP1z60vbysCyml7R9kn/wDzfWtEvtJg0+e5ETw6hbrcW0kTFlZTxjPqOMj3FN8Q6PeaFqbabqHlC5SNWdI23bNwyFPv0z/ADrv/hmbHWvDaw6qcjwtdHU1JXcXt9pZox/wNQa871jULjVtVu9Tujme6laV+emegH0GB+ArSE5OVmcWMwlGjRjVi/i2/X8T6I/Zm/5J/J/1+y/0r1LvXl37M3/JP5P+v2X+leoivHxH8Rn6fkn+4UvQO9ZPi3V18P8Ahy/1poDOtnCZTGpALAdRzWtXI/GNsfDLX/8Ar0YVnBJySO3F1JU6E5x3SZZ8GeNNA8WWok0u8BlUfvLeT5ZY/qv9RxU/iLxBHot7ax3ELPFMG3OnJXGO3418fWVzc2V0l1Z3EtvcRnKSxOVZT7EV6v4Z8Xat4q04JrDRyy2JEazqu1pAw/i7Z4rzOLKlXLMuniqD1VvzPM4Szunm2Ljha8bSd9vQ9+06+tb+3E9rOksZHUHp/hVrNeKaffXmnziazneJ+M4PDfUd67zw940tbnbDqQW2m4G/nYx/pXzOScaYbHWp1/cn+DPtcdktbD+9D3onYUd6YjKwDLgqRwRTh19q+2TTV0eKLQaK534j+KbPwT4F1jxZfQy3EGmWzTtFH96QjgKD2ySBntnPamB0WaK8d8LfGiM2+uXfi+0tLGy0nQ7LWpbuxd5Y40uULLA2QD5vTGPv56LitD4ffE+91zxdZ6DrmjQ6TJqegDX7JBOXeG3MpQJMem8rh+OBkr2BIB6lRXBeA/HN5471Ge+8N6fAPCltM0KarcSHffsuQxgiH/LMEY8xyM4OFPWs3xb4+8VeH/id4W8OyeGbGfSvEF5LaxyRXjPdxCMBjOyBdojweecgdSM4oA9PopM15D4i+M0drfaveaPYW954f0HVbTSdRu3lZXluppljeOAYwfK3gsT15A6ZoA9foFeV/E/4pS+GfFk3hnS7awN1Z6Bca9dz6hK8cXkxEKIk2jl2JPP8IB4bpSeJviB48XStM1Twn8OPt9rPpceoXz6nqS2ItN67vL+ZTuKgHd0xx60Aeq0V4zpfxY8TanPougr4YsbDxJfaPJrd9DPcvJBp1oCRFuIUF3kx90Y25Oc4wfQPhf4tt/HXgDRvFlrbtbR6nbCYws2TG2SGXPGcEEZ74oA6aiiigAooooAKKKKACiiigApKO1Vrq+tLXH2i4hiz03uF/nRdDjFydki1SA1RGsaX/wBBC2/7+igaxpZPGoWv/f0VPMu5p7Gp/K/uL2aWmqwZQynIxkEdDS1RkKKKQ8Uzzoe8if8AfQoswbJKKj86H/nqn/fQpPOi/wCesf8A30KLPsK6JaKarBhlSCOxBzmnUDEooOKpXOp6dby+XcX1vE+M7XkAOKai5bIidSMPidi7Rms7+3NH/wCgpZ/9/l/xo/tvR/8AoKWf/f5f8av2U+xH1il/MvvNKimIyuu5W3A9COaeKzNU7q4UUUUDCiiigDwqiiiv5bP1MO9FFFCbQNJjZYo5kKSxpIvcOu4flXmPxBt7e18Q+XbwpChhRiEUAE5PP6V6hXmnxK/5GQf9e6fzav0nw1xFV5ryOTtyvqfm3iVhqSylzUVzcy6FPwRop1/xTZaa2RCz77hh/DEvLn24GPqR611vibVF8ceFtYeFQZ9Du2nsgBg/YW+XaAB0XCt9MV57bXVxauz2txNAzoUYxuVLKeqnHUUW1xcW3mfZriaDzEMcnluV3oeqnHUe1fvc4c0r3Pw7C41UaLpcu97/AKfcd34y0W/8Tafo3ijQbKa/SeyitbtIFLvDPGNp3AdARj8u2RWodFumu/BvgaFPNutPkOoasAwIg3urEE+oXcO/VfWvOtJ1rVtIMh0vU7uyMow4hlKhvTI9feoIb6+hmnmivbhJbhWSaRZCGkVj8wY9TnvWfs5bXOlZhRUvacr5pWv8u3qdxol9HqXxU8QX8TBo5ra/KMDnKiNgp/EAVDcaLq2tfDXwlDpWm3V6wuL5W8pCwUmRMbj0UcHk4HBribeea2cvbzywsVKFo3KkqRgjjqD6Vdste1yxsvsVlrF/a22SfKhuGRQSecY6U5U3umTSzGHK41IvW+3m0/0PT7uSLUPFGseC2vImurzRLezM275ZLuBdwBP/AH0KwfAHh/VfDmq3PifxBp8un2mjwyODcrs82bbhEX+9yRyMjjvmvPgzK4kVmVw24MDgg+tX9U1zWdWjii1PVry8ji+4k0xYLx1x68nnmkqLSsnoXLNKU5e0qR96N7f8H0OrutNuvFfw80i+0i1ku7/RzJa3sEXzSeWzF0YL3HJH/wCo0zXLabw18NYND1BWg1PVL4XktuSN0cKLtXd6EnH5VyWlanqOlXX2rTL64s5sYLwvtJHofWor27ur66e6vbma5uHOXklcsx/E/wAqqNJp2voZVMwpzi52/eNW8jr/AAbZ3d98OfFttY2s91O01kVjhQuxxITwB+f0ro7PRZox4B8MaqFW9huri+uLZyCYYM7wrYPGQpOPUkdq810rV9V0ku2l6jd2RkwH8mUpuA9cdetRDUNQF7Jei+uhdSAiSbzm8xgRyC2cmlKlJsuhmVKlTinHXZ+l7nqHhPxnN4q8T3uhXmm6VBBrEFzAZre2EcrEqxUl+pzjv3IrDuNY1rRPhboMWnahc2LS3l5HceS20sQRxnr6+lcLbzS28yT28skMqHKSRsVZT6gjpTpbq5lgSGW4mkiRmZI2kJVWY8kDsT3oVBJpilnNSdNqV+bWz8nY7r4M2MOr6lrtrez7IJbANcSO38AmRnyfXAPNLpertr2u+NdVIxHNo8/krjGyMFQg/AAVwlvc3NuJVt7iaESoY5RG5UOh/hOOo9qSCeeBZBBNLEJEMcgRyu9D/CfUe1N0dWzOnmfLShTtte/nvb8z0jwzqsfgXQNB89VMmuXP2rUEIziywUVSPfcz/gRXFeNNG/4R/wAUX+kg7o4ZMwtnO6NvmQ/kQPqKzbq6uboobq4muCiCNDI5Yqg6KM9BzRc3NxdOrXNxNOyqEUyOWIUDheegpwpuMrkYnHQr0vZ2slt+v3n0f+zP/wAk/k/6/Zf6V6iK8k/Zp1CxXwbJYNe2wu/tUj+QZV8zbxg7c5xXrYIPQ14+IX7xn6jkcl9Qpa9Ba4341HHww13/AK9z/MV2VcT8cG2/DDWveED/AMeFRR+NHTmL/wBlqejPk+u9+Ff/AB56h/11T+RrA8IeENf8VXPl6PYs8QYK9xJ8sSeuW7/QZNeqR+B18FW8Fn9se9ubwGSYhdqhhwFUde/9a8fxBmnk1SEdW2vzR8t4eYCus2hiJRtFX1foJwPen20M1xOsMETyyNwFUZJrpdC8HX17ia+3WkHUDHzsPp2rvdJ0mx0uHyrOBU9WPLN7k1+T5LwXi8bapX9yH4n7Xjc7o0bxp+8/wMTwTpGsabEWvLorCRxbfeC/j2+grqe1FFfr+AwUMFQjRpttLu7nyFes603OXUdXlnxzvpm1Dw94Y1K8h0jwjrTXMeu6lMVVfLWMbbXe3Efm5b5zzhCBgkV6nVee6s4m8u4uIEbGdruB/Ou0xPky38IX4/ZXtNAvLV7fQZfF8Ja4kjMMr6SbwAXEuQCvy4bc3RAD0Fa/ibw54n8Sp8W/iboVvOUu9F/sPw1DGhDXFom3z5UU/wALbW2Y+9kkdRn6ce7s1jV5LmBUkGVJcYYe3rT3mhji8x5ESPjDFsLyeOfyoA+Wfh+3h/wP480/xNocwsvA/h3wlbWPiDVLO3Z7e/vJHG3JQHeyFtzN/ByCR0r0Tw/pEerftKHxz4TvXuNB/wCEfa21O7juGmtrmdpQ0ccRJIyoAY7PlGAOrGvYpZIYIy8rxxx5AJYhRkn39z+tSAADAwB6CgDzzwfpPxas9VvJvFHi7QdVsWtZVtre000wOsxI2MWycgAEH6ivn/4ceENQ8ReDvh/8PLKKVWtten8Q+MZjuAtpIpnWOByRxI2B8h5+UN05r68ubyztZYYri6ghknfZCkkgUyNjooPU+wpt7eWOnwia9ure0jZwoeaRUUsegye5oA+UPFUGu+OfGPhfX7pEuPHlj4ve2Hh9ogY9N0pGbe0y45UhUfzW4bzAEr6E8aRv4m1618FrGTpmxbzXH5AaHd+6t+nPmsp3YP3I2H8eR1809vBhppoot3QuwXNRTajp8NpLeS31rHbRf6yZpVCJ9W6DqKAPDPj1o82qeJ7xPhzqeoHxtq+mjRL6G0WOS1htC+TJcuynyCqs+3aQ7EjAPWvYPAPhqz8H+C9I8L2DM1vplolujt1faOWPuTk/jW1GyOgkjZWVwCGU5BHY5plrc29yjNbXEU6pI0bNG4ba6nDKcdCCCCOxBoAnooooAKKQnj0qCxvLS+gFxZXUFzCSQHhkDqSDzyKALFFQR3VrLdS2kdzC9xCFaWJXBeMNnaWHUA4OPXBqegAooooAa5+U18SfEPWbzWPGerXWoXDTSC7kjTcciNVchVX0AAH4/Wvtt/un6V8S6Toh8UfFXUdHLT7Wu7uVlgK+Y4Qu2xd2FBJ4yeOa8vM4ylGMY9WfecDVKFGpXr1lpGJ0K+GtJ1q1sJNMC2EtzapcMChdQ7qwCAlvu7oJTnr844rl/FWkjQ7yO3adbjf5uD5e3ASZ4/U9dmfxr0+w03wda+FY9S/tzxLYl4IYVslmgacW8jgK2FBx/rieu4An6VV+Kvg/wzL4d1DVtL8YXep6npdqlw0U2wqYXYN/Cg5O/dnrkjd1rmrYVum5JantZbn0aeLjTm3yNtarvtqdz+yxrF9qHhK/sru4eaKyuQkG4klFZc7c+mc4+texgV4P+xy+/wAO68c5/wBMT/0Cvea9TBNuhG58LxLCMM0rKCsrkV7/AMekxGQfLbkduK/PcASASONzNySeSSe/vX6EX3/HlN/1zb+VfnxH/ql+g/lX0uSpNzuj5TGtqxoeHNDu/EGu2ei6ZBHJd3cnlxhjhRwcsT6AAk/T6V6V8QPgpH4Q8IXWt3Pii0ubq2jRjZLaBN5LBSAxfPf+72roP2aPh9Jc3Gm/ED+10WOGW4i+wm2JYkApnzN/HXP3TT/2lfh20NxqvxCk1tGWR7eNbL7N8wPyx48zf+P3a6KmIUsSqcZWS8uvYyjTapczWp6H+zKzP8INM3MzBZZ1XJzgCRuK9MrzL9mL/kkGnf8AXaf/ANGNXpxrwsVpWl6noUfgRFOdsTH2NfIN41ze311cy+bcSs7yTOQWPXlj6dRX19cf6l/9018y/C+6htfHcK3DEQ3HmQOvkmVXDH7pUc4OOvbjtmvoOHanso1qijdpHxXGFN1qmHo81lJnM2NncX13FaWdvJcXEp2xxouST/nmr+r+Gde0hWfUtJntkUAl3A24JxjPQnPbrX0BoPw70HRPFA13TPOhwjKtuWDRgt3GeR6cHFcv+0ZqSR6Xp2lxyESzymR1U4+RfX2yR+VerRz54rFwo0YLle9zxMRwx9SwNSviKj5ltZ6Gx8ALiafwIFmleQRXLpGCfurwdv05Nei9q83/AGef+RHk/wCvyT+S16RXyWaJLGVEu7Pvsjk3l9FvshaKKK4D1gooooA8Kooor+W1ufqbD6Giu58N+GdHvPD0F/dh1YqzO3m4UAE/lUo0XwV/0FLX/wADV/xr7TD8D5hiKUasXG0lff8A4B4lTPcPTm4NO6OBrO1HRNK1C48+8s0llwF3FmBwM8cfU16h/Yngr/oJ23/gav8AjVq28I+HLqETWztNGejxz7lP4iu7DcFZzhZ89Goovyb/AMjkxObYDFQ5K0OZeaPHf+EW0D/oGx/99N/jR/wi2gf9A1P++2/xr2G68JeG7WPzLqQwISAGkn2jPpzRdeE/DdrEJbqUwRkgB5LjapPbrXof6vcS/wDQR/5Mzz+bI/8AoHX/AICjx7/hFtA/6Bqf99t/jR/wiugf9A1P++2/xr1y68OeE7VxHc3kcD4BCyXYUkevJqP+xPBX/QUtf/A1f8aX+r3Ev/QR/wCTMObI/wDoHX/gKPJ/+EV0D/oGp/323+NH/CK6B/0DU/77b/GvWP7E8F/9BS2/8DV/xqRPDfhN7Z7pLyNoEOHkF0Cqn3OcdxT/ANXuJf8AoI/8mYc2R/8AQOv/AAFHjt14Q0OeEolq1u3Z43OR+fWuY1XwPqNvmSxkS7TrtJ2uP6GvoT+xPBf/AEFLb/wNX/Gl/sTwV/0FLb/wNX/GvWyzDcU4CWlZSXaTbPIzPKeH8wjZ0uV946Hypc281tKYriJ4ZB1V1wfrUVfWd74C8K6lZZntvtcJXcrGXcCMdQe34V4RrXgSNi0mk3BQ5OIZjkH2B7V9p/rTTwfJDMrU3Ltqv+AfneN4FxLcpYB88V8n/wAE4OirWpabfabKY7y2khOcAkfKfoe9Va+noYiliIc9KXMvI+Jr4ath5unVi0/MKKKK2MAooooAKKKKAK11Y2t04eWPL4ADBiGFa2k+IvGuiY/sXxhqsCADbFNKZ0HsA+cVSoqJU4y3R10MfiKFvZzsd3o3x0+I2mMF1Sw0zW4g2WZVMT7fQbeB/wB811S/HzwR4hsH0nxh4f1TT4ZSPNX/AF0RwcgErhj0/u141TJY45V2yxrIPRgDXPLB03se3Q4oxcFy1PeR9Y+EPiF8OtTt47TQde0qJUAVLckQFfRQrAfkK65rW1muUu2ijeVF2o5GSAfSvg+50Oxlyyq0TdtpzVrRtR8Z+GiG8PeJL+3QEkRRzkJ9djZU/ka462XKe+qPocHxdSslKNj7upTXyNon7Qvj/SCkOs2VhqcYwCZIWikI/wB5TjP4V6R4b/aT8IXu1Na07UdIkPVwvnxD2yvzf+O1hLDVI9D6ChnOErbSse4ilrm/Dvjfwj4hKjRvEOm3kjdI0nG8n02nn9K6MEEVi01uj0Y1IzV4u4p6V4b8XPhF4D8UeKYoLnRf7R8T69MZZ7+e5kL2lnHtEjqoIX5QUjQY6uDzg59xrn7Lw61vqeuas2oO+p6moijufLGbWFARFGgORhSzOc9WY54wAizwT4x+GbWz+LHhyPxx4F0nXPAV7Na6Fo8kF5Ok2lMVwqmNSqkO+cnngL8w2gVr/FjStM8QftM/DLwjbWY2aTBNrF6A7bEijAW3QKDhcPH6dx616RovgvXbh9Hl8deJ4vEMujzfaLUQWAtUklClVllG5tzqGOMYXPOOBVXwr8Ob/S/jDrfxG1DXLa+u9VsksjbpZtGtvEm3aEO89SoJz1PpQBwnxesLHxV+1L8OfDS25mbTYZ9a1Fi7MoRQBCpGcL86Z6fxD1r1Hw38T/APiTxG/h3QvFWn3+qp5m61iYlxsPzdu1ZPhT4c3+lfF/W/iNqOtW19d6tZx2RgSzMYt4k24VG3nOSoJz6V29po2kWd0bu00uxt7g5zLFbornPXkDNAHyF4i8Uah4o+HXiP4hT/AD6v4m8V2ug+FVePc1rbQ3Cugjz9xiVZmYdWA9BXT/tA681x8WNFns5bTVNK+zT+Eb2adWe10zUrtSA/AwzhcbgvIAKkrmvUPCfwY0zR9T8Pm61A3uleF5rmbQrLydnlSTuXMkzZPmuuSqnCgAA4zzUI+C1q7DSp9YL+G18SN4kFotvi4e6LF/LeXdgxBjnG0NwBuoAr/ED4a+CYfh7odv4wsbrxbLodjDpel281y6Nc3BCxrhVYZdyq5JJwAewNcRqfhjS/hZ4l8F2WtWskfgrQtIvdUleK3kktZ9X4y0wAbGEZthfpgYPFfQV9oaXvijTtaubmR006KT7NbYwizSDaZT6sEyo9A7/3qxPiB4Ol8Yxtp+vao/8AwjKuk0+mWkJWS9CYby5pMktHkA7UCk4AJPQgHlnwa17xFp37PHg/Q7LcnivxIbn+yI5fmFpbNM7/AGhuuIoomUgd8xoOoqz4G+JthZ3eieD/AId6DHqeix6x/ZJkMzfap1X5rq+2hcLGjMSXf/WMxxg13/wz0e9vZ7zxpr1lJY3upxC2sNPddh03T1J8uLb/AAyN998dyq/wCsT4b/CnXvAeianomieNkWxZ55dM3aVGZYJJdxBmfd++VWbIHy5wBnAxQBDb/FDxbffEPxH4C07wbYya3o9zbSAPqJWF7GQAtOXKD5gGHyAdSeu3mX4b+NfGPi74zeMNNlh0u38L+GmGngQSu0k10x3biWjG4qFKleANwxu61b0b4V3um/E2z8fDxfdy6nNYfY9bBtlCahhw6FRnEKrjbgZ+UDnOWNHSPhDrei+B/EuhaL8QL7TdR1vWpNV/tK3tFDxF5AxTBJLZUBScjoOOoIB6R4qt47rw/eQyaS2soUz9gEip9owQdhLkLg45DHBGQc5xXivwF1XQvDPwn8RfESHTpLD+29YmkGgW0YRba5D/AGeO0hXoXZ1ALYAJboAvHqeo6L4zOvQ3Ol+MIIdN+wrbT2tzpqyv5oJ/0hHVlCuc4IIZeBxXK+BPBCweJba3+yXVr4c8JyOmlR3JzJqN9KC099JwM43sqH1Mjf3aAOp+Gnhu90TSrjUNceKfxHrE32zVp4/u+YRhYk6/u41ARfYE9WNddRRQAUUUUANflD64r4c8OeJrfwv8aNS1S9EyRQX97BNsUs0ZZnXp7HFfcgry7x/8CPh34116TXNU065t7+X/AF8tlOYvOOBgsOQTx1rmxNGVSzi9j28mzOngvaRqq8Zqx4ImueE90TL4snjMNtbwrnTHbLRGM7vvDg+UOPfrxUGu+KPDcHhzWLXTdUnvrjULWO3VDauhBAjDMSTtC4jBAAzzyTgY9h/4Za+F3prn/gwP+FA/Za+FvdNb/wDBgf8ACsHh6rTWh6tPOMDCak+Z29Ch+xWxk8L+IZApKDUFTdjgsIxkZ9RkfmK+gBWN4O8M6H4P0GDQ/D1hHY2EGSsac5YnJYk8kn1NbXeuujT9nBRPncyxn13FTr2tzMhvf+POf/rm38q/PmL/AFS/Qfyr9CnVXUqwypBBHqK8vf4DfDxnZlsr1ASTtW7bA9hXr5djIYdy51uePiaMqlrHhP7OhP8AwuHRRuONs/H/AGyak/aJJ/4XDrY3HGITj/tktfRXhT4R+DfDOvW+uaTb3aXluGEZe5Zl+YEHj6E0eKvhF4N8Ta9ca3qtvdveXO3zDHcsoO1QBx9AK6P7Qo/WPa20sZ/V5+z5blH9mP8A5JBp3/Xaf/0Y1enVj+EvD2meFtCg0XSIWitINxUMxZiSckknqcmtevJrTVSpKS6nXTjyxSGT/wCpb6GvkXTrm3tdU8+6tpLmNXJ2xztC4OeCGHIr68IyMGuJ1X4X+EdQvpbySzkiklYs4ilKqWJ64/GvYyXMaODc41U2pLofN8R5PiMw9nKg0nHucGnxiaz0pLPTtEkEiLhZLq8aUg+pJGW/OvNtc1bUNa1KTUdTuGnuJMAkjAA7KB2HP6n1r3v/AIVD4P8A+eF1/wCBBoPwh8H/APPC6/8AAg162FzbKsLJypQd/wCvM8DG5BneNioVqi5V0/pFf9nnjwNJ/wBfkn8lr0k1Q0XS7HRtPi0/TrdYLeIfKi/55q/Xy2MrrEV51Ut3c+4y7CywuFp0ZPWKsLRRRXMdwUUUUAeFUUUV/La3P1M63xL/AMm++IecH+xb3kf7klfIug+E/g34c+AHhTx7470XxJqN5rM89u50+924ZHfBKsQAMKK+ufEv/JvniH/sCXv/AKBJXyzYaX4R+IH7L3gfwrcfEvwv4c1HTLq4uJ4tQuQHAZ5ABtzkHBB/Gv6Ryb/kX0f8K/I/NMZ/Hn6sk+Gfhj9nv4lSa7p/hzw14vsb3TtKmvg97fjYdnQfKxyckV3n7P8Af+KrH9lDw7d+FvEWhaLdLqtyZ5NXYbZohI+Y48/xnAwPbtXLfA3wn4J+Fd34l1a6+MPgvV/t2hz2ccFtdBX3sARyTz0xj3FO+Huq+C9J/ZE8GTeNvDM/iC0fxJLHbQw3BhMUxkkxJkEZxzx716ZzmvcfEnTPjT8Wbjwb41tb3w94LtbBdShtNT2WN0LuPaAd5PIIZsDv+FdFFruifHYCXXPEmj6Z8PUO2DSbu9jttSF5D8qyFgTmM5PfnI4rL/aK8HeF/ij8aLvwRY6T/Z/i+10+HUZ9bmmd4pbVF5gEQPDHcPm9jXKfDX4Y/CHxHc/8LS1S0sNA8CYfTU0i/v5Fc3qEYk83cM7sHC5oA5r4xfDL4meK/jRDpnjDxBoVtINKRo9YKyW+niJS2yIyFceYea3dC+Dnwy+KXgC6X4Z3cmkeKrW9+zMuranuEojCmWRI0LEo27g47HpVj4i6t47+PHxOh+FUKXngrRG09LxdP1a2UlmiLYkBAD4YEY5xwaq/FfwZYfC6xi+LfwV8VaTawaZHFpF6loxuma7YkStmQuF4K/L2/GgDybwDefB/QrPUdL+Jeh+J9V1m3v5I0m0u6VIvLXCgYZgc7g34EV9JfEnw14B8N/sfeKZPh5cSPY6ibS8nR70XDxSM0PyMQTtIGMj615m/wX0v4qa1YTaQ9v8ADvVrq3DSaPrLO91qMmDI95Guf9W24gAYHyN+DPCGmvo37IXxe0eSRZpLHxEls0iggOUeFcjPTpmgCx4z8N/AL4e+H/B7eKvDvi2/1DXNCt9SeSyvhsDOg3ZDMMc54qNvB/wU8XfA7xt418EaH4m0680CNQn9oX27Ltgg4UkEYJrW+KfhbwZ8UfDngG6h+Lng7RZdK8M2tjcW93cguJAgJBweME4x7GjTdL8HfDj9nD4jeG0+J/hXxDf6xGklvFY3K7yVwNuCck0AfUfwD/5IT4N7/wDEjtv/AEWK4pvvn6/1rtfgF/yQnwb/ANgO2/8ARYrij98/Wvy/xG2o/M+n4b3n8iOeGG4iMNxEksZ6q6gg1yOt+B7eUNLpcnkSdfKkJKH2B6iux70V8NlXEGPyqalh6jS7dPuPRzXIMBmsHHE00336/eeMalYXmnzmG8t3hbnGRwfcHvVWvbLu1t7uA291BHNGRyrjI+vtXEa/4IdA0+kOXHJMEjDI+h7/AI1+x8P+IuFxtqWM9yffp/wD8Z4h8OMVgk6uDfPDt1/4JxVFPmhlglaGeN4pFOCrqQQaZX6RCpGpFSi7pn5rUpypycZKzCiiirICiiigAooooAKKKKEAjqrqVdQy9wRkGs660WymJZVaFvVDx+VaVFJpPoawrTh8LOYutDuoW8y3YS46FThhW54b+JPj7wu6R2PiK/WKPAFvdN50eB2w+cD6Yq3Uc8EM6lZo1kHoR/nFZSoxa2PSw+b1qXU9H8MftM6xAyx+JPD9teJgAy2bmJ/clWyD9MivVfC3xy+Heu7UbVzpc5/5Zagnlc/73KH8DXydeaDC43W8hjb0PK1jXmnXlrnzIiV/vLyK5Z4OB9Lg+Jaumt/U/Q+xvbO/t1uLG6guoW+7JFIHU/QjrVjtX53aFrms6FcC40XVr7TpP71vOyZ56EDrXqHhj9ojx1peyLVFsdahB5MsflykZ/vJgf8AjtcssJJbHv0OIKM9KisfYOeKK8Z8KftE+CdV2RavHeaFO3BMyeZFn/fTp9SBXqeha/ouuwCfRdWstQjxktbzq+PrjpXPKnKO6PYo4qjW+CSZqUUnfrS1B0BQaKKACiiigAooooADRiiigAooooAKKKKACiiigAooooAKKKKACiiigAooooAKKKKACiiigAooooAKKKKACijNJ+NABRWP4o8SaH4Y01tQ17U7awtxnDSvgsfRR1Y+w5oqlFvoZSrU4uzkeR0UUV/LK3P1g9Btl3/Ce7X+yTrANjcA6eDg3Qw37r/gX3fxr4y1nx98N9E8RHw5q37M1jZ6urpGbOW+YSBnAKjG3uCPzFfauh3F9Z/DlrvS7L7ffQ2s0lva7wvnSAsVTPbJAH415r4evvAPi06vqXi74f8AhqD4k6RZtf6rp01ok81uYxmImfbg5URkYJwCK/pHJv8AkX0f8K/I/NMX/Hn6s5D4b+CfDfiS/wBRg1/9mOPw3FbWL3EEtxKzC4kBGIhwME5/SuU8a+P28OeArHQNf/Zqn0fQlvM6fHPeMscd2wYqy/J97JJ/OpPEMvxZ+KHgfTvi34O8WeJdIh1K7MN7ounagy2+n28O5JJwd67vubiNv8Rrk/jb4l1uX4a+HtOXULzxd4Nttdjnt/Gd7cMZbqX5t8JibLrsyy5/2fevTOc9z+B0Vv4W8CxeP/jaq6V4wup5dOl1PV/kneEn93ET0wQpx9K439qDw14ibwoPhf8ADT4T3x0JLuHVI9RsCWiMpDbl2kdeR3rttM1b4Z/FL4qXl7a+Ph4tsU0wyx+FLq0kezjePaPtIEg27xnGcZ+Y189/Ff40an4m8ON4y0P4kaz4Y137StmPCmn3UwgSFMjzw4wuTgcYoA9M/Zf8N+IX+Llt4m+Jni2ePxtHp81rHoGoQ4ujaYG2UHP3Mlu3Y1Z/aJ+HfgSHUD4WX4raX8PtHvES+udBaDclxcb2/wBJOWBycAf8AFVv2Jda8XeJ7xdX8QeFRrIBuIf+EyvLkS3keFXFqC2X2cnvjk10fjH4Q+DvEk1x8NvE3j6fVPHV/KdUs9RvLAzXtvZBj+4R2JxGCG43DqeKAPm+xbx7afGrRF8dePr7wlPDYyR6Zr99EPkswHEZQcfK/IH1r3/wr4asfhjptx4b8Z28fjDwL4slGs6r4nuB5Npbs4GxXHO7cyoQcj74rR8f3sek/BrU/GfxG+DWgXeqeHpYdMsI9RWOdrm0DIiy79rFASzHb/jWN4n8deEvH8nh6TwdrkfiC+h0uKD/AIVyqOlhfOFLMrlwI/3QJI4P+qFAGhYeCfA2oeB/EPiSx/Z5tLmSyuwmkW0cjE6vbMV23EZxwpU7u/FcnrGu/s6aV4u8MaBe/Djw1CdRjxrUj3bA6LOOHhlGOWVgR26VnfGH4o2uqfEfwb4e0r4jal8P9ItdL+y67DpUkyx6ZdR7gYdiYDlSAmRxgCu18AfBjT/iB4i0rxdr/h6ysdO0hlEExtY5l8VwsuRe3HcM+Q5DAn5jQB9GeFBoS+ENOHhf7P8A2J9kT7B9nOY/J2/Lt9sYryY/fb617NZWFlpelRadptrDZ2dtEI4YIUCJGgGAqgcAD0rxk/fb61+X+I/w0fmfUcN7z+QlFFFflR9WFFFFO4WM7W9FsNXh2XUI3gYWVeHX8e/0rzrxF4avtHJkx9otc8TIOn+8O31r1aggEEMAQRyCMgivseHuMsdk8lG/NT/lf6dj47iLgzAZzFya5an8y/XueHUV6B4l8GxT77rSQsUvJMJOEY+393+VcFcQy287QzxtFIhwysMEGv3nI+I8HnNLmoS97quqPwLPeGsbktXkrx93o+jGUUUV758+FFFFABRRRQAUUUUAFFFFABR60UUBcoXuk2dyCQnlP/eT/D/9VYd7o11b5ZB5yeqdQPpXV0VLgmddHGVKfmjgyCDg9feprC7vNPuUurC6ns50IKywSMjAjuCK6u90+1uxmWPD9nXgj/GsO/0W4hy0J89OvA+YfhWUod0erQx0ZPR2Z3XhP47/ABC0Py47jUItZtlIBS+jy5Hp5i4b8Tur1Xwx+0xoF0Vi8RaHe6a5wDLbsJ4we5I4YD8DXy23XBHPfNJXPLDwl0PcoZviqO0rrzPvjwx8Q/BXiQD+x/EdhO+MmJpPLkH1RsEflXVA56V+bhAzyAcdPY10nhvx34y8OYGjeJNRtkUkiLzS8efXY+V/SueWD/lZ69HiJf8AL2H3H3/mivkvw7+0l4wslVNZ03TtVUADeoaCQj3xkE/gK9E8PftJ+D73amr6bqWlOTywQTRgfVef/Ha55YepHoerSzfC1ftW9T3ClzXI+HviR4F14qul+KNNlkYZETy+XJ/3w2D+ldVFLHKgeN1dSMhlOQaycWt0ehCrCa913JKKT60GkWLRRRQAUUUUAFFFFABRRRQAUUUUAFFFFABRRRQAUUUUAFFFB6UAApKM1ma3r2i6HbNcaxqtlYRAZLXE6oP1NFmyXJRV2zTorxnxZ+0V4I0rdHo6XmuzjvChii/77f8AoDXj3jH9oDx1rgaHTZINBtWGNtqN0pH/AF0bp+AH1reGGqS6Hm183wtH7V35H1Z4q8VeHfC9l9s1/V7Wwi/hEj/M59FUcseDwAa8G8f/ALSRIls/BWmHuBf3q/qsX/xRHXpXzve3V1fXcl5e3M11cyEl5Z3LuxPck1F3rrp4SKfvHgYrPq1T3aa5V+Jo+Idd1jxFqTalrmp3N/dN/HM+doz0UdFHPQYorNPWiulJLoeFKcpvmbPq6iiiv5AW5/UZ6V4f1K00X4dnWNQdktLK2luJmCliEQsxOO/ANfO9n4m039oX4k67pnhxjp9jocMepWF9aRm3uNSkAUeTcbuse7Ix6AV9CaV/aH/Cspf7JW1fUPsk32UXX+pMnzbQ/wDs5xn8a8VufAvjvw/pk/xAtR4eh8Ua7C9t4ojjnxZpZICM2ajBEuxR1Y85r+kcm/5F9H/CvyPzTGfx5+rO6ku/i/YfCzTf7H8B+FY/EUl1Il7pa3KpaRQEtgqQcEn5cjPc15B8WvGHge+8G2fgP4ubfCPiXSrwai2naHZ+bbZ2sYhkAqQysCfqaxNRuPC/xJ+HWnfDL4U33ibHh66fWNQk1mQwzm0y3mbXX7z/ALwYXAqP9mOz8F3Hx78UN4dh1278NHw45STWYg9zuBj384x649q9M5z074b6XZ/Hr4IWutT2Nr4Q1D+0pCJNBiWBnERICFsZ2tnkZ7CqUXhvQvA12fjF8XtIsNG1GRf7HXSbG2S4syD/AKqTABIchTk/41rfDeR9J/Z/s3+AeDbpqshk/wCEr+R/LyfNxs28527fxrwD4n+NPh98Rfj1Jrnij/hLk8JjTYowllb7JRdpj+BsjbyefpQB1Frrnxlsf2lbeHSfCegWertojSQ6Lb3ZjsXhOf3xAYDzP8BT/CM+hftFfEbzPFev6r4W8c2cUtlFa6IGWE20R3FzK2fmLO4xnGAK6dP2ptEh+Kdt5OkXn/CGx6YI2uH0gm/E4zhc78bMY/WvK/ih8Q/iZ45+EOreIZtP8L6Z4bi1hbdZLW3e21AsCGXjccqQwyfrQB6l4V8Er+0fpOoaj4o1/VtITQbxtCjtbCb91cxwYZZZA+cyEscn2FM8V/Ciz+Efhe70lJpR4Fuytzq/iUFP7UsJchFSAKMlSVjB6/fauO8Ma18bfjd8IbvRdGj8FadoqTx2skiu9pdF4gj5zuOc/Lk455rt/GHwp0r4MfDpPiNpGpapqfizTLaFvsWoXourKWWTbHJmIKGdRubHPYHtQBJ4E8WapbfFPwd4B1zwF4Ul0TXLQz6bqklusl5d2ixsYp5euJHCgsD3Y1Y+JWiXfxs+KOlaf4D1jUdO8OeGpZdJ8QSWc5tGt5AxwI0ON+NuOARXjsUk3w1kHxI8Qm4uPiJqX/E28P29mDPpscE/30mThoyA8mFDcYFd98XNW8Yat8S/g3rXg+LTU8R6lpSXckbKyWhuXUMRKFOQOT1OaAPrHwxo6+HvCen6Gl5c3q2FoluLi4bdLLtXG5j3JxXkh++31r1zw0dcbwrYHxKtoutfZU+3C0z5Im2/NszztznFeRn77fWvy/xH+Gj8z6jhvefyEooor8qPqwooooAKKKKADtWX4g0Oy1m3InXZMBiOZQNy/X1HtWpRXbgsbXwVVVaErSRx43BYfG0nRrx5os8f13R7zR7ryrpMqxPlygHa4/pWdXtV9a297avbXUSywuMFT/nrXmvirwzcaO7XEJaeyJ4f+JPZv8a/eOE+OqOZpYfFPlqfg/8Agn4LxdwJWyxvEYRc1Lt1X/AOfooor9FPzcKKKKACiiigAooooAKKKKACiiigAooooAqX1hbXgPmJh8cOvDCuf1DR7m2y8f76Ic5Ucj6iuroqXFM6qGLqU/NHBUtdZqOk212CwHlSf3lHU+9c7fafc2bfvEyvZxyDWTi0evRxMKuz1KlFFFI3EKqR8ygj3FaWka5rWjyiXSdZ1CxcDANvcunHpwazqKTSe6NIVJwfus9I0T44fErS9q/26t/Go4S8t0kz9WGG/wDHq7TSP2nPEESquq+GdPuv7z28zxE/QHd/OvA6KzdCD6HbTzTFU9pn1VpH7TXhiYH+09A1WyPYxFJh/Na63TPjr8M75U3a+1o7fwXFtImPq20qPzr4ozRWLwkDthxBiY/FZn37pfj3wXqbBLHxVo1wx6Kl4hP5ZrdgvLSf/UXMMv8AuSA1+chCsPmUEe4p8EkkJzBNJEfWNyp/SoeC7M64cRv7UD9H80ua/PKx8SeIrFt1lr2qQHOcpduOfzrYt/iV8QYWynjLWj6B7kt/Oo+py7m8eI6XWDPvXPvS18O23xo+J1vjZ4qnb/rpbxP/ADU1ZX46/FEdfESH62EH/wARSeDmariDDdmfbFFfFo+PXxOA/wCQ1bH62UX+FI3x6+Jp/wCYzbD6WMf+FL6pMf8ArBhvM+06K+J2+OvxQbp4iRfpYwf/ABFVbn4zfE25H7zxXcKP+mcESf8AoKin9UmJ8QYbsz7izSEgdwPrXwTcfEfx/PnzPGOtkHjC3bKD+VYd5rWtXjmS71nUZ2PUvdOc/rTWDl3MpcR0ukGfoJe6zpNlG0l5qllbqvUyTqoH5muV1X4ufDfTQftHi7TXPQi3czkH6RgkV8LOAzb3+du5bkmitFg11Zyz4jn9mB9b61+0j4Hs1ddNtNV1OQfdKwiJG/FjkflXD65+05rU25dF8M2dqCPle7naUj/gK7f514D+NJWkcLTRw1c7xU9nY7/xF8YviNrm5Z/Ek9pETnyrJFgA9ty/MfxNcHcTTXExmuZpJ5e7yOWb8zTKK2jCMdkedUxNWr8cmwoooqzAKKKKACiiigD6uooor+Pluf1Mdb4l/wCTffEJBIP9iXuMf7klecfs5+AfDnj79m3wIviSG5nXTLma7tvLuHjIkE8nXB5HtXpet29xd/AfXLW1glnuJtHvEjijQs7sUcBQB1JJrzD4SeEvinJ+zV4O0nwjrg8GaxbTXDXq6lYku0ZlkwuxlJU8g9K/pHJv+RfR/wAK/I/NMZ/Hn6s6nTrrwX/w0b4xs9F069tPG6aErXOoTyZsjHsj2ALnjBKEnHY+teaeFfEH7R2rfE248I2firwrcRWlsl1JqcGnK1nOhK5RJVj5b5uR7Gu0v9HuvhfobeMvFfhnVPiH401kPpmq3ehwOWktiDtzGOFAVVXIAOcVyGifHXQ/hl4Qt9AsPg7408KaS0rxW02oRlIo5pCTndL15JOM9jXpnOO/bh8UXGp6bD8OdF8Na9JqEF9a3wvYbMta7drcbl5yNw7djWbc/F/4mfCj4hjS/iwINZ0T7ApSbSdLRIxPJjy8yMq9AGyK7n4W+JvEGieI5Lzx18f/AAJ4j0sWrqtla3VtHIZiRtIPHoRj3FeV/tXfF2+8bfDFNEuvhl4v0CAanBN9s1G0McL7Q/yA45Jzx9DQBs/E744eOvAngV9MuLmy1bxNJcpcRa3p1hFLpyWz9IGOMeaMHt3Fed/Fbxv4T8bfE7SPF3jrwR4uHhiDREs7pBbm2Ml1lmDqQQNvzetdha+P/h3F4WT4Tn4CeNzbTSLqZ0oeZ58jYH74DO/bx16cVk/td+M9e8X6/pXw+8A3T61oUmk29zLpemxLdyRTRs+VYoGcFQFBGeMc0Acj8Qv2a/GnhnwZc+NLG8s7vS2Mc0FlaGWS58qVhsGNvJAYZ57GvWtL8I/E/wAMaj4S+MPj28s9b0zw5pMUEOm6Xbv9s8l49qJsKgMymQEknsfSt/SPEfxR0ddL+DV34oj/AOE11qzj1DS9Y+yItvYWqJzBJGV3F/3TjOP4h6GvF2+Ln7TVzq2rWOjajrGtppl9LZTXGn6Is0fmIxHVYzjOM4PPIoA+gNWjm+FdmvxR8Pw/ZPAuoxrrHiHSrmPzL+W5uPu7N/Ee0vGCu4AbTXF+LfHdp8JviB4R1rwXpuoNoXjmM67rFj5Iubud5PmAj3E7D833VOODXHfFH4keOviVeeG/htrU934BstS0pI9Xm8R2q20VzPHljMCygqrMgAxjmvTPB2j6P4U8DzfEHxp4n0X4jXPgSCJNHl0O5X/QoQoXyztIUnkH5s8CgD6K8NaxH4h8K2OuRWl1Zpf2qXCwXKbJYgy52sOxHpXkZ++31r1bwZ4gg8V+CdL8S29vLbQ6pZR3UcMhBZA65AOOM815Sfvt9a/L/Ef4aPzPqOG95/ISiiivyo+rCiiigAooooAKKKKACmyKkkbRyKrKQQQwyCKdRVwm4tSi7MicVNOMldM888YeFGsy99piFrbkyRDkx+49RXI/rXuPauF8a+FdofUtLjwoy00CjoP7y/1FftHBfHXtOXBY+WvSX6M/FuNeA/Z82OwEdOsf1RxFFFFfryd1dH4801uFFFFMQUUUUAFXNJ0y/wBWvVstOtnuJ2GQq44A6sT0UDPU1SPQ+lek+HVttOl0jwedNt7yTWlim1SR3dHCP86xqyEcLGNx6gk9qzqT5Vpud2Bwsa8/ffulK3+H1sgtk1LxVYR3FzBJcRQ2kbTny0ViWzwMfKcHv2ziqeoeBLwafBqWi6pZa1azq7xrBlZmVT82Eb7xHcDkZHFdBo/iLQNa8b3V4vhuSOR7S5CyLqD7TGsDAAJtwvygDjpnvVTwxr2jto+pWlh4bMMtnGNTthJqMsgE0ZAJGApX5GOcHnArn56h7jwmBl7tl16u+h54Rikrp/Ghi1azs/FkMMNu99JJDewwrhI7hecgdRvUg89wfWuYrqhK6PnMTR9lNx6BRRVnSpre31S1nu4I57aOZWmifo65GQfwzTbsmZ0480lHuVqR1VkKsoZTwQRkGvYtf0PR7ey8Z/Y/CunbtKNs9nId/KyKpbPPYEn86z9Hg8OX3xT1HQv+EZsFt/s8kMEXzYWaJWYt17nI+ij3rnWJum7HtTySdOcYua123/roeJanoQbMlmQp6mMnr9KwZI3jcpIpRlPIIwRX0kLDRINL8M6xd+ENOW3vNPvLi8jXceYk3KRz7Dr/AHjWB4csNB1bwa11P4Q02/v7XVoIXZ9+WimY4XIPY4X6YqHVTXMkehSwdSE1SqT1+fZM8Jpa9k+LOj6L4bsvFdqnhHTIH/tSC2024jMm6KNod7d+vyA/WQ14/ayJDdQzPCk6JIrGJ87XAI+U47HGKcanMr2Nq+H9lPkvqRnpSHrXefGnTtNtviBHpOhaNbadF9kttsNvk+Y8qK+ec85fH0ApPjR4fs/B/wASpNPtLWJ7GOG2mjjPEco2LvBx2ZlbP1NJVExzwko37J2OF+lJXtnxC0TwnNY+KbHTvC9npV3o2mWWp291bO4L+aE8yNwTgj5+Pp7Vx9n4Vhk+BOoeK2hT7XFrMaJLj5vI2+WR7De2f+Aj0qY1k0ma1cvnCTje+lzg+1FerfDTw5oviL4UeJHm0y0bXNOkNxZTsSHnCKJWiPPTapGBzgmuT+KLaa3i94dG0W30q3S0tyILcswZnhSQsc/7+PwFNVU5OJFTByhSVS+5y1FbngTQj4i8aaPoEnmRpeXSJKQDuEfViPwBroPGereF9Q8P/a9H8L6VpU1hrDQiKNjvubUISnmZOSflO4j1FN1LOxNPCuUHJuxwdFe3/E3TPClla+KdPtfCGk6cbS0t5LC+ikYSGZlhkkTBOD8spwR6Gl0Dwv4b1LwJ4K8TR+HrCWeO/S21m2G/bPDLK9ukjc9dyhv94io9vpex0rLJufIpf1c8P7dKSvYvhRbeENU8R3FlqnhXTrptT1yW3toizBbOFIZJDt5zyVUfn7VLodn4N1b4s+H7aDwvpy6ZqWjubmy3syRXCNPuYc5z+6A57H8aftlfYmOXXipc254z9KDXp3iBdAa48E3q+EdIsJrm4Iv7GGR2imjkELRMedw+SXP1B64q78VtH8NHQ/Es+k+HrbR7jw/4gTTkltnbbcxOp4YMT84Izn3HqaFWWmgPLpcsnzbf8OeSHNHf0qWzlW3vILiWCO4SORXaGTO2RQc7DjscYP1r2z4paN4XsNO8WWdn4S0jTRYxwjT72KVvNabELyIVJ5+WXjHoaqdTlaRjQwrrQc77Hh360V7boemeC9Q0nwJpN94TsYZfE1nNDLqFu7rNDNGxRJBzg5Kgkep/CuX8K6Zptr4C+IC6toVje6poskMcNxJu3xPJI8TYwR90pke5PWpVa/Q1ll8k1739Wuecml611XxCbTDF4eOm6LaaZ5ukRz3BgJ/eyMzqSc/7mfxNbH7P2kaP4g+IKaDrWm297bXtrMA0ucwsqlg6478Yq+e0eY544dyqqkmeeij0r03W/C9jofwHh1S50mBtXvtbltVu33CSGJGYYXnHWJh+Jrqrfw34VuNE8CeJofDGmut262ur2Ss4Q+duEUvXIOY2596zddW2OpZZPmcb6pXPCOKSpryaO4vJ7iK3jtY5JCyQx5KxqSflGewqLNbI82Ss7CUUUUyQooooA+rqKKK/j5bn9THaape3Wm/A3WdQsZ3t7u20m7mhlT7yOquQw+hAr5o8JXHxE1D4W6J488S/tH3Hhm01d5I4Y7q234dHZSNwPPC5/Gvo/wAS/wDJvniH/sCXv/oElfL2peAvF3j79jv4c2PhHRZdVuLe/uppo43RNiF5Rn5yM81/SOTf8i+j/hX5H5pjP48/VnU6Ha+NPEUWojwx+1QdZurCykvJLe3szu2IPc8c4Gfeq6EfFH9k/wAMX/xC8cx2dz/bsri6v0Mhu2RpFWD5cckcZ9qofssfCf4heA9X8X6l4s8NXGl2k3hu5hjlkljcNJwdvysT0B/KuP1gqP2IPBJedrdR4plJlA5jG+X5vw/pXpnOe2SeBvCsXw6t/FEf7MwbW2vjA2iCcedHGM4mLdCvA4x3ro9Y+JPw38SeEzoXxk0uw8LajHL5y6FqsxkdNoPlS5UDqCcfjWZ4H1Dw5468JQfDvwp8edZ1LX4LptSk1KO2dbmSAHmM7gBtyw7+n0qb42fC27+J/j5tAvPCMFhpsdpFcDxdHse4mkjGPsxQkHacnn2FAHj37Nnizw+3j/8A4Wh8RfixZDUYIp9Mh0+8U+b5HHltvH8PJwMV7j8OY/hx4X028+JWu+ALL4dTx3r20N7cyFzcRSYIlUjoHye3Y1wPwx+HPgbWfi/F/wAJp4a0vw14iTT5I4/B4thLDNAv3bwyD5dx5GOvy0nx8+APxCufAtzHofjrxH4ub7XGYdDmCRwqm44ILPj5BjFAF74peKJ/FmlXOo6H4Xl8P/FtCsfhxUmD311Yb8maI4AEbI0vB9Grz39nnxhZaV8KfHXh3XviRB4I8XX2vGX7XcgtKjgJ5rEDqSVdT+Ne/W2saTqngS38a/Dzwxp3jLxl4egh0kA5hkikVVEsXmMBjaHY8ccnnmvO/i/4D8GW/jnw7rlp4d02fxzc6aLkeCPIHlalLIWMzvN90FMueevligDh/jF4k8P+L/jN8OYtJhg+KpsdE+y31rbPs+2zqH3Mc9Cfv4qLVvEVr4e+Jfhnw3rPgF/hj4J1Ysdd0y5nDwaigPDvgZwpwK5HxtoPw98Iwaj4u8L/ABOuNJ8d28rSDQLWzdPsU7via2WXpiPc6577a+gfCOu6T8Vl8B20XgvSvH9rbabBbeItavD+80ycxgspDgbySCcjPegD37wl/YI8HaaPC/2f+w/sif2f9n/1fk7fk2+2MV5Mfvt9a9msbCz0vSItO0+2itbO2hEUMMa7VjQDAUDsK8ZP32+tfl/iP8NH5n1HDfxT+QlFFFflR9WFFFFABRRRQAUUUUAFFFFABRRRVJ2dxNXVmcL438L7fM1TTYwF5aeFR0/2l/qK4jNe4/rXnvjnw39jdtSsEP2djmaMf8sz6j2/lX7TwJxp7S2Axstfsv8AR/ofinHnBXJfH4KOn2l+q/U5Ciiiv18/HQooooARvun6V69p2s2kPxE8O79D0tkvLS2aG+Kv5vzQbBg7tvDAr07H615EOtdr4M8SW0NjFp2oNZwXFoxk0rUbi284WrlgSjD+6SAQ38Jz+GFaDauevlNdQm4N2vb8C54J12zfxA8H/CK6FayLZ3W4xpKGBWF8ry54OCD+Nbdjb3Gk6SPEi+D9FudJu9Nk2z2EMrMpdMbJFL8LkkEj0PStlYPEzeIk1jTrPTpNKvbKdz9jt4JfKn8psoXUZYFxwe+cH0q74B8YReEPCqaP4vzZ3633l+WAp2LMDIHKrwqjJHHTFcc5P7KPqMPRgpctWVt7Oyt0t955j4h1CG4+G9iF0qw003OrPNFHaBgHSOLYzHcx5ywH0H41xddL8TIL+18YXkGoCz80NuV7SMRxyI3KtgdCRjP9etc1XdSXunx+ZTcq7T6afcFIw3Ar2IIpaK1OFO2p9A6RqenX114dt7lnxrehO98A3DvEiYP1G1xXkfgvV2j+JOnau8uDLqIaRz3WRiG/RjWXba3qltNZywXTI9nC8FuQoOxH3bh753tz7+wqhCzQvHJGdrIwZT6EEYP6VzQoctz3sXnPt3TaXwu/5f8ABPZPGOp6evg3xTYwM4fSr0adZgnO2N1jV1+n7p/zNc98Fr62t4fEkF4xEaWKXyqDj54H3g/ntrh7nVL+4S8jnuC63twLm4yoG+QbsH2+8ePeorG9urLzzaymMzwPby4AO6NsZX9BSWHtBxuVVzpSxcK6Wysd38X7+K+0Lwy2d8l9ZLe3e7ks/lxxAn8Eb9a4S8+FeuzapoNrarbQya6hltVeXChQNxJOOOMcc9R+BeXtzeR20dzKXW1hEEIwBtQMxx78sfzrSk8Va9JPpNw2oN5ukII7Fgijyxxwf73AA59KfspRioxJWZ0Z4iVapfpp+Ze8Z2S/8NH20d2pMWmwWt1d+X821be1WRv/AEAD8RWN8Z57PW/C/gvxVp0V2lvc2c9my3MnmSK0MpOGYY3E7z+VB1/xFBr954j07VpLXWbxCs9yI1PmKSPlIIIA4HTpgVzFz4s8WW2hWvhmbUpF02xkSS3tzGmEZH3qwOMn5uax9jKLR7VPNcPXjNLr/SO3+Ofiy+ttRuvC1nY6faW91p9gby7ihIubpVhRlR3zyoJ7AcCtXw+bCT4d3/gI211Dqz+FTqDO8g8p8Sm4UBMZ37WzmvJvFnibXPFV/HfeINQe+uYovJSRkVSFyTj5QO5Na4+JnjpdaOtDxBMNQ+yi087yo8+Vu3bcbcfe5zU+xfKkdCx8HVlKV7PT5G58K9cPhvQtO1pvltovFMKXJI+XyntnVwc/7JJ/A1N461ybwF+0Bqeq6Hb20jae0cUEc4Zk2G0ROcEE8H1riZPFWvyeHbrw8+pOdLurhrqa38tQHlLbi2cZHIBx0qhq+o3mrag+oX85nuZFRXkIwWCoqD9FH5VSpe9dmVTGpUlCHSx6b4P8dXniz4++HvEGuW9pbyuy2W22VgmGV1U4YnnL+vpXC6r4ZvLbw9rWs3YkgNjqw00xNGRudllZue23Yox/te1YcMkkM0c0cjRvGwZHU4KsDkEehyK6bxB8QfGGv21vb6trBnit50uI1WCNB5yggSHaBubk8mm4NP3SY4mFSD9tvuen/GqVvEN5rOizq0aeHbFNTjkihADBraBVSRu5LE4zzge1O+CeqW9nqnhDQ9QXdY63pFxDgjAE0d5NJE31yDjryRXmut/Ezx1rWlXOl6p4hmuLO6ULPGYo1DrxwSFz2FZ9z4y8T3CaMk+rSOuiMraaDGv+jlcAY454Udc9Kj2MnHlOr+0aSq+0V/6Z0PwUyfjjpTEc/a7on/v1LTvgcSvxs09lALCa8IyMgnypfzrkvDniPWvDusvrGi3zWl+6ujSqin5WILDBBHUCrGkeL/Emk+IrrxFp2qPb6pdl/OuFjQl9xBbgjAyQDVuD1OWGKhHlv0dzrPE8q6/qPhrxs6yRXF/fW1i0fkCOI+RFArugH8O8svHHFdR8ZdVutY8M+NrW7jt1TRfFUQtzDCsRZZEZT5m3Ac4X7xyffivN9U+IfjLU9S03Ub7XZZrrTHMlm5jQeUxGCQAMHgVBqHjjxTqC6uL7VmuP7Zjjjvw8SfvRH9zt8pHqPU1n7KWnkdTx9K01r73+X+ZB4l8K614cstIvNUhjjh1a2+02pV9xKccH0OCpxz94fQev/HW4/t+bX9JmRkPhuNdRR44FVWR4YEVXb+JtzN74A9K8h1Lxd4g1I6KbzUGlOiIiae2xR5QVgwPT5jlR19BWjrvxK8ca7pNzpWreIJbmyugFniMUahwCDgkLnsKqUJtpmVLE0KcZQV7P+vzPQfC9lJfT/BiNFO2JLm4kYD7iJMzkn24rB0q8i1jw98Xp7T5jdyRX8S9zELqVi34Bx+dc1N8RvG8ugDQW8RXK6ctuLYQoiJ+6Axs3AZxgAdax/DOv6v4b1L+0NFuzaz+WYnyqukkZ6oytkMDgcH0pKlJJlSx1JtJLTr91jodd0O/1fXvCPh+yVDf3WjWsaK7YUFzI4ye3ysD+NXPhmt74R+Jd+t4BHdaRbXgn2NuCmNSGIPpgH8xXMDxPrn/CWp4ra/L6wk4nFwyKcMAAPl6YAAGOlS2fjDxJZ6vqmrWmpvDe6sHW9kWNT5ocksMEYAyT0q3GTTiYQr0FUVTW6f4Hsn7R8tsfCN5aWS7ba18Qoqr2DSwPOxH4zH8hTfhJqlvHqul+G9QTdBqfhWC5hVuALi3mnkTH/AQT/wABryXW/H3i7WtEn0XUtZkuNOncPJAYkAYhgQcgZHIHftUd9448VX1/pd9d6vJNcaUpWyYxoPLGACOByMDHOazVGXLynZPMqbrOor6nNoflH0paB0wOlFdSR4Td2FFFFAgooooA+rqKKDX8fI/qY9E07SYdf+GM+hXErwxahZz2sjpjciyblJGe/NeRaX+y3baXYxWOmfFrx9Y2kWdkFtfiONMnJwqjA5zW/Fd3cUYjjurhEHQLKwA/Cnfbr7/n+uv+/wA1fqOB49o4bDU6LpP3Ulv2PlK+QVKlSU+fdmNJ+zO0kTxyfGb4jPG6lWVtTyCD1BHcVp6l+zh4Zvvg5pnwyfxDqy2GnX730dyoj812Yt8p4xj5z+Qqb7fff8/11/3+aj7fff8AP9df9/mrq/4iNQ/58v7yP9W6n86Ifgv+zh4a+F3iubxFpPiLV7y4lspLQpcCMKFcqcjaAcjaKoP+zXMzs3/C6PiOuSTgaoeK1ft99/z/AF1/3+aj7fff8/11/wB/mo/4iNQ/58v7w/1bq/zonX4DaaPA76A3jLxE2rG685fEbSqdTWPA/cCbG4R8fdzjk12Xwn8EN4C8O3Gjv4o1vxEZrlrj7Tqtx5sq5VRsB9Plz+Jrhvt99/z/AF1/3+aj7fff8/11/wB/mo/4iNQ/58v7w/1bqfzol+GfwF0/wH46bxNpnjXxJNFJcTXEumSTKtrI8oIyyKBnGRgn0FHhz4CadpPxZt/iLc+NPEeq31tNPJBbXsyyRRLLv/drkZVRvOAPSovt99/z/XX/AH+aj7fff8/11/3+aj/iI1D/AJ8v7w/1bq/zoS6/Zy8F3Xh/xdpdxcSyz+JdSfUHv5LaFrmzZnDlInK5C8H8zW3pXwb0bRtZ8K6hoes6jpMWgW6Qy2ljsgh1RlUKJLkKB5jcdTWL9vvv+f66/wC/zUfb77/n+uv+/wA1H/ERqH/Pl/eH+rdX+dHtExHkv83Y14g33m+pqf7dfEf8ft0R/wBdm/xqufevk+J+JKecqHLDl5T1cry2WCcnKV7hRRRXx57IUUUUAFFFFABRRRQAUUUUAFFFFABSSKrIyuAysMEEZBFKaPatITlCSlF2aInFTi4yV0zy7xloDaReCaBWNlKT5Z67D/dP9P8A61c/XtOoWcF9ZyWlym+KQYI7j3ryTXNMn0nUZLOYE45R8YDr2Nf0FwLxUs0o/VcQ/wB5H8V/W5/PXHnCf9l1vrWHX7uX4Mo0UUV+iH5yFFFFAXJIJp7ck288sJPBMblSfy60xyWcszFmJySSSSfX3pKKVkW6kno2xWZmbczEngZJycY4/wAPwpKKKZLbbuwooooEFFFFABRRRQAUUUUAFV7+zhvITHMvP8LDqPerFFD13KjOUXzRZxupWM1lJtcZQn5XHQ1VruJ4Yp4jFKgdCOQf88Vy+rabJZyFly8JOA3ofQ1jKNj2sNi1V92W5nUUUVJ2MKDRRQAUUUUAFFFFABRRRQAGiiigAooooAKKKKACiiigAooooAKKKKACiiigD6uooor+PT+phTSUUVT2DoFFFFSAUUUUAFFFFABRRRQAUUUUADdvrSnpRRTEIKKKKGMKKKKQBRRRQAUUUUAFFFFABRRRQAUp60UUwA9fzrgvir/x9af/ANc3/mKKK+88Ov8AkdQ9H+R8F4jf8iSfqvzOKPWiiiv6NP5uYUUUUAFFFFAwooooEFFFFABRRRQAUUUUAFFFFABRRRQAVS1r/kEXP+5/WiiplsdGG/ixOPPWiiisT6FhRRRQIKKKKACiiigAooooAKKKKACiiigAooooAKKKKACiiigAooooAKKKKAP/2Q==">
            <a:extLst>
              <a:ext uri="{FF2B5EF4-FFF2-40B4-BE49-F238E27FC236}">
                <a16:creationId xmlns:a16="http://schemas.microsoft.com/office/drawing/2014/main" id="{47EFC1B9-6CBC-4FAF-A686-FBE9F4EADC5D}"/>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pPr defTabSz="1371600">
              <a:buClrTx/>
            </a:pPr>
            <a:endParaRPr lang="en-US" sz="2700" kern="1200">
              <a:solidFill>
                <a:srgbClr val="004692"/>
              </a:solidFill>
              <a:latin typeface="Noto Sans JP" panose="020B0600070205080204" charset="-128"/>
              <a:ea typeface="Noto Sans JP" panose="020B0600070205080204" charset="-128"/>
              <a:cs typeface="+mn-cs"/>
            </a:endParaRPr>
          </a:p>
        </p:txBody>
      </p:sp>
      <p:pic>
        <p:nvPicPr>
          <p:cNvPr id="9" name="Picture 8">
            <a:extLst>
              <a:ext uri="{FF2B5EF4-FFF2-40B4-BE49-F238E27FC236}">
                <a16:creationId xmlns:a16="http://schemas.microsoft.com/office/drawing/2014/main" id="{221053DC-75E7-4545-BBB5-8F8104C6DB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2966" y="4386147"/>
            <a:ext cx="4686302" cy="4535928"/>
          </a:xfrm>
          <a:prstGeom prst="rect">
            <a:avLst/>
          </a:prstGeom>
        </p:spPr>
      </p:pic>
      <p:pic>
        <p:nvPicPr>
          <p:cNvPr id="11" name="Picture 10">
            <a:extLst>
              <a:ext uri="{FF2B5EF4-FFF2-40B4-BE49-F238E27FC236}">
                <a16:creationId xmlns:a16="http://schemas.microsoft.com/office/drawing/2014/main" id="{35AA66F0-CA78-47D2-A54A-D82FA4AB62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38360" y="4312887"/>
            <a:ext cx="5534544" cy="4335696"/>
          </a:xfrm>
          <a:prstGeom prst="rect">
            <a:avLst/>
          </a:prstGeom>
        </p:spPr>
      </p:pic>
    </p:spTree>
    <p:extLst>
      <p:ext uri="{BB962C8B-B14F-4D97-AF65-F5344CB8AC3E}">
        <p14:creationId xmlns:p14="http://schemas.microsoft.com/office/powerpoint/2010/main" val="202183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25A8-0F26-47D6-BF08-08BF4EAB56A7}"/>
              </a:ext>
            </a:extLst>
          </p:cNvPr>
          <p:cNvSpPr>
            <a:spLocks noGrp="1"/>
          </p:cNvSpPr>
          <p:nvPr>
            <p:ph type="title"/>
          </p:nvPr>
        </p:nvSpPr>
        <p:spPr>
          <a:xfrm>
            <a:off x="1257299" y="547688"/>
            <a:ext cx="17030702" cy="1988345"/>
          </a:xfrm>
        </p:spPr>
        <p:txBody>
          <a:bodyPr/>
          <a:lstStyle/>
          <a:p>
            <a:r>
              <a:rPr lang="ja-JP" altLang="en-US" dirty="0">
                <a:solidFill>
                  <a:srgbClr val="004692"/>
                </a:solidFill>
                <a:latin typeface="Noto Sans JP" panose="020B0600070205080204" charset="-128"/>
                <a:ea typeface="Noto Sans JP" panose="020B0600070205080204" charset="-128"/>
              </a:rPr>
              <a:t>併せて実施可能な</a:t>
            </a:r>
            <a:r>
              <a:rPr lang="en-US" altLang="ja-JP" dirty="0">
                <a:solidFill>
                  <a:srgbClr val="004692"/>
                </a:solidFill>
                <a:latin typeface="Noto Sans JP" panose="020B0600070205080204" charset="-128"/>
                <a:ea typeface="Noto Sans JP" panose="020B0600070205080204" charset="-128"/>
              </a:rPr>
              <a:t>MOJC</a:t>
            </a:r>
            <a:r>
              <a:rPr lang="ja-JP" altLang="en-US" dirty="0">
                <a:solidFill>
                  <a:srgbClr val="004692"/>
                </a:solidFill>
                <a:latin typeface="Noto Sans JP" panose="020B0600070205080204" charset="-128"/>
                <a:ea typeface="Noto Sans JP" panose="020B0600070205080204" charset="-128"/>
              </a:rPr>
              <a:t>の地方向けサービス</a:t>
            </a:r>
            <a:endParaRPr lang="en-US" dirty="0">
              <a:solidFill>
                <a:srgbClr val="004692"/>
              </a:solidFill>
              <a:latin typeface="Noto Sans JP" panose="020B0600070205080204" charset="-128"/>
              <a:ea typeface="Noto Sans JP" panose="020B0600070205080204" charset="-128"/>
            </a:endParaRPr>
          </a:p>
        </p:txBody>
      </p:sp>
      <p:sp>
        <p:nvSpPr>
          <p:cNvPr id="3" name="Content Placeholder 2">
            <a:extLst>
              <a:ext uri="{FF2B5EF4-FFF2-40B4-BE49-F238E27FC236}">
                <a16:creationId xmlns:a16="http://schemas.microsoft.com/office/drawing/2014/main" id="{B8EC3436-73C8-4E40-9871-ED2C4D79EC8F}"/>
              </a:ext>
            </a:extLst>
          </p:cNvPr>
          <p:cNvSpPr>
            <a:spLocks noGrp="1"/>
          </p:cNvSpPr>
          <p:nvPr>
            <p:ph sz="half" idx="1"/>
          </p:nvPr>
        </p:nvSpPr>
        <p:spPr>
          <a:xfrm>
            <a:off x="668616" y="2738438"/>
            <a:ext cx="7772400" cy="6527007"/>
          </a:xfrm>
        </p:spPr>
        <p:txBody>
          <a:bodyPr/>
          <a:lstStyle/>
          <a:p>
            <a:r>
              <a:rPr lang="ja-JP" altLang="en-US" dirty="0">
                <a:solidFill>
                  <a:srgbClr val="004692"/>
                </a:solidFill>
                <a:latin typeface="Noto Sans JP" panose="020B0600070205080204" charset="-128"/>
                <a:ea typeface="Noto Sans JP" panose="020B0600070205080204" charset="-128"/>
              </a:rPr>
              <a:t>地方コース実施の場合の費用負担例（ザブハン県）</a:t>
            </a:r>
            <a:endParaRPr lang="en-US" altLang="ja-JP" dirty="0">
              <a:solidFill>
                <a:srgbClr val="004692"/>
              </a:solidFill>
              <a:latin typeface="Noto Sans JP" panose="020B0600070205080204" charset="-128"/>
              <a:ea typeface="Noto Sans JP" panose="020B0600070205080204" charset="-128"/>
            </a:endParaRPr>
          </a:p>
          <a:p>
            <a:pPr lvl="1"/>
            <a:r>
              <a:rPr lang="ja-JP" altLang="en-US" dirty="0">
                <a:solidFill>
                  <a:srgbClr val="004692"/>
                </a:solidFill>
                <a:latin typeface="Noto Sans JP" panose="020B0600070205080204" charset="-128"/>
                <a:ea typeface="Noto Sans JP" panose="020B0600070205080204" charset="-128"/>
              </a:rPr>
              <a:t>コース費用を参加者</a:t>
            </a:r>
            <a:endParaRPr lang="en-US" altLang="ja-JP" dirty="0">
              <a:solidFill>
                <a:srgbClr val="004692"/>
              </a:solidFill>
              <a:latin typeface="Noto Sans JP" panose="020B0600070205080204" charset="-128"/>
              <a:ea typeface="Noto Sans JP" panose="020B0600070205080204" charset="-128"/>
            </a:endParaRPr>
          </a:p>
          <a:p>
            <a:pPr lvl="1"/>
            <a:r>
              <a:rPr lang="ja-JP" altLang="en-US" dirty="0">
                <a:solidFill>
                  <a:srgbClr val="004692"/>
                </a:solidFill>
                <a:latin typeface="Noto Sans JP" panose="020B0600070205080204" charset="-128"/>
                <a:ea typeface="Noto Sans JP" panose="020B0600070205080204" charset="-128"/>
              </a:rPr>
              <a:t>交通費・宿泊費を県側負担</a:t>
            </a:r>
            <a:endParaRPr lang="en-US" altLang="ja-JP" dirty="0">
              <a:solidFill>
                <a:srgbClr val="004692"/>
              </a:solidFill>
              <a:latin typeface="Noto Sans JP" panose="020B0600070205080204" charset="-128"/>
              <a:ea typeface="Noto Sans JP" panose="020B0600070205080204" charset="-128"/>
            </a:endParaRPr>
          </a:p>
          <a:p>
            <a:pPr lvl="1"/>
            <a:r>
              <a:rPr lang="ja-JP" altLang="en-US" dirty="0">
                <a:solidFill>
                  <a:srgbClr val="004692"/>
                </a:solidFill>
                <a:latin typeface="Noto Sans JP" panose="020B0600070205080204" charset="-128"/>
                <a:ea typeface="Noto Sans JP" panose="020B0600070205080204" charset="-128"/>
              </a:rPr>
              <a:t>講師・スタッフの給与を負担：</a:t>
            </a:r>
            <a:r>
              <a:rPr lang="en-US" altLang="ja-JP" dirty="0">
                <a:solidFill>
                  <a:srgbClr val="004692"/>
                </a:solidFill>
                <a:latin typeface="Noto Sans JP" panose="020B0600070205080204" charset="-128"/>
                <a:ea typeface="Noto Sans JP" panose="020B0600070205080204" charset="-128"/>
              </a:rPr>
              <a:t>JICA</a:t>
            </a:r>
            <a:r>
              <a:rPr lang="ja-JP" altLang="en-US" dirty="0">
                <a:solidFill>
                  <a:srgbClr val="004692"/>
                </a:solidFill>
                <a:latin typeface="Noto Sans JP" panose="020B0600070205080204" charset="-128"/>
                <a:ea typeface="Noto Sans JP" panose="020B0600070205080204" charset="-128"/>
              </a:rPr>
              <a:t>・日本センター負担</a:t>
            </a:r>
            <a:endParaRPr lang="en-US" dirty="0">
              <a:solidFill>
                <a:srgbClr val="004692"/>
              </a:solidFill>
              <a:latin typeface="Noto Sans JP" panose="020B0600070205080204" charset="-128"/>
              <a:ea typeface="Noto Sans JP" panose="020B0600070205080204" charset="-128"/>
            </a:endParaRPr>
          </a:p>
          <a:p>
            <a:endParaRPr lang="en-US" dirty="0">
              <a:solidFill>
                <a:srgbClr val="004692"/>
              </a:solidFill>
              <a:latin typeface="Noto Sans JP" panose="020B0600070205080204" charset="-128"/>
              <a:ea typeface="Noto Sans JP" panose="020B0600070205080204" charset="-128"/>
            </a:endParaRPr>
          </a:p>
        </p:txBody>
      </p:sp>
      <p:sp>
        <p:nvSpPr>
          <p:cNvPr id="4" name="Content Placeholder 3">
            <a:extLst>
              <a:ext uri="{FF2B5EF4-FFF2-40B4-BE49-F238E27FC236}">
                <a16:creationId xmlns:a16="http://schemas.microsoft.com/office/drawing/2014/main" id="{E0DD698E-F54A-4FC2-B6B9-8EB3F3B3E98A}"/>
              </a:ext>
            </a:extLst>
          </p:cNvPr>
          <p:cNvSpPr>
            <a:spLocks noGrp="1"/>
          </p:cNvSpPr>
          <p:nvPr>
            <p:ph sz="half" idx="2"/>
          </p:nvPr>
        </p:nvSpPr>
        <p:spPr>
          <a:xfrm>
            <a:off x="9144000" y="1711569"/>
            <a:ext cx="7975135" cy="7037300"/>
          </a:xfrm>
        </p:spPr>
        <p:txBody>
          <a:bodyPr/>
          <a:lstStyle/>
          <a:p>
            <a:endParaRPr lang="en-US" altLang="ja-JP" dirty="0">
              <a:solidFill>
                <a:srgbClr val="004692"/>
              </a:solidFill>
              <a:latin typeface="Noto Sans JP" panose="020B0600070205080204" charset="-128"/>
              <a:ea typeface="Noto Sans JP" panose="020B0600070205080204" charset="-128"/>
            </a:endParaRPr>
          </a:p>
          <a:p>
            <a:endParaRPr lang="en-US" altLang="ja-JP" dirty="0">
              <a:solidFill>
                <a:srgbClr val="004692"/>
              </a:solidFill>
              <a:latin typeface="Noto Sans JP" panose="020B0600070205080204" charset="-128"/>
              <a:ea typeface="Noto Sans JP" panose="020B0600070205080204" charset="-128"/>
            </a:endParaRPr>
          </a:p>
          <a:p>
            <a:endParaRPr lang="en-US" altLang="ja-JP" dirty="0">
              <a:solidFill>
                <a:srgbClr val="004692"/>
              </a:solidFill>
              <a:latin typeface="Noto Sans JP" panose="020B0600070205080204" charset="-128"/>
              <a:ea typeface="Noto Sans JP" panose="020B0600070205080204" charset="-128"/>
            </a:endParaRPr>
          </a:p>
          <a:p>
            <a:r>
              <a:rPr lang="ja-JP" altLang="en-US" dirty="0">
                <a:solidFill>
                  <a:srgbClr val="004692"/>
                </a:solidFill>
                <a:latin typeface="Noto Sans JP" panose="020B0600070205080204" charset="-128"/>
                <a:ea typeface="Noto Sans JP" panose="020B0600070205080204" charset="-128"/>
              </a:rPr>
              <a:t>併せて実施可能な</a:t>
            </a:r>
            <a:r>
              <a:rPr lang="en-US" altLang="ja-JP" dirty="0">
                <a:solidFill>
                  <a:srgbClr val="004692"/>
                </a:solidFill>
                <a:latin typeface="Noto Sans JP" panose="020B0600070205080204" charset="-128"/>
                <a:ea typeface="Noto Sans JP" panose="020B0600070205080204" charset="-128"/>
              </a:rPr>
              <a:t>MOJC</a:t>
            </a:r>
            <a:r>
              <a:rPr lang="ja-JP" altLang="en-US" dirty="0">
                <a:solidFill>
                  <a:srgbClr val="004692"/>
                </a:solidFill>
                <a:latin typeface="Noto Sans JP" panose="020B0600070205080204" charset="-128"/>
                <a:ea typeface="Noto Sans JP" panose="020B0600070205080204" charset="-128"/>
              </a:rPr>
              <a:t>の地方向けサービス</a:t>
            </a:r>
            <a:endParaRPr lang="en-US" dirty="0">
              <a:solidFill>
                <a:srgbClr val="004692"/>
              </a:solidFill>
              <a:latin typeface="Noto Sans JP" panose="020B0600070205080204" charset="-128"/>
              <a:ea typeface="Noto Sans JP" panose="020B0600070205080204" charset="-128"/>
            </a:endParaRPr>
          </a:p>
        </p:txBody>
      </p:sp>
      <p:pic>
        <p:nvPicPr>
          <p:cNvPr id="8" name="Picture 7">
            <a:extLst>
              <a:ext uri="{FF2B5EF4-FFF2-40B4-BE49-F238E27FC236}">
                <a16:creationId xmlns:a16="http://schemas.microsoft.com/office/drawing/2014/main" id="{5E3AB54F-9F67-4BE5-8773-3AC3E00957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5020" y="5909442"/>
            <a:ext cx="4545057" cy="3031518"/>
          </a:xfrm>
          <a:prstGeom prst="rect">
            <a:avLst/>
          </a:prstGeom>
        </p:spPr>
      </p:pic>
      <p:pic>
        <p:nvPicPr>
          <p:cNvPr id="10" name="Picture 9">
            <a:extLst>
              <a:ext uri="{FF2B5EF4-FFF2-40B4-BE49-F238E27FC236}">
                <a16:creationId xmlns:a16="http://schemas.microsoft.com/office/drawing/2014/main" id="{EA63C0DF-2FE3-4335-AF1C-21FFF62F74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32936" y="5909443"/>
            <a:ext cx="4615049" cy="3076700"/>
          </a:xfrm>
          <a:prstGeom prst="rect">
            <a:avLst/>
          </a:prstGeom>
        </p:spPr>
      </p:pic>
      <p:sp>
        <p:nvSpPr>
          <p:cNvPr id="5" name="TextBox 4">
            <a:extLst>
              <a:ext uri="{FF2B5EF4-FFF2-40B4-BE49-F238E27FC236}">
                <a16:creationId xmlns:a16="http://schemas.microsoft.com/office/drawing/2014/main" id="{BDFA9322-4D05-4197-9D9B-9EA9606DCEDF}"/>
              </a:ext>
            </a:extLst>
          </p:cNvPr>
          <p:cNvSpPr txBox="1"/>
          <p:nvPr/>
        </p:nvSpPr>
        <p:spPr>
          <a:xfrm>
            <a:off x="9346736" y="9265445"/>
            <a:ext cx="2262158" cy="923330"/>
          </a:xfrm>
          <a:prstGeom prst="rect">
            <a:avLst/>
          </a:prstGeom>
          <a:noFill/>
        </p:spPr>
        <p:txBody>
          <a:bodyPr wrap="none" rtlCol="0">
            <a:spAutoFit/>
          </a:bodyPr>
          <a:lstStyle/>
          <a:p>
            <a:pPr defTabSz="1371600">
              <a:buClrTx/>
            </a:pPr>
            <a:r>
              <a:rPr lang="ja-JP" altLang="en-US" sz="2700" kern="1200" dirty="0">
                <a:solidFill>
                  <a:srgbClr val="004692"/>
                </a:solidFill>
                <a:latin typeface="Noto Sans JP" panose="020B0600070205080204" charset="-128"/>
                <a:ea typeface="Noto Sans JP" panose="020B0600070205080204" charset="-128"/>
                <a:cs typeface="+mn-cs"/>
              </a:rPr>
              <a:t>日本留学案内</a:t>
            </a:r>
            <a:endParaRPr lang="en-US" altLang="ja-JP" sz="2700" kern="1200" dirty="0">
              <a:solidFill>
                <a:srgbClr val="004692"/>
              </a:solidFill>
              <a:latin typeface="Noto Sans JP" panose="020B0600070205080204" charset="-128"/>
              <a:ea typeface="Noto Sans JP" panose="020B0600070205080204" charset="-128"/>
              <a:cs typeface="+mn-cs"/>
            </a:endParaRPr>
          </a:p>
          <a:p>
            <a:pPr defTabSz="1371600">
              <a:buClrTx/>
            </a:pPr>
            <a:endParaRPr lang="en-US" sz="2700" kern="1200" dirty="0">
              <a:solidFill>
                <a:srgbClr val="004692"/>
              </a:solidFill>
              <a:latin typeface="Noto Sans JP" panose="020B0600070205080204" charset="-128"/>
              <a:ea typeface="Noto Sans JP" panose="020B0600070205080204" charset="-128"/>
              <a:cs typeface="+mn-cs"/>
            </a:endParaRPr>
          </a:p>
        </p:txBody>
      </p:sp>
      <p:sp>
        <p:nvSpPr>
          <p:cNvPr id="6" name="TextBox 5">
            <a:extLst>
              <a:ext uri="{FF2B5EF4-FFF2-40B4-BE49-F238E27FC236}">
                <a16:creationId xmlns:a16="http://schemas.microsoft.com/office/drawing/2014/main" id="{68D35FF2-50FE-4389-89CD-4EC4D5DA0982}"/>
              </a:ext>
            </a:extLst>
          </p:cNvPr>
          <p:cNvSpPr txBox="1"/>
          <p:nvPr/>
        </p:nvSpPr>
        <p:spPr>
          <a:xfrm>
            <a:off x="14363214" y="9254564"/>
            <a:ext cx="2262158" cy="507831"/>
          </a:xfrm>
          <a:prstGeom prst="rect">
            <a:avLst/>
          </a:prstGeom>
          <a:noFill/>
        </p:spPr>
        <p:txBody>
          <a:bodyPr wrap="none" rtlCol="0">
            <a:spAutoFit/>
          </a:bodyPr>
          <a:lstStyle/>
          <a:p>
            <a:pPr defTabSz="1371600">
              <a:buClrTx/>
            </a:pPr>
            <a:r>
              <a:rPr lang="ja-JP" altLang="en-US" sz="2700" kern="1200" dirty="0">
                <a:solidFill>
                  <a:srgbClr val="004692"/>
                </a:solidFill>
                <a:latin typeface="Noto Sans JP" panose="020B0600070205080204" charset="-128"/>
                <a:ea typeface="Noto Sans JP" panose="020B0600070205080204" charset="-128"/>
                <a:cs typeface="+mn-cs"/>
              </a:rPr>
              <a:t>日本文化紹介</a:t>
            </a:r>
            <a:endParaRPr lang="en-US" sz="2700" kern="1200" dirty="0">
              <a:solidFill>
                <a:srgbClr val="004692"/>
              </a:solidFill>
              <a:latin typeface="Noto Sans JP" panose="020B0600070205080204" charset="-128"/>
              <a:ea typeface="Noto Sans JP" panose="020B0600070205080204" charset="-128"/>
              <a:cs typeface="+mn-cs"/>
            </a:endParaRPr>
          </a:p>
        </p:txBody>
      </p:sp>
    </p:spTree>
    <p:extLst>
      <p:ext uri="{BB962C8B-B14F-4D97-AF65-F5344CB8AC3E}">
        <p14:creationId xmlns:p14="http://schemas.microsoft.com/office/powerpoint/2010/main" val="3347225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FCEBD2-4B76-D04B-3063-47B099F82AF8}"/>
              </a:ext>
            </a:extLst>
          </p:cNvPr>
          <p:cNvSpPr txBox="1"/>
          <p:nvPr/>
        </p:nvSpPr>
        <p:spPr>
          <a:xfrm>
            <a:off x="1348829" y="4665255"/>
            <a:ext cx="15881271" cy="1200329"/>
          </a:xfrm>
          <a:prstGeom prst="rect">
            <a:avLst/>
          </a:prstGeom>
          <a:noFill/>
        </p:spPr>
        <p:txBody>
          <a:bodyPr wrap="none" rtlCol="0">
            <a:spAutoFit/>
          </a:bodyPr>
          <a:lstStyle/>
          <a:p>
            <a:r>
              <a:rPr lang="ja-JP" altLang="en-US" sz="7200" dirty="0">
                <a:solidFill>
                  <a:srgbClr val="004692"/>
                </a:solidFill>
                <a:latin typeface="Noto Sans JP" panose="020B0600070205080204" charset="-128"/>
                <a:ea typeface="Noto Sans JP" panose="020B0600070205080204" charset="-128"/>
              </a:rPr>
              <a:t>ツーリズムエキスポジャパンへの参加</a:t>
            </a:r>
            <a:endParaRPr lang="en-US" sz="7200" dirty="0">
              <a:solidFill>
                <a:srgbClr val="004692"/>
              </a:solidFill>
              <a:latin typeface="Noto Sans JP" panose="020B0600070205080204" charset="-128"/>
              <a:ea typeface="Noto Sans JP" panose="020B0600070205080204" charset="-128"/>
            </a:endParaRPr>
          </a:p>
        </p:txBody>
      </p:sp>
      <p:sp>
        <p:nvSpPr>
          <p:cNvPr id="3" name="テキスト ボックス 2">
            <a:extLst>
              <a:ext uri="{FF2B5EF4-FFF2-40B4-BE49-F238E27FC236}">
                <a16:creationId xmlns:a16="http://schemas.microsoft.com/office/drawing/2014/main" id="{195E652F-E2A1-199D-9AFC-0A8F9F85DEF4}"/>
              </a:ext>
            </a:extLst>
          </p:cNvPr>
          <p:cNvSpPr txBox="1"/>
          <p:nvPr/>
        </p:nvSpPr>
        <p:spPr>
          <a:xfrm>
            <a:off x="1857390" y="2729775"/>
            <a:ext cx="14573220" cy="1107996"/>
          </a:xfrm>
          <a:prstGeom prst="rect">
            <a:avLst/>
          </a:prstGeom>
          <a:noFill/>
        </p:spPr>
        <p:txBody>
          <a:bodyPr wrap="none" rtlCol="0">
            <a:spAutoFit/>
          </a:bodyPr>
          <a:lstStyle/>
          <a:p>
            <a:r>
              <a:rPr lang="ja-JP" altLang="en-US" sz="6600" dirty="0">
                <a:solidFill>
                  <a:srgbClr val="004692"/>
                </a:solidFill>
                <a:latin typeface="Noto Sans JP" panose="020B0600070205080204" charset="-128"/>
                <a:ea typeface="Noto Sans JP" panose="020B0600070205080204" charset="-128"/>
              </a:rPr>
              <a:t>ハーンボグドソムでの連携の可能性②</a:t>
            </a:r>
            <a:endParaRPr lang="en-US" sz="6600" dirty="0">
              <a:solidFill>
                <a:srgbClr val="004692"/>
              </a:solidFill>
              <a:latin typeface="Noto Sans JP" panose="020B0600070205080204" charset="-128"/>
              <a:ea typeface="Noto Sans JP" panose="020B0600070205080204" charset="-128"/>
            </a:endParaRPr>
          </a:p>
        </p:txBody>
      </p:sp>
    </p:spTree>
    <p:extLst>
      <p:ext uri="{BB962C8B-B14F-4D97-AF65-F5344CB8AC3E}">
        <p14:creationId xmlns:p14="http://schemas.microsoft.com/office/powerpoint/2010/main" val="183804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622" name="Google Shape;689;p14" descr="preencoded.png">
            <a:extLst>
              <a:ext uri="{FF2B5EF4-FFF2-40B4-BE49-F238E27FC236}">
                <a16:creationId xmlns:a16="http://schemas.microsoft.com/office/drawing/2014/main" id="{98BB54D7-766C-7D0A-99C8-7B005AF7AD76}"/>
              </a:ext>
            </a:extLst>
          </p:cNvPr>
          <p:cNvPicPr preferRelativeResize="0"/>
          <p:nvPr/>
        </p:nvPicPr>
        <p:blipFill rotWithShape="1">
          <a:blip r:embed="rId3">
            <a:alphaModFix/>
          </a:blip>
          <a:srcRect t="45011"/>
          <a:stretch/>
        </p:blipFill>
        <p:spPr>
          <a:xfrm>
            <a:off x="247650" y="4891293"/>
            <a:ext cx="8667750" cy="3923058"/>
          </a:xfrm>
          <a:prstGeom prst="rect">
            <a:avLst/>
          </a:prstGeom>
          <a:noFill/>
          <a:ln>
            <a:noFill/>
          </a:ln>
        </p:spPr>
      </p:pic>
      <p:pic>
        <p:nvPicPr>
          <p:cNvPr id="583" name="Google Shape;583;p28" descr="preencoded.png"/>
          <p:cNvPicPr preferRelativeResize="0"/>
          <p:nvPr/>
        </p:nvPicPr>
        <p:blipFill rotWithShape="1">
          <a:blip r:embed="rId4">
            <a:alphaModFix/>
          </a:blip>
          <a:srcRect/>
          <a:stretch/>
        </p:blipFill>
        <p:spPr>
          <a:xfrm>
            <a:off x="3467100" y="571500"/>
            <a:ext cx="2009775" cy="571500"/>
          </a:xfrm>
          <a:prstGeom prst="rect">
            <a:avLst/>
          </a:prstGeom>
          <a:noFill/>
          <a:ln>
            <a:noFill/>
          </a:ln>
        </p:spPr>
      </p:pic>
      <p:pic>
        <p:nvPicPr>
          <p:cNvPr id="593" name="Google Shape;593;p28" descr="preencoded.png"/>
          <p:cNvPicPr preferRelativeResize="0"/>
          <p:nvPr/>
        </p:nvPicPr>
        <p:blipFill rotWithShape="1">
          <a:blip r:embed="rId5">
            <a:alphaModFix/>
          </a:blip>
          <a:srcRect/>
          <a:stretch/>
        </p:blipFill>
        <p:spPr>
          <a:xfrm>
            <a:off x="472455" y="377190"/>
            <a:ext cx="3123567" cy="990600"/>
          </a:xfrm>
          <a:prstGeom prst="rect">
            <a:avLst/>
          </a:prstGeom>
          <a:noFill/>
          <a:ln>
            <a:noFill/>
          </a:ln>
        </p:spPr>
      </p:pic>
      <p:sp>
        <p:nvSpPr>
          <p:cNvPr id="594" name="Google Shape;594;p28"/>
          <p:cNvSpPr/>
          <p:nvPr/>
        </p:nvSpPr>
        <p:spPr>
          <a:xfrm>
            <a:off x="3581400" y="785813"/>
            <a:ext cx="981075"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004692"/>
              </a:buClr>
              <a:buSzPts val="1500"/>
              <a:buFont typeface="Noto Sans JP"/>
              <a:buNone/>
            </a:pPr>
            <a:r>
              <a:rPr lang="en-US" sz="1500" b="1" i="0" u="none" strike="noStrike" cap="none">
                <a:solidFill>
                  <a:srgbClr val="004692"/>
                </a:solidFill>
                <a:latin typeface="Noto Sans JP"/>
                <a:ea typeface="Noto Sans JP"/>
                <a:cs typeface="Noto Sans JP"/>
                <a:sym typeface="Noto Sans JP"/>
              </a:rPr>
              <a:t>個別専門家</a:t>
            </a:r>
            <a:endParaRPr sz="1500" b="0" i="0" u="none" strike="noStrike" cap="none">
              <a:solidFill>
                <a:schemeClr val="dk1"/>
              </a:solidFill>
              <a:latin typeface="Calibri"/>
              <a:ea typeface="Calibri"/>
              <a:cs typeface="Calibri"/>
              <a:sym typeface="Calibri"/>
            </a:endParaRPr>
          </a:p>
        </p:txBody>
      </p:sp>
      <p:sp>
        <p:nvSpPr>
          <p:cNvPr id="595" name="Google Shape;595;p28"/>
          <p:cNvSpPr/>
          <p:nvPr/>
        </p:nvSpPr>
        <p:spPr>
          <a:xfrm>
            <a:off x="4829175" y="785813"/>
            <a:ext cx="504825"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D70A17"/>
              </a:buClr>
              <a:buSzPts val="1500"/>
              <a:buFont typeface="Noto Sans JP"/>
              <a:buNone/>
            </a:pPr>
            <a:r>
              <a:rPr lang="en-US" sz="1500" b="1" i="0" u="none" strike="noStrike" cap="none">
                <a:solidFill>
                  <a:srgbClr val="D70A17"/>
                </a:solidFill>
                <a:latin typeface="Noto Sans JP"/>
                <a:ea typeface="Noto Sans JP"/>
                <a:cs typeface="Noto Sans JP"/>
                <a:sym typeface="Noto Sans JP"/>
              </a:rPr>
              <a:t>CASE</a:t>
            </a:r>
            <a:endParaRPr sz="1500" b="0" i="0" u="none" strike="noStrike" cap="none">
              <a:solidFill>
                <a:schemeClr val="dk1"/>
              </a:solidFill>
              <a:latin typeface="Calibri"/>
              <a:ea typeface="Calibri"/>
              <a:cs typeface="Calibri"/>
              <a:sym typeface="Calibri"/>
            </a:endParaRPr>
          </a:p>
        </p:txBody>
      </p:sp>
      <p:sp>
        <p:nvSpPr>
          <p:cNvPr id="608" name="Google Shape;608;p28"/>
          <p:cNvSpPr/>
          <p:nvPr/>
        </p:nvSpPr>
        <p:spPr>
          <a:xfrm>
            <a:off x="1543050" y="757238"/>
            <a:ext cx="1685925" cy="200025"/>
          </a:xfrm>
          <a:prstGeom prst="rect">
            <a:avLst/>
          </a:prstGeom>
          <a:noFill/>
          <a:ln>
            <a:noFill/>
          </a:ln>
        </p:spPr>
        <p:txBody>
          <a:bodyPr spcFirstLastPara="1" wrap="square" lIns="0" tIns="0" rIns="0" bIns="0" anchor="ctr" anchorCtr="0">
            <a:noAutofit/>
          </a:bodyPr>
          <a:lstStyle/>
          <a:p>
            <a:pPr marL="0" marR="0" lvl="0" indent="0" algn="ctr" rtl="0">
              <a:lnSpc>
                <a:spcPct val="121527"/>
              </a:lnSpc>
              <a:spcBef>
                <a:spcPts val="0"/>
              </a:spcBef>
              <a:spcAft>
                <a:spcPts val="0"/>
              </a:spcAft>
              <a:buClr>
                <a:srgbClr val="004692"/>
              </a:buClr>
              <a:buSzPts val="2160"/>
              <a:buFont typeface="Noto Sans JP"/>
              <a:buNone/>
            </a:pPr>
            <a:r>
              <a:rPr lang="en-US" sz="2160" b="1" i="0" u="none" strike="noStrike" cap="none">
                <a:solidFill>
                  <a:srgbClr val="004692"/>
                </a:solidFill>
                <a:latin typeface="Noto Sans JP"/>
                <a:ea typeface="Noto Sans JP"/>
                <a:cs typeface="Noto Sans JP"/>
                <a:sym typeface="Noto Sans JP"/>
              </a:rPr>
              <a:t>国際協力機構</a:t>
            </a:r>
            <a:endParaRPr sz="2160" b="0" i="0" u="none" strike="noStrike" cap="none">
              <a:solidFill>
                <a:schemeClr val="dk1"/>
              </a:solidFill>
              <a:latin typeface="Calibri"/>
              <a:ea typeface="Calibri"/>
              <a:cs typeface="Calibri"/>
              <a:sym typeface="Calibri"/>
            </a:endParaRPr>
          </a:p>
        </p:txBody>
      </p:sp>
      <p:sp>
        <p:nvSpPr>
          <p:cNvPr id="5" name="Google Shape;695;p14">
            <a:extLst>
              <a:ext uri="{FF2B5EF4-FFF2-40B4-BE49-F238E27FC236}">
                <a16:creationId xmlns:a16="http://schemas.microsoft.com/office/drawing/2014/main" id="{C9C85619-CA04-9188-A9DB-34ECF538E51A}"/>
              </a:ext>
            </a:extLst>
          </p:cNvPr>
          <p:cNvSpPr/>
          <p:nvPr/>
        </p:nvSpPr>
        <p:spPr>
          <a:xfrm>
            <a:off x="571499" y="1427096"/>
            <a:ext cx="4762501" cy="352425"/>
          </a:xfrm>
          <a:prstGeom prst="rect">
            <a:avLst/>
          </a:prstGeom>
          <a:noFill/>
          <a:ln>
            <a:noFill/>
          </a:ln>
        </p:spPr>
        <p:txBody>
          <a:bodyPr spcFirstLastPara="1" wrap="square" lIns="0" tIns="0" rIns="0" bIns="0" anchor="t" anchorCtr="0">
            <a:noAutofit/>
          </a:bodyPr>
          <a:lstStyle/>
          <a:p>
            <a:pPr>
              <a:lnSpc>
                <a:spcPct val="120000"/>
              </a:lnSpc>
              <a:buClr>
                <a:srgbClr val="004692"/>
              </a:buClr>
              <a:buSzPts val="3750"/>
            </a:pPr>
            <a:r>
              <a:rPr lang="ja-JP" altLang="en-US" sz="3750" b="0" i="0" u="none" strike="noStrike" cap="none">
                <a:solidFill>
                  <a:srgbClr val="004692"/>
                </a:solidFill>
                <a:latin typeface="Noto Sans JP"/>
                <a:ea typeface="Noto Sans JP"/>
                <a:cs typeface="Noto Sans JP"/>
                <a:sym typeface="Noto Sans JP"/>
              </a:rPr>
              <a:t>持続可能な観光振興</a:t>
            </a:r>
            <a:endParaRPr lang="ja-JP" altLang="en-US" sz="375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rgbClr val="004692"/>
              </a:buClr>
              <a:buSzPts val="3750"/>
              <a:buFont typeface="Noto Sans JP"/>
              <a:buNone/>
            </a:pPr>
            <a:endParaRPr sz="3750" b="0" i="0" u="none" strike="noStrike" cap="none">
              <a:solidFill>
                <a:schemeClr val="dk1"/>
              </a:solidFill>
              <a:latin typeface="Calibri"/>
              <a:ea typeface="Calibri"/>
              <a:cs typeface="Calibri"/>
              <a:sym typeface="Calibri"/>
            </a:endParaRPr>
          </a:p>
        </p:txBody>
      </p:sp>
      <p:sp>
        <p:nvSpPr>
          <p:cNvPr id="6" name="Google Shape;696;p14">
            <a:extLst>
              <a:ext uri="{FF2B5EF4-FFF2-40B4-BE49-F238E27FC236}">
                <a16:creationId xmlns:a16="http://schemas.microsoft.com/office/drawing/2014/main" id="{60780D40-9FE7-D01E-1319-1D19F8CF3035}"/>
              </a:ext>
            </a:extLst>
          </p:cNvPr>
          <p:cNvSpPr/>
          <p:nvPr/>
        </p:nvSpPr>
        <p:spPr>
          <a:xfrm>
            <a:off x="666750" y="5286375"/>
            <a:ext cx="7829550" cy="3048000"/>
          </a:xfrm>
          <a:prstGeom prst="rect">
            <a:avLst/>
          </a:prstGeom>
          <a:noFill/>
          <a:ln>
            <a:noFill/>
          </a:ln>
        </p:spPr>
        <p:txBody>
          <a:bodyPr spcFirstLastPara="1" wrap="square" lIns="0" tIns="0" rIns="0" bIns="0" anchor="t" anchorCtr="0">
            <a:noAutofit/>
          </a:bodyPr>
          <a:lstStyle/>
          <a:p>
            <a:pPr marL="0" marR="0" lvl="0" indent="0" algn="l" rtl="0">
              <a:lnSpc>
                <a:spcPct val="122727"/>
              </a:lnSpc>
              <a:spcBef>
                <a:spcPts val="0"/>
              </a:spcBef>
              <a:spcAft>
                <a:spcPts val="0"/>
              </a:spcAft>
              <a:buClr>
                <a:srgbClr val="004692"/>
              </a:buClr>
              <a:buSzPts val="1650"/>
              <a:buFont typeface="Noto Sans JP"/>
              <a:buNone/>
            </a:pPr>
            <a:r>
              <a:rPr lang="en-US" altLang="ja-JP" sz="1650" b="0" i="0" u="none" strike="noStrike" cap="none" dirty="0">
                <a:solidFill>
                  <a:srgbClr val="004692"/>
                </a:solidFill>
                <a:latin typeface="Noto Sans JP"/>
                <a:ea typeface="Noto Sans JP"/>
                <a:cs typeface="Noto Sans JP"/>
                <a:sym typeface="Noto Sans JP"/>
              </a:rPr>
              <a:t>2022</a:t>
            </a:r>
            <a:r>
              <a:rPr lang="ja-JP" altLang="en-US" sz="1650" b="0" i="0" u="none" strike="noStrike" cap="none" dirty="0">
                <a:solidFill>
                  <a:srgbClr val="004692"/>
                </a:solidFill>
                <a:latin typeface="Noto Sans JP"/>
                <a:ea typeface="Noto Sans JP"/>
                <a:cs typeface="Noto Sans JP"/>
                <a:sym typeface="Noto Sans JP"/>
              </a:rPr>
              <a:t>年</a:t>
            </a:r>
            <a:r>
              <a:rPr lang="en-US" altLang="ja-JP" sz="1650" b="0" i="0" u="none" strike="noStrike" cap="none" dirty="0">
                <a:solidFill>
                  <a:srgbClr val="004692"/>
                </a:solidFill>
                <a:latin typeface="Noto Sans JP"/>
                <a:ea typeface="Noto Sans JP"/>
                <a:cs typeface="Noto Sans JP"/>
                <a:sym typeface="Noto Sans JP"/>
              </a:rPr>
              <a:t>11</a:t>
            </a:r>
            <a:r>
              <a:rPr lang="ja-JP" altLang="en-US" sz="1650" b="0" i="0" u="none" strike="noStrike" cap="none" dirty="0">
                <a:solidFill>
                  <a:srgbClr val="004692"/>
                </a:solidFill>
                <a:latin typeface="Noto Sans JP"/>
                <a:ea typeface="Noto Sans JP"/>
                <a:cs typeface="Noto Sans JP"/>
                <a:sym typeface="Noto Sans JP"/>
              </a:rPr>
              <a:t>月から</a:t>
            </a:r>
            <a:r>
              <a:rPr lang="en-US" altLang="ja-JP" sz="1650" b="0" i="0" u="none" strike="noStrike" cap="none" dirty="0">
                <a:solidFill>
                  <a:srgbClr val="004692"/>
                </a:solidFill>
                <a:latin typeface="Noto Sans JP"/>
                <a:ea typeface="Noto Sans JP"/>
                <a:cs typeface="Noto Sans JP"/>
                <a:sym typeface="Noto Sans JP"/>
              </a:rPr>
              <a:t>2024</a:t>
            </a:r>
            <a:r>
              <a:rPr lang="ja-JP" altLang="en-US" sz="1650" b="0" i="0" u="none" strike="noStrike" cap="none" dirty="0">
                <a:solidFill>
                  <a:srgbClr val="004692"/>
                </a:solidFill>
                <a:latin typeface="Noto Sans JP"/>
                <a:ea typeface="Noto Sans JP"/>
                <a:cs typeface="Noto Sans JP"/>
                <a:sym typeface="Noto Sans JP"/>
              </a:rPr>
              <a:t>年</a:t>
            </a:r>
            <a:r>
              <a:rPr lang="en-US" altLang="ja-JP" sz="1650" b="0" i="0" u="none" strike="noStrike" cap="none" dirty="0">
                <a:solidFill>
                  <a:srgbClr val="004692"/>
                </a:solidFill>
                <a:latin typeface="Noto Sans JP"/>
                <a:ea typeface="Noto Sans JP"/>
                <a:cs typeface="Noto Sans JP"/>
                <a:sym typeface="Noto Sans JP"/>
              </a:rPr>
              <a:t>11</a:t>
            </a:r>
            <a:r>
              <a:rPr lang="ja-JP" altLang="en-US" sz="1650" b="0" i="0" u="none" strike="noStrike" cap="none" dirty="0">
                <a:solidFill>
                  <a:srgbClr val="004692"/>
                </a:solidFill>
                <a:latin typeface="Noto Sans JP"/>
                <a:ea typeface="Noto Sans JP"/>
                <a:cs typeface="Noto Sans JP"/>
                <a:sym typeface="Noto Sans JP"/>
              </a:rPr>
              <a:t>月にかけて、個別専門家を派遣</a:t>
            </a:r>
            <a:r>
              <a:rPr lang="ja-JP" altLang="en-US" sz="1650" dirty="0">
                <a:solidFill>
                  <a:srgbClr val="004692"/>
                </a:solidFill>
                <a:latin typeface="Noto Sans JP"/>
                <a:ea typeface="Noto Sans JP"/>
                <a:cs typeface="Noto Sans JP"/>
                <a:sym typeface="Noto Sans JP"/>
              </a:rPr>
              <a:t>し、</a:t>
            </a:r>
            <a:r>
              <a:rPr lang="ja-JP" altLang="en-US" sz="1650" b="0" i="0" u="none" strike="noStrike" cap="none" dirty="0">
                <a:solidFill>
                  <a:srgbClr val="004692"/>
                </a:solidFill>
                <a:latin typeface="Noto Sans JP"/>
                <a:ea typeface="Noto Sans JP"/>
                <a:cs typeface="Noto Sans JP"/>
                <a:sym typeface="Noto Sans JP"/>
              </a:rPr>
              <a:t>自然環境・観光省及び関連機関の観光開発政策の持続可能な観光開発に</a:t>
            </a:r>
            <a:r>
              <a:rPr lang="ja-JP" altLang="en-US" sz="1650" dirty="0">
                <a:solidFill>
                  <a:srgbClr val="004692"/>
                </a:solidFill>
                <a:latin typeface="Noto Sans JP"/>
                <a:ea typeface="Noto Sans JP"/>
                <a:cs typeface="Noto Sans JP"/>
                <a:sym typeface="Noto Sans JP"/>
              </a:rPr>
              <a:t>係る</a:t>
            </a:r>
            <a:r>
              <a:rPr lang="ja-JP" altLang="en-US" sz="1650" b="0" i="0" u="none" strike="noStrike" cap="none" dirty="0">
                <a:solidFill>
                  <a:srgbClr val="004692"/>
                </a:solidFill>
                <a:latin typeface="Noto Sans JP"/>
                <a:ea typeface="Noto Sans JP"/>
                <a:cs typeface="Noto Sans JP"/>
                <a:sym typeface="Noto Sans JP"/>
              </a:rPr>
              <a:t>実施能力の強化と観光プロモーションの実行能力の強化を推進。</a:t>
            </a:r>
            <a:endParaRPr lang="en-US" altLang="ja-JP" sz="1650" b="0" i="0" u="none" strike="noStrike" cap="none" dirty="0">
              <a:solidFill>
                <a:srgbClr val="004692"/>
              </a:solidFill>
              <a:latin typeface="Noto Sans JP"/>
              <a:ea typeface="Noto Sans JP"/>
              <a:cs typeface="Noto Sans JP"/>
              <a:sym typeface="Noto Sans JP"/>
            </a:endParaRPr>
          </a:p>
          <a:p>
            <a:pPr>
              <a:lnSpc>
                <a:spcPct val="122727"/>
              </a:lnSpc>
              <a:buClr>
                <a:srgbClr val="004692"/>
              </a:buClr>
              <a:buSzPts val="1650"/>
            </a:pPr>
            <a:r>
              <a:rPr lang="ja-JP" altLang="en-US" sz="1650" b="0" i="0" u="none" strike="noStrike" cap="none" dirty="0">
                <a:solidFill>
                  <a:srgbClr val="004692"/>
                </a:solidFill>
                <a:latin typeface="Noto Sans JP"/>
                <a:ea typeface="Noto Sans JP"/>
                <a:cs typeface="Noto Sans JP"/>
                <a:sym typeface="Noto Sans JP"/>
              </a:rPr>
              <a:t>モンゴル国の観光開発に向け、観光推進委員会等の枠組みを通じた政府全体としての取組み</a:t>
            </a:r>
            <a:r>
              <a:rPr lang="ja-JP" altLang="en-US" sz="1650" dirty="0">
                <a:solidFill>
                  <a:srgbClr val="004692"/>
                </a:solidFill>
                <a:latin typeface="Noto Sans JP"/>
                <a:ea typeface="Noto Sans JP"/>
                <a:cs typeface="Noto Sans JP"/>
                <a:sym typeface="Noto Sans JP"/>
              </a:rPr>
              <a:t>を支援</a:t>
            </a:r>
            <a:r>
              <a:rPr lang="ja-JP" altLang="en-US" sz="1650" b="0" i="0" u="none" strike="noStrike" cap="none" dirty="0">
                <a:solidFill>
                  <a:srgbClr val="004692"/>
                </a:solidFill>
                <a:latin typeface="Noto Sans JP"/>
                <a:ea typeface="Noto Sans JP"/>
                <a:cs typeface="Noto Sans JP"/>
                <a:sym typeface="Noto Sans JP"/>
              </a:rPr>
              <a:t>。</a:t>
            </a:r>
            <a:endParaRPr lang="en-US" altLang="ja-JP" sz="1650" b="0" i="0" u="none" strike="noStrike" cap="none"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ja-JP" altLang="en-US" sz="1650" dirty="0">
                <a:solidFill>
                  <a:srgbClr val="004692"/>
                </a:solidFill>
                <a:latin typeface="Noto Sans JP"/>
                <a:ea typeface="Noto Sans JP"/>
                <a:cs typeface="Noto Sans JP"/>
                <a:sym typeface="Noto Sans JP"/>
              </a:rPr>
              <a:t>具体的な活動</a:t>
            </a:r>
            <a:endParaRPr lang="en-US" altLang="ja-JP" sz="1650"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altLang="ja-JP" sz="1650" b="0" i="0" u="none" strike="noStrike" cap="none" dirty="0">
                <a:solidFill>
                  <a:srgbClr val="004692"/>
                </a:solidFill>
                <a:latin typeface="Noto Sans JP"/>
                <a:ea typeface="Noto Sans JP"/>
                <a:cs typeface="Noto Sans JP"/>
                <a:sym typeface="Noto Sans JP"/>
              </a:rPr>
              <a:t>‐</a:t>
            </a:r>
            <a:r>
              <a:rPr lang="ja-JP" altLang="en-US" sz="1650" b="0" i="0" u="none" strike="noStrike" cap="none" dirty="0">
                <a:solidFill>
                  <a:srgbClr val="004692"/>
                </a:solidFill>
                <a:latin typeface="Noto Sans JP"/>
                <a:ea typeface="Noto Sans JP"/>
                <a:cs typeface="Noto Sans JP"/>
                <a:sym typeface="Noto Sans JP"/>
              </a:rPr>
              <a:t>観光商品開発・造成：アドベンチャーツーリズム、教育・研修旅行の実施</a:t>
            </a:r>
            <a:endParaRPr lang="en-US" altLang="ja-JP" sz="1650" b="0" i="0" u="none" strike="noStrike" cap="none"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altLang="ja-JP" sz="1650" b="0" i="0" u="none" strike="noStrike" cap="none" dirty="0">
                <a:solidFill>
                  <a:srgbClr val="004692"/>
                </a:solidFill>
                <a:latin typeface="Noto Sans JP"/>
                <a:ea typeface="Noto Sans JP"/>
                <a:cs typeface="Noto Sans JP"/>
                <a:sym typeface="Noto Sans JP"/>
              </a:rPr>
              <a:t>‐</a:t>
            </a:r>
            <a:r>
              <a:rPr lang="ja-JP" altLang="en-US" sz="1650" b="0" i="0" u="none" strike="noStrike" cap="none" dirty="0">
                <a:solidFill>
                  <a:srgbClr val="004692"/>
                </a:solidFill>
                <a:latin typeface="Noto Sans JP"/>
                <a:ea typeface="Noto Sans JP"/>
                <a:cs typeface="Noto Sans JP"/>
                <a:sym typeface="Noto Sans JP"/>
              </a:rPr>
              <a:t>観光プロモーション：観光パンフレットの作成、</a:t>
            </a:r>
            <a:r>
              <a:rPr lang="ja-JP" altLang="en-US" sz="1650" dirty="0">
                <a:solidFill>
                  <a:srgbClr val="004692"/>
                </a:solidFill>
                <a:latin typeface="Noto Sans JP"/>
                <a:ea typeface="Noto Sans JP"/>
                <a:cs typeface="Noto Sans JP"/>
                <a:sym typeface="Noto Sans JP"/>
              </a:rPr>
              <a:t>展示会イベントの</a:t>
            </a:r>
            <a:r>
              <a:rPr lang="ja-JP" altLang="en-US" sz="1650" b="0" i="0" u="none" strike="noStrike" cap="none" dirty="0">
                <a:solidFill>
                  <a:srgbClr val="004692"/>
                </a:solidFill>
                <a:latin typeface="Noto Sans JP"/>
                <a:ea typeface="Noto Sans JP"/>
                <a:cs typeface="Noto Sans JP"/>
                <a:sym typeface="Noto Sans JP"/>
              </a:rPr>
              <a:t>参加支援、</a:t>
            </a:r>
            <a:endParaRPr lang="en-US" altLang="ja-JP" sz="1650" b="0" i="0" u="none" strike="noStrike" cap="none"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ja-JP" altLang="en-US" sz="1650" dirty="0">
                <a:solidFill>
                  <a:srgbClr val="004692"/>
                </a:solidFill>
                <a:latin typeface="Noto Sans JP"/>
                <a:ea typeface="Noto Sans JP"/>
                <a:cs typeface="Noto Sans JP"/>
                <a:sym typeface="Noto Sans JP"/>
              </a:rPr>
              <a:t>　</a:t>
            </a:r>
            <a:r>
              <a:rPr lang="ja-JP" altLang="en-US" sz="1650" b="0" i="0" u="none" strike="noStrike" cap="none" dirty="0">
                <a:solidFill>
                  <a:srgbClr val="004692"/>
                </a:solidFill>
                <a:latin typeface="Noto Sans JP"/>
                <a:ea typeface="Noto Sans JP"/>
                <a:cs typeface="Noto Sans JP"/>
                <a:sym typeface="Noto Sans JP"/>
              </a:rPr>
              <a:t>周辺国</a:t>
            </a:r>
            <a:r>
              <a:rPr lang="en-US" altLang="ja-JP" sz="1650" b="0" i="0" u="none" strike="noStrike" cap="none" dirty="0" err="1">
                <a:solidFill>
                  <a:srgbClr val="004692"/>
                </a:solidFill>
                <a:latin typeface="Noto Sans JP"/>
                <a:ea typeface="Noto Sans JP"/>
                <a:cs typeface="Noto Sans JP"/>
                <a:sym typeface="Noto Sans JP"/>
              </a:rPr>
              <a:t>BtoB</a:t>
            </a:r>
            <a:r>
              <a:rPr lang="ja-JP" altLang="en-US" sz="1650" b="0" i="0" u="none" strike="noStrike" cap="none" dirty="0">
                <a:solidFill>
                  <a:srgbClr val="004692"/>
                </a:solidFill>
                <a:latin typeface="Noto Sans JP"/>
                <a:ea typeface="Noto Sans JP"/>
                <a:cs typeface="Noto Sans JP"/>
                <a:sym typeface="Noto Sans JP"/>
              </a:rPr>
              <a:t>・</a:t>
            </a:r>
            <a:r>
              <a:rPr lang="en-US" altLang="ja-JP" sz="1650" b="0" i="0" u="none" strike="noStrike" cap="none" dirty="0">
                <a:solidFill>
                  <a:srgbClr val="004692"/>
                </a:solidFill>
                <a:latin typeface="Noto Sans JP"/>
                <a:ea typeface="Noto Sans JP"/>
                <a:cs typeface="Noto Sans JP"/>
                <a:sym typeface="Noto Sans JP"/>
              </a:rPr>
              <a:t>C</a:t>
            </a:r>
            <a:r>
              <a:rPr lang="ja-JP" altLang="en-US" sz="1650" b="0" i="0" u="none" strike="noStrike" cap="none" dirty="0">
                <a:solidFill>
                  <a:srgbClr val="004692"/>
                </a:solidFill>
                <a:latin typeface="Noto Sans JP"/>
                <a:ea typeface="Noto Sans JP"/>
                <a:cs typeface="Noto Sans JP"/>
                <a:sym typeface="Noto Sans JP"/>
              </a:rPr>
              <a:t>イベントや商談会への参加支援など</a:t>
            </a:r>
            <a:endParaRPr lang="en-US" altLang="ja-JP" sz="1650" b="0" i="0" u="none" strike="noStrike" cap="none"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altLang="ja-JP" sz="1650" dirty="0">
                <a:solidFill>
                  <a:srgbClr val="004692"/>
                </a:solidFill>
                <a:latin typeface="Noto Sans JP"/>
                <a:ea typeface="Noto Sans JP"/>
                <a:cs typeface="Noto Sans JP"/>
                <a:sym typeface="Noto Sans JP"/>
              </a:rPr>
              <a:t>‐</a:t>
            </a:r>
            <a:r>
              <a:rPr lang="ja-JP" altLang="en-US" sz="1650" dirty="0">
                <a:solidFill>
                  <a:srgbClr val="004692"/>
                </a:solidFill>
                <a:latin typeface="Noto Sans JP"/>
                <a:ea typeface="Noto Sans JP"/>
                <a:cs typeface="Noto Sans JP"/>
                <a:sym typeface="Noto Sans JP"/>
              </a:rPr>
              <a:t>受入環境整備：多言語化対応、感染症対策、電光掲示板の設置等に関する提言</a:t>
            </a:r>
            <a:endParaRPr lang="ja-JP" altLang="en-US" sz="1650" b="0" i="0" u="none" strike="noStrike" cap="none"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endParaRPr lang="en-US" altLang="ja-JP" sz="1650" b="0" i="0" u="none" strike="noStrike" cap="none" dirty="0">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endParaRPr lang="ja-JP" altLang="en-US" sz="1650" b="0" i="0" u="none" strike="noStrike" cap="none" dirty="0">
              <a:solidFill>
                <a:srgbClr val="004692"/>
              </a:solidFill>
              <a:latin typeface="Noto Sans JP"/>
              <a:ea typeface="Noto Sans JP"/>
              <a:cs typeface="Noto Sans JP"/>
              <a:sym typeface="Noto Sans JP"/>
            </a:endParaRPr>
          </a:p>
        </p:txBody>
      </p:sp>
      <p:sp>
        <p:nvSpPr>
          <p:cNvPr id="7" name="Google Shape;698;p14">
            <a:extLst>
              <a:ext uri="{FF2B5EF4-FFF2-40B4-BE49-F238E27FC236}">
                <a16:creationId xmlns:a16="http://schemas.microsoft.com/office/drawing/2014/main" id="{1BE48E29-1C28-A60A-5BB3-7A63CB6BE61A}"/>
              </a:ext>
            </a:extLst>
          </p:cNvPr>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lvl="0" indent="0" algn="r" rtl="0">
              <a:lnSpc>
                <a:spcPct val="100000"/>
              </a:lnSpc>
              <a:spcBef>
                <a:spcPts val="0"/>
              </a:spcBef>
              <a:spcAft>
                <a:spcPts val="0"/>
              </a:spcAft>
              <a:buSzPts val="1900"/>
              <a:buNone/>
            </a:pPr>
            <a:fld id="{00000000-1234-1234-1234-123412341234}" type="slidenum">
              <a:rPr lang="en-US"/>
              <a:t>15</a:t>
            </a:fld>
            <a:endParaRPr/>
          </a:p>
        </p:txBody>
      </p:sp>
      <p:pic>
        <p:nvPicPr>
          <p:cNvPr id="9" name="Picture 7">
            <a:extLst>
              <a:ext uri="{FF2B5EF4-FFF2-40B4-BE49-F238E27FC236}">
                <a16:creationId xmlns:a16="http://schemas.microsoft.com/office/drawing/2014/main" id="{ADA459C7-62DF-9DC4-DFE5-D743D816F6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779" t="25490" r="8476" b="29663"/>
          <a:stretch/>
        </p:blipFill>
        <p:spPr>
          <a:xfrm>
            <a:off x="8836234" y="1771651"/>
            <a:ext cx="8939766" cy="6704823"/>
          </a:xfrm>
          <a:prstGeom prst="roundRect">
            <a:avLst>
              <a:gd name="adj" fmla="val 5538"/>
            </a:avLst>
          </a:prstGeom>
          <a:ln>
            <a:noFill/>
          </a:ln>
          <a:effectLst>
            <a:softEdge rad="0"/>
          </a:effectLst>
        </p:spPr>
      </p:pic>
      <p:pic>
        <p:nvPicPr>
          <p:cNvPr id="621" name="図 620">
            <a:extLst>
              <a:ext uri="{FF2B5EF4-FFF2-40B4-BE49-F238E27FC236}">
                <a16:creationId xmlns:a16="http://schemas.microsoft.com/office/drawing/2014/main" id="{9AA24FDF-447F-DEB5-8BA4-C229D0DF86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87960" y="2144370"/>
            <a:ext cx="3808340" cy="2856255"/>
          </a:xfrm>
          <a:prstGeom prst="roundRect">
            <a:avLst>
              <a:gd name="adj" fmla="val 6529"/>
            </a:avLst>
          </a:prstGeom>
          <a:ln>
            <a:noFill/>
          </a:ln>
          <a:effectLst>
            <a:softEdge rad="0"/>
          </a:effectLst>
        </p:spPr>
      </p:pic>
      <p:pic>
        <p:nvPicPr>
          <p:cNvPr id="624" name="図 623">
            <a:extLst>
              <a:ext uri="{FF2B5EF4-FFF2-40B4-BE49-F238E27FC236}">
                <a16:creationId xmlns:a16="http://schemas.microsoft.com/office/drawing/2014/main" id="{41DAAA40-B3AF-047F-3DED-6EFCA012F0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4570" y="2174603"/>
            <a:ext cx="3808340" cy="2855611"/>
          </a:xfrm>
          <a:prstGeom prst="roundRect">
            <a:avLst>
              <a:gd name="adj" fmla="val 7060"/>
            </a:avLst>
          </a:prstGeom>
          <a:ln>
            <a:noFill/>
          </a:ln>
          <a:effectLst>
            <a:softEdge rad="0"/>
          </a:effectLst>
        </p:spPr>
      </p:pic>
      <p:pic>
        <p:nvPicPr>
          <p:cNvPr id="4" name="Google Shape;690;p14" descr="preencoded.png">
            <a:extLst>
              <a:ext uri="{FF2B5EF4-FFF2-40B4-BE49-F238E27FC236}">
                <a16:creationId xmlns:a16="http://schemas.microsoft.com/office/drawing/2014/main" id="{1812CD9A-598D-BF06-20AC-1332AEA365F0}"/>
              </a:ext>
            </a:extLst>
          </p:cNvPr>
          <p:cNvPicPr preferRelativeResize="0"/>
          <p:nvPr/>
        </p:nvPicPr>
        <p:blipFill rotWithShape="1">
          <a:blip r:embed="rId9">
            <a:alphaModFix/>
          </a:blip>
          <a:srcRect/>
          <a:stretch/>
        </p:blipFill>
        <p:spPr>
          <a:xfrm>
            <a:off x="16668912" y="7586662"/>
            <a:ext cx="1495425" cy="1495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テキスト ボックス 172">
            <a:extLst>
              <a:ext uri="{FF2B5EF4-FFF2-40B4-BE49-F238E27FC236}">
                <a16:creationId xmlns:a16="http://schemas.microsoft.com/office/drawing/2014/main" id="{C9FC5708-9554-3F3C-198E-82F158AF8987}"/>
              </a:ext>
            </a:extLst>
          </p:cNvPr>
          <p:cNvSpPr txBox="1"/>
          <p:nvPr/>
        </p:nvSpPr>
        <p:spPr>
          <a:xfrm>
            <a:off x="15397349" y="580211"/>
            <a:ext cx="604653" cy="518475"/>
          </a:xfrm>
          <a:prstGeom prst="rect">
            <a:avLst/>
          </a:prstGeom>
          <a:noFill/>
        </p:spPr>
        <p:txBody>
          <a:bodyPr wrap="none" rtlCol="0">
            <a:spAutoFit/>
          </a:bodyPr>
          <a:lstStyle/>
          <a:p>
            <a:pPr algn="r" defTabSz="1371600">
              <a:buClrTx/>
            </a:pPr>
            <a:r>
              <a:rPr kumimoji="1" lang="en-US" altLang="ja-JP" sz="2769" b="1" kern="1200">
                <a:solidFill>
                  <a:prstClr val="black">
                    <a:lumMod val="75000"/>
                    <a:lumOff val="25000"/>
                  </a:prstClr>
                </a:solidFill>
                <a:latin typeface="Noto Sans JP" panose="020B0600070205080204" charset="-128"/>
                <a:ea typeface="Noto Sans JP" panose="020B0600070205080204" charset="-128"/>
                <a:cs typeface="+mn-cs"/>
              </a:rPr>
              <a:t>09</a:t>
            </a:r>
          </a:p>
        </p:txBody>
      </p:sp>
      <p:sp>
        <p:nvSpPr>
          <p:cNvPr id="140" name="正方形/長方形 139">
            <a:extLst>
              <a:ext uri="{FF2B5EF4-FFF2-40B4-BE49-F238E27FC236}">
                <a16:creationId xmlns:a16="http://schemas.microsoft.com/office/drawing/2014/main" id="{737B2A08-80E7-C121-242E-3E87C51F5395}"/>
              </a:ext>
            </a:extLst>
          </p:cNvPr>
          <p:cNvSpPr/>
          <p:nvPr/>
        </p:nvSpPr>
        <p:spPr>
          <a:xfrm>
            <a:off x="3111670" y="1720052"/>
            <a:ext cx="788996" cy="8172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en-US" altLang="ja-JP" sz="1107" b="1" kern="1200">
                <a:solidFill>
                  <a:srgbClr val="004692"/>
                </a:solidFill>
                <a:latin typeface="Noto Sans JP" panose="020B0600070205080204" charset="-128"/>
                <a:ea typeface="Noto Sans JP" panose="020B0600070205080204" charset="-128"/>
              </a:rPr>
              <a:t>TIME</a:t>
            </a:r>
            <a:endParaRPr kumimoji="1" lang="ja-JP" altLang="en-US" sz="1107" b="1" kern="1200">
              <a:solidFill>
                <a:srgbClr val="004692"/>
              </a:solidFill>
              <a:latin typeface="Noto Sans JP" panose="020B0600070205080204" charset="-128"/>
              <a:ea typeface="Noto Sans JP" panose="020B0600070205080204" charset="-128"/>
            </a:endParaRPr>
          </a:p>
        </p:txBody>
      </p:sp>
      <p:sp>
        <p:nvSpPr>
          <p:cNvPr id="160" name="正方形/長方形 159">
            <a:extLst>
              <a:ext uri="{FF2B5EF4-FFF2-40B4-BE49-F238E27FC236}">
                <a16:creationId xmlns:a16="http://schemas.microsoft.com/office/drawing/2014/main" id="{2C0E4D7D-0743-AA9A-21D9-95CBAA2C201C}"/>
              </a:ext>
            </a:extLst>
          </p:cNvPr>
          <p:cNvSpPr/>
          <p:nvPr/>
        </p:nvSpPr>
        <p:spPr>
          <a:xfrm>
            <a:off x="4000812" y="1720834"/>
            <a:ext cx="1566657" cy="35714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buClrTx/>
            </a:pPr>
            <a:r>
              <a:rPr kumimoji="1" lang="en-US" altLang="ja-JP" sz="1385" b="1" kern="1200">
                <a:solidFill>
                  <a:srgbClr val="004692"/>
                </a:solidFill>
                <a:latin typeface="Noto Sans JP" panose="020B0600070205080204" charset="-128"/>
                <a:ea typeface="Noto Sans JP" panose="020B0600070205080204" charset="-128"/>
              </a:rPr>
              <a:t>10</a:t>
            </a:r>
            <a:r>
              <a:rPr kumimoji="1" lang="ja-JP" altLang="en-US" sz="1385" b="1" kern="1200">
                <a:solidFill>
                  <a:srgbClr val="004692"/>
                </a:solidFill>
                <a:latin typeface="Noto Sans JP" panose="020B0600070205080204" charset="-128"/>
                <a:ea typeface="Noto Sans JP" panose="020B0600070205080204" charset="-128"/>
              </a:rPr>
              <a:t>月</a:t>
            </a:r>
            <a:r>
              <a:rPr kumimoji="1" lang="en-US" altLang="ja-JP" sz="1385" b="1" kern="1200">
                <a:solidFill>
                  <a:srgbClr val="004692"/>
                </a:solidFill>
                <a:latin typeface="Noto Sans JP" panose="020B0600070205080204" charset="-128"/>
                <a:ea typeface="Noto Sans JP" panose="020B0600070205080204" charset="-128"/>
              </a:rPr>
              <a:t>28</a:t>
            </a:r>
            <a:r>
              <a:rPr kumimoji="1" lang="ja-JP" altLang="en-US" sz="1385" b="1" kern="1200">
                <a:solidFill>
                  <a:srgbClr val="004692"/>
                </a:solidFill>
                <a:latin typeface="Noto Sans JP" panose="020B0600070205080204" charset="-128"/>
                <a:ea typeface="Noto Sans JP" panose="020B0600070205080204" charset="-128"/>
              </a:rPr>
              <a:t>日（土）</a:t>
            </a:r>
          </a:p>
        </p:txBody>
      </p:sp>
      <p:sp>
        <p:nvSpPr>
          <p:cNvPr id="162" name="正方形/長方形 161">
            <a:extLst>
              <a:ext uri="{FF2B5EF4-FFF2-40B4-BE49-F238E27FC236}">
                <a16:creationId xmlns:a16="http://schemas.microsoft.com/office/drawing/2014/main" id="{73AAC2D8-FC08-2436-23C7-48B1C25F288B}"/>
              </a:ext>
            </a:extLst>
          </p:cNvPr>
          <p:cNvSpPr/>
          <p:nvPr/>
        </p:nvSpPr>
        <p:spPr>
          <a:xfrm>
            <a:off x="6253449" y="2880877"/>
            <a:ext cx="1566657" cy="401909"/>
          </a:xfrm>
          <a:prstGeom prst="rect">
            <a:avLst/>
          </a:prstGeom>
          <a:solidFill>
            <a:srgbClr val="632D09"/>
          </a:solidFill>
          <a:ln>
            <a:solidFill>
              <a:srgbClr val="632D0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buClrTx/>
            </a:pPr>
            <a:r>
              <a:rPr kumimoji="1" lang="ja-JP" altLang="en-US" sz="1385" b="1" kern="1200">
                <a:solidFill>
                  <a:srgbClr val="004692"/>
                </a:solidFill>
                <a:latin typeface="Noto Sans JP" panose="020B0600070205080204" charset="-128"/>
                <a:ea typeface="Noto Sans JP" panose="020B0600070205080204" charset="-128"/>
              </a:rPr>
              <a:t>ステージ</a:t>
            </a:r>
          </a:p>
        </p:txBody>
      </p:sp>
      <p:sp>
        <p:nvSpPr>
          <p:cNvPr id="164" name="正方形/長方形 163">
            <a:extLst>
              <a:ext uri="{FF2B5EF4-FFF2-40B4-BE49-F238E27FC236}">
                <a16:creationId xmlns:a16="http://schemas.microsoft.com/office/drawing/2014/main" id="{CB37C46F-6374-965E-3ED6-255AD78A7D35}"/>
              </a:ext>
            </a:extLst>
          </p:cNvPr>
          <p:cNvSpPr/>
          <p:nvPr/>
        </p:nvSpPr>
        <p:spPr>
          <a:xfrm>
            <a:off x="5759033" y="1720052"/>
            <a:ext cx="1566657" cy="359268"/>
          </a:xfrm>
          <a:prstGeom prst="rect">
            <a:avLst/>
          </a:prstGeom>
          <a:solidFill>
            <a:srgbClr val="632D09"/>
          </a:solidFill>
          <a:ln>
            <a:solidFill>
              <a:srgbClr val="632D0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buClrTx/>
            </a:pPr>
            <a:r>
              <a:rPr kumimoji="1" lang="en-US" altLang="ja-JP" sz="1385" b="1" kern="1200">
                <a:solidFill>
                  <a:srgbClr val="004692"/>
                </a:solidFill>
                <a:latin typeface="Noto Sans JP" panose="020B0600070205080204" charset="-128"/>
                <a:ea typeface="Noto Sans JP" panose="020B0600070205080204" charset="-128"/>
              </a:rPr>
              <a:t>10</a:t>
            </a:r>
            <a:r>
              <a:rPr kumimoji="1" lang="ja-JP" altLang="en-US" sz="1385" b="1" kern="1200">
                <a:solidFill>
                  <a:srgbClr val="004692"/>
                </a:solidFill>
                <a:latin typeface="Noto Sans JP" panose="020B0600070205080204" charset="-128"/>
                <a:ea typeface="Noto Sans JP" panose="020B0600070205080204" charset="-128"/>
              </a:rPr>
              <a:t>月</a:t>
            </a:r>
            <a:r>
              <a:rPr kumimoji="1" lang="en-US" altLang="ja-JP" sz="1385" b="1" kern="1200">
                <a:solidFill>
                  <a:srgbClr val="004692"/>
                </a:solidFill>
                <a:latin typeface="Noto Sans JP" panose="020B0600070205080204" charset="-128"/>
                <a:ea typeface="Noto Sans JP" panose="020B0600070205080204" charset="-128"/>
              </a:rPr>
              <a:t>29</a:t>
            </a:r>
            <a:r>
              <a:rPr kumimoji="1" lang="ja-JP" altLang="en-US" sz="1385" b="1" kern="1200">
                <a:solidFill>
                  <a:srgbClr val="004692"/>
                </a:solidFill>
                <a:latin typeface="Noto Sans JP" panose="020B0600070205080204" charset="-128"/>
                <a:ea typeface="Noto Sans JP" panose="020B0600070205080204" charset="-128"/>
              </a:rPr>
              <a:t>日（日）</a:t>
            </a:r>
          </a:p>
        </p:txBody>
      </p:sp>
      <p:pic>
        <p:nvPicPr>
          <p:cNvPr id="27" name="図 26">
            <a:extLst>
              <a:ext uri="{FF2B5EF4-FFF2-40B4-BE49-F238E27FC236}">
                <a16:creationId xmlns:a16="http://schemas.microsoft.com/office/drawing/2014/main" id="{6419433B-0102-FFEF-F566-59FC9DBE8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1662"/>
            <a:ext cx="13716000" cy="1882938"/>
          </a:xfrm>
          <a:prstGeom prst="rect">
            <a:avLst/>
          </a:prstGeom>
        </p:spPr>
      </p:pic>
      <p:grpSp>
        <p:nvGrpSpPr>
          <p:cNvPr id="28" name="Graphic 2">
            <a:extLst>
              <a:ext uri="{FF2B5EF4-FFF2-40B4-BE49-F238E27FC236}">
                <a16:creationId xmlns:a16="http://schemas.microsoft.com/office/drawing/2014/main" id="{D8F43C78-AA4E-1EDD-8AF4-B05655CB55D0}"/>
              </a:ext>
            </a:extLst>
          </p:cNvPr>
          <p:cNvGrpSpPr/>
          <p:nvPr/>
        </p:nvGrpSpPr>
        <p:grpSpPr>
          <a:xfrm>
            <a:off x="13573681" y="8947065"/>
            <a:ext cx="2142014" cy="431016"/>
            <a:chOff x="6396159" y="3965664"/>
            <a:chExt cx="1214315" cy="244344"/>
          </a:xfrm>
          <a:solidFill>
            <a:srgbClr val="231F20"/>
          </a:solidFill>
        </p:grpSpPr>
        <p:sp>
          <p:nvSpPr>
            <p:cNvPr id="29" name="Freeform 113">
              <a:extLst>
                <a:ext uri="{FF2B5EF4-FFF2-40B4-BE49-F238E27FC236}">
                  <a16:creationId xmlns:a16="http://schemas.microsoft.com/office/drawing/2014/main" id="{6FECF4E1-3BB2-1C3C-0654-6DF18D5B42DA}"/>
                </a:ext>
              </a:extLst>
            </p:cNvPr>
            <p:cNvSpPr/>
            <p:nvPr/>
          </p:nvSpPr>
          <p:spPr>
            <a:xfrm>
              <a:off x="6596500" y="4069863"/>
              <a:ext cx="147027" cy="140146"/>
            </a:xfrm>
            <a:custGeom>
              <a:avLst/>
              <a:gdLst>
                <a:gd name="connsiteX0" fmla="*/ 127232 w 147027"/>
                <a:gd name="connsiteY0" fmla="*/ 18986 h 140146"/>
                <a:gd name="connsiteX1" fmla="*/ 73109 w 147027"/>
                <a:gd name="connsiteY1" fmla="*/ 0 h 140146"/>
                <a:gd name="connsiteX2" fmla="*/ 19714 w 147027"/>
                <a:gd name="connsiteY2" fmla="*/ 19107 h 140146"/>
                <a:gd name="connsiteX3" fmla="*/ 0 w 147027"/>
                <a:gd name="connsiteY3" fmla="*/ 70073 h 140146"/>
                <a:gd name="connsiteX4" fmla="*/ 19714 w 147027"/>
                <a:gd name="connsiteY4" fmla="*/ 121039 h 140146"/>
                <a:gd name="connsiteX5" fmla="*/ 73109 w 147027"/>
                <a:gd name="connsiteY5" fmla="*/ 140146 h 140146"/>
                <a:gd name="connsiteX6" fmla="*/ 127232 w 147027"/>
                <a:gd name="connsiteY6" fmla="*/ 121161 h 140146"/>
                <a:gd name="connsiteX7" fmla="*/ 147028 w 147027"/>
                <a:gd name="connsiteY7" fmla="*/ 70073 h 140146"/>
                <a:gd name="connsiteX8" fmla="*/ 127232 w 147027"/>
                <a:gd name="connsiteY8" fmla="*/ 18986 h 140146"/>
                <a:gd name="connsiteX9" fmla="*/ 105089 w 147027"/>
                <a:gd name="connsiteY9" fmla="*/ 101729 h 140146"/>
                <a:gd name="connsiteX10" fmla="*/ 73109 w 147027"/>
                <a:gd name="connsiteY10" fmla="*/ 110878 h 140146"/>
                <a:gd name="connsiteX11" fmla="*/ 41412 w 147027"/>
                <a:gd name="connsiteY11" fmla="*/ 101729 h 140146"/>
                <a:gd name="connsiteX12" fmla="*/ 32263 w 147027"/>
                <a:gd name="connsiteY12" fmla="*/ 70033 h 140146"/>
                <a:gd name="connsiteX13" fmla="*/ 41412 w 147027"/>
                <a:gd name="connsiteY13" fmla="*/ 38336 h 140146"/>
                <a:gd name="connsiteX14" fmla="*/ 73109 w 147027"/>
                <a:gd name="connsiteY14" fmla="*/ 29187 h 140146"/>
                <a:gd name="connsiteX15" fmla="*/ 105089 w 147027"/>
                <a:gd name="connsiteY15" fmla="*/ 38336 h 140146"/>
                <a:gd name="connsiteX16" fmla="*/ 114522 w 147027"/>
                <a:gd name="connsiteY16" fmla="*/ 70033 h 140146"/>
                <a:gd name="connsiteX17" fmla="*/ 105089 w 147027"/>
                <a:gd name="connsiteY17" fmla="*/ 101729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27" h="140146">
                  <a:moveTo>
                    <a:pt x="127232" y="18986"/>
                  </a:moveTo>
                  <a:cubicBezTo>
                    <a:pt x="114035" y="6315"/>
                    <a:pt x="95981" y="0"/>
                    <a:pt x="73109" y="0"/>
                  </a:cubicBezTo>
                  <a:cubicBezTo>
                    <a:pt x="50237" y="0"/>
                    <a:pt x="32830" y="6356"/>
                    <a:pt x="19714" y="19107"/>
                  </a:cubicBezTo>
                  <a:cubicBezTo>
                    <a:pt x="6598" y="31818"/>
                    <a:pt x="0" y="48820"/>
                    <a:pt x="0" y="70073"/>
                  </a:cubicBezTo>
                  <a:cubicBezTo>
                    <a:pt x="0" y="91326"/>
                    <a:pt x="6558" y="108328"/>
                    <a:pt x="19714" y="121039"/>
                  </a:cubicBezTo>
                  <a:cubicBezTo>
                    <a:pt x="32830" y="133750"/>
                    <a:pt x="50642" y="140146"/>
                    <a:pt x="73109" y="140146"/>
                  </a:cubicBezTo>
                  <a:cubicBezTo>
                    <a:pt x="95576" y="140146"/>
                    <a:pt x="114035" y="133831"/>
                    <a:pt x="127232" y="121161"/>
                  </a:cubicBezTo>
                  <a:cubicBezTo>
                    <a:pt x="140429" y="108490"/>
                    <a:pt x="147028" y="91488"/>
                    <a:pt x="147028" y="70073"/>
                  </a:cubicBezTo>
                  <a:cubicBezTo>
                    <a:pt x="147028" y="48659"/>
                    <a:pt x="140429" y="31656"/>
                    <a:pt x="127232" y="18986"/>
                  </a:cubicBezTo>
                  <a:close/>
                  <a:moveTo>
                    <a:pt x="105089" y="101729"/>
                  </a:moveTo>
                  <a:cubicBezTo>
                    <a:pt x="98815" y="107842"/>
                    <a:pt x="88128" y="110878"/>
                    <a:pt x="73109" y="110878"/>
                  </a:cubicBezTo>
                  <a:cubicBezTo>
                    <a:pt x="58090" y="110878"/>
                    <a:pt x="47525" y="107842"/>
                    <a:pt x="41412" y="101729"/>
                  </a:cubicBezTo>
                  <a:cubicBezTo>
                    <a:pt x="35340" y="95657"/>
                    <a:pt x="32263" y="85092"/>
                    <a:pt x="32263" y="70033"/>
                  </a:cubicBezTo>
                  <a:cubicBezTo>
                    <a:pt x="32263" y="54974"/>
                    <a:pt x="35300" y="44448"/>
                    <a:pt x="41412" y="38336"/>
                  </a:cubicBezTo>
                  <a:cubicBezTo>
                    <a:pt x="47525" y="32264"/>
                    <a:pt x="58050" y="29187"/>
                    <a:pt x="73109" y="29187"/>
                  </a:cubicBezTo>
                  <a:cubicBezTo>
                    <a:pt x="88168" y="29187"/>
                    <a:pt x="98815" y="32223"/>
                    <a:pt x="105089" y="38336"/>
                  </a:cubicBezTo>
                  <a:cubicBezTo>
                    <a:pt x="111404" y="44448"/>
                    <a:pt x="114522" y="54974"/>
                    <a:pt x="114522" y="70033"/>
                  </a:cubicBezTo>
                  <a:cubicBezTo>
                    <a:pt x="114522" y="85092"/>
                    <a:pt x="111364" y="95617"/>
                    <a:pt x="105089" y="101729"/>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0" name="Freeform 114">
              <a:extLst>
                <a:ext uri="{FF2B5EF4-FFF2-40B4-BE49-F238E27FC236}">
                  <a16:creationId xmlns:a16="http://schemas.microsoft.com/office/drawing/2014/main" id="{B3CB6970-E1DE-55A1-48AE-6512E0279A54}"/>
                </a:ext>
              </a:extLst>
            </p:cNvPr>
            <p:cNvSpPr/>
            <p:nvPr/>
          </p:nvSpPr>
          <p:spPr>
            <a:xfrm>
              <a:off x="7089805" y="4069863"/>
              <a:ext cx="147027" cy="140146"/>
            </a:xfrm>
            <a:custGeom>
              <a:avLst/>
              <a:gdLst>
                <a:gd name="connsiteX0" fmla="*/ 127233 w 147027"/>
                <a:gd name="connsiteY0" fmla="*/ 18986 h 140146"/>
                <a:gd name="connsiteX1" fmla="*/ 73109 w 147027"/>
                <a:gd name="connsiteY1" fmla="*/ 0 h 140146"/>
                <a:gd name="connsiteX2" fmla="*/ 19714 w 147027"/>
                <a:gd name="connsiteY2" fmla="*/ 19107 h 140146"/>
                <a:gd name="connsiteX3" fmla="*/ 0 w 147027"/>
                <a:gd name="connsiteY3" fmla="*/ 70073 h 140146"/>
                <a:gd name="connsiteX4" fmla="*/ 19714 w 147027"/>
                <a:gd name="connsiteY4" fmla="*/ 121039 h 140146"/>
                <a:gd name="connsiteX5" fmla="*/ 73109 w 147027"/>
                <a:gd name="connsiteY5" fmla="*/ 140146 h 140146"/>
                <a:gd name="connsiteX6" fmla="*/ 127233 w 147027"/>
                <a:gd name="connsiteY6" fmla="*/ 121161 h 140146"/>
                <a:gd name="connsiteX7" fmla="*/ 147028 w 147027"/>
                <a:gd name="connsiteY7" fmla="*/ 70073 h 140146"/>
                <a:gd name="connsiteX8" fmla="*/ 127233 w 147027"/>
                <a:gd name="connsiteY8" fmla="*/ 18986 h 140146"/>
                <a:gd name="connsiteX9" fmla="*/ 105089 w 147027"/>
                <a:gd name="connsiteY9" fmla="*/ 101729 h 140146"/>
                <a:gd name="connsiteX10" fmla="*/ 73109 w 147027"/>
                <a:gd name="connsiteY10" fmla="*/ 110878 h 140146"/>
                <a:gd name="connsiteX11" fmla="*/ 41412 w 147027"/>
                <a:gd name="connsiteY11" fmla="*/ 101729 h 140146"/>
                <a:gd name="connsiteX12" fmla="*/ 32263 w 147027"/>
                <a:gd name="connsiteY12" fmla="*/ 70033 h 140146"/>
                <a:gd name="connsiteX13" fmla="*/ 41412 w 147027"/>
                <a:gd name="connsiteY13" fmla="*/ 38336 h 140146"/>
                <a:gd name="connsiteX14" fmla="*/ 73109 w 147027"/>
                <a:gd name="connsiteY14" fmla="*/ 29187 h 140146"/>
                <a:gd name="connsiteX15" fmla="*/ 105089 w 147027"/>
                <a:gd name="connsiteY15" fmla="*/ 38336 h 140146"/>
                <a:gd name="connsiteX16" fmla="*/ 114522 w 147027"/>
                <a:gd name="connsiteY16" fmla="*/ 70033 h 140146"/>
                <a:gd name="connsiteX17" fmla="*/ 105089 w 147027"/>
                <a:gd name="connsiteY17" fmla="*/ 101729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27" h="140146">
                  <a:moveTo>
                    <a:pt x="127233" y="18986"/>
                  </a:moveTo>
                  <a:cubicBezTo>
                    <a:pt x="114036" y="6315"/>
                    <a:pt x="95981" y="0"/>
                    <a:pt x="73109" y="0"/>
                  </a:cubicBezTo>
                  <a:cubicBezTo>
                    <a:pt x="50237" y="0"/>
                    <a:pt x="32830" y="6356"/>
                    <a:pt x="19714" y="19107"/>
                  </a:cubicBezTo>
                  <a:cubicBezTo>
                    <a:pt x="6598" y="31818"/>
                    <a:pt x="0" y="48820"/>
                    <a:pt x="0" y="70073"/>
                  </a:cubicBezTo>
                  <a:cubicBezTo>
                    <a:pt x="0" y="91326"/>
                    <a:pt x="6558" y="108328"/>
                    <a:pt x="19714" y="121039"/>
                  </a:cubicBezTo>
                  <a:cubicBezTo>
                    <a:pt x="32830" y="133750"/>
                    <a:pt x="50642" y="140146"/>
                    <a:pt x="73109" y="140146"/>
                  </a:cubicBezTo>
                  <a:cubicBezTo>
                    <a:pt x="95576" y="140146"/>
                    <a:pt x="114036" y="133831"/>
                    <a:pt x="127233" y="121161"/>
                  </a:cubicBezTo>
                  <a:cubicBezTo>
                    <a:pt x="140429" y="108490"/>
                    <a:pt x="147028" y="91488"/>
                    <a:pt x="147028" y="70073"/>
                  </a:cubicBezTo>
                  <a:cubicBezTo>
                    <a:pt x="147028" y="48659"/>
                    <a:pt x="140429" y="31656"/>
                    <a:pt x="127233" y="18986"/>
                  </a:cubicBezTo>
                  <a:close/>
                  <a:moveTo>
                    <a:pt x="105089" y="101729"/>
                  </a:moveTo>
                  <a:cubicBezTo>
                    <a:pt x="98815" y="107842"/>
                    <a:pt x="88128" y="110878"/>
                    <a:pt x="73109" y="110878"/>
                  </a:cubicBezTo>
                  <a:cubicBezTo>
                    <a:pt x="58090" y="110878"/>
                    <a:pt x="47525" y="107842"/>
                    <a:pt x="41412" y="101729"/>
                  </a:cubicBezTo>
                  <a:cubicBezTo>
                    <a:pt x="35340" y="95657"/>
                    <a:pt x="32263" y="85092"/>
                    <a:pt x="32263" y="70033"/>
                  </a:cubicBezTo>
                  <a:cubicBezTo>
                    <a:pt x="32263" y="54974"/>
                    <a:pt x="35300" y="44448"/>
                    <a:pt x="41412" y="38336"/>
                  </a:cubicBezTo>
                  <a:cubicBezTo>
                    <a:pt x="47525" y="32264"/>
                    <a:pt x="58050" y="29187"/>
                    <a:pt x="73109" y="29187"/>
                  </a:cubicBezTo>
                  <a:cubicBezTo>
                    <a:pt x="88168" y="29187"/>
                    <a:pt x="98815" y="32223"/>
                    <a:pt x="105089" y="38336"/>
                  </a:cubicBezTo>
                  <a:cubicBezTo>
                    <a:pt x="111404" y="44448"/>
                    <a:pt x="114522" y="54974"/>
                    <a:pt x="114522" y="70033"/>
                  </a:cubicBezTo>
                  <a:cubicBezTo>
                    <a:pt x="114522" y="85092"/>
                    <a:pt x="111364" y="95617"/>
                    <a:pt x="105089" y="101729"/>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1" name="Freeform 115">
              <a:extLst>
                <a:ext uri="{FF2B5EF4-FFF2-40B4-BE49-F238E27FC236}">
                  <a16:creationId xmlns:a16="http://schemas.microsoft.com/office/drawing/2014/main" id="{59063161-DB92-B872-DABE-6EBAB87AAEF9}"/>
                </a:ext>
              </a:extLst>
            </p:cNvPr>
            <p:cNvSpPr/>
            <p:nvPr/>
          </p:nvSpPr>
          <p:spPr>
            <a:xfrm>
              <a:off x="6762271" y="4072009"/>
              <a:ext cx="140146" cy="136016"/>
            </a:xfrm>
            <a:custGeom>
              <a:avLst/>
              <a:gdLst>
                <a:gd name="connsiteX0" fmla="*/ 135612 w 140146"/>
                <a:gd name="connsiteY0" fmla="*/ 26556 h 136016"/>
                <a:gd name="connsiteX1" fmla="*/ 135612 w 140146"/>
                <a:gd name="connsiteY1" fmla="*/ 109340 h 136016"/>
                <a:gd name="connsiteX2" fmla="*/ 140106 w 140146"/>
                <a:gd name="connsiteY2" fmla="*/ 135976 h 136016"/>
                <a:gd name="connsiteX3" fmla="*/ 103146 w 140146"/>
                <a:gd name="connsiteY3" fmla="*/ 135976 h 136016"/>
                <a:gd name="connsiteX4" fmla="*/ 52990 w 140146"/>
                <a:gd name="connsiteY4" fmla="*/ 71004 h 136016"/>
                <a:gd name="connsiteX5" fmla="*/ 35745 w 140146"/>
                <a:gd name="connsiteY5" fmla="*/ 45420 h 136016"/>
                <a:gd name="connsiteX6" fmla="*/ 33721 w 140146"/>
                <a:gd name="connsiteY6" fmla="*/ 45420 h 136016"/>
                <a:gd name="connsiteX7" fmla="*/ 34935 w 140146"/>
                <a:gd name="connsiteY7" fmla="*/ 70397 h 136016"/>
                <a:gd name="connsiteX8" fmla="*/ 34935 w 140146"/>
                <a:gd name="connsiteY8" fmla="*/ 109421 h 136016"/>
                <a:gd name="connsiteX9" fmla="*/ 39429 w 140146"/>
                <a:gd name="connsiteY9" fmla="*/ 136017 h 136016"/>
                <a:gd name="connsiteX10" fmla="*/ 0 w 140146"/>
                <a:gd name="connsiteY10" fmla="*/ 136017 h 136016"/>
                <a:gd name="connsiteX11" fmla="*/ 4493 w 140146"/>
                <a:gd name="connsiteY11" fmla="*/ 109299 h 136016"/>
                <a:gd name="connsiteX12" fmla="*/ 4493 w 140146"/>
                <a:gd name="connsiteY12" fmla="*/ 26718 h 136016"/>
                <a:gd name="connsiteX13" fmla="*/ 0 w 140146"/>
                <a:gd name="connsiteY13" fmla="*/ 0 h 136016"/>
                <a:gd name="connsiteX14" fmla="*/ 36959 w 140146"/>
                <a:gd name="connsiteY14" fmla="*/ 0 h 136016"/>
                <a:gd name="connsiteX15" fmla="*/ 85699 w 140146"/>
                <a:gd name="connsiteY15" fmla="*/ 64365 h 136016"/>
                <a:gd name="connsiteX16" fmla="*/ 104401 w 140146"/>
                <a:gd name="connsiteY16" fmla="*/ 92985 h 136016"/>
                <a:gd name="connsiteX17" fmla="*/ 106628 w 140146"/>
                <a:gd name="connsiteY17" fmla="*/ 92985 h 136016"/>
                <a:gd name="connsiteX18" fmla="*/ 105211 w 140146"/>
                <a:gd name="connsiteY18" fmla="*/ 65579 h 136016"/>
                <a:gd name="connsiteX19" fmla="*/ 105211 w 140146"/>
                <a:gd name="connsiteY19" fmla="*/ 26718 h 136016"/>
                <a:gd name="connsiteX20" fmla="*/ 100717 w 140146"/>
                <a:gd name="connsiteY20" fmla="*/ 0 h 136016"/>
                <a:gd name="connsiteX21" fmla="*/ 140146 w 140146"/>
                <a:gd name="connsiteY21" fmla="*/ 0 h 136016"/>
                <a:gd name="connsiteX22" fmla="*/ 135653 w 140146"/>
                <a:gd name="connsiteY22" fmla="*/ 26636 h 13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46" h="136016">
                  <a:moveTo>
                    <a:pt x="135612" y="26556"/>
                  </a:moveTo>
                  <a:lnTo>
                    <a:pt x="135612" y="109340"/>
                  </a:lnTo>
                  <a:cubicBezTo>
                    <a:pt x="135612" y="122051"/>
                    <a:pt x="137515" y="130512"/>
                    <a:pt x="140106" y="135976"/>
                  </a:cubicBezTo>
                  <a:lnTo>
                    <a:pt x="103146" y="135976"/>
                  </a:lnTo>
                  <a:lnTo>
                    <a:pt x="52990" y="71004"/>
                  </a:lnTo>
                  <a:lnTo>
                    <a:pt x="35745" y="45420"/>
                  </a:lnTo>
                  <a:lnTo>
                    <a:pt x="33721" y="45420"/>
                  </a:lnTo>
                  <a:lnTo>
                    <a:pt x="34935" y="70397"/>
                  </a:lnTo>
                  <a:lnTo>
                    <a:pt x="34935" y="109421"/>
                  </a:lnTo>
                  <a:cubicBezTo>
                    <a:pt x="34935" y="122092"/>
                    <a:pt x="36838" y="130552"/>
                    <a:pt x="39429" y="136017"/>
                  </a:cubicBezTo>
                  <a:lnTo>
                    <a:pt x="0" y="136017"/>
                  </a:lnTo>
                  <a:cubicBezTo>
                    <a:pt x="2591" y="130552"/>
                    <a:pt x="4493" y="122051"/>
                    <a:pt x="4493" y="109299"/>
                  </a:cubicBezTo>
                  <a:lnTo>
                    <a:pt x="4493" y="26718"/>
                  </a:lnTo>
                  <a:cubicBezTo>
                    <a:pt x="4493" y="13966"/>
                    <a:pt x="2591" y="5465"/>
                    <a:pt x="0" y="0"/>
                  </a:cubicBezTo>
                  <a:lnTo>
                    <a:pt x="36959" y="0"/>
                  </a:lnTo>
                  <a:cubicBezTo>
                    <a:pt x="36959" y="0"/>
                    <a:pt x="85699" y="64365"/>
                    <a:pt x="85699" y="64365"/>
                  </a:cubicBezTo>
                  <a:lnTo>
                    <a:pt x="104401" y="92985"/>
                  </a:lnTo>
                  <a:lnTo>
                    <a:pt x="106628" y="92985"/>
                  </a:lnTo>
                  <a:lnTo>
                    <a:pt x="105211" y="65579"/>
                  </a:lnTo>
                  <a:lnTo>
                    <a:pt x="105211" y="26718"/>
                  </a:lnTo>
                  <a:cubicBezTo>
                    <a:pt x="105211" y="13966"/>
                    <a:pt x="103308" y="5465"/>
                    <a:pt x="100717" y="0"/>
                  </a:cubicBezTo>
                  <a:lnTo>
                    <a:pt x="140146" y="0"/>
                  </a:lnTo>
                  <a:cubicBezTo>
                    <a:pt x="137555" y="5465"/>
                    <a:pt x="135693" y="13926"/>
                    <a:pt x="135653" y="26636"/>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2" name="Freeform 116">
              <a:extLst>
                <a:ext uri="{FF2B5EF4-FFF2-40B4-BE49-F238E27FC236}">
                  <a16:creationId xmlns:a16="http://schemas.microsoft.com/office/drawing/2014/main" id="{53BCAECA-DFD3-824F-4C40-AB8122774231}"/>
                </a:ext>
              </a:extLst>
            </p:cNvPr>
            <p:cNvSpPr/>
            <p:nvPr/>
          </p:nvSpPr>
          <p:spPr>
            <a:xfrm>
              <a:off x="6920998" y="4069863"/>
              <a:ext cx="150063" cy="140146"/>
            </a:xfrm>
            <a:custGeom>
              <a:avLst/>
              <a:gdLst>
                <a:gd name="connsiteX0" fmla="*/ 145449 w 150063"/>
                <a:gd name="connsiteY0" fmla="*/ 111445 h 140146"/>
                <a:gd name="connsiteX1" fmla="*/ 150064 w 150063"/>
                <a:gd name="connsiteY1" fmla="*/ 138122 h 140146"/>
                <a:gd name="connsiteX2" fmla="*/ 117234 w 150063"/>
                <a:gd name="connsiteY2" fmla="*/ 138122 h 140146"/>
                <a:gd name="connsiteX3" fmla="*/ 117234 w 150063"/>
                <a:gd name="connsiteY3" fmla="*/ 108854 h 140146"/>
                <a:gd name="connsiteX4" fmla="*/ 115574 w 150063"/>
                <a:gd name="connsiteY4" fmla="*/ 108854 h 140146"/>
                <a:gd name="connsiteX5" fmla="*/ 67239 w 150063"/>
                <a:gd name="connsiteY5" fmla="*/ 140146 h 140146"/>
                <a:gd name="connsiteX6" fmla="*/ 18095 w 150063"/>
                <a:gd name="connsiteY6" fmla="*/ 121161 h 140146"/>
                <a:gd name="connsiteX7" fmla="*/ 0 w 150063"/>
                <a:gd name="connsiteY7" fmla="*/ 70073 h 140146"/>
                <a:gd name="connsiteX8" fmla="*/ 20321 w 150063"/>
                <a:gd name="connsiteY8" fmla="*/ 18986 h 140146"/>
                <a:gd name="connsiteX9" fmla="*/ 75578 w 150063"/>
                <a:gd name="connsiteY9" fmla="*/ 0 h 140146"/>
                <a:gd name="connsiteX10" fmla="*/ 126423 w 150063"/>
                <a:gd name="connsiteY10" fmla="*/ 14087 h 140146"/>
                <a:gd name="connsiteX11" fmla="*/ 145004 w 150063"/>
                <a:gd name="connsiteY11" fmla="*/ 48173 h 140146"/>
                <a:gd name="connsiteX12" fmla="*/ 111283 w 150063"/>
                <a:gd name="connsiteY12" fmla="*/ 52666 h 140146"/>
                <a:gd name="connsiteX13" fmla="*/ 111283 w 150063"/>
                <a:gd name="connsiteY13" fmla="*/ 52545 h 140146"/>
                <a:gd name="connsiteX14" fmla="*/ 102660 w 150063"/>
                <a:gd name="connsiteY14" fmla="*/ 34895 h 140146"/>
                <a:gd name="connsiteX15" fmla="*/ 74728 w 150063"/>
                <a:gd name="connsiteY15" fmla="*/ 29187 h 140146"/>
                <a:gd name="connsiteX16" fmla="*/ 41817 w 150063"/>
                <a:gd name="connsiteY16" fmla="*/ 38336 h 140146"/>
                <a:gd name="connsiteX17" fmla="*/ 32304 w 150063"/>
                <a:gd name="connsiteY17" fmla="*/ 70033 h 140146"/>
                <a:gd name="connsiteX18" fmla="*/ 41574 w 150063"/>
                <a:gd name="connsiteY18" fmla="*/ 101689 h 140146"/>
                <a:gd name="connsiteX19" fmla="*/ 73352 w 150063"/>
                <a:gd name="connsiteY19" fmla="*/ 110838 h 140146"/>
                <a:gd name="connsiteX20" fmla="*/ 105615 w 150063"/>
                <a:gd name="connsiteY20" fmla="*/ 106263 h 140146"/>
                <a:gd name="connsiteX21" fmla="*/ 115007 w 150063"/>
                <a:gd name="connsiteY21" fmla="*/ 88695 h 140146"/>
                <a:gd name="connsiteX22" fmla="*/ 95576 w 150063"/>
                <a:gd name="connsiteY22" fmla="*/ 88695 h 140146"/>
                <a:gd name="connsiteX23" fmla="*/ 71328 w 150063"/>
                <a:gd name="connsiteY23" fmla="*/ 93309 h 140146"/>
                <a:gd name="connsiteX24" fmla="*/ 73311 w 150063"/>
                <a:gd name="connsiteY24" fmla="*/ 66632 h 140146"/>
                <a:gd name="connsiteX25" fmla="*/ 147109 w 150063"/>
                <a:gd name="connsiteY25" fmla="*/ 66632 h 140146"/>
                <a:gd name="connsiteX26" fmla="*/ 145489 w 150063"/>
                <a:gd name="connsiteY26" fmla="*/ 94281 h 140146"/>
                <a:gd name="connsiteX27" fmla="*/ 145489 w 150063"/>
                <a:gd name="connsiteY27" fmla="*/ 111364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063" h="140146">
                  <a:moveTo>
                    <a:pt x="145449" y="111445"/>
                  </a:moveTo>
                  <a:cubicBezTo>
                    <a:pt x="145449" y="124197"/>
                    <a:pt x="146016" y="130876"/>
                    <a:pt x="150064" y="138122"/>
                  </a:cubicBezTo>
                  <a:lnTo>
                    <a:pt x="117234" y="138122"/>
                  </a:lnTo>
                  <a:lnTo>
                    <a:pt x="117234" y="108854"/>
                  </a:lnTo>
                  <a:lnTo>
                    <a:pt x="115574" y="108854"/>
                  </a:lnTo>
                  <a:cubicBezTo>
                    <a:pt x="110149" y="129702"/>
                    <a:pt x="94038" y="140146"/>
                    <a:pt x="67239" y="140146"/>
                  </a:cubicBezTo>
                  <a:cubicBezTo>
                    <a:pt x="46553" y="140146"/>
                    <a:pt x="30158" y="133831"/>
                    <a:pt x="18095" y="121161"/>
                  </a:cubicBezTo>
                  <a:cubicBezTo>
                    <a:pt x="6032" y="108449"/>
                    <a:pt x="0" y="91447"/>
                    <a:pt x="0" y="70073"/>
                  </a:cubicBezTo>
                  <a:cubicBezTo>
                    <a:pt x="0" y="48699"/>
                    <a:pt x="6801" y="31656"/>
                    <a:pt x="20321" y="18986"/>
                  </a:cubicBezTo>
                  <a:cubicBezTo>
                    <a:pt x="33883" y="6315"/>
                    <a:pt x="52261" y="0"/>
                    <a:pt x="75578" y="0"/>
                  </a:cubicBezTo>
                  <a:cubicBezTo>
                    <a:pt x="96952" y="0"/>
                    <a:pt x="113914" y="4696"/>
                    <a:pt x="126423" y="14087"/>
                  </a:cubicBezTo>
                  <a:cubicBezTo>
                    <a:pt x="137838" y="22629"/>
                    <a:pt x="143992" y="34004"/>
                    <a:pt x="145004" y="48173"/>
                  </a:cubicBezTo>
                  <a:lnTo>
                    <a:pt x="111283" y="52666"/>
                  </a:lnTo>
                  <a:lnTo>
                    <a:pt x="111283" y="52545"/>
                  </a:lnTo>
                  <a:cubicBezTo>
                    <a:pt x="111283" y="44570"/>
                    <a:pt x="108408" y="38700"/>
                    <a:pt x="102660" y="34895"/>
                  </a:cubicBezTo>
                  <a:cubicBezTo>
                    <a:pt x="96912" y="31090"/>
                    <a:pt x="87601" y="29187"/>
                    <a:pt x="74728" y="29187"/>
                  </a:cubicBezTo>
                  <a:cubicBezTo>
                    <a:pt x="59143" y="29187"/>
                    <a:pt x="48172" y="32223"/>
                    <a:pt x="41817" y="38336"/>
                  </a:cubicBezTo>
                  <a:cubicBezTo>
                    <a:pt x="35461" y="44448"/>
                    <a:pt x="32304" y="55014"/>
                    <a:pt x="32304" y="70033"/>
                  </a:cubicBezTo>
                  <a:cubicBezTo>
                    <a:pt x="32304" y="85051"/>
                    <a:pt x="35381" y="95617"/>
                    <a:pt x="41574" y="101689"/>
                  </a:cubicBezTo>
                  <a:cubicBezTo>
                    <a:pt x="47687" y="107802"/>
                    <a:pt x="58333" y="110838"/>
                    <a:pt x="73352" y="110838"/>
                  </a:cubicBezTo>
                  <a:cubicBezTo>
                    <a:pt x="88370" y="110838"/>
                    <a:pt x="99786" y="109299"/>
                    <a:pt x="105615" y="106263"/>
                  </a:cubicBezTo>
                  <a:cubicBezTo>
                    <a:pt x="111445" y="103227"/>
                    <a:pt x="114562" y="97358"/>
                    <a:pt x="115007" y="88695"/>
                  </a:cubicBezTo>
                  <a:lnTo>
                    <a:pt x="95576" y="88695"/>
                  </a:lnTo>
                  <a:cubicBezTo>
                    <a:pt x="82824" y="88695"/>
                    <a:pt x="76429" y="89585"/>
                    <a:pt x="71328" y="93309"/>
                  </a:cubicBezTo>
                  <a:lnTo>
                    <a:pt x="73311" y="66632"/>
                  </a:lnTo>
                  <a:lnTo>
                    <a:pt x="147109" y="66632"/>
                  </a:lnTo>
                  <a:cubicBezTo>
                    <a:pt x="145449" y="76226"/>
                    <a:pt x="145489" y="81610"/>
                    <a:pt x="145489" y="94281"/>
                  </a:cubicBezTo>
                  <a:lnTo>
                    <a:pt x="145489" y="111364"/>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3" name="Freeform 136">
              <a:extLst>
                <a:ext uri="{FF2B5EF4-FFF2-40B4-BE49-F238E27FC236}">
                  <a16:creationId xmlns:a16="http://schemas.microsoft.com/office/drawing/2014/main" id="{AC459342-9B35-FD38-1DA0-7A891BA7F098}"/>
                </a:ext>
              </a:extLst>
            </p:cNvPr>
            <p:cNvSpPr/>
            <p:nvPr/>
          </p:nvSpPr>
          <p:spPr>
            <a:xfrm>
              <a:off x="7390459" y="4071927"/>
              <a:ext cx="39428" cy="136057"/>
            </a:xfrm>
            <a:custGeom>
              <a:avLst/>
              <a:gdLst>
                <a:gd name="connsiteX0" fmla="*/ 34935 w 39428"/>
                <a:gd name="connsiteY0" fmla="*/ 26677 h 136057"/>
                <a:gd name="connsiteX1" fmla="*/ 34935 w 39428"/>
                <a:gd name="connsiteY1" fmla="*/ 109380 h 136057"/>
                <a:gd name="connsiteX2" fmla="*/ 39429 w 39428"/>
                <a:gd name="connsiteY2" fmla="*/ 136057 h 136057"/>
                <a:gd name="connsiteX3" fmla="*/ 0 w 39428"/>
                <a:gd name="connsiteY3" fmla="*/ 136057 h 136057"/>
                <a:gd name="connsiteX4" fmla="*/ 4493 w 39428"/>
                <a:gd name="connsiteY4" fmla="*/ 109380 h 136057"/>
                <a:gd name="connsiteX5" fmla="*/ 4493 w 39428"/>
                <a:gd name="connsiteY5" fmla="*/ 26677 h 136057"/>
                <a:gd name="connsiteX6" fmla="*/ 0 w 39428"/>
                <a:gd name="connsiteY6" fmla="*/ 0 h 136057"/>
                <a:gd name="connsiteX7" fmla="*/ 39429 w 39428"/>
                <a:gd name="connsiteY7" fmla="*/ 0 h 136057"/>
                <a:gd name="connsiteX8" fmla="*/ 34935 w 39428"/>
                <a:gd name="connsiteY8" fmla="*/ 26677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8" h="136057">
                  <a:moveTo>
                    <a:pt x="34935" y="26677"/>
                  </a:moveTo>
                  <a:lnTo>
                    <a:pt x="34935" y="109380"/>
                  </a:lnTo>
                  <a:cubicBezTo>
                    <a:pt x="34935" y="122132"/>
                    <a:pt x="36838" y="130593"/>
                    <a:pt x="39429" y="136057"/>
                  </a:cubicBezTo>
                  <a:lnTo>
                    <a:pt x="0" y="136057"/>
                  </a:lnTo>
                  <a:cubicBezTo>
                    <a:pt x="2591" y="130593"/>
                    <a:pt x="4493" y="122132"/>
                    <a:pt x="4493" y="109380"/>
                  </a:cubicBezTo>
                  <a:lnTo>
                    <a:pt x="4493" y="26677"/>
                  </a:lnTo>
                  <a:cubicBezTo>
                    <a:pt x="4493" y="13926"/>
                    <a:pt x="2591" y="5465"/>
                    <a:pt x="0" y="0"/>
                  </a:cubicBezTo>
                  <a:lnTo>
                    <a:pt x="39429" y="0"/>
                  </a:lnTo>
                  <a:cubicBezTo>
                    <a:pt x="36838" y="5465"/>
                    <a:pt x="34935" y="13926"/>
                    <a:pt x="34935" y="2667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4" name="Freeform 137">
              <a:extLst>
                <a:ext uri="{FF2B5EF4-FFF2-40B4-BE49-F238E27FC236}">
                  <a16:creationId xmlns:a16="http://schemas.microsoft.com/office/drawing/2014/main" id="{F5D40BB9-AB93-B8DD-9191-D7115D3A74D6}"/>
                </a:ext>
              </a:extLst>
            </p:cNvPr>
            <p:cNvSpPr/>
            <p:nvPr/>
          </p:nvSpPr>
          <p:spPr>
            <a:xfrm>
              <a:off x="7255495" y="4071846"/>
              <a:ext cx="116302" cy="136097"/>
            </a:xfrm>
            <a:custGeom>
              <a:avLst/>
              <a:gdLst>
                <a:gd name="connsiteX0" fmla="*/ 89261 w 116302"/>
                <a:gd name="connsiteY0" fmla="*/ 108692 h 136097"/>
                <a:gd name="connsiteX1" fmla="*/ 116303 w 116302"/>
                <a:gd name="connsiteY1" fmla="*/ 99584 h 136097"/>
                <a:gd name="connsiteX2" fmla="*/ 113226 w 116302"/>
                <a:gd name="connsiteY2" fmla="*/ 136098 h 136097"/>
                <a:gd name="connsiteX3" fmla="*/ 0 w 116302"/>
                <a:gd name="connsiteY3" fmla="*/ 136098 h 136097"/>
                <a:gd name="connsiteX4" fmla="*/ 4493 w 116302"/>
                <a:gd name="connsiteY4" fmla="*/ 109543 h 136097"/>
                <a:gd name="connsiteX5" fmla="*/ 4493 w 116302"/>
                <a:gd name="connsiteY5" fmla="*/ 26718 h 136097"/>
                <a:gd name="connsiteX6" fmla="*/ 0 w 116302"/>
                <a:gd name="connsiteY6" fmla="*/ 0 h 136097"/>
                <a:gd name="connsiteX7" fmla="*/ 39429 w 116302"/>
                <a:gd name="connsiteY7" fmla="*/ 0 h 136097"/>
                <a:gd name="connsiteX8" fmla="*/ 34935 w 116302"/>
                <a:gd name="connsiteY8" fmla="*/ 26718 h 136097"/>
                <a:gd name="connsiteX9" fmla="*/ 34935 w 116302"/>
                <a:gd name="connsiteY9" fmla="*/ 108611 h 136097"/>
                <a:gd name="connsiteX10" fmla="*/ 89220 w 116302"/>
                <a:gd name="connsiteY10" fmla="*/ 108611 h 13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02" h="136097">
                  <a:moveTo>
                    <a:pt x="89261" y="108692"/>
                  </a:moveTo>
                  <a:cubicBezTo>
                    <a:pt x="102013" y="108692"/>
                    <a:pt x="110959" y="104806"/>
                    <a:pt x="116303" y="99584"/>
                  </a:cubicBezTo>
                  <a:lnTo>
                    <a:pt x="113226" y="136098"/>
                  </a:lnTo>
                  <a:lnTo>
                    <a:pt x="0" y="136098"/>
                  </a:lnTo>
                  <a:cubicBezTo>
                    <a:pt x="2590" y="130674"/>
                    <a:pt x="4453" y="122213"/>
                    <a:pt x="4493" y="109543"/>
                  </a:cubicBezTo>
                  <a:lnTo>
                    <a:pt x="4493" y="26718"/>
                  </a:lnTo>
                  <a:cubicBezTo>
                    <a:pt x="4493" y="13966"/>
                    <a:pt x="2590" y="5465"/>
                    <a:pt x="0" y="0"/>
                  </a:cubicBezTo>
                  <a:lnTo>
                    <a:pt x="39429" y="0"/>
                  </a:lnTo>
                  <a:cubicBezTo>
                    <a:pt x="36838" y="5465"/>
                    <a:pt x="34935" y="13966"/>
                    <a:pt x="34935" y="26718"/>
                  </a:cubicBezTo>
                  <a:lnTo>
                    <a:pt x="34935" y="108611"/>
                  </a:lnTo>
                  <a:lnTo>
                    <a:pt x="89220" y="108611"/>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5" name="Freeform 138">
              <a:extLst>
                <a:ext uri="{FF2B5EF4-FFF2-40B4-BE49-F238E27FC236}">
                  <a16:creationId xmlns:a16="http://schemas.microsoft.com/office/drawing/2014/main" id="{C4A7C1BA-49C0-4567-C14F-028C42256CE6}"/>
                </a:ext>
              </a:extLst>
            </p:cNvPr>
            <p:cNvSpPr/>
            <p:nvPr/>
          </p:nvSpPr>
          <p:spPr>
            <a:xfrm>
              <a:off x="6396159" y="4071887"/>
              <a:ext cx="181841" cy="136057"/>
            </a:xfrm>
            <a:custGeom>
              <a:avLst/>
              <a:gdLst>
                <a:gd name="connsiteX0" fmla="*/ 177187 w 181841"/>
                <a:gd name="connsiteY0" fmla="*/ 26758 h 136057"/>
                <a:gd name="connsiteX1" fmla="*/ 177187 w 181841"/>
                <a:gd name="connsiteY1" fmla="*/ 109340 h 136057"/>
                <a:gd name="connsiteX2" fmla="*/ 181680 w 181841"/>
                <a:gd name="connsiteY2" fmla="*/ 136057 h 136057"/>
                <a:gd name="connsiteX3" fmla="*/ 142251 w 181841"/>
                <a:gd name="connsiteY3" fmla="*/ 136057 h 136057"/>
                <a:gd name="connsiteX4" fmla="*/ 146745 w 181841"/>
                <a:gd name="connsiteY4" fmla="*/ 109421 h 136057"/>
                <a:gd name="connsiteX5" fmla="*/ 146745 w 181841"/>
                <a:gd name="connsiteY5" fmla="*/ 66996 h 136057"/>
                <a:gd name="connsiteX6" fmla="*/ 147757 w 181841"/>
                <a:gd name="connsiteY6" fmla="*/ 45663 h 136057"/>
                <a:gd name="connsiteX7" fmla="*/ 146340 w 181841"/>
                <a:gd name="connsiteY7" fmla="*/ 45663 h 136057"/>
                <a:gd name="connsiteX8" fmla="*/ 137636 w 181841"/>
                <a:gd name="connsiteY8" fmla="*/ 66996 h 136057"/>
                <a:gd name="connsiteX9" fmla="*/ 109218 w 181841"/>
                <a:gd name="connsiteY9" fmla="*/ 127921 h 136057"/>
                <a:gd name="connsiteX10" fmla="*/ 72259 w 181841"/>
                <a:gd name="connsiteY10" fmla="*/ 127921 h 136057"/>
                <a:gd name="connsiteX11" fmla="*/ 43841 w 181841"/>
                <a:gd name="connsiteY11" fmla="*/ 66996 h 136057"/>
                <a:gd name="connsiteX12" fmla="*/ 35016 w 181841"/>
                <a:gd name="connsiteY12" fmla="*/ 45663 h 136057"/>
                <a:gd name="connsiteX13" fmla="*/ 33721 w 181841"/>
                <a:gd name="connsiteY13" fmla="*/ 45663 h 136057"/>
                <a:gd name="connsiteX14" fmla="*/ 34935 w 181841"/>
                <a:gd name="connsiteY14" fmla="*/ 66996 h 136057"/>
                <a:gd name="connsiteX15" fmla="*/ 34935 w 181841"/>
                <a:gd name="connsiteY15" fmla="*/ 109380 h 136057"/>
                <a:gd name="connsiteX16" fmla="*/ 39429 w 181841"/>
                <a:gd name="connsiteY16" fmla="*/ 136017 h 136057"/>
                <a:gd name="connsiteX17" fmla="*/ 0 w 181841"/>
                <a:gd name="connsiteY17" fmla="*/ 136017 h 136057"/>
                <a:gd name="connsiteX18" fmla="*/ 4493 w 181841"/>
                <a:gd name="connsiteY18" fmla="*/ 109299 h 136057"/>
                <a:gd name="connsiteX19" fmla="*/ 4493 w 181841"/>
                <a:gd name="connsiteY19" fmla="*/ 26718 h 136057"/>
                <a:gd name="connsiteX20" fmla="*/ 0 w 181841"/>
                <a:gd name="connsiteY20" fmla="*/ 0 h 136057"/>
                <a:gd name="connsiteX21" fmla="*/ 46229 w 181841"/>
                <a:gd name="connsiteY21" fmla="*/ 0 h 136057"/>
                <a:gd name="connsiteX22" fmla="*/ 90921 w 181841"/>
                <a:gd name="connsiteY22" fmla="*/ 98896 h 136057"/>
                <a:gd name="connsiteX23" fmla="*/ 91933 w 181841"/>
                <a:gd name="connsiteY23" fmla="*/ 98896 h 136057"/>
                <a:gd name="connsiteX24" fmla="*/ 135207 w 181841"/>
                <a:gd name="connsiteY24" fmla="*/ 0 h 136057"/>
                <a:gd name="connsiteX25" fmla="*/ 181841 w 181841"/>
                <a:gd name="connsiteY25" fmla="*/ 0 h 136057"/>
                <a:gd name="connsiteX26" fmla="*/ 177348 w 181841"/>
                <a:gd name="connsiteY26" fmla="*/ 26718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41" h="136057">
                  <a:moveTo>
                    <a:pt x="177187" y="26758"/>
                  </a:moveTo>
                  <a:lnTo>
                    <a:pt x="177187" y="109340"/>
                  </a:lnTo>
                  <a:cubicBezTo>
                    <a:pt x="177187" y="122092"/>
                    <a:pt x="179089" y="130593"/>
                    <a:pt x="181680" y="136057"/>
                  </a:cubicBezTo>
                  <a:lnTo>
                    <a:pt x="142251" y="136057"/>
                  </a:lnTo>
                  <a:cubicBezTo>
                    <a:pt x="144842" y="130593"/>
                    <a:pt x="146704" y="122132"/>
                    <a:pt x="146745" y="109421"/>
                  </a:cubicBezTo>
                  <a:lnTo>
                    <a:pt x="146745" y="66996"/>
                  </a:lnTo>
                  <a:lnTo>
                    <a:pt x="147757" y="45663"/>
                  </a:lnTo>
                  <a:lnTo>
                    <a:pt x="146340" y="45663"/>
                  </a:lnTo>
                  <a:lnTo>
                    <a:pt x="137636" y="66996"/>
                  </a:lnTo>
                  <a:lnTo>
                    <a:pt x="109218" y="127921"/>
                  </a:lnTo>
                  <a:lnTo>
                    <a:pt x="72259" y="127921"/>
                  </a:lnTo>
                  <a:lnTo>
                    <a:pt x="43841" y="66996"/>
                  </a:lnTo>
                  <a:lnTo>
                    <a:pt x="35016" y="45663"/>
                  </a:lnTo>
                  <a:lnTo>
                    <a:pt x="33721" y="45663"/>
                  </a:lnTo>
                  <a:lnTo>
                    <a:pt x="34935" y="66996"/>
                  </a:lnTo>
                  <a:lnTo>
                    <a:pt x="34935" y="109380"/>
                  </a:lnTo>
                  <a:cubicBezTo>
                    <a:pt x="34935" y="122092"/>
                    <a:pt x="36838" y="130552"/>
                    <a:pt x="39429" y="136017"/>
                  </a:cubicBezTo>
                  <a:lnTo>
                    <a:pt x="0" y="136017"/>
                  </a:lnTo>
                  <a:cubicBezTo>
                    <a:pt x="2591" y="130552"/>
                    <a:pt x="4493" y="122051"/>
                    <a:pt x="4493" y="109299"/>
                  </a:cubicBezTo>
                  <a:lnTo>
                    <a:pt x="4493" y="26718"/>
                  </a:lnTo>
                  <a:cubicBezTo>
                    <a:pt x="4493" y="13966"/>
                    <a:pt x="2591" y="5465"/>
                    <a:pt x="0" y="0"/>
                  </a:cubicBezTo>
                  <a:lnTo>
                    <a:pt x="46229" y="0"/>
                  </a:lnTo>
                  <a:cubicBezTo>
                    <a:pt x="46229" y="0"/>
                    <a:pt x="90921" y="98896"/>
                    <a:pt x="90921" y="98896"/>
                  </a:cubicBezTo>
                  <a:lnTo>
                    <a:pt x="91933" y="98896"/>
                  </a:lnTo>
                  <a:lnTo>
                    <a:pt x="135207" y="0"/>
                  </a:lnTo>
                  <a:lnTo>
                    <a:pt x="181841" y="0"/>
                  </a:lnTo>
                  <a:cubicBezTo>
                    <a:pt x="179251" y="5465"/>
                    <a:pt x="177348" y="13966"/>
                    <a:pt x="177348" y="26718"/>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6" name="Freeform 139">
              <a:extLst>
                <a:ext uri="{FF2B5EF4-FFF2-40B4-BE49-F238E27FC236}">
                  <a16:creationId xmlns:a16="http://schemas.microsoft.com/office/drawing/2014/main" id="{763D1981-6DAF-9646-DA10-790D2B69C927}"/>
                </a:ext>
              </a:extLst>
            </p:cNvPr>
            <p:cNvSpPr/>
            <p:nvPr/>
          </p:nvSpPr>
          <p:spPr>
            <a:xfrm>
              <a:off x="7435838" y="4071927"/>
              <a:ext cx="174636" cy="136057"/>
            </a:xfrm>
            <a:custGeom>
              <a:avLst/>
              <a:gdLst>
                <a:gd name="connsiteX0" fmla="*/ 174636 w 174636"/>
                <a:gd name="connsiteY0" fmla="*/ 136057 h 136057"/>
                <a:gd name="connsiteX1" fmla="*/ 157067 w 174636"/>
                <a:gd name="connsiteY1" fmla="*/ 109421 h 136057"/>
                <a:gd name="connsiteX2" fmla="*/ 108895 w 174636"/>
                <a:gd name="connsiteY2" fmla="*/ 0 h 136057"/>
                <a:gd name="connsiteX3" fmla="*/ 65418 w 174636"/>
                <a:gd name="connsiteY3" fmla="*/ 0 h 136057"/>
                <a:gd name="connsiteX4" fmla="*/ 17569 w 174636"/>
                <a:gd name="connsiteY4" fmla="*/ 109380 h 136057"/>
                <a:gd name="connsiteX5" fmla="*/ 0 w 174636"/>
                <a:gd name="connsiteY5" fmla="*/ 136057 h 136057"/>
                <a:gd name="connsiteX6" fmla="*/ 43963 w 174636"/>
                <a:gd name="connsiteY6" fmla="*/ 136057 h 136057"/>
                <a:gd name="connsiteX7" fmla="*/ 48456 w 174636"/>
                <a:gd name="connsiteY7" fmla="*/ 116626 h 136057"/>
                <a:gd name="connsiteX8" fmla="*/ 53030 w 174636"/>
                <a:gd name="connsiteY8" fmla="*/ 106020 h 136057"/>
                <a:gd name="connsiteX9" fmla="*/ 121080 w 174636"/>
                <a:gd name="connsiteY9" fmla="*/ 106020 h 136057"/>
                <a:gd name="connsiteX10" fmla="*/ 125654 w 174636"/>
                <a:gd name="connsiteY10" fmla="*/ 116707 h 136057"/>
                <a:gd name="connsiteX11" fmla="*/ 130107 w 174636"/>
                <a:gd name="connsiteY11" fmla="*/ 136057 h 136057"/>
                <a:gd name="connsiteX12" fmla="*/ 174636 w 174636"/>
                <a:gd name="connsiteY12" fmla="*/ 136057 h 136057"/>
                <a:gd name="connsiteX13" fmla="*/ 64811 w 174636"/>
                <a:gd name="connsiteY13" fmla="*/ 78574 h 136057"/>
                <a:gd name="connsiteX14" fmla="*/ 77603 w 174636"/>
                <a:gd name="connsiteY14" fmla="*/ 48942 h 136057"/>
                <a:gd name="connsiteX15" fmla="*/ 86589 w 174636"/>
                <a:gd name="connsiteY15" fmla="*/ 27811 h 136057"/>
                <a:gd name="connsiteX16" fmla="*/ 87480 w 174636"/>
                <a:gd name="connsiteY16" fmla="*/ 27811 h 136057"/>
                <a:gd name="connsiteX17" fmla="*/ 96507 w 174636"/>
                <a:gd name="connsiteY17" fmla="*/ 48942 h 136057"/>
                <a:gd name="connsiteX18" fmla="*/ 109299 w 174636"/>
                <a:gd name="connsiteY18" fmla="*/ 78574 h 136057"/>
                <a:gd name="connsiteX19" fmla="*/ 64811 w 174636"/>
                <a:gd name="connsiteY19" fmla="*/ 78574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636" h="136057">
                  <a:moveTo>
                    <a:pt x="174636" y="136057"/>
                  </a:moveTo>
                  <a:cubicBezTo>
                    <a:pt x="166459" y="129621"/>
                    <a:pt x="161601" y="119258"/>
                    <a:pt x="157067" y="109421"/>
                  </a:cubicBezTo>
                  <a:lnTo>
                    <a:pt x="108895" y="0"/>
                  </a:lnTo>
                  <a:lnTo>
                    <a:pt x="65418" y="0"/>
                  </a:lnTo>
                  <a:lnTo>
                    <a:pt x="17569" y="109380"/>
                  </a:lnTo>
                  <a:cubicBezTo>
                    <a:pt x="13075" y="119258"/>
                    <a:pt x="8218" y="129621"/>
                    <a:pt x="0" y="136057"/>
                  </a:cubicBezTo>
                  <a:lnTo>
                    <a:pt x="43963" y="136057"/>
                  </a:lnTo>
                  <a:cubicBezTo>
                    <a:pt x="43355" y="129176"/>
                    <a:pt x="45622" y="123468"/>
                    <a:pt x="48456" y="116626"/>
                  </a:cubicBezTo>
                  <a:lnTo>
                    <a:pt x="53030" y="106020"/>
                  </a:lnTo>
                  <a:lnTo>
                    <a:pt x="121080" y="106020"/>
                  </a:lnTo>
                  <a:lnTo>
                    <a:pt x="125654" y="116707"/>
                  </a:lnTo>
                  <a:cubicBezTo>
                    <a:pt x="128406" y="123508"/>
                    <a:pt x="130714" y="129216"/>
                    <a:pt x="130107" y="136057"/>
                  </a:cubicBezTo>
                  <a:lnTo>
                    <a:pt x="174636" y="136057"/>
                  </a:lnTo>
                  <a:close/>
                  <a:moveTo>
                    <a:pt x="64811" y="78574"/>
                  </a:moveTo>
                  <a:lnTo>
                    <a:pt x="77603" y="48942"/>
                  </a:lnTo>
                  <a:lnTo>
                    <a:pt x="86589" y="27811"/>
                  </a:lnTo>
                  <a:lnTo>
                    <a:pt x="87480" y="27811"/>
                  </a:lnTo>
                  <a:lnTo>
                    <a:pt x="96507" y="48942"/>
                  </a:lnTo>
                  <a:lnTo>
                    <a:pt x="109299" y="78574"/>
                  </a:lnTo>
                  <a:lnTo>
                    <a:pt x="64811" y="78574"/>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grpSp>
          <p:nvGrpSpPr>
            <p:cNvPr id="37" name="Graphic 2">
              <a:extLst>
                <a:ext uri="{FF2B5EF4-FFF2-40B4-BE49-F238E27FC236}">
                  <a16:creationId xmlns:a16="http://schemas.microsoft.com/office/drawing/2014/main" id="{82F67C25-CA5A-5975-7C90-AD49BD1BBDA5}"/>
                </a:ext>
              </a:extLst>
            </p:cNvPr>
            <p:cNvGrpSpPr/>
            <p:nvPr/>
          </p:nvGrpSpPr>
          <p:grpSpPr>
            <a:xfrm>
              <a:off x="7033293" y="3965664"/>
              <a:ext cx="511439" cy="66510"/>
              <a:chOff x="7033293" y="3965664"/>
              <a:chExt cx="511439" cy="66510"/>
            </a:xfrm>
            <a:solidFill>
              <a:srgbClr val="231F20"/>
            </a:solidFill>
          </p:grpSpPr>
          <p:sp>
            <p:nvSpPr>
              <p:cNvPr id="38" name="Freeform 141">
                <a:extLst>
                  <a:ext uri="{FF2B5EF4-FFF2-40B4-BE49-F238E27FC236}">
                    <a16:creationId xmlns:a16="http://schemas.microsoft.com/office/drawing/2014/main" id="{47CAE85B-72E6-DD70-7B29-10352AAFA589}"/>
                  </a:ext>
                </a:extLst>
              </p:cNvPr>
              <p:cNvSpPr/>
              <p:nvPr/>
            </p:nvSpPr>
            <p:spPr>
              <a:xfrm>
                <a:off x="7033293" y="3971817"/>
                <a:ext cx="90597" cy="59385"/>
              </a:xfrm>
              <a:custGeom>
                <a:avLst/>
                <a:gdLst>
                  <a:gd name="connsiteX0" fmla="*/ 82824 w 90597"/>
                  <a:gd name="connsiteY0" fmla="*/ 19714 h 59385"/>
                  <a:gd name="connsiteX1" fmla="*/ 72259 w 90597"/>
                  <a:gd name="connsiteY1" fmla="*/ 59386 h 59385"/>
                  <a:gd name="connsiteX2" fmla="*/ 64446 w 90597"/>
                  <a:gd name="connsiteY2" fmla="*/ 59224 h 59385"/>
                  <a:gd name="connsiteX3" fmla="*/ 56309 w 90597"/>
                  <a:gd name="connsiteY3" fmla="*/ 59386 h 59385"/>
                  <a:gd name="connsiteX4" fmla="*/ 45987 w 90597"/>
                  <a:gd name="connsiteY4" fmla="*/ 16152 h 59385"/>
                  <a:gd name="connsiteX5" fmla="*/ 45136 w 90597"/>
                  <a:gd name="connsiteY5" fmla="*/ 11092 h 59385"/>
                  <a:gd name="connsiteX6" fmla="*/ 44205 w 90597"/>
                  <a:gd name="connsiteY6" fmla="*/ 16152 h 59385"/>
                  <a:gd name="connsiteX7" fmla="*/ 34571 w 90597"/>
                  <a:gd name="connsiteY7" fmla="*/ 59386 h 59385"/>
                  <a:gd name="connsiteX8" fmla="*/ 26515 w 90597"/>
                  <a:gd name="connsiteY8" fmla="*/ 59224 h 59385"/>
                  <a:gd name="connsiteX9" fmla="*/ 18217 w 90597"/>
                  <a:gd name="connsiteY9" fmla="*/ 59386 h 59385"/>
                  <a:gd name="connsiteX10" fmla="*/ 7813 w 90597"/>
                  <a:gd name="connsiteY10" fmla="*/ 19714 h 59385"/>
                  <a:gd name="connsiteX11" fmla="*/ 0 w 90597"/>
                  <a:gd name="connsiteY11" fmla="*/ 0 h 59385"/>
                  <a:gd name="connsiteX12" fmla="*/ 9635 w 90597"/>
                  <a:gd name="connsiteY12" fmla="*/ 162 h 59385"/>
                  <a:gd name="connsiteX13" fmla="*/ 20119 w 90597"/>
                  <a:gd name="connsiteY13" fmla="*/ 0 h 59385"/>
                  <a:gd name="connsiteX14" fmla="*/ 17447 w 90597"/>
                  <a:gd name="connsiteY14" fmla="*/ 5222 h 59385"/>
                  <a:gd name="connsiteX15" fmla="*/ 20119 w 90597"/>
                  <a:gd name="connsiteY15" fmla="*/ 19107 h 59385"/>
                  <a:gd name="connsiteX16" fmla="*/ 26920 w 90597"/>
                  <a:gd name="connsiteY16" fmla="*/ 48618 h 59385"/>
                  <a:gd name="connsiteX17" fmla="*/ 27649 w 90597"/>
                  <a:gd name="connsiteY17" fmla="*/ 53111 h 59385"/>
                  <a:gd name="connsiteX18" fmla="*/ 28580 w 90597"/>
                  <a:gd name="connsiteY18" fmla="*/ 48618 h 59385"/>
                  <a:gd name="connsiteX19" fmla="*/ 39307 w 90597"/>
                  <a:gd name="connsiteY19" fmla="*/ 0 h 59385"/>
                  <a:gd name="connsiteX20" fmla="*/ 46391 w 90597"/>
                  <a:gd name="connsiteY20" fmla="*/ 162 h 59385"/>
                  <a:gd name="connsiteX21" fmla="*/ 53354 w 90597"/>
                  <a:gd name="connsiteY21" fmla="*/ 0 h 59385"/>
                  <a:gd name="connsiteX22" fmla="*/ 64729 w 90597"/>
                  <a:gd name="connsiteY22" fmla="*/ 48213 h 59385"/>
                  <a:gd name="connsiteX23" fmla="*/ 65742 w 90597"/>
                  <a:gd name="connsiteY23" fmla="*/ 53354 h 59385"/>
                  <a:gd name="connsiteX24" fmla="*/ 66673 w 90597"/>
                  <a:gd name="connsiteY24" fmla="*/ 48213 h 59385"/>
                  <a:gd name="connsiteX25" fmla="*/ 73311 w 90597"/>
                  <a:gd name="connsiteY25" fmla="*/ 19107 h 59385"/>
                  <a:gd name="connsiteX26" fmla="*/ 75902 w 90597"/>
                  <a:gd name="connsiteY26" fmla="*/ 5222 h 59385"/>
                  <a:gd name="connsiteX27" fmla="*/ 73230 w 90597"/>
                  <a:gd name="connsiteY27" fmla="*/ 0 h 59385"/>
                  <a:gd name="connsiteX28" fmla="*/ 82217 w 90597"/>
                  <a:gd name="connsiteY28" fmla="*/ 162 h 59385"/>
                  <a:gd name="connsiteX29" fmla="*/ 90597 w 90597"/>
                  <a:gd name="connsiteY29" fmla="*/ 0 h 59385"/>
                  <a:gd name="connsiteX30" fmla="*/ 82784 w 90597"/>
                  <a:gd name="connsiteY30" fmla="*/ 19714 h 5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97" h="59385">
                    <a:moveTo>
                      <a:pt x="82824" y="19714"/>
                    </a:moveTo>
                    <a:lnTo>
                      <a:pt x="72259" y="59386"/>
                    </a:lnTo>
                    <a:cubicBezTo>
                      <a:pt x="72259" y="59386"/>
                      <a:pt x="69668" y="59224"/>
                      <a:pt x="64446" y="59224"/>
                    </a:cubicBezTo>
                    <a:cubicBezTo>
                      <a:pt x="59224" y="59224"/>
                      <a:pt x="56309" y="59386"/>
                      <a:pt x="56309" y="59386"/>
                    </a:cubicBezTo>
                    <a:lnTo>
                      <a:pt x="45987" y="16152"/>
                    </a:lnTo>
                    <a:cubicBezTo>
                      <a:pt x="45420" y="13480"/>
                      <a:pt x="45136" y="11497"/>
                      <a:pt x="45136" y="11092"/>
                    </a:cubicBezTo>
                    <a:cubicBezTo>
                      <a:pt x="45056" y="11415"/>
                      <a:pt x="44813" y="13237"/>
                      <a:pt x="44205" y="16152"/>
                    </a:cubicBezTo>
                    <a:lnTo>
                      <a:pt x="34571" y="59386"/>
                    </a:lnTo>
                    <a:cubicBezTo>
                      <a:pt x="34571" y="59386"/>
                      <a:pt x="31737" y="59224"/>
                      <a:pt x="26515" y="59224"/>
                    </a:cubicBezTo>
                    <a:cubicBezTo>
                      <a:pt x="21293" y="59224"/>
                      <a:pt x="18217" y="59386"/>
                      <a:pt x="18217" y="59386"/>
                    </a:cubicBezTo>
                    <a:lnTo>
                      <a:pt x="7813" y="19714"/>
                    </a:lnTo>
                    <a:cubicBezTo>
                      <a:pt x="4817" y="7975"/>
                      <a:pt x="3077" y="2996"/>
                      <a:pt x="0" y="0"/>
                    </a:cubicBezTo>
                    <a:cubicBezTo>
                      <a:pt x="0" y="0"/>
                      <a:pt x="3319" y="162"/>
                      <a:pt x="9635" y="162"/>
                    </a:cubicBezTo>
                    <a:cubicBezTo>
                      <a:pt x="16638" y="162"/>
                      <a:pt x="20119" y="0"/>
                      <a:pt x="20119" y="0"/>
                    </a:cubicBezTo>
                    <a:cubicBezTo>
                      <a:pt x="19026" y="729"/>
                      <a:pt x="17447" y="2145"/>
                      <a:pt x="17447" y="5222"/>
                    </a:cubicBezTo>
                    <a:cubicBezTo>
                      <a:pt x="17447" y="8137"/>
                      <a:pt x="18702" y="12873"/>
                      <a:pt x="20119" y="19107"/>
                    </a:cubicBezTo>
                    <a:lnTo>
                      <a:pt x="26920" y="48618"/>
                    </a:lnTo>
                    <a:cubicBezTo>
                      <a:pt x="27325" y="50682"/>
                      <a:pt x="27567" y="52787"/>
                      <a:pt x="27649" y="53111"/>
                    </a:cubicBezTo>
                    <a:cubicBezTo>
                      <a:pt x="27649" y="52869"/>
                      <a:pt x="28053" y="50885"/>
                      <a:pt x="28580" y="48618"/>
                    </a:cubicBezTo>
                    <a:lnTo>
                      <a:pt x="39307" y="0"/>
                    </a:lnTo>
                    <a:cubicBezTo>
                      <a:pt x="39307" y="0"/>
                      <a:pt x="42141" y="162"/>
                      <a:pt x="46391" y="162"/>
                    </a:cubicBezTo>
                    <a:cubicBezTo>
                      <a:pt x="50642" y="162"/>
                      <a:pt x="53354" y="0"/>
                      <a:pt x="53354" y="0"/>
                    </a:cubicBezTo>
                    <a:lnTo>
                      <a:pt x="64729" y="48213"/>
                    </a:lnTo>
                    <a:cubicBezTo>
                      <a:pt x="65215" y="50359"/>
                      <a:pt x="65742" y="53354"/>
                      <a:pt x="65742" y="53354"/>
                    </a:cubicBezTo>
                    <a:cubicBezTo>
                      <a:pt x="65742" y="53354"/>
                      <a:pt x="66065" y="50602"/>
                      <a:pt x="66673" y="48213"/>
                    </a:cubicBezTo>
                    <a:lnTo>
                      <a:pt x="73311" y="19107"/>
                    </a:lnTo>
                    <a:cubicBezTo>
                      <a:pt x="74728" y="12873"/>
                      <a:pt x="75902" y="8137"/>
                      <a:pt x="75902" y="5222"/>
                    </a:cubicBezTo>
                    <a:cubicBezTo>
                      <a:pt x="75902" y="2145"/>
                      <a:pt x="74324" y="729"/>
                      <a:pt x="73230" y="0"/>
                    </a:cubicBezTo>
                    <a:cubicBezTo>
                      <a:pt x="73230" y="0"/>
                      <a:pt x="76469" y="162"/>
                      <a:pt x="82217" y="162"/>
                    </a:cubicBezTo>
                    <a:cubicBezTo>
                      <a:pt x="87966" y="162"/>
                      <a:pt x="90597" y="0"/>
                      <a:pt x="90597" y="0"/>
                    </a:cubicBezTo>
                    <a:cubicBezTo>
                      <a:pt x="87520" y="2996"/>
                      <a:pt x="85861" y="7975"/>
                      <a:pt x="82784" y="1971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39" name="Freeform 142">
                <a:extLst>
                  <a:ext uri="{FF2B5EF4-FFF2-40B4-BE49-F238E27FC236}">
                    <a16:creationId xmlns:a16="http://schemas.microsoft.com/office/drawing/2014/main" id="{422CC084-89C7-335F-C03D-6F1F738B9BE9}"/>
                  </a:ext>
                </a:extLst>
              </p:cNvPr>
              <p:cNvSpPr/>
              <p:nvPr/>
            </p:nvSpPr>
            <p:spPr>
              <a:xfrm>
                <a:off x="7126764" y="3982626"/>
                <a:ext cx="41897" cy="49467"/>
              </a:xfrm>
              <a:custGeom>
                <a:avLst/>
                <a:gdLst>
                  <a:gd name="connsiteX0" fmla="*/ 12225 w 41897"/>
                  <a:gd name="connsiteY0" fmla="*/ 26110 h 49467"/>
                  <a:gd name="connsiteX1" fmla="*/ 25868 w 41897"/>
                  <a:gd name="connsiteY1" fmla="*/ 41817 h 49467"/>
                  <a:gd name="connsiteX2" fmla="*/ 40158 w 41897"/>
                  <a:gd name="connsiteY2" fmla="*/ 36433 h 49467"/>
                  <a:gd name="connsiteX3" fmla="*/ 22103 w 41897"/>
                  <a:gd name="connsiteY3" fmla="*/ 49468 h 49467"/>
                  <a:gd name="connsiteX4" fmla="*/ 0 w 41897"/>
                  <a:gd name="connsiteY4" fmla="*/ 25017 h 49467"/>
                  <a:gd name="connsiteX5" fmla="*/ 21617 w 41897"/>
                  <a:gd name="connsiteY5" fmla="*/ 0 h 49467"/>
                  <a:gd name="connsiteX6" fmla="*/ 41898 w 41897"/>
                  <a:gd name="connsiteY6" fmla="*/ 25260 h 49467"/>
                  <a:gd name="connsiteX7" fmla="*/ 41898 w 41897"/>
                  <a:gd name="connsiteY7" fmla="*/ 26110 h 49467"/>
                  <a:gd name="connsiteX8" fmla="*/ 12225 w 41897"/>
                  <a:gd name="connsiteY8" fmla="*/ 26110 h 49467"/>
                  <a:gd name="connsiteX9" fmla="*/ 21536 w 41897"/>
                  <a:gd name="connsiteY9" fmla="*/ 6234 h 49467"/>
                  <a:gd name="connsiteX10" fmla="*/ 12225 w 41897"/>
                  <a:gd name="connsiteY10" fmla="*/ 20929 h 49467"/>
                  <a:gd name="connsiteX11" fmla="*/ 29997 w 41897"/>
                  <a:gd name="connsiteY11" fmla="*/ 19269 h 49467"/>
                  <a:gd name="connsiteX12" fmla="*/ 21536 w 41897"/>
                  <a:gd name="connsiteY12" fmla="*/ 6234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7" h="49467">
                    <a:moveTo>
                      <a:pt x="12225" y="26110"/>
                    </a:moveTo>
                    <a:cubicBezTo>
                      <a:pt x="12225" y="34409"/>
                      <a:pt x="15788" y="41817"/>
                      <a:pt x="25868" y="41817"/>
                    </a:cubicBezTo>
                    <a:cubicBezTo>
                      <a:pt x="37324" y="41817"/>
                      <a:pt x="40158" y="36433"/>
                      <a:pt x="40158" y="36433"/>
                    </a:cubicBezTo>
                    <a:cubicBezTo>
                      <a:pt x="40158" y="42505"/>
                      <a:pt x="35583" y="49468"/>
                      <a:pt x="22103" y="49468"/>
                    </a:cubicBezTo>
                    <a:cubicBezTo>
                      <a:pt x="11213" y="49468"/>
                      <a:pt x="0" y="43639"/>
                      <a:pt x="0" y="25017"/>
                    </a:cubicBezTo>
                    <a:cubicBezTo>
                      <a:pt x="0" y="8137"/>
                      <a:pt x="8825" y="0"/>
                      <a:pt x="21617" y="0"/>
                    </a:cubicBezTo>
                    <a:cubicBezTo>
                      <a:pt x="40805" y="0"/>
                      <a:pt x="41898" y="15869"/>
                      <a:pt x="41898" y="25260"/>
                    </a:cubicBezTo>
                    <a:lnTo>
                      <a:pt x="41898" y="26110"/>
                    </a:lnTo>
                    <a:lnTo>
                      <a:pt x="12225" y="26110"/>
                    </a:lnTo>
                    <a:close/>
                    <a:moveTo>
                      <a:pt x="21536" y="6234"/>
                    </a:moveTo>
                    <a:cubicBezTo>
                      <a:pt x="16314" y="6234"/>
                      <a:pt x="12306" y="9068"/>
                      <a:pt x="12225" y="20929"/>
                    </a:cubicBezTo>
                    <a:lnTo>
                      <a:pt x="29997" y="19269"/>
                    </a:lnTo>
                    <a:cubicBezTo>
                      <a:pt x="29997" y="13116"/>
                      <a:pt x="29511" y="6234"/>
                      <a:pt x="21536" y="623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0" name="Freeform 143">
                <a:extLst>
                  <a:ext uri="{FF2B5EF4-FFF2-40B4-BE49-F238E27FC236}">
                    <a16:creationId xmlns:a16="http://schemas.microsoft.com/office/drawing/2014/main" id="{E12326E8-C327-4615-F195-A756D7E433AF}"/>
                  </a:ext>
                </a:extLst>
              </p:cNvPr>
              <p:cNvSpPr/>
              <p:nvPr/>
            </p:nvSpPr>
            <p:spPr>
              <a:xfrm>
                <a:off x="7178256" y="3965664"/>
                <a:ext cx="17447" cy="65539"/>
              </a:xfrm>
              <a:custGeom>
                <a:avLst/>
                <a:gdLst>
                  <a:gd name="connsiteX0" fmla="*/ 8744 w 17447"/>
                  <a:gd name="connsiteY0" fmla="*/ 65337 h 65539"/>
                  <a:gd name="connsiteX1" fmla="*/ 0 w 17447"/>
                  <a:gd name="connsiteY1" fmla="*/ 65499 h 65539"/>
                  <a:gd name="connsiteX2" fmla="*/ 729 w 17447"/>
                  <a:gd name="connsiteY2" fmla="*/ 64082 h 65539"/>
                  <a:gd name="connsiteX3" fmla="*/ 2793 w 17447"/>
                  <a:gd name="connsiteY3" fmla="*/ 42870 h 65539"/>
                  <a:gd name="connsiteX4" fmla="*/ 2793 w 17447"/>
                  <a:gd name="connsiteY4" fmla="*/ 23681 h 65539"/>
                  <a:gd name="connsiteX5" fmla="*/ 729 w 17447"/>
                  <a:gd name="connsiteY5" fmla="*/ 3481 h 65539"/>
                  <a:gd name="connsiteX6" fmla="*/ 0 w 17447"/>
                  <a:gd name="connsiteY6" fmla="*/ 2065 h 65539"/>
                  <a:gd name="connsiteX7" fmla="*/ 14897 w 17447"/>
                  <a:gd name="connsiteY7" fmla="*/ 0 h 65539"/>
                  <a:gd name="connsiteX8" fmla="*/ 14654 w 17447"/>
                  <a:gd name="connsiteY8" fmla="*/ 16800 h 65539"/>
                  <a:gd name="connsiteX9" fmla="*/ 14654 w 17447"/>
                  <a:gd name="connsiteY9" fmla="*/ 42910 h 65539"/>
                  <a:gd name="connsiteX10" fmla="*/ 16719 w 17447"/>
                  <a:gd name="connsiteY10" fmla="*/ 64122 h 65539"/>
                  <a:gd name="connsiteX11" fmla="*/ 17448 w 17447"/>
                  <a:gd name="connsiteY11" fmla="*/ 65539 h 65539"/>
                  <a:gd name="connsiteX12" fmla="*/ 8704 w 17447"/>
                  <a:gd name="connsiteY12" fmla="*/ 65377 h 6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7" h="65539">
                    <a:moveTo>
                      <a:pt x="8744" y="65337"/>
                    </a:moveTo>
                    <a:cubicBezTo>
                      <a:pt x="2510" y="65337"/>
                      <a:pt x="0" y="65499"/>
                      <a:pt x="0" y="65499"/>
                    </a:cubicBezTo>
                    <a:lnTo>
                      <a:pt x="729" y="64082"/>
                    </a:lnTo>
                    <a:cubicBezTo>
                      <a:pt x="2227" y="61329"/>
                      <a:pt x="2793" y="59912"/>
                      <a:pt x="2793" y="42870"/>
                    </a:cubicBezTo>
                    <a:lnTo>
                      <a:pt x="2793" y="23681"/>
                    </a:lnTo>
                    <a:cubicBezTo>
                      <a:pt x="2793" y="8784"/>
                      <a:pt x="2227" y="6396"/>
                      <a:pt x="729" y="3481"/>
                    </a:cubicBezTo>
                    <a:lnTo>
                      <a:pt x="0" y="2065"/>
                    </a:lnTo>
                    <a:lnTo>
                      <a:pt x="14897" y="0"/>
                    </a:lnTo>
                    <a:cubicBezTo>
                      <a:pt x="14897" y="0"/>
                      <a:pt x="14654" y="8744"/>
                      <a:pt x="14654" y="16800"/>
                    </a:cubicBezTo>
                    <a:lnTo>
                      <a:pt x="14654" y="42910"/>
                    </a:lnTo>
                    <a:cubicBezTo>
                      <a:pt x="14654" y="59629"/>
                      <a:pt x="15140" y="61208"/>
                      <a:pt x="16719" y="64122"/>
                    </a:cubicBezTo>
                    <a:lnTo>
                      <a:pt x="17448" y="65539"/>
                    </a:lnTo>
                    <a:cubicBezTo>
                      <a:pt x="17448" y="65539"/>
                      <a:pt x="14938" y="65377"/>
                      <a:pt x="8704" y="6537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1" name="Freeform 144">
                <a:extLst>
                  <a:ext uri="{FF2B5EF4-FFF2-40B4-BE49-F238E27FC236}">
                    <a16:creationId xmlns:a16="http://schemas.microsoft.com/office/drawing/2014/main" id="{B3F00E35-7F0C-C1D5-5548-FBC1D3A79F11}"/>
                  </a:ext>
                </a:extLst>
              </p:cNvPr>
              <p:cNvSpPr/>
              <p:nvPr/>
            </p:nvSpPr>
            <p:spPr>
              <a:xfrm>
                <a:off x="7205540" y="3982707"/>
                <a:ext cx="37404" cy="49386"/>
              </a:xfrm>
              <a:custGeom>
                <a:avLst/>
                <a:gdLst>
                  <a:gd name="connsiteX0" fmla="*/ 21131 w 37404"/>
                  <a:gd name="connsiteY0" fmla="*/ 49387 h 49386"/>
                  <a:gd name="connsiteX1" fmla="*/ 0 w 37404"/>
                  <a:gd name="connsiteY1" fmla="*/ 25705 h 49386"/>
                  <a:gd name="connsiteX2" fmla="*/ 22872 w 37404"/>
                  <a:gd name="connsiteY2" fmla="*/ 0 h 49386"/>
                  <a:gd name="connsiteX3" fmla="*/ 36595 w 37404"/>
                  <a:gd name="connsiteY3" fmla="*/ 3238 h 49386"/>
                  <a:gd name="connsiteX4" fmla="*/ 36433 w 37404"/>
                  <a:gd name="connsiteY4" fmla="*/ 8825 h 49386"/>
                  <a:gd name="connsiteX5" fmla="*/ 36595 w 37404"/>
                  <a:gd name="connsiteY5" fmla="*/ 16233 h 49386"/>
                  <a:gd name="connsiteX6" fmla="*/ 24289 w 37404"/>
                  <a:gd name="connsiteY6" fmla="*/ 7165 h 49386"/>
                  <a:gd name="connsiteX7" fmla="*/ 12469 w 37404"/>
                  <a:gd name="connsiteY7" fmla="*/ 24612 h 49386"/>
                  <a:gd name="connsiteX8" fmla="*/ 25179 w 37404"/>
                  <a:gd name="connsiteY8" fmla="*/ 41574 h 49386"/>
                  <a:gd name="connsiteX9" fmla="*/ 37405 w 37404"/>
                  <a:gd name="connsiteY9" fmla="*/ 36190 h 49386"/>
                  <a:gd name="connsiteX10" fmla="*/ 21131 w 37404"/>
                  <a:gd name="connsiteY10" fmla="*/ 49387 h 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4" h="49386">
                    <a:moveTo>
                      <a:pt x="21131" y="49387"/>
                    </a:moveTo>
                    <a:cubicBezTo>
                      <a:pt x="7003" y="49387"/>
                      <a:pt x="0" y="39833"/>
                      <a:pt x="0" y="25705"/>
                    </a:cubicBezTo>
                    <a:cubicBezTo>
                      <a:pt x="0" y="14087"/>
                      <a:pt x="4736" y="0"/>
                      <a:pt x="22872" y="0"/>
                    </a:cubicBezTo>
                    <a:cubicBezTo>
                      <a:pt x="32750" y="0"/>
                      <a:pt x="36595" y="3238"/>
                      <a:pt x="36595" y="3238"/>
                    </a:cubicBezTo>
                    <a:cubicBezTo>
                      <a:pt x="36595" y="3238"/>
                      <a:pt x="36433" y="5060"/>
                      <a:pt x="36433" y="8825"/>
                    </a:cubicBezTo>
                    <a:cubicBezTo>
                      <a:pt x="36433" y="12590"/>
                      <a:pt x="36595" y="16233"/>
                      <a:pt x="36595" y="16233"/>
                    </a:cubicBezTo>
                    <a:cubicBezTo>
                      <a:pt x="32102" y="8663"/>
                      <a:pt x="29106" y="7165"/>
                      <a:pt x="24289" y="7165"/>
                    </a:cubicBezTo>
                    <a:cubicBezTo>
                      <a:pt x="16962" y="7165"/>
                      <a:pt x="12469" y="12468"/>
                      <a:pt x="12469" y="24612"/>
                    </a:cubicBezTo>
                    <a:cubicBezTo>
                      <a:pt x="12469" y="33680"/>
                      <a:pt x="15383" y="41574"/>
                      <a:pt x="25179" y="41574"/>
                    </a:cubicBezTo>
                    <a:cubicBezTo>
                      <a:pt x="34328" y="41574"/>
                      <a:pt x="37405" y="36190"/>
                      <a:pt x="37405" y="36190"/>
                    </a:cubicBezTo>
                    <a:cubicBezTo>
                      <a:pt x="37405" y="42181"/>
                      <a:pt x="33073" y="49387"/>
                      <a:pt x="21131" y="4938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3" name="Freeform 145">
                <a:extLst>
                  <a:ext uri="{FF2B5EF4-FFF2-40B4-BE49-F238E27FC236}">
                    <a16:creationId xmlns:a16="http://schemas.microsoft.com/office/drawing/2014/main" id="{1BCCB6DA-6CBF-DDDF-D082-B0B86179C7D8}"/>
                  </a:ext>
                </a:extLst>
              </p:cNvPr>
              <p:cNvSpPr/>
              <p:nvPr/>
            </p:nvSpPr>
            <p:spPr>
              <a:xfrm>
                <a:off x="7250758" y="3982626"/>
                <a:ext cx="46229" cy="49549"/>
              </a:xfrm>
              <a:custGeom>
                <a:avLst/>
                <a:gdLst>
                  <a:gd name="connsiteX0" fmla="*/ 22710 w 46229"/>
                  <a:gd name="connsiteY0" fmla="*/ 49549 h 49549"/>
                  <a:gd name="connsiteX1" fmla="*/ 0 w 46229"/>
                  <a:gd name="connsiteY1" fmla="*/ 25422 h 49549"/>
                  <a:gd name="connsiteX2" fmla="*/ 23519 w 46229"/>
                  <a:gd name="connsiteY2" fmla="*/ 0 h 49549"/>
                  <a:gd name="connsiteX3" fmla="*/ 46230 w 46229"/>
                  <a:gd name="connsiteY3" fmla="*/ 24005 h 49549"/>
                  <a:gd name="connsiteX4" fmla="*/ 22710 w 46229"/>
                  <a:gd name="connsiteY4" fmla="*/ 49508 h 49549"/>
                  <a:gd name="connsiteX5" fmla="*/ 23034 w 46229"/>
                  <a:gd name="connsiteY5" fmla="*/ 7165 h 49549"/>
                  <a:gd name="connsiteX6" fmla="*/ 12630 w 46229"/>
                  <a:gd name="connsiteY6" fmla="*/ 24936 h 49549"/>
                  <a:gd name="connsiteX7" fmla="*/ 23196 w 46229"/>
                  <a:gd name="connsiteY7" fmla="*/ 42303 h 49549"/>
                  <a:gd name="connsiteX8" fmla="*/ 33599 w 46229"/>
                  <a:gd name="connsiteY8" fmla="*/ 24532 h 49549"/>
                  <a:gd name="connsiteX9" fmla="*/ 23034 w 46229"/>
                  <a:gd name="connsiteY9" fmla="*/ 7165 h 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9" h="49549">
                    <a:moveTo>
                      <a:pt x="22710" y="49549"/>
                    </a:moveTo>
                    <a:cubicBezTo>
                      <a:pt x="7651" y="49549"/>
                      <a:pt x="0" y="39914"/>
                      <a:pt x="0" y="25422"/>
                    </a:cubicBezTo>
                    <a:cubicBezTo>
                      <a:pt x="0" y="13035"/>
                      <a:pt x="5829" y="0"/>
                      <a:pt x="23519" y="0"/>
                    </a:cubicBezTo>
                    <a:cubicBezTo>
                      <a:pt x="38579" y="0"/>
                      <a:pt x="46230" y="9554"/>
                      <a:pt x="46230" y="24005"/>
                    </a:cubicBezTo>
                    <a:cubicBezTo>
                      <a:pt x="46230" y="36393"/>
                      <a:pt x="40400" y="49508"/>
                      <a:pt x="22710" y="49508"/>
                    </a:cubicBezTo>
                    <a:close/>
                    <a:moveTo>
                      <a:pt x="23034" y="7165"/>
                    </a:moveTo>
                    <a:cubicBezTo>
                      <a:pt x="15545" y="7165"/>
                      <a:pt x="12630" y="12995"/>
                      <a:pt x="12630" y="24936"/>
                    </a:cubicBezTo>
                    <a:cubicBezTo>
                      <a:pt x="12630" y="36878"/>
                      <a:pt x="15383" y="42303"/>
                      <a:pt x="23196" y="42303"/>
                    </a:cubicBezTo>
                    <a:cubicBezTo>
                      <a:pt x="31009" y="42303"/>
                      <a:pt x="33599" y="36474"/>
                      <a:pt x="33599" y="24532"/>
                    </a:cubicBezTo>
                    <a:cubicBezTo>
                      <a:pt x="33599" y="12590"/>
                      <a:pt x="30847" y="7165"/>
                      <a:pt x="23034" y="7165"/>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4" name="Freeform 146">
                <a:extLst>
                  <a:ext uri="{FF2B5EF4-FFF2-40B4-BE49-F238E27FC236}">
                    <a16:creationId xmlns:a16="http://schemas.microsoft.com/office/drawing/2014/main" id="{CADFF1AA-6525-3E2C-11D2-4ADBC1F938F0}"/>
                  </a:ext>
                </a:extLst>
              </p:cNvPr>
              <p:cNvSpPr/>
              <p:nvPr/>
            </p:nvSpPr>
            <p:spPr>
              <a:xfrm>
                <a:off x="7306987" y="3982545"/>
                <a:ext cx="74485" cy="48658"/>
              </a:xfrm>
              <a:custGeom>
                <a:avLst/>
                <a:gdLst>
                  <a:gd name="connsiteX0" fmla="*/ 65944 w 74485"/>
                  <a:gd name="connsiteY0" fmla="*/ 48456 h 48658"/>
                  <a:gd name="connsiteX1" fmla="*/ 57200 w 74485"/>
                  <a:gd name="connsiteY1" fmla="*/ 48618 h 48658"/>
                  <a:gd name="connsiteX2" fmla="*/ 57928 w 74485"/>
                  <a:gd name="connsiteY2" fmla="*/ 47201 h 48658"/>
                  <a:gd name="connsiteX3" fmla="*/ 59993 w 74485"/>
                  <a:gd name="connsiteY3" fmla="*/ 26070 h 48658"/>
                  <a:gd name="connsiteX4" fmla="*/ 58414 w 74485"/>
                  <a:gd name="connsiteY4" fmla="*/ 11011 h 48658"/>
                  <a:gd name="connsiteX5" fmla="*/ 51452 w 74485"/>
                  <a:gd name="connsiteY5" fmla="*/ 7692 h 48658"/>
                  <a:gd name="connsiteX6" fmla="*/ 42788 w 74485"/>
                  <a:gd name="connsiteY6" fmla="*/ 12347 h 48658"/>
                  <a:gd name="connsiteX7" fmla="*/ 43274 w 74485"/>
                  <a:gd name="connsiteY7" fmla="*/ 23317 h 48658"/>
                  <a:gd name="connsiteX8" fmla="*/ 43274 w 74485"/>
                  <a:gd name="connsiteY8" fmla="*/ 25989 h 48658"/>
                  <a:gd name="connsiteX9" fmla="*/ 45339 w 74485"/>
                  <a:gd name="connsiteY9" fmla="*/ 47201 h 48658"/>
                  <a:gd name="connsiteX10" fmla="*/ 46068 w 74485"/>
                  <a:gd name="connsiteY10" fmla="*/ 48618 h 48658"/>
                  <a:gd name="connsiteX11" fmla="*/ 37324 w 74485"/>
                  <a:gd name="connsiteY11" fmla="*/ 48456 h 48658"/>
                  <a:gd name="connsiteX12" fmla="*/ 28580 w 74485"/>
                  <a:gd name="connsiteY12" fmla="*/ 48618 h 48658"/>
                  <a:gd name="connsiteX13" fmla="*/ 29308 w 74485"/>
                  <a:gd name="connsiteY13" fmla="*/ 47201 h 48658"/>
                  <a:gd name="connsiteX14" fmla="*/ 31373 w 74485"/>
                  <a:gd name="connsiteY14" fmla="*/ 26070 h 48658"/>
                  <a:gd name="connsiteX15" fmla="*/ 29875 w 74485"/>
                  <a:gd name="connsiteY15" fmla="*/ 11011 h 48658"/>
                  <a:gd name="connsiteX16" fmla="*/ 23074 w 74485"/>
                  <a:gd name="connsiteY16" fmla="*/ 7692 h 48658"/>
                  <a:gd name="connsiteX17" fmla="*/ 14695 w 74485"/>
                  <a:gd name="connsiteY17" fmla="*/ 12185 h 48658"/>
                  <a:gd name="connsiteX18" fmla="*/ 14695 w 74485"/>
                  <a:gd name="connsiteY18" fmla="*/ 25989 h 48658"/>
                  <a:gd name="connsiteX19" fmla="*/ 16759 w 74485"/>
                  <a:gd name="connsiteY19" fmla="*/ 47201 h 48658"/>
                  <a:gd name="connsiteX20" fmla="*/ 17488 w 74485"/>
                  <a:gd name="connsiteY20" fmla="*/ 48618 h 48658"/>
                  <a:gd name="connsiteX21" fmla="*/ 8825 w 74485"/>
                  <a:gd name="connsiteY21" fmla="*/ 48456 h 48658"/>
                  <a:gd name="connsiteX22" fmla="*/ 0 w 74485"/>
                  <a:gd name="connsiteY22" fmla="*/ 48618 h 48658"/>
                  <a:gd name="connsiteX23" fmla="*/ 728 w 74485"/>
                  <a:gd name="connsiteY23" fmla="*/ 47201 h 48658"/>
                  <a:gd name="connsiteX24" fmla="*/ 2793 w 74485"/>
                  <a:gd name="connsiteY24" fmla="*/ 25989 h 48658"/>
                  <a:gd name="connsiteX25" fmla="*/ 2793 w 74485"/>
                  <a:gd name="connsiteY25" fmla="*/ 22993 h 48658"/>
                  <a:gd name="connsiteX26" fmla="*/ 728 w 74485"/>
                  <a:gd name="connsiteY26" fmla="*/ 3886 h 48658"/>
                  <a:gd name="connsiteX27" fmla="*/ 0 w 74485"/>
                  <a:gd name="connsiteY27" fmla="*/ 2469 h 48658"/>
                  <a:gd name="connsiteX28" fmla="*/ 14533 w 74485"/>
                  <a:gd name="connsiteY28" fmla="*/ 405 h 48658"/>
                  <a:gd name="connsiteX29" fmla="*/ 14128 w 74485"/>
                  <a:gd name="connsiteY29" fmla="*/ 11456 h 48658"/>
                  <a:gd name="connsiteX30" fmla="*/ 28337 w 74485"/>
                  <a:gd name="connsiteY30" fmla="*/ 81 h 48658"/>
                  <a:gd name="connsiteX31" fmla="*/ 42303 w 74485"/>
                  <a:gd name="connsiteY31" fmla="*/ 10242 h 48658"/>
                  <a:gd name="connsiteX32" fmla="*/ 56593 w 74485"/>
                  <a:gd name="connsiteY32" fmla="*/ 0 h 48658"/>
                  <a:gd name="connsiteX33" fmla="*/ 69385 w 74485"/>
                  <a:gd name="connsiteY33" fmla="*/ 6072 h 48658"/>
                  <a:gd name="connsiteX34" fmla="*/ 71652 w 74485"/>
                  <a:gd name="connsiteY34" fmla="*/ 23277 h 48658"/>
                  <a:gd name="connsiteX35" fmla="*/ 71652 w 74485"/>
                  <a:gd name="connsiteY35" fmla="*/ 26029 h 48658"/>
                  <a:gd name="connsiteX36" fmla="*/ 73716 w 74485"/>
                  <a:gd name="connsiteY36" fmla="*/ 47242 h 48658"/>
                  <a:gd name="connsiteX37" fmla="*/ 74486 w 74485"/>
                  <a:gd name="connsiteY37" fmla="*/ 48659 h 48658"/>
                  <a:gd name="connsiteX38" fmla="*/ 65742 w 74485"/>
                  <a:gd name="connsiteY38" fmla="*/ 48497 h 4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485" h="48658">
                    <a:moveTo>
                      <a:pt x="65944" y="48456"/>
                    </a:moveTo>
                    <a:cubicBezTo>
                      <a:pt x="59710" y="48456"/>
                      <a:pt x="57200" y="48618"/>
                      <a:pt x="57200" y="48618"/>
                    </a:cubicBezTo>
                    <a:lnTo>
                      <a:pt x="57928" y="47201"/>
                    </a:lnTo>
                    <a:cubicBezTo>
                      <a:pt x="59265" y="44772"/>
                      <a:pt x="59993" y="44205"/>
                      <a:pt x="59993" y="26070"/>
                    </a:cubicBezTo>
                    <a:cubicBezTo>
                      <a:pt x="59993" y="16597"/>
                      <a:pt x="59750" y="13116"/>
                      <a:pt x="58414" y="11011"/>
                    </a:cubicBezTo>
                    <a:cubicBezTo>
                      <a:pt x="57483" y="9432"/>
                      <a:pt x="55743" y="7692"/>
                      <a:pt x="51452" y="7692"/>
                    </a:cubicBezTo>
                    <a:cubicBezTo>
                      <a:pt x="45217" y="7692"/>
                      <a:pt x="43315" y="11092"/>
                      <a:pt x="42788" y="12347"/>
                    </a:cubicBezTo>
                    <a:cubicBezTo>
                      <a:pt x="43113" y="14938"/>
                      <a:pt x="43274" y="18338"/>
                      <a:pt x="43274" y="23317"/>
                    </a:cubicBezTo>
                    <a:lnTo>
                      <a:pt x="43274" y="25989"/>
                    </a:lnTo>
                    <a:cubicBezTo>
                      <a:pt x="43274" y="44125"/>
                      <a:pt x="44044" y="44772"/>
                      <a:pt x="45339" y="47201"/>
                    </a:cubicBezTo>
                    <a:lnTo>
                      <a:pt x="46068" y="48618"/>
                    </a:lnTo>
                    <a:cubicBezTo>
                      <a:pt x="46068" y="48618"/>
                      <a:pt x="43477" y="48456"/>
                      <a:pt x="37324" y="48456"/>
                    </a:cubicBezTo>
                    <a:cubicBezTo>
                      <a:pt x="31170" y="48456"/>
                      <a:pt x="28580" y="48618"/>
                      <a:pt x="28580" y="48618"/>
                    </a:cubicBezTo>
                    <a:lnTo>
                      <a:pt x="29308" y="47201"/>
                    </a:lnTo>
                    <a:cubicBezTo>
                      <a:pt x="30644" y="44772"/>
                      <a:pt x="31373" y="44205"/>
                      <a:pt x="31373" y="26070"/>
                    </a:cubicBezTo>
                    <a:cubicBezTo>
                      <a:pt x="31373" y="16597"/>
                      <a:pt x="31130" y="13116"/>
                      <a:pt x="29875" y="11011"/>
                    </a:cubicBezTo>
                    <a:cubicBezTo>
                      <a:pt x="28863" y="9432"/>
                      <a:pt x="27203" y="7692"/>
                      <a:pt x="23074" y="7692"/>
                    </a:cubicBezTo>
                    <a:cubicBezTo>
                      <a:pt x="15828" y="7692"/>
                      <a:pt x="14695" y="12185"/>
                      <a:pt x="14695" y="12185"/>
                    </a:cubicBezTo>
                    <a:lnTo>
                      <a:pt x="14695" y="25989"/>
                    </a:lnTo>
                    <a:cubicBezTo>
                      <a:pt x="14695" y="44044"/>
                      <a:pt x="15464" y="44772"/>
                      <a:pt x="16759" y="47201"/>
                    </a:cubicBezTo>
                    <a:lnTo>
                      <a:pt x="17488" y="48618"/>
                    </a:lnTo>
                    <a:cubicBezTo>
                      <a:pt x="17488" y="48618"/>
                      <a:pt x="14978" y="48456"/>
                      <a:pt x="8825" y="48456"/>
                    </a:cubicBezTo>
                    <a:cubicBezTo>
                      <a:pt x="2671" y="48456"/>
                      <a:pt x="0" y="48618"/>
                      <a:pt x="0" y="48618"/>
                    </a:cubicBezTo>
                    <a:lnTo>
                      <a:pt x="728" y="47201"/>
                    </a:lnTo>
                    <a:cubicBezTo>
                      <a:pt x="2065" y="44772"/>
                      <a:pt x="2793" y="44125"/>
                      <a:pt x="2793" y="25989"/>
                    </a:cubicBezTo>
                    <a:lnTo>
                      <a:pt x="2793" y="22993"/>
                    </a:lnTo>
                    <a:cubicBezTo>
                      <a:pt x="2793" y="8623"/>
                      <a:pt x="2024" y="6275"/>
                      <a:pt x="728" y="3886"/>
                    </a:cubicBezTo>
                    <a:lnTo>
                      <a:pt x="0" y="2469"/>
                    </a:lnTo>
                    <a:lnTo>
                      <a:pt x="14533" y="405"/>
                    </a:lnTo>
                    <a:lnTo>
                      <a:pt x="14128" y="11456"/>
                    </a:lnTo>
                    <a:cubicBezTo>
                      <a:pt x="16030" y="2550"/>
                      <a:pt x="21860" y="81"/>
                      <a:pt x="28337" y="81"/>
                    </a:cubicBezTo>
                    <a:cubicBezTo>
                      <a:pt x="35745" y="81"/>
                      <a:pt x="40724" y="3077"/>
                      <a:pt x="42303" y="10242"/>
                    </a:cubicBezTo>
                    <a:cubicBezTo>
                      <a:pt x="44529" y="2267"/>
                      <a:pt x="50277" y="0"/>
                      <a:pt x="56593" y="0"/>
                    </a:cubicBezTo>
                    <a:cubicBezTo>
                      <a:pt x="62908" y="0"/>
                      <a:pt x="67239" y="2146"/>
                      <a:pt x="69385" y="6072"/>
                    </a:cubicBezTo>
                    <a:cubicBezTo>
                      <a:pt x="71287" y="9554"/>
                      <a:pt x="71652" y="13561"/>
                      <a:pt x="71652" y="23277"/>
                    </a:cubicBezTo>
                    <a:lnTo>
                      <a:pt x="71652" y="26029"/>
                    </a:lnTo>
                    <a:cubicBezTo>
                      <a:pt x="71652" y="44165"/>
                      <a:pt x="72380" y="44813"/>
                      <a:pt x="73716" y="47242"/>
                    </a:cubicBezTo>
                    <a:lnTo>
                      <a:pt x="74486" y="48659"/>
                    </a:lnTo>
                    <a:cubicBezTo>
                      <a:pt x="74486" y="48659"/>
                      <a:pt x="71976" y="48497"/>
                      <a:pt x="65742" y="4849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5" name="Freeform 147">
                <a:extLst>
                  <a:ext uri="{FF2B5EF4-FFF2-40B4-BE49-F238E27FC236}">
                    <a16:creationId xmlns:a16="http://schemas.microsoft.com/office/drawing/2014/main" id="{8FEB80F8-DFF0-E740-DF15-2BDB97C918FC}"/>
                  </a:ext>
                </a:extLst>
              </p:cNvPr>
              <p:cNvSpPr/>
              <p:nvPr/>
            </p:nvSpPr>
            <p:spPr>
              <a:xfrm>
                <a:off x="7391471" y="3982626"/>
                <a:ext cx="41897" cy="49467"/>
              </a:xfrm>
              <a:custGeom>
                <a:avLst/>
                <a:gdLst>
                  <a:gd name="connsiteX0" fmla="*/ 12225 w 41897"/>
                  <a:gd name="connsiteY0" fmla="*/ 26110 h 49467"/>
                  <a:gd name="connsiteX1" fmla="*/ 25868 w 41897"/>
                  <a:gd name="connsiteY1" fmla="*/ 41817 h 49467"/>
                  <a:gd name="connsiteX2" fmla="*/ 40157 w 41897"/>
                  <a:gd name="connsiteY2" fmla="*/ 36433 h 49467"/>
                  <a:gd name="connsiteX3" fmla="*/ 22103 w 41897"/>
                  <a:gd name="connsiteY3" fmla="*/ 49468 h 49467"/>
                  <a:gd name="connsiteX4" fmla="*/ 0 w 41897"/>
                  <a:gd name="connsiteY4" fmla="*/ 25017 h 49467"/>
                  <a:gd name="connsiteX5" fmla="*/ 21617 w 41897"/>
                  <a:gd name="connsiteY5" fmla="*/ 0 h 49467"/>
                  <a:gd name="connsiteX6" fmla="*/ 41898 w 41897"/>
                  <a:gd name="connsiteY6" fmla="*/ 25260 h 49467"/>
                  <a:gd name="connsiteX7" fmla="*/ 41898 w 41897"/>
                  <a:gd name="connsiteY7" fmla="*/ 26110 h 49467"/>
                  <a:gd name="connsiteX8" fmla="*/ 12225 w 41897"/>
                  <a:gd name="connsiteY8" fmla="*/ 26110 h 49467"/>
                  <a:gd name="connsiteX9" fmla="*/ 21536 w 41897"/>
                  <a:gd name="connsiteY9" fmla="*/ 6234 h 49467"/>
                  <a:gd name="connsiteX10" fmla="*/ 12225 w 41897"/>
                  <a:gd name="connsiteY10" fmla="*/ 20929 h 49467"/>
                  <a:gd name="connsiteX11" fmla="*/ 29997 w 41897"/>
                  <a:gd name="connsiteY11" fmla="*/ 19269 h 49467"/>
                  <a:gd name="connsiteX12" fmla="*/ 21536 w 41897"/>
                  <a:gd name="connsiteY12" fmla="*/ 6234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7" h="49467">
                    <a:moveTo>
                      <a:pt x="12225" y="26110"/>
                    </a:moveTo>
                    <a:cubicBezTo>
                      <a:pt x="12225" y="34409"/>
                      <a:pt x="15788" y="41817"/>
                      <a:pt x="25868" y="41817"/>
                    </a:cubicBezTo>
                    <a:cubicBezTo>
                      <a:pt x="37324" y="41817"/>
                      <a:pt x="40157" y="36433"/>
                      <a:pt x="40157" y="36433"/>
                    </a:cubicBezTo>
                    <a:cubicBezTo>
                      <a:pt x="40157" y="42505"/>
                      <a:pt x="35583" y="49468"/>
                      <a:pt x="22103" y="49468"/>
                    </a:cubicBezTo>
                    <a:cubicBezTo>
                      <a:pt x="11213" y="49468"/>
                      <a:pt x="0" y="43639"/>
                      <a:pt x="0" y="25017"/>
                    </a:cubicBezTo>
                    <a:cubicBezTo>
                      <a:pt x="0" y="8137"/>
                      <a:pt x="8825" y="0"/>
                      <a:pt x="21617" y="0"/>
                    </a:cubicBezTo>
                    <a:cubicBezTo>
                      <a:pt x="40805" y="0"/>
                      <a:pt x="41898" y="15869"/>
                      <a:pt x="41898" y="25260"/>
                    </a:cubicBezTo>
                    <a:lnTo>
                      <a:pt x="41898" y="26110"/>
                    </a:lnTo>
                    <a:lnTo>
                      <a:pt x="12225" y="26110"/>
                    </a:lnTo>
                    <a:close/>
                    <a:moveTo>
                      <a:pt x="21536" y="6234"/>
                    </a:moveTo>
                    <a:cubicBezTo>
                      <a:pt x="16314" y="6234"/>
                      <a:pt x="12306" y="9068"/>
                      <a:pt x="12225" y="20929"/>
                    </a:cubicBezTo>
                    <a:lnTo>
                      <a:pt x="29997" y="19269"/>
                    </a:lnTo>
                    <a:cubicBezTo>
                      <a:pt x="29997" y="13116"/>
                      <a:pt x="29510" y="6234"/>
                      <a:pt x="21536" y="623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6" name="Freeform 148">
                <a:extLst>
                  <a:ext uri="{FF2B5EF4-FFF2-40B4-BE49-F238E27FC236}">
                    <a16:creationId xmlns:a16="http://schemas.microsoft.com/office/drawing/2014/main" id="{2A6E52DA-4B49-3BD1-2B3C-1C468BE2119D}"/>
                  </a:ext>
                </a:extLst>
              </p:cNvPr>
              <p:cNvSpPr/>
              <p:nvPr/>
            </p:nvSpPr>
            <p:spPr>
              <a:xfrm>
                <a:off x="7461584" y="3973558"/>
                <a:ext cx="30685" cy="58373"/>
              </a:xfrm>
              <a:custGeom>
                <a:avLst/>
                <a:gdLst>
                  <a:gd name="connsiteX0" fmla="*/ 18055 w 30685"/>
                  <a:gd name="connsiteY0" fmla="*/ 58374 h 58373"/>
                  <a:gd name="connsiteX1" fmla="*/ 7327 w 30685"/>
                  <a:gd name="connsiteY1" fmla="*/ 53718 h 58373"/>
                  <a:gd name="connsiteX2" fmla="*/ 5182 w 30685"/>
                  <a:gd name="connsiteY2" fmla="*/ 41817 h 58373"/>
                  <a:gd name="connsiteX3" fmla="*/ 5425 w 30685"/>
                  <a:gd name="connsiteY3" fmla="*/ 17123 h 58373"/>
                  <a:gd name="connsiteX4" fmla="*/ 0 w 30685"/>
                  <a:gd name="connsiteY4" fmla="*/ 17123 h 58373"/>
                  <a:gd name="connsiteX5" fmla="*/ 6558 w 30685"/>
                  <a:gd name="connsiteY5" fmla="*/ 9311 h 58373"/>
                  <a:gd name="connsiteX6" fmla="*/ 12144 w 30685"/>
                  <a:gd name="connsiteY6" fmla="*/ 0 h 58373"/>
                  <a:gd name="connsiteX7" fmla="*/ 17123 w 30685"/>
                  <a:gd name="connsiteY7" fmla="*/ 0 h 58373"/>
                  <a:gd name="connsiteX8" fmla="*/ 17123 w 30685"/>
                  <a:gd name="connsiteY8" fmla="*/ 10323 h 58373"/>
                  <a:gd name="connsiteX9" fmla="*/ 22103 w 30685"/>
                  <a:gd name="connsiteY9" fmla="*/ 10323 h 58373"/>
                  <a:gd name="connsiteX10" fmla="*/ 30239 w 30685"/>
                  <a:gd name="connsiteY10" fmla="*/ 9392 h 58373"/>
                  <a:gd name="connsiteX11" fmla="*/ 30159 w 30685"/>
                  <a:gd name="connsiteY11" fmla="*/ 13723 h 58373"/>
                  <a:gd name="connsiteX12" fmla="*/ 30239 w 30685"/>
                  <a:gd name="connsiteY12" fmla="*/ 17974 h 58373"/>
                  <a:gd name="connsiteX13" fmla="*/ 22103 w 30685"/>
                  <a:gd name="connsiteY13" fmla="*/ 17123 h 58373"/>
                  <a:gd name="connsiteX14" fmla="*/ 17123 w 30685"/>
                  <a:gd name="connsiteY14" fmla="*/ 17123 h 58373"/>
                  <a:gd name="connsiteX15" fmla="*/ 17123 w 30685"/>
                  <a:gd name="connsiteY15" fmla="*/ 41898 h 58373"/>
                  <a:gd name="connsiteX16" fmla="*/ 18136 w 30685"/>
                  <a:gd name="connsiteY16" fmla="*/ 48537 h 58373"/>
                  <a:gd name="connsiteX17" fmla="*/ 23884 w 30685"/>
                  <a:gd name="connsiteY17" fmla="*/ 51452 h 58373"/>
                  <a:gd name="connsiteX18" fmla="*/ 30685 w 30685"/>
                  <a:gd name="connsiteY18" fmla="*/ 49023 h 58373"/>
                  <a:gd name="connsiteX19" fmla="*/ 18055 w 30685"/>
                  <a:gd name="connsiteY19" fmla="*/ 58333 h 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85" h="58373">
                    <a:moveTo>
                      <a:pt x="18055" y="58374"/>
                    </a:moveTo>
                    <a:cubicBezTo>
                      <a:pt x="12225" y="58374"/>
                      <a:pt x="9068" y="56309"/>
                      <a:pt x="7327" y="53718"/>
                    </a:cubicBezTo>
                    <a:cubicBezTo>
                      <a:pt x="5749" y="51371"/>
                      <a:pt x="5182" y="47889"/>
                      <a:pt x="5182" y="41817"/>
                    </a:cubicBezTo>
                    <a:cubicBezTo>
                      <a:pt x="5182" y="24289"/>
                      <a:pt x="5425" y="17123"/>
                      <a:pt x="5425" y="17123"/>
                    </a:cubicBezTo>
                    <a:lnTo>
                      <a:pt x="0" y="17123"/>
                    </a:lnTo>
                    <a:cubicBezTo>
                      <a:pt x="0" y="17123"/>
                      <a:pt x="2996" y="14452"/>
                      <a:pt x="6558" y="9311"/>
                    </a:cubicBezTo>
                    <a:cubicBezTo>
                      <a:pt x="10039" y="4250"/>
                      <a:pt x="12144" y="0"/>
                      <a:pt x="12144" y="0"/>
                    </a:cubicBezTo>
                    <a:lnTo>
                      <a:pt x="17123" y="0"/>
                    </a:lnTo>
                    <a:lnTo>
                      <a:pt x="17123" y="10323"/>
                    </a:lnTo>
                    <a:lnTo>
                      <a:pt x="22103" y="10323"/>
                    </a:lnTo>
                    <a:cubicBezTo>
                      <a:pt x="28904" y="10323"/>
                      <a:pt x="30239" y="9392"/>
                      <a:pt x="30239" y="9392"/>
                    </a:cubicBezTo>
                    <a:cubicBezTo>
                      <a:pt x="30239" y="9392"/>
                      <a:pt x="30159" y="10647"/>
                      <a:pt x="30159" y="13723"/>
                    </a:cubicBezTo>
                    <a:cubicBezTo>
                      <a:pt x="30159" y="16800"/>
                      <a:pt x="30239" y="17974"/>
                      <a:pt x="30239" y="17974"/>
                    </a:cubicBezTo>
                    <a:cubicBezTo>
                      <a:pt x="30239" y="17974"/>
                      <a:pt x="28985" y="17123"/>
                      <a:pt x="22103" y="17123"/>
                    </a:cubicBezTo>
                    <a:lnTo>
                      <a:pt x="17123" y="17123"/>
                    </a:lnTo>
                    <a:lnTo>
                      <a:pt x="17123" y="41898"/>
                    </a:lnTo>
                    <a:cubicBezTo>
                      <a:pt x="17123" y="45541"/>
                      <a:pt x="17367" y="47039"/>
                      <a:pt x="18136" y="48537"/>
                    </a:cubicBezTo>
                    <a:cubicBezTo>
                      <a:pt x="19067" y="50359"/>
                      <a:pt x="20726" y="51452"/>
                      <a:pt x="23884" y="51452"/>
                    </a:cubicBezTo>
                    <a:cubicBezTo>
                      <a:pt x="28539" y="51452"/>
                      <a:pt x="30685" y="49023"/>
                      <a:pt x="30685" y="49023"/>
                    </a:cubicBezTo>
                    <a:cubicBezTo>
                      <a:pt x="30685" y="51937"/>
                      <a:pt x="28621" y="58333"/>
                      <a:pt x="18055" y="58333"/>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sp>
            <p:nvSpPr>
              <p:cNvPr id="47" name="Freeform 149">
                <a:extLst>
                  <a:ext uri="{FF2B5EF4-FFF2-40B4-BE49-F238E27FC236}">
                    <a16:creationId xmlns:a16="http://schemas.microsoft.com/office/drawing/2014/main" id="{B4163642-D486-1796-DA97-0C9808C3DD2C}"/>
                  </a:ext>
                </a:extLst>
              </p:cNvPr>
              <p:cNvSpPr/>
              <p:nvPr/>
            </p:nvSpPr>
            <p:spPr>
              <a:xfrm>
                <a:off x="7498503" y="3982626"/>
                <a:ext cx="46229" cy="49549"/>
              </a:xfrm>
              <a:custGeom>
                <a:avLst/>
                <a:gdLst>
                  <a:gd name="connsiteX0" fmla="*/ 22710 w 46229"/>
                  <a:gd name="connsiteY0" fmla="*/ 49549 h 49549"/>
                  <a:gd name="connsiteX1" fmla="*/ 0 w 46229"/>
                  <a:gd name="connsiteY1" fmla="*/ 25422 h 49549"/>
                  <a:gd name="connsiteX2" fmla="*/ 23520 w 46229"/>
                  <a:gd name="connsiteY2" fmla="*/ 0 h 49549"/>
                  <a:gd name="connsiteX3" fmla="*/ 46230 w 46229"/>
                  <a:gd name="connsiteY3" fmla="*/ 24005 h 49549"/>
                  <a:gd name="connsiteX4" fmla="*/ 22710 w 46229"/>
                  <a:gd name="connsiteY4" fmla="*/ 49508 h 49549"/>
                  <a:gd name="connsiteX5" fmla="*/ 23034 w 46229"/>
                  <a:gd name="connsiteY5" fmla="*/ 7165 h 49549"/>
                  <a:gd name="connsiteX6" fmla="*/ 12630 w 46229"/>
                  <a:gd name="connsiteY6" fmla="*/ 24936 h 49549"/>
                  <a:gd name="connsiteX7" fmla="*/ 23196 w 46229"/>
                  <a:gd name="connsiteY7" fmla="*/ 42303 h 49549"/>
                  <a:gd name="connsiteX8" fmla="*/ 33600 w 46229"/>
                  <a:gd name="connsiteY8" fmla="*/ 24532 h 49549"/>
                  <a:gd name="connsiteX9" fmla="*/ 23034 w 46229"/>
                  <a:gd name="connsiteY9" fmla="*/ 7165 h 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9" h="49549">
                    <a:moveTo>
                      <a:pt x="22710" y="49549"/>
                    </a:moveTo>
                    <a:cubicBezTo>
                      <a:pt x="7651" y="49549"/>
                      <a:pt x="0" y="39914"/>
                      <a:pt x="0" y="25422"/>
                    </a:cubicBezTo>
                    <a:cubicBezTo>
                      <a:pt x="0" y="13035"/>
                      <a:pt x="5830" y="0"/>
                      <a:pt x="23520" y="0"/>
                    </a:cubicBezTo>
                    <a:cubicBezTo>
                      <a:pt x="38579" y="0"/>
                      <a:pt x="46230" y="9554"/>
                      <a:pt x="46230" y="24005"/>
                    </a:cubicBezTo>
                    <a:cubicBezTo>
                      <a:pt x="46230" y="36393"/>
                      <a:pt x="40400" y="49508"/>
                      <a:pt x="22710" y="49508"/>
                    </a:cubicBezTo>
                    <a:close/>
                    <a:moveTo>
                      <a:pt x="23034" y="7165"/>
                    </a:moveTo>
                    <a:cubicBezTo>
                      <a:pt x="15545" y="7165"/>
                      <a:pt x="12630" y="12995"/>
                      <a:pt x="12630" y="24936"/>
                    </a:cubicBezTo>
                    <a:cubicBezTo>
                      <a:pt x="12630" y="36878"/>
                      <a:pt x="15383" y="42303"/>
                      <a:pt x="23196" y="42303"/>
                    </a:cubicBezTo>
                    <a:cubicBezTo>
                      <a:pt x="31009" y="42303"/>
                      <a:pt x="33600" y="36474"/>
                      <a:pt x="33600" y="24532"/>
                    </a:cubicBezTo>
                    <a:cubicBezTo>
                      <a:pt x="33600" y="12590"/>
                      <a:pt x="30847" y="7165"/>
                      <a:pt x="23034" y="7165"/>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srgbClr val="004692"/>
                  </a:solidFill>
                  <a:latin typeface="Noto Sans JP" panose="020B0600070205080204" charset="-128"/>
                  <a:ea typeface="Noto Sans JP" panose="020B0600070205080204" charset="-128"/>
                  <a:cs typeface="+mn-cs"/>
                </a:endParaRPr>
              </a:p>
            </p:txBody>
          </p:sp>
        </p:grpSp>
      </p:grpSp>
      <p:pic>
        <p:nvPicPr>
          <p:cNvPr id="48" name="図 47">
            <a:extLst>
              <a:ext uri="{FF2B5EF4-FFF2-40B4-BE49-F238E27FC236}">
                <a16:creationId xmlns:a16="http://schemas.microsoft.com/office/drawing/2014/main" id="{0847F8A2-3A6A-2F56-B185-F04E6178CCCC}"/>
              </a:ext>
            </a:extLst>
          </p:cNvPr>
          <p:cNvPicPr>
            <a:picLocks noChangeAspect="1"/>
          </p:cNvPicPr>
          <p:nvPr/>
        </p:nvPicPr>
        <p:blipFill>
          <a:blip r:embed="rId4"/>
          <a:stretch>
            <a:fillRect/>
          </a:stretch>
        </p:blipFill>
        <p:spPr>
          <a:xfrm>
            <a:off x="4398930" y="9672189"/>
            <a:ext cx="11603070" cy="628737"/>
          </a:xfrm>
          <a:prstGeom prst="rect">
            <a:avLst/>
          </a:prstGeom>
        </p:spPr>
      </p:pic>
      <p:sp>
        <p:nvSpPr>
          <p:cNvPr id="49" name="正方形/長方形 48">
            <a:extLst>
              <a:ext uri="{FF2B5EF4-FFF2-40B4-BE49-F238E27FC236}">
                <a16:creationId xmlns:a16="http://schemas.microsoft.com/office/drawing/2014/main" id="{F862AFDD-D370-FA91-479A-D976EE12E67B}"/>
              </a:ext>
            </a:extLst>
          </p:cNvPr>
          <p:cNvSpPr/>
          <p:nvPr/>
        </p:nvSpPr>
        <p:spPr>
          <a:xfrm>
            <a:off x="3083015" y="1127587"/>
            <a:ext cx="12488660" cy="226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srgbClr val="004692"/>
              </a:solidFill>
              <a:latin typeface="Noto Sans JP" panose="020B0600070205080204" charset="-128"/>
              <a:ea typeface="Noto Sans JP" panose="020B0600070205080204" charset="-128"/>
            </a:endParaRPr>
          </a:p>
        </p:txBody>
      </p:sp>
      <p:sp>
        <p:nvSpPr>
          <p:cNvPr id="14" name="正方形/長方形 13">
            <a:extLst>
              <a:ext uri="{FF2B5EF4-FFF2-40B4-BE49-F238E27FC236}">
                <a16:creationId xmlns:a16="http://schemas.microsoft.com/office/drawing/2014/main" id="{61B9A399-2AC3-BFA1-E7F7-8023E54F2AA5}"/>
              </a:ext>
            </a:extLst>
          </p:cNvPr>
          <p:cNvSpPr/>
          <p:nvPr/>
        </p:nvSpPr>
        <p:spPr>
          <a:xfrm>
            <a:off x="2649813" y="2356694"/>
            <a:ext cx="12988374" cy="6518679"/>
          </a:xfrm>
          <a:prstGeom prst="rect">
            <a:avLst/>
          </a:prstGeom>
          <a:solidFill>
            <a:schemeClr val="accent4">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srgbClr val="004692"/>
              </a:solidFill>
              <a:latin typeface="Noto Sans JP" panose="020B0600070205080204" charset="-128"/>
              <a:ea typeface="Noto Sans JP" panose="020B0600070205080204" charset="-128"/>
            </a:endParaRPr>
          </a:p>
        </p:txBody>
      </p:sp>
      <p:sp>
        <p:nvSpPr>
          <p:cNvPr id="50" name="テキスト ボックス 49">
            <a:extLst>
              <a:ext uri="{FF2B5EF4-FFF2-40B4-BE49-F238E27FC236}">
                <a16:creationId xmlns:a16="http://schemas.microsoft.com/office/drawing/2014/main" id="{00B4105D-0435-6E5C-2BE0-BAB584E3D0AC}"/>
              </a:ext>
            </a:extLst>
          </p:cNvPr>
          <p:cNvSpPr txBox="1"/>
          <p:nvPr/>
        </p:nvSpPr>
        <p:spPr>
          <a:xfrm>
            <a:off x="2801066" y="645230"/>
            <a:ext cx="12596079" cy="646331"/>
          </a:xfrm>
          <a:prstGeom prst="rect">
            <a:avLst/>
          </a:prstGeom>
          <a:noFill/>
        </p:spPr>
        <p:txBody>
          <a:bodyPr wrap="square" rtlCol="0">
            <a:spAutoFit/>
          </a:bodyPr>
          <a:lstStyle/>
          <a:p>
            <a:pPr defTabSz="1371600">
              <a:buClrTx/>
            </a:pPr>
            <a:r>
              <a:rPr kumimoji="1" lang="ja-JP" altLang="en-US" sz="3600" b="1" kern="1200" dirty="0">
                <a:solidFill>
                  <a:prstClr val="black"/>
                </a:solidFill>
                <a:latin typeface="Noto Sans JP" panose="020B0600070205080204" charset="-128"/>
                <a:ea typeface="Noto Sans JP" panose="020B0600070205080204" charset="-128"/>
                <a:cs typeface="+mn-cs"/>
              </a:rPr>
              <a:t>ツーリズムＥＸＰＯジャパン</a:t>
            </a:r>
            <a:r>
              <a:rPr kumimoji="1" lang="en-US" altLang="ja-JP" sz="3600" b="1" kern="1200" dirty="0">
                <a:solidFill>
                  <a:prstClr val="black"/>
                </a:solidFill>
                <a:latin typeface="Noto Sans JP" panose="020B0600070205080204" charset="-128"/>
                <a:ea typeface="Noto Sans JP" panose="020B0600070205080204" charset="-128"/>
                <a:cs typeface="+mn-cs"/>
              </a:rPr>
              <a:t>2023</a:t>
            </a:r>
            <a:r>
              <a:rPr kumimoji="1" lang="ja-JP" altLang="en-US" sz="3600" b="1" kern="1200" dirty="0">
                <a:solidFill>
                  <a:prstClr val="black"/>
                </a:solidFill>
                <a:latin typeface="Noto Sans JP" panose="020B0600070205080204" charset="-128"/>
                <a:ea typeface="Noto Sans JP" panose="020B0600070205080204" charset="-128"/>
                <a:cs typeface="+mn-cs"/>
              </a:rPr>
              <a:t>への参画</a:t>
            </a:r>
            <a:endParaRPr kumimoji="1" lang="en-US" altLang="ja-JP" sz="3600" b="1" kern="1200" dirty="0">
              <a:solidFill>
                <a:prstClr val="black"/>
              </a:solidFill>
              <a:latin typeface="Noto Sans JP" panose="020B0600070205080204" charset="-128"/>
              <a:ea typeface="Noto Sans JP" panose="020B0600070205080204" charset="-128"/>
              <a:cs typeface="+mn-cs"/>
            </a:endParaRPr>
          </a:p>
        </p:txBody>
      </p:sp>
      <p:sp>
        <p:nvSpPr>
          <p:cNvPr id="9" name="テキスト ボックス 8">
            <a:extLst>
              <a:ext uri="{FF2B5EF4-FFF2-40B4-BE49-F238E27FC236}">
                <a16:creationId xmlns:a16="http://schemas.microsoft.com/office/drawing/2014/main" id="{343074EE-D5EC-A110-C9A8-997721CD61FE}"/>
              </a:ext>
            </a:extLst>
          </p:cNvPr>
          <p:cNvSpPr txBox="1"/>
          <p:nvPr/>
        </p:nvSpPr>
        <p:spPr>
          <a:xfrm>
            <a:off x="11009630" y="3381917"/>
            <a:ext cx="4231799" cy="2631490"/>
          </a:xfrm>
          <a:prstGeom prst="rect">
            <a:avLst/>
          </a:prstGeom>
          <a:noFill/>
          <a:ln>
            <a:solidFill>
              <a:schemeClr val="accent6"/>
            </a:solidFill>
          </a:ln>
        </p:spPr>
        <p:txBody>
          <a:bodyPr wrap="square" rtlCol="0">
            <a:spAutoFit/>
          </a:bodyPr>
          <a:lstStyle/>
          <a:p>
            <a:pPr defTabSz="1371600">
              <a:buClrTx/>
            </a:pPr>
            <a:r>
              <a:rPr kumimoji="1" lang="en-US" altLang="ja-JP" sz="1650" u="sng" kern="1200" dirty="0">
                <a:solidFill>
                  <a:srgbClr val="004692"/>
                </a:solidFill>
                <a:latin typeface="Noto Sans JP" panose="020B0600070205080204" charset="-128"/>
                <a:ea typeface="Noto Sans JP" panose="020B0600070205080204" charset="-128"/>
                <a:cs typeface="+mn-cs"/>
              </a:rPr>
              <a:t>Co-hosted by:</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Ministry of Nature, Environment and Tourism (3 officials)</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Mongolian Tourism Organization (2 officials)</a:t>
            </a:r>
          </a:p>
          <a:p>
            <a:pPr defTabSz="1371600">
              <a:buClrTx/>
            </a:pPr>
            <a:r>
              <a:rPr kumimoji="1" lang="en-US" altLang="ja-JP" sz="1650" kern="1200" dirty="0">
                <a:solidFill>
                  <a:srgbClr val="FF0000"/>
                </a:solidFill>
                <a:latin typeface="Noto Sans JP" panose="020B0600070205080204" charset="-128"/>
                <a:ea typeface="Noto Sans JP" panose="020B0600070205080204" charset="-128"/>
                <a:cs typeface="+mn-cs"/>
              </a:rPr>
              <a:t>- South Gobi tourism association (various)</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Embassy of Mongolia in Japan (4 officials)</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JICA (incl. Murayama corp.) (various) </a:t>
            </a:r>
          </a:p>
        </p:txBody>
      </p:sp>
      <p:sp>
        <p:nvSpPr>
          <p:cNvPr id="10" name="正方形/長方形 9">
            <a:extLst>
              <a:ext uri="{FF2B5EF4-FFF2-40B4-BE49-F238E27FC236}">
                <a16:creationId xmlns:a16="http://schemas.microsoft.com/office/drawing/2014/main" id="{684F7D9F-7266-1ACC-C57F-10FFFA4FC86D}"/>
              </a:ext>
            </a:extLst>
          </p:cNvPr>
          <p:cNvSpPr/>
          <p:nvPr/>
        </p:nvSpPr>
        <p:spPr>
          <a:xfrm>
            <a:off x="2806403" y="3225900"/>
            <a:ext cx="7804446" cy="55191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srgbClr val="004692"/>
              </a:solidFill>
              <a:latin typeface="Noto Sans JP" panose="020B0600070205080204" charset="-128"/>
              <a:ea typeface="Noto Sans JP" panose="020B0600070205080204" charset="-128"/>
            </a:endParaRPr>
          </a:p>
        </p:txBody>
      </p:sp>
      <p:sp>
        <p:nvSpPr>
          <p:cNvPr id="11" name="テキスト ボックス 10">
            <a:extLst>
              <a:ext uri="{FF2B5EF4-FFF2-40B4-BE49-F238E27FC236}">
                <a16:creationId xmlns:a16="http://schemas.microsoft.com/office/drawing/2014/main" id="{238F2B38-800C-C49D-2545-29A437AC9C8A}"/>
              </a:ext>
            </a:extLst>
          </p:cNvPr>
          <p:cNvSpPr txBox="1"/>
          <p:nvPr/>
        </p:nvSpPr>
        <p:spPr>
          <a:xfrm>
            <a:off x="5120768" y="2767950"/>
            <a:ext cx="3336170" cy="415498"/>
          </a:xfrm>
          <a:prstGeom prst="rect">
            <a:avLst/>
          </a:prstGeom>
          <a:noFill/>
          <a:ln>
            <a:solidFill>
              <a:schemeClr val="tx1"/>
            </a:solidFill>
          </a:ln>
        </p:spPr>
        <p:txBody>
          <a:bodyPr wrap="none" rtlCol="0">
            <a:spAutoFit/>
          </a:bodyPr>
          <a:lstStyle/>
          <a:p>
            <a:pPr defTabSz="1371600">
              <a:buClrTx/>
            </a:pPr>
            <a:r>
              <a:rPr kumimoji="1" lang="en-US" altLang="ja-JP" sz="2100" kern="1200">
                <a:solidFill>
                  <a:srgbClr val="004692"/>
                </a:solidFill>
                <a:latin typeface="Noto Sans JP" panose="020B0600070205080204" charset="-128"/>
                <a:ea typeface="Noto Sans JP" panose="020B0600070205080204" charset="-128"/>
                <a:cs typeface="+mn-cs"/>
              </a:rPr>
              <a:t>Participants to the Booth</a:t>
            </a:r>
            <a:endParaRPr kumimoji="1" lang="ja-JP" altLang="en-US" sz="2100" kern="1200">
              <a:solidFill>
                <a:srgbClr val="004692"/>
              </a:solidFill>
              <a:latin typeface="Noto Sans JP" panose="020B0600070205080204" charset="-128"/>
              <a:ea typeface="Noto Sans JP" panose="020B0600070205080204" charset="-128"/>
              <a:cs typeface="+mn-cs"/>
            </a:endParaRPr>
          </a:p>
        </p:txBody>
      </p:sp>
      <p:sp>
        <p:nvSpPr>
          <p:cNvPr id="15" name="四角形: 角を丸くする 14">
            <a:extLst>
              <a:ext uri="{FF2B5EF4-FFF2-40B4-BE49-F238E27FC236}">
                <a16:creationId xmlns:a16="http://schemas.microsoft.com/office/drawing/2014/main" id="{77C9AEC4-749B-0703-A62A-ACE8998C74CC}"/>
              </a:ext>
            </a:extLst>
          </p:cNvPr>
          <p:cNvSpPr/>
          <p:nvPr/>
        </p:nvSpPr>
        <p:spPr>
          <a:xfrm>
            <a:off x="5036140" y="2077385"/>
            <a:ext cx="8215721" cy="5534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en-US" altLang="ja-JP" sz="2700" kern="1200">
                <a:solidFill>
                  <a:srgbClr val="004692"/>
                </a:solidFill>
                <a:latin typeface="Noto Sans JP" panose="020B0600070205080204" charset="-128"/>
                <a:ea typeface="Noto Sans JP" panose="020B0600070205080204" charset="-128"/>
              </a:rPr>
              <a:t>MONGOLIA BOOTH (total of 74 participants)</a:t>
            </a:r>
            <a:endParaRPr kumimoji="1" lang="ja-JP" altLang="en-US" sz="2700" kern="1200">
              <a:solidFill>
                <a:srgbClr val="004692"/>
              </a:solidFill>
              <a:latin typeface="Noto Sans JP" panose="020B0600070205080204" charset="-128"/>
              <a:ea typeface="Noto Sans JP" panose="020B0600070205080204" charset="-128"/>
            </a:endParaRPr>
          </a:p>
        </p:txBody>
      </p:sp>
      <p:sp>
        <p:nvSpPr>
          <p:cNvPr id="16" name="テキスト ボックス 15">
            <a:extLst>
              <a:ext uri="{FF2B5EF4-FFF2-40B4-BE49-F238E27FC236}">
                <a16:creationId xmlns:a16="http://schemas.microsoft.com/office/drawing/2014/main" id="{2EF464B9-EA32-EF82-7CF9-37C883C3A7EF}"/>
              </a:ext>
            </a:extLst>
          </p:cNvPr>
          <p:cNvSpPr txBox="1"/>
          <p:nvPr/>
        </p:nvSpPr>
        <p:spPr>
          <a:xfrm>
            <a:off x="11013141" y="6149317"/>
            <a:ext cx="4228287" cy="1361911"/>
          </a:xfrm>
          <a:prstGeom prst="rect">
            <a:avLst/>
          </a:prstGeom>
          <a:noFill/>
          <a:ln>
            <a:solidFill>
              <a:srgbClr val="7030A0"/>
            </a:solidFill>
          </a:ln>
        </p:spPr>
        <p:txBody>
          <a:bodyPr wrap="square" rtlCol="0">
            <a:spAutoFit/>
          </a:bodyPr>
          <a:lstStyle/>
          <a:p>
            <a:pPr defTabSz="1371600">
              <a:buClrTx/>
            </a:pPr>
            <a:r>
              <a:rPr kumimoji="1" lang="en-US" altLang="ja-JP" sz="1650" u="sng" kern="1200">
                <a:solidFill>
                  <a:srgbClr val="004692"/>
                </a:solidFill>
                <a:latin typeface="Noto Sans JP" panose="020B0600070205080204" charset="-128"/>
                <a:ea typeface="Noto Sans JP" panose="020B0600070205080204" charset="-128"/>
                <a:cs typeface="+mn-cs"/>
              </a:rPr>
              <a:t>Special Thanks to:</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MIAT</a:t>
            </a:r>
            <a:r>
              <a:rPr kumimoji="1" lang="ja-JP" altLang="en-US" sz="1650" kern="1200">
                <a:solidFill>
                  <a:srgbClr val="004692"/>
                </a:solidFill>
                <a:latin typeface="Noto Sans JP" panose="020B0600070205080204" charset="-128"/>
                <a:ea typeface="Noto Sans JP" panose="020B0600070205080204" charset="-128"/>
                <a:cs typeface="+mn-cs"/>
              </a:rPr>
              <a:t> </a:t>
            </a:r>
            <a:r>
              <a:rPr kumimoji="1" lang="en-US" altLang="ja-JP" sz="1650" kern="1200">
                <a:solidFill>
                  <a:srgbClr val="004692"/>
                </a:solidFill>
                <a:latin typeface="Noto Sans JP" panose="020B0600070205080204" charset="-128"/>
                <a:ea typeface="Noto Sans JP" panose="020B0600070205080204" charset="-128"/>
                <a:cs typeface="+mn-cs"/>
              </a:rPr>
              <a:t>Mongolian Airlines </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South Gobi provincial government</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Ulaanbaatar Theatre</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Wayo</a:t>
            </a:r>
            <a:r>
              <a:rPr kumimoji="1" lang="en-US" altLang="ja-JP" sz="1650" kern="1200">
                <a:solidFill>
                  <a:srgbClr val="004692"/>
                </a:solidFill>
                <a:latin typeface="Noto Sans JP" panose="020B0600070205080204" charset="-128"/>
                <a:ea typeface="Noto Sans JP" panose="020B0600070205080204" charset="-128"/>
                <a:cs typeface="+mn-cs"/>
              </a:rPr>
              <a:t> Earth LLC</a:t>
            </a:r>
          </a:p>
        </p:txBody>
      </p:sp>
      <p:sp>
        <p:nvSpPr>
          <p:cNvPr id="17" name="正方形/長方形 16">
            <a:extLst>
              <a:ext uri="{FF2B5EF4-FFF2-40B4-BE49-F238E27FC236}">
                <a16:creationId xmlns:a16="http://schemas.microsoft.com/office/drawing/2014/main" id="{44DE9E4A-2B5C-02F7-3F93-230EF18390CB}"/>
              </a:ext>
            </a:extLst>
          </p:cNvPr>
          <p:cNvSpPr/>
          <p:nvPr/>
        </p:nvSpPr>
        <p:spPr>
          <a:xfrm>
            <a:off x="10792635" y="3228656"/>
            <a:ext cx="4660422" cy="50944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srgbClr val="004692"/>
              </a:solidFill>
              <a:latin typeface="Noto Sans JP" panose="020B0600070205080204" charset="-128"/>
              <a:ea typeface="Noto Sans JP" panose="020B0600070205080204" charset="-128"/>
            </a:endParaRPr>
          </a:p>
        </p:txBody>
      </p:sp>
      <p:sp>
        <p:nvSpPr>
          <p:cNvPr id="18" name="テキスト ボックス 17">
            <a:extLst>
              <a:ext uri="{FF2B5EF4-FFF2-40B4-BE49-F238E27FC236}">
                <a16:creationId xmlns:a16="http://schemas.microsoft.com/office/drawing/2014/main" id="{0339A1B1-7357-FE07-7B92-167C334D9568}"/>
              </a:ext>
            </a:extLst>
          </p:cNvPr>
          <p:cNvSpPr txBox="1"/>
          <p:nvPr/>
        </p:nvSpPr>
        <p:spPr>
          <a:xfrm>
            <a:off x="12013589" y="2766990"/>
            <a:ext cx="2400016" cy="415498"/>
          </a:xfrm>
          <a:prstGeom prst="rect">
            <a:avLst/>
          </a:prstGeom>
          <a:noFill/>
          <a:ln>
            <a:solidFill>
              <a:schemeClr val="tx1"/>
            </a:solidFill>
          </a:ln>
        </p:spPr>
        <p:txBody>
          <a:bodyPr wrap="none" rtlCol="0">
            <a:spAutoFit/>
          </a:bodyPr>
          <a:lstStyle/>
          <a:p>
            <a:pPr defTabSz="1371600">
              <a:buClrTx/>
            </a:pPr>
            <a:r>
              <a:rPr kumimoji="1" lang="en-US" altLang="ja-JP" sz="2100" kern="1200">
                <a:solidFill>
                  <a:srgbClr val="004692"/>
                </a:solidFill>
                <a:latin typeface="Noto Sans JP" panose="020B0600070205080204" charset="-128"/>
                <a:ea typeface="Noto Sans JP" panose="020B0600070205080204" charset="-128"/>
                <a:cs typeface="+mn-cs"/>
              </a:rPr>
              <a:t>Host to the Booth</a:t>
            </a:r>
            <a:endParaRPr kumimoji="1" lang="ja-JP" altLang="en-US" sz="2100" kern="1200">
              <a:solidFill>
                <a:srgbClr val="004692"/>
              </a:solidFill>
              <a:latin typeface="Noto Sans JP" panose="020B0600070205080204" charset="-128"/>
              <a:ea typeface="Noto Sans JP" panose="020B0600070205080204" charset="-128"/>
              <a:cs typeface="+mn-cs"/>
            </a:endParaRPr>
          </a:p>
        </p:txBody>
      </p:sp>
      <p:sp>
        <p:nvSpPr>
          <p:cNvPr id="20" name="テキスト ボックス 19">
            <a:extLst>
              <a:ext uri="{FF2B5EF4-FFF2-40B4-BE49-F238E27FC236}">
                <a16:creationId xmlns:a16="http://schemas.microsoft.com/office/drawing/2014/main" id="{30DB7F6F-30B6-AD35-4A80-12B3D4FFA45C}"/>
              </a:ext>
            </a:extLst>
          </p:cNvPr>
          <p:cNvSpPr txBox="1"/>
          <p:nvPr/>
        </p:nvSpPr>
        <p:spPr>
          <a:xfrm>
            <a:off x="6180502" y="3286197"/>
            <a:ext cx="4430348" cy="4154984"/>
          </a:xfrm>
          <a:prstGeom prst="rect">
            <a:avLst/>
          </a:prstGeom>
          <a:noFill/>
        </p:spPr>
        <p:txBody>
          <a:bodyPr wrap="square">
            <a:spAutoFit/>
          </a:bodyPr>
          <a:lstStyle/>
          <a:p>
            <a:pPr defTabSz="1371600">
              <a:buClrTx/>
            </a:pPr>
            <a:r>
              <a:rPr kumimoji="1" lang="en-US" altLang="ja-JP" sz="1650" u="sng" kern="1200" dirty="0">
                <a:solidFill>
                  <a:srgbClr val="004692"/>
                </a:solidFill>
                <a:latin typeface="Noto Sans JP" panose="020B0600070205080204" charset="-128"/>
                <a:ea typeface="Noto Sans JP" panose="020B0600070205080204" charset="-128"/>
                <a:cs typeface="+mn-cs"/>
              </a:rPr>
              <a:t>3 performers (UB Ensemble):</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Mr. Bat-</a:t>
            </a:r>
            <a:r>
              <a:rPr kumimoji="1" lang="en-US" altLang="ja-JP" sz="1650" kern="1200" dirty="0" err="1">
                <a:solidFill>
                  <a:srgbClr val="004692"/>
                </a:solidFill>
                <a:latin typeface="Noto Sans JP" panose="020B0600070205080204" charset="-128"/>
                <a:ea typeface="Noto Sans JP" panose="020B0600070205080204" charset="-128"/>
                <a:cs typeface="+mn-cs"/>
              </a:rPr>
              <a:t>Ulzii</a:t>
            </a:r>
            <a:r>
              <a:rPr kumimoji="1" lang="en-US" altLang="ja-JP" sz="1650" kern="1200" dirty="0">
                <a:solidFill>
                  <a:srgbClr val="004692"/>
                </a:solidFill>
                <a:latin typeface="Noto Sans JP" panose="020B0600070205080204" charset="-128"/>
                <a:ea typeface="Noto Sans JP" panose="020B0600070205080204" charset="-128"/>
                <a:cs typeface="+mn-cs"/>
              </a:rPr>
              <a:t> </a:t>
            </a:r>
            <a:r>
              <a:rPr kumimoji="1" lang="en-US" altLang="ja-JP" sz="1650" kern="1200" dirty="0" err="1">
                <a:solidFill>
                  <a:srgbClr val="004692"/>
                </a:solidFill>
                <a:latin typeface="Noto Sans JP" panose="020B0600070205080204" charset="-128"/>
                <a:ea typeface="Noto Sans JP" panose="020B0600070205080204" charset="-128"/>
                <a:cs typeface="+mn-cs"/>
              </a:rPr>
              <a:t>Ganbat</a:t>
            </a:r>
            <a:endParaRPr kumimoji="1" lang="en-US" altLang="ja-JP" sz="1650" kern="1200" dirty="0">
              <a:solidFill>
                <a:srgbClr val="004692"/>
              </a:solidFill>
              <a:latin typeface="Noto Sans JP" panose="020B0600070205080204" charset="-128"/>
              <a:ea typeface="Noto Sans JP" panose="020B0600070205080204" charset="-128"/>
              <a:cs typeface="+mn-cs"/>
            </a:endParaRP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Ms. </a:t>
            </a:r>
            <a:r>
              <a:rPr kumimoji="1" lang="en-US" altLang="ja-JP" sz="1650" kern="1200" dirty="0" err="1">
                <a:solidFill>
                  <a:srgbClr val="004692"/>
                </a:solidFill>
                <a:latin typeface="Noto Sans JP" panose="020B0600070205080204" charset="-128"/>
                <a:ea typeface="Noto Sans JP" panose="020B0600070205080204" charset="-128"/>
                <a:cs typeface="+mn-cs"/>
              </a:rPr>
              <a:t>Norovbanzad</a:t>
            </a:r>
            <a:r>
              <a:rPr kumimoji="1" lang="en-US" altLang="ja-JP" sz="1650" kern="1200" dirty="0">
                <a:solidFill>
                  <a:srgbClr val="004692"/>
                </a:solidFill>
                <a:latin typeface="Noto Sans JP" panose="020B0600070205080204" charset="-128"/>
                <a:ea typeface="Noto Sans JP" panose="020B0600070205080204" charset="-128"/>
                <a:cs typeface="+mn-cs"/>
              </a:rPr>
              <a:t> </a:t>
            </a:r>
            <a:r>
              <a:rPr kumimoji="1" lang="en-US" altLang="ja-JP" sz="1650" kern="1200" dirty="0" err="1">
                <a:solidFill>
                  <a:srgbClr val="004692"/>
                </a:solidFill>
                <a:latin typeface="Noto Sans JP" panose="020B0600070205080204" charset="-128"/>
                <a:ea typeface="Noto Sans JP" panose="020B0600070205080204" charset="-128"/>
                <a:cs typeface="+mn-cs"/>
              </a:rPr>
              <a:t>Bayambasuren</a:t>
            </a:r>
            <a:endParaRPr kumimoji="1" lang="en-US" altLang="ja-JP" sz="1650" kern="1200" dirty="0">
              <a:solidFill>
                <a:srgbClr val="004692"/>
              </a:solidFill>
              <a:latin typeface="Noto Sans JP" panose="020B0600070205080204" charset="-128"/>
              <a:ea typeface="Noto Sans JP" panose="020B0600070205080204" charset="-128"/>
              <a:cs typeface="+mn-cs"/>
            </a:endParaRP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Ms. </a:t>
            </a:r>
            <a:r>
              <a:rPr kumimoji="1" lang="en-US" altLang="ja-JP" sz="1650" kern="1200" dirty="0" err="1">
                <a:solidFill>
                  <a:srgbClr val="004692"/>
                </a:solidFill>
                <a:latin typeface="Noto Sans JP" panose="020B0600070205080204" charset="-128"/>
                <a:ea typeface="Noto Sans JP" panose="020B0600070205080204" charset="-128"/>
                <a:cs typeface="+mn-cs"/>
              </a:rPr>
              <a:t>Ankhchimeg</a:t>
            </a:r>
            <a:r>
              <a:rPr kumimoji="1" lang="en-US" altLang="ja-JP" sz="1650" kern="1200" dirty="0">
                <a:solidFill>
                  <a:srgbClr val="004692"/>
                </a:solidFill>
                <a:latin typeface="Noto Sans JP" panose="020B0600070205080204" charset="-128"/>
                <a:ea typeface="Noto Sans JP" panose="020B0600070205080204" charset="-128"/>
                <a:cs typeface="+mn-cs"/>
              </a:rPr>
              <a:t> </a:t>
            </a:r>
            <a:r>
              <a:rPr kumimoji="1" lang="en-US" altLang="ja-JP" sz="1650" kern="1200" dirty="0" err="1">
                <a:solidFill>
                  <a:srgbClr val="004692"/>
                </a:solidFill>
                <a:latin typeface="Noto Sans JP" panose="020B0600070205080204" charset="-128"/>
                <a:ea typeface="Noto Sans JP" panose="020B0600070205080204" charset="-128"/>
                <a:cs typeface="+mn-cs"/>
              </a:rPr>
              <a:t>Oyunbaatar</a:t>
            </a:r>
            <a:endParaRPr kumimoji="1" lang="en-US" altLang="ja-JP" sz="1650" kern="1200" dirty="0">
              <a:solidFill>
                <a:srgbClr val="004692"/>
              </a:solidFill>
              <a:latin typeface="Noto Sans JP" panose="020B0600070205080204" charset="-128"/>
              <a:ea typeface="Noto Sans JP" panose="020B0600070205080204" charset="-128"/>
              <a:cs typeface="+mn-cs"/>
            </a:endParaRPr>
          </a:p>
          <a:p>
            <a:pPr defTabSz="1371600">
              <a:buClrTx/>
            </a:pPr>
            <a:endParaRPr kumimoji="1" lang="en-US" altLang="ja-JP" sz="1650" kern="1200" dirty="0">
              <a:solidFill>
                <a:srgbClr val="004692"/>
              </a:solidFill>
              <a:latin typeface="Noto Sans JP" panose="020B0600070205080204" charset="-128"/>
              <a:ea typeface="Noto Sans JP" panose="020B0600070205080204" charset="-128"/>
              <a:cs typeface="+mn-cs"/>
            </a:endParaRPr>
          </a:p>
          <a:p>
            <a:pPr defTabSz="1371600">
              <a:buClrTx/>
            </a:pPr>
            <a:r>
              <a:rPr kumimoji="1" lang="en-US" altLang="ja-JP" sz="1650" u="sng" kern="1200" dirty="0">
                <a:solidFill>
                  <a:srgbClr val="004692"/>
                </a:solidFill>
                <a:latin typeface="Noto Sans JP" panose="020B0600070205080204" charset="-128"/>
                <a:ea typeface="Noto Sans JP" panose="020B0600070205080204" charset="-128"/>
                <a:cs typeface="+mn-cs"/>
              </a:rPr>
              <a:t>25 representatives from South Gobi province:</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- 10 tourist camp site representatives</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- 7 South Gobi provincial government officials (incl. provincial council chairperson) </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- 5 South Gobi provincial council members</a:t>
            </a:r>
          </a:p>
          <a:p>
            <a:pPr defTabSz="1371600">
              <a:buClrTx/>
            </a:pPr>
            <a:r>
              <a:rPr kumimoji="1" lang="en-US" altLang="ja-JP" sz="1650" kern="1200" dirty="0">
                <a:solidFill>
                  <a:srgbClr val="004692"/>
                </a:solidFill>
                <a:latin typeface="Noto Sans JP" panose="020B0600070205080204" charset="-128"/>
                <a:ea typeface="Noto Sans JP" panose="020B0600070205080204" charset="-128"/>
                <a:cs typeface="+mn-cs"/>
              </a:rPr>
              <a:t>- 3 South Gobi tourism association members</a:t>
            </a:r>
          </a:p>
          <a:p>
            <a:pPr defTabSz="1371600">
              <a:buClrTx/>
            </a:pPr>
            <a:endParaRPr kumimoji="1" lang="en-US" altLang="ja-JP" sz="1650" kern="1200" dirty="0">
              <a:solidFill>
                <a:srgbClr val="004692"/>
              </a:solidFill>
              <a:latin typeface="Noto Sans JP" panose="020B0600070205080204" charset="-128"/>
              <a:ea typeface="Noto Sans JP" panose="020B0600070205080204" charset="-128"/>
              <a:cs typeface="+mn-cs"/>
            </a:endParaRPr>
          </a:p>
          <a:p>
            <a:pPr defTabSz="1371600">
              <a:buClrTx/>
            </a:pPr>
            <a:r>
              <a:rPr kumimoji="1" lang="en-US" altLang="ja-JP" sz="1650" u="sng" kern="1200" dirty="0">
                <a:solidFill>
                  <a:srgbClr val="004692"/>
                </a:solidFill>
                <a:latin typeface="Noto Sans JP" panose="020B0600070205080204" charset="-128"/>
                <a:ea typeface="Noto Sans JP" panose="020B0600070205080204" charset="-128"/>
                <a:cs typeface="+mn-cs"/>
              </a:rPr>
              <a:t>1 official from UB city tourism department</a:t>
            </a:r>
          </a:p>
        </p:txBody>
      </p:sp>
      <p:sp>
        <p:nvSpPr>
          <p:cNvPr id="8" name="テキスト ボックス 7">
            <a:extLst>
              <a:ext uri="{FF2B5EF4-FFF2-40B4-BE49-F238E27FC236}">
                <a16:creationId xmlns:a16="http://schemas.microsoft.com/office/drawing/2014/main" id="{264F6B77-B9F9-FBAA-CED5-14296B3BBC4B}"/>
              </a:ext>
            </a:extLst>
          </p:cNvPr>
          <p:cNvSpPr txBox="1"/>
          <p:nvPr/>
        </p:nvSpPr>
        <p:spPr>
          <a:xfrm>
            <a:off x="2834943" y="3282785"/>
            <a:ext cx="3234333" cy="5424562"/>
          </a:xfrm>
          <a:prstGeom prst="rect">
            <a:avLst/>
          </a:prstGeom>
          <a:noFill/>
        </p:spPr>
        <p:txBody>
          <a:bodyPr wrap="square">
            <a:spAutoFit/>
          </a:bodyPr>
          <a:lstStyle/>
          <a:p>
            <a:pPr defTabSz="1371600">
              <a:buClrTx/>
            </a:pPr>
            <a:r>
              <a:rPr kumimoji="1" lang="en-US" altLang="ja-JP" sz="1650" u="sng" kern="1200">
                <a:solidFill>
                  <a:srgbClr val="004692"/>
                </a:solidFill>
                <a:latin typeface="Noto Sans JP" panose="020B0600070205080204" charset="-128"/>
                <a:ea typeface="Noto Sans JP" panose="020B0600070205080204" charset="-128"/>
                <a:cs typeface="+mn-cs"/>
              </a:rPr>
              <a:t>11 tour companies:</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Amicus travel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Altan</a:t>
            </a:r>
            <a:r>
              <a:rPr kumimoji="1" lang="en-US" altLang="ja-JP" sz="1650" kern="1200">
                <a:solidFill>
                  <a:srgbClr val="004692"/>
                </a:solidFill>
                <a:latin typeface="Noto Sans JP" panose="020B0600070205080204" charset="-128"/>
                <a:ea typeface="Noto Sans JP" panose="020B0600070205080204" charset="-128"/>
                <a:cs typeface="+mn-cs"/>
              </a:rPr>
              <a:t> tour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Best nomadic travel</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Iris tour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Jamo</a:t>
            </a:r>
            <a:r>
              <a:rPr kumimoji="1" lang="en-US" altLang="ja-JP" sz="1650" kern="1200">
                <a:solidFill>
                  <a:srgbClr val="004692"/>
                </a:solidFill>
                <a:latin typeface="Noto Sans JP" panose="020B0600070205080204" charset="-128"/>
                <a:ea typeface="Noto Sans JP" panose="020B0600070205080204" charset="-128"/>
                <a:cs typeface="+mn-cs"/>
              </a:rPr>
              <a:t> ground travel</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Jiguur</a:t>
            </a:r>
            <a:r>
              <a:rPr kumimoji="1" lang="en-US" altLang="ja-JP" sz="1650" kern="1200">
                <a:solidFill>
                  <a:srgbClr val="004692"/>
                </a:solidFill>
                <a:latin typeface="Noto Sans JP" panose="020B0600070205080204" charset="-128"/>
                <a:ea typeface="Noto Sans JP" panose="020B0600070205080204" charset="-128"/>
                <a:cs typeface="+mn-cs"/>
              </a:rPr>
              <a:t>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Juulchin</a:t>
            </a:r>
            <a:r>
              <a:rPr kumimoji="1" lang="en-US" altLang="ja-JP" sz="1650" kern="1200">
                <a:solidFill>
                  <a:srgbClr val="004692"/>
                </a:solidFill>
                <a:latin typeface="Noto Sans JP" panose="020B0600070205080204" charset="-128"/>
                <a:ea typeface="Noto Sans JP" panose="020B0600070205080204" charset="-128"/>
                <a:cs typeface="+mn-cs"/>
              </a:rPr>
              <a:t>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Let’s travel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New </a:t>
            </a:r>
            <a:r>
              <a:rPr kumimoji="1" lang="en-US" altLang="ja-JP" sz="1650" kern="1200" err="1">
                <a:solidFill>
                  <a:srgbClr val="004692"/>
                </a:solidFill>
                <a:latin typeface="Noto Sans JP" panose="020B0600070205080204" charset="-128"/>
                <a:ea typeface="Noto Sans JP" panose="020B0600070205080204" charset="-128"/>
                <a:cs typeface="+mn-cs"/>
              </a:rPr>
              <a:t>Juulchin</a:t>
            </a:r>
            <a:r>
              <a:rPr kumimoji="1" lang="en-US" altLang="ja-JP" sz="1650" kern="1200">
                <a:solidFill>
                  <a:srgbClr val="004692"/>
                </a:solidFill>
                <a:latin typeface="Noto Sans JP" panose="020B0600070205080204" charset="-128"/>
                <a:ea typeface="Noto Sans JP" panose="020B0600070205080204" charset="-128"/>
                <a:cs typeface="+mn-cs"/>
              </a:rPr>
              <a:t> tours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Shine </a:t>
            </a:r>
            <a:r>
              <a:rPr kumimoji="1" lang="en-US" altLang="ja-JP" sz="1650" kern="1200" err="1">
                <a:solidFill>
                  <a:srgbClr val="004692"/>
                </a:solidFill>
                <a:latin typeface="Noto Sans JP" panose="020B0600070205080204" charset="-128"/>
                <a:ea typeface="Noto Sans JP" panose="020B0600070205080204" charset="-128"/>
                <a:cs typeface="+mn-cs"/>
              </a:rPr>
              <a:t>zuuch</a:t>
            </a:r>
            <a:r>
              <a:rPr kumimoji="1" lang="en-US" altLang="ja-JP" sz="1650" kern="1200">
                <a:solidFill>
                  <a:srgbClr val="004692"/>
                </a:solidFill>
                <a:latin typeface="Noto Sans JP" panose="020B0600070205080204" charset="-128"/>
                <a:ea typeface="Noto Sans JP" panose="020B0600070205080204" charset="-128"/>
                <a:cs typeface="+mn-cs"/>
              </a:rPr>
              <a:t> travel</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Wayo</a:t>
            </a:r>
            <a:r>
              <a:rPr kumimoji="1" lang="en-US" altLang="ja-JP" sz="1650" kern="1200">
                <a:solidFill>
                  <a:srgbClr val="004692"/>
                </a:solidFill>
                <a:latin typeface="Noto Sans JP" panose="020B0600070205080204" charset="-128"/>
                <a:ea typeface="Noto Sans JP" panose="020B0600070205080204" charset="-128"/>
                <a:cs typeface="+mn-cs"/>
              </a:rPr>
              <a:t> Earth LLC</a:t>
            </a:r>
          </a:p>
          <a:p>
            <a:pPr defTabSz="1371600">
              <a:buClrTx/>
            </a:pPr>
            <a:endParaRPr kumimoji="1" lang="en-US" altLang="ja-JP" sz="1650" kern="1200">
              <a:solidFill>
                <a:srgbClr val="004692"/>
              </a:solidFill>
              <a:latin typeface="Noto Sans JP" panose="020B0600070205080204" charset="-128"/>
              <a:ea typeface="Noto Sans JP" panose="020B0600070205080204" charset="-128"/>
              <a:cs typeface="+mn-cs"/>
            </a:endParaRPr>
          </a:p>
          <a:p>
            <a:pPr defTabSz="1371600">
              <a:buClrTx/>
            </a:pPr>
            <a:r>
              <a:rPr kumimoji="1" lang="en-US" altLang="ja-JP" sz="1650" u="sng" kern="1200">
                <a:solidFill>
                  <a:srgbClr val="004692"/>
                </a:solidFill>
                <a:latin typeface="Noto Sans JP" panose="020B0600070205080204" charset="-128"/>
                <a:ea typeface="Noto Sans JP" panose="020B0600070205080204" charset="-128"/>
                <a:cs typeface="+mn-cs"/>
              </a:rPr>
              <a:t>2 airlines and 1 hotel:</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Hunnu</a:t>
            </a:r>
            <a:r>
              <a:rPr kumimoji="1" lang="en-US" altLang="ja-JP" sz="1650" kern="1200">
                <a:solidFill>
                  <a:srgbClr val="004692"/>
                </a:solidFill>
                <a:latin typeface="Noto Sans JP" panose="020B0600070205080204" charset="-128"/>
                <a:ea typeface="Noto Sans JP" panose="020B0600070205080204" charset="-128"/>
                <a:cs typeface="+mn-cs"/>
              </a:rPr>
              <a:t> air</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MIAT Mongolian Airlines</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Flower hotel</a:t>
            </a:r>
          </a:p>
          <a:p>
            <a:pPr defTabSz="1371600">
              <a:buClrTx/>
            </a:pPr>
            <a:endParaRPr kumimoji="1" lang="en-US" altLang="ja-JP" sz="1650" kern="1200">
              <a:solidFill>
                <a:srgbClr val="004692"/>
              </a:solidFill>
              <a:latin typeface="Noto Sans JP" panose="020B0600070205080204" charset="-128"/>
              <a:ea typeface="Noto Sans JP" panose="020B0600070205080204" charset="-128"/>
              <a:cs typeface="+mn-cs"/>
            </a:endParaRPr>
          </a:p>
          <a:p>
            <a:pPr defTabSz="1371600">
              <a:buClrTx/>
            </a:pPr>
            <a:r>
              <a:rPr kumimoji="1" lang="en-US" altLang="ja-JP" sz="1650" u="sng" kern="1200">
                <a:solidFill>
                  <a:srgbClr val="004692"/>
                </a:solidFill>
                <a:latin typeface="Noto Sans JP" panose="020B0600070205080204" charset="-128"/>
                <a:ea typeface="Noto Sans JP" panose="020B0600070205080204" charset="-128"/>
                <a:cs typeface="+mn-cs"/>
              </a:rPr>
              <a:t>2 actors (</a:t>
            </a:r>
            <a:r>
              <a:rPr kumimoji="1" lang="en-US" altLang="ja-JP" sz="1650" u="sng" kern="1200" err="1">
                <a:solidFill>
                  <a:srgbClr val="004692"/>
                </a:solidFill>
                <a:latin typeface="Noto Sans JP" panose="020B0600070205080204" charset="-128"/>
                <a:ea typeface="Noto Sans JP" panose="020B0600070205080204" charset="-128"/>
                <a:cs typeface="+mn-cs"/>
              </a:rPr>
              <a:t>Wayo</a:t>
            </a:r>
            <a:r>
              <a:rPr kumimoji="1" lang="en-US" altLang="ja-JP" sz="1650" u="sng" kern="1200">
                <a:solidFill>
                  <a:srgbClr val="004692"/>
                </a:solidFill>
                <a:latin typeface="Noto Sans JP" panose="020B0600070205080204" charset="-128"/>
                <a:ea typeface="Noto Sans JP" panose="020B0600070205080204" charset="-128"/>
                <a:cs typeface="+mn-cs"/>
              </a:rPr>
              <a:t> Earth LLC):</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Mr. </a:t>
            </a:r>
            <a:r>
              <a:rPr kumimoji="1" lang="en-US" altLang="ja-JP" sz="1650" kern="1200" err="1">
                <a:solidFill>
                  <a:srgbClr val="004692"/>
                </a:solidFill>
                <a:latin typeface="Noto Sans JP" panose="020B0600070205080204" charset="-128"/>
                <a:ea typeface="Noto Sans JP" panose="020B0600070205080204" charset="-128"/>
                <a:cs typeface="+mn-cs"/>
              </a:rPr>
              <a:t>Barslkhagva</a:t>
            </a:r>
            <a:r>
              <a:rPr kumimoji="1" lang="en-US" altLang="ja-JP" sz="1650" kern="1200">
                <a:solidFill>
                  <a:srgbClr val="004692"/>
                </a:solidFill>
                <a:latin typeface="Noto Sans JP" panose="020B0600070205080204" charset="-128"/>
                <a:ea typeface="Noto Sans JP" panose="020B0600070205080204" charset="-128"/>
                <a:cs typeface="+mn-cs"/>
              </a:rPr>
              <a:t> Batbold</a:t>
            </a:r>
          </a:p>
          <a:p>
            <a:pPr defTabSz="1371600">
              <a:buClrTx/>
            </a:pPr>
            <a:r>
              <a:rPr kumimoji="1" lang="en-US" altLang="ja-JP" sz="1650" kern="1200">
                <a:solidFill>
                  <a:srgbClr val="004692"/>
                </a:solidFill>
                <a:latin typeface="Noto Sans JP" panose="020B0600070205080204" charset="-128"/>
                <a:ea typeface="Noto Sans JP" panose="020B0600070205080204" charset="-128"/>
                <a:cs typeface="+mn-cs"/>
              </a:rPr>
              <a:t>- Mr. </a:t>
            </a:r>
            <a:r>
              <a:rPr kumimoji="1" lang="en-US" altLang="ja-JP" sz="1650" kern="1200" err="1">
                <a:solidFill>
                  <a:srgbClr val="004692"/>
                </a:solidFill>
                <a:latin typeface="Noto Sans JP" panose="020B0600070205080204" charset="-128"/>
                <a:ea typeface="Noto Sans JP" panose="020B0600070205080204" charset="-128"/>
                <a:cs typeface="+mn-cs"/>
              </a:rPr>
              <a:t>Tsaschikher</a:t>
            </a:r>
            <a:r>
              <a:rPr kumimoji="1" lang="en-US" altLang="ja-JP" sz="1650" kern="1200">
                <a:solidFill>
                  <a:srgbClr val="004692"/>
                </a:solidFill>
                <a:latin typeface="Noto Sans JP" panose="020B0600070205080204" charset="-128"/>
                <a:ea typeface="Noto Sans JP" panose="020B0600070205080204" charset="-128"/>
                <a:cs typeface="+mn-cs"/>
              </a:rPr>
              <a:t> </a:t>
            </a:r>
            <a:r>
              <a:rPr kumimoji="1" lang="en-US" altLang="ja-JP" sz="1650" kern="1200" err="1">
                <a:solidFill>
                  <a:srgbClr val="004692"/>
                </a:solidFill>
                <a:latin typeface="Noto Sans JP" panose="020B0600070205080204" charset="-128"/>
                <a:ea typeface="Noto Sans JP" panose="020B0600070205080204" charset="-128"/>
                <a:cs typeface="+mn-cs"/>
              </a:rPr>
              <a:t>Khatanzoring</a:t>
            </a:r>
            <a:endParaRPr kumimoji="1" lang="en-US" altLang="ja-JP" sz="1650" kern="1200">
              <a:solidFill>
                <a:srgbClr val="004692"/>
              </a:solidFill>
              <a:latin typeface="Noto Sans JP" panose="020B0600070205080204" charset="-128"/>
              <a:ea typeface="Noto Sans JP" panose="020B0600070205080204" charset="-128"/>
              <a:cs typeface="+mn-cs"/>
            </a:endParaRPr>
          </a:p>
        </p:txBody>
      </p:sp>
    </p:spTree>
    <p:extLst>
      <p:ext uri="{BB962C8B-B14F-4D97-AF65-F5344CB8AC3E}">
        <p14:creationId xmlns:p14="http://schemas.microsoft.com/office/powerpoint/2010/main" val="307413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F898289-0CBF-30A0-AAC3-FDD02F96DF2E}"/>
              </a:ext>
            </a:extLst>
          </p:cNvPr>
          <p:cNvSpPr txBox="1"/>
          <p:nvPr/>
        </p:nvSpPr>
        <p:spPr>
          <a:xfrm>
            <a:off x="2452799" y="1384698"/>
            <a:ext cx="3478837" cy="301942"/>
          </a:xfrm>
          <a:prstGeom prst="rect">
            <a:avLst/>
          </a:prstGeom>
          <a:noFill/>
        </p:spPr>
        <p:txBody>
          <a:bodyPr wrap="none" rtlCol="0">
            <a:spAutoFit/>
          </a:bodyPr>
          <a:lstStyle>
            <a:defPPr>
              <a:defRPr kern="0"/>
            </a:defPPr>
            <a:lvl1pPr>
              <a:defRPr kumimoji="1" sz="1100">
                <a:latin typeface="BIZ UDPゴシック" panose="020B0400000000000000" pitchFamily="50" charset="-128"/>
                <a:ea typeface="BIZ UDPゴシック" panose="020B0400000000000000" pitchFamily="50" charset="-128"/>
              </a:defRPr>
            </a:lvl1pPr>
          </a:lstStyle>
          <a:p>
            <a:pPr defTabSz="1371600">
              <a:lnSpc>
                <a:spcPts val="1938"/>
              </a:lnSpc>
              <a:buClrTx/>
            </a:pPr>
            <a:r>
              <a:rPr lang="en-US" altLang="ja-JP" sz="1454" i="1" kern="1200">
                <a:solidFill>
                  <a:prstClr val="white"/>
                </a:solidFill>
                <a:cs typeface="+mn-cs"/>
              </a:rPr>
              <a:t>&lt; Schematic Design on tender&gt;</a:t>
            </a:r>
          </a:p>
        </p:txBody>
      </p:sp>
      <p:pic>
        <p:nvPicPr>
          <p:cNvPr id="3" name="図 2">
            <a:extLst>
              <a:ext uri="{FF2B5EF4-FFF2-40B4-BE49-F238E27FC236}">
                <a16:creationId xmlns:a16="http://schemas.microsoft.com/office/drawing/2014/main" id="{3B917EDB-BD25-C90D-2EAA-9EB22282EF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1662"/>
            <a:ext cx="13716000" cy="1882938"/>
          </a:xfrm>
          <a:prstGeom prst="rect">
            <a:avLst/>
          </a:prstGeom>
        </p:spPr>
      </p:pic>
      <p:grpSp>
        <p:nvGrpSpPr>
          <p:cNvPr id="5" name="Graphic 2">
            <a:extLst>
              <a:ext uri="{FF2B5EF4-FFF2-40B4-BE49-F238E27FC236}">
                <a16:creationId xmlns:a16="http://schemas.microsoft.com/office/drawing/2014/main" id="{06D56A32-911C-F5B5-2966-09E6206D6D7B}"/>
              </a:ext>
            </a:extLst>
          </p:cNvPr>
          <p:cNvGrpSpPr/>
          <p:nvPr/>
        </p:nvGrpSpPr>
        <p:grpSpPr>
          <a:xfrm>
            <a:off x="13573681" y="8947065"/>
            <a:ext cx="2142014" cy="431016"/>
            <a:chOff x="6396159" y="3965664"/>
            <a:chExt cx="1214315" cy="244344"/>
          </a:xfrm>
          <a:solidFill>
            <a:srgbClr val="231F20"/>
          </a:solidFill>
        </p:grpSpPr>
        <p:sp>
          <p:nvSpPr>
            <p:cNvPr id="6" name="Freeform 113">
              <a:extLst>
                <a:ext uri="{FF2B5EF4-FFF2-40B4-BE49-F238E27FC236}">
                  <a16:creationId xmlns:a16="http://schemas.microsoft.com/office/drawing/2014/main" id="{6693D9E9-65C4-2386-EAD4-F2D24E20328E}"/>
                </a:ext>
              </a:extLst>
            </p:cNvPr>
            <p:cNvSpPr/>
            <p:nvPr/>
          </p:nvSpPr>
          <p:spPr>
            <a:xfrm>
              <a:off x="6596500" y="4069863"/>
              <a:ext cx="147027" cy="140146"/>
            </a:xfrm>
            <a:custGeom>
              <a:avLst/>
              <a:gdLst>
                <a:gd name="connsiteX0" fmla="*/ 127232 w 147027"/>
                <a:gd name="connsiteY0" fmla="*/ 18986 h 140146"/>
                <a:gd name="connsiteX1" fmla="*/ 73109 w 147027"/>
                <a:gd name="connsiteY1" fmla="*/ 0 h 140146"/>
                <a:gd name="connsiteX2" fmla="*/ 19714 w 147027"/>
                <a:gd name="connsiteY2" fmla="*/ 19107 h 140146"/>
                <a:gd name="connsiteX3" fmla="*/ 0 w 147027"/>
                <a:gd name="connsiteY3" fmla="*/ 70073 h 140146"/>
                <a:gd name="connsiteX4" fmla="*/ 19714 w 147027"/>
                <a:gd name="connsiteY4" fmla="*/ 121039 h 140146"/>
                <a:gd name="connsiteX5" fmla="*/ 73109 w 147027"/>
                <a:gd name="connsiteY5" fmla="*/ 140146 h 140146"/>
                <a:gd name="connsiteX6" fmla="*/ 127232 w 147027"/>
                <a:gd name="connsiteY6" fmla="*/ 121161 h 140146"/>
                <a:gd name="connsiteX7" fmla="*/ 147028 w 147027"/>
                <a:gd name="connsiteY7" fmla="*/ 70073 h 140146"/>
                <a:gd name="connsiteX8" fmla="*/ 127232 w 147027"/>
                <a:gd name="connsiteY8" fmla="*/ 18986 h 140146"/>
                <a:gd name="connsiteX9" fmla="*/ 105089 w 147027"/>
                <a:gd name="connsiteY9" fmla="*/ 101729 h 140146"/>
                <a:gd name="connsiteX10" fmla="*/ 73109 w 147027"/>
                <a:gd name="connsiteY10" fmla="*/ 110878 h 140146"/>
                <a:gd name="connsiteX11" fmla="*/ 41412 w 147027"/>
                <a:gd name="connsiteY11" fmla="*/ 101729 h 140146"/>
                <a:gd name="connsiteX12" fmla="*/ 32263 w 147027"/>
                <a:gd name="connsiteY12" fmla="*/ 70033 h 140146"/>
                <a:gd name="connsiteX13" fmla="*/ 41412 w 147027"/>
                <a:gd name="connsiteY13" fmla="*/ 38336 h 140146"/>
                <a:gd name="connsiteX14" fmla="*/ 73109 w 147027"/>
                <a:gd name="connsiteY14" fmla="*/ 29187 h 140146"/>
                <a:gd name="connsiteX15" fmla="*/ 105089 w 147027"/>
                <a:gd name="connsiteY15" fmla="*/ 38336 h 140146"/>
                <a:gd name="connsiteX16" fmla="*/ 114522 w 147027"/>
                <a:gd name="connsiteY16" fmla="*/ 70033 h 140146"/>
                <a:gd name="connsiteX17" fmla="*/ 105089 w 147027"/>
                <a:gd name="connsiteY17" fmla="*/ 101729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27" h="140146">
                  <a:moveTo>
                    <a:pt x="127232" y="18986"/>
                  </a:moveTo>
                  <a:cubicBezTo>
                    <a:pt x="114035" y="6315"/>
                    <a:pt x="95981" y="0"/>
                    <a:pt x="73109" y="0"/>
                  </a:cubicBezTo>
                  <a:cubicBezTo>
                    <a:pt x="50237" y="0"/>
                    <a:pt x="32830" y="6356"/>
                    <a:pt x="19714" y="19107"/>
                  </a:cubicBezTo>
                  <a:cubicBezTo>
                    <a:pt x="6598" y="31818"/>
                    <a:pt x="0" y="48820"/>
                    <a:pt x="0" y="70073"/>
                  </a:cubicBezTo>
                  <a:cubicBezTo>
                    <a:pt x="0" y="91326"/>
                    <a:pt x="6558" y="108328"/>
                    <a:pt x="19714" y="121039"/>
                  </a:cubicBezTo>
                  <a:cubicBezTo>
                    <a:pt x="32830" y="133750"/>
                    <a:pt x="50642" y="140146"/>
                    <a:pt x="73109" y="140146"/>
                  </a:cubicBezTo>
                  <a:cubicBezTo>
                    <a:pt x="95576" y="140146"/>
                    <a:pt x="114035" y="133831"/>
                    <a:pt x="127232" y="121161"/>
                  </a:cubicBezTo>
                  <a:cubicBezTo>
                    <a:pt x="140429" y="108490"/>
                    <a:pt x="147028" y="91488"/>
                    <a:pt x="147028" y="70073"/>
                  </a:cubicBezTo>
                  <a:cubicBezTo>
                    <a:pt x="147028" y="48659"/>
                    <a:pt x="140429" y="31656"/>
                    <a:pt x="127232" y="18986"/>
                  </a:cubicBezTo>
                  <a:close/>
                  <a:moveTo>
                    <a:pt x="105089" y="101729"/>
                  </a:moveTo>
                  <a:cubicBezTo>
                    <a:pt x="98815" y="107842"/>
                    <a:pt x="88128" y="110878"/>
                    <a:pt x="73109" y="110878"/>
                  </a:cubicBezTo>
                  <a:cubicBezTo>
                    <a:pt x="58090" y="110878"/>
                    <a:pt x="47525" y="107842"/>
                    <a:pt x="41412" y="101729"/>
                  </a:cubicBezTo>
                  <a:cubicBezTo>
                    <a:pt x="35340" y="95657"/>
                    <a:pt x="32263" y="85092"/>
                    <a:pt x="32263" y="70033"/>
                  </a:cubicBezTo>
                  <a:cubicBezTo>
                    <a:pt x="32263" y="54974"/>
                    <a:pt x="35300" y="44448"/>
                    <a:pt x="41412" y="38336"/>
                  </a:cubicBezTo>
                  <a:cubicBezTo>
                    <a:pt x="47525" y="32264"/>
                    <a:pt x="58050" y="29187"/>
                    <a:pt x="73109" y="29187"/>
                  </a:cubicBezTo>
                  <a:cubicBezTo>
                    <a:pt x="88168" y="29187"/>
                    <a:pt x="98815" y="32223"/>
                    <a:pt x="105089" y="38336"/>
                  </a:cubicBezTo>
                  <a:cubicBezTo>
                    <a:pt x="111404" y="44448"/>
                    <a:pt x="114522" y="54974"/>
                    <a:pt x="114522" y="70033"/>
                  </a:cubicBezTo>
                  <a:cubicBezTo>
                    <a:pt x="114522" y="85092"/>
                    <a:pt x="111364" y="95617"/>
                    <a:pt x="105089" y="101729"/>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8" name="Freeform 114">
              <a:extLst>
                <a:ext uri="{FF2B5EF4-FFF2-40B4-BE49-F238E27FC236}">
                  <a16:creationId xmlns:a16="http://schemas.microsoft.com/office/drawing/2014/main" id="{790B5119-7B99-0578-5FC6-41A5D91B178C}"/>
                </a:ext>
              </a:extLst>
            </p:cNvPr>
            <p:cNvSpPr/>
            <p:nvPr/>
          </p:nvSpPr>
          <p:spPr>
            <a:xfrm>
              <a:off x="7089805" y="4069863"/>
              <a:ext cx="147027" cy="140146"/>
            </a:xfrm>
            <a:custGeom>
              <a:avLst/>
              <a:gdLst>
                <a:gd name="connsiteX0" fmla="*/ 127233 w 147027"/>
                <a:gd name="connsiteY0" fmla="*/ 18986 h 140146"/>
                <a:gd name="connsiteX1" fmla="*/ 73109 w 147027"/>
                <a:gd name="connsiteY1" fmla="*/ 0 h 140146"/>
                <a:gd name="connsiteX2" fmla="*/ 19714 w 147027"/>
                <a:gd name="connsiteY2" fmla="*/ 19107 h 140146"/>
                <a:gd name="connsiteX3" fmla="*/ 0 w 147027"/>
                <a:gd name="connsiteY3" fmla="*/ 70073 h 140146"/>
                <a:gd name="connsiteX4" fmla="*/ 19714 w 147027"/>
                <a:gd name="connsiteY4" fmla="*/ 121039 h 140146"/>
                <a:gd name="connsiteX5" fmla="*/ 73109 w 147027"/>
                <a:gd name="connsiteY5" fmla="*/ 140146 h 140146"/>
                <a:gd name="connsiteX6" fmla="*/ 127233 w 147027"/>
                <a:gd name="connsiteY6" fmla="*/ 121161 h 140146"/>
                <a:gd name="connsiteX7" fmla="*/ 147028 w 147027"/>
                <a:gd name="connsiteY7" fmla="*/ 70073 h 140146"/>
                <a:gd name="connsiteX8" fmla="*/ 127233 w 147027"/>
                <a:gd name="connsiteY8" fmla="*/ 18986 h 140146"/>
                <a:gd name="connsiteX9" fmla="*/ 105089 w 147027"/>
                <a:gd name="connsiteY9" fmla="*/ 101729 h 140146"/>
                <a:gd name="connsiteX10" fmla="*/ 73109 w 147027"/>
                <a:gd name="connsiteY10" fmla="*/ 110878 h 140146"/>
                <a:gd name="connsiteX11" fmla="*/ 41412 w 147027"/>
                <a:gd name="connsiteY11" fmla="*/ 101729 h 140146"/>
                <a:gd name="connsiteX12" fmla="*/ 32263 w 147027"/>
                <a:gd name="connsiteY12" fmla="*/ 70033 h 140146"/>
                <a:gd name="connsiteX13" fmla="*/ 41412 w 147027"/>
                <a:gd name="connsiteY13" fmla="*/ 38336 h 140146"/>
                <a:gd name="connsiteX14" fmla="*/ 73109 w 147027"/>
                <a:gd name="connsiteY14" fmla="*/ 29187 h 140146"/>
                <a:gd name="connsiteX15" fmla="*/ 105089 w 147027"/>
                <a:gd name="connsiteY15" fmla="*/ 38336 h 140146"/>
                <a:gd name="connsiteX16" fmla="*/ 114522 w 147027"/>
                <a:gd name="connsiteY16" fmla="*/ 70033 h 140146"/>
                <a:gd name="connsiteX17" fmla="*/ 105089 w 147027"/>
                <a:gd name="connsiteY17" fmla="*/ 101729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27" h="140146">
                  <a:moveTo>
                    <a:pt x="127233" y="18986"/>
                  </a:moveTo>
                  <a:cubicBezTo>
                    <a:pt x="114036" y="6315"/>
                    <a:pt x="95981" y="0"/>
                    <a:pt x="73109" y="0"/>
                  </a:cubicBezTo>
                  <a:cubicBezTo>
                    <a:pt x="50237" y="0"/>
                    <a:pt x="32830" y="6356"/>
                    <a:pt x="19714" y="19107"/>
                  </a:cubicBezTo>
                  <a:cubicBezTo>
                    <a:pt x="6598" y="31818"/>
                    <a:pt x="0" y="48820"/>
                    <a:pt x="0" y="70073"/>
                  </a:cubicBezTo>
                  <a:cubicBezTo>
                    <a:pt x="0" y="91326"/>
                    <a:pt x="6558" y="108328"/>
                    <a:pt x="19714" y="121039"/>
                  </a:cubicBezTo>
                  <a:cubicBezTo>
                    <a:pt x="32830" y="133750"/>
                    <a:pt x="50642" y="140146"/>
                    <a:pt x="73109" y="140146"/>
                  </a:cubicBezTo>
                  <a:cubicBezTo>
                    <a:pt x="95576" y="140146"/>
                    <a:pt x="114036" y="133831"/>
                    <a:pt x="127233" y="121161"/>
                  </a:cubicBezTo>
                  <a:cubicBezTo>
                    <a:pt x="140429" y="108490"/>
                    <a:pt x="147028" y="91488"/>
                    <a:pt x="147028" y="70073"/>
                  </a:cubicBezTo>
                  <a:cubicBezTo>
                    <a:pt x="147028" y="48659"/>
                    <a:pt x="140429" y="31656"/>
                    <a:pt x="127233" y="18986"/>
                  </a:cubicBezTo>
                  <a:close/>
                  <a:moveTo>
                    <a:pt x="105089" y="101729"/>
                  </a:moveTo>
                  <a:cubicBezTo>
                    <a:pt x="98815" y="107842"/>
                    <a:pt x="88128" y="110878"/>
                    <a:pt x="73109" y="110878"/>
                  </a:cubicBezTo>
                  <a:cubicBezTo>
                    <a:pt x="58090" y="110878"/>
                    <a:pt x="47525" y="107842"/>
                    <a:pt x="41412" y="101729"/>
                  </a:cubicBezTo>
                  <a:cubicBezTo>
                    <a:pt x="35340" y="95657"/>
                    <a:pt x="32263" y="85092"/>
                    <a:pt x="32263" y="70033"/>
                  </a:cubicBezTo>
                  <a:cubicBezTo>
                    <a:pt x="32263" y="54974"/>
                    <a:pt x="35300" y="44448"/>
                    <a:pt x="41412" y="38336"/>
                  </a:cubicBezTo>
                  <a:cubicBezTo>
                    <a:pt x="47525" y="32264"/>
                    <a:pt x="58050" y="29187"/>
                    <a:pt x="73109" y="29187"/>
                  </a:cubicBezTo>
                  <a:cubicBezTo>
                    <a:pt x="88168" y="29187"/>
                    <a:pt x="98815" y="32223"/>
                    <a:pt x="105089" y="38336"/>
                  </a:cubicBezTo>
                  <a:cubicBezTo>
                    <a:pt x="111404" y="44448"/>
                    <a:pt x="114522" y="54974"/>
                    <a:pt x="114522" y="70033"/>
                  </a:cubicBezTo>
                  <a:cubicBezTo>
                    <a:pt x="114522" y="85092"/>
                    <a:pt x="111364" y="95617"/>
                    <a:pt x="105089" y="101729"/>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0" name="Freeform 115">
              <a:extLst>
                <a:ext uri="{FF2B5EF4-FFF2-40B4-BE49-F238E27FC236}">
                  <a16:creationId xmlns:a16="http://schemas.microsoft.com/office/drawing/2014/main" id="{6D60C7B6-8104-46CE-7470-F08DD936C2FF}"/>
                </a:ext>
              </a:extLst>
            </p:cNvPr>
            <p:cNvSpPr/>
            <p:nvPr/>
          </p:nvSpPr>
          <p:spPr>
            <a:xfrm>
              <a:off x="6762271" y="4072009"/>
              <a:ext cx="140146" cy="136016"/>
            </a:xfrm>
            <a:custGeom>
              <a:avLst/>
              <a:gdLst>
                <a:gd name="connsiteX0" fmla="*/ 135612 w 140146"/>
                <a:gd name="connsiteY0" fmla="*/ 26556 h 136016"/>
                <a:gd name="connsiteX1" fmla="*/ 135612 w 140146"/>
                <a:gd name="connsiteY1" fmla="*/ 109340 h 136016"/>
                <a:gd name="connsiteX2" fmla="*/ 140106 w 140146"/>
                <a:gd name="connsiteY2" fmla="*/ 135976 h 136016"/>
                <a:gd name="connsiteX3" fmla="*/ 103146 w 140146"/>
                <a:gd name="connsiteY3" fmla="*/ 135976 h 136016"/>
                <a:gd name="connsiteX4" fmla="*/ 52990 w 140146"/>
                <a:gd name="connsiteY4" fmla="*/ 71004 h 136016"/>
                <a:gd name="connsiteX5" fmla="*/ 35745 w 140146"/>
                <a:gd name="connsiteY5" fmla="*/ 45420 h 136016"/>
                <a:gd name="connsiteX6" fmla="*/ 33721 w 140146"/>
                <a:gd name="connsiteY6" fmla="*/ 45420 h 136016"/>
                <a:gd name="connsiteX7" fmla="*/ 34935 w 140146"/>
                <a:gd name="connsiteY7" fmla="*/ 70397 h 136016"/>
                <a:gd name="connsiteX8" fmla="*/ 34935 w 140146"/>
                <a:gd name="connsiteY8" fmla="*/ 109421 h 136016"/>
                <a:gd name="connsiteX9" fmla="*/ 39429 w 140146"/>
                <a:gd name="connsiteY9" fmla="*/ 136017 h 136016"/>
                <a:gd name="connsiteX10" fmla="*/ 0 w 140146"/>
                <a:gd name="connsiteY10" fmla="*/ 136017 h 136016"/>
                <a:gd name="connsiteX11" fmla="*/ 4493 w 140146"/>
                <a:gd name="connsiteY11" fmla="*/ 109299 h 136016"/>
                <a:gd name="connsiteX12" fmla="*/ 4493 w 140146"/>
                <a:gd name="connsiteY12" fmla="*/ 26718 h 136016"/>
                <a:gd name="connsiteX13" fmla="*/ 0 w 140146"/>
                <a:gd name="connsiteY13" fmla="*/ 0 h 136016"/>
                <a:gd name="connsiteX14" fmla="*/ 36959 w 140146"/>
                <a:gd name="connsiteY14" fmla="*/ 0 h 136016"/>
                <a:gd name="connsiteX15" fmla="*/ 85699 w 140146"/>
                <a:gd name="connsiteY15" fmla="*/ 64365 h 136016"/>
                <a:gd name="connsiteX16" fmla="*/ 104401 w 140146"/>
                <a:gd name="connsiteY16" fmla="*/ 92985 h 136016"/>
                <a:gd name="connsiteX17" fmla="*/ 106628 w 140146"/>
                <a:gd name="connsiteY17" fmla="*/ 92985 h 136016"/>
                <a:gd name="connsiteX18" fmla="*/ 105211 w 140146"/>
                <a:gd name="connsiteY18" fmla="*/ 65579 h 136016"/>
                <a:gd name="connsiteX19" fmla="*/ 105211 w 140146"/>
                <a:gd name="connsiteY19" fmla="*/ 26718 h 136016"/>
                <a:gd name="connsiteX20" fmla="*/ 100717 w 140146"/>
                <a:gd name="connsiteY20" fmla="*/ 0 h 136016"/>
                <a:gd name="connsiteX21" fmla="*/ 140146 w 140146"/>
                <a:gd name="connsiteY21" fmla="*/ 0 h 136016"/>
                <a:gd name="connsiteX22" fmla="*/ 135653 w 140146"/>
                <a:gd name="connsiteY22" fmla="*/ 26636 h 13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46" h="136016">
                  <a:moveTo>
                    <a:pt x="135612" y="26556"/>
                  </a:moveTo>
                  <a:lnTo>
                    <a:pt x="135612" y="109340"/>
                  </a:lnTo>
                  <a:cubicBezTo>
                    <a:pt x="135612" y="122051"/>
                    <a:pt x="137515" y="130512"/>
                    <a:pt x="140106" y="135976"/>
                  </a:cubicBezTo>
                  <a:lnTo>
                    <a:pt x="103146" y="135976"/>
                  </a:lnTo>
                  <a:lnTo>
                    <a:pt x="52990" y="71004"/>
                  </a:lnTo>
                  <a:lnTo>
                    <a:pt x="35745" y="45420"/>
                  </a:lnTo>
                  <a:lnTo>
                    <a:pt x="33721" y="45420"/>
                  </a:lnTo>
                  <a:lnTo>
                    <a:pt x="34935" y="70397"/>
                  </a:lnTo>
                  <a:lnTo>
                    <a:pt x="34935" y="109421"/>
                  </a:lnTo>
                  <a:cubicBezTo>
                    <a:pt x="34935" y="122092"/>
                    <a:pt x="36838" y="130552"/>
                    <a:pt x="39429" y="136017"/>
                  </a:cubicBezTo>
                  <a:lnTo>
                    <a:pt x="0" y="136017"/>
                  </a:lnTo>
                  <a:cubicBezTo>
                    <a:pt x="2591" y="130552"/>
                    <a:pt x="4493" y="122051"/>
                    <a:pt x="4493" y="109299"/>
                  </a:cubicBezTo>
                  <a:lnTo>
                    <a:pt x="4493" y="26718"/>
                  </a:lnTo>
                  <a:cubicBezTo>
                    <a:pt x="4493" y="13966"/>
                    <a:pt x="2591" y="5465"/>
                    <a:pt x="0" y="0"/>
                  </a:cubicBezTo>
                  <a:lnTo>
                    <a:pt x="36959" y="0"/>
                  </a:lnTo>
                  <a:cubicBezTo>
                    <a:pt x="36959" y="0"/>
                    <a:pt x="85699" y="64365"/>
                    <a:pt x="85699" y="64365"/>
                  </a:cubicBezTo>
                  <a:lnTo>
                    <a:pt x="104401" y="92985"/>
                  </a:lnTo>
                  <a:lnTo>
                    <a:pt x="106628" y="92985"/>
                  </a:lnTo>
                  <a:lnTo>
                    <a:pt x="105211" y="65579"/>
                  </a:lnTo>
                  <a:lnTo>
                    <a:pt x="105211" y="26718"/>
                  </a:lnTo>
                  <a:cubicBezTo>
                    <a:pt x="105211" y="13966"/>
                    <a:pt x="103308" y="5465"/>
                    <a:pt x="100717" y="0"/>
                  </a:cubicBezTo>
                  <a:lnTo>
                    <a:pt x="140146" y="0"/>
                  </a:lnTo>
                  <a:cubicBezTo>
                    <a:pt x="137555" y="5465"/>
                    <a:pt x="135693" y="13926"/>
                    <a:pt x="135653" y="26636"/>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2" name="Freeform 116">
              <a:extLst>
                <a:ext uri="{FF2B5EF4-FFF2-40B4-BE49-F238E27FC236}">
                  <a16:creationId xmlns:a16="http://schemas.microsoft.com/office/drawing/2014/main" id="{28FFAF10-82DE-4560-B1EF-14C221780596}"/>
                </a:ext>
              </a:extLst>
            </p:cNvPr>
            <p:cNvSpPr/>
            <p:nvPr/>
          </p:nvSpPr>
          <p:spPr>
            <a:xfrm>
              <a:off x="6920998" y="4069863"/>
              <a:ext cx="150063" cy="140146"/>
            </a:xfrm>
            <a:custGeom>
              <a:avLst/>
              <a:gdLst>
                <a:gd name="connsiteX0" fmla="*/ 145449 w 150063"/>
                <a:gd name="connsiteY0" fmla="*/ 111445 h 140146"/>
                <a:gd name="connsiteX1" fmla="*/ 150064 w 150063"/>
                <a:gd name="connsiteY1" fmla="*/ 138122 h 140146"/>
                <a:gd name="connsiteX2" fmla="*/ 117234 w 150063"/>
                <a:gd name="connsiteY2" fmla="*/ 138122 h 140146"/>
                <a:gd name="connsiteX3" fmla="*/ 117234 w 150063"/>
                <a:gd name="connsiteY3" fmla="*/ 108854 h 140146"/>
                <a:gd name="connsiteX4" fmla="*/ 115574 w 150063"/>
                <a:gd name="connsiteY4" fmla="*/ 108854 h 140146"/>
                <a:gd name="connsiteX5" fmla="*/ 67239 w 150063"/>
                <a:gd name="connsiteY5" fmla="*/ 140146 h 140146"/>
                <a:gd name="connsiteX6" fmla="*/ 18095 w 150063"/>
                <a:gd name="connsiteY6" fmla="*/ 121161 h 140146"/>
                <a:gd name="connsiteX7" fmla="*/ 0 w 150063"/>
                <a:gd name="connsiteY7" fmla="*/ 70073 h 140146"/>
                <a:gd name="connsiteX8" fmla="*/ 20321 w 150063"/>
                <a:gd name="connsiteY8" fmla="*/ 18986 h 140146"/>
                <a:gd name="connsiteX9" fmla="*/ 75578 w 150063"/>
                <a:gd name="connsiteY9" fmla="*/ 0 h 140146"/>
                <a:gd name="connsiteX10" fmla="*/ 126423 w 150063"/>
                <a:gd name="connsiteY10" fmla="*/ 14087 h 140146"/>
                <a:gd name="connsiteX11" fmla="*/ 145004 w 150063"/>
                <a:gd name="connsiteY11" fmla="*/ 48173 h 140146"/>
                <a:gd name="connsiteX12" fmla="*/ 111283 w 150063"/>
                <a:gd name="connsiteY12" fmla="*/ 52666 h 140146"/>
                <a:gd name="connsiteX13" fmla="*/ 111283 w 150063"/>
                <a:gd name="connsiteY13" fmla="*/ 52545 h 140146"/>
                <a:gd name="connsiteX14" fmla="*/ 102660 w 150063"/>
                <a:gd name="connsiteY14" fmla="*/ 34895 h 140146"/>
                <a:gd name="connsiteX15" fmla="*/ 74728 w 150063"/>
                <a:gd name="connsiteY15" fmla="*/ 29187 h 140146"/>
                <a:gd name="connsiteX16" fmla="*/ 41817 w 150063"/>
                <a:gd name="connsiteY16" fmla="*/ 38336 h 140146"/>
                <a:gd name="connsiteX17" fmla="*/ 32304 w 150063"/>
                <a:gd name="connsiteY17" fmla="*/ 70033 h 140146"/>
                <a:gd name="connsiteX18" fmla="*/ 41574 w 150063"/>
                <a:gd name="connsiteY18" fmla="*/ 101689 h 140146"/>
                <a:gd name="connsiteX19" fmla="*/ 73352 w 150063"/>
                <a:gd name="connsiteY19" fmla="*/ 110838 h 140146"/>
                <a:gd name="connsiteX20" fmla="*/ 105615 w 150063"/>
                <a:gd name="connsiteY20" fmla="*/ 106263 h 140146"/>
                <a:gd name="connsiteX21" fmla="*/ 115007 w 150063"/>
                <a:gd name="connsiteY21" fmla="*/ 88695 h 140146"/>
                <a:gd name="connsiteX22" fmla="*/ 95576 w 150063"/>
                <a:gd name="connsiteY22" fmla="*/ 88695 h 140146"/>
                <a:gd name="connsiteX23" fmla="*/ 71328 w 150063"/>
                <a:gd name="connsiteY23" fmla="*/ 93309 h 140146"/>
                <a:gd name="connsiteX24" fmla="*/ 73311 w 150063"/>
                <a:gd name="connsiteY24" fmla="*/ 66632 h 140146"/>
                <a:gd name="connsiteX25" fmla="*/ 147109 w 150063"/>
                <a:gd name="connsiteY25" fmla="*/ 66632 h 140146"/>
                <a:gd name="connsiteX26" fmla="*/ 145489 w 150063"/>
                <a:gd name="connsiteY26" fmla="*/ 94281 h 140146"/>
                <a:gd name="connsiteX27" fmla="*/ 145489 w 150063"/>
                <a:gd name="connsiteY27" fmla="*/ 111364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063" h="140146">
                  <a:moveTo>
                    <a:pt x="145449" y="111445"/>
                  </a:moveTo>
                  <a:cubicBezTo>
                    <a:pt x="145449" y="124197"/>
                    <a:pt x="146016" y="130876"/>
                    <a:pt x="150064" y="138122"/>
                  </a:cubicBezTo>
                  <a:lnTo>
                    <a:pt x="117234" y="138122"/>
                  </a:lnTo>
                  <a:lnTo>
                    <a:pt x="117234" y="108854"/>
                  </a:lnTo>
                  <a:lnTo>
                    <a:pt x="115574" y="108854"/>
                  </a:lnTo>
                  <a:cubicBezTo>
                    <a:pt x="110149" y="129702"/>
                    <a:pt x="94038" y="140146"/>
                    <a:pt x="67239" y="140146"/>
                  </a:cubicBezTo>
                  <a:cubicBezTo>
                    <a:pt x="46553" y="140146"/>
                    <a:pt x="30158" y="133831"/>
                    <a:pt x="18095" y="121161"/>
                  </a:cubicBezTo>
                  <a:cubicBezTo>
                    <a:pt x="6032" y="108449"/>
                    <a:pt x="0" y="91447"/>
                    <a:pt x="0" y="70073"/>
                  </a:cubicBezTo>
                  <a:cubicBezTo>
                    <a:pt x="0" y="48699"/>
                    <a:pt x="6801" y="31656"/>
                    <a:pt x="20321" y="18986"/>
                  </a:cubicBezTo>
                  <a:cubicBezTo>
                    <a:pt x="33883" y="6315"/>
                    <a:pt x="52261" y="0"/>
                    <a:pt x="75578" y="0"/>
                  </a:cubicBezTo>
                  <a:cubicBezTo>
                    <a:pt x="96952" y="0"/>
                    <a:pt x="113914" y="4696"/>
                    <a:pt x="126423" y="14087"/>
                  </a:cubicBezTo>
                  <a:cubicBezTo>
                    <a:pt x="137838" y="22629"/>
                    <a:pt x="143992" y="34004"/>
                    <a:pt x="145004" y="48173"/>
                  </a:cubicBezTo>
                  <a:lnTo>
                    <a:pt x="111283" y="52666"/>
                  </a:lnTo>
                  <a:lnTo>
                    <a:pt x="111283" y="52545"/>
                  </a:lnTo>
                  <a:cubicBezTo>
                    <a:pt x="111283" y="44570"/>
                    <a:pt x="108408" y="38700"/>
                    <a:pt x="102660" y="34895"/>
                  </a:cubicBezTo>
                  <a:cubicBezTo>
                    <a:pt x="96912" y="31090"/>
                    <a:pt x="87601" y="29187"/>
                    <a:pt x="74728" y="29187"/>
                  </a:cubicBezTo>
                  <a:cubicBezTo>
                    <a:pt x="59143" y="29187"/>
                    <a:pt x="48172" y="32223"/>
                    <a:pt x="41817" y="38336"/>
                  </a:cubicBezTo>
                  <a:cubicBezTo>
                    <a:pt x="35461" y="44448"/>
                    <a:pt x="32304" y="55014"/>
                    <a:pt x="32304" y="70033"/>
                  </a:cubicBezTo>
                  <a:cubicBezTo>
                    <a:pt x="32304" y="85051"/>
                    <a:pt x="35381" y="95617"/>
                    <a:pt x="41574" y="101689"/>
                  </a:cubicBezTo>
                  <a:cubicBezTo>
                    <a:pt x="47687" y="107802"/>
                    <a:pt x="58333" y="110838"/>
                    <a:pt x="73352" y="110838"/>
                  </a:cubicBezTo>
                  <a:cubicBezTo>
                    <a:pt x="88370" y="110838"/>
                    <a:pt x="99786" y="109299"/>
                    <a:pt x="105615" y="106263"/>
                  </a:cubicBezTo>
                  <a:cubicBezTo>
                    <a:pt x="111445" y="103227"/>
                    <a:pt x="114562" y="97358"/>
                    <a:pt x="115007" y="88695"/>
                  </a:cubicBezTo>
                  <a:lnTo>
                    <a:pt x="95576" y="88695"/>
                  </a:lnTo>
                  <a:cubicBezTo>
                    <a:pt x="82824" y="88695"/>
                    <a:pt x="76429" y="89585"/>
                    <a:pt x="71328" y="93309"/>
                  </a:cubicBezTo>
                  <a:lnTo>
                    <a:pt x="73311" y="66632"/>
                  </a:lnTo>
                  <a:lnTo>
                    <a:pt x="147109" y="66632"/>
                  </a:lnTo>
                  <a:cubicBezTo>
                    <a:pt x="145449" y="76226"/>
                    <a:pt x="145489" y="81610"/>
                    <a:pt x="145489" y="94281"/>
                  </a:cubicBezTo>
                  <a:lnTo>
                    <a:pt x="145489" y="111364"/>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3" name="Freeform 136">
              <a:extLst>
                <a:ext uri="{FF2B5EF4-FFF2-40B4-BE49-F238E27FC236}">
                  <a16:creationId xmlns:a16="http://schemas.microsoft.com/office/drawing/2014/main" id="{E91F7A1F-5FEC-8A93-2ED0-ABE9DBD8FD24}"/>
                </a:ext>
              </a:extLst>
            </p:cNvPr>
            <p:cNvSpPr/>
            <p:nvPr/>
          </p:nvSpPr>
          <p:spPr>
            <a:xfrm>
              <a:off x="7390459" y="4071927"/>
              <a:ext cx="39428" cy="136057"/>
            </a:xfrm>
            <a:custGeom>
              <a:avLst/>
              <a:gdLst>
                <a:gd name="connsiteX0" fmla="*/ 34935 w 39428"/>
                <a:gd name="connsiteY0" fmla="*/ 26677 h 136057"/>
                <a:gd name="connsiteX1" fmla="*/ 34935 w 39428"/>
                <a:gd name="connsiteY1" fmla="*/ 109380 h 136057"/>
                <a:gd name="connsiteX2" fmla="*/ 39429 w 39428"/>
                <a:gd name="connsiteY2" fmla="*/ 136057 h 136057"/>
                <a:gd name="connsiteX3" fmla="*/ 0 w 39428"/>
                <a:gd name="connsiteY3" fmla="*/ 136057 h 136057"/>
                <a:gd name="connsiteX4" fmla="*/ 4493 w 39428"/>
                <a:gd name="connsiteY4" fmla="*/ 109380 h 136057"/>
                <a:gd name="connsiteX5" fmla="*/ 4493 w 39428"/>
                <a:gd name="connsiteY5" fmla="*/ 26677 h 136057"/>
                <a:gd name="connsiteX6" fmla="*/ 0 w 39428"/>
                <a:gd name="connsiteY6" fmla="*/ 0 h 136057"/>
                <a:gd name="connsiteX7" fmla="*/ 39429 w 39428"/>
                <a:gd name="connsiteY7" fmla="*/ 0 h 136057"/>
                <a:gd name="connsiteX8" fmla="*/ 34935 w 39428"/>
                <a:gd name="connsiteY8" fmla="*/ 26677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8" h="136057">
                  <a:moveTo>
                    <a:pt x="34935" y="26677"/>
                  </a:moveTo>
                  <a:lnTo>
                    <a:pt x="34935" y="109380"/>
                  </a:lnTo>
                  <a:cubicBezTo>
                    <a:pt x="34935" y="122132"/>
                    <a:pt x="36838" y="130593"/>
                    <a:pt x="39429" y="136057"/>
                  </a:cubicBezTo>
                  <a:lnTo>
                    <a:pt x="0" y="136057"/>
                  </a:lnTo>
                  <a:cubicBezTo>
                    <a:pt x="2591" y="130593"/>
                    <a:pt x="4493" y="122132"/>
                    <a:pt x="4493" y="109380"/>
                  </a:cubicBezTo>
                  <a:lnTo>
                    <a:pt x="4493" y="26677"/>
                  </a:lnTo>
                  <a:cubicBezTo>
                    <a:pt x="4493" y="13926"/>
                    <a:pt x="2591" y="5465"/>
                    <a:pt x="0" y="0"/>
                  </a:cubicBezTo>
                  <a:lnTo>
                    <a:pt x="39429" y="0"/>
                  </a:lnTo>
                  <a:cubicBezTo>
                    <a:pt x="36838" y="5465"/>
                    <a:pt x="34935" y="13926"/>
                    <a:pt x="34935" y="2667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4" name="Freeform 137">
              <a:extLst>
                <a:ext uri="{FF2B5EF4-FFF2-40B4-BE49-F238E27FC236}">
                  <a16:creationId xmlns:a16="http://schemas.microsoft.com/office/drawing/2014/main" id="{7C18F1AB-3C53-6425-45F8-CAD2726E48C8}"/>
                </a:ext>
              </a:extLst>
            </p:cNvPr>
            <p:cNvSpPr/>
            <p:nvPr/>
          </p:nvSpPr>
          <p:spPr>
            <a:xfrm>
              <a:off x="7255495" y="4071846"/>
              <a:ext cx="116302" cy="136097"/>
            </a:xfrm>
            <a:custGeom>
              <a:avLst/>
              <a:gdLst>
                <a:gd name="connsiteX0" fmla="*/ 89261 w 116302"/>
                <a:gd name="connsiteY0" fmla="*/ 108692 h 136097"/>
                <a:gd name="connsiteX1" fmla="*/ 116303 w 116302"/>
                <a:gd name="connsiteY1" fmla="*/ 99584 h 136097"/>
                <a:gd name="connsiteX2" fmla="*/ 113226 w 116302"/>
                <a:gd name="connsiteY2" fmla="*/ 136098 h 136097"/>
                <a:gd name="connsiteX3" fmla="*/ 0 w 116302"/>
                <a:gd name="connsiteY3" fmla="*/ 136098 h 136097"/>
                <a:gd name="connsiteX4" fmla="*/ 4493 w 116302"/>
                <a:gd name="connsiteY4" fmla="*/ 109543 h 136097"/>
                <a:gd name="connsiteX5" fmla="*/ 4493 w 116302"/>
                <a:gd name="connsiteY5" fmla="*/ 26718 h 136097"/>
                <a:gd name="connsiteX6" fmla="*/ 0 w 116302"/>
                <a:gd name="connsiteY6" fmla="*/ 0 h 136097"/>
                <a:gd name="connsiteX7" fmla="*/ 39429 w 116302"/>
                <a:gd name="connsiteY7" fmla="*/ 0 h 136097"/>
                <a:gd name="connsiteX8" fmla="*/ 34935 w 116302"/>
                <a:gd name="connsiteY8" fmla="*/ 26718 h 136097"/>
                <a:gd name="connsiteX9" fmla="*/ 34935 w 116302"/>
                <a:gd name="connsiteY9" fmla="*/ 108611 h 136097"/>
                <a:gd name="connsiteX10" fmla="*/ 89220 w 116302"/>
                <a:gd name="connsiteY10" fmla="*/ 108611 h 13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02" h="136097">
                  <a:moveTo>
                    <a:pt x="89261" y="108692"/>
                  </a:moveTo>
                  <a:cubicBezTo>
                    <a:pt x="102013" y="108692"/>
                    <a:pt x="110959" y="104806"/>
                    <a:pt x="116303" y="99584"/>
                  </a:cubicBezTo>
                  <a:lnTo>
                    <a:pt x="113226" y="136098"/>
                  </a:lnTo>
                  <a:lnTo>
                    <a:pt x="0" y="136098"/>
                  </a:lnTo>
                  <a:cubicBezTo>
                    <a:pt x="2590" y="130674"/>
                    <a:pt x="4453" y="122213"/>
                    <a:pt x="4493" y="109543"/>
                  </a:cubicBezTo>
                  <a:lnTo>
                    <a:pt x="4493" y="26718"/>
                  </a:lnTo>
                  <a:cubicBezTo>
                    <a:pt x="4493" y="13966"/>
                    <a:pt x="2590" y="5465"/>
                    <a:pt x="0" y="0"/>
                  </a:cubicBezTo>
                  <a:lnTo>
                    <a:pt x="39429" y="0"/>
                  </a:lnTo>
                  <a:cubicBezTo>
                    <a:pt x="36838" y="5465"/>
                    <a:pt x="34935" y="13966"/>
                    <a:pt x="34935" y="26718"/>
                  </a:cubicBezTo>
                  <a:lnTo>
                    <a:pt x="34935" y="108611"/>
                  </a:lnTo>
                  <a:lnTo>
                    <a:pt x="89220" y="108611"/>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5" name="Freeform 138">
              <a:extLst>
                <a:ext uri="{FF2B5EF4-FFF2-40B4-BE49-F238E27FC236}">
                  <a16:creationId xmlns:a16="http://schemas.microsoft.com/office/drawing/2014/main" id="{EA26C15C-53DB-6D6D-50AA-614E05320ED5}"/>
                </a:ext>
              </a:extLst>
            </p:cNvPr>
            <p:cNvSpPr/>
            <p:nvPr/>
          </p:nvSpPr>
          <p:spPr>
            <a:xfrm>
              <a:off x="6396159" y="4071887"/>
              <a:ext cx="181841" cy="136057"/>
            </a:xfrm>
            <a:custGeom>
              <a:avLst/>
              <a:gdLst>
                <a:gd name="connsiteX0" fmla="*/ 177187 w 181841"/>
                <a:gd name="connsiteY0" fmla="*/ 26758 h 136057"/>
                <a:gd name="connsiteX1" fmla="*/ 177187 w 181841"/>
                <a:gd name="connsiteY1" fmla="*/ 109340 h 136057"/>
                <a:gd name="connsiteX2" fmla="*/ 181680 w 181841"/>
                <a:gd name="connsiteY2" fmla="*/ 136057 h 136057"/>
                <a:gd name="connsiteX3" fmla="*/ 142251 w 181841"/>
                <a:gd name="connsiteY3" fmla="*/ 136057 h 136057"/>
                <a:gd name="connsiteX4" fmla="*/ 146745 w 181841"/>
                <a:gd name="connsiteY4" fmla="*/ 109421 h 136057"/>
                <a:gd name="connsiteX5" fmla="*/ 146745 w 181841"/>
                <a:gd name="connsiteY5" fmla="*/ 66996 h 136057"/>
                <a:gd name="connsiteX6" fmla="*/ 147757 w 181841"/>
                <a:gd name="connsiteY6" fmla="*/ 45663 h 136057"/>
                <a:gd name="connsiteX7" fmla="*/ 146340 w 181841"/>
                <a:gd name="connsiteY7" fmla="*/ 45663 h 136057"/>
                <a:gd name="connsiteX8" fmla="*/ 137636 w 181841"/>
                <a:gd name="connsiteY8" fmla="*/ 66996 h 136057"/>
                <a:gd name="connsiteX9" fmla="*/ 109218 w 181841"/>
                <a:gd name="connsiteY9" fmla="*/ 127921 h 136057"/>
                <a:gd name="connsiteX10" fmla="*/ 72259 w 181841"/>
                <a:gd name="connsiteY10" fmla="*/ 127921 h 136057"/>
                <a:gd name="connsiteX11" fmla="*/ 43841 w 181841"/>
                <a:gd name="connsiteY11" fmla="*/ 66996 h 136057"/>
                <a:gd name="connsiteX12" fmla="*/ 35016 w 181841"/>
                <a:gd name="connsiteY12" fmla="*/ 45663 h 136057"/>
                <a:gd name="connsiteX13" fmla="*/ 33721 w 181841"/>
                <a:gd name="connsiteY13" fmla="*/ 45663 h 136057"/>
                <a:gd name="connsiteX14" fmla="*/ 34935 w 181841"/>
                <a:gd name="connsiteY14" fmla="*/ 66996 h 136057"/>
                <a:gd name="connsiteX15" fmla="*/ 34935 w 181841"/>
                <a:gd name="connsiteY15" fmla="*/ 109380 h 136057"/>
                <a:gd name="connsiteX16" fmla="*/ 39429 w 181841"/>
                <a:gd name="connsiteY16" fmla="*/ 136017 h 136057"/>
                <a:gd name="connsiteX17" fmla="*/ 0 w 181841"/>
                <a:gd name="connsiteY17" fmla="*/ 136017 h 136057"/>
                <a:gd name="connsiteX18" fmla="*/ 4493 w 181841"/>
                <a:gd name="connsiteY18" fmla="*/ 109299 h 136057"/>
                <a:gd name="connsiteX19" fmla="*/ 4493 w 181841"/>
                <a:gd name="connsiteY19" fmla="*/ 26718 h 136057"/>
                <a:gd name="connsiteX20" fmla="*/ 0 w 181841"/>
                <a:gd name="connsiteY20" fmla="*/ 0 h 136057"/>
                <a:gd name="connsiteX21" fmla="*/ 46229 w 181841"/>
                <a:gd name="connsiteY21" fmla="*/ 0 h 136057"/>
                <a:gd name="connsiteX22" fmla="*/ 90921 w 181841"/>
                <a:gd name="connsiteY22" fmla="*/ 98896 h 136057"/>
                <a:gd name="connsiteX23" fmla="*/ 91933 w 181841"/>
                <a:gd name="connsiteY23" fmla="*/ 98896 h 136057"/>
                <a:gd name="connsiteX24" fmla="*/ 135207 w 181841"/>
                <a:gd name="connsiteY24" fmla="*/ 0 h 136057"/>
                <a:gd name="connsiteX25" fmla="*/ 181841 w 181841"/>
                <a:gd name="connsiteY25" fmla="*/ 0 h 136057"/>
                <a:gd name="connsiteX26" fmla="*/ 177348 w 181841"/>
                <a:gd name="connsiteY26" fmla="*/ 26718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41" h="136057">
                  <a:moveTo>
                    <a:pt x="177187" y="26758"/>
                  </a:moveTo>
                  <a:lnTo>
                    <a:pt x="177187" y="109340"/>
                  </a:lnTo>
                  <a:cubicBezTo>
                    <a:pt x="177187" y="122092"/>
                    <a:pt x="179089" y="130593"/>
                    <a:pt x="181680" y="136057"/>
                  </a:cubicBezTo>
                  <a:lnTo>
                    <a:pt x="142251" y="136057"/>
                  </a:lnTo>
                  <a:cubicBezTo>
                    <a:pt x="144842" y="130593"/>
                    <a:pt x="146704" y="122132"/>
                    <a:pt x="146745" y="109421"/>
                  </a:cubicBezTo>
                  <a:lnTo>
                    <a:pt x="146745" y="66996"/>
                  </a:lnTo>
                  <a:lnTo>
                    <a:pt x="147757" y="45663"/>
                  </a:lnTo>
                  <a:lnTo>
                    <a:pt x="146340" y="45663"/>
                  </a:lnTo>
                  <a:lnTo>
                    <a:pt x="137636" y="66996"/>
                  </a:lnTo>
                  <a:lnTo>
                    <a:pt x="109218" y="127921"/>
                  </a:lnTo>
                  <a:lnTo>
                    <a:pt x="72259" y="127921"/>
                  </a:lnTo>
                  <a:lnTo>
                    <a:pt x="43841" y="66996"/>
                  </a:lnTo>
                  <a:lnTo>
                    <a:pt x="35016" y="45663"/>
                  </a:lnTo>
                  <a:lnTo>
                    <a:pt x="33721" y="45663"/>
                  </a:lnTo>
                  <a:lnTo>
                    <a:pt x="34935" y="66996"/>
                  </a:lnTo>
                  <a:lnTo>
                    <a:pt x="34935" y="109380"/>
                  </a:lnTo>
                  <a:cubicBezTo>
                    <a:pt x="34935" y="122092"/>
                    <a:pt x="36838" y="130552"/>
                    <a:pt x="39429" y="136017"/>
                  </a:cubicBezTo>
                  <a:lnTo>
                    <a:pt x="0" y="136017"/>
                  </a:lnTo>
                  <a:cubicBezTo>
                    <a:pt x="2591" y="130552"/>
                    <a:pt x="4493" y="122051"/>
                    <a:pt x="4493" y="109299"/>
                  </a:cubicBezTo>
                  <a:lnTo>
                    <a:pt x="4493" y="26718"/>
                  </a:lnTo>
                  <a:cubicBezTo>
                    <a:pt x="4493" y="13966"/>
                    <a:pt x="2591" y="5465"/>
                    <a:pt x="0" y="0"/>
                  </a:cubicBezTo>
                  <a:lnTo>
                    <a:pt x="46229" y="0"/>
                  </a:lnTo>
                  <a:cubicBezTo>
                    <a:pt x="46229" y="0"/>
                    <a:pt x="90921" y="98896"/>
                    <a:pt x="90921" y="98896"/>
                  </a:cubicBezTo>
                  <a:lnTo>
                    <a:pt x="91933" y="98896"/>
                  </a:lnTo>
                  <a:lnTo>
                    <a:pt x="135207" y="0"/>
                  </a:lnTo>
                  <a:lnTo>
                    <a:pt x="181841" y="0"/>
                  </a:lnTo>
                  <a:cubicBezTo>
                    <a:pt x="179251" y="5465"/>
                    <a:pt x="177348" y="13966"/>
                    <a:pt x="177348" y="26718"/>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6" name="Freeform 139">
              <a:extLst>
                <a:ext uri="{FF2B5EF4-FFF2-40B4-BE49-F238E27FC236}">
                  <a16:creationId xmlns:a16="http://schemas.microsoft.com/office/drawing/2014/main" id="{4B964D0F-F6DC-4E45-4CA7-1555F03C97CA}"/>
                </a:ext>
              </a:extLst>
            </p:cNvPr>
            <p:cNvSpPr/>
            <p:nvPr/>
          </p:nvSpPr>
          <p:spPr>
            <a:xfrm>
              <a:off x="7435838" y="4071927"/>
              <a:ext cx="174636" cy="136057"/>
            </a:xfrm>
            <a:custGeom>
              <a:avLst/>
              <a:gdLst>
                <a:gd name="connsiteX0" fmla="*/ 174636 w 174636"/>
                <a:gd name="connsiteY0" fmla="*/ 136057 h 136057"/>
                <a:gd name="connsiteX1" fmla="*/ 157067 w 174636"/>
                <a:gd name="connsiteY1" fmla="*/ 109421 h 136057"/>
                <a:gd name="connsiteX2" fmla="*/ 108895 w 174636"/>
                <a:gd name="connsiteY2" fmla="*/ 0 h 136057"/>
                <a:gd name="connsiteX3" fmla="*/ 65418 w 174636"/>
                <a:gd name="connsiteY3" fmla="*/ 0 h 136057"/>
                <a:gd name="connsiteX4" fmla="*/ 17569 w 174636"/>
                <a:gd name="connsiteY4" fmla="*/ 109380 h 136057"/>
                <a:gd name="connsiteX5" fmla="*/ 0 w 174636"/>
                <a:gd name="connsiteY5" fmla="*/ 136057 h 136057"/>
                <a:gd name="connsiteX6" fmla="*/ 43963 w 174636"/>
                <a:gd name="connsiteY6" fmla="*/ 136057 h 136057"/>
                <a:gd name="connsiteX7" fmla="*/ 48456 w 174636"/>
                <a:gd name="connsiteY7" fmla="*/ 116626 h 136057"/>
                <a:gd name="connsiteX8" fmla="*/ 53030 w 174636"/>
                <a:gd name="connsiteY8" fmla="*/ 106020 h 136057"/>
                <a:gd name="connsiteX9" fmla="*/ 121080 w 174636"/>
                <a:gd name="connsiteY9" fmla="*/ 106020 h 136057"/>
                <a:gd name="connsiteX10" fmla="*/ 125654 w 174636"/>
                <a:gd name="connsiteY10" fmla="*/ 116707 h 136057"/>
                <a:gd name="connsiteX11" fmla="*/ 130107 w 174636"/>
                <a:gd name="connsiteY11" fmla="*/ 136057 h 136057"/>
                <a:gd name="connsiteX12" fmla="*/ 174636 w 174636"/>
                <a:gd name="connsiteY12" fmla="*/ 136057 h 136057"/>
                <a:gd name="connsiteX13" fmla="*/ 64811 w 174636"/>
                <a:gd name="connsiteY13" fmla="*/ 78574 h 136057"/>
                <a:gd name="connsiteX14" fmla="*/ 77603 w 174636"/>
                <a:gd name="connsiteY14" fmla="*/ 48942 h 136057"/>
                <a:gd name="connsiteX15" fmla="*/ 86589 w 174636"/>
                <a:gd name="connsiteY15" fmla="*/ 27811 h 136057"/>
                <a:gd name="connsiteX16" fmla="*/ 87480 w 174636"/>
                <a:gd name="connsiteY16" fmla="*/ 27811 h 136057"/>
                <a:gd name="connsiteX17" fmla="*/ 96507 w 174636"/>
                <a:gd name="connsiteY17" fmla="*/ 48942 h 136057"/>
                <a:gd name="connsiteX18" fmla="*/ 109299 w 174636"/>
                <a:gd name="connsiteY18" fmla="*/ 78574 h 136057"/>
                <a:gd name="connsiteX19" fmla="*/ 64811 w 174636"/>
                <a:gd name="connsiteY19" fmla="*/ 78574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636" h="136057">
                  <a:moveTo>
                    <a:pt x="174636" y="136057"/>
                  </a:moveTo>
                  <a:cubicBezTo>
                    <a:pt x="166459" y="129621"/>
                    <a:pt x="161601" y="119258"/>
                    <a:pt x="157067" y="109421"/>
                  </a:cubicBezTo>
                  <a:lnTo>
                    <a:pt x="108895" y="0"/>
                  </a:lnTo>
                  <a:lnTo>
                    <a:pt x="65418" y="0"/>
                  </a:lnTo>
                  <a:lnTo>
                    <a:pt x="17569" y="109380"/>
                  </a:lnTo>
                  <a:cubicBezTo>
                    <a:pt x="13075" y="119258"/>
                    <a:pt x="8218" y="129621"/>
                    <a:pt x="0" y="136057"/>
                  </a:cubicBezTo>
                  <a:lnTo>
                    <a:pt x="43963" y="136057"/>
                  </a:lnTo>
                  <a:cubicBezTo>
                    <a:pt x="43355" y="129176"/>
                    <a:pt x="45622" y="123468"/>
                    <a:pt x="48456" y="116626"/>
                  </a:cubicBezTo>
                  <a:lnTo>
                    <a:pt x="53030" y="106020"/>
                  </a:lnTo>
                  <a:lnTo>
                    <a:pt x="121080" y="106020"/>
                  </a:lnTo>
                  <a:lnTo>
                    <a:pt x="125654" y="116707"/>
                  </a:lnTo>
                  <a:cubicBezTo>
                    <a:pt x="128406" y="123508"/>
                    <a:pt x="130714" y="129216"/>
                    <a:pt x="130107" y="136057"/>
                  </a:cubicBezTo>
                  <a:lnTo>
                    <a:pt x="174636" y="136057"/>
                  </a:lnTo>
                  <a:close/>
                  <a:moveTo>
                    <a:pt x="64811" y="78574"/>
                  </a:moveTo>
                  <a:lnTo>
                    <a:pt x="77603" y="48942"/>
                  </a:lnTo>
                  <a:lnTo>
                    <a:pt x="86589" y="27811"/>
                  </a:lnTo>
                  <a:lnTo>
                    <a:pt x="87480" y="27811"/>
                  </a:lnTo>
                  <a:lnTo>
                    <a:pt x="96507" y="48942"/>
                  </a:lnTo>
                  <a:lnTo>
                    <a:pt x="109299" y="78574"/>
                  </a:lnTo>
                  <a:lnTo>
                    <a:pt x="64811" y="78574"/>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grpSp>
          <p:nvGrpSpPr>
            <p:cNvPr id="17" name="Graphic 2">
              <a:extLst>
                <a:ext uri="{FF2B5EF4-FFF2-40B4-BE49-F238E27FC236}">
                  <a16:creationId xmlns:a16="http://schemas.microsoft.com/office/drawing/2014/main" id="{364A061B-C817-CFBE-18F7-C3E3B02BA911}"/>
                </a:ext>
              </a:extLst>
            </p:cNvPr>
            <p:cNvGrpSpPr/>
            <p:nvPr/>
          </p:nvGrpSpPr>
          <p:grpSpPr>
            <a:xfrm>
              <a:off x="7033293" y="3965664"/>
              <a:ext cx="511439" cy="66510"/>
              <a:chOff x="7033293" y="3965664"/>
              <a:chExt cx="511439" cy="66510"/>
            </a:xfrm>
            <a:solidFill>
              <a:srgbClr val="231F20"/>
            </a:solidFill>
          </p:grpSpPr>
          <p:sp>
            <p:nvSpPr>
              <p:cNvPr id="18" name="Freeform 141">
                <a:extLst>
                  <a:ext uri="{FF2B5EF4-FFF2-40B4-BE49-F238E27FC236}">
                    <a16:creationId xmlns:a16="http://schemas.microsoft.com/office/drawing/2014/main" id="{B5EC8B96-C528-1AE8-2A08-D0B7057A9138}"/>
                  </a:ext>
                </a:extLst>
              </p:cNvPr>
              <p:cNvSpPr/>
              <p:nvPr/>
            </p:nvSpPr>
            <p:spPr>
              <a:xfrm>
                <a:off x="7033293" y="3971817"/>
                <a:ext cx="90597" cy="59385"/>
              </a:xfrm>
              <a:custGeom>
                <a:avLst/>
                <a:gdLst>
                  <a:gd name="connsiteX0" fmla="*/ 82824 w 90597"/>
                  <a:gd name="connsiteY0" fmla="*/ 19714 h 59385"/>
                  <a:gd name="connsiteX1" fmla="*/ 72259 w 90597"/>
                  <a:gd name="connsiteY1" fmla="*/ 59386 h 59385"/>
                  <a:gd name="connsiteX2" fmla="*/ 64446 w 90597"/>
                  <a:gd name="connsiteY2" fmla="*/ 59224 h 59385"/>
                  <a:gd name="connsiteX3" fmla="*/ 56309 w 90597"/>
                  <a:gd name="connsiteY3" fmla="*/ 59386 h 59385"/>
                  <a:gd name="connsiteX4" fmla="*/ 45987 w 90597"/>
                  <a:gd name="connsiteY4" fmla="*/ 16152 h 59385"/>
                  <a:gd name="connsiteX5" fmla="*/ 45136 w 90597"/>
                  <a:gd name="connsiteY5" fmla="*/ 11092 h 59385"/>
                  <a:gd name="connsiteX6" fmla="*/ 44205 w 90597"/>
                  <a:gd name="connsiteY6" fmla="*/ 16152 h 59385"/>
                  <a:gd name="connsiteX7" fmla="*/ 34571 w 90597"/>
                  <a:gd name="connsiteY7" fmla="*/ 59386 h 59385"/>
                  <a:gd name="connsiteX8" fmla="*/ 26515 w 90597"/>
                  <a:gd name="connsiteY8" fmla="*/ 59224 h 59385"/>
                  <a:gd name="connsiteX9" fmla="*/ 18217 w 90597"/>
                  <a:gd name="connsiteY9" fmla="*/ 59386 h 59385"/>
                  <a:gd name="connsiteX10" fmla="*/ 7813 w 90597"/>
                  <a:gd name="connsiteY10" fmla="*/ 19714 h 59385"/>
                  <a:gd name="connsiteX11" fmla="*/ 0 w 90597"/>
                  <a:gd name="connsiteY11" fmla="*/ 0 h 59385"/>
                  <a:gd name="connsiteX12" fmla="*/ 9635 w 90597"/>
                  <a:gd name="connsiteY12" fmla="*/ 162 h 59385"/>
                  <a:gd name="connsiteX13" fmla="*/ 20119 w 90597"/>
                  <a:gd name="connsiteY13" fmla="*/ 0 h 59385"/>
                  <a:gd name="connsiteX14" fmla="*/ 17447 w 90597"/>
                  <a:gd name="connsiteY14" fmla="*/ 5222 h 59385"/>
                  <a:gd name="connsiteX15" fmla="*/ 20119 w 90597"/>
                  <a:gd name="connsiteY15" fmla="*/ 19107 h 59385"/>
                  <a:gd name="connsiteX16" fmla="*/ 26920 w 90597"/>
                  <a:gd name="connsiteY16" fmla="*/ 48618 h 59385"/>
                  <a:gd name="connsiteX17" fmla="*/ 27649 w 90597"/>
                  <a:gd name="connsiteY17" fmla="*/ 53111 h 59385"/>
                  <a:gd name="connsiteX18" fmla="*/ 28580 w 90597"/>
                  <a:gd name="connsiteY18" fmla="*/ 48618 h 59385"/>
                  <a:gd name="connsiteX19" fmla="*/ 39307 w 90597"/>
                  <a:gd name="connsiteY19" fmla="*/ 0 h 59385"/>
                  <a:gd name="connsiteX20" fmla="*/ 46391 w 90597"/>
                  <a:gd name="connsiteY20" fmla="*/ 162 h 59385"/>
                  <a:gd name="connsiteX21" fmla="*/ 53354 w 90597"/>
                  <a:gd name="connsiteY21" fmla="*/ 0 h 59385"/>
                  <a:gd name="connsiteX22" fmla="*/ 64729 w 90597"/>
                  <a:gd name="connsiteY22" fmla="*/ 48213 h 59385"/>
                  <a:gd name="connsiteX23" fmla="*/ 65742 w 90597"/>
                  <a:gd name="connsiteY23" fmla="*/ 53354 h 59385"/>
                  <a:gd name="connsiteX24" fmla="*/ 66673 w 90597"/>
                  <a:gd name="connsiteY24" fmla="*/ 48213 h 59385"/>
                  <a:gd name="connsiteX25" fmla="*/ 73311 w 90597"/>
                  <a:gd name="connsiteY25" fmla="*/ 19107 h 59385"/>
                  <a:gd name="connsiteX26" fmla="*/ 75902 w 90597"/>
                  <a:gd name="connsiteY26" fmla="*/ 5222 h 59385"/>
                  <a:gd name="connsiteX27" fmla="*/ 73230 w 90597"/>
                  <a:gd name="connsiteY27" fmla="*/ 0 h 59385"/>
                  <a:gd name="connsiteX28" fmla="*/ 82217 w 90597"/>
                  <a:gd name="connsiteY28" fmla="*/ 162 h 59385"/>
                  <a:gd name="connsiteX29" fmla="*/ 90597 w 90597"/>
                  <a:gd name="connsiteY29" fmla="*/ 0 h 59385"/>
                  <a:gd name="connsiteX30" fmla="*/ 82784 w 90597"/>
                  <a:gd name="connsiteY30" fmla="*/ 19714 h 5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97" h="59385">
                    <a:moveTo>
                      <a:pt x="82824" y="19714"/>
                    </a:moveTo>
                    <a:lnTo>
                      <a:pt x="72259" y="59386"/>
                    </a:lnTo>
                    <a:cubicBezTo>
                      <a:pt x="72259" y="59386"/>
                      <a:pt x="69668" y="59224"/>
                      <a:pt x="64446" y="59224"/>
                    </a:cubicBezTo>
                    <a:cubicBezTo>
                      <a:pt x="59224" y="59224"/>
                      <a:pt x="56309" y="59386"/>
                      <a:pt x="56309" y="59386"/>
                    </a:cubicBezTo>
                    <a:lnTo>
                      <a:pt x="45987" y="16152"/>
                    </a:lnTo>
                    <a:cubicBezTo>
                      <a:pt x="45420" y="13480"/>
                      <a:pt x="45136" y="11497"/>
                      <a:pt x="45136" y="11092"/>
                    </a:cubicBezTo>
                    <a:cubicBezTo>
                      <a:pt x="45056" y="11415"/>
                      <a:pt x="44813" y="13237"/>
                      <a:pt x="44205" y="16152"/>
                    </a:cubicBezTo>
                    <a:lnTo>
                      <a:pt x="34571" y="59386"/>
                    </a:lnTo>
                    <a:cubicBezTo>
                      <a:pt x="34571" y="59386"/>
                      <a:pt x="31737" y="59224"/>
                      <a:pt x="26515" y="59224"/>
                    </a:cubicBezTo>
                    <a:cubicBezTo>
                      <a:pt x="21293" y="59224"/>
                      <a:pt x="18217" y="59386"/>
                      <a:pt x="18217" y="59386"/>
                    </a:cubicBezTo>
                    <a:lnTo>
                      <a:pt x="7813" y="19714"/>
                    </a:lnTo>
                    <a:cubicBezTo>
                      <a:pt x="4817" y="7975"/>
                      <a:pt x="3077" y="2996"/>
                      <a:pt x="0" y="0"/>
                    </a:cubicBezTo>
                    <a:cubicBezTo>
                      <a:pt x="0" y="0"/>
                      <a:pt x="3319" y="162"/>
                      <a:pt x="9635" y="162"/>
                    </a:cubicBezTo>
                    <a:cubicBezTo>
                      <a:pt x="16638" y="162"/>
                      <a:pt x="20119" y="0"/>
                      <a:pt x="20119" y="0"/>
                    </a:cubicBezTo>
                    <a:cubicBezTo>
                      <a:pt x="19026" y="729"/>
                      <a:pt x="17447" y="2145"/>
                      <a:pt x="17447" y="5222"/>
                    </a:cubicBezTo>
                    <a:cubicBezTo>
                      <a:pt x="17447" y="8137"/>
                      <a:pt x="18702" y="12873"/>
                      <a:pt x="20119" y="19107"/>
                    </a:cubicBezTo>
                    <a:lnTo>
                      <a:pt x="26920" y="48618"/>
                    </a:lnTo>
                    <a:cubicBezTo>
                      <a:pt x="27325" y="50682"/>
                      <a:pt x="27567" y="52787"/>
                      <a:pt x="27649" y="53111"/>
                    </a:cubicBezTo>
                    <a:cubicBezTo>
                      <a:pt x="27649" y="52869"/>
                      <a:pt x="28053" y="50885"/>
                      <a:pt x="28580" y="48618"/>
                    </a:cubicBezTo>
                    <a:lnTo>
                      <a:pt x="39307" y="0"/>
                    </a:lnTo>
                    <a:cubicBezTo>
                      <a:pt x="39307" y="0"/>
                      <a:pt x="42141" y="162"/>
                      <a:pt x="46391" y="162"/>
                    </a:cubicBezTo>
                    <a:cubicBezTo>
                      <a:pt x="50642" y="162"/>
                      <a:pt x="53354" y="0"/>
                      <a:pt x="53354" y="0"/>
                    </a:cubicBezTo>
                    <a:lnTo>
                      <a:pt x="64729" y="48213"/>
                    </a:lnTo>
                    <a:cubicBezTo>
                      <a:pt x="65215" y="50359"/>
                      <a:pt x="65742" y="53354"/>
                      <a:pt x="65742" y="53354"/>
                    </a:cubicBezTo>
                    <a:cubicBezTo>
                      <a:pt x="65742" y="53354"/>
                      <a:pt x="66065" y="50602"/>
                      <a:pt x="66673" y="48213"/>
                    </a:cubicBezTo>
                    <a:lnTo>
                      <a:pt x="73311" y="19107"/>
                    </a:lnTo>
                    <a:cubicBezTo>
                      <a:pt x="74728" y="12873"/>
                      <a:pt x="75902" y="8137"/>
                      <a:pt x="75902" y="5222"/>
                    </a:cubicBezTo>
                    <a:cubicBezTo>
                      <a:pt x="75902" y="2145"/>
                      <a:pt x="74324" y="729"/>
                      <a:pt x="73230" y="0"/>
                    </a:cubicBezTo>
                    <a:cubicBezTo>
                      <a:pt x="73230" y="0"/>
                      <a:pt x="76469" y="162"/>
                      <a:pt x="82217" y="162"/>
                    </a:cubicBezTo>
                    <a:cubicBezTo>
                      <a:pt x="87966" y="162"/>
                      <a:pt x="90597" y="0"/>
                      <a:pt x="90597" y="0"/>
                    </a:cubicBezTo>
                    <a:cubicBezTo>
                      <a:pt x="87520" y="2996"/>
                      <a:pt x="85861" y="7975"/>
                      <a:pt x="82784" y="1971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19" name="Freeform 142">
                <a:extLst>
                  <a:ext uri="{FF2B5EF4-FFF2-40B4-BE49-F238E27FC236}">
                    <a16:creationId xmlns:a16="http://schemas.microsoft.com/office/drawing/2014/main" id="{DE251880-0810-0C73-1C0D-DA9C67D9A7AA}"/>
                  </a:ext>
                </a:extLst>
              </p:cNvPr>
              <p:cNvSpPr/>
              <p:nvPr/>
            </p:nvSpPr>
            <p:spPr>
              <a:xfrm>
                <a:off x="7126764" y="3982626"/>
                <a:ext cx="41897" cy="49467"/>
              </a:xfrm>
              <a:custGeom>
                <a:avLst/>
                <a:gdLst>
                  <a:gd name="connsiteX0" fmla="*/ 12225 w 41897"/>
                  <a:gd name="connsiteY0" fmla="*/ 26110 h 49467"/>
                  <a:gd name="connsiteX1" fmla="*/ 25868 w 41897"/>
                  <a:gd name="connsiteY1" fmla="*/ 41817 h 49467"/>
                  <a:gd name="connsiteX2" fmla="*/ 40158 w 41897"/>
                  <a:gd name="connsiteY2" fmla="*/ 36433 h 49467"/>
                  <a:gd name="connsiteX3" fmla="*/ 22103 w 41897"/>
                  <a:gd name="connsiteY3" fmla="*/ 49468 h 49467"/>
                  <a:gd name="connsiteX4" fmla="*/ 0 w 41897"/>
                  <a:gd name="connsiteY4" fmla="*/ 25017 h 49467"/>
                  <a:gd name="connsiteX5" fmla="*/ 21617 w 41897"/>
                  <a:gd name="connsiteY5" fmla="*/ 0 h 49467"/>
                  <a:gd name="connsiteX6" fmla="*/ 41898 w 41897"/>
                  <a:gd name="connsiteY6" fmla="*/ 25260 h 49467"/>
                  <a:gd name="connsiteX7" fmla="*/ 41898 w 41897"/>
                  <a:gd name="connsiteY7" fmla="*/ 26110 h 49467"/>
                  <a:gd name="connsiteX8" fmla="*/ 12225 w 41897"/>
                  <a:gd name="connsiteY8" fmla="*/ 26110 h 49467"/>
                  <a:gd name="connsiteX9" fmla="*/ 21536 w 41897"/>
                  <a:gd name="connsiteY9" fmla="*/ 6234 h 49467"/>
                  <a:gd name="connsiteX10" fmla="*/ 12225 w 41897"/>
                  <a:gd name="connsiteY10" fmla="*/ 20929 h 49467"/>
                  <a:gd name="connsiteX11" fmla="*/ 29997 w 41897"/>
                  <a:gd name="connsiteY11" fmla="*/ 19269 h 49467"/>
                  <a:gd name="connsiteX12" fmla="*/ 21536 w 41897"/>
                  <a:gd name="connsiteY12" fmla="*/ 6234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7" h="49467">
                    <a:moveTo>
                      <a:pt x="12225" y="26110"/>
                    </a:moveTo>
                    <a:cubicBezTo>
                      <a:pt x="12225" y="34409"/>
                      <a:pt x="15788" y="41817"/>
                      <a:pt x="25868" y="41817"/>
                    </a:cubicBezTo>
                    <a:cubicBezTo>
                      <a:pt x="37324" y="41817"/>
                      <a:pt x="40158" y="36433"/>
                      <a:pt x="40158" y="36433"/>
                    </a:cubicBezTo>
                    <a:cubicBezTo>
                      <a:pt x="40158" y="42505"/>
                      <a:pt x="35583" y="49468"/>
                      <a:pt x="22103" y="49468"/>
                    </a:cubicBezTo>
                    <a:cubicBezTo>
                      <a:pt x="11213" y="49468"/>
                      <a:pt x="0" y="43639"/>
                      <a:pt x="0" y="25017"/>
                    </a:cubicBezTo>
                    <a:cubicBezTo>
                      <a:pt x="0" y="8137"/>
                      <a:pt x="8825" y="0"/>
                      <a:pt x="21617" y="0"/>
                    </a:cubicBezTo>
                    <a:cubicBezTo>
                      <a:pt x="40805" y="0"/>
                      <a:pt x="41898" y="15869"/>
                      <a:pt x="41898" y="25260"/>
                    </a:cubicBezTo>
                    <a:lnTo>
                      <a:pt x="41898" y="26110"/>
                    </a:lnTo>
                    <a:lnTo>
                      <a:pt x="12225" y="26110"/>
                    </a:lnTo>
                    <a:close/>
                    <a:moveTo>
                      <a:pt x="21536" y="6234"/>
                    </a:moveTo>
                    <a:cubicBezTo>
                      <a:pt x="16314" y="6234"/>
                      <a:pt x="12306" y="9068"/>
                      <a:pt x="12225" y="20929"/>
                    </a:cubicBezTo>
                    <a:lnTo>
                      <a:pt x="29997" y="19269"/>
                    </a:lnTo>
                    <a:cubicBezTo>
                      <a:pt x="29997" y="13116"/>
                      <a:pt x="29511" y="6234"/>
                      <a:pt x="21536" y="623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0" name="Freeform 143">
                <a:extLst>
                  <a:ext uri="{FF2B5EF4-FFF2-40B4-BE49-F238E27FC236}">
                    <a16:creationId xmlns:a16="http://schemas.microsoft.com/office/drawing/2014/main" id="{A66B1FB1-95DB-17BF-51DD-DB23BBD9A7A9}"/>
                  </a:ext>
                </a:extLst>
              </p:cNvPr>
              <p:cNvSpPr/>
              <p:nvPr/>
            </p:nvSpPr>
            <p:spPr>
              <a:xfrm>
                <a:off x="7178256" y="3965664"/>
                <a:ext cx="17447" cy="65539"/>
              </a:xfrm>
              <a:custGeom>
                <a:avLst/>
                <a:gdLst>
                  <a:gd name="connsiteX0" fmla="*/ 8744 w 17447"/>
                  <a:gd name="connsiteY0" fmla="*/ 65337 h 65539"/>
                  <a:gd name="connsiteX1" fmla="*/ 0 w 17447"/>
                  <a:gd name="connsiteY1" fmla="*/ 65499 h 65539"/>
                  <a:gd name="connsiteX2" fmla="*/ 729 w 17447"/>
                  <a:gd name="connsiteY2" fmla="*/ 64082 h 65539"/>
                  <a:gd name="connsiteX3" fmla="*/ 2793 w 17447"/>
                  <a:gd name="connsiteY3" fmla="*/ 42870 h 65539"/>
                  <a:gd name="connsiteX4" fmla="*/ 2793 w 17447"/>
                  <a:gd name="connsiteY4" fmla="*/ 23681 h 65539"/>
                  <a:gd name="connsiteX5" fmla="*/ 729 w 17447"/>
                  <a:gd name="connsiteY5" fmla="*/ 3481 h 65539"/>
                  <a:gd name="connsiteX6" fmla="*/ 0 w 17447"/>
                  <a:gd name="connsiteY6" fmla="*/ 2065 h 65539"/>
                  <a:gd name="connsiteX7" fmla="*/ 14897 w 17447"/>
                  <a:gd name="connsiteY7" fmla="*/ 0 h 65539"/>
                  <a:gd name="connsiteX8" fmla="*/ 14654 w 17447"/>
                  <a:gd name="connsiteY8" fmla="*/ 16800 h 65539"/>
                  <a:gd name="connsiteX9" fmla="*/ 14654 w 17447"/>
                  <a:gd name="connsiteY9" fmla="*/ 42910 h 65539"/>
                  <a:gd name="connsiteX10" fmla="*/ 16719 w 17447"/>
                  <a:gd name="connsiteY10" fmla="*/ 64122 h 65539"/>
                  <a:gd name="connsiteX11" fmla="*/ 17448 w 17447"/>
                  <a:gd name="connsiteY11" fmla="*/ 65539 h 65539"/>
                  <a:gd name="connsiteX12" fmla="*/ 8704 w 17447"/>
                  <a:gd name="connsiteY12" fmla="*/ 65377 h 6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7" h="65539">
                    <a:moveTo>
                      <a:pt x="8744" y="65337"/>
                    </a:moveTo>
                    <a:cubicBezTo>
                      <a:pt x="2510" y="65337"/>
                      <a:pt x="0" y="65499"/>
                      <a:pt x="0" y="65499"/>
                    </a:cubicBezTo>
                    <a:lnTo>
                      <a:pt x="729" y="64082"/>
                    </a:lnTo>
                    <a:cubicBezTo>
                      <a:pt x="2227" y="61329"/>
                      <a:pt x="2793" y="59912"/>
                      <a:pt x="2793" y="42870"/>
                    </a:cubicBezTo>
                    <a:lnTo>
                      <a:pt x="2793" y="23681"/>
                    </a:lnTo>
                    <a:cubicBezTo>
                      <a:pt x="2793" y="8784"/>
                      <a:pt x="2227" y="6396"/>
                      <a:pt x="729" y="3481"/>
                    </a:cubicBezTo>
                    <a:lnTo>
                      <a:pt x="0" y="2065"/>
                    </a:lnTo>
                    <a:lnTo>
                      <a:pt x="14897" y="0"/>
                    </a:lnTo>
                    <a:cubicBezTo>
                      <a:pt x="14897" y="0"/>
                      <a:pt x="14654" y="8744"/>
                      <a:pt x="14654" y="16800"/>
                    </a:cubicBezTo>
                    <a:lnTo>
                      <a:pt x="14654" y="42910"/>
                    </a:lnTo>
                    <a:cubicBezTo>
                      <a:pt x="14654" y="59629"/>
                      <a:pt x="15140" y="61208"/>
                      <a:pt x="16719" y="64122"/>
                    </a:cubicBezTo>
                    <a:lnTo>
                      <a:pt x="17448" y="65539"/>
                    </a:lnTo>
                    <a:cubicBezTo>
                      <a:pt x="17448" y="65539"/>
                      <a:pt x="14938" y="65377"/>
                      <a:pt x="8704" y="6537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1" name="Freeform 144">
                <a:extLst>
                  <a:ext uri="{FF2B5EF4-FFF2-40B4-BE49-F238E27FC236}">
                    <a16:creationId xmlns:a16="http://schemas.microsoft.com/office/drawing/2014/main" id="{A28F6A8E-CF16-5385-3A90-FE18A560C6E0}"/>
                  </a:ext>
                </a:extLst>
              </p:cNvPr>
              <p:cNvSpPr/>
              <p:nvPr/>
            </p:nvSpPr>
            <p:spPr>
              <a:xfrm>
                <a:off x="7205540" y="3982707"/>
                <a:ext cx="37404" cy="49386"/>
              </a:xfrm>
              <a:custGeom>
                <a:avLst/>
                <a:gdLst>
                  <a:gd name="connsiteX0" fmla="*/ 21131 w 37404"/>
                  <a:gd name="connsiteY0" fmla="*/ 49387 h 49386"/>
                  <a:gd name="connsiteX1" fmla="*/ 0 w 37404"/>
                  <a:gd name="connsiteY1" fmla="*/ 25705 h 49386"/>
                  <a:gd name="connsiteX2" fmla="*/ 22872 w 37404"/>
                  <a:gd name="connsiteY2" fmla="*/ 0 h 49386"/>
                  <a:gd name="connsiteX3" fmla="*/ 36595 w 37404"/>
                  <a:gd name="connsiteY3" fmla="*/ 3238 h 49386"/>
                  <a:gd name="connsiteX4" fmla="*/ 36433 w 37404"/>
                  <a:gd name="connsiteY4" fmla="*/ 8825 h 49386"/>
                  <a:gd name="connsiteX5" fmla="*/ 36595 w 37404"/>
                  <a:gd name="connsiteY5" fmla="*/ 16233 h 49386"/>
                  <a:gd name="connsiteX6" fmla="*/ 24289 w 37404"/>
                  <a:gd name="connsiteY6" fmla="*/ 7165 h 49386"/>
                  <a:gd name="connsiteX7" fmla="*/ 12469 w 37404"/>
                  <a:gd name="connsiteY7" fmla="*/ 24612 h 49386"/>
                  <a:gd name="connsiteX8" fmla="*/ 25179 w 37404"/>
                  <a:gd name="connsiteY8" fmla="*/ 41574 h 49386"/>
                  <a:gd name="connsiteX9" fmla="*/ 37405 w 37404"/>
                  <a:gd name="connsiteY9" fmla="*/ 36190 h 49386"/>
                  <a:gd name="connsiteX10" fmla="*/ 21131 w 37404"/>
                  <a:gd name="connsiteY10" fmla="*/ 49387 h 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4" h="49386">
                    <a:moveTo>
                      <a:pt x="21131" y="49387"/>
                    </a:moveTo>
                    <a:cubicBezTo>
                      <a:pt x="7003" y="49387"/>
                      <a:pt x="0" y="39833"/>
                      <a:pt x="0" y="25705"/>
                    </a:cubicBezTo>
                    <a:cubicBezTo>
                      <a:pt x="0" y="14087"/>
                      <a:pt x="4736" y="0"/>
                      <a:pt x="22872" y="0"/>
                    </a:cubicBezTo>
                    <a:cubicBezTo>
                      <a:pt x="32750" y="0"/>
                      <a:pt x="36595" y="3238"/>
                      <a:pt x="36595" y="3238"/>
                    </a:cubicBezTo>
                    <a:cubicBezTo>
                      <a:pt x="36595" y="3238"/>
                      <a:pt x="36433" y="5060"/>
                      <a:pt x="36433" y="8825"/>
                    </a:cubicBezTo>
                    <a:cubicBezTo>
                      <a:pt x="36433" y="12590"/>
                      <a:pt x="36595" y="16233"/>
                      <a:pt x="36595" y="16233"/>
                    </a:cubicBezTo>
                    <a:cubicBezTo>
                      <a:pt x="32102" y="8663"/>
                      <a:pt x="29106" y="7165"/>
                      <a:pt x="24289" y="7165"/>
                    </a:cubicBezTo>
                    <a:cubicBezTo>
                      <a:pt x="16962" y="7165"/>
                      <a:pt x="12469" y="12468"/>
                      <a:pt x="12469" y="24612"/>
                    </a:cubicBezTo>
                    <a:cubicBezTo>
                      <a:pt x="12469" y="33680"/>
                      <a:pt x="15383" y="41574"/>
                      <a:pt x="25179" y="41574"/>
                    </a:cubicBezTo>
                    <a:cubicBezTo>
                      <a:pt x="34328" y="41574"/>
                      <a:pt x="37405" y="36190"/>
                      <a:pt x="37405" y="36190"/>
                    </a:cubicBezTo>
                    <a:cubicBezTo>
                      <a:pt x="37405" y="42181"/>
                      <a:pt x="33073" y="49387"/>
                      <a:pt x="21131" y="4938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3" name="Freeform 145">
                <a:extLst>
                  <a:ext uri="{FF2B5EF4-FFF2-40B4-BE49-F238E27FC236}">
                    <a16:creationId xmlns:a16="http://schemas.microsoft.com/office/drawing/2014/main" id="{269884C3-6391-2BE8-45C5-0BA3A25CF4E5}"/>
                  </a:ext>
                </a:extLst>
              </p:cNvPr>
              <p:cNvSpPr/>
              <p:nvPr/>
            </p:nvSpPr>
            <p:spPr>
              <a:xfrm>
                <a:off x="7250758" y="3982626"/>
                <a:ext cx="46229" cy="49549"/>
              </a:xfrm>
              <a:custGeom>
                <a:avLst/>
                <a:gdLst>
                  <a:gd name="connsiteX0" fmla="*/ 22710 w 46229"/>
                  <a:gd name="connsiteY0" fmla="*/ 49549 h 49549"/>
                  <a:gd name="connsiteX1" fmla="*/ 0 w 46229"/>
                  <a:gd name="connsiteY1" fmla="*/ 25422 h 49549"/>
                  <a:gd name="connsiteX2" fmla="*/ 23519 w 46229"/>
                  <a:gd name="connsiteY2" fmla="*/ 0 h 49549"/>
                  <a:gd name="connsiteX3" fmla="*/ 46230 w 46229"/>
                  <a:gd name="connsiteY3" fmla="*/ 24005 h 49549"/>
                  <a:gd name="connsiteX4" fmla="*/ 22710 w 46229"/>
                  <a:gd name="connsiteY4" fmla="*/ 49508 h 49549"/>
                  <a:gd name="connsiteX5" fmla="*/ 23034 w 46229"/>
                  <a:gd name="connsiteY5" fmla="*/ 7165 h 49549"/>
                  <a:gd name="connsiteX6" fmla="*/ 12630 w 46229"/>
                  <a:gd name="connsiteY6" fmla="*/ 24936 h 49549"/>
                  <a:gd name="connsiteX7" fmla="*/ 23196 w 46229"/>
                  <a:gd name="connsiteY7" fmla="*/ 42303 h 49549"/>
                  <a:gd name="connsiteX8" fmla="*/ 33599 w 46229"/>
                  <a:gd name="connsiteY8" fmla="*/ 24532 h 49549"/>
                  <a:gd name="connsiteX9" fmla="*/ 23034 w 46229"/>
                  <a:gd name="connsiteY9" fmla="*/ 7165 h 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9" h="49549">
                    <a:moveTo>
                      <a:pt x="22710" y="49549"/>
                    </a:moveTo>
                    <a:cubicBezTo>
                      <a:pt x="7651" y="49549"/>
                      <a:pt x="0" y="39914"/>
                      <a:pt x="0" y="25422"/>
                    </a:cubicBezTo>
                    <a:cubicBezTo>
                      <a:pt x="0" y="13035"/>
                      <a:pt x="5829" y="0"/>
                      <a:pt x="23519" y="0"/>
                    </a:cubicBezTo>
                    <a:cubicBezTo>
                      <a:pt x="38579" y="0"/>
                      <a:pt x="46230" y="9554"/>
                      <a:pt x="46230" y="24005"/>
                    </a:cubicBezTo>
                    <a:cubicBezTo>
                      <a:pt x="46230" y="36393"/>
                      <a:pt x="40400" y="49508"/>
                      <a:pt x="22710" y="49508"/>
                    </a:cubicBezTo>
                    <a:close/>
                    <a:moveTo>
                      <a:pt x="23034" y="7165"/>
                    </a:moveTo>
                    <a:cubicBezTo>
                      <a:pt x="15545" y="7165"/>
                      <a:pt x="12630" y="12995"/>
                      <a:pt x="12630" y="24936"/>
                    </a:cubicBezTo>
                    <a:cubicBezTo>
                      <a:pt x="12630" y="36878"/>
                      <a:pt x="15383" y="42303"/>
                      <a:pt x="23196" y="42303"/>
                    </a:cubicBezTo>
                    <a:cubicBezTo>
                      <a:pt x="31009" y="42303"/>
                      <a:pt x="33599" y="36474"/>
                      <a:pt x="33599" y="24532"/>
                    </a:cubicBezTo>
                    <a:cubicBezTo>
                      <a:pt x="33599" y="12590"/>
                      <a:pt x="30847" y="7165"/>
                      <a:pt x="23034" y="7165"/>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4" name="Freeform 146">
                <a:extLst>
                  <a:ext uri="{FF2B5EF4-FFF2-40B4-BE49-F238E27FC236}">
                    <a16:creationId xmlns:a16="http://schemas.microsoft.com/office/drawing/2014/main" id="{6B47E559-72CF-C5DD-CFCB-826A22A67373}"/>
                  </a:ext>
                </a:extLst>
              </p:cNvPr>
              <p:cNvSpPr/>
              <p:nvPr/>
            </p:nvSpPr>
            <p:spPr>
              <a:xfrm>
                <a:off x="7306987" y="3982545"/>
                <a:ext cx="74485" cy="48658"/>
              </a:xfrm>
              <a:custGeom>
                <a:avLst/>
                <a:gdLst>
                  <a:gd name="connsiteX0" fmla="*/ 65944 w 74485"/>
                  <a:gd name="connsiteY0" fmla="*/ 48456 h 48658"/>
                  <a:gd name="connsiteX1" fmla="*/ 57200 w 74485"/>
                  <a:gd name="connsiteY1" fmla="*/ 48618 h 48658"/>
                  <a:gd name="connsiteX2" fmla="*/ 57928 w 74485"/>
                  <a:gd name="connsiteY2" fmla="*/ 47201 h 48658"/>
                  <a:gd name="connsiteX3" fmla="*/ 59993 w 74485"/>
                  <a:gd name="connsiteY3" fmla="*/ 26070 h 48658"/>
                  <a:gd name="connsiteX4" fmla="*/ 58414 w 74485"/>
                  <a:gd name="connsiteY4" fmla="*/ 11011 h 48658"/>
                  <a:gd name="connsiteX5" fmla="*/ 51452 w 74485"/>
                  <a:gd name="connsiteY5" fmla="*/ 7692 h 48658"/>
                  <a:gd name="connsiteX6" fmla="*/ 42788 w 74485"/>
                  <a:gd name="connsiteY6" fmla="*/ 12347 h 48658"/>
                  <a:gd name="connsiteX7" fmla="*/ 43274 w 74485"/>
                  <a:gd name="connsiteY7" fmla="*/ 23317 h 48658"/>
                  <a:gd name="connsiteX8" fmla="*/ 43274 w 74485"/>
                  <a:gd name="connsiteY8" fmla="*/ 25989 h 48658"/>
                  <a:gd name="connsiteX9" fmla="*/ 45339 w 74485"/>
                  <a:gd name="connsiteY9" fmla="*/ 47201 h 48658"/>
                  <a:gd name="connsiteX10" fmla="*/ 46068 w 74485"/>
                  <a:gd name="connsiteY10" fmla="*/ 48618 h 48658"/>
                  <a:gd name="connsiteX11" fmla="*/ 37324 w 74485"/>
                  <a:gd name="connsiteY11" fmla="*/ 48456 h 48658"/>
                  <a:gd name="connsiteX12" fmla="*/ 28580 w 74485"/>
                  <a:gd name="connsiteY12" fmla="*/ 48618 h 48658"/>
                  <a:gd name="connsiteX13" fmla="*/ 29308 w 74485"/>
                  <a:gd name="connsiteY13" fmla="*/ 47201 h 48658"/>
                  <a:gd name="connsiteX14" fmla="*/ 31373 w 74485"/>
                  <a:gd name="connsiteY14" fmla="*/ 26070 h 48658"/>
                  <a:gd name="connsiteX15" fmla="*/ 29875 w 74485"/>
                  <a:gd name="connsiteY15" fmla="*/ 11011 h 48658"/>
                  <a:gd name="connsiteX16" fmla="*/ 23074 w 74485"/>
                  <a:gd name="connsiteY16" fmla="*/ 7692 h 48658"/>
                  <a:gd name="connsiteX17" fmla="*/ 14695 w 74485"/>
                  <a:gd name="connsiteY17" fmla="*/ 12185 h 48658"/>
                  <a:gd name="connsiteX18" fmla="*/ 14695 w 74485"/>
                  <a:gd name="connsiteY18" fmla="*/ 25989 h 48658"/>
                  <a:gd name="connsiteX19" fmla="*/ 16759 w 74485"/>
                  <a:gd name="connsiteY19" fmla="*/ 47201 h 48658"/>
                  <a:gd name="connsiteX20" fmla="*/ 17488 w 74485"/>
                  <a:gd name="connsiteY20" fmla="*/ 48618 h 48658"/>
                  <a:gd name="connsiteX21" fmla="*/ 8825 w 74485"/>
                  <a:gd name="connsiteY21" fmla="*/ 48456 h 48658"/>
                  <a:gd name="connsiteX22" fmla="*/ 0 w 74485"/>
                  <a:gd name="connsiteY22" fmla="*/ 48618 h 48658"/>
                  <a:gd name="connsiteX23" fmla="*/ 728 w 74485"/>
                  <a:gd name="connsiteY23" fmla="*/ 47201 h 48658"/>
                  <a:gd name="connsiteX24" fmla="*/ 2793 w 74485"/>
                  <a:gd name="connsiteY24" fmla="*/ 25989 h 48658"/>
                  <a:gd name="connsiteX25" fmla="*/ 2793 w 74485"/>
                  <a:gd name="connsiteY25" fmla="*/ 22993 h 48658"/>
                  <a:gd name="connsiteX26" fmla="*/ 728 w 74485"/>
                  <a:gd name="connsiteY26" fmla="*/ 3886 h 48658"/>
                  <a:gd name="connsiteX27" fmla="*/ 0 w 74485"/>
                  <a:gd name="connsiteY27" fmla="*/ 2469 h 48658"/>
                  <a:gd name="connsiteX28" fmla="*/ 14533 w 74485"/>
                  <a:gd name="connsiteY28" fmla="*/ 405 h 48658"/>
                  <a:gd name="connsiteX29" fmla="*/ 14128 w 74485"/>
                  <a:gd name="connsiteY29" fmla="*/ 11456 h 48658"/>
                  <a:gd name="connsiteX30" fmla="*/ 28337 w 74485"/>
                  <a:gd name="connsiteY30" fmla="*/ 81 h 48658"/>
                  <a:gd name="connsiteX31" fmla="*/ 42303 w 74485"/>
                  <a:gd name="connsiteY31" fmla="*/ 10242 h 48658"/>
                  <a:gd name="connsiteX32" fmla="*/ 56593 w 74485"/>
                  <a:gd name="connsiteY32" fmla="*/ 0 h 48658"/>
                  <a:gd name="connsiteX33" fmla="*/ 69385 w 74485"/>
                  <a:gd name="connsiteY33" fmla="*/ 6072 h 48658"/>
                  <a:gd name="connsiteX34" fmla="*/ 71652 w 74485"/>
                  <a:gd name="connsiteY34" fmla="*/ 23277 h 48658"/>
                  <a:gd name="connsiteX35" fmla="*/ 71652 w 74485"/>
                  <a:gd name="connsiteY35" fmla="*/ 26029 h 48658"/>
                  <a:gd name="connsiteX36" fmla="*/ 73716 w 74485"/>
                  <a:gd name="connsiteY36" fmla="*/ 47242 h 48658"/>
                  <a:gd name="connsiteX37" fmla="*/ 74486 w 74485"/>
                  <a:gd name="connsiteY37" fmla="*/ 48659 h 48658"/>
                  <a:gd name="connsiteX38" fmla="*/ 65742 w 74485"/>
                  <a:gd name="connsiteY38" fmla="*/ 48497 h 4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485" h="48658">
                    <a:moveTo>
                      <a:pt x="65944" y="48456"/>
                    </a:moveTo>
                    <a:cubicBezTo>
                      <a:pt x="59710" y="48456"/>
                      <a:pt x="57200" y="48618"/>
                      <a:pt x="57200" y="48618"/>
                    </a:cubicBezTo>
                    <a:lnTo>
                      <a:pt x="57928" y="47201"/>
                    </a:lnTo>
                    <a:cubicBezTo>
                      <a:pt x="59265" y="44772"/>
                      <a:pt x="59993" y="44205"/>
                      <a:pt x="59993" y="26070"/>
                    </a:cubicBezTo>
                    <a:cubicBezTo>
                      <a:pt x="59993" y="16597"/>
                      <a:pt x="59750" y="13116"/>
                      <a:pt x="58414" y="11011"/>
                    </a:cubicBezTo>
                    <a:cubicBezTo>
                      <a:pt x="57483" y="9432"/>
                      <a:pt x="55743" y="7692"/>
                      <a:pt x="51452" y="7692"/>
                    </a:cubicBezTo>
                    <a:cubicBezTo>
                      <a:pt x="45217" y="7692"/>
                      <a:pt x="43315" y="11092"/>
                      <a:pt x="42788" y="12347"/>
                    </a:cubicBezTo>
                    <a:cubicBezTo>
                      <a:pt x="43113" y="14938"/>
                      <a:pt x="43274" y="18338"/>
                      <a:pt x="43274" y="23317"/>
                    </a:cubicBezTo>
                    <a:lnTo>
                      <a:pt x="43274" y="25989"/>
                    </a:lnTo>
                    <a:cubicBezTo>
                      <a:pt x="43274" y="44125"/>
                      <a:pt x="44044" y="44772"/>
                      <a:pt x="45339" y="47201"/>
                    </a:cubicBezTo>
                    <a:lnTo>
                      <a:pt x="46068" y="48618"/>
                    </a:lnTo>
                    <a:cubicBezTo>
                      <a:pt x="46068" y="48618"/>
                      <a:pt x="43477" y="48456"/>
                      <a:pt x="37324" y="48456"/>
                    </a:cubicBezTo>
                    <a:cubicBezTo>
                      <a:pt x="31170" y="48456"/>
                      <a:pt x="28580" y="48618"/>
                      <a:pt x="28580" y="48618"/>
                    </a:cubicBezTo>
                    <a:lnTo>
                      <a:pt x="29308" y="47201"/>
                    </a:lnTo>
                    <a:cubicBezTo>
                      <a:pt x="30644" y="44772"/>
                      <a:pt x="31373" y="44205"/>
                      <a:pt x="31373" y="26070"/>
                    </a:cubicBezTo>
                    <a:cubicBezTo>
                      <a:pt x="31373" y="16597"/>
                      <a:pt x="31130" y="13116"/>
                      <a:pt x="29875" y="11011"/>
                    </a:cubicBezTo>
                    <a:cubicBezTo>
                      <a:pt x="28863" y="9432"/>
                      <a:pt x="27203" y="7692"/>
                      <a:pt x="23074" y="7692"/>
                    </a:cubicBezTo>
                    <a:cubicBezTo>
                      <a:pt x="15828" y="7692"/>
                      <a:pt x="14695" y="12185"/>
                      <a:pt x="14695" y="12185"/>
                    </a:cubicBezTo>
                    <a:lnTo>
                      <a:pt x="14695" y="25989"/>
                    </a:lnTo>
                    <a:cubicBezTo>
                      <a:pt x="14695" y="44044"/>
                      <a:pt x="15464" y="44772"/>
                      <a:pt x="16759" y="47201"/>
                    </a:cubicBezTo>
                    <a:lnTo>
                      <a:pt x="17488" y="48618"/>
                    </a:lnTo>
                    <a:cubicBezTo>
                      <a:pt x="17488" y="48618"/>
                      <a:pt x="14978" y="48456"/>
                      <a:pt x="8825" y="48456"/>
                    </a:cubicBezTo>
                    <a:cubicBezTo>
                      <a:pt x="2671" y="48456"/>
                      <a:pt x="0" y="48618"/>
                      <a:pt x="0" y="48618"/>
                    </a:cubicBezTo>
                    <a:lnTo>
                      <a:pt x="728" y="47201"/>
                    </a:lnTo>
                    <a:cubicBezTo>
                      <a:pt x="2065" y="44772"/>
                      <a:pt x="2793" y="44125"/>
                      <a:pt x="2793" y="25989"/>
                    </a:cubicBezTo>
                    <a:lnTo>
                      <a:pt x="2793" y="22993"/>
                    </a:lnTo>
                    <a:cubicBezTo>
                      <a:pt x="2793" y="8623"/>
                      <a:pt x="2024" y="6275"/>
                      <a:pt x="728" y="3886"/>
                    </a:cubicBezTo>
                    <a:lnTo>
                      <a:pt x="0" y="2469"/>
                    </a:lnTo>
                    <a:lnTo>
                      <a:pt x="14533" y="405"/>
                    </a:lnTo>
                    <a:lnTo>
                      <a:pt x="14128" y="11456"/>
                    </a:lnTo>
                    <a:cubicBezTo>
                      <a:pt x="16030" y="2550"/>
                      <a:pt x="21860" y="81"/>
                      <a:pt x="28337" y="81"/>
                    </a:cubicBezTo>
                    <a:cubicBezTo>
                      <a:pt x="35745" y="81"/>
                      <a:pt x="40724" y="3077"/>
                      <a:pt x="42303" y="10242"/>
                    </a:cubicBezTo>
                    <a:cubicBezTo>
                      <a:pt x="44529" y="2267"/>
                      <a:pt x="50277" y="0"/>
                      <a:pt x="56593" y="0"/>
                    </a:cubicBezTo>
                    <a:cubicBezTo>
                      <a:pt x="62908" y="0"/>
                      <a:pt x="67239" y="2146"/>
                      <a:pt x="69385" y="6072"/>
                    </a:cubicBezTo>
                    <a:cubicBezTo>
                      <a:pt x="71287" y="9554"/>
                      <a:pt x="71652" y="13561"/>
                      <a:pt x="71652" y="23277"/>
                    </a:cubicBezTo>
                    <a:lnTo>
                      <a:pt x="71652" y="26029"/>
                    </a:lnTo>
                    <a:cubicBezTo>
                      <a:pt x="71652" y="44165"/>
                      <a:pt x="72380" y="44813"/>
                      <a:pt x="73716" y="47242"/>
                    </a:cubicBezTo>
                    <a:lnTo>
                      <a:pt x="74486" y="48659"/>
                    </a:lnTo>
                    <a:cubicBezTo>
                      <a:pt x="74486" y="48659"/>
                      <a:pt x="71976" y="48497"/>
                      <a:pt x="65742" y="4849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5" name="Freeform 147">
                <a:extLst>
                  <a:ext uri="{FF2B5EF4-FFF2-40B4-BE49-F238E27FC236}">
                    <a16:creationId xmlns:a16="http://schemas.microsoft.com/office/drawing/2014/main" id="{63C74D49-BAB4-7064-334F-85BEBC159E51}"/>
                  </a:ext>
                </a:extLst>
              </p:cNvPr>
              <p:cNvSpPr/>
              <p:nvPr/>
            </p:nvSpPr>
            <p:spPr>
              <a:xfrm>
                <a:off x="7391471" y="3982626"/>
                <a:ext cx="41897" cy="49467"/>
              </a:xfrm>
              <a:custGeom>
                <a:avLst/>
                <a:gdLst>
                  <a:gd name="connsiteX0" fmla="*/ 12225 w 41897"/>
                  <a:gd name="connsiteY0" fmla="*/ 26110 h 49467"/>
                  <a:gd name="connsiteX1" fmla="*/ 25868 w 41897"/>
                  <a:gd name="connsiteY1" fmla="*/ 41817 h 49467"/>
                  <a:gd name="connsiteX2" fmla="*/ 40157 w 41897"/>
                  <a:gd name="connsiteY2" fmla="*/ 36433 h 49467"/>
                  <a:gd name="connsiteX3" fmla="*/ 22103 w 41897"/>
                  <a:gd name="connsiteY3" fmla="*/ 49468 h 49467"/>
                  <a:gd name="connsiteX4" fmla="*/ 0 w 41897"/>
                  <a:gd name="connsiteY4" fmla="*/ 25017 h 49467"/>
                  <a:gd name="connsiteX5" fmla="*/ 21617 w 41897"/>
                  <a:gd name="connsiteY5" fmla="*/ 0 h 49467"/>
                  <a:gd name="connsiteX6" fmla="*/ 41898 w 41897"/>
                  <a:gd name="connsiteY6" fmla="*/ 25260 h 49467"/>
                  <a:gd name="connsiteX7" fmla="*/ 41898 w 41897"/>
                  <a:gd name="connsiteY7" fmla="*/ 26110 h 49467"/>
                  <a:gd name="connsiteX8" fmla="*/ 12225 w 41897"/>
                  <a:gd name="connsiteY8" fmla="*/ 26110 h 49467"/>
                  <a:gd name="connsiteX9" fmla="*/ 21536 w 41897"/>
                  <a:gd name="connsiteY9" fmla="*/ 6234 h 49467"/>
                  <a:gd name="connsiteX10" fmla="*/ 12225 w 41897"/>
                  <a:gd name="connsiteY10" fmla="*/ 20929 h 49467"/>
                  <a:gd name="connsiteX11" fmla="*/ 29997 w 41897"/>
                  <a:gd name="connsiteY11" fmla="*/ 19269 h 49467"/>
                  <a:gd name="connsiteX12" fmla="*/ 21536 w 41897"/>
                  <a:gd name="connsiteY12" fmla="*/ 6234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7" h="49467">
                    <a:moveTo>
                      <a:pt x="12225" y="26110"/>
                    </a:moveTo>
                    <a:cubicBezTo>
                      <a:pt x="12225" y="34409"/>
                      <a:pt x="15788" y="41817"/>
                      <a:pt x="25868" y="41817"/>
                    </a:cubicBezTo>
                    <a:cubicBezTo>
                      <a:pt x="37324" y="41817"/>
                      <a:pt x="40157" y="36433"/>
                      <a:pt x="40157" y="36433"/>
                    </a:cubicBezTo>
                    <a:cubicBezTo>
                      <a:pt x="40157" y="42505"/>
                      <a:pt x="35583" y="49468"/>
                      <a:pt x="22103" y="49468"/>
                    </a:cubicBezTo>
                    <a:cubicBezTo>
                      <a:pt x="11213" y="49468"/>
                      <a:pt x="0" y="43639"/>
                      <a:pt x="0" y="25017"/>
                    </a:cubicBezTo>
                    <a:cubicBezTo>
                      <a:pt x="0" y="8137"/>
                      <a:pt x="8825" y="0"/>
                      <a:pt x="21617" y="0"/>
                    </a:cubicBezTo>
                    <a:cubicBezTo>
                      <a:pt x="40805" y="0"/>
                      <a:pt x="41898" y="15869"/>
                      <a:pt x="41898" y="25260"/>
                    </a:cubicBezTo>
                    <a:lnTo>
                      <a:pt x="41898" y="26110"/>
                    </a:lnTo>
                    <a:lnTo>
                      <a:pt x="12225" y="26110"/>
                    </a:lnTo>
                    <a:close/>
                    <a:moveTo>
                      <a:pt x="21536" y="6234"/>
                    </a:moveTo>
                    <a:cubicBezTo>
                      <a:pt x="16314" y="6234"/>
                      <a:pt x="12306" y="9068"/>
                      <a:pt x="12225" y="20929"/>
                    </a:cubicBezTo>
                    <a:lnTo>
                      <a:pt x="29997" y="19269"/>
                    </a:lnTo>
                    <a:cubicBezTo>
                      <a:pt x="29997" y="13116"/>
                      <a:pt x="29510" y="6234"/>
                      <a:pt x="21536" y="623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6" name="Freeform 148">
                <a:extLst>
                  <a:ext uri="{FF2B5EF4-FFF2-40B4-BE49-F238E27FC236}">
                    <a16:creationId xmlns:a16="http://schemas.microsoft.com/office/drawing/2014/main" id="{88D81DD8-C78B-1C19-CA55-27DB18A7A2AC}"/>
                  </a:ext>
                </a:extLst>
              </p:cNvPr>
              <p:cNvSpPr/>
              <p:nvPr/>
            </p:nvSpPr>
            <p:spPr>
              <a:xfrm>
                <a:off x="7461584" y="3973558"/>
                <a:ext cx="30685" cy="58373"/>
              </a:xfrm>
              <a:custGeom>
                <a:avLst/>
                <a:gdLst>
                  <a:gd name="connsiteX0" fmla="*/ 18055 w 30685"/>
                  <a:gd name="connsiteY0" fmla="*/ 58374 h 58373"/>
                  <a:gd name="connsiteX1" fmla="*/ 7327 w 30685"/>
                  <a:gd name="connsiteY1" fmla="*/ 53718 h 58373"/>
                  <a:gd name="connsiteX2" fmla="*/ 5182 w 30685"/>
                  <a:gd name="connsiteY2" fmla="*/ 41817 h 58373"/>
                  <a:gd name="connsiteX3" fmla="*/ 5425 w 30685"/>
                  <a:gd name="connsiteY3" fmla="*/ 17123 h 58373"/>
                  <a:gd name="connsiteX4" fmla="*/ 0 w 30685"/>
                  <a:gd name="connsiteY4" fmla="*/ 17123 h 58373"/>
                  <a:gd name="connsiteX5" fmla="*/ 6558 w 30685"/>
                  <a:gd name="connsiteY5" fmla="*/ 9311 h 58373"/>
                  <a:gd name="connsiteX6" fmla="*/ 12144 w 30685"/>
                  <a:gd name="connsiteY6" fmla="*/ 0 h 58373"/>
                  <a:gd name="connsiteX7" fmla="*/ 17123 w 30685"/>
                  <a:gd name="connsiteY7" fmla="*/ 0 h 58373"/>
                  <a:gd name="connsiteX8" fmla="*/ 17123 w 30685"/>
                  <a:gd name="connsiteY8" fmla="*/ 10323 h 58373"/>
                  <a:gd name="connsiteX9" fmla="*/ 22103 w 30685"/>
                  <a:gd name="connsiteY9" fmla="*/ 10323 h 58373"/>
                  <a:gd name="connsiteX10" fmla="*/ 30239 w 30685"/>
                  <a:gd name="connsiteY10" fmla="*/ 9392 h 58373"/>
                  <a:gd name="connsiteX11" fmla="*/ 30159 w 30685"/>
                  <a:gd name="connsiteY11" fmla="*/ 13723 h 58373"/>
                  <a:gd name="connsiteX12" fmla="*/ 30239 w 30685"/>
                  <a:gd name="connsiteY12" fmla="*/ 17974 h 58373"/>
                  <a:gd name="connsiteX13" fmla="*/ 22103 w 30685"/>
                  <a:gd name="connsiteY13" fmla="*/ 17123 h 58373"/>
                  <a:gd name="connsiteX14" fmla="*/ 17123 w 30685"/>
                  <a:gd name="connsiteY14" fmla="*/ 17123 h 58373"/>
                  <a:gd name="connsiteX15" fmla="*/ 17123 w 30685"/>
                  <a:gd name="connsiteY15" fmla="*/ 41898 h 58373"/>
                  <a:gd name="connsiteX16" fmla="*/ 18136 w 30685"/>
                  <a:gd name="connsiteY16" fmla="*/ 48537 h 58373"/>
                  <a:gd name="connsiteX17" fmla="*/ 23884 w 30685"/>
                  <a:gd name="connsiteY17" fmla="*/ 51452 h 58373"/>
                  <a:gd name="connsiteX18" fmla="*/ 30685 w 30685"/>
                  <a:gd name="connsiteY18" fmla="*/ 49023 h 58373"/>
                  <a:gd name="connsiteX19" fmla="*/ 18055 w 30685"/>
                  <a:gd name="connsiteY19" fmla="*/ 58333 h 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85" h="58373">
                    <a:moveTo>
                      <a:pt x="18055" y="58374"/>
                    </a:moveTo>
                    <a:cubicBezTo>
                      <a:pt x="12225" y="58374"/>
                      <a:pt x="9068" y="56309"/>
                      <a:pt x="7327" y="53718"/>
                    </a:cubicBezTo>
                    <a:cubicBezTo>
                      <a:pt x="5749" y="51371"/>
                      <a:pt x="5182" y="47889"/>
                      <a:pt x="5182" y="41817"/>
                    </a:cubicBezTo>
                    <a:cubicBezTo>
                      <a:pt x="5182" y="24289"/>
                      <a:pt x="5425" y="17123"/>
                      <a:pt x="5425" y="17123"/>
                    </a:cubicBezTo>
                    <a:lnTo>
                      <a:pt x="0" y="17123"/>
                    </a:lnTo>
                    <a:cubicBezTo>
                      <a:pt x="0" y="17123"/>
                      <a:pt x="2996" y="14452"/>
                      <a:pt x="6558" y="9311"/>
                    </a:cubicBezTo>
                    <a:cubicBezTo>
                      <a:pt x="10039" y="4250"/>
                      <a:pt x="12144" y="0"/>
                      <a:pt x="12144" y="0"/>
                    </a:cubicBezTo>
                    <a:lnTo>
                      <a:pt x="17123" y="0"/>
                    </a:lnTo>
                    <a:lnTo>
                      <a:pt x="17123" y="10323"/>
                    </a:lnTo>
                    <a:lnTo>
                      <a:pt x="22103" y="10323"/>
                    </a:lnTo>
                    <a:cubicBezTo>
                      <a:pt x="28904" y="10323"/>
                      <a:pt x="30239" y="9392"/>
                      <a:pt x="30239" y="9392"/>
                    </a:cubicBezTo>
                    <a:cubicBezTo>
                      <a:pt x="30239" y="9392"/>
                      <a:pt x="30159" y="10647"/>
                      <a:pt x="30159" y="13723"/>
                    </a:cubicBezTo>
                    <a:cubicBezTo>
                      <a:pt x="30159" y="16800"/>
                      <a:pt x="30239" y="17974"/>
                      <a:pt x="30239" y="17974"/>
                    </a:cubicBezTo>
                    <a:cubicBezTo>
                      <a:pt x="30239" y="17974"/>
                      <a:pt x="28985" y="17123"/>
                      <a:pt x="22103" y="17123"/>
                    </a:cubicBezTo>
                    <a:lnTo>
                      <a:pt x="17123" y="17123"/>
                    </a:lnTo>
                    <a:lnTo>
                      <a:pt x="17123" y="41898"/>
                    </a:lnTo>
                    <a:cubicBezTo>
                      <a:pt x="17123" y="45541"/>
                      <a:pt x="17367" y="47039"/>
                      <a:pt x="18136" y="48537"/>
                    </a:cubicBezTo>
                    <a:cubicBezTo>
                      <a:pt x="19067" y="50359"/>
                      <a:pt x="20726" y="51452"/>
                      <a:pt x="23884" y="51452"/>
                    </a:cubicBezTo>
                    <a:cubicBezTo>
                      <a:pt x="28539" y="51452"/>
                      <a:pt x="30685" y="49023"/>
                      <a:pt x="30685" y="49023"/>
                    </a:cubicBezTo>
                    <a:cubicBezTo>
                      <a:pt x="30685" y="51937"/>
                      <a:pt x="28621" y="58333"/>
                      <a:pt x="18055" y="58333"/>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sp>
            <p:nvSpPr>
              <p:cNvPr id="27" name="Freeform 149">
                <a:extLst>
                  <a:ext uri="{FF2B5EF4-FFF2-40B4-BE49-F238E27FC236}">
                    <a16:creationId xmlns:a16="http://schemas.microsoft.com/office/drawing/2014/main" id="{01ED2CDD-0104-762C-591C-15FA8AA319E4}"/>
                  </a:ext>
                </a:extLst>
              </p:cNvPr>
              <p:cNvSpPr/>
              <p:nvPr/>
            </p:nvSpPr>
            <p:spPr>
              <a:xfrm>
                <a:off x="7498503" y="3982626"/>
                <a:ext cx="46229" cy="49549"/>
              </a:xfrm>
              <a:custGeom>
                <a:avLst/>
                <a:gdLst>
                  <a:gd name="connsiteX0" fmla="*/ 22710 w 46229"/>
                  <a:gd name="connsiteY0" fmla="*/ 49549 h 49549"/>
                  <a:gd name="connsiteX1" fmla="*/ 0 w 46229"/>
                  <a:gd name="connsiteY1" fmla="*/ 25422 h 49549"/>
                  <a:gd name="connsiteX2" fmla="*/ 23520 w 46229"/>
                  <a:gd name="connsiteY2" fmla="*/ 0 h 49549"/>
                  <a:gd name="connsiteX3" fmla="*/ 46230 w 46229"/>
                  <a:gd name="connsiteY3" fmla="*/ 24005 h 49549"/>
                  <a:gd name="connsiteX4" fmla="*/ 22710 w 46229"/>
                  <a:gd name="connsiteY4" fmla="*/ 49508 h 49549"/>
                  <a:gd name="connsiteX5" fmla="*/ 23034 w 46229"/>
                  <a:gd name="connsiteY5" fmla="*/ 7165 h 49549"/>
                  <a:gd name="connsiteX6" fmla="*/ 12630 w 46229"/>
                  <a:gd name="connsiteY6" fmla="*/ 24936 h 49549"/>
                  <a:gd name="connsiteX7" fmla="*/ 23196 w 46229"/>
                  <a:gd name="connsiteY7" fmla="*/ 42303 h 49549"/>
                  <a:gd name="connsiteX8" fmla="*/ 33600 w 46229"/>
                  <a:gd name="connsiteY8" fmla="*/ 24532 h 49549"/>
                  <a:gd name="connsiteX9" fmla="*/ 23034 w 46229"/>
                  <a:gd name="connsiteY9" fmla="*/ 7165 h 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9" h="49549">
                    <a:moveTo>
                      <a:pt x="22710" y="49549"/>
                    </a:moveTo>
                    <a:cubicBezTo>
                      <a:pt x="7651" y="49549"/>
                      <a:pt x="0" y="39914"/>
                      <a:pt x="0" y="25422"/>
                    </a:cubicBezTo>
                    <a:cubicBezTo>
                      <a:pt x="0" y="13035"/>
                      <a:pt x="5830" y="0"/>
                      <a:pt x="23520" y="0"/>
                    </a:cubicBezTo>
                    <a:cubicBezTo>
                      <a:pt x="38579" y="0"/>
                      <a:pt x="46230" y="9554"/>
                      <a:pt x="46230" y="24005"/>
                    </a:cubicBezTo>
                    <a:cubicBezTo>
                      <a:pt x="46230" y="36393"/>
                      <a:pt x="40400" y="49508"/>
                      <a:pt x="22710" y="49508"/>
                    </a:cubicBezTo>
                    <a:close/>
                    <a:moveTo>
                      <a:pt x="23034" y="7165"/>
                    </a:moveTo>
                    <a:cubicBezTo>
                      <a:pt x="15545" y="7165"/>
                      <a:pt x="12630" y="12995"/>
                      <a:pt x="12630" y="24936"/>
                    </a:cubicBezTo>
                    <a:cubicBezTo>
                      <a:pt x="12630" y="36878"/>
                      <a:pt x="15383" y="42303"/>
                      <a:pt x="23196" y="42303"/>
                    </a:cubicBezTo>
                    <a:cubicBezTo>
                      <a:pt x="31009" y="42303"/>
                      <a:pt x="33600" y="36474"/>
                      <a:pt x="33600" y="24532"/>
                    </a:cubicBezTo>
                    <a:cubicBezTo>
                      <a:pt x="33600" y="12590"/>
                      <a:pt x="30847" y="7165"/>
                      <a:pt x="23034" y="7165"/>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Corbel"/>
                  <a:ea typeface="ＭＳ Ｐゴシック"/>
                  <a:cs typeface="+mn-cs"/>
                </a:endParaRPr>
              </a:p>
            </p:txBody>
          </p:sp>
        </p:grpSp>
      </p:grpSp>
      <p:pic>
        <p:nvPicPr>
          <p:cNvPr id="28" name="図 27">
            <a:extLst>
              <a:ext uri="{FF2B5EF4-FFF2-40B4-BE49-F238E27FC236}">
                <a16:creationId xmlns:a16="http://schemas.microsoft.com/office/drawing/2014/main" id="{1603896B-1B5E-9E67-2468-A09BEBD65791}"/>
              </a:ext>
            </a:extLst>
          </p:cNvPr>
          <p:cNvPicPr>
            <a:picLocks noChangeAspect="1"/>
          </p:cNvPicPr>
          <p:nvPr/>
        </p:nvPicPr>
        <p:blipFill>
          <a:blip r:embed="rId4"/>
          <a:stretch>
            <a:fillRect/>
          </a:stretch>
        </p:blipFill>
        <p:spPr>
          <a:xfrm>
            <a:off x="4398930" y="9672189"/>
            <a:ext cx="11603070" cy="628737"/>
          </a:xfrm>
          <a:prstGeom prst="rect">
            <a:avLst/>
          </a:prstGeom>
        </p:spPr>
      </p:pic>
      <p:sp>
        <p:nvSpPr>
          <p:cNvPr id="30" name="正方形/長方形 29">
            <a:extLst>
              <a:ext uri="{FF2B5EF4-FFF2-40B4-BE49-F238E27FC236}">
                <a16:creationId xmlns:a16="http://schemas.microsoft.com/office/drawing/2014/main" id="{006CFA6C-6515-FDC2-B054-BFC749A3CA48}"/>
              </a:ext>
            </a:extLst>
          </p:cNvPr>
          <p:cNvSpPr/>
          <p:nvPr/>
        </p:nvSpPr>
        <p:spPr>
          <a:xfrm>
            <a:off x="2987750" y="1003415"/>
            <a:ext cx="12488660" cy="226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prstClr val="white"/>
              </a:solidFill>
              <a:latin typeface="Corbel"/>
              <a:ea typeface="ＭＳ Ｐゴシック"/>
            </a:endParaRPr>
          </a:p>
        </p:txBody>
      </p:sp>
      <p:sp>
        <p:nvSpPr>
          <p:cNvPr id="29" name="テキスト ボックス 28">
            <a:extLst>
              <a:ext uri="{FF2B5EF4-FFF2-40B4-BE49-F238E27FC236}">
                <a16:creationId xmlns:a16="http://schemas.microsoft.com/office/drawing/2014/main" id="{59E36B72-035B-3B0B-BC86-5272F29DE70D}"/>
              </a:ext>
            </a:extLst>
          </p:cNvPr>
          <p:cNvSpPr txBox="1"/>
          <p:nvPr/>
        </p:nvSpPr>
        <p:spPr>
          <a:xfrm>
            <a:off x="2801066" y="645230"/>
            <a:ext cx="2709396" cy="433324"/>
          </a:xfrm>
          <a:prstGeom prst="rect">
            <a:avLst/>
          </a:prstGeom>
          <a:noFill/>
        </p:spPr>
        <p:txBody>
          <a:bodyPr wrap="none" rtlCol="0">
            <a:spAutoFit/>
          </a:bodyPr>
          <a:lstStyle/>
          <a:p>
            <a:pPr defTabSz="1371600">
              <a:buClrTx/>
            </a:pPr>
            <a:r>
              <a:rPr kumimoji="1" lang="en-US" altLang="ja-JP" sz="2216" b="1" kern="1200">
                <a:solidFill>
                  <a:prstClr val="black"/>
                </a:solidFill>
                <a:latin typeface="BIZ UDPゴシック" panose="020B0400000000000000" pitchFamily="50" charset="-128"/>
                <a:ea typeface="BIZ UDPゴシック" panose="020B0400000000000000" pitchFamily="50" charset="-128"/>
                <a:cs typeface="+mn-cs"/>
              </a:rPr>
              <a:t>Booth Overview</a:t>
            </a:r>
          </a:p>
        </p:txBody>
      </p:sp>
      <p:pic>
        <p:nvPicPr>
          <p:cNvPr id="2" name="図 1">
            <a:extLst>
              <a:ext uri="{FF2B5EF4-FFF2-40B4-BE49-F238E27FC236}">
                <a16:creationId xmlns:a16="http://schemas.microsoft.com/office/drawing/2014/main" id="{222DF9D4-413D-ED16-C773-89B774C31A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8527" y="0"/>
            <a:ext cx="6643473" cy="4981482"/>
          </a:xfrm>
          <a:prstGeom prst="rect">
            <a:avLst/>
          </a:prstGeom>
        </p:spPr>
      </p:pic>
      <p:pic>
        <p:nvPicPr>
          <p:cNvPr id="7" name="図 6">
            <a:extLst>
              <a:ext uri="{FF2B5EF4-FFF2-40B4-BE49-F238E27FC236}">
                <a16:creationId xmlns:a16="http://schemas.microsoft.com/office/drawing/2014/main" id="{67C7F3BC-CD51-6767-86EB-2FC1E64FB6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0" y="5308324"/>
            <a:ext cx="6636639" cy="4976357"/>
          </a:xfrm>
          <a:prstGeom prst="rect">
            <a:avLst/>
          </a:prstGeom>
        </p:spPr>
      </p:pic>
      <p:pic>
        <p:nvPicPr>
          <p:cNvPr id="11" name="図 10">
            <a:extLst>
              <a:ext uri="{FF2B5EF4-FFF2-40B4-BE49-F238E27FC236}">
                <a16:creationId xmlns:a16="http://schemas.microsoft.com/office/drawing/2014/main" id="{9F5BA9D9-4EF5-97F7-8664-1B37F39658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58527" y="5304394"/>
            <a:ext cx="6643473" cy="4982606"/>
          </a:xfrm>
          <a:prstGeom prst="rect">
            <a:avLst/>
          </a:prstGeom>
        </p:spPr>
      </p:pic>
      <p:pic>
        <p:nvPicPr>
          <p:cNvPr id="22" name="図 21">
            <a:extLst>
              <a:ext uri="{FF2B5EF4-FFF2-40B4-BE49-F238E27FC236}">
                <a16:creationId xmlns:a16="http://schemas.microsoft.com/office/drawing/2014/main" id="{FAB9432C-2A40-80F5-C736-6319B00EC6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86000" y="1"/>
            <a:ext cx="6636639" cy="4976357"/>
          </a:xfrm>
          <a:prstGeom prst="rect">
            <a:avLst/>
          </a:prstGeom>
        </p:spPr>
      </p:pic>
    </p:spTree>
    <p:extLst>
      <p:ext uri="{BB962C8B-B14F-4D97-AF65-F5344CB8AC3E}">
        <p14:creationId xmlns:p14="http://schemas.microsoft.com/office/powerpoint/2010/main" val="3296557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2">
            <a:extLst>
              <a:ext uri="{FF2B5EF4-FFF2-40B4-BE49-F238E27FC236}">
                <a16:creationId xmlns:a16="http://schemas.microsoft.com/office/drawing/2014/main" id="{76D79CC8-A00A-9944-46CE-591ED848E9EE}"/>
              </a:ext>
            </a:extLst>
          </p:cNvPr>
          <p:cNvGrpSpPr/>
          <p:nvPr/>
        </p:nvGrpSpPr>
        <p:grpSpPr>
          <a:xfrm>
            <a:off x="13573681" y="8947065"/>
            <a:ext cx="2142014" cy="431016"/>
            <a:chOff x="6396159" y="3965664"/>
            <a:chExt cx="1214315" cy="244344"/>
          </a:xfrm>
          <a:solidFill>
            <a:srgbClr val="231F20"/>
          </a:solidFill>
        </p:grpSpPr>
        <p:sp>
          <p:nvSpPr>
            <p:cNvPr id="4" name="Freeform 113">
              <a:extLst>
                <a:ext uri="{FF2B5EF4-FFF2-40B4-BE49-F238E27FC236}">
                  <a16:creationId xmlns:a16="http://schemas.microsoft.com/office/drawing/2014/main" id="{FE49BCD0-C037-86B5-8AD6-3F6595970397}"/>
                </a:ext>
              </a:extLst>
            </p:cNvPr>
            <p:cNvSpPr/>
            <p:nvPr/>
          </p:nvSpPr>
          <p:spPr>
            <a:xfrm>
              <a:off x="6596500" y="4069863"/>
              <a:ext cx="147027" cy="140146"/>
            </a:xfrm>
            <a:custGeom>
              <a:avLst/>
              <a:gdLst>
                <a:gd name="connsiteX0" fmla="*/ 127232 w 147027"/>
                <a:gd name="connsiteY0" fmla="*/ 18986 h 140146"/>
                <a:gd name="connsiteX1" fmla="*/ 73109 w 147027"/>
                <a:gd name="connsiteY1" fmla="*/ 0 h 140146"/>
                <a:gd name="connsiteX2" fmla="*/ 19714 w 147027"/>
                <a:gd name="connsiteY2" fmla="*/ 19107 h 140146"/>
                <a:gd name="connsiteX3" fmla="*/ 0 w 147027"/>
                <a:gd name="connsiteY3" fmla="*/ 70073 h 140146"/>
                <a:gd name="connsiteX4" fmla="*/ 19714 w 147027"/>
                <a:gd name="connsiteY4" fmla="*/ 121039 h 140146"/>
                <a:gd name="connsiteX5" fmla="*/ 73109 w 147027"/>
                <a:gd name="connsiteY5" fmla="*/ 140146 h 140146"/>
                <a:gd name="connsiteX6" fmla="*/ 127232 w 147027"/>
                <a:gd name="connsiteY6" fmla="*/ 121161 h 140146"/>
                <a:gd name="connsiteX7" fmla="*/ 147028 w 147027"/>
                <a:gd name="connsiteY7" fmla="*/ 70073 h 140146"/>
                <a:gd name="connsiteX8" fmla="*/ 127232 w 147027"/>
                <a:gd name="connsiteY8" fmla="*/ 18986 h 140146"/>
                <a:gd name="connsiteX9" fmla="*/ 105089 w 147027"/>
                <a:gd name="connsiteY9" fmla="*/ 101729 h 140146"/>
                <a:gd name="connsiteX10" fmla="*/ 73109 w 147027"/>
                <a:gd name="connsiteY10" fmla="*/ 110878 h 140146"/>
                <a:gd name="connsiteX11" fmla="*/ 41412 w 147027"/>
                <a:gd name="connsiteY11" fmla="*/ 101729 h 140146"/>
                <a:gd name="connsiteX12" fmla="*/ 32263 w 147027"/>
                <a:gd name="connsiteY12" fmla="*/ 70033 h 140146"/>
                <a:gd name="connsiteX13" fmla="*/ 41412 w 147027"/>
                <a:gd name="connsiteY13" fmla="*/ 38336 h 140146"/>
                <a:gd name="connsiteX14" fmla="*/ 73109 w 147027"/>
                <a:gd name="connsiteY14" fmla="*/ 29187 h 140146"/>
                <a:gd name="connsiteX15" fmla="*/ 105089 w 147027"/>
                <a:gd name="connsiteY15" fmla="*/ 38336 h 140146"/>
                <a:gd name="connsiteX16" fmla="*/ 114522 w 147027"/>
                <a:gd name="connsiteY16" fmla="*/ 70033 h 140146"/>
                <a:gd name="connsiteX17" fmla="*/ 105089 w 147027"/>
                <a:gd name="connsiteY17" fmla="*/ 101729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27" h="140146">
                  <a:moveTo>
                    <a:pt x="127232" y="18986"/>
                  </a:moveTo>
                  <a:cubicBezTo>
                    <a:pt x="114035" y="6315"/>
                    <a:pt x="95981" y="0"/>
                    <a:pt x="73109" y="0"/>
                  </a:cubicBezTo>
                  <a:cubicBezTo>
                    <a:pt x="50237" y="0"/>
                    <a:pt x="32830" y="6356"/>
                    <a:pt x="19714" y="19107"/>
                  </a:cubicBezTo>
                  <a:cubicBezTo>
                    <a:pt x="6598" y="31818"/>
                    <a:pt x="0" y="48820"/>
                    <a:pt x="0" y="70073"/>
                  </a:cubicBezTo>
                  <a:cubicBezTo>
                    <a:pt x="0" y="91326"/>
                    <a:pt x="6558" y="108328"/>
                    <a:pt x="19714" y="121039"/>
                  </a:cubicBezTo>
                  <a:cubicBezTo>
                    <a:pt x="32830" y="133750"/>
                    <a:pt x="50642" y="140146"/>
                    <a:pt x="73109" y="140146"/>
                  </a:cubicBezTo>
                  <a:cubicBezTo>
                    <a:pt x="95576" y="140146"/>
                    <a:pt x="114035" y="133831"/>
                    <a:pt x="127232" y="121161"/>
                  </a:cubicBezTo>
                  <a:cubicBezTo>
                    <a:pt x="140429" y="108490"/>
                    <a:pt x="147028" y="91488"/>
                    <a:pt x="147028" y="70073"/>
                  </a:cubicBezTo>
                  <a:cubicBezTo>
                    <a:pt x="147028" y="48659"/>
                    <a:pt x="140429" y="31656"/>
                    <a:pt x="127232" y="18986"/>
                  </a:cubicBezTo>
                  <a:close/>
                  <a:moveTo>
                    <a:pt x="105089" y="101729"/>
                  </a:moveTo>
                  <a:cubicBezTo>
                    <a:pt x="98815" y="107842"/>
                    <a:pt x="88128" y="110878"/>
                    <a:pt x="73109" y="110878"/>
                  </a:cubicBezTo>
                  <a:cubicBezTo>
                    <a:pt x="58090" y="110878"/>
                    <a:pt x="47525" y="107842"/>
                    <a:pt x="41412" y="101729"/>
                  </a:cubicBezTo>
                  <a:cubicBezTo>
                    <a:pt x="35340" y="95657"/>
                    <a:pt x="32263" y="85092"/>
                    <a:pt x="32263" y="70033"/>
                  </a:cubicBezTo>
                  <a:cubicBezTo>
                    <a:pt x="32263" y="54974"/>
                    <a:pt x="35300" y="44448"/>
                    <a:pt x="41412" y="38336"/>
                  </a:cubicBezTo>
                  <a:cubicBezTo>
                    <a:pt x="47525" y="32264"/>
                    <a:pt x="58050" y="29187"/>
                    <a:pt x="73109" y="29187"/>
                  </a:cubicBezTo>
                  <a:cubicBezTo>
                    <a:pt x="88168" y="29187"/>
                    <a:pt x="98815" y="32223"/>
                    <a:pt x="105089" y="38336"/>
                  </a:cubicBezTo>
                  <a:cubicBezTo>
                    <a:pt x="111404" y="44448"/>
                    <a:pt x="114522" y="54974"/>
                    <a:pt x="114522" y="70033"/>
                  </a:cubicBezTo>
                  <a:cubicBezTo>
                    <a:pt x="114522" y="85092"/>
                    <a:pt x="111364" y="95617"/>
                    <a:pt x="105089" y="101729"/>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5" name="Freeform 114">
              <a:extLst>
                <a:ext uri="{FF2B5EF4-FFF2-40B4-BE49-F238E27FC236}">
                  <a16:creationId xmlns:a16="http://schemas.microsoft.com/office/drawing/2014/main" id="{0017E151-EFC6-D0C7-0FDB-581CE6FBD173}"/>
                </a:ext>
              </a:extLst>
            </p:cNvPr>
            <p:cNvSpPr/>
            <p:nvPr/>
          </p:nvSpPr>
          <p:spPr>
            <a:xfrm>
              <a:off x="7089805" y="4069863"/>
              <a:ext cx="147027" cy="140146"/>
            </a:xfrm>
            <a:custGeom>
              <a:avLst/>
              <a:gdLst>
                <a:gd name="connsiteX0" fmla="*/ 127233 w 147027"/>
                <a:gd name="connsiteY0" fmla="*/ 18986 h 140146"/>
                <a:gd name="connsiteX1" fmla="*/ 73109 w 147027"/>
                <a:gd name="connsiteY1" fmla="*/ 0 h 140146"/>
                <a:gd name="connsiteX2" fmla="*/ 19714 w 147027"/>
                <a:gd name="connsiteY2" fmla="*/ 19107 h 140146"/>
                <a:gd name="connsiteX3" fmla="*/ 0 w 147027"/>
                <a:gd name="connsiteY3" fmla="*/ 70073 h 140146"/>
                <a:gd name="connsiteX4" fmla="*/ 19714 w 147027"/>
                <a:gd name="connsiteY4" fmla="*/ 121039 h 140146"/>
                <a:gd name="connsiteX5" fmla="*/ 73109 w 147027"/>
                <a:gd name="connsiteY5" fmla="*/ 140146 h 140146"/>
                <a:gd name="connsiteX6" fmla="*/ 127233 w 147027"/>
                <a:gd name="connsiteY6" fmla="*/ 121161 h 140146"/>
                <a:gd name="connsiteX7" fmla="*/ 147028 w 147027"/>
                <a:gd name="connsiteY7" fmla="*/ 70073 h 140146"/>
                <a:gd name="connsiteX8" fmla="*/ 127233 w 147027"/>
                <a:gd name="connsiteY8" fmla="*/ 18986 h 140146"/>
                <a:gd name="connsiteX9" fmla="*/ 105089 w 147027"/>
                <a:gd name="connsiteY9" fmla="*/ 101729 h 140146"/>
                <a:gd name="connsiteX10" fmla="*/ 73109 w 147027"/>
                <a:gd name="connsiteY10" fmla="*/ 110878 h 140146"/>
                <a:gd name="connsiteX11" fmla="*/ 41412 w 147027"/>
                <a:gd name="connsiteY11" fmla="*/ 101729 h 140146"/>
                <a:gd name="connsiteX12" fmla="*/ 32263 w 147027"/>
                <a:gd name="connsiteY12" fmla="*/ 70033 h 140146"/>
                <a:gd name="connsiteX13" fmla="*/ 41412 w 147027"/>
                <a:gd name="connsiteY13" fmla="*/ 38336 h 140146"/>
                <a:gd name="connsiteX14" fmla="*/ 73109 w 147027"/>
                <a:gd name="connsiteY14" fmla="*/ 29187 h 140146"/>
                <a:gd name="connsiteX15" fmla="*/ 105089 w 147027"/>
                <a:gd name="connsiteY15" fmla="*/ 38336 h 140146"/>
                <a:gd name="connsiteX16" fmla="*/ 114522 w 147027"/>
                <a:gd name="connsiteY16" fmla="*/ 70033 h 140146"/>
                <a:gd name="connsiteX17" fmla="*/ 105089 w 147027"/>
                <a:gd name="connsiteY17" fmla="*/ 101729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027" h="140146">
                  <a:moveTo>
                    <a:pt x="127233" y="18986"/>
                  </a:moveTo>
                  <a:cubicBezTo>
                    <a:pt x="114036" y="6315"/>
                    <a:pt x="95981" y="0"/>
                    <a:pt x="73109" y="0"/>
                  </a:cubicBezTo>
                  <a:cubicBezTo>
                    <a:pt x="50237" y="0"/>
                    <a:pt x="32830" y="6356"/>
                    <a:pt x="19714" y="19107"/>
                  </a:cubicBezTo>
                  <a:cubicBezTo>
                    <a:pt x="6598" y="31818"/>
                    <a:pt x="0" y="48820"/>
                    <a:pt x="0" y="70073"/>
                  </a:cubicBezTo>
                  <a:cubicBezTo>
                    <a:pt x="0" y="91326"/>
                    <a:pt x="6558" y="108328"/>
                    <a:pt x="19714" y="121039"/>
                  </a:cubicBezTo>
                  <a:cubicBezTo>
                    <a:pt x="32830" y="133750"/>
                    <a:pt x="50642" y="140146"/>
                    <a:pt x="73109" y="140146"/>
                  </a:cubicBezTo>
                  <a:cubicBezTo>
                    <a:pt x="95576" y="140146"/>
                    <a:pt x="114036" y="133831"/>
                    <a:pt x="127233" y="121161"/>
                  </a:cubicBezTo>
                  <a:cubicBezTo>
                    <a:pt x="140429" y="108490"/>
                    <a:pt x="147028" y="91488"/>
                    <a:pt x="147028" y="70073"/>
                  </a:cubicBezTo>
                  <a:cubicBezTo>
                    <a:pt x="147028" y="48659"/>
                    <a:pt x="140429" y="31656"/>
                    <a:pt x="127233" y="18986"/>
                  </a:cubicBezTo>
                  <a:close/>
                  <a:moveTo>
                    <a:pt x="105089" y="101729"/>
                  </a:moveTo>
                  <a:cubicBezTo>
                    <a:pt x="98815" y="107842"/>
                    <a:pt x="88128" y="110878"/>
                    <a:pt x="73109" y="110878"/>
                  </a:cubicBezTo>
                  <a:cubicBezTo>
                    <a:pt x="58090" y="110878"/>
                    <a:pt x="47525" y="107842"/>
                    <a:pt x="41412" y="101729"/>
                  </a:cubicBezTo>
                  <a:cubicBezTo>
                    <a:pt x="35340" y="95657"/>
                    <a:pt x="32263" y="85092"/>
                    <a:pt x="32263" y="70033"/>
                  </a:cubicBezTo>
                  <a:cubicBezTo>
                    <a:pt x="32263" y="54974"/>
                    <a:pt x="35300" y="44448"/>
                    <a:pt x="41412" y="38336"/>
                  </a:cubicBezTo>
                  <a:cubicBezTo>
                    <a:pt x="47525" y="32264"/>
                    <a:pt x="58050" y="29187"/>
                    <a:pt x="73109" y="29187"/>
                  </a:cubicBezTo>
                  <a:cubicBezTo>
                    <a:pt x="88168" y="29187"/>
                    <a:pt x="98815" y="32223"/>
                    <a:pt x="105089" y="38336"/>
                  </a:cubicBezTo>
                  <a:cubicBezTo>
                    <a:pt x="111404" y="44448"/>
                    <a:pt x="114522" y="54974"/>
                    <a:pt x="114522" y="70033"/>
                  </a:cubicBezTo>
                  <a:cubicBezTo>
                    <a:pt x="114522" y="85092"/>
                    <a:pt x="111364" y="95617"/>
                    <a:pt x="105089" y="101729"/>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6" name="Freeform 115">
              <a:extLst>
                <a:ext uri="{FF2B5EF4-FFF2-40B4-BE49-F238E27FC236}">
                  <a16:creationId xmlns:a16="http://schemas.microsoft.com/office/drawing/2014/main" id="{9F3C005B-A8F4-E567-A17C-7B1238AF7F5A}"/>
                </a:ext>
              </a:extLst>
            </p:cNvPr>
            <p:cNvSpPr/>
            <p:nvPr/>
          </p:nvSpPr>
          <p:spPr>
            <a:xfrm>
              <a:off x="6762271" y="4072009"/>
              <a:ext cx="140146" cy="136016"/>
            </a:xfrm>
            <a:custGeom>
              <a:avLst/>
              <a:gdLst>
                <a:gd name="connsiteX0" fmla="*/ 135612 w 140146"/>
                <a:gd name="connsiteY0" fmla="*/ 26556 h 136016"/>
                <a:gd name="connsiteX1" fmla="*/ 135612 w 140146"/>
                <a:gd name="connsiteY1" fmla="*/ 109340 h 136016"/>
                <a:gd name="connsiteX2" fmla="*/ 140106 w 140146"/>
                <a:gd name="connsiteY2" fmla="*/ 135976 h 136016"/>
                <a:gd name="connsiteX3" fmla="*/ 103146 w 140146"/>
                <a:gd name="connsiteY3" fmla="*/ 135976 h 136016"/>
                <a:gd name="connsiteX4" fmla="*/ 52990 w 140146"/>
                <a:gd name="connsiteY4" fmla="*/ 71004 h 136016"/>
                <a:gd name="connsiteX5" fmla="*/ 35745 w 140146"/>
                <a:gd name="connsiteY5" fmla="*/ 45420 h 136016"/>
                <a:gd name="connsiteX6" fmla="*/ 33721 w 140146"/>
                <a:gd name="connsiteY6" fmla="*/ 45420 h 136016"/>
                <a:gd name="connsiteX7" fmla="*/ 34935 w 140146"/>
                <a:gd name="connsiteY7" fmla="*/ 70397 h 136016"/>
                <a:gd name="connsiteX8" fmla="*/ 34935 w 140146"/>
                <a:gd name="connsiteY8" fmla="*/ 109421 h 136016"/>
                <a:gd name="connsiteX9" fmla="*/ 39429 w 140146"/>
                <a:gd name="connsiteY9" fmla="*/ 136017 h 136016"/>
                <a:gd name="connsiteX10" fmla="*/ 0 w 140146"/>
                <a:gd name="connsiteY10" fmla="*/ 136017 h 136016"/>
                <a:gd name="connsiteX11" fmla="*/ 4493 w 140146"/>
                <a:gd name="connsiteY11" fmla="*/ 109299 h 136016"/>
                <a:gd name="connsiteX12" fmla="*/ 4493 w 140146"/>
                <a:gd name="connsiteY12" fmla="*/ 26718 h 136016"/>
                <a:gd name="connsiteX13" fmla="*/ 0 w 140146"/>
                <a:gd name="connsiteY13" fmla="*/ 0 h 136016"/>
                <a:gd name="connsiteX14" fmla="*/ 36959 w 140146"/>
                <a:gd name="connsiteY14" fmla="*/ 0 h 136016"/>
                <a:gd name="connsiteX15" fmla="*/ 85699 w 140146"/>
                <a:gd name="connsiteY15" fmla="*/ 64365 h 136016"/>
                <a:gd name="connsiteX16" fmla="*/ 104401 w 140146"/>
                <a:gd name="connsiteY16" fmla="*/ 92985 h 136016"/>
                <a:gd name="connsiteX17" fmla="*/ 106628 w 140146"/>
                <a:gd name="connsiteY17" fmla="*/ 92985 h 136016"/>
                <a:gd name="connsiteX18" fmla="*/ 105211 w 140146"/>
                <a:gd name="connsiteY18" fmla="*/ 65579 h 136016"/>
                <a:gd name="connsiteX19" fmla="*/ 105211 w 140146"/>
                <a:gd name="connsiteY19" fmla="*/ 26718 h 136016"/>
                <a:gd name="connsiteX20" fmla="*/ 100717 w 140146"/>
                <a:gd name="connsiteY20" fmla="*/ 0 h 136016"/>
                <a:gd name="connsiteX21" fmla="*/ 140146 w 140146"/>
                <a:gd name="connsiteY21" fmla="*/ 0 h 136016"/>
                <a:gd name="connsiteX22" fmla="*/ 135653 w 140146"/>
                <a:gd name="connsiteY22" fmla="*/ 26636 h 13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46" h="136016">
                  <a:moveTo>
                    <a:pt x="135612" y="26556"/>
                  </a:moveTo>
                  <a:lnTo>
                    <a:pt x="135612" y="109340"/>
                  </a:lnTo>
                  <a:cubicBezTo>
                    <a:pt x="135612" y="122051"/>
                    <a:pt x="137515" y="130512"/>
                    <a:pt x="140106" y="135976"/>
                  </a:cubicBezTo>
                  <a:lnTo>
                    <a:pt x="103146" y="135976"/>
                  </a:lnTo>
                  <a:lnTo>
                    <a:pt x="52990" y="71004"/>
                  </a:lnTo>
                  <a:lnTo>
                    <a:pt x="35745" y="45420"/>
                  </a:lnTo>
                  <a:lnTo>
                    <a:pt x="33721" y="45420"/>
                  </a:lnTo>
                  <a:lnTo>
                    <a:pt x="34935" y="70397"/>
                  </a:lnTo>
                  <a:lnTo>
                    <a:pt x="34935" y="109421"/>
                  </a:lnTo>
                  <a:cubicBezTo>
                    <a:pt x="34935" y="122092"/>
                    <a:pt x="36838" y="130552"/>
                    <a:pt x="39429" y="136017"/>
                  </a:cubicBezTo>
                  <a:lnTo>
                    <a:pt x="0" y="136017"/>
                  </a:lnTo>
                  <a:cubicBezTo>
                    <a:pt x="2591" y="130552"/>
                    <a:pt x="4493" y="122051"/>
                    <a:pt x="4493" y="109299"/>
                  </a:cubicBezTo>
                  <a:lnTo>
                    <a:pt x="4493" y="26718"/>
                  </a:lnTo>
                  <a:cubicBezTo>
                    <a:pt x="4493" y="13966"/>
                    <a:pt x="2591" y="5465"/>
                    <a:pt x="0" y="0"/>
                  </a:cubicBezTo>
                  <a:lnTo>
                    <a:pt x="36959" y="0"/>
                  </a:lnTo>
                  <a:cubicBezTo>
                    <a:pt x="36959" y="0"/>
                    <a:pt x="85699" y="64365"/>
                    <a:pt x="85699" y="64365"/>
                  </a:cubicBezTo>
                  <a:lnTo>
                    <a:pt x="104401" y="92985"/>
                  </a:lnTo>
                  <a:lnTo>
                    <a:pt x="106628" y="92985"/>
                  </a:lnTo>
                  <a:lnTo>
                    <a:pt x="105211" y="65579"/>
                  </a:lnTo>
                  <a:lnTo>
                    <a:pt x="105211" y="26718"/>
                  </a:lnTo>
                  <a:cubicBezTo>
                    <a:pt x="105211" y="13966"/>
                    <a:pt x="103308" y="5465"/>
                    <a:pt x="100717" y="0"/>
                  </a:cubicBezTo>
                  <a:lnTo>
                    <a:pt x="140146" y="0"/>
                  </a:lnTo>
                  <a:cubicBezTo>
                    <a:pt x="137555" y="5465"/>
                    <a:pt x="135693" y="13926"/>
                    <a:pt x="135653" y="26636"/>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8" name="Freeform 116">
              <a:extLst>
                <a:ext uri="{FF2B5EF4-FFF2-40B4-BE49-F238E27FC236}">
                  <a16:creationId xmlns:a16="http://schemas.microsoft.com/office/drawing/2014/main" id="{45CB712B-0FA4-CB01-1EF2-BE46279880D8}"/>
                </a:ext>
              </a:extLst>
            </p:cNvPr>
            <p:cNvSpPr/>
            <p:nvPr/>
          </p:nvSpPr>
          <p:spPr>
            <a:xfrm>
              <a:off x="6920998" y="4069863"/>
              <a:ext cx="150063" cy="140146"/>
            </a:xfrm>
            <a:custGeom>
              <a:avLst/>
              <a:gdLst>
                <a:gd name="connsiteX0" fmla="*/ 145449 w 150063"/>
                <a:gd name="connsiteY0" fmla="*/ 111445 h 140146"/>
                <a:gd name="connsiteX1" fmla="*/ 150064 w 150063"/>
                <a:gd name="connsiteY1" fmla="*/ 138122 h 140146"/>
                <a:gd name="connsiteX2" fmla="*/ 117234 w 150063"/>
                <a:gd name="connsiteY2" fmla="*/ 138122 h 140146"/>
                <a:gd name="connsiteX3" fmla="*/ 117234 w 150063"/>
                <a:gd name="connsiteY3" fmla="*/ 108854 h 140146"/>
                <a:gd name="connsiteX4" fmla="*/ 115574 w 150063"/>
                <a:gd name="connsiteY4" fmla="*/ 108854 h 140146"/>
                <a:gd name="connsiteX5" fmla="*/ 67239 w 150063"/>
                <a:gd name="connsiteY5" fmla="*/ 140146 h 140146"/>
                <a:gd name="connsiteX6" fmla="*/ 18095 w 150063"/>
                <a:gd name="connsiteY6" fmla="*/ 121161 h 140146"/>
                <a:gd name="connsiteX7" fmla="*/ 0 w 150063"/>
                <a:gd name="connsiteY7" fmla="*/ 70073 h 140146"/>
                <a:gd name="connsiteX8" fmla="*/ 20321 w 150063"/>
                <a:gd name="connsiteY8" fmla="*/ 18986 h 140146"/>
                <a:gd name="connsiteX9" fmla="*/ 75578 w 150063"/>
                <a:gd name="connsiteY9" fmla="*/ 0 h 140146"/>
                <a:gd name="connsiteX10" fmla="*/ 126423 w 150063"/>
                <a:gd name="connsiteY10" fmla="*/ 14087 h 140146"/>
                <a:gd name="connsiteX11" fmla="*/ 145004 w 150063"/>
                <a:gd name="connsiteY11" fmla="*/ 48173 h 140146"/>
                <a:gd name="connsiteX12" fmla="*/ 111283 w 150063"/>
                <a:gd name="connsiteY12" fmla="*/ 52666 h 140146"/>
                <a:gd name="connsiteX13" fmla="*/ 111283 w 150063"/>
                <a:gd name="connsiteY13" fmla="*/ 52545 h 140146"/>
                <a:gd name="connsiteX14" fmla="*/ 102660 w 150063"/>
                <a:gd name="connsiteY14" fmla="*/ 34895 h 140146"/>
                <a:gd name="connsiteX15" fmla="*/ 74728 w 150063"/>
                <a:gd name="connsiteY15" fmla="*/ 29187 h 140146"/>
                <a:gd name="connsiteX16" fmla="*/ 41817 w 150063"/>
                <a:gd name="connsiteY16" fmla="*/ 38336 h 140146"/>
                <a:gd name="connsiteX17" fmla="*/ 32304 w 150063"/>
                <a:gd name="connsiteY17" fmla="*/ 70033 h 140146"/>
                <a:gd name="connsiteX18" fmla="*/ 41574 w 150063"/>
                <a:gd name="connsiteY18" fmla="*/ 101689 h 140146"/>
                <a:gd name="connsiteX19" fmla="*/ 73352 w 150063"/>
                <a:gd name="connsiteY19" fmla="*/ 110838 h 140146"/>
                <a:gd name="connsiteX20" fmla="*/ 105615 w 150063"/>
                <a:gd name="connsiteY20" fmla="*/ 106263 h 140146"/>
                <a:gd name="connsiteX21" fmla="*/ 115007 w 150063"/>
                <a:gd name="connsiteY21" fmla="*/ 88695 h 140146"/>
                <a:gd name="connsiteX22" fmla="*/ 95576 w 150063"/>
                <a:gd name="connsiteY22" fmla="*/ 88695 h 140146"/>
                <a:gd name="connsiteX23" fmla="*/ 71328 w 150063"/>
                <a:gd name="connsiteY23" fmla="*/ 93309 h 140146"/>
                <a:gd name="connsiteX24" fmla="*/ 73311 w 150063"/>
                <a:gd name="connsiteY24" fmla="*/ 66632 h 140146"/>
                <a:gd name="connsiteX25" fmla="*/ 147109 w 150063"/>
                <a:gd name="connsiteY25" fmla="*/ 66632 h 140146"/>
                <a:gd name="connsiteX26" fmla="*/ 145489 w 150063"/>
                <a:gd name="connsiteY26" fmla="*/ 94281 h 140146"/>
                <a:gd name="connsiteX27" fmla="*/ 145489 w 150063"/>
                <a:gd name="connsiteY27" fmla="*/ 111364 h 1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063" h="140146">
                  <a:moveTo>
                    <a:pt x="145449" y="111445"/>
                  </a:moveTo>
                  <a:cubicBezTo>
                    <a:pt x="145449" y="124197"/>
                    <a:pt x="146016" y="130876"/>
                    <a:pt x="150064" y="138122"/>
                  </a:cubicBezTo>
                  <a:lnTo>
                    <a:pt x="117234" y="138122"/>
                  </a:lnTo>
                  <a:lnTo>
                    <a:pt x="117234" y="108854"/>
                  </a:lnTo>
                  <a:lnTo>
                    <a:pt x="115574" y="108854"/>
                  </a:lnTo>
                  <a:cubicBezTo>
                    <a:pt x="110149" y="129702"/>
                    <a:pt x="94038" y="140146"/>
                    <a:pt x="67239" y="140146"/>
                  </a:cubicBezTo>
                  <a:cubicBezTo>
                    <a:pt x="46553" y="140146"/>
                    <a:pt x="30158" y="133831"/>
                    <a:pt x="18095" y="121161"/>
                  </a:cubicBezTo>
                  <a:cubicBezTo>
                    <a:pt x="6032" y="108449"/>
                    <a:pt x="0" y="91447"/>
                    <a:pt x="0" y="70073"/>
                  </a:cubicBezTo>
                  <a:cubicBezTo>
                    <a:pt x="0" y="48699"/>
                    <a:pt x="6801" y="31656"/>
                    <a:pt x="20321" y="18986"/>
                  </a:cubicBezTo>
                  <a:cubicBezTo>
                    <a:pt x="33883" y="6315"/>
                    <a:pt x="52261" y="0"/>
                    <a:pt x="75578" y="0"/>
                  </a:cubicBezTo>
                  <a:cubicBezTo>
                    <a:pt x="96952" y="0"/>
                    <a:pt x="113914" y="4696"/>
                    <a:pt x="126423" y="14087"/>
                  </a:cubicBezTo>
                  <a:cubicBezTo>
                    <a:pt x="137838" y="22629"/>
                    <a:pt x="143992" y="34004"/>
                    <a:pt x="145004" y="48173"/>
                  </a:cubicBezTo>
                  <a:lnTo>
                    <a:pt x="111283" y="52666"/>
                  </a:lnTo>
                  <a:lnTo>
                    <a:pt x="111283" y="52545"/>
                  </a:lnTo>
                  <a:cubicBezTo>
                    <a:pt x="111283" y="44570"/>
                    <a:pt x="108408" y="38700"/>
                    <a:pt x="102660" y="34895"/>
                  </a:cubicBezTo>
                  <a:cubicBezTo>
                    <a:pt x="96912" y="31090"/>
                    <a:pt x="87601" y="29187"/>
                    <a:pt x="74728" y="29187"/>
                  </a:cubicBezTo>
                  <a:cubicBezTo>
                    <a:pt x="59143" y="29187"/>
                    <a:pt x="48172" y="32223"/>
                    <a:pt x="41817" y="38336"/>
                  </a:cubicBezTo>
                  <a:cubicBezTo>
                    <a:pt x="35461" y="44448"/>
                    <a:pt x="32304" y="55014"/>
                    <a:pt x="32304" y="70033"/>
                  </a:cubicBezTo>
                  <a:cubicBezTo>
                    <a:pt x="32304" y="85051"/>
                    <a:pt x="35381" y="95617"/>
                    <a:pt x="41574" y="101689"/>
                  </a:cubicBezTo>
                  <a:cubicBezTo>
                    <a:pt x="47687" y="107802"/>
                    <a:pt x="58333" y="110838"/>
                    <a:pt x="73352" y="110838"/>
                  </a:cubicBezTo>
                  <a:cubicBezTo>
                    <a:pt x="88370" y="110838"/>
                    <a:pt x="99786" y="109299"/>
                    <a:pt x="105615" y="106263"/>
                  </a:cubicBezTo>
                  <a:cubicBezTo>
                    <a:pt x="111445" y="103227"/>
                    <a:pt x="114562" y="97358"/>
                    <a:pt x="115007" y="88695"/>
                  </a:cubicBezTo>
                  <a:lnTo>
                    <a:pt x="95576" y="88695"/>
                  </a:lnTo>
                  <a:cubicBezTo>
                    <a:pt x="82824" y="88695"/>
                    <a:pt x="76429" y="89585"/>
                    <a:pt x="71328" y="93309"/>
                  </a:cubicBezTo>
                  <a:lnTo>
                    <a:pt x="73311" y="66632"/>
                  </a:lnTo>
                  <a:lnTo>
                    <a:pt x="147109" y="66632"/>
                  </a:lnTo>
                  <a:cubicBezTo>
                    <a:pt x="145449" y="76226"/>
                    <a:pt x="145489" y="81610"/>
                    <a:pt x="145489" y="94281"/>
                  </a:cubicBezTo>
                  <a:lnTo>
                    <a:pt x="145489" y="111364"/>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12" name="Freeform 136">
              <a:extLst>
                <a:ext uri="{FF2B5EF4-FFF2-40B4-BE49-F238E27FC236}">
                  <a16:creationId xmlns:a16="http://schemas.microsoft.com/office/drawing/2014/main" id="{726FA0F3-080E-B8CC-EA8A-4825DFFB56D1}"/>
                </a:ext>
              </a:extLst>
            </p:cNvPr>
            <p:cNvSpPr/>
            <p:nvPr/>
          </p:nvSpPr>
          <p:spPr>
            <a:xfrm>
              <a:off x="7390459" y="4071927"/>
              <a:ext cx="39428" cy="136057"/>
            </a:xfrm>
            <a:custGeom>
              <a:avLst/>
              <a:gdLst>
                <a:gd name="connsiteX0" fmla="*/ 34935 w 39428"/>
                <a:gd name="connsiteY0" fmla="*/ 26677 h 136057"/>
                <a:gd name="connsiteX1" fmla="*/ 34935 w 39428"/>
                <a:gd name="connsiteY1" fmla="*/ 109380 h 136057"/>
                <a:gd name="connsiteX2" fmla="*/ 39429 w 39428"/>
                <a:gd name="connsiteY2" fmla="*/ 136057 h 136057"/>
                <a:gd name="connsiteX3" fmla="*/ 0 w 39428"/>
                <a:gd name="connsiteY3" fmla="*/ 136057 h 136057"/>
                <a:gd name="connsiteX4" fmla="*/ 4493 w 39428"/>
                <a:gd name="connsiteY4" fmla="*/ 109380 h 136057"/>
                <a:gd name="connsiteX5" fmla="*/ 4493 w 39428"/>
                <a:gd name="connsiteY5" fmla="*/ 26677 h 136057"/>
                <a:gd name="connsiteX6" fmla="*/ 0 w 39428"/>
                <a:gd name="connsiteY6" fmla="*/ 0 h 136057"/>
                <a:gd name="connsiteX7" fmla="*/ 39429 w 39428"/>
                <a:gd name="connsiteY7" fmla="*/ 0 h 136057"/>
                <a:gd name="connsiteX8" fmla="*/ 34935 w 39428"/>
                <a:gd name="connsiteY8" fmla="*/ 26677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8" h="136057">
                  <a:moveTo>
                    <a:pt x="34935" y="26677"/>
                  </a:moveTo>
                  <a:lnTo>
                    <a:pt x="34935" y="109380"/>
                  </a:lnTo>
                  <a:cubicBezTo>
                    <a:pt x="34935" y="122132"/>
                    <a:pt x="36838" y="130593"/>
                    <a:pt x="39429" y="136057"/>
                  </a:cubicBezTo>
                  <a:lnTo>
                    <a:pt x="0" y="136057"/>
                  </a:lnTo>
                  <a:cubicBezTo>
                    <a:pt x="2591" y="130593"/>
                    <a:pt x="4493" y="122132"/>
                    <a:pt x="4493" y="109380"/>
                  </a:cubicBezTo>
                  <a:lnTo>
                    <a:pt x="4493" y="26677"/>
                  </a:lnTo>
                  <a:cubicBezTo>
                    <a:pt x="4493" y="13926"/>
                    <a:pt x="2591" y="5465"/>
                    <a:pt x="0" y="0"/>
                  </a:cubicBezTo>
                  <a:lnTo>
                    <a:pt x="39429" y="0"/>
                  </a:lnTo>
                  <a:cubicBezTo>
                    <a:pt x="36838" y="5465"/>
                    <a:pt x="34935" y="13926"/>
                    <a:pt x="34935" y="2667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13" name="Freeform 137">
              <a:extLst>
                <a:ext uri="{FF2B5EF4-FFF2-40B4-BE49-F238E27FC236}">
                  <a16:creationId xmlns:a16="http://schemas.microsoft.com/office/drawing/2014/main" id="{5245E1E8-B33A-1CF2-A0A1-CD27CF745D14}"/>
                </a:ext>
              </a:extLst>
            </p:cNvPr>
            <p:cNvSpPr/>
            <p:nvPr/>
          </p:nvSpPr>
          <p:spPr>
            <a:xfrm>
              <a:off x="7255495" y="4071846"/>
              <a:ext cx="116302" cy="136097"/>
            </a:xfrm>
            <a:custGeom>
              <a:avLst/>
              <a:gdLst>
                <a:gd name="connsiteX0" fmla="*/ 89261 w 116302"/>
                <a:gd name="connsiteY0" fmla="*/ 108692 h 136097"/>
                <a:gd name="connsiteX1" fmla="*/ 116303 w 116302"/>
                <a:gd name="connsiteY1" fmla="*/ 99584 h 136097"/>
                <a:gd name="connsiteX2" fmla="*/ 113226 w 116302"/>
                <a:gd name="connsiteY2" fmla="*/ 136098 h 136097"/>
                <a:gd name="connsiteX3" fmla="*/ 0 w 116302"/>
                <a:gd name="connsiteY3" fmla="*/ 136098 h 136097"/>
                <a:gd name="connsiteX4" fmla="*/ 4493 w 116302"/>
                <a:gd name="connsiteY4" fmla="*/ 109543 h 136097"/>
                <a:gd name="connsiteX5" fmla="*/ 4493 w 116302"/>
                <a:gd name="connsiteY5" fmla="*/ 26718 h 136097"/>
                <a:gd name="connsiteX6" fmla="*/ 0 w 116302"/>
                <a:gd name="connsiteY6" fmla="*/ 0 h 136097"/>
                <a:gd name="connsiteX7" fmla="*/ 39429 w 116302"/>
                <a:gd name="connsiteY7" fmla="*/ 0 h 136097"/>
                <a:gd name="connsiteX8" fmla="*/ 34935 w 116302"/>
                <a:gd name="connsiteY8" fmla="*/ 26718 h 136097"/>
                <a:gd name="connsiteX9" fmla="*/ 34935 w 116302"/>
                <a:gd name="connsiteY9" fmla="*/ 108611 h 136097"/>
                <a:gd name="connsiteX10" fmla="*/ 89220 w 116302"/>
                <a:gd name="connsiteY10" fmla="*/ 108611 h 13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02" h="136097">
                  <a:moveTo>
                    <a:pt x="89261" y="108692"/>
                  </a:moveTo>
                  <a:cubicBezTo>
                    <a:pt x="102013" y="108692"/>
                    <a:pt x="110959" y="104806"/>
                    <a:pt x="116303" y="99584"/>
                  </a:cubicBezTo>
                  <a:lnTo>
                    <a:pt x="113226" y="136098"/>
                  </a:lnTo>
                  <a:lnTo>
                    <a:pt x="0" y="136098"/>
                  </a:lnTo>
                  <a:cubicBezTo>
                    <a:pt x="2590" y="130674"/>
                    <a:pt x="4453" y="122213"/>
                    <a:pt x="4493" y="109543"/>
                  </a:cubicBezTo>
                  <a:lnTo>
                    <a:pt x="4493" y="26718"/>
                  </a:lnTo>
                  <a:cubicBezTo>
                    <a:pt x="4493" y="13966"/>
                    <a:pt x="2590" y="5465"/>
                    <a:pt x="0" y="0"/>
                  </a:cubicBezTo>
                  <a:lnTo>
                    <a:pt x="39429" y="0"/>
                  </a:lnTo>
                  <a:cubicBezTo>
                    <a:pt x="36838" y="5465"/>
                    <a:pt x="34935" y="13966"/>
                    <a:pt x="34935" y="26718"/>
                  </a:cubicBezTo>
                  <a:lnTo>
                    <a:pt x="34935" y="108611"/>
                  </a:lnTo>
                  <a:lnTo>
                    <a:pt x="89220" y="108611"/>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14" name="Freeform 138">
              <a:extLst>
                <a:ext uri="{FF2B5EF4-FFF2-40B4-BE49-F238E27FC236}">
                  <a16:creationId xmlns:a16="http://schemas.microsoft.com/office/drawing/2014/main" id="{5F3A3E46-0D17-C14C-90AC-F1F7F1F75266}"/>
                </a:ext>
              </a:extLst>
            </p:cNvPr>
            <p:cNvSpPr/>
            <p:nvPr/>
          </p:nvSpPr>
          <p:spPr>
            <a:xfrm>
              <a:off x="6396159" y="4071887"/>
              <a:ext cx="181841" cy="136057"/>
            </a:xfrm>
            <a:custGeom>
              <a:avLst/>
              <a:gdLst>
                <a:gd name="connsiteX0" fmla="*/ 177187 w 181841"/>
                <a:gd name="connsiteY0" fmla="*/ 26758 h 136057"/>
                <a:gd name="connsiteX1" fmla="*/ 177187 w 181841"/>
                <a:gd name="connsiteY1" fmla="*/ 109340 h 136057"/>
                <a:gd name="connsiteX2" fmla="*/ 181680 w 181841"/>
                <a:gd name="connsiteY2" fmla="*/ 136057 h 136057"/>
                <a:gd name="connsiteX3" fmla="*/ 142251 w 181841"/>
                <a:gd name="connsiteY3" fmla="*/ 136057 h 136057"/>
                <a:gd name="connsiteX4" fmla="*/ 146745 w 181841"/>
                <a:gd name="connsiteY4" fmla="*/ 109421 h 136057"/>
                <a:gd name="connsiteX5" fmla="*/ 146745 w 181841"/>
                <a:gd name="connsiteY5" fmla="*/ 66996 h 136057"/>
                <a:gd name="connsiteX6" fmla="*/ 147757 w 181841"/>
                <a:gd name="connsiteY6" fmla="*/ 45663 h 136057"/>
                <a:gd name="connsiteX7" fmla="*/ 146340 w 181841"/>
                <a:gd name="connsiteY7" fmla="*/ 45663 h 136057"/>
                <a:gd name="connsiteX8" fmla="*/ 137636 w 181841"/>
                <a:gd name="connsiteY8" fmla="*/ 66996 h 136057"/>
                <a:gd name="connsiteX9" fmla="*/ 109218 w 181841"/>
                <a:gd name="connsiteY9" fmla="*/ 127921 h 136057"/>
                <a:gd name="connsiteX10" fmla="*/ 72259 w 181841"/>
                <a:gd name="connsiteY10" fmla="*/ 127921 h 136057"/>
                <a:gd name="connsiteX11" fmla="*/ 43841 w 181841"/>
                <a:gd name="connsiteY11" fmla="*/ 66996 h 136057"/>
                <a:gd name="connsiteX12" fmla="*/ 35016 w 181841"/>
                <a:gd name="connsiteY12" fmla="*/ 45663 h 136057"/>
                <a:gd name="connsiteX13" fmla="*/ 33721 w 181841"/>
                <a:gd name="connsiteY13" fmla="*/ 45663 h 136057"/>
                <a:gd name="connsiteX14" fmla="*/ 34935 w 181841"/>
                <a:gd name="connsiteY14" fmla="*/ 66996 h 136057"/>
                <a:gd name="connsiteX15" fmla="*/ 34935 w 181841"/>
                <a:gd name="connsiteY15" fmla="*/ 109380 h 136057"/>
                <a:gd name="connsiteX16" fmla="*/ 39429 w 181841"/>
                <a:gd name="connsiteY16" fmla="*/ 136017 h 136057"/>
                <a:gd name="connsiteX17" fmla="*/ 0 w 181841"/>
                <a:gd name="connsiteY17" fmla="*/ 136017 h 136057"/>
                <a:gd name="connsiteX18" fmla="*/ 4493 w 181841"/>
                <a:gd name="connsiteY18" fmla="*/ 109299 h 136057"/>
                <a:gd name="connsiteX19" fmla="*/ 4493 w 181841"/>
                <a:gd name="connsiteY19" fmla="*/ 26718 h 136057"/>
                <a:gd name="connsiteX20" fmla="*/ 0 w 181841"/>
                <a:gd name="connsiteY20" fmla="*/ 0 h 136057"/>
                <a:gd name="connsiteX21" fmla="*/ 46229 w 181841"/>
                <a:gd name="connsiteY21" fmla="*/ 0 h 136057"/>
                <a:gd name="connsiteX22" fmla="*/ 90921 w 181841"/>
                <a:gd name="connsiteY22" fmla="*/ 98896 h 136057"/>
                <a:gd name="connsiteX23" fmla="*/ 91933 w 181841"/>
                <a:gd name="connsiteY23" fmla="*/ 98896 h 136057"/>
                <a:gd name="connsiteX24" fmla="*/ 135207 w 181841"/>
                <a:gd name="connsiteY24" fmla="*/ 0 h 136057"/>
                <a:gd name="connsiteX25" fmla="*/ 181841 w 181841"/>
                <a:gd name="connsiteY25" fmla="*/ 0 h 136057"/>
                <a:gd name="connsiteX26" fmla="*/ 177348 w 181841"/>
                <a:gd name="connsiteY26" fmla="*/ 26718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41" h="136057">
                  <a:moveTo>
                    <a:pt x="177187" y="26758"/>
                  </a:moveTo>
                  <a:lnTo>
                    <a:pt x="177187" y="109340"/>
                  </a:lnTo>
                  <a:cubicBezTo>
                    <a:pt x="177187" y="122092"/>
                    <a:pt x="179089" y="130593"/>
                    <a:pt x="181680" y="136057"/>
                  </a:cubicBezTo>
                  <a:lnTo>
                    <a:pt x="142251" y="136057"/>
                  </a:lnTo>
                  <a:cubicBezTo>
                    <a:pt x="144842" y="130593"/>
                    <a:pt x="146704" y="122132"/>
                    <a:pt x="146745" y="109421"/>
                  </a:cubicBezTo>
                  <a:lnTo>
                    <a:pt x="146745" y="66996"/>
                  </a:lnTo>
                  <a:lnTo>
                    <a:pt x="147757" y="45663"/>
                  </a:lnTo>
                  <a:lnTo>
                    <a:pt x="146340" y="45663"/>
                  </a:lnTo>
                  <a:lnTo>
                    <a:pt x="137636" y="66996"/>
                  </a:lnTo>
                  <a:lnTo>
                    <a:pt x="109218" y="127921"/>
                  </a:lnTo>
                  <a:lnTo>
                    <a:pt x="72259" y="127921"/>
                  </a:lnTo>
                  <a:lnTo>
                    <a:pt x="43841" y="66996"/>
                  </a:lnTo>
                  <a:lnTo>
                    <a:pt x="35016" y="45663"/>
                  </a:lnTo>
                  <a:lnTo>
                    <a:pt x="33721" y="45663"/>
                  </a:lnTo>
                  <a:lnTo>
                    <a:pt x="34935" y="66996"/>
                  </a:lnTo>
                  <a:lnTo>
                    <a:pt x="34935" y="109380"/>
                  </a:lnTo>
                  <a:cubicBezTo>
                    <a:pt x="34935" y="122092"/>
                    <a:pt x="36838" y="130552"/>
                    <a:pt x="39429" y="136017"/>
                  </a:cubicBezTo>
                  <a:lnTo>
                    <a:pt x="0" y="136017"/>
                  </a:lnTo>
                  <a:cubicBezTo>
                    <a:pt x="2591" y="130552"/>
                    <a:pt x="4493" y="122051"/>
                    <a:pt x="4493" y="109299"/>
                  </a:cubicBezTo>
                  <a:lnTo>
                    <a:pt x="4493" y="26718"/>
                  </a:lnTo>
                  <a:cubicBezTo>
                    <a:pt x="4493" y="13966"/>
                    <a:pt x="2591" y="5465"/>
                    <a:pt x="0" y="0"/>
                  </a:cubicBezTo>
                  <a:lnTo>
                    <a:pt x="46229" y="0"/>
                  </a:lnTo>
                  <a:cubicBezTo>
                    <a:pt x="46229" y="0"/>
                    <a:pt x="90921" y="98896"/>
                    <a:pt x="90921" y="98896"/>
                  </a:cubicBezTo>
                  <a:lnTo>
                    <a:pt x="91933" y="98896"/>
                  </a:lnTo>
                  <a:lnTo>
                    <a:pt x="135207" y="0"/>
                  </a:lnTo>
                  <a:lnTo>
                    <a:pt x="181841" y="0"/>
                  </a:lnTo>
                  <a:cubicBezTo>
                    <a:pt x="179251" y="5465"/>
                    <a:pt x="177348" y="13966"/>
                    <a:pt x="177348" y="26718"/>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15" name="Freeform 139">
              <a:extLst>
                <a:ext uri="{FF2B5EF4-FFF2-40B4-BE49-F238E27FC236}">
                  <a16:creationId xmlns:a16="http://schemas.microsoft.com/office/drawing/2014/main" id="{360DC5EC-E0E5-34D7-CB05-AD498A68FB22}"/>
                </a:ext>
              </a:extLst>
            </p:cNvPr>
            <p:cNvSpPr/>
            <p:nvPr/>
          </p:nvSpPr>
          <p:spPr>
            <a:xfrm>
              <a:off x="7435838" y="4071927"/>
              <a:ext cx="174636" cy="136057"/>
            </a:xfrm>
            <a:custGeom>
              <a:avLst/>
              <a:gdLst>
                <a:gd name="connsiteX0" fmla="*/ 174636 w 174636"/>
                <a:gd name="connsiteY0" fmla="*/ 136057 h 136057"/>
                <a:gd name="connsiteX1" fmla="*/ 157067 w 174636"/>
                <a:gd name="connsiteY1" fmla="*/ 109421 h 136057"/>
                <a:gd name="connsiteX2" fmla="*/ 108895 w 174636"/>
                <a:gd name="connsiteY2" fmla="*/ 0 h 136057"/>
                <a:gd name="connsiteX3" fmla="*/ 65418 w 174636"/>
                <a:gd name="connsiteY3" fmla="*/ 0 h 136057"/>
                <a:gd name="connsiteX4" fmla="*/ 17569 w 174636"/>
                <a:gd name="connsiteY4" fmla="*/ 109380 h 136057"/>
                <a:gd name="connsiteX5" fmla="*/ 0 w 174636"/>
                <a:gd name="connsiteY5" fmla="*/ 136057 h 136057"/>
                <a:gd name="connsiteX6" fmla="*/ 43963 w 174636"/>
                <a:gd name="connsiteY6" fmla="*/ 136057 h 136057"/>
                <a:gd name="connsiteX7" fmla="*/ 48456 w 174636"/>
                <a:gd name="connsiteY7" fmla="*/ 116626 h 136057"/>
                <a:gd name="connsiteX8" fmla="*/ 53030 w 174636"/>
                <a:gd name="connsiteY8" fmla="*/ 106020 h 136057"/>
                <a:gd name="connsiteX9" fmla="*/ 121080 w 174636"/>
                <a:gd name="connsiteY9" fmla="*/ 106020 h 136057"/>
                <a:gd name="connsiteX10" fmla="*/ 125654 w 174636"/>
                <a:gd name="connsiteY10" fmla="*/ 116707 h 136057"/>
                <a:gd name="connsiteX11" fmla="*/ 130107 w 174636"/>
                <a:gd name="connsiteY11" fmla="*/ 136057 h 136057"/>
                <a:gd name="connsiteX12" fmla="*/ 174636 w 174636"/>
                <a:gd name="connsiteY12" fmla="*/ 136057 h 136057"/>
                <a:gd name="connsiteX13" fmla="*/ 64811 w 174636"/>
                <a:gd name="connsiteY13" fmla="*/ 78574 h 136057"/>
                <a:gd name="connsiteX14" fmla="*/ 77603 w 174636"/>
                <a:gd name="connsiteY14" fmla="*/ 48942 h 136057"/>
                <a:gd name="connsiteX15" fmla="*/ 86589 w 174636"/>
                <a:gd name="connsiteY15" fmla="*/ 27811 h 136057"/>
                <a:gd name="connsiteX16" fmla="*/ 87480 w 174636"/>
                <a:gd name="connsiteY16" fmla="*/ 27811 h 136057"/>
                <a:gd name="connsiteX17" fmla="*/ 96507 w 174636"/>
                <a:gd name="connsiteY17" fmla="*/ 48942 h 136057"/>
                <a:gd name="connsiteX18" fmla="*/ 109299 w 174636"/>
                <a:gd name="connsiteY18" fmla="*/ 78574 h 136057"/>
                <a:gd name="connsiteX19" fmla="*/ 64811 w 174636"/>
                <a:gd name="connsiteY19" fmla="*/ 78574 h 13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636" h="136057">
                  <a:moveTo>
                    <a:pt x="174636" y="136057"/>
                  </a:moveTo>
                  <a:cubicBezTo>
                    <a:pt x="166459" y="129621"/>
                    <a:pt x="161601" y="119258"/>
                    <a:pt x="157067" y="109421"/>
                  </a:cubicBezTo>
                  <a:lnTo>
                    <a:pt x="108895" y="0"/>
                  </a:lnTo>
                  <a:lnTo>
                    <a:pt x="65418" y="0"/>
                  </a:lnTo>
                  <a:lnTo>
                    <a:pt x="17569" y="109380"/>
                  </a:lnTo>
                  <a:cubicBezTo>
                    <a:pt x="13075" y="119258"/>
                    <a:pt x="8218" y="129621"/>
                    <a:pt x="0" y="136057"/>
                  </a:cubicBezTo>
                  <a:lnTo>
                    <a:pt x="43963" y="136057"/>
                  </a:lnTo>
                  <a:cubicBezTo>
                    <a:pt x="43355" y="129176"/>
                    <a:pt x="45622" y="123468"/>
                    <a:pt x="48456" y="116626"/>
                  </a:cubicBezTo>
                  <a:lnTo>
                    <a:pt x="53030" y="106020"/>
                  </a:lnTo>
                  <a:lnTo>
                    <a:pt x="121080" y="106020"/>
                  </a:lnTo>
                  <a:lnTo>
                    <a:pt x="125654" y="116707"/>
                  </a:lnTo>
                  <a:cubicBezTo>
                    <a:pt x="128406" y="123508"/>
                    <a:pt x="130714" y="129216"/>
                    <a:pt x="130107" y="136057"/>
                  </a:cubicBezTo>
                  <a:lnTo>
                    <a:pt x="174636" y="136057"/>
                  </a:lnTo>
                  <a:close/>
                  <a:moveTo>
                    <a:pt x="64811" y="78574"/>
                  </a:moveTo>
                  <a:lnTo>
                    <a:pt x="77603" y="48942"/>
                  </a:lnTo>
                  <a:lnTo>
                    <a:pt x="86589" y="27811"/>
                  </a:lnTo>
                  <a:lnTo>
                    <a:pt x="87480" y="27811"/>
                  </a:lnTo>
                  <a:lnTo>
                    <a:pt x="96507" y="48942"/>
                  </a:lnTo>
                  <a:lnTo>
                    <a:pt x="109299" y="78574"/>
                  </a:lnTo>
                  <a:lnTo>
                    <a:pt x="64811" y="78574"/>
                  </a:ln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grpSp>
          <p:nvGrpSpPr>
            <p:cNvPr id="16" name="Graphic 2">
              <a:extLst>
                <a:ext uri="{FF2B5EF4-FFF2-40B4-BE49-F238E27FC236}">
                  <a16:creationId xmlns:a16="http://schemas.microsoft.com/office/drawing/2014/main" id="{A2147FB2-2E92-10FD-D652-44FBE8132185}"/>
                </a:ext>
              </a:extLst>
            </p:cNvPr>
            <p:cNvGrpSpPr/>
            <p:nvPr/>
          </p:nvGrpSpPr>
          <p:grpSpPr>
            <a:xfrm>
              <a:off x="7033293" y="3965664"/>
              <a:ext cx="511439" cy="66510"/>
              <a:chOff x="7033293" y="3965664"/>
              <a:chExt cx="511439" cy="66510"/>
            </a:xfrm>
            <a:solidFill>
              <a:srgbClr val="231F20"/>
            </a:solidFill>
          </p:grpSpPr>
          <p:sp>
            <p:nvSpPr>
              <p:cNvPr id="17" name="Freeform 141">
                <a:extLst>
                  <a:ext uri="{FF2B5EF4-FFF2-40B4-BE49-F238E27FC236}">
                    <a16:creationId xmlns:a16="http://schemas.microsoft.com/office/drawing/2014/main" id="{F7EEE5C1-2DA1-523D-F783-05ADBB2BD6F5}"/>
                  </a:ext>
                </a:extLst>
              </p:cNvPr>
              <p:cNvSpPr/>
              <p:nvPr/>
            </p:nvSpPr>
            <p:spPr>
              <a:xfrm>
                <a:off x="7033293" y="3971817"/>
                <a:ext cx="90597" cy="59385"/>
              </a:xfrm>
              <a:custGeom>
                <a:avLst/>
                <a:gdLst>
                  <a:gd name="connsiteX0" fmla="*/ 82824 w 90597"/>
                  <a:gd name="connsiteY0" fmla="*/ 19714 h 59385"/>
                  <a:gd name="connsiteX1" fmla="*/ 72259 w 90597"/>
                  <a:gd name="connsiteY1" fmla="*/ 59386 h 59385"/>
                  <a:gd name="connsiteX2" fmla="*/ 64446 w 90597"/>
                  <a:gd name="connsiteY2" fmla="*/ 59224 h 59385"/>
                  <a:gd name="connsiteX3" fmla="*/ 56309 w 90597"/>
                  <a:gd name="connsiteY3" fmla="*/ 59386 h 59385"/>
                  <a:gd name="connsiteX4" fmla="*/ 45987 w 90597"/>
                  <a:gd name="connsiteY4" fmla="*/ 16152 h 59385"/>
                  <a:gd name="connsiteX5" fmla="*/ 45136 w 90597"/>
                  <a:gd name="connsiteY5" fmla="*/ 11092 h 59385"/>
                  <a:gd name="connsiteX6" fmla="*/ 44205 w 90597"/>
                  <a:gd name="connsiteY6" fmla="*/ 16152 h 59385"/>
                  <a:gd name="connsiteX7" fmla="*/ 34571 w 90597"/>
                  <a:gd name="connsiteY7" fmla="*/ 59386 h 59385"/>
                  <a:gd name="connsiteX8" fmla="*/ 26515 w 90597"/>
                  <a:gd name="connsiteY8" fmla="*/ 59224 h 59385"/>
                  <a:gd name="connsiteX9" fmla="*/ 18217 w 90597"/>
                  <a:gd name="connsiteY9" fmla="*/ 59386 h 59385"/>
                  <a:gd name="connsiteX10" fmla="*/ 7813 w 90597"/>
                  <a:gd name="connsiteY10" fmla="*/ 19714 h 59385"/>
                  <a:gd name="connsiteX11" fmla="*/ 0 w 90597"/>
                  <a:gd name="connsiteY11" fmla="*/ 0 h 59385"/>
                  <a:gd name="connsiteX12" fmla="*/ 9635 w 90597"/>
                  <a:gd name="connsiteY12" fmla="*/ 162 h 59385"/>
                  <a:gd name="connsiteX13" fmla="*/ 20119 w 90597"/>
                  <a:gd name="connsiteY13" fmla="*/ 0 h 59385"/>
                  <a:gd name="connsiteX14" fmla="*/ 17447 w 90597"/>
                  <a:gd name="connsiteY14" fmla="*/ 5222 h 59385"/>
                  <a:gd name="connsiteX15" fmla="*/ 20119 w 90597"/>
                  <a:gd name="connsiteY15" fmla="*/ 19107 h 59385"/>
                  <a:gd name="connsiteX16" fmla="*/ 26920 w 90597"/>
                  <a:gd name="connsiteY16" fmla="*/ 48618 h 59385"/>
                  <a:gd name="connsiteX17" fmla="*/ 27649 w 90597"/>
                  <a:gd name="connsiteY17" fmla="*/ 53111 h 59385"/>
                  <a:gd name="connsiteX18" fmla="*/ 28580 w 90597"/>
                  <a:gd name="connsiteY18" fmla="*/ 48618 h 59385"/>
                  <a:gd name="connsiteX19" fmla="*/ 39307 w 90597"/>
                  <a:gd name="connsiteY19" fmla="*/ 0 h 59385"/>
                  <a:gd name="connsiteX20" fmla="*/ 46391 w 90597"/>
                  <a:gd name="connsiteY20" fmla="*/ 162 h 59385"/>
                  <a:gd name="connsiteX21" fmla="*/ 53354 w 90597"/>
                  <a:gd name="connsiteY21" fmla="*/ 0 h 59385"/>
                  <a:gd name="connsiteX22" fmla="*/ 64729 w 90597"/>
                  <a:gd name="connsiteY22" fmla="*/ 48213 h 59385"/>
                  <a:gd name="connsiteX23" fmla="*/ 65742 w 90597"/>
                  <a:gd name="connsiteY23" fmla="*/ 53354 h 59385"/>
                  <a:gd name="connsiteX24" fmla="*/ 66673 w 90597"/>
                  <a:gd name="connsiteY24" fmla="*/ 48213 h 59385"/>
                  <a:gd name="connsiteX25" fmla="*/ 73311 w 90597"/>
                  <a:gd name="connsiteY25" fmla="*/ 19107 h 59385"/>
                  <a:gd name="connsiteX26" fmla="*/ 75902 w 90597"/>
                  <a:gd name="connsiteY26" fmla="*/ 5222 h 59385"/>
                  <a:gd name="connsiteX27" fmla="*/ 73230 w 90597"/>
                  <a:gd name="connsiteY27" fmla="*/ 0 h 59385"/>
                  <a:gd name="connsiteX28" fmla="*/ 82217 w 90597"/>
                  <a:gd name="connsiteY28" fmla="*/ 162 h 59385"/>
                  <a:gd name="connsiteX29" fmla="*/ 90597 w 90597"/>
                  <a:gd name="connsiteY29" fmla="*/ 0 h 59385"/>
                  <a:gd name="connsiteX30" fmla="*/ 82784 w 90597"/>
                  <a:gd name="connsiteY30" fmla="*/ 19714 h 5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97" h="59385">
                    <a:moveTo>
                      <a:pt x="82824" y="19714"/>
                    </a:moveTo>
                    <a:lnTo>
                      <a:pt x="72259" y="59386"/>
                    </a:lnTo>
                    <a:cubicBezTo>
                      <a:pt x="72259" y="59386"/>
                      <a:pt x="69668" y="59224"/>
                      <a:pt x="64446" y="59224"/>
                    </a:cubicBezTo>
                    <a:cubicBezTo>
                      <a:pt x="59224" y="59224"/>
                      <a:pt x="56309" y="59386"/>
                      <a:pt x="56309" y="59386"/>
                    </a:cubicBezTo>
                    <a:lnTo>
                      <a:pt x="45987" y="16152"/>
                    </a:lnTo>
                    <a:cubicBezTo>
                      <a:pt x="45420" y="13480"/>
                      <a:pt x="45136" y="11497"/>
                      <a:pt x="45136" y="11092"/>
                    </a:cubicBezTo>
                    <a:cubicBezTo>
                      <a:pt x="45056" y="11415"/>
                      <a:pt x="44813" y="13237"/>
                      <a:pt x="44205" y="16152"/>
                    </a:cubicBezTo>
                    <a:lnTo>
                      <a:pt x="34571" y="59386"/>
                    </a:lnTo>
                    <a:cubicBezTo>
                      <a:pt x="34571" y="59386"/>
                      <a:pt x="31737" y="59224"/>
                      <a:pt x="26515" y="59224"/>
                    </a:cubicBezTo>
                    <a:cubicBezTo>
                      <a:pt x="21293" y="59224"/>
                      <a:pt x="18217" y="59386"/>
                      <a:pt x="18217" y="59386"/>
                    </a:cubicBezTo>
                    <a:lnTo>
                      <a:pt x="7813" y="19714"/>
                    </a:lnTo>
                    <a:cubicBezTo>
                      <a:pt x="4817" y="7975"/>
                      <a:pt x="3077" y="2996"/>
                      <a:pt x="0" y="0"/>
                    </a:cubicBezTo>
                    <a:cubicBezTo>
                      <a:pt x="0" y="0"/>
                      <a:pt x="3319" y="162"/>
                      <a:pt x="9635" y="162"/>
                    </a:cubicBezTo>
                    <a:cubicBezTo>
                      <a:pt x="16638" y="162"/>
                      <a:pt x="20119" y="0"/>
                      <a:pt x="20119" y="0"/>
                    </a:cubicBezTo>
                    <a:cubicBezTo>
                      <a:pt x="19026" y="729"/>
                      <a:pt x="17447" y="2145"/>
                      <a:pt x="17447" y="5222"/>
                    </a:cubicBezTo>
                    <a:cubicBezTo>
                      <a:pt x="17447" y="8137"/>
                      <a:pt x="18702" y="12873"/>
                      <a:pt x="20119" y="19107"/>
                    </a:cubicBezTo>
                    <a:lnTo>
                      <a:pt x="26920" y="48618"/>
                    </a:lnTo>
                    <a:cubicBezTo>
                      <a:pt x="27325" y="50682"/>
                      <a:pt x="27567" y="52787"/>
                      <a:pt x="27649" y="53111"/>
                    </a:cubicBezTo>
                    <a:cubicBezTo>
                      <a:pt x="27649" y="52869"/>
                      <a:pt x="28053" y="50885"/>
                      <a:pt x="28580" y="48618"/>
                    </a:cubicBezTo>
                    <a:lnTo>
                      <a:pt x="39307" y="0"/>
                    </a:lnTo>
                    <a:cubicBezTo>
                      <a:pt x="39307" y="0"/>
                      <a:pt x="42141" y="162"/>
                      <a:pt x="46391" y="162"/>
                    </a:cubicBezTo>
                    <a:cubicBezTo>
                      <a:pt x="50642" y="162"/>
                      <a:pt x="53354" y="0"/>
                      <a:pt x="53354" y="0"/>
                    </a:cubicBezTo>
                    <a:lnTo>
                      <a:pt x="64729" y="48213"/>
                    </a:lnTo>
                    <a:cubicBezTo>
                      <a:pt x="65215" y="50359"/>
                      <a:pt x="65742" y="53354"/>
                      <a:pt x="65742" y="53354"/>
                    </a:cubicBezTo>
                    <a:cubicBezTo>
                      <a:pt x="65742" y="53354"/>
                      <a:pt x="66065" y="50602"/>
                      <a:pt x="66673" y="48213"/>
                    </a:cubicBezTo>
                    <a:lnTo>
                      <a:pt x="73311" y="19107"/>
                    </a:lnTo>
                    <a:cubicBezTo>
                      <a:pt x="74728" y="12873"/>
                      <a:pt x="75902" y="8137"/>
                      <a:pt x="75902" y="5222"/>
                    </a:cubicBezTo>
                    <a:cubicBezTo>
                      <a:pt x="75902" y="2145"/>
                      <a:pt x="74324" y="729"/>
                      <a:pt x="73230" y="0"/>
                    </a:cubicBezTo>
                    <a:cubicBezTo>
                      <a:pt x="73230" y="0"/>
                      <a:pt x="76469" y="162"/>
                      <a:pt x="82217" y="162"/>
                    </a:cubicBezTo>
                    <a:cubicBezTo>
                      <a:pt x="87966" y="162"/>
                      <a:pt x="90597" y="0"/>
                      <a:pt x="90597" y="0"/>
                    </a:cubicBezTo>
                    <a:cubicBezTo>
                      <a:pt x="87520" y="2996"/>
                      <a:pt x="85861" y="7975"/>
                      <a:pt x="82784" y="1971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18" name="Freeform 142">
                <a:extLst>
                  <a:ext uri="{FF2B5EF4-FFF2-40B4-BE49-F238E27FC236}">
                    <a16:creationId xmlns:a16="http://schemas.microsoft.com/office/drawing/2014/main" id="{89E4192F-1BEB-A511-BA9B-3D3B255F548F}"/>
                  </a:ext>
                </a:extLst>
              </p:cNvPr>
              <p:cNvSpPr/>
              <p:nvPr/>
            </p:nvSpPr>
            <p:spPr>
              <a:xfrm>
                <a:off x="7126764" y="3982626"/>
                <a:ext cx="41897" cy="49467"/>
              </a:xfrm>
              <a:custGeom>
                <a:avLst/>
                <a:gdLst>
                  <a:gd name="connsiteX0" fmla="*/ 12225 w 41897"/>
                  <a:gd name="connsiteY0" fmla="*/ 26110 h 49467"/>
                  <a:gd name="connsiteX1" fmla="*/ 25868 w 41897"/>
                  <a:gd name="connsiteY1" fmla="*/ 41817 h 49467"/>
                  <a:gd name="connsiteX2" fmla="*/ 40158 w 41897"/>
                  <a:gd name="connsiteY2" fmla="*/ 36433 h 49467"/>
                  <a:gd name="connsiteX3" fmla="*/ 22103 w 41897"/>
                  <a:gd name="connsiteY3" fmla="*/ 49468 h 49467"/>
                  <a:gd name="connsiteX4" fmla="*/ 0 w 41897"/>
                  <a:gd name="connsiteY4" fmla="*/ 25017 h 49467"/>
                  <a:gd name="connsiteX5" fmla="*/ 21617 w 41897"/>
                  <a:gd name="connsiteY5" fmla="*/ 0 h 49467"/>
                  <a:gd name="connsiteX6" fmla="*/ 41898 w 41897"/>
                  <a:gd name="connsiteY6" fmla="*/ 25260 h 49467"/>
                  <a:gd name="connsiteX7" fmla="*/ 41898 w 41897"/>
                  <a:gd name="connsiteY7" fmla="*/ 26110 h 49467"/>
                  <a:gd name="connsiteX8" fmla="*/ 12225 w 41897"/>
                  <a:gd name="connsiteY8" fmla="*/ 26110 h 49467"/>
                  <a:gd name="connsiteX9" fmla="*/ 21536 w 41897"/>
                  <a:gd name="connsiteY9" fmla="*/ 6234 h 49467"/>
                  <a:gd name="connsiteX10" fmla="*/ 12225 w 41897"/>
                  <a:gd name="connsiteY10" fmla="*/ 20929 h 49467"/>
                  <a:gd name="connsiteX11" fmla="*/ 29997 w 41897"/>
                  <a:gd name="connsiteY11" fmla="*/ 19269 h 49467"/>
                  <a:gd name="connsiteX12" fmla="*/ 21536 w 41897"/>
                  <a:gd name="connsiteY12" fmla="*/ 6234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7" h="49467">
                    <a:moveTo>
                      <a:pt x="12225" y="26110"/>
                    </a:moveTo>
                    <a:cubicBezTo>
                      <a:pt x="12225" y="34409"/>
                      <a:pt x="15788" y="41817"/>
                      <a:pt x="25868" y="41817"/>
                    </a:cubicBezTo>
                    <a:cubicBezTo>
                      <a:pt x="37324" y="41817"/>
                      <a:pt x="40158" y="36433"/>
                      <a:pt x="40158" y="36433"/>
                    </a:cubicBezTo>
                    <a:cubicBezTo>
                      <a:pt x="40158" y="42505"/>
                      <a:pt x="35583" y="49468"/>
                      <a:pt x="22103" y="49468"/>
                    </a:cubicBezTo>
                    <a:cubicBezTo>
                      <a:pt x="11213" y="49468"/>
                      <a:pt x="0" y="43639"/>
                      <a:pt x="0" y="25017"/>
                    </a:cubicBezTo>
                    <a:cubicBezTo>
                      <a:pt x="0" y="8137"/>
                      <a:pt x="8825" y="0"/>
                      <a:pt x="21617" y="0"/>
                    </a:cubicBezTo>
                    <a:cubicBezTo>
                      <a:pt x="40805" y="0"/>
                      <a:pt x="41898" y="15869"/>
                      <a:pt x="41898" y="25260"/>
                    </a:cubicBezTo>
                    <a:lnTo>
                      <a:pt x="41898" y="26110"/>
                    </a:lnTo>
                    <a:lnTo>
                      <a:pt x="12225" y="26110"/>
                    </a:lnTo>
                    <a:close/>
                    <a:moveTo>
                      <a:pt x="21536" y="6234"/>
                    </a:moveTo>
                    <a:cubicBezTo>
                      <a:pt x="16314" y="6234"/>
                      <a:pt x="12306" y="9068"/>
                      <a:pt x="12225" y="20929"/>
                    </a:cubicBezTo>
                    <a:lnTo>
                      <a:pt x="29997" y="19269"/>
                    </a:lnTo>
                    <a:cubicBezTo>
                      <a:pt x="29997" y="13116"/>
                      <a:pt x="29511" y="6234"/>
                      <a:pt x="21536" y="623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19" name="Freeform 143">
                <a:extLst>
                  <a:ext uri="{FF2B5EF4-FFF2-40B4-BE49-F238E27FC236}">
                    <a16:creationId xmlns:a16="http://schemas.microsoft.com/office/drawing/2014/main" id="{AD596F6D-B619-8115-B163-B511243A4C30}"/>
                  </a:ext>
                </a:extLst>
              </p:cNvPr>
              <p:cNvSpPr/>
              <p:nvPr/>
            </p:nvSpPr>
            <p:spPr>
              <a:xfrm>
                <a:off x="7178256" y="3965664"/>
                <a:ext cx="17447" cy="65539"/>
              </a:xfrm>
              <a:custGeom>
                <a:avLst/>
                <a:gdLst>
                  <a:gd name="connsiteX0" fmla="*/ 8744 w 17447"/>
                  <a:gd name="connsiteY0" fmla="*/ 65337 h 65539"/>
                  <a:gd name="connsiteX1" fmla="*/ 0 w 17447"/>
                  <a:gd name="connsiteY1" fmla="*/ 65499 h 65539"/>
                  <a:gd name="connsiteX2" fmla="*/ 729 w 17447"/>
                  <a:gd name="connsiteY2" fmla="*/ 64082 h 65539"/>
                  <a:gd name="connsiteX3" fmla="*/ 2793 w 17447"/>
                  <a:gd name="connsiteY3" fmla="*/ 42870 h 65539"/>
                  <a:gd name="connsiteX4" fmla="*/ 2793 w 17447"/>
                  <a:gd name="connsiteY4" fmla="*/ 23681 h 65539"/>
                  <a:gd name="connsiteX5" fmla="*/ 729 w 17447"/>
                  <a:gd name="connsiteY5" fmla="*/ 3481 h 65539"/>
                  <a:gd name="connsiteX6" fmla="*/ 0 w 17447"/>
                  <a:gd name="connsiteY6" fmla="*/ 2065 h 65539"/>
                  <a:gd name="connsiteX7" fmla="*/ 14897 w 17447"/>
                  <a:gd name="connsiteY7" fmla="*/ 0 h 65539"/>
                  <a:gd name="connsiteX8" fmla="*/ 14654 w 17447"/>
                  <a:gd name="connsiteY8" fmla="*/ 16800 h 65539"/>
                  <a:gd name="connsiteX9" fmla="*/ 14654 w 17447"/>
                  <a:gd name="connsiteY9" fmla="*/ 42910 h 65539"/>
                  <a:gd name="connsiteX10" fmla="*/ 16719 w 17447"/>
                  <a:gd name="connsiteY10" fmla="*/ 64122 h 65539"/>
                  <a:gd name="connsiteX11" fmla="*/ 17448 w 17447"/>
                  <a:gd name="connsiteY11" fmla="*/ 65539 h 65539"/>
                  <a:gd name="connsiteX12" fmla="*/ 8704 w 17447"/>
                  <a:gd name="connsiteY12" fmla="*/ 65377 h 6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7" h="65539">
                    <a:moveTo>
                      <a:pt x="8744" y="65337"/>
                    </a:moveTo>
                    <a:cubicBezTo>
                      <a:pt x="2510" y="65337"/>
                      <a:pt x="0" y="65499"/>
                      <a:pt x="0" y="65499"/>
                    </a:cubicBezTo>
                    <a:lnTo>
                      <a:pt x="729" y="64082"/>
                    </a:lnTo>
                    <a:cubicBezTo>
                      <a:pt x="2227" y="61329"/>
                      <a:pt x="2793" y="59912"/>
                      <a:pt x="2793" y="42870"/>
                    </a:cubicBezTo>
                    <a:lnTo>
                      <a:pt x="2793" y="23681"/>
                    </a:lnTo>
                    <a:cubicBezTo>
                      <a:pt x="2793" y="8784"/>
                      <a:pt x="2227" y="6396"/>
                      <a:pt x="729" y="3481"/>
                    </a:cubicBezTo>
                    <a:lnTo>
                      <a:pt x="0" y="2065"/>
                    </a:lnTo>
                    <a:lnTo>
                      <a:pt x="14897" y="0"/>
                    </a:lnTo>
                    <a:cubicBezTo>
                      <a:pt x="14897" y="0"/>
                      <a:pt x="14654" y="8744"/>
                      <a:pt x="14654" y="16800"/>
                    </a:cubicBezTo>
                    <a:lnTo>
                      <a:pt x="14654" y="42910"/>
                    </a:lnTo>
                    <a:cubicBezTo>
                      <a:pt x="14654" y="59629"/>
                      <a:pt x="15140" y="61208"/>
                      <a:pt x="16719" y="64122"/>
                    </a:cubicBezTo>
                    <a:lnTo>
                      <a:pt x="17448" y="65539"/>
                    </a:lnTo>
                    <a:cubicBezTo>
                      <a:pt x="17448" y="65539"/>
                      <a:pt x="14938" y="65377"/>
                      <a:pt x="8704" y="6537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20" name="Freeform 144">
                <a:extLst>
                  <a:ext uri="{FF2B5EF4-FFF2-40B4-BE49-F238E27FC236}">
                    <a16:creationId xmlns:a16="http://schemas.microsoft.com/office/drawing/2014/main" id="{373CCD75-BD09-147F-7DE9-9395CFCAAC3C}"/>
                  </a:ext>
                </a:extLst>
              </p:cNvPr>
              <p:cNvSpPr/>
              <p:nvPr/>
            </p:nvSpPr>
            <p:spPr>
              <a:xfrm>
                <a:off x="7205540" y="3982707"/>
                <a:ext cx="37404" cy="49386"/>
              </a:xfrm>
              <a:custGeom>
                <a:avLst/>
                <a:gdLst>
                  <a:gd name="connsiteX0" fmla="*/ 21131 w 37404"/>
                  <a:gd name="connsiteY0" fmla="*/ 49387 h 49386"/>
                  <a:gd name="connsiteX1" fmla="*/ 0 w 37404"/>
                  <a:gd name="connsiteY1" fmla="*/ 25705 h 49386"/>
                  <a:gd name="connsiteX2" fmla="*/ 22872 w 37404"/>
                  <a:gd name="connsiteY2" fmla="*/ 0 h 49386"/>
                  <a:gd name="connsiteX3" fmla="*/ 36595 w 37404"/>
                  <a:gd name="connsiteY3" fmla="*/ 3238 h 49386"/>
                  <a:gd name="connsiteX4" fmla="*/ 36433 w 37404"/>
                  <a:gd name="connsiteY4" fmla="*/ 8825 h 49386"/>
                  <a:gd name="connsiteX5" fmla="*/ 36595 w 37404"/>
                  <a:gd name="connsiteY5" fmla="*/ 16233 h 49386"/>
                  <a:gd name="connsiteX6" fmla="*/ 24289 w 37404"/>
                  <a:gd name="connsiteY6" fmla="*/ 7165 h 49386"/>
                  <a:gd name="connsiteX7" fmla="*/ 12469 w 37404"/>
                  <a:gd name="connsiteY7" fmla="*/ 24612 h 49386"/>
                  <a:gd name="connsiteX8" fmla="*/ 25179 w 37404"/>
                  <a:gd name="connsiteY8" fmla="*/ 41574 h 49386"/>
                  <a:gd name="connsiteX9" fmla="*/ 37405 w 37404"/>
                  <a:gd name="connsiteY9" fmla="*/ 36190 h 49386"/>
                  <a:gd name="connsiteX10" fmla="*/ 21131 w 37404"/>
                  <a:gd name="connsiteY10" fmla="*/ 49387 h 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4" h="49386">
                    <a:moveTo>
                      <a:pt x="21131" y="49387"/>
                    </a:moveTo>
                    <a:cubicBezTo>
                      <a:pt x="7003" y="49387"/>
                      <a:pt x="0" y="39833"/>
                      <a:pt x="0" y="25705"/>
                    </a:cubicBezTo>
                    <a:cubicBezTo>
                      <a:pt x="0" y="14087"/>
                      <a:pt x="4736" y="0"/>
                      <a:pt x="22872" y="0"/>
                    </a:cubicBezTo>
                    <a:cubicBezTo>
                      <a:pt x="32750" y="0"/>
                      <a:pt x="36595" y="3238"/>
                      <a:pt x="36595" y="3238"/>
                    </a:cubicBezTo>
                    <a:cubicBezTo>
                      <a:pt x="36595" y="3238"/>
                      <a:pt x="36433" y="5060"/>
                      <a:pt x="36433" y="8825"/>
                    </a:cubicBezTo>
                    <a:cubicBezTo>
                      <a:pt x="36433" y="12590"/>
                      <a:pt x="36595" y="16233"/>
                      <a:pt x="36595" y="16233"/>
                    </a:cubicBezTo>
                    <a:cubicBezTo>
                      <a:pt x="32102" y="8663"/>
                      <a:pt x="29106" y="7165"/>
                      <a:pt x="24289" y="7165"/>
                    </a:cubicBezTo>
                    <a:cubicBezTo>
                      <a:pt x="16962" y="7165"/>
                      <a:pt x="12469" y="12468"/>
                      <a:pt x="12469" y="24612"/>
                    </a:cubicBezTo>
                    <a:cubicBezTo>
                      <a:pt x="12469" y="33680"/>
                      <a:pt x="15383" y="41574"/>
                      <a:pt x="25179" y="41574"/>
                    </a:cubicBezTo>
                    <a:cubicBezTo>
                      <a:pt x="34328" y="41574"/>
                      <a:pt x="37405" y="36190"/>
                      <a:pt x="37405" y="36190"/>
                    </a:cubicBezTo>
                    <a:cubicBezTo>
                      <a:pt x="37405" y="42181"/>
                      <a:pt x="33073" y="49387"/>
                      <a:pt x="21131" y="4938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21" name="Freeform 145">
                <a:extLst>
                  <a:ext uri="{FF2B5EF4-FFF2-40B4-BE49-F238E27FC236}">
                    <a16:creationId xmlns:a16="http://schemas.microsoft.com/office/drawing/2014/main" id="{54052BB8-081C-218F-863C-71015C531970}"/>
                  </a:ext>
                </a:extLst>
              </p:cNvPr>
              <p:cNvSpPr/>
              <p:nvPr/>
            </p:nvSpPr>
            <p:spPr>
              <a:xfrm>
                <a:off x="7250758" y="3982626"/>
                <a:ext cx="46229" cy="49549"/>
              </a:xfrm>
              <a:custGeom>
                <a:avLst/>
                <a:gdLst>
                  <a:gd name="connsiteX0" fmla="*/ 22710 w 46229"/>
                  <a:gd name="connsiteY0" fmla="*/ 49549 h 49549"/>
                  <a:gd name="connsiteX1" fmla="*/ 0 w 46229"/>
                  <a:gd name="connsiteY1" fmla="*/ 25422 h 49549"/>
                  <a:gd name="connsiteX2" fmla="*/ 23519 w 46229"/>
                  <a:gd name="connsiteY2" fmla="*/ 0 h 49549"/>
                  <a:gd name="connsiteX3" fmla="*/ 46230 w 46229"/>
                  <a:gd name="connsiteY3" fmla="*/ 24005 h 49549"/>
                  <a:gd name="connsiteX4" fmla="*/ 22710 w 46229"/>
                  <a:gd name="connsiteY4" fmla="*/ 49508 h 49549"/>
                  <a:gd name="connsiteX5" fmla="*/ 23034 w 46229"/>
                  <a:gd name="connsiteY5" fmla="*/ 7165 h 49549"/>
                  <a:gd name="connsiteX6" fmla="*/ 12630 w 46229"/>
                  <a:gd name="connsiteY6" fmla="*/ 24936 h 49549"/>
                  <a:gd name="connsiteX7" fmla="*/ 23196 w 46229"/>
                  <a:gd name="connsiteY7" fmla="*/ 42303 h 49549"/>
                  <a:gd name="connsiteX8" fmla="*/ 33599 w 46229"/>
                  <a:gd name="connsiteY8" fmla="*/ 24532 h 49549"/>
                  <a:gd name="connsiteX9" fmla="*/ 23034 w 46229"/>
                  <a:gd name="connsiteY9" fmla="*/ 7165 h 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9" h="49549">
                    <a:moveTo>
                      <a:pt x="22710" y="49549"/>
                    </a:moveTo>
                    <a:cubicBezTo>
                      <a:pt x="7651" y="49549"/>
                      <a:pt x="0" y="39914"/>
                      <a:pt x="0" y="25422"/>
                    </a:cubicBezTo>
                    <a:cubicBezTo>
                      <a:pt x="0" y="13035"/>
                      <a:pt x="5829" y="0"/>
                      <a:pt x="23519" y="0"/>
                    </a:cubicBezTo>
                    <a:cubicBezTo>
                      <a:pt x="38579" y="0"/>
                      <a:pt x="46230" y="9554"/>
                      <a:pt x="46230" y="24005"/>
                    </a:cubicBezTo>
                    <a:cubicBezTo>
                      <a:pt x="46230" y="36393"/>
                      <a:pt x="40400" y="49508"/>
                      <a:pt x="22710" y="49508"/>
                    </a:cubicBezTo>
                    <a:close/>
                    <a:moveTo>
                      <a:pt x="23034" y="7165"/>
                    </a:moveTo>
                    <a:cubicBezTo>
                      <a:pt x="15545" y="7165"/>
                      <a:pt x="12630" y="12995"/>
                      <a:pt x="12630" y="24936"/>
                    </a:cubicBezTo>
                    <a:cubicBezTo>
                      <a:pt x="12630" y="36878"/>
                      <a:pt x="15383" y="42303"/>
                      <a:pt x="23196" y="42303"/>
                    </a:cubicBezTo>
                    <a:cubicBezTo>
                      <a:pt x="31009" y="42303"/>
                      <a:pt x="33599" y="36474"/>
                      <a:pt x="33599" y="24532"/>
                    </a:cubicBezTo>
                    <a:cubicBezTo>
                      <a:pt x="33599" y="12590"/>
                      <a:pt x="30847" y="7165"/>
                      <a:pt x="23034" y="7165"/>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22" name="Freeform 146">
                <a:extLst>
                  <a:ext uri="{FF2B5EF4-FFF2-40B4-BE49-F238E27FC236}">
                    <a16:creationId xmlns:a16="http://schemas.microsoft.com/office/drawing/2014/main" id="{5CB26C3B-39ED-3F80-E313-9004C2D1B839}"/>
                  </a:ext>
                </a:extLst>
              </p:cNvPr>
              <p:cNvSpPr/>
              <p:nvPr/>
            </p:nvSpPr>
            <p:spPr>
              <a:xfrm>
                <a:off x="7306987" y="3982545"/>
                <a:ext cx="74485" cy="48658"/>
              </a:xfrm>
              <a:custGeom>
                <a:avLst/>
                <a:gdLst>
                  <a:gd name="connsiteX0" fmla="*/ 65944 w 74485"/>
                  <a:gd name="connsiteY0" fmla="*/ 48456 h 48658"/>
                  <a:gd name="connsiteX1" fmla="*/ 57200 w 74485"/>
                  <a:gd name="connsiteY1" fmla="*/ 48618 h 48658"/>
                  <a:gd name="connsiteX2" fmla="*/ 57928 w 74485"/>
                  <a:gd name="connsiteY2" fmla="*/ 47201 h 48658"/>
                  <a:gd name="connsiteX3" fmla="*/ 59993 w 74485"/>
                  <a:gd name="connsiteY3" fmla="*/ 26070 h 48658"/>
                  <a:gd name="connsiteX4" fmla="*/ 58414 w 74485"/>
                  <a:gd name="connsiteY4" fmla="*/ 11011 h 48658"/>
                  <a:gd name="connsiteX5" fmla="*/ 51452 w 74485"/>
                  <a:gd name="connsiteY5" fmla="*/ 7692 h 48658"/>
                  <a:gd name="connsiteX6" fmla="*/ 42788 w 74485"/>
                  <a:gd name="connsiteY6" fmla="*/ 12347 h 48658"/>
                  <a:gd name="connsiteX7" fmla="*/ 43274 w 74485"/>
                  <a:gd name="connsiteY7" fmla="*/ 23317 h 48658"/>
                  <a:gd name="connsiteX8" fmla="*/ 43274 w 74485"/>
                  <a:gd name="connsiteY8" fmla="*/ 25989 h 48658"/>
                  <a:gd name="connsiteX9" fmla="*/ 45339 w 74485"/>
                  <a:gd name="connsiteY9" fmla="*/ 47201 h 48658"/>
                  <a:gd name="connsiteX10" fmla="*/ 46068 w 74485"/>
                  <a:gd name="connsiteY10" fmla="*/ 48618 h 48658"/>
                  <a:gd name="connsiteX11" fmla="*/ 37324 w 74485"/>
                  <a:gd name="connsiteY11" fmla="*/ 48456 h 48658"/>
                  <a:gd name="connsiteX12" fmla="*/ 28580 w 74485"/>
                  <a:gd name="connsiteY12" fmla="*/ 48618 h 48658"/>
                  <a:gd name="connsiteX13" fmla="*/ 29308 w 74485"/>
                  <a:gd name="connsiteY13" fmla="*/ 47201 h 48658"/>
                  <a:gd name="connsiteX14" fmla="*/ 31373 w 74485"/>
                  <a:gd name="connsiteY14" fmla="*/ 26070 h 48658"/>
                  <a:gd name="connsiteX15" fmla="*/ 29875 w 74485"/>
                  <a:gd name="connsiteY15" fmla="*/ 11011 h 48658"/>
                  <a:gd name="connsiteX16" fmla="*/ 23074 w 74485"/>
                  <a:gd name="connsiteY16" fmla="*/ 7692 h 48658"/>
                  <a:gd name="connsiteX17" fmla="*/ 14695 w 74485"/>
                  <a:gd name="connsiteY17" fmla="*/ 12185 h 48658"/>
                  <a:gd name="connsiteX18" fmla="*/ 14695 w 74485"/>
                  <a:gd name="connsiteY18" fmla="*/ 25989 h 48658"/>
                  <a:gd name="connsiteX19" fmla="*/ 16759 w 74485"/>
                  <a:gd name="connsiteY19" fmla="*/ 47201 h 48658"/>
                  <a:gd name="connsiteX20" fmla="*/ 17488 w 74485"/>
                  <a:gd name="connsiteY20" fmla="*/ 48618 h 48658"/>
                  <a:gd name="connsiteX21" fmla="*/ 8825 w 74485"/>
                  <a:gd name="connsiteY21" fmla="*/ 48456 h 48658"/>
                  <a:gd name="connsiteX22" fmla="*/ 0 w 74485"/>
                  <a:gd name="connsiteY22" fmla="*/ 48618 h 48658"/>
                  <a:gd name="connsiteX23" fmla="*/ 728 w 74485"/>
                  <a:gd name="connsiteY23" fmla="*/ 47201 h 48658"/>
                  <a:gd name="connsiteX24" fmla="*/ 2793 w 74485"/>
                  <a:gd name="connsiteY24" fmla="*/ 25989 h 48658"/>
                  <a:gd name="connsiteX25" fmla="*/ 2793 w 74485"/>
                  <a:gd name="connsiteY25" fmla="*/ 22993 h 48658"/>
                  <a:gd name="connsiteX26" fmla="*/ 728 w 74485"/>
                  <a:gd name="connsiteY26" fmla="*/ 3886 h 48658"/>
                  <a:gd name="connsiteX27" fmla="*/ 0 w 74485"/>
                  <a:gd name="connsiteY27" fmla="*/ 2469 h 48658"/>
                  <a:gd name="connsiteX28" fmla="*/ 14533 w 74485"/>
                  <a:gd name="connsiteY28" fmla="*/ 405 h 48658"/>
                  <a:gd name="connsiteX29" fmla="*/ 14128 w 74485"/>
                  <a:gd name="connsiteY29" fmla="*/ 11456 h 48658"/>
                  <a:gd name="connsiteX30" fmla="*/ 28337 w 74485"/>
                  <a:gd name="connsiteY30" fmla="*/ 81 h 48658"/>
                  <a:gd name="connsiteX31" fmla="*/ 42303 w 74485"/>
                  <a:gd name="connsiteY31" fmla="*/ 10242 h 48658"/>
                  <a:gd name="connsiteX32" fmla="*/ 56593 w 74485"/>
                  <a:gd name="connsiteY32" fmla="*/ 0 h 48658"/>
                  <a:gd name="connsiteX33" fmla="*/ 69385 w 74485"/>
                  <a:gd name="connsiteY33" fmla="*/ 6072 h 48658"/>
                  <a:gd name="connsiteX34" fmla="*/ 71652 w 74485"/>
                  <a:gd name="connsiteY34" fmla="*/ 23277 h 48658"/>
                  <a:gd name="connsiteX35" fmla="*/ 71652 w 74485"/>
                  <a:gd name="connsiteY35" fmla="*/ 26029 h 48658"/>
                  <a:gd name="connsiteX36" fmla="*/ 73716 w 74485"/>
                  <a:gd name="connsiteY36" fmla="*/ 47242 h 48658"/>
                  <a:gd name="connsiteX37" fmla="*/ 74486 w 74485"/>
                  <a:gd name="connsiteY37" fmla="*/ 48659 h 48658"/>
                  <a:gd name="connsiteX38" fmla="*/ 65742 w 74485"/>
                  <a:gd name="connsiteY38" fmla="*/ 48497 h 4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485" h="48658">
                    <a:moveTo>
                      <a:pt x="65944" y="48456"/>
                    </a:moveTo>
                    <a:cubicBezTo>
                      <a:pt x="59710" y="48456"/>
                      <a:pt x="57200" y="48618"/>
                      <a:pt x="57200" y="48618"/>
                    </a:cubicBezTo>
                    <a:lnTo>
                      <a:pt x="57928" y="47201"/>
                    </a:lnTo>
                    <a:cubicBezTo>
                      <a:pt x="59265" y="44772"/>
                      <a:pt x="59993" y="44205"/>
                      <a:pt x="59993" y="26070"/>
                    </a:cubicBezTo>
                    <a:cubicBezTo>
                      <a:pt x="59993" y="16597"/>
                      <a:pt x="59750" y="13116"/>
                      <a:pt x="58414" y="11011"/>
                    </a:cubicBezTo>
                    <a:cubicBezTo>
                      <a:pt x="57483" y="9432"/>
                      <a:pt x="55743" y="7692"/>
                      <a:pt x="51452" y="7692"/>
                    </a:cubicBezTo>
                    <a:cubicBezTo>
                      <a:pt x="45217" y="7692"/>
                      <a:pt x="43315" y="11092"/>
                      <a:pt x="42788" y="12347"/>
                    </a:cubicBezTo>
                    <a:cubicBezTo>
                      <a:pt x="43113" y="14938"/>
                      <a:pt x="43274" y="18338"/>
                      <a:pt x="43274" y="23317"/>
                    </a:cubicBezTo>
                    <a:lnTo>
                      <a:pt x="43274" y="25989"/>
                    </a:lnTo>
                    <a:cubicBezTo>
                      <a:pt x="43274" y="44125"/>
                      <a:pt x="44044" y="44772"/>
                      <a:pt x="45339" y="47201"/>
                    </a:cubicBezTo>
                    <a:lnTo>
                      <a:pt x="46068" y="48618"/>
                    </a:lnTo>
                    <a:cubicBezTo>
                      <a:pt x="46068" y="48618"/>
                      <a:pt x="43477" y="48456"/>
                      <a:pt x="37324" y="48456"/>
                    </a:cubicBezTo>
                    <a:cubicBezTo>
                      <a:pt x="31170" y="48456"/>
                      <a:pt x="28580" y="48618"/>
                      <a:pt x="28580" y="48618"/>
                    </a:cubicBezTo>
                    <a:lnTo>
                      <a:pt x="29308" y="47201"/>
                    </a:lnTo>
                    <a:cubicBezTo>
                      <a:pt x="30644" y="44772"/>
                      <a:pt x="31373" y="44205"/>
                      <a:pt x="31373" y="26070"/>
                    </a:cubicBezTo>
                    <a:cubicBezTo>
                      <a:pt x="31373" y="16597"/>
                      <a:pt x="31130" y="13116"/>
                      <a:pt x="29875" y="11011"/>
                    </a:cubicBezTo>
                    <a:cubicBezTo>
                      <a:pt x="28863" y="9432"/>
                      <a:pt x="27203" y="7692"/>
                      <a:pt x="23074" y="7692"/>
                    </a:cubicBezTo>
                    <a:cubicBezTo>
                      <a:pt x="15828" y="7692"/>
                      <a:pt x="14695" y="12185"/>
                      <a:pt x="14695" y="12185"/>
                    </a:cubicBezTo>
                    <a:lnTo>
                      <a:pt x="14695" y="25989"/>
                    </a:lnTo>
                    <a:cubicBezTo>
                      <a:pt x="14695" y="44044"/>
                      <a:pt x="15464" y="44772"/>
                      <a:pt x="16759" y="47201"/>
                    </a:cubicBezTo>
                    <a:lnTo>
                      <a:pt x="17488" y="48618"/>
                    </a:lnTo>
                    <a:cubicBezTo>
                      <a:pt x="17488" y="48618"/>
                      <a:pt x="14978" y="48456"/>
                      <a:pt x="8825" y="48456"/>
                    </a:cubicBezTo>
                    <a:cubicBezTo>
                      <a:pt x="2671" y="48456"/>
                      <a:pt x="0" y="48618"/>
                      <a:pt x="0" y="48618"/>
                    </a:cubicBezTo>
                    <a:lnTo>
                      <a:pt x="728" y="47201"/>
                    </a:lnTo>
                    <a:cubicBezTo>
                      <a:pt x="2065" y="44772"/>
                      <a:pt x="2793" y="44125"/>
                      <a:pt x="2793" y="25989"/>
                    </a:cubicBezTo>
                    <a:lnTo>
                      <a:pt x="2793" y="22993"/>
                    </a:lnTo>
                    <a:cubicBezTo>
                      <a:pt x="2793" y="8623"/>
                      <a:pt x="2024" y="6275"/>
                      <a:pt x="728" y="3886"/>
                    </a:cubicBezTo>
                    <a:lnTo>
                      <a:pt x="0" y="2469"/>
                    </a:lnTo>
                    <a:lnTo>
                      <a:pt x="14533" y="405"/>
                    </a:lnTo>
                    <a:lnTo>
                      <a:pt x="14128" y="11456"/>
                    </a:lnTo>
                    <a:cubicBezTo>
                      <a:pt x="16030" y="2550"/>
                      <a:pt x="21860" y="81"/>
                      <a:pt x="28337" y="81"/>
                    </a:cubicBezTo>
                    <a:cubicBezTo>
                      <a:pt x="35745" y="81"/>
                      <a:pt x="40724" y="3077"/>
                      <a:pt x="42303" y="10242"/>
                    </a:cubicBezTo>
                    <a:cubicBezTo>
                      <a:pt x="44529" y="2267"/>
                      <a:pt x="50277" y="0"/>
                      <a:pt x="56593" y="0"/>
                    </a:cubicBezTo>
                    <a:cubicBezTo>
                      <a:pt x="62908" y="0"/>
                      <a:pt x="67239" y="2146"/>
                      <a:pt x="69385" y="6072"/>
                    </a:cubicBezTo>
                    <a:cubicBezTo>
                      <a:pt x="71287" y="9554"/>
                      <a:pt x="71652" y="13561"/>
                      <a:pt x="71652" y="23277"/>
                    </a:cubicBezTo>
                    <a:lnTo>
                      <a:pt x="71652" y="26029"/>
                    </a:lnTo>
                    <a:cubicBezTo>
                      <a:pt x="71652" y="44165"/>
                      <a:pt x="72380" y="44813"/>
                      <a:pt x="73716" y="47242"/>
                    </a:cubicBezTo>
                    <a:lnTo>
                      <a:pt x="74486" y="48659"/>
                    </a:lnTo>
                    <a:cubicBezTo>
                      <a:pt x="74486" y="48659"/>
                      <a:pt x="71976" y="48497"/>
                      <a:pt x="65742" y="48497"/>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23" name="Freeform 147">
                <a:extLst>
                  <a:ext uri="{FF2B5EF4-FFF2-40B4-BE49-F238E27FC236}">
                    <a16:creationId xmlns:a16="http://schemas.microsoft.com/office/drawing/2014/main" id="{DC5416F9-F14C-7A94-AFCF-1BE1A99CB4ED}"/>
                  </a:ext>
                </a:extLst>
              </p:cNvPr>
              <p:cNvSpPr/>
              <p:nvPr/>
            </p:nvSpPr>
            <p:spPr>
              <a:xfrm>
                <a:off x="7391471" y="3982626"/>
                <a:ext cx="41897" cy="49467"/>
              </a:xfrm>
              <a:custGeom>
                <a:avLst/>
                <a:gdLst>
                  <a:gd name="connsiteX0" fmla="*/ 12225 w 41897"/>
                  <a:gd name="connsiteY0" fmla="*/ 26110 h 49467"/>
                  <a:gd name="connsiteX1" fmla="*/ 25868 w 41897"/>
                  <a:gd name="connsiteY1" fmla="*/ 41817 h 49467"/>
                  <a:gd name="connsiteX2" fmla="*/ 40157 w 41897"/>
                  <a:gd name="connsiteY2" fmla="*/ 36433 h 49467"/>
                  <a:gd name="connsiteX3" fmla="*/ 22103 w 41897"/>
                  <a:gd name="connsiteY3" fmla="*/ 49468 h 49467"/>
                  <a:gd name="connsiteX4" fmla="*/ 0 w 41897"/>
                  <a:gd name="connsiteY4" fmla="*/ 25017 h 49467"/>
                  <a:gd name="connsiteX5" fmla="*/ 21617 w 41897"/>
                  <a:gd name="connsiteY5" fmla="*/ 0 h 49467"/>
                  <a:gd name="connsiteX6" fmla="*/ 41898 w 41897"/>
                  <a:gd name="connsiteY6" fmla="*/ 25260 h 49467"/>
                  <a:gd name="connsiteX7" fmla="*/ 41898 w 41897"/>
                  <a:gd name="connsiteY7" fmla="*/ 26110 h 49467"/>
                  <a:gd name="connsiteX8" fmla="*/ 12225 w 41897"/>
                  <a:gd name="connsiteY8" fmla="*/ 26110 h 49467"/>
                  <a:gd name="connsiteX9" fmla="*/ 21536 w 41897"/>
                  <a:gd name="connsiteY9" fmla="*/ 6234 h 49467"/>
                  <a:gd name="connsiteX10" fmla="*/ 12225 w 41897"/>
                  <a:gd name="connsiteY10" fmla="*/ 20929 h 49467"/>
                  <a:gd name="connsiteX11" fmla="*/ 29997 w 41897"/>
                  <a:gd name="connsiteY11" fmla="*/ 19269 h 49467"/>
                  <a:gd name="connsiteX12" fmla="*/ 21536 w 41897"/>
                  <a:gd name="connsiteY12" fmla="*/ 6234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7" h="49467">
                    <a:moveTo>
                      <a:pt x="12225" y="26110"/>
                    </a:moveTo>
                    <a:cubicBezTo>
                      <a:pt x="12225" y="34409"/>
                      <a:pt x="15788" y="41817"/>
                      <a:pt x="25868" y="41817"/>
                    </a:cubicBezTo>
                    <a:cubicBezTo>
                      <a:pt x="37324" y="41817"/>
                      <a:pt x="40157" y="36433"/>
                      <a:pt x="40157" y="36433"/>
                    </a:cubicBezTo>
                    <a:cubicBezTo>
                      <a:pt x="40157" y="42505"/>
                      <a:pt x="35583" y="49468"/>
                      <a:pt x="22103" y="49468"/>
                    </a:cubicBezTo>
                    <a:cubicBezTo>
                      <a:pt x="11213" y="49468"/>
                      <a:pt x="0" y="43639"/>
                      <a:pt x="0" y="25017"/>
                    </a:cubicBezTo>
                    <a:cubicBezTo>
                      <a:pt x="0" y="8137"/>
                      <a:pt x="8825" y="0"/>
                      <a:pt x="21617" y="0"/>
                    </a:cubicBezTo>
                    <a:cubicBezTo>
                      <a:pt x="40805" y="0"/>
                      <a:pt x="41898" y="15869"/>
                      <a:pt x="41898" y="25260"/>
                    </a:cubicBezTo>
                    <a:lnTo>
                      <a:pt x="41898" y="26110"/>
                    </a:lnTo>
                    <a:lnTo>
                      <a:pt x="12225" y="26110"/>
                    </a:lnTo>
                    <a:close/>
                    <a:moveTo>
                      <a:pt x="21536" y="6234"/>
                    </a:moveTo>
                    <a:cubicBezTo>
                      <a:pt x="16314" y="6234"/>
                      <a:pt x="12306" y="9068"/>
                      <a:pt x="12225" y="20929"/>
                    </a:cubicBezTo>
                    <a:lnTo>
                      <a:pt x="29997" y="19269"/>
                    </a:lnTo>
                    <a:cubicBezTo>
                      <a:pt x="29997" y="13116"/>
                      <a:pt x="29510" y="6234"/>
                      <a:pt x="21536" y="6234"/>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24" name="Freeform 148">
                <a:extLst>
                  <a:ext uri="{FF2B5EF4-FFF2-40B4-BE49-F238E27FC236}">
                    <a16:creationId xmlns:a16="http://schemas.microsoft.com/office/drawing/2014/main" id="{214DC92B-9CDD-4AA7-C5A4-612635EEFB8E}"/>
                  </a:ext>
                </a:extLst>
              </p:cNvPr>
              <p:cNvSpPr/>
              <p:nvPr/>
            </p:nvSpPr>
            <p:spPr>
              <a:xfrm>
                <a:off x="7461584" y="3973558"/>
                <a:ext cx="30685" cy="58373"/>
              </a:xfrm>
              <a:custGeom>
                <a:avLst/>
                <a:gdLst>
                  <a:gd name="connsiteX0" fmla="*/ 18055 w 30685"/>
                  <a:gd name="connsiteY0" fmla="*/ 58374 h 58373"/>
                  <a:gd name="connsiteX1" fmla="*/ 7327 w 30685"/>
                  <a:gd name="connsiteY1" fmla="*/ 53718 h 58373"/>
                  <a:gd name="connsiteX2" fmla="*/ 5182 w 30685"/>
                  <a:gd name="connsiteY2" fmla="*/ 41817 h 58373"/>
                  <a:gd name="connsiteX3" fmla="*/ 5425 w 30685"/>
                  <a:gd name="connsiteY3" fmla="*/ 17123 h 58373"/>
                  <a:gd name="connsiteX4" fmla="*/ 0 w 30685"/>
                  <a:gd name="connsiteY4" fmla="*/ 17123 h 58373"/>
                  <a:gd name="connsiteX5" fmla="*/ 6558 w 30685"/>
                  <a:gd name="connsiteY5" fmla="*/ 9311 h 58373"/>
                  <a:gd name="connsiteX6" fmla="*/ 12144 w 30685"/>
                  <a:gd name="connsiteY6" fmla="*/ 0 h 58373"/>
                  <a:gd name="connsiteX7" fmla="*/ 17123 w 30685"/>
                  <a:gd name="connsiteY7" fmla="*/ 0 h 58373"/>
                  <a:gd name="connsiteX8" fmla="*/ 17123 w 30685"/>
                  <a:gd name="connsiteY8" fmla="*/ 10323 h 58373"/>
                  <a:gd name="connsiteX9" fmla="*/ 22103 w 30685"/>
                  <a:gd name="connsiteY9" fmla="*/ 10323 h 58373"/>
                  <a:gd name="connsiteX10" fmla="*/ 30239 w 30685"/>
                  <a:gd name="connsiteY10" fmla="*/ 9392 h 58373"/>
                  <a:gd name="connsiteX11" fmla="*/ 30159 w 30685"/>
                  <a:gd name="connsiteY11" fmla="*/ 13723 h 58373"/>
                  <a:gd name="connsiteX12" fmla="*/ 30239 w 30685"/>
                  <a:gd name="connsiteY12" fmla="*/ 17974 h 58373"/>
                  <a:gd name="connsiteX13" fmla="*/ 22103 w 30685"/>
                  <a:gd name="connsiteY13" fmla="*/ 17123 h 58373"/>
                  <a:gd name="connsiteX14" fmla="*/ 17123 w 30685"/>
                  <a:gd name="connsiteY14" fmla="*/ 17123 h 58373"/>
                  <a:gd name="connsiteX15" fmla="*/ 17123 w 30685"/>
                  <a:gd name="connsiteY15" fmla="*/ 41898 h 58373"/>
                  <a:gd name="connsiteX16" fmla="*/ 18136 w 30685"/>
                  <a:gd name="connsiteY16" fmla="*/ 48537 h 58373"/>
                  <a:gd name="connsiteX17" fmla="*/ 23884 w 30685"/>
                  <a:gd name="connsiteY17" fmla="*/ 51452 h 58373"/>
                  <a:gd name="connsiteX18" fmla="*/ 30685 w 30685"/>
                  <a:gd name="connsiteY18" fmla="*/ 49023 h 58373"/>
                  <a:gd name="connsiteX19" fmla="*/ 18055 w 30685"/>
                  <a:gd name="connsiteY19" fmla="*/ 58333 h 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85" h="58373">
                    <a:moveTo>
                      <a:pt x="18055" y="58374"/>
                    </a:moveTo>
                    <a:cubicBezTo>
                      <a:pt x="12225" y="58374"/>
                      <a:pt x="9068" y="56309"/>
                      <a:pt x="7327" y="53718"/>
                    </a:cubicBezTo>
                    <a:cubicBezTo>
                      <a:pt x="5749" y="51371"/>
                      <a:pt x="5182" y="47889"/>
                      <a:pt x="5182" y="41817"/>
                    </a:cubicBezTo>
                    <a:cubicBezTo>
                      <a:pt x="5182" y="24289"/>
                      <a:pt x="5425" y="17123"/>
                      <a:pt x="5425" y="17123"/>
                    </a:cubicBezTo>
                    <a:lnTo>
                      <a:pt x="0" y="17123"/>
                    </a:lnTo>
                    <a:cubicBezTo>
                      <a:pt x="0" y="17123"/>
                      <a:pt x="2996" y="14452"/>
                      <a:pt x="6558" y="9311"/>
                    </a:cubicBezTo>
                    <a:cubicBezTo>
                      <a:pt x="10039" y="4250"/>
                      <a:pt x="12144" y="0"/>
                      <a:pt x="12144" y="0"/>
                    </a:cubicBezTo>
                    <a:lnTo>
                      <a:pt x="17123" y="0"/>
                    </a:lnTo>
                    <a:lnTo>
                      <a:pt x="17123" y="10323"/>
                    </a:lnTo>
                    <a:lnTo>
                      <a:pt x="22103" y="10323"/>
                    </a:lnTo>
                    <a:cubicBezTo>
                      <a:pt x="28904" y="10323"/>
                      <a:pt x="30239" y="9392"/>
                      <a:pt x="30239" y="9392"/>
                    </a:cubicBezTo>
                    <a:cubicBezTo>
                      <a:pt x="30239" y="9392"/>
                      <a:pt x="30159" y="10647"/>
                      <a:pt x="30159" y="13723"/>
                    </a:cubicBezTo>
                    <a:cubicBezTo>
                      <a:pt x="30159" y="16800"/>
                      <a:pt x="30239" y="17974"/>
                      <a:pt x="30239" y="17974"/>
                    </a:cubicBezTo>
                    <a:cubicBezTo>
                      <a:pt x="30239" y="17974"/>
                      <a:pt x="28985" y="17123"/>
                      <a:pt x="22103" y="17123"/>
                    </a:cubicBezTo>
                    <a:lnTo>
                      <a:pt x="17123" y="17123"/>
                    </a:lnTo>
                    <a:lnTo>
                      <a:pt x="17123" y="41898"/>
                    </a:lnTo>
                    <a:cubicBezTo>
                      <a:pt x="17123" y="45541"/>
                      <a:pt x="17367" y="47039"/>
                      <a:pt x="18136" y="48537"/>
                    </a:cubicBezTo>
                    <a:cubicBezTo>
                      <a:pt x="19067" y="50359"/>
                      <a:pt x="20726" y="51452"/>
                      <a:pt x="23884" y="51452"/>
                    </a:cubicBezTo>
                    <a:cubicBezTo>
                      <a:pt x="28539" y="51452"/>
                      <a:pt x="30685" y="49023"/>
                      <a:pt x="30685" y="49023"/>
                    </a:cubicBezTo>
                    <a:cubicBezTo>
                      <a:pt x="30685" y="51937"/>
                      <a:pt x="28621" y="58333"/>
                      <a:pt x="18055" y="58333"/>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sp>
            <p:nvSpPr>
              <p:cNvPr id="25" name="Freeform 149">
                <a:extLst>
                  <a:ext uri="{FF2B5EF4-FFF2-40B4-BE49-F238E27FC236}">
                    <a16:creationId xmlns:a16="http://schemas.microsoft.com/office/drawing/2014/main" id="{5996F65E-BAD9-9149-B742-2EBD504E03E0}"/>
                  </a:ext>
                </a:extLst>
              </p:cNvPr>
              <p:cNvSpPr/>
              <p:nvPr/>
            </p:nvSpPr>
            <p:spPr>
              <a:xfrm>
                <a:off x="7498503" y="3982626"/>
                <a:ext cx="46229" cy="49549"/>
              </a:xfrm>
              <a:custGeom>
                <a:avLst/>
                <a:gdLst>
                  <a:gd name="connsiteX0" fmla="*/ 22710 w 46229"/>
                  <a:gd name="connsiteY0" fmla="*/ 49549 h 49549"/>
                  <a:gd name="connsiteX1" fmla="*/ 0 w 46229"/>
                  <a:gd name="connsiteY1" fmla="*/ 25422 h 49549"/>
                  <a:gd name="connsiteX2" fmla="*/ 23520 w 46229"/>
                  <a:gd name="connsiteY2" fmla="*/ 0 h 49549"/>
                  <a:gd name="connsiteX3" fmla="*/ 46230 w 46229"/>
                  <a:gd name="connsiteY3" fmla="*/ 24005 h 49549"/>
                  <a:gd name="connsiteX4" fmla="*/ 22710 w 46229"/>
                  <a:gd name="connsiteY4" fmla="*/ 49508 h 49549"/>
                  <a:gd name="connsiteX5" fmla="*/ 23034 w 46229"/>
                  <a:gd name="connsiteY5" fmla="*/ 7165 h 49549"/>
                  <a:gd name="connsiteX6" fmla="*/ 12630 w 46229"/>
                  <a:gd name="connsiteY6" fmla="*/ 24936 h 49549"/>
                  <a:gd name="connsiteX7" fmla="*/ 23196 w 46229"/>
                  <a:gd name="connsiteY7" fmla="*/ 42303 h 49549"/>
                  <a:gd name="connsiteX8" fmla="*/ 33600 w 46229"/>
                  <a:gd name="connsiteY8" fmla="*/ 24532 h 49549"/>
                  <a:gd name="connsiteX9" fmla="*/ 23034 w 46229"/>
                  <a:gd name="connsiteY9" fmla="*/ 7165 h 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9" h="49549">
                    <a:moveTo>
                      <a:pt x="22710" y="49549"/>
                    </a:moveTo>
                    <a:cubicBezTo>
                      <a:pt x="7651" y="49549"/>
                      <a:pt x="0" y="39914"/>
                      <a:pt x="0" y="25422"/>
                    </a:cubicBezTo>
                    <a:cubicBezTo>
                      <a:pt x="0" y="13035"/>
                      <a:pt x="5830" y="0"/>
                      <a:pt x="23520" y="0"/>
                    </a:cubicBezTo>
                    <a:cubicBezTo>
                      <a:pt x="38579" y="0"/>
                      <a:pt x="46230" y="9554"/>
                      <a:pt x="46230" y="24005"/>
                    </a:cubicBezTo>
                    <a:cubicBezTo>
                      <a:pt x="46230" y="36393"/>
                      <a:pt x="40400" y="49508"/>
                      <a:pt x="22710" y="49508"/>
                    </a:cubicBezTo>
                    <a:close/>
                    <a:moveTo>
                      <a:pt x="23034" y="7165"/>
                    </a:moveTo>
                    <a:cubicBezTo>
                      <a:pt x="15545" y="7165"/>
                      <a:pt x="12630" y="12995"/>
                      <a:pt x="12630" y="24936"/>
                    </a:cubicBezTo>
                    <a:cubicBezTo>
                      <a:pt x="12630" y="36878"/>
                      <a:pt x="15383" y="42303"/>
                      <a:pt x="23196" y="42303"/>
                    </a:cubicBezTo>
                    <a:cubicBezTo>
                      <a:pt x="31009" y="42303"/>
                      <a:pt x="33600" y="36474"/>
                      <a:pt x="33600" y="24532"/>
                    </a:cubicBezTo>
                    <a:cubicBezTo>
                      <a:pt x="33600" y="12590"/>
                      <a:pt x="30847" y="7165"/>
                      <a:pt x="23034" y="7165"/>
                    </a:cubicBezTo>
                    <a:close/>
                  </a:path>
                </a:pathLst>
              </a:custGeom>
              <a:solidFill>
                <a:srgbClr val="231F20"/>
              </a:solidFill>
              <a:ln w="4048" cap="flat">
                <a:noFill/>
                <a:prstDash val="solid"/>
                <a:miter/>
              </a:ln>
            </p:spPr>
            <p:txBody>
              <a:bodyPr rtlCol="0" anchor="ctr"/>
              <a:lstStyle/>
              <a:p>
                <a:pPr defTabSz="1371600">
                  <a:buClrTx/>
                </a:pPr>
                <a:endParaRPr kumimoji="1" lang="en-MN" sz="2025" kern="1200">
                  <a:solidFill>
                    <a:prstClr val="black"/>
                  </a:solidFill>
                  <a:latin typeface="Noto Sans JP" panose="020B0600070205080204" charset="-128"/>
                  <a:ea typeface="Noto Sans JP" panose="020B0600070205080204" charset="-128"/>
                  <a:cs typeface="+mn-cs"/>
                </a:endParaRPr>
              </a:p>
            </p:txBody>
          </p:sp>
        </p:grpSp>
      </p:grpSp>
      <p:pic>
        <p:nvPicPr>
          <p:cNvPr id="26" name="図 25">
            <a:extLst>
              <a:ext uri="{FF2B5EF4-FFF2-40B4-BE49-F238E27FC236}">
                <a16:creationId xmlns:a16="http://schemas.microsoft.com/office/drawing/2014/main" id="{AEC1533C-31D8-01D7-8849-4ADCA29C09F7}"/>
              </a:ext>
            </a:extLst>
          </p:cNvPr>
          <p:cNvPicPr>
            <a:picLocks noChangeAspect="1"/>
          </p:cNvPicPr>
          <p:nvPr/>
        </p:nvPicPr>
        <p:blipFill>
          <a:blip r:embed="rId3"/>
          <a:stretch>
            <a:fillRect/>
          </a:stretch>
        </p:blipFill>
        <p:spPr>
          <a:xfrm>
            <a:off x="4398930" y="9672189"/>
            <a:ext cx="11603070" cy="628737"/>
          </a:xfrm>
          <a:prstGeom prst="rect">
            <a:avLst/>
          </a:prstGeom>
        </p:spPr>
      </p:pic>
      <p:pic>
        <p:nvPicPr>
          <p:cNvPr id="27" name="図 26">
            <a:extLst>
              <a:ext uri="{FF2B5EF4-FFF2-40B4-BE49-F238E27FC236}">
                <a16:creationId xmlns:a16="http://schemas.microsoft.com/office/drawing/2014/main" id="{790A95F3-3DEE-BFBD-A53F-B2F07ED64C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0" y="15950"/>
            <a:ext cx="13716000" cy="1882938"/>
          </a:xfrm>
          <a:prstGeom prst="rect">
            <a:avLst/>
          </a:prstGeom>
        </p:spPr>
      </p:pic>
      <p:sp>
        <p:nvSpPr>
          <p:cNvPr id="28" name="正方形/長方形 27">
            <a:extLst>
              <a:ext uri="{FF2B5EF4-FFF2-40B4-BE49-F238E27FC236}">
                <a16:creationId xmlns:a16="http://schemas.microsoft.com/office/drawing/2014/main" id="{2A3212B5-4361-A14C-1970-D87DB4FFA3C4}"/>
              </a:ext>
            </a:extLst>
          </p:cNvPr>
          <p:cNvSpPr/>
          <p:nvPr/>
        </p:nvSpPr>
        <p:spPr>
          <a:xfrm>
            <a:off x="2691694" y="1186100"/>
            <a:ext cx="12488660" cy="226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prstClr val="white"/>
              </a:solidFill>
              <a:latin typeface="Noto Sans JP" panose="020B0600070205080204" charset="-128"/>
              <a:ea typeface="Noto Sans JP" panose="020B0600070205080204" charset="-128"/>
            </a:endParaRPr>
          </a:p>
        </p:txBody>
      </p:sp>
      <p:pic>
        <p:nvPicPr>
          <p:cNvPr id="7" name="図 6">
            <a:extLst>
              <a:ext uri="{FF2B5EF4-FFF2-40B4-BE49-F238E27FC236}">
                <a16:creationId xmlns:a16="http://schemas.microsoft.com/office/drawing/2014/main" id="{5EA6648D-776A-2AB4-198C-0426AD1B33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13771" y="3442831"/>
            <a:ext cx="2746505" cy="1580738"/>
          </a:xfrm>
          <a:prstGeom prst="rect">
            <a:avLst/>
          </a:prstGeom>
        </p:spPr>
      </p:pic>
      <p:pic>
        <p:nvPicPr>
          <p:cNvPr id="10" name="図 9">
            <a:extLst>
              <a:ext uri="{FF2B5EF4-FFF2-40B4-BE49-F238E27FC236}">
                <a16:creationId xmlns:a16="http://schemas.microsoft.com/office/drawing/2014/main" id="{A1A5F954-6112-5ACA-716B-34D92C5227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60409" y="1781568"/>
            <a:ext cx="2887982" cy="1608666"/>
          </a:xfrm>
          <a:prstGeom prst="rect">
            <a:avLst/>
          </a:prstGeom>
        </p:spPr>
      </p:pic>
      <p:pic>
        <p:nvPicPr>
          <p:cNvPr id="31" name="図 30">
            <a:extLst>
              <a:ext uri="{FF2B5EF4-FFF2-40B4-BE49-F238E27FC236}">
                <a16:creationId xmlns:a16="http://schemas.microsoft.com/office/drawing/2014/main" id="{A8F746A9-4845-A52E-1966-CE53BDD0EE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60275" y="3456857"/>
            <a:ext cx="2887982" cy="1597325"/>
          </a:xfrm>
          <a:prstGeom prst="rect">
            <a:avLst/>
          </a:prstGeom>
        </p:spPr>
      </p:pic>
      <p:pic>
        <p:nvPicPr>
          <p:cNvPr id="33" name="図 32">
            <a:extLst>
              <a:ext uri="{FF2B5EF4-FFF2-40B4-BE49-F238E27FC236}">
                <a16:creationId xmlns:a16="http://schemas.microsoft.com/office/drawing/2014/main" id="{329DDCB7-6A2D-C7DB-59A3-0E5C9A3426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72560" y="1816000"/>
            <a:ext cx="2887848" cy="1608110"/>
          </a:xfrm>
          <a:prstGeom prst="rect">
            <a:avLst/>
          </a:prstGeom>
        </p:spPr>
      </p:pic>
      <p:pic>
        <p:nvPicPr>
          <p:cNvPr id="37" name="図 36">
            <a:extLst>
              <a:ext uri="{FF2B5EF4-FFF2-40B4-BE49-F238E27FC236}">
                <a16:creationId xmlns:a16="http://schemas.microsoft.com/office/drawing/2014/main" id="{2EDA3F62-47E2-1DE6-FA1F-0AF491441D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277282" y="7221638"/>
            <a:ext cx="1649795" cy="1169436"/>
          </a:xfrm>
          <a:prstGeom prst="rect">
            <a:avLst/>
          </a:prstGeom>
        </p:spPr>
      </p:pic>
      <p:pic>
        <p:nvPicPr>
          <p:cNvPr id="39" name="図 38">
            <a:extLst>
              <a:ext uri="{FF2B5EF4-FFF2-40B4-BE49-F238E27FC236}">
                <a16:creationId xmlns:a16="http://schemas.microsoft.com/office/drawing/2014/main" id="{00F89BC8-6BF7-D059-61D8-EAA828ECC9C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85660" y="7224482"/>
            <a:ext cx="1649796" cy="1163750"/>
          </a:xfrm>
          <a:prstGeom prst="rect">
            <a:avLst/>
          </a:prstGeom>
        </p:spPr>
      </p:pic>
      <p:pic>
        <p:nvPicPr>
          <p:cNvPr id="41" name="図 40">
            <a:extLst>
              <a:ext uri="{FF2B5EF4-FFF2-40B4-BE49-F238E27FC236}">
                <a16:creationId xmlns:a16="http://schemas.microsoft.com/office/drawing/2014/main" id="{84A1A1EF-AE15-5720-8789-88CE60D8605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277282" y="5877081"/>
            <a:ext cx="1649795" cy="1171527"/>
          </a:xfrm>
          <a:prstGeom prst="rect">
            <a:avLst/>
          </a:prstGeom>
        </p:spPr>
      </p:pic>
      <p:pic>
        <p:nvPicPr>
          <p:cNvPr id="43" name="図 42">
            <a:extLst>
              <a:ext uri="{FF2B5EF4-FFF2-40B4-BE49-F238E27FC236}">
                <a16:creationId xmlns:a16="http://schemas.microsoft.com/office/drawing/2014/main" id="{EFD7688B-EFB7-266D-84A6-5A6F9D4715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85662" y="5888669"/>
            <a:ext cx="1649795" cy="1159940"/>
          </a:xfrm>
          <a:prstGeom prst="rect">
            <a:avLst/>
          </a:prstGeom>
        </p:spPr>
      </p:pic>
      <p:pic>
        <p:nvPicPr>
          <p:cNvPr id="45" name="図 44">
            <a:extLst>
              <a:ext uri="{FF2B5EF4-FFF2-40B4-BE49-F238E27FC236}">
                <a16:creationId xmlns:a16="http://schemas.microsoft.com/office/drawing/2014/main" id="{BED36B1E-A284-FAF0-2332-C8E3FC43AB6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58246" y="6992888"/>
            <a:ext cx="1803680" cy="1417178"/>
          </a:xfrm>
          <a:prstGeom prst="rect">
            <a:avLst/>
          </a:prstGeom>
        </p:spPr>
      </p:pic>
      <p:pic>
        <p:nvPicPr>
          <p:cNvPr id="47" name="図 46">
            <a:extLst>
              <a:ext uri="{FF2B5EF4-FFF2-40B4-BE49-F238E27FC236}">
                <a16:creationId xmlns:a16="http://schemas.microsoft.com/office/drawing/2014/main" id="{A1D9FDF6-3270-4DFB-FB95-8C6349E6284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60925" y="7007378"/>
            <a:ext cx="1739076" cy="1400721"/>
          </a:xfrm>
          <a:prstGeom prst="rect">
            <a:avLst/>
          </a:prstGeom>
        </p:spPr>
      </p:pic>
      <p:pic>
        <p:nvPicPr>
          <p:cNvPr id="49" name="図 48">
            <a:extLst>
              <a:ext uri="{FF2B5EF4-FFF2-40B4-BE49-F238E27FC236}">
                <a16:creationId xmlns:a16="http://schemas.microsoft.com/office/drawing/2014/main" id="{CF44C8C2-A037-633F-27D7-6C658B9EE25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43148" y="5584562"/>
            <a:ext cx="1818777" cy="1454645"/>
          </a:xfrm>
          <a:prstGeom prst="rect">
            <a:avLst/>
          </a:prstGeom>
        </p:spPr>
      </p:pic>
      <p:pic>
        <p:nvPicPr>
          <p:cNvPr id="51" name="図 50">
            <a:extLst>
              <a:ext uri="{FF2B5EF4-FFF2-40B4-BE49-F238E27FC236}">
                <a16:creationId xmlns:a16="http://schemas.microsoft.com/office/drawing/2014/main" id="{8E12E155-5B23-DD45-85DB-7D4350D1EA5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360925" y="5569584"/>
            <a:ext cx="1818777" cy="1484598"/>
          </a:xfrm>
          <a:prstGeom prst="rect">
            <a:avLst/>
          </a:prstGeom>
        </p:spPr>
      </p:pic>
      <p:pic>
        <p:nvPicPr>
          <p:cNvPr id="55" name="図 54">
            <a:extLst>
              <a:ext uri="{FF2B5EF4-FFF2-40B4-BE49-F238E27FC236}">
                <a16:creationId xmlns:a16="http://schemas.microsoft.com/office/drawing/2014/main" id="{90C8944F-9BC9-53A9-78B6-B8CE144101B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604006">
            <a:off x="4659734" y="1869011"/>
            <a:ext cx="3778599" cy="2685945"/>
          </a:xfrm>
          <a:prstGeom prst="rect">
            <a:avLst/>
          </a:prstGeom>
        </p:spPr>
      </p:pic>
      <p:pic>
        <p:nvPicPr>
          <p:cNvPr id="53" name="図 52">
            <a:extLst>
              <a:ext uri="{FF2B5EF4-FFF2-40B4-BE49-F238E27FC236}">
                <a16:creationId xmlns:a16="http://schemas.microsoft.com/office/drawing/2014/main" id="{61F5D733-9708-E420-A5A1-9473C6B8B45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9880768">
            <a:off x="3739981" y="1952012"/>
            <a:ext cx="1919537" cy="2731803"/>
          </a:xfrm>
          <a:prstGeom prst="rect">
            <a:avLst/>
          </a:prstGeom>
        </p:spPr>
      </p:pic>
      <p:sp>
        <p:nvSpPr>
          <p:cNvPr id="9" name="テキスト ボックス 8">
            <a:extLst>
              <a:ext uri="{FF2B5EF4-FFF2-40B4-BE49-F238E27FC236}">
                <a16:creationId xmlns:a16="http://schemas.microsoft.com/office/drawing/2014/main" id="{061DCF47-1483-57A7-5FC9-89EFECB98621}"/>
              </a:ext>
            </a:extLst>
          </p:cNvPr>
          <p:cNvSpPr txBox="1"/>
          <p:nvPr/>
        </p:nvSpPr>
        <p:spPr>
          <a:xfrm>
            <a:off x="2801066" y="645230"/>
            <a:ext cx="12596079" cy="646331"/>
          </a:xfrm>
          <a:prstGeom prst="rect">
            <a:avLst/>
          </a:prstGeom>
          <a:noFill/>
        </p:spPr>
        <p:txBody>
          <a:bodyPr wrap="square" rtlCol="0">
            <a:spAutoFit/>
          </a:bodyPr>
          <a:lstStyle/>
          <a:p>
            <a:pPr defTabSz="1371600">
              <a:buClrTx/>
            </a:pPr>
            <a:r>
              <a:rPr kumimoji="1" lang="ja-JP" altLang="en-US" sz="3600" b="1" kern="1200" dirty="0">
                <a:solidFill>
                  <a:srgbClr val="004692"/>
                </a:solidFill>
                <a:latin typeface="Noto Sans JP" panose="020B0600070205080204" charset="-128"/>
                <a:ea typeface="Noto Sans JP" panose="020B0600070205080204" charset="-128"/>
                <a:cs typeface="+mn-cs"/>
              </a:rPr>
              <a:t>プロモーショングッズの作成</a:t>
            </a:r>
            <a:endParaRPr kumimoji="1" lang="en-US" altLang="ja-JP" sz="3600" b="1" kern="1200" dirty="0">
              <a:solidFill>
                <a:srgbClr val="004692"/>
              </a:solidFill>
              <a:latin typeface="Noto Sans JP" panose="020B0600070205080204" charset="-128"/>
              <a:ea typeface="Noto Sans JP" panose="020B0600070205080204" charset="-128"/>
              <a:cs typeface="+mn-cs"/>
            </a:endParaRPr>
          </a:p>
        </p:txBody>
      </p:sp>
    </p:spTree>
    <p:extLst>
      <p:ext uri="{BB962C8B-B14F-4D97-AF65-F5344CB8AC3E}">
        <p14:creationId xmlns:p14="http://schemas.microsoft.com/office/powerpoint/2010/main" val="405156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FCEBD2-4B76-D04B-3063-47B099F82AF8}"/>
              </a:ext>
            </a:extLst>
          </p:cNvPr>
          <p:cNvSpPr txBox="1"/>
          <p:nvPr/>
        </p:nvSpPr>
        <p:spPr>
          <a:xfrm>
            <a:off x="4819739" y="4438650"/>
            <a:ext cx="9417963" cy="1200329"/>
          </a:xfrm>
          <a:prstGeom prst="rect">
            <a:avLst/>
          </a:prstGeom>
          <a:noFill/>
        </p:spPr>
        <p:txBody>
          <a:bodyPr wrap="none" rtlCol="0">
            <a:spAutoFit/>
          </a:bodyPr>
          <a:lstStyle/>
          <a:p>
            <a:r>
              <a:rPr lang="ja-JP" altLang="en-US" sz="7200" dirty="0">
                <a:solidFill>
                  <a:srgbClr val="004692"/>
                </a:solidFill>
                <a:latin typeface="Noto Sans JP" panose="020B0600070205080204" charset="-128"/>
                <a:ea typeface="Noto Sans JP" panose="020B0600070205080204" charset="-128"/>
              </a:rPr>
              <a:t>一村一品プロジェクト</a:t>
            </a:r>
            <a:endParaRPr lang="en-US" sz="7200" dirty="0">
              <a:solidFill>
                <a:srgbClr val="004692"/>
              </a:solidFill>
              <a:latin typeface="Noto Sans JP" panose="020B0600070205080204" charset="-128"/>
              <a:ea typeface="Noto Sans JP" panose="020B0600070205080204" charset="-128"/>
            </a:endParaRPr>
          </a:p>
        </p:txBody>
      </p:sp>
      <p:sp>
        <p:nvSpPr>
          <p:cNvPr id="3" name="テキスト ボックス 2">
            <a:extLst>
              <a:ext uri="{FF2B5EF4-FFF2-40B4-BE49-F238E27FC236}">
                <a16:creationId xmlns:a16="http://schemas.microsoft.com/office/drawing/2014/main" id="{54A1CBB6-7E2B-0953-B7B0-D1248CBD42EB}"/>
              </a:ext>
            </a:extLst>
          </p:cNvPr>
          <p:cNvSpPr txBox="1"/>
          <p:nvPr/>
        </p:nvSpPr>
        <p:spPr>
          <a:xfrm>
            <a:off x="1857390" y="2729775"/>
            <a:ext cx="14573220" cy="1107996"/>
          </a:xfrm>
          <a:prstGeom prst="rect">
            <a:avLst/>
          </a:prstGeom>
          <a:noFill/>
        </p:spPr>
        <p:txBody>
          <a:bodyPr wrap="none" rtlCol="0">
            <a:spAutoFit/>
          </a:bodyPr>
          <a:lstStyle/>
          <a:p>
            <a:r>
              <a:rPr lang="ja-JP" altLang="en-US" sz="6600" dirty="0">
                <a:solidFill>
                  <a:srgbClr val="004692"/>
                </a:solidFill>
                <a:latin typeface="Noto Sans JP" panose="020B0600070205080204" charset="-128"/>
                <a:ea typeface="Noto Sans JP" panose="020B0600070205080204" charset="-128"/>
              </a:rPr>
              <a:t>ハーンボグドソムでの連携の可能性③</a:t>
            </a:r>
            <a:endParaRPr lang="en-US" sz="6600" dirty="0">
              <a:solidFill>
                <a:srgbClr val="004692"/>
              </a:solidFill>
              <a:latin typeface="Noto Sans JP" panose="020B0600070205080204" charset="-128"/>
              <a:ea typeface="Noto Sans JP" panose="020B0600070205080204" charset="-128"/>
            </a:endParaRPr>
          </a:p>
        </p:txBody>
      </p:sp>
    </p:spTree>
    <p:extLst>
      <p:ext uri="{BB962C8B-B14F-4D97-AF65-F5344CB8AC3E}">
        <p14:creationId xmlns:p14="http://schemas.microsoft.com/office/powerpoint/2010/main" val="423657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pic>
        <p:nvPicPr>
          <p:cNvPr id="37" name="Google Shape;37;p2" descr="preencoded.png"/>
          <p:cNvPicPr preferRelativeResize="0"/>
          <p:nvPr/>
        </p:nvPicPr>
        <p:blipFill rotWithShape="1">
          <a:blip r:embed="rId3">
            <a:alphaModFix/>
          </a:blip>
          <a:srcRect/>
          <a:stretch/>
        </p:blipFill>
        <p:spPr>
          <a:xfrm>
            <a:off x="472441" y="377190"/>
            <a:ext cx="3123565" cy="990600"/>
          </a:xfrm>
          <a:prstGeom prst="rect">
            <a:avLst/>
          </a:prstGeom>
          <a:noFill/>
          <a:ln>
            <a:noFill/>
          </a:ln>
        </p:spPr>
      </p:pic>
      <p:sp>
        <p:nvSpPr>
          <p:cNvPr id="38" name="Google Shape;38;p2"/>
          <p:cNvSpPr/>
          <p:nvPr/>
        </p:nvSpPr>
        <p:spPr>
          <a:xfrm>
            <a:off x="6938963" y="1800225"/>
            <a:ext cx="4448175" cy="35242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22000"/>
              </a:lnSpc>
              <a:spcBef>
                <a:spcPts val="0"/>
              </a:spcBef>
              <a:spcAft>
                <a:spcPts val="0"/>
              </a:spcAft>
              <a:buClr>
                <a:srgbClr val="004692"/>
              </a:buClr>
              <a:buSzPts val="3750"/>
              <a:buFont typeface="Noto Sans JP"/>
              <a:buNone/>
              <a:tabLst/>
              <a:defRPr/>
            </a:pPr>
            <a:r>
              <a:rPr kumimoji="0" lang="en-US" sz="3750" b="0" i="0" u="none" strike="noStrike" kern="0" cap="none" spc="0" normalizeH="0" baseline="0" noProof="0">
                <a:ln>
                  <a:noFill/>
                </a:ln>
                <a:solidFill>
                  <a:srgbClr val="004692"/>
                </a:solidFill>
                <a:effectLst/>
                <a:uLnTx/>
                <a:uFillTx/>
                <a:latin typeface="Noto Sans JP"/>
                <a:ea typeface="Noto Sans JP"/>
                <a:cs typeface="Noto Sans JP"/>
                <a:sym typeface="Noto Sans JP"/>
              </a:rPr>
              <a:t>JICA</a:t>
            </a:r>
            <a:r>
              <a:rPr kumimoji="0" lang="ja-JP" altLang="en-US" sz="3750" b="0" i="0" u="none" strike="noStrike" kern="0" cap="none" spc="0" normalizeH="0" baseline="0" noProof="0">
                <a:ln>
                  <a:noFill/>
                </a:ln>
                <a:solidFill>
                  <a:srgbClr val="004692"/>
                </a:solidFill>
                <a:effectLst/>
                <a:uLnTx/>
                <a:uFillTx/>
                <a:latin typeface="Noto Sans JP"/>
                <a:ea typeface="Noto Sans JP"/>
                <a:cs typeface="Noto Sans JP"/>
                <a:sym typeface="Noto Sans JP"/>
              </a:rPr>
              <a:t>とは？</a:t>
            </a:r>
            <a:endParaRPr kumimoji="0" sz="37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2"/>
          <p:cNvSpPr/>
          <p:nvPr/>
        </p:nvSpPr>
        <p:spPr>
          <a:xfrm>
            <a:off x="17468850" y="723900"/>
            <a:ext cx="247650" cy="276225"/>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0000"/>
              </a:lnSpc>
              <a:spcBef>
                <a:spcPts val="0"/>
              </a:spcBef>
              <a:spcAft>
                <a:spcPts val="0"/>
              </a:spcAft>
              <a:buClr>
                <a:srgbClr val="FFFFFF"/>
              </a:buClr>
              <a:buSzPts val="1500"/>
              <a:buFont typeface="Noto Sans JP"/>
              <a:buNone/>
              <a:tabLst/>
              <a:defRPr/>
            </a:pPr>
            <a:r>
              <a:rPr kumimoji="0" lang="en-US" sz="1500" b="0" i="0" u="none" strike="noStrike" kern="0" cap="none" spc="0" normalizeH="0" baseline="0" noProof="0">
                <a:ln>
                  <a:noFill/>
                </a:ln>
                <a:solidFill>
                  <a:srgbClr val="FFFFFF"/>
                </a:solidFill>
                <a:effectLst/>
                <a:uLnTx/>
                <a:uFillTx/>
                <a:latin typeface="Noto Sans JP"/>
                <a:ea typeface="Noto Sans JP"/>
                <a:cs typeface="Noto Sans JP"/>
                <a:sym typeface="Noto Sans JP"/>
              </a:rPr>
              <a:t>01</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2"/>
          <p:cNvSpPr/>
          <p:nvPr/>
        </p:nvSpPr>
        <p:spPr>
          <a:xfrm>
            <a:off x="1543050" y="757238"/>
            <a:ext cx="1685925" cy="20002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21527"/>
              </a:lnSpc>
              <a:spcBef>
                <a:spcPts val="0"/>
              </a:spcBef>
              <a:spcAft>
                <a:spcPts val="0"/>
              </a:spcAft>
              <a:buClr>
                <a:srgbClr val="004692"/>
              </a:buClr>
              <a:buSzPts val="2160"/>
              <a:buFont typeface="Noto Sans JP"/>
              <a:buNone/>
              <a:tabLst/>
              <a:defRPr/>
            </a:pPr>
            <a:r>
              <a:rPr kumimoji="0" lang="en-US" sz="2160" b="1" i="0" u="none" strike="noStrike" kern="0" cap="none" spc="0" normalizeH="0" baseline="0" noProof="0">
                <a:ln>
                  <a:noFill/>
                </a:ln>
                <a:solidFill>
                  <a:srgbClr val="004692"/>
                </a:solidFill>
                <a:effectLst/>
                <a:uLnTx/>
                <a:uFillTx/>
                <a:latin typeface="Noto Sans JP"/>
                <a:ea typeface="Noto Sans JP"/>
                <a:cs typeface="Noto Sans JP"/>
                <a:sym typeface="Noto Sans JP"/>
              </a:rPr>
              <a:t>国際協力機構</a:t>
            </a:r>
            <a:endParaRPr kumimoji="0" sz="216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2"/>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US" sz="1900" b="0" i="0" u="none" strike="noStrike" kern="0" cap="none" spc="0" normalizeH="0" baseline="0" noProof="0">
                <a:ln>
                  <a:noFill/>
                </a:ln>
                <a:solidFill>
                  <a:srgbClr val="004692"/>
                </a:solidFill>
                <a:effectLst/>
                <a:uLnTx/>
                <a:uFillTx/>
                <a:latin typeface="Noto Sans JP"/>
                <a:ea typeface="Noto Sans JP"/>
                <a:sym typeface="Noto Sans JP"/>
              </a:rPr>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t>2</a:t>
            </a:fld>
            <a:endParaRPr kumimoji="0" sz="1900" b="0" i="0" u="none" strike="noStrike" kern="0" cap="none" spc="0" normalizeH="0" baseline="0" noProof="0">
              <a:ln>
                <a:noFill/>
              </a:ln>
              <a:solidFill>
                <a:srgbClr val="004692"/>
              </a:solidFill>
              <a:effectLst/>
              <a:uLnTx/>
              <a:uFillTx/>
              <a:latin typeface="Noto Sans JP"/>
              <a:ea typeface="Noto Sans JP"/>
              <a:sym typeface="Noto Sans JP"/>
            </a:endParaRPr>
          </a:p>
        </p:txBody>
      </p:sp>
      <p:sp>
        <p:nvSpPr>
          <p:cNvPr id="2" name="テキスト ボックス 1">
            <a:extLst>
              <a:ext uri="{FF2B5EF4-FFF2-40B4-BE49-F238E27FC236}">
                <a16:creationId xmlns:a16="http://schemas.microsoft.com/office/drawing/2014/main" id="{8A62B9F6-3C33-3BDD-4777-354DC115022D}"/>
              </a:ext>
            </a:extLst>
          </p:cNvPr>
          <p:cNvSpPr txBox="1"/>
          <p:nvPr/>
        </p:nvSpPr>
        <p:spPr>
          <a:xfrm>
            <a:off x="1271180" y="3304298"/>
            <a:ext cx="7094221" cy="1077218"/>
          </a:xfrm>
          <a:prstGeom prst="rect">
            <a:avLst/>
          </a:prstGeom>
          <a:noFill/>
        </p:spPr>
        <p:txBody>
          <a:bodyPr wrap="square" rtlCol="0">
            <a:spAutoFit/>
          </a:bodyPr>
          <a:lstStyle/>
          <a:p>
            <a:r>
              <a:rPr lang="ja-JP" altLang="en-US" sz="1600">
                <a:solidFill>
                  <a:srgbClr val="004692"/>
                </a:solidFill>
                <a:latin typeface="Noto Sans JP" panose="020B0600070205080204" charset="-128"/>
                <a:ea typeface="Noto Sans JP" panose="020B0600070205080204" charset="-128"/>
              </a:rPr>
              <a:t>独立行政法人国際協力機構法（平成</a:t>
            </a:r>
            <a:r>
              <a:rPr lang="en-US" altLang="ja-JP" sz="1600">
                <a:solidFill>
                  <a:srgbClr val="004692"/>
                </a:solidFill>
                <a:latin typeface="Noto Sans JP" panose="020B0600070205080204" charset="-128"/>
                <a:ea typeface="Noto Sans JP" panose="020B0600070205080204" charset="-128"/>
              </a:rPr>
              <a:t>14</a:t>
            </a:r>
            <a:r>
              <a:rPr lang="ja-JP" altLang="en-US" sz="1600">
                <a:solidFill>
                  <a:srgbClr val="004692"/>
                </a:solidFill>
                <a:latin typeface="Noto Sans JP" panose="020B0600070205080204" charset="-128"/>
                <a:ea typeface="Noto Sans JP" panose="020B0600070205080204" charset="-128"/>
              </a:rPr>
              <a:t>年法律第</a:t>
            </a:r>
            <a:r>
              <a:rPr lang="en-US" altLang="ja-JP" sz="1600">
                <a:solidFill>
                  <a:srgbClr val="004692"/>
                </a:solidFill>
                <a:latin typeface="Noto Sans JP" panose="020B0600070205080204" charset="-128"/>
                <a:ea typeface="Noto Sans JP" panose="020B0600070205080204" charset="-128"/>
              </a:rPr>
              <a:t>136</a:t>
            </a:r>
            <a:r>
              <a:rPr lang="ja-JP" altLang="en-US" sz="1600">
                <a:solidFill>
                  <a:srgbClr val="004692"/>
                </a:solidFill>
                <a:latin typeface="Noto Sans JP" panose="020B0600070205080204" charset="-128"/>
                <a:ea typeface="Noto Sans JP" panose="020B0600070205080204" charset="-128"/>
              </a:rPr>
              <a:t>号）に基づき設立された独立行政法人で、開発途上地域等の経済及び社会の開発若しくは復興又は経済の安定に寄与することを通じて、国際協力の促進並びに我が国及び国際経済社会の健全な発展に資することを目的とする。</a:t>
            </a:r>
            <a:endParaRPr lang="en-US" sz="1600">
              <a:solidFill>
                <a:srgbClr val="004692"/>
              </a:solidFill>
              <a:latin typeface="Noto Sans JP" panose="020B0600070205080204" charset="-128"/>
              <a:ea typeface="Noto Sans JP" panose="020B0600070205080204" charset="-128"/>
            </a:endParaRPr>
          </a:p>
        </p:txBody>
      </p:sp>
      <p:sp>
        <p:nvSpPr>
          <p:cNvPr id="3" name="テキスト ボックス 2">
            <a:extLst>
              <a:ext uri="{FF2B5EF4-FFF2-40B4-BE49-F238E27FC236}">
                <a16:creationId xmlns:a16="http://schemas.microsoft.com/office/drawing/2014/main" id="{CA3B4E98-0C9C-0BA0-F95E-161326A72F36}"/>
              </a:ext>
            </a:extLst>
          </p:cNvPr>
          <p:cNvSpPr txBox="1"/>
          <p:nvPr/>
        </p:nvSpPr>
        <p:spPr>
          <a:xfrm>
            <a:off x="1271180" y="4658454"/>
            <a:ext cx="1723549" cy="461665"/>
          </a:xfrm>
          <a:prstGeom prst="rect">
            <a:avLst/>
          </a:prstGeom>
          <a:noFill/>
        </p:spPr>
        <p:txBody>
          <a:bodyPr wrap="none" rtlCol="0">
            <a:spAutoFit/>
          </a:bodyPr>
          <a:lstStyle/>
          <a:p>
            <a:r>
              <a:rPr lang="ja-JP" altLang="en-US" sz="2400" b="1">
                <a:solidFill>
                  <a:srgbClr val="004692"/>
                </a:solidFill>
                <a:latin typeface="Noto Sans JP" panose="020B0600070205080204" charset="-128"/>
                <a:ea typeface="Noto Sans JP" panose="020B0600070205080204" charset="-128"/>
              </a:rPr>
              <a:t>ミッション</a:t>
            </a:r>
            <a:endParaRPr lang="en-US" sz="2400" b="1">
              <a:solidFill>
                <a:srgbClr val="004692"/>
              </a:solidFill>
              <a:latin typeface="Noto Sans JP" panose="020B0600070205080204" charset="-128"/>
              <a:ea typeface="Noto Sans JP" panose="020B0600070205080204" charset="-128"/>
            </a:endParaRPr>
          </a:p>
        </p:txBody>
      </p:sp>
      <p:sp>
        <p:nvSpPr>
          <p:cNvPr id="5" name="テキスト ボックス 4">
            <a:extLst>
              <a:ext uri="{FF2B5EF4-FFF2-40B4-BE49-F238E27FC236}">
                <a16:creationId xmlns:a16="http://schemas.microsoft.com/office/drawing/2014/main" id="{10EA10CC-B164-C2E9-F348-764B7B4FEAB4}"/>
              </a:ext>
            </a:extLst>
          </p:cNvPr>
          <p:cNvSpPr txBox="1"/>
          <p:nvPr/>
        </p:nvSpPr>
        <p:spPr>
          <a:xfrm>
            <a:off x="1271180" y="2827527"/>
            <a:ext cx="800219" cy="461665"/>
          </a:xfrm>
          <a:prstGeom prst="rect">
            <a:avLst/>
          </a:prstGeom>
          <a:noFill/>
        </p:spPr>
        <p:txBody>
          <a:bodyPr wrap="none" rtlCol="0">
            <a:spAutoFit/>
          </a:bodyPr>
          <a:lstStyle/>
          <a:p>
            <a:r>
              <a:rPr lang="ja-JP" altLang="en-US" sz="2400" b="1">
                <a:solidFill>
                  <a:srgbClr val="004692"/>
                </a:solidFill>
                <a:latin typeface="Noto Sans JP" panose="020B0600070205080204" charset="-128"/>
                <a:ea typeface="Noto Sans JP" panose="020B0600070205080204" charset="-128"/>
              </a:rPr>
              <a:t>目的</a:t>
            </a:r>
            <a:endParaRPr lang="en-US" sz="2400" b="1">
              <a:solidFill>
                <a:srgbClr val="004692"/>
              </a:solidFill>
              <a:latin typeface="Noto Sans JP" panose="020B0600070205080204" charset="-128"/>
              <a:ea typeface="Noto Sans JP" panose="020B0600070205080204" charset="-128"/>
            </a:endParaRPr>
          </a:p>
        </p:txBody>
      </p:sp>
      <p:sp>
        <p:nvSpPr>
          <p:cNvPr id="6" name="テキスト ボックス 5">
            <a:extLst>
              <a:ext uri="{FF2B5EF4-FFF2-40B4-BE49-F238E27FC236}">
                <a16:creationId xmlns:a16="http://schemas.microsoft.com/office/drawing/2014/main" id="{19137E60-74FE-149C-3251-0A89320A0266}"/>
              </a:ext>
            </a:extLst>
          </p:cNvPr>
          <p:cNvSpPr txBox="1"/>
          <p:nvPr/>
        </p:nvSpPr>
        <p:spPr>
          <a:xfrm>
            <a:off x="1271180" y="5143500"/>
            <a:ext cx="7176965" cy="338554"/>
          </a:xfrm>
          <a:prstGeom prst="rect">
            <a:avLst/>
          </a:prstGeom>
          <a:noFill/>
        </p:spPr>
        <p:txBody>
          <a:bodyPr wrap="none" rtlCol="0">
            <a:spAutoFit/>
          </a:bodyPr>
          <a:lstStyle/>
          <a:p>
            <a:r>
              <a:rPr lang="en-US" altLang="ja-JP" sz="1600">
                <a:solidFill>
                  <a:srgbClr val="004692"/>
                </a:solidFill>
                <a:latin typeface="Noto Sans JP" panose="020B0600070205080204" charset="-128"/>
                <a:ea typeface="Noto Sans JP" panose="020B0600070205080204" charset="-128"/>
              </a:rPr>
              <a:t>JICA</a:t>
            </a:r>
            <a:r>
              <a:rPr lang="ja-JP" altLang="en-US" sz="1600">
                <a:solidFill>
                  <a:srgbClr val="004692"/>
                </a:solidFill>
                <a:latin typeface="Noto Sans JP" panose="020B0600070205080204" charset="-128"/>
                <a:ea typeface="Noto Sans JP" panose="020B0600070205080204" charset="-128"/>
              </a:rPr>
              <a:t>は、開発協力大綱の下、人間の安全保障と質の高い成長を実現します。</a:t>
            </a:r>
          </a:p>
        </p:txBody>
      </p:sp>
      <p:sp>
        <p:nvSpPr>
          <p:cNvPr id="7" name="テキスト ボックス 6">
            <a:extLst>
              <a:ext uri="{FF2B5EF4-FFF2-40B4-BE49-F238E27FC236}">
                <a16:creationId xmlns:a16="http://schemas.microsoft.com/office/drawing/2014/main" id="{D629D567-9E23-E660-8B6B-34ED394F02CF}"/>
              </a:ext>
            </a:extLst>
          </p:cNvPr>
          <p:cNvSpPr txBox="1"/>
          <p:nvPr/>
        </p:nvSpPr>
        <p:spPr>
          <a:xfrm>
            <a:off x="1271180" y="5794243"/>
            <a:ext cx="1415772" cy="461665"/>
          </a:xfrm>
          <a:prstGeom prst="rect">
            <a:avLst/>
          </a:prstGeom>
          <a:noFill/>
        </p:spPr>
        <p:txBody>
          <a:bodyPr wrap="none" rtlCol="0">
            <a:spAutoFit/>
          </a:bodyPr>
          <a:lstStyle/>
          <a:p>
            <a:r>
              <a:rPr lang="ja-JP" altLang="en-US" sz="2400" b="1">
                <a:solidFill>
                  <a:srgbClr val="004692"/>
                </a:solidFill>
                <a:latin typeface="Noto Sans JP" panose="020B0600070205080204" charset="-128"/>
                <a:ea typeface="Noto Sans JP" panose="020B0600070205080204" charset="-128"/>
              </a:rPr>
              <a:t>ビジョン</a:t>
            </a:r>
            <a:endParaRPr lang="en-US" sz="2400" b="1">
              <a:solidFill>
                <a:srgbClr val="004692"/>
              </a:solidFill>
              <a:latin typeface="Noto Sans JP" panose="020B0600070205080204" charset="-128"/>
              <a:ea typeface="Noto Sans JP" panose="020B0600070205080204" charset="-128"/>
            </a:endParaRPr>
          </a:p>
        </p:txBody>
      </p:sp>
      <p:sp>
        <p:nvSpPr>
          <p:cNvPr id="8" name="テキスト ボックス 7">
            <a:extLst>
              <a:ext uri="{FF2B5EF4-FFF2-40B4-BE49-F238E27FC236}">
                <a16:creationId xmlns:a16="http://schemas.microsoft.com/office/drawing/2014/main" id="{33F9C29E-C4E6-9FE2-1FF2-75770D956F7D}"/>
              </a:ext>
            </a:extLst>
          </p:cNvPr>
          <p:cNvSpPr txBox="1"/>
          <p:nvPr/>
        </p:nvSpPr>
        <p:spPr>
          <a:xfrm>
            <a:off x="1280156" y="6278043"/>
            <a:ext cx="2954655" cy="461665"/>
          </a:xfrm>
          <a:prstGeom prst="rect">
            <a:avLst/>
          </a:prstGeom>
          <a:noFill/>
        </p:spPr>
        <p:txBody>
          <a:bodyPr wrap="none" rtlCol="0">
            <a:spAutoFit/>
          </a:bodyPr>
          <a:lstStyle/>
          <a:p>
            <a:r>
              <a:rPr lang="ja-JP" altLang="en-US" sz="2400">
                <a:solidFill>
                  <a:srgbClr val="004692"/>
                </a:solidFill>
                <a:latin typeface="Noto Sans JP" panose="020B0600070205080204" charset="-128"/>
                <a:ea typeface="Noto Sans JP" panose="020B0600070205080204" charset="-128"/>
              </a:rPr>
              <a:t>信頼で世界をつなぐ</a:t>
            </a:r>
            <a:endParaRPr lang="en-US" sz="2400">
              <a:solidFill>
                <a:srgbClr val="004692"/>
              </a:solidFill>
              <a:latin typeface="Noto Sans JP" panose="020B0600070205080204" charset="-128"/>
              <a:ea typeface="Noto Sans JP" panose="020B0600070205080204" charset="-128"/>
            </a:endParaRPr>
          </a:p>
        </p:txBody>
      </p:sp>
      <p:sp>
        <p:nvSpPr>
          <p:cNvPr id="9" name="テキスト ボックス 8">
            <a:extLst>
              <a:ext uri="{FF2B5EF4-FFF2-40B4-BE49-F238E27FC236}">
                <a16:creationId xmlns:a16="http://schemas.microsoft.com/office/drawing/2014/main" id="{9267CD60-6C99-4352-D139-65A876B1C8E1}"/>
              </a:ext>
            </a:extLst>
          </p:cNvPr>
          <p:cNvSpPr txBox="1"/>
          <p:nvPr/>
        </p:nvSpPr>
        <p:spPr>
          <a:xfrm>
            <a:off x="1280156" y="8167719"/>
            <a:ext cx="6194324" cy="1323439"/>
          </a:xfrm>
          <a:prstGeom prst="rect">
            <a:avLst/>
          </a:prstGeom>
          <a:noFill/>
        </p:spPr>
        <p:txBody>
          <a:bodyPr wrap="none" rtlCol="0">
            <a:spAutoFit/>
          </a:bodyPr>
          <a:lstStyle/>
          <a:p>
            <a:r>
              <a:rPr lang="en-US" altLang="ja-JP" sz="1600">
                <a:solidFill>
                  <a:srgbClr val="004692"/>
                </a:solidFill>
                <a:latin typeface="Noto Sans JP" panose="020B0600070205080204" charset="-128"/>
                <a:ea typeface="Noto Sans JP" panose="020B0600070205080204" charset="-128"/>
              </a:rPr>
              <a:t>1 . </a:t>
            </a:r>
            <a:r>
              <a:rPr lang="ja-JP" altLang="en-US" sz="1600">
                <a:solidFill>
                  <a:srgbClr val="004692"/>
                </a:solidFill>
                <a:latin typeface="Noto Sans JP" panose="020B0600070205080204" charset="-128"/>
                <a:ea typeface="Noto Sans JP" panose="020B0600070205080204" charset="-128"/>
              </a:rPr>
              <a:t>使命感：誇りと情熱をもって、使命を達成します。</a:t>
            </a:r>
          </a:p>
          <a:p>
            <a:r>
              <a:rPr lang="en-US" altLang="ja-JP" sz="1600">
                <a:solidFill>
                  <a:srgbClr val="004692"/>
                </a:solidFill>
                <a:latin typeface="Noto Sans JP" panose="020B0600070205080204" charset="-128"/>
                <a:ea typeface="Noto Sans JP" panose="020B0600070205080204" charset="-128"/>
              </a:rPr>
              <a:t>2 . </a:t>
            </a:r>
            <a:r>
              <a:rPr lang="ja-JP" altLang="en-US" sz="1600">
                <a:solidFill>
                  <a:srgbClr val="004692"/>
                </a:solidFill>
                <a:latin typeface="Noto Sans JP" panose="020B0600070205080204" charset="-128"/>
                <a:ea typeface="Noto Sans JP" panose="020B0600070205080204" charset="-128"/>
              </a:rPr>
              <a:t>現場：現場に飛び込み、人びとと共に働きます。</a:t>
            </a:r>
          </a:p>
          <a:p>
            <a:r>
              <a:rPr lang="en-US" altLang="ja-JP" sz="1600">
                <a:solidFill>
                  <a:srgbClr val="004692"/>
                </a:solidFill>
                <a:latin typeface="Noto Sans JP" panose="020B0600070205080204" charset="-128"/>
                <a:ea typeface="Noto Sans JP" panose="020B0600070205080204" charset="-128"/>
              </a:rPr>
              <a:t>3 . </a:t>
            </a:r>
            <a:r>
              <a:rPr lang="ja-JP" altLang="en-US" sz="1600">
                <a:solidFill>
                  <a:srgbClr val="004692"/>
                </a:solidFill>
                <a:latin typeface="Noto Sans JP" panose="020B0600070205080204" charset="-128"/>
                <a:ea typeface="Noto Sans JP" panose="020B0600070205080204" charset="-128"/>
              </a:rPr>
              <a:t>大局観：幅広い長期的な視野から戦略的に構想し行動します。</a:t>
            </a:r>
          </a:p>
          <a:p>
            <a:r>
              <a:rPr lang="en-US" altLang="ja-JP" sz="1600">
                <a:solidFill>
                  <a:srgbClr val="004692"/>
                </a:solidFill>
                <a:latin typeface="Noto Sans JP" panose="020B0600070205080204" charset="-128"/>
                <a:ea typeface="Noto Sans JP" panose="020B0600070205080204" charset="-128"/>
              </a:rPr>
              <a:t>4 . </a:t>
            </a:r>
            <a:r>
              <a:rPr lang="ja-JP" altLang="en-US" sz="1600">
                <a:solidFill>
                  <a:srgbClr val="004692"/>
                </a:solidFill>
                <a:latin typeface="Noto Sans JP" panose="020B0600070205080204" charset="-128"/>
                <a:ea typeface="Noto Sans JP" panose="020B0600070205080204" charset="-128"/>
              </a:rPr>
              <a:t>共創：様々な知と資源を結集します。</a:t>
            </a:r>
          </a:p>
          <a:p>
            <a:r>
              <a:rPr lang="en-US" altLang="ja-JP" sz="1600">
                <a:solidFill>
                  <a:srgbClr val="004692"/>
                </a:solidFill>
                <a:latin typeface="Noto Sans JP" panose="020B0600070205080204" charset="-128"/>
                <a:ea typeface="Noto Sans JP" panose="020B0600070205080204" charset="-128"/>
              </a:rPr>
              <a:t>5 . </a:t>
            </a:r>
            <a:r>
              <a:rPr lang="ja-JP" altLang="en-US" sz="1600">
                <a:solidFill>
                  <a:srgbClr val="004692"/>
                </a:solidFill>
                <a:latin typeface="Noto Sans JP" panose="020B0600070205080204" charset="-128"/>
                <a:ea typeface="Noto Sans JP" panose="020B0600070205080204" charset="-128"/>
              </a:rPr>
              <a:t>革新：革新的に考え、前例のないインパクトをもたらします。</a:t>
            </a:r>
            <a:endParaRPr lang="en-US" sz="1600">
              <a:solidFill>
                <a:srgbClr val="004692"/>
              </a:solidFill>
              <a:latin typeface="Noto Sans JP" panose="020B0600070205080204" charset="-128"/>
              <a:ea typeface="Noto Sans JP" panose="020B0600070205080204" charset="-128"/>
            </a:endParaRPr>
          </a:p>
        </p:txBody>
      </p:sp>
      <p:sp>
        <p:nvSpPr>
          <p:cNvPr id="10" name="テキスト ボックス 9">
            <a:extLst>
              <a:ext uri="{FF2B5EF4-FFF2-40B4-BE49-F238E27FC236}">
                <a16:creationId xmlns:a16="http://schemas.microsoft.com/office/drawing/2014/main" id="{F7902303-558E-E1DE-3AD2-848E745BF687}"/>
              </a:ext>
            </a:extLst>
          </p:cNvPr>
          <p:cNvSpPr txBox="1"/>
          <p:nvPr/>
        </p:nvSpPr>
        <p:spPr>
          <a:xfrm>
            <a:off x="1280156" y="6753260"/>
            <a:ext cx="7067927" cy="830997"/>
          </a:xfrm>
          <a:prstGeom prst="rect">
            <a:avLst/>
          </a:prstGeom>
          <a:noFill/>
        </p:spPr>
        <p:txBody>
          <a:bodyPr wrap="square" rtlCol="0">
            <a:spAutoFit/>
          </a:bodyPr>
          <a:lstStyle/>
          <a:p>
            <a:r>
              <a:rPr lang="en-US" altLang="ja-JP" sz="1600">
                <a:solidFill>
                  <a:srgbClr val="004692"/>
                </a:solidFill>
                <a:latin typeface="Noto Sans JP" panose="020B0600070205080204" charset="-128"/>
                <a:ea typeface="Noto Sans JP" panose="020B0600070205080204" charset="-128"/>
              </a:rPr>
              <a:t>JICA</a:t>
            </a:r>
            <a:r>
              <a:rPr lang="ja-JP" altLang="en-US" sz="1600">
                <a:solidFill>
                  <a:srgbClr val="004692"/>
                </a:solidFill>
                <a:latin typeface="Noto Sans JP" panose="020B0600070205080204" charset="-128"/>
                <a:ea typeface="Noto Sans JP" panose="020B0600070205080204" charset="-128"/>
              </a:rPr>
              <a:t>は、人々が明るい未来を信じ多様な可能性を追求できる、自由で平和かつ豊かな世界を希求し、パートナーと手を携えて、信頼で世界をつなぎます。</a:t>
            </a:r>
          </a:p>
        </p:txBody>
      </p:sp>
      <p:sp>
        <p:nvSpPr>
          <p:cNvPr id="11" name="テキスト ボックス 10">
            <a:extLst>
              <a:ext uri="{FF2B5EF4-FFF2-40B4-BE49-F238E27FC236}">
                <a16:creationId xmlns:a16="http://schemas.microsoft.com/office/drawing/2014/main" id="{D2AF2D02-6406-0994-3C29-9B64E4A43E9B}"/>
              </a:ext>
            </a:extLst>
          </p:cNvPr>
          <p:cNvSpPr txBox="1"/>
          <p:nvPr/>
        </p:nvSpPr>
        <p:spPr>
          <a:xfrm>
            <a:off x="1280156" y="7706054"/>
            <a:ext cx="1723549" cy="461665"/>
          </a:xfrm>
          <a:prstGeom prst="rect">
            <a:avLst/>
          </a:prstGeom>
          <a:noFill/>
        </p:spPr>
        <p:txBody>
          <a:bodyPr wrap="none" rtlCol="0">
            <a:spAutoFit/>
          </a:bodyPr>
          <a:lstStyle/>
          <a:p>
            <a:r>
              <a:rPr lang="ja-JP" altLang="en-US" sz="2400" b="1">
                <a:solidFill>
                  <a:srgbClr val="004692"/>
                </a:solidFill>
                <a:latin typeface="Noto Sans JP" panose="020B0600070205080204" charset="-128"/>
                <a:ea typeface="Noto Sans JP" panose="020B0600070205080204" charset="-128"/>
              </a:rPr>
              <a:t>アクション</a:t>
            </a:r>
            <a:endParaRPr lang="en-US" sz="2400" b="1">
              <a:solidFill>
                <a:srgbClr val="004692"/>
              </a:solidFill>
              <a:latin typeface="Noto Sans JP" panose="020B0600070205080204" charset="-128"/>
              <a:ea typeface="Noto Sans JP" panose="020B0600070205080204" charset="-128"/>
            </a:endParaRPr>
          </a:p>
        </p:txBody>
      </p:sp>
      <p:pic>
        <p:nvPicPr>
          <p:cNvPr id="12" name="図 11" descr="建物の前に立っている選手たちと観客&#10;&#10;中程度の精度で自動的に生成された説明">
            <a:extLst>
              <a:ext uri="{FF2B5EF4-FFF2-40B4-BE49-F238E27FC236}">
                <a16:creationId xmlns:a16="http://schemas.microsoft.com/office/drawing/2014/main" id="{E120458D-212C-6EB0-783A-8460215D41BB}"/>
              </a:ext>
            </a:extLst>
          </p:cNvPr>
          <p:cNvPicPr>
            <a:picLocks noChangeAspect="1"/>
          </p:cNvPicPr>
          <p:nvPr/>
        </p:nvPicPr>
        <p:blipFill>
          <a:blip r:embed="rId4"/>
          <a:stretch>
            <a:fillRect/>
          </a:stretch>
        </p:blipFill>
        <p:spPr>
          <a:xfrm>
            <a:off x="8797129" y="3204968"/>
            <a:ext cx="8919371" cy="5946248"/>
          </a:xfrm>
          <a:prstGeom prst="roundRect">
            <a:avLst>
              <a:gd name="adj" fmla="val 6159"/>
            </a:avLst>
          </a:prstGeom>
          <a:ln>
            <a:noFill/>
          </a:ln>
          <a:effectLst>
            <a:softEdge rad="0"/>
          </a:effectLst>
        </p:spPr>
      </p:pic>
    </p:spTree>
    <p:extLst>
      <p:ext uri="{BB962C8B-B14F-4D97-AF65-F5344CB8AC3E}">
        <p14:creationId xmlns:p14="http://schemas.microsoft.com/office/powerpoint/2010/main" val="24015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25" descr="preencoded.png"/>
          <p:cNvPicPr preferRelativeResize="0"/>
          <p:nvPr/>
        </p:nvPicPr>
        <p:blipFill rotWithShape="1">
          <a:blip r:embed="rId3">
            <a:alphaModFix/>
          </a:blip>
          <a:srcRect/>
          <a:stretch/>
        </p:blipFill>
        <p:spPr>
          <a:xfrm>
            <a:off x="7248525" y="0"/>
            <a:ext cx="11039475" cy="10287000"/>
          </a:xfrm>
          <a:prstGeom prst="rect">
            <a:avLst/>
          </a:prstGeom>
          <a:noFill/>
          <a:ln>
            <a:noFill/>
          </a:ln>
        </p:spPr>
      </p:pic>
      <p:pic>
        <p:nvPicPr>
          <p:cNvPr id="639" name="Google Shape;639;p25" descr="preencoded.png"/>
          <p:cNvPicPr preferRelativeResize="0"/>
          <p:nvPr/>
        </p:nvPicPr>
        <p:blipFill rotWithShape="1">
          <a:blip r:embed="rId4">
            <a:alphaModFix/>
          </a:blip>
          <a:srcRect/>
          <a:stretch/>
        </p:blipFill>
        <p:spPr>
          <a:xfrm>
            <a:off x="3467100" y="571500"/>
            <a:ext cx="3152775" cy="571500"/>
          </a:xfrm>
          <a:prstGeom prst="rect">
            <a:avLst/>
          </a:prstGeom>
          <a:noFill/>
          <a:ln>
            <a:noFill/>
          </a:ln>
        </p:spPr>
      </p:pic>
      <p:pic>
        <p:nvPicPr>
          <p:cNvPr id="640" name="Google Shape;640;p25" descr="preencoded.png"/>
          <p:cNvPicPr preferRelativeResize="0"/>
          <p:nvPr/>
        </p:nvPicPr>
        <p:blipFill rotWithShape="1">
          <a:blip r:embed="rId5">
            <a:alphaModFix/>
          </a:blip>
          <a:srcRect/>
          <a:stretch/>
        </p:blipFill>
        <p:spPr>
          <a:xfrm>
            <a:off x="333375" y="1847850"/>
            <a:ext cx="6677025" cy="7648575"/>
          </a:xfrm>
          <a:prstGeom prst="rect">
            <a:avLst/>
          </a:prstGeom>
          <a:noFill/>
          <a:ln>
            <a:noFill/>
          </a:ln>
        </p:spPr>
      </p:pic>
      <p:pic>
        <p:nvPicPr>
          <p:cNvPr id="641" name="Google Shape;641;p25" descr="preencoded.png"/>
          <p:cNvPicPr preferRelativeResize="0"/>
          <p:nvPr/>
        </p:nvPicPr>
        <p:blipFill rotWithShape="1">
          <a:blip r:embed="rId6">
            <a:alphaModFix/>
          </a:blip>
          <a:srcRect/>
          <a:stretch/>
        </p:blipFill>
        <p:spPr>
          <a:xfrm>
            <a:off x="7822220" y="1266825"/>
            <a:ext cx="9982581" cy="8066167"/>
          </a:xfrm>
          <a:prstGeom prst="rect">
            <a:avLst/>
          </a:prstGeom>
          <a:noFill/>
          <a:ln>
            <a:noFill/>
          </a:ln>
        </p:spPr>
      </p:pic>
      <p:pic>
        <p:nvPicPr>
          <p:cNvPr id="642" name="Google Shape;642;p25" descr="preencoded.png"/>
          <p:cNvPicPr preferRelativeResize="0"/>
          <p:nvPr/>
        </p:nvPicPr>
        <p:blipFill rotWithShape="1">
          <a:blip r:embed="rId7">
            <a:alphaModFix/>
          </a:blip>
          <a:srcRect/>
          <a:stretch/>
        </p:blipFill>
        <p:spPr>
          <a:xfrm>
            <a:off x="7715250" y="1447800"/>
            <a:ext cx="4400550" cy="1444326"/>
          </a:xfrm>
          <a:prstGeom prst="rect">
            <a:avLst/>
          </a:prstGeom>
          <a:noFill/>
          <a:ln>
            <a:noFill/>
          </a:ln>
        </p:spPr>
      </p:pic>
      <p:pic>
        <p:nvPicPr>
          <p:cNvPr id="643" name="Google Shape;643;p25" descr="preencoded.png"/>
          <p:cNvPicPr preferRelativeResize="0"/>
          <p:nvPr/>
        </p:nvPicPr>
        <p:blipFill rotWithShape="1">
          <a:blip r:embed="rId8">
            <a:alphaModFix/>
          </a:blip>
          <a:srcRect/>
          <a:stretch/>
        </p:blipFill>
        <p:spPr>
          <a:xfrm>
            <a:off x="472455" y="377190"/>
            <a:ext cx="3123567" cy="990600"/>
          </a:xfrm>
          <a:prstGeom prst="rect">
            <a:avLst/>
          </a:prstGeom>
          <a:noFill/>
          <a:ln>
            <a:noFill/>
          </a:ln>
        </p:spPr>
      </p:pic>
      <p:sp>
        <p:nvSpPr>
          <p:cNvPr id="644" name="Google Shape;644;p25"/>
          <p:cNvSpPr/>
          <p:nvPr/>
        </p:nvSpPr>
        <p:spPr>
          <a:xfrm>
            <a:off x="3562350" y="785813"/>
            <a:ext cx="2143125"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004692"/>
              </a:buClr>
              <a:buSzPts val="1500"/>
              <a:buFont typeface="Noto Sans JP"/>
              <a:buNone/>
            </a:pPr>
            <a:r>
              <a:rPr lang="en-US" sz="1500" b="1" i="0" u="none" strike="noStrike" cap="none">
                <a:solidFill>
                  <a:srgbClr val="004692"/>
                </a:solidFill>
                <a:latin typeface="Noto Sans JP"/>
                <a:ea typeface="Noto Sans JP"/>
                <a:cs typeface="Noto Sans JP"/>
                <a:sym typeface="Noto Sans JP"/>
              </a:rPr>
              <a:t>開発計画調査型技術協力</a:t>
            </a:r>
            <a:endParaRPr sz="1500" b="0" i="0" u="none" strike="noStrike" cap="none">
              <a:solidFill>
                <a:schemeClr val="dk1"/>
              </a:solidFill>
              <a:latin typeface="Calibri"/>
              <a:ea typeface="Calibri"/>
              <a:cs typeface="Calibri"/>
              <a:sym typeface="Calibri"/>
            </a:endParaRPr>
          </a:p>
        </p:txBody>
      </p:sp>
      <p:sp>
        <p:nvSpPr>
          <p:cNvPr id="645" name="Google Shape;645;p25"/>
          <p:cNvSpPr/>
          <p:nvPr/>
        </p:nvSpPr>
        <p:spPr>
          <a:xfrm>
            <a:off x="5972175" y="785813"/>
            <a:ext cx="504825" cy="142875"/>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Clr>
                <a:srgbClr val="D70A17"/>
              </a:buClr>
              <a:buSzPts val="1500"/>
              <a:buFont typeface="Noto Sans JP"/>
              <a:buNone/>
            </a:pPr>
            <a:r>
              <a:rPr lang="en-US" sz="1500" b="1" i="0" u="none" strike="noStrike" cap="none">
                <a:solidFill>
                  <a:srgbClr val="D70A17"/>
                </a:solidFill>
                <a:latin typeface="Noto Sans JP"/>
                <a:ea typeface="Noto Sans JP"/>
                <a:cs typeface="Noto Sans JP"/>
                <a:sym typeface="Noto Sans JP"/>
              </a:rPr>
              <a:t>CASE</a:t>
            </a:r>
            <a:endParaRPr sz="1500" b="0" i="0" u="none" strike="noStrike" cap="none">
              <a:solidFill>
                <a:schemeClr val="dk1"/>
              </a:solidFill>
              <a:latin typeface="Calibri"/>
              <a:ea typeface="Calibri"/>
              <a:cs typeface="Calibri"/>
              <a:sym typeface="Calibri"/>
            </a:endParaRPr>
          </a:p>
        </p:txBody>
      </p:sp>
      <p:sp>
        <p:nvSpPr>
          <p:cNvPr id="646" name="Google Shape;646;p25"/>
          <p:cNvSpPr/>
          <p:nvPr/>
        </p:nvSpPr>
        <p:spPr>
          <a:xfrm>
            <a:off x="571500" y="1847850"/>
            <a:ext cx="6124575" cy="9239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4692"/>
              </a:buClr>
              <a:buSzPts val="3750"/>
              <a:buFont typeface="Noto Sans JP"/>
              <a:buNone/>
            </a:pPr>
            <a:r>
              <a:rPr lang="en-US" sz="3750" b="0" i="0" u="none" strike="noStrike" cap="none" err="1">
                <a:solidFill>
                  <a:srgbClr val="004692"/>
                </a:solidFill>
                <a:latin typeface="Noto Sans JP"/>
                <a:ea typeface="Noto Sans JP"/>
                <a:cs typeface="Noto Sans JP"/>
                <a:sym typeface="Noto Sans JP"/>
              </a:rPr>
              <a:t>農牧業バリューチェーン</a:t>
            </a:r>
            <a:endParaRPr sz="3750" b="0" i="0" u="none" strike="noStrike" cap="none">
              <a:solidFill>
                <a:srgbClr val="004692"/>
              </a:solidFill>
              <a:latin typeface="Noto Sans JP"/>
              <a:ea typeface="Noto Sans JP"/>
              <a:cs typeface="Noto Sans JP"/>
              <a:sym typeface="Noto Sans JP"/>
            </a:endParaRPr>
          </a:p>
          <a:p>
            <a:pPr marL="0" marR="0" lvl="0" indent="0" algn="l" rtl="0">
              <a:lnSpc>
                <a:spcPct val="120000"/>
              </a:lnSpc>
              <a:spcBef>
                <a:spcPts val="0"/>
              </a:spcBef>
              <a:spcAft>
                <a:spcPts val="0"/>
              </a:spcAft>
              <a:buClr>
                <a:srgbClr val="004692"/>
              </a:buClr>
              <a:buSzPts val="3750"/>
              <a:buFont typeface="Noto Sans JP"/>
              <a:buNone/>
            </a:pPr>
            <a:r>
              <a:rPr lang="en-US" sz="3750" b="0" i="0" u="none" strike="noStrike" cap="none">
                <a:solidFill>
                  <a:srgbClr val="004692"/>
                </a:solidFill>
                <a:latin typeface="Noto Sans JP"/>
                <a:ea typeface="Noto Sans JP"/>
                <a:cs typeface="Noto Sans JP"/>
                <a:sym typeface="Noto Sans JP"/>
              </a:rPr>
              <a:t>プロジェクト</a:t>
            </a:r>
            <a:endParaRPr sz="3750" b="0" i="0" u="none" strike="noStrike" cap="none">
              <a:solidFill>
                <a:schemeClr val="dk1"/>
              </a:solidFill>
              <a:latin typeface="Calibri"/>
              <a:ea typeface="Calibri"/>
              <a:cs typeface="Calibri"/>
              <a:sym typeface="Calibri"/>
            </a:endParaRPr>
          </a:p>
        </p:txBody>
      </p:sp>
      <p:sp>
        <p:nvSpPr>
          <p:cNvPr id="647" name="Google Shape;647;p25"/>
          <p:cNvSpPr/>
          <p:nvPr/>
        </p:nvSpPr>
        <p:spPr>
          <a:xfrm>
            <a:off x="666750" y="3343275"/>
            <a:ext cx="5838825" cy="3962400"/>
          </a:xfrm>
          <a:prstGeom prst="rect">
            <a:avLst/>
          </a:prstGeom>
          <a:noFill/>
          <a:ln>
            <a:noFill/>
          </a:ln>
        </p:spPr>
        <p:txBody>
          <a:bodyPr spcFirstLastPara="1" wrap="square" lIns="0" tIns="0" rIns="0" bIns="0" anchor="t" anchorCtr="0">
            <a:noAutofit/>
          </a:bodyPr>
          <a:lstStyle/>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モンゴルにおける農牧業は（鉱業に次いで）GDPの約</a:t>
            </a:r>
            <a:r>
              <a:rPr lang="en-US" sz="1650">
                <a:solidFill>
                  <a:srgbClr val="004692"/>
                </a:solidFill>
                <a:latin typeface="Noto Sans JP"/>
                <a:ea typeface="Noto Sans JP"/>
                <a:cs typeface="Noto Sans JP"/>
                <a:sym typeface="Noto Sans JP"/>
              </a:rPr>
              <a:t>1１</a:t>
            </a:r>
            <a:r>
              <a:rPr lang="en-US" sz="1650" b="0" i="0" u="none" strike="noStrike" cap="none">
                <a:solidFill>
                  <a:srgbClr val="004692"/>
                </a:solidFill>
                <a:latin typeface="Noto Sans JP"/>
                <a:ea typeface="Noto Sans JP"/>
                <a:cs typeface="Noto Sans JP"/>
                <a:sym typeface="Noto Sans JP"/>
              </a:rPr>
              <a:t>％（</a:t>
            </a:r>
            <a:r>
              <a:rPr lang="en-US" sz="1650">
                <a:solidFill>
                  <a:srgbClr val="004692"/>
                </a:solidFill>
                <a:latin typeface="Noto Sans JP"/>
                <a:ea typeface="Noto Sans JP"/>
                <a:cs typeface="Noto Sans JP"/>
                <a:sym typeface="Noto Sans JP"/>
              </a:rPr>
              <a:t>2022</a:t>
            </a:r>
            <a:r>
              <a:rPr lang="en-US" sz="1650" b="0" i="0" u="none" strike="noStrike" cap="none">
                <a:solidFill>
                  <a:srgbClr val="004692"/>
                </a:solidFill>
                <a:latin typeface="Noto Sans JP"/>
                <a:ea typeface="Noto Sans JP"/>
                <a:cs typeface="Noto Sans JP"/>
                <a:sym typeface="Noto Sans JP"/>
              </a:rPr>
              <a:t>年）を占め、労働人口のおよそ3割を吸収する</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err="1">
                <a:solidFill>
                  <a:srgbClr val="004692"/>
                </a:solidFill>
                <a:latin typeface="Noto Sans JP"/>
                <a:ea typeface="Noto Sans JP"/>
                <a:cs typeface="Noto Sans JP"/>
                <a:sym typeface="Noto Sans JP"/>
              </a:rPr>
              <a:t>基幹産業</a:t>
            </a:r>
            <a:r>
              <a:rPr lang="en-US" sz="1650" b="0" i="0" u="none" strike="noStrike" cap="none">
                <a:solidFill>
                  <a:srgbClr val="004692"/>
                </a:solidFill>
                <a:latin typeface="Noto Sans JP"/>
                <a:ea typeface="Noto Sans JP"/>
                <a:cs typeface="Noto Sans JP"/>
                <a:sym typeface="Noto Sans JP"/>
              </a:rPr>
              <a:t>。</a:t>
            </a:r>
            <a:br>
              <a:rPr lang="ja-JP" altLang="en-US" sz="1650" b="0" i="0" u="none" strike="noStrike" cap="none">
                <a:latin typeface="Noto Sans JP"/>
                <a:ea typeface="Noto Sans JP"/>
                <a:cs typeface="Noto Sans JP"/>
              </a:rPr>
            </a:br>
            <a:r>
              <a:rPr lang="ja-JP" altLang="en-US" sz="1650" b="0" i="0" u="none" strike="noStrike" cap="none" err="1">
                <a:solidFill>
                  <a:srgbClr val="004692"/>
                </a:solidFill>
                <a:latin typeface="Noto Sans JP"/>
                <a:ea typeface="Noto Sans JP"/>
                <a:cs typeface="Noto Sans JP"/>
                <a:sym typeface="Noto Sans JP"/>
              </a:rPr>
              <a:t>昨今の資源価格の変動等に伴う経済悪化を受け、農牧業は</a:t>
            </a:r>
          </a:p>
          <a:p>
            <a:pPr marL="0" marR="0" lvl="0" indent="0" algn="l" rtl="0">
              <a:lnSpc>
                <a:spcPct val="122727"/>
              </a:lnSpc>
              <a:spcBef>
                <a:spcPts val="0"/>
              </a:spcBef>
              <a:spcAft>
                <a:spcPts val="0"/>
              </a:spcAft>
              <a:buClr>
                <a:srgbClr val="004692"/>
              </a:buClr>
              <a:buSzPts val="1650"/>
              <a:buFont typeface="Noto Sans JP"/>
              <a:buNone/>
            </a:pPr>
            <a:r>
              <a:rPr lang="ja-JP" altLang="en-US" sz="1650" b="0" i="0" u="none" strike="noStrike" cap="none" err="1">
                <a:solidFill>
                  <a:srgbClr val="004692"/>
                </a:solidFill>
                <a:latin typeface="Noto Sans JP"/>
                <a:ea typeface="Noto Sans JP"/>
                <a:cs typeface="Noto Sans JP"/>
                <a:sym typeface="Noto Sans JP"/>
              </a:rPr>
              <a:t>産業多角化の主翼を担う産業として注目され、モンゴル政府としても農畜産品加工の推進策や輸出振興策を講じつつ</a:t>
            </a:r>
          </a:p>
          <a:p>
            <a:pPr marL="0" marR="0" lvl="0" indent="0" algn="l" rtl="0">
              <a:lnSpc>
                <a:spcPct val="122727"/>
              </a:lnSpc>
              <a:spcBef>
                <a:spcPts val="0"/>
              </a:spcBef>
              <a:spcAft>
                <a:spcPts val="0"/>
              </a:spcAft>
              <a:buClr>
                <a:srgbClr val="004692"/>
              </a:buClr>
              <a:buSzPts val="1650"/>
              <a:buFont typeface="Noto Sans JP"/>
              <a:buNone/>
            </a:pPr>
            <a:r>
              <a:rPr lang="ja-JP" altLang="en-US" sz="1650" b="0" i="0" u="none" strike="noStrike" cap="none" err="1">
                <a:solidFill>
                  <a:srgbClr val="004692"/>
                </a:solidFill>
                <a:latin typeface="Noto Sans JP"/>
                <a:ea typeface="Noto Sans JP"/>
                <a:cs typeface="Noto Sans JP"/>
                <a:sym typeface="Noto Sans JP"/>
              </a:rPr>
              <a:t>ある</a:t>
            </a:r>
            <a:r>
              <a:rPr lang="en-US" sz="1650" b="0" i="0" u="none" strike="noStrike" cap="none">
                <a:solidFill>
                  <a:srgbClr val="004692"/>
                </a:solidFill>
                <a:latin typeface="Noto Sans JP"/>
                <a:ea typeface="Noto Sans JP"/>
                <a:cs typeface="Noto Sans JP"/>
                <a:sym typeface="Noto Sans JP"/>
              </a:rPr>
              <a:t>。</a:t>
            </a:r>
            <a:br>
              <a:rPr lang="ja-JP" altLang="en-US" sz="1650" b="0" i="0" u="none" strike="noStrike" cap="none">
                <a:latin typeface="Noto Sans JP"/>
                <a:ea typeface="Noto Sans JP"/>
                <a:cs typeface="Noto Sans JP"/>
              </a:rPr>
            </a:br>
            <a:r>
              <a:rPr lang="ja-JP" altLang="en-US" sz="1650" b="0" i="0" u="none" strike="noStrike" cap="none" err="1">
                <a:solidFill>
                  <a:srgbClr val="004692"/>
                </a:solidFill>
                <a:latin typeface="Noto Sans JP"/>
                <a:ea typeface="Noto Sans JP"/>
                <a:cs typeface="Noto Sans JP"/>
                <a:sym typeface="Noto Sans JP"/>
              </a:rPr>
              <a:t>これまで、獣医・畜産分野の人材育成・能力強化、家畜原虫病の疫学調査と社会実装可能な診断法の開発を技術協力で</a:t>
            </a:r>
          </a:p>
          <a:p>
            <a:pPr marL="0" marR="0" lvl="0" indent="0" algn="l" rtl="0">
              <a:lnSpc>
                <a:spcPct val="122727"/>
              </a:lnSpc>
              <a:spcBef>
                <a:spcPts val="0"/>
              </a:spcBef>
              <a:spcAft>
                <a:spcPts val="0"/>
              </a:spcAft>
              <a:buClr>
                <a:srgbClr val="004692"/>
              </a:buClr>
              <a:buSzPts val="1650"/>
              <a:buFont typeface="Noto Sans JP"/>
              <a:buNone/>
            </a:pPr>
            <a:r>
              <a:rPr lang="ja-JP" altLang="en-US" sz="1650" b="0" i="0" u="none" strike="noStrike" cap="none" err="1">
                <a:solidFill>
                  <a:srgbClr val="004692"/>
                </a:solidFill>
                <a:latin typeface="Noto Sans JP"/>
                <a:ea typeface="Noto Sans JP"/>
                <a:cs typeface="Noto Sans JP"/>
                <a:sym typeface="Noto Sans JP"/>
              </a:rPr>
              <a:t>支援</a:t>
            </a:r>
            <a:r>
              <a:rPr lang="en-US" sz="1650" b="0" i="0" u="none" strike="noStrike" cap="none">
                <a:solidFill>
                  <a:srgbClr val="004692"/>
                </a:solidFill>
                <a:latin typeface="Noto Sans JP"/>
                <a:ea typeface="Noto Sans JP"/>
                <a:cs typeface="Noto Sans JP"/>
                <a:sym typeface="Noto Sans JP"/>
              </a:rPr>
              <a:t>。</a:t>
            </a:r>
            <a:br>
              <a:rPr lang="en-US" sz="1650" b="0" i="0" u="none" strike="noStrike" cap="none">
                <a:latin typeface="Noto Sans JP"/>
                <a:ea typeface="Noto Sans JP"/>
                <a:cs typeface="Noto Sans JP"/>
              </a:rPr>
            </a:br>
            <a:r>
              <a:rPr lang="en-US" sz="1650" b="0" i="0" u="none" strike="noStrike" cap="none">
                <a:solidFill>
                  <a:srgbClr val="004692"/>
                </a:solidFill>
                <a:latin typeface="Noto Sans JP"/>
                <a:ea typeface="Noto Sans JP"/>
                <a:cs typeface="Noto Sans JP"/>
                <a:sym typeface="Noto Sans JP"/>
              </a:rPr>
              <a:t>2019年度より開始</a:t>
            </a:r>
            <a:r>
              <a:rPr lang="ja-JP" altLang="en-US" sz="1650" b="0" i="0" u="none" strike="noStrike" cap="none">
                <a:solidFill>
                  <a:srgbClr val="004692"/>
                </a:solidFill>
                <a:latin typeface="Noto Sans JP"/>
                <a:ea typeface="Noto Sans JP"/>
                <a:cs typeface="Noto Sans JP"/>
                <a:sym typeface="Noto Sans JP"/>
              </a:rPr>
              <a:t>した本</a:t>
            </a:r>
            <a:r>
              <a:rPr lang="en-US" sz="1650" b="0" i="0" u="none" strike="noStrike" cap="none">
                <a:solidFill>
                  <a:srgbClr val="004692"/>
                </a:solidFill>
                <a:latin typeface="Noto Sans JP"/>
                <a:ea typeface="Noto Sans JP"/>
                <a:cs typeface="Noto Sans JP"/>
                <a:sym typeface="Noto Sans JP"/>
              </a:rPr>
              <a:t>案件では以下3点の活動を通じ、</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ja-JP" altLang="en-US" sz="1650" b="0" i="0" u="none" strike="noStrike" cap="none" err="1">
                <a:solidFill>
                  <a:srgbClr val="004692"/>
                </a:solidFill>
                <a:latin typeface="Noto Sans JP"/>
                <a:ea typeface="Noto Sans JP"/>
                <a:cs typeface="Noto Sans JP"/>
                <a:sym typeface="Noto Sans JP"/>
              </a:rPr>
              <a:t>農畜産品の競争力強化を図り、もって持続的な農牧産業の</a:t>
            </a:r>
          </a:p>
          <a:p>
            <a:pPr marL="0" marR="0" lvl="0" indent="0" algn="l" rtl="0">
              <a:lnSpc>
                <a:spcPct val="122727"/>
              </a:lnSpc>
              <a:spcBef>
                <a:spcPts val="0"/>
              </a:spcBef>
              <a:spcAft>
                <a:spcPts val="0"/>
              </a:spcAft>
              <a:buClr>
                <a:srgbClr val="004692"/>
              </a:buClr>
              <a:buSzPts val="1650"/>
              <a:buFont typeface="Noto Sans JP"/>
              <a:buNone/>
            </a:pPr>
            <a:r>
              <a:rPr lang="ja-JP" altLang="en-US" sz="1650" b="0" i="0" u="none" strike="noStrike" cap="none" err="1">
                <a:solidFill>
                  <a:srgbClr val="004692"/>
                </a:solidFill>
                <a:latin typeface="Noto Sans JP"/>
                <a:ea typeface="Noto Sans JP"/>
                <a:cs typeface="Noto Sans JP"/>
                <a:sym typeface="Noto Sans JP"/>
              </a:rPr>
              <a:t>育成に貢献</a:t>
            </a:r>
            <a:r>
              <a:rPr lang="ja-JP" altLang="en-US" sz="1650" b="0" i="0" u="none" strike="noStrike" cap="none">
                <a:solidFill>
                  <a:srgbClr val="004692"/>
                </a:solidFill>
                <a:latin typeface="Noto Sans JP"/>
                <a:ea typeface="Noto Sans JP"/>
                <a:cs typeface="Noto Sans JP"/>
                <a:sym typeface="Noto Sans JP"/>
              </a:rPr>
              <a:t>した</a:t>
            </a:r>
            <a:r>
              <a:rPr lang="en-US" sz="1650" b="0" i="0" u="none" strike="noStrike" cap="none">
                <a:solidFill>
                  <a:srgbClr val="004692"/>
                </a:solidFill>
                <a:latin typeface="Noto Sans JP"/>
                <a:ea typeface="Noto Sans JP"/>
                <a:cs typeface="Noto Sans JP"/>
                <a:sym typeface="Noto Sans JP"/>
              </a:rPr>
              <a:t>。</a:t>
            </a:r>
            <a:endParaRPr sz="1650" b="0" i="0" u="none" strike="noStrike" cap="none">
              <a:solidFill>
                <a:schemeClr val="dk1"/>
              </a:solidFill>
              <a:latin typeface="Calibri"/>
              <a:ea typeface="Calibri"/>
              <a:cs typeface="Calibri"/>
              <a:sym typeface="Calibri"/>
            </a:endParaRPr>
          </a:p>
        </p:txBody>
      </p:sp>
      <p:sp>
        <p:nvSpPr>
          <p:cNvPr id="648" name="Google Shape;648;p25"/>
          <p:cNvSpPr/>
          <p:nvPr/>
        </p:nvSpPr>
        <p:spPr>
          <a:xfrm>
            <a:off x="666750" y="7400925"/>
            <a:ext cx="5838825" cy="1524000"/>
          </a:xfrm>
          <a:prstGeom prst="rect">
            <a:avLst/>
          </a:prstGeom>
          <a:noFill/>
          <a:ln>
            <a:noFill/>
          </a:ln>
        </p:spPr>
        <p:txBody>
          <a:bodyPr spcFirstLastPara="1" wrap="square" lIns="0" tIns="0" rIns="0" bIns="0" anchor="t" anchorCtr="0">
            <a:noAutofit/>
          </a:bodyPr>
          <a:lstStyle/>
          <a:p>
            <a:pPr marL="0" marR="0" lvl="0" indent="0" algn="l" rtl="0">
              <a:lnSpc>
                <a:spcPct val="122727"/>
              </a:lnSpc>
              <a:spcBef>
                <a:spcPts val="0"/>
              </a:spcBef>
              <a:spcAft>
                <a:spcPts val="0"/>
              </a:spcAft>
              <a:buClr>
                <a:srgbClr val="004692"/>
              </a:buClr>
              <a:buSzPts val="1650"/>
              <a:buFont typeface="Noto Sans JP"/>
              <a:buNone/>
            </a:pPr>
            <a:r>
              <a:rPr lang="ja-JP" altLang="en-US" sz="1650" b="0" i="0" u="none" strike="noStrike" cap="none">
                <a:solidFill>
                  <a:srgbClr val="004692"/>
                </a:solidFill>
                <a:latin typeface="Noto Sans JP"/>
                <a:ea typeface="Noto Sans JP"/>
                <a:cs typeface="Noto Sans JP"/>
                <a:sym typeface="Noto Sans JP"/>
              </a:rPr>
              <a:t>・</a:t>
            </a:r>
            <a:r>
              <a:rPr lang="en-US" sz="1650" b="0" i="0" u="none" strike="noStrike" cap="none">
                <a:solidFill>
                  <a:srgbClr val="004692"/>
                </a:solidFill>
                <a:latin typeface="Noto Sans JP"/>
                <a:ea typeface="Noto Sans JP"/>
                <a:cs typeface="Noto Sans JP"/>
                <a:sym typeface="Noto Sans JP"/>
              </a:rPr>
              <a:t>農牧業VC振興を支える政府機関と業界団体の能力向上</a:t>
            </a:r>
            <a:br>
              <a:rPr lang="en-US" sz="1650" b="0" i="0" u="none" strike="noStrike" cap="none">
                <a:solidFill>
                  <a:srgbClr val="004692"/>
                </a:solidFill>
                <a:latin typeface="Noto Sans JP"/>
                <a:ea typeface="Noto Sans JP"/>
                <a:cs typeface="Noto Sans JP"/>
                <a:sym typeface="Noto Sans JP"/>
              </a:rPr>
            </a:br>
            <a:r>
              <a:rPr lang="ja-JP" altLang="en-US" sz="1650" b="0" i="0" u="none" strike="noStrike" cap="none">
                <a:solidFill>
                  <a:srgbClr val="004692"/>
                </a:solidFill>
                <a:latin typeface="Noto Sans JP"/>
                <a:ea typeface="Noto Sans JP"/>
                <a:cs typeface="Noto Sans JP"/>
                <a:sym typeface="Noto Sans JP"/>
              </a:rPr>
              <a:t>・</a:t>
            </a:r>
            <a:r>
              <a:rPr lang="en-US" sz="1650" b="0" i="0" u="none" strike="noStrike" cap="none">
                <a:solidFill>
                  <a:srgbClr val="004692"/>
                </a:solidFill>
                <a:latin typeface="Noto Sans JP"/>
                <a:ea typeface="Noto Sans JP"/>
                <a:cs typeface="Noto Sans JP"/>
                <a:sym typeface="Noto Sans JP"/>
              </a:rPr>
              <a:t>農牧業サプライ・VC各段階(生産・製造加工・流通・販売)における新ビジネスモデル支援とその事例分析</a:t>
            </a:r>
            <a:br>
              <a:rPr lang="en-US" sz="1650" b="0" i="0" u="none" strike="noStrike" cap="none">
                <a:solidFill>
                  <a:srgbClr val="004692"/>
                </a:solidFill>
                <a:latin typeface="Noto Sans JP"/>
                <a:ea typeface="Noto Sans JP"/>
                <a:cs typeface="Noto Sans JP"/>
                <a:sym typeface="Noto Sans JP"/>
              </a:rPr>
            </a:br>
            <a:r>
              <a:rPr lang="ja-JP" altLang="en-US" sz="1650" b="0" i="0" u="none" strike="noStrike" cap="none">
                <a:solidFill>
                  <a:srgbClr val="004692"/>
                </a:solidFill>
                <a:latin typeface="Noto Sans JP"/>
                <a:ea typeface="Noto Sans JP"/>
                <a:cs typeface="Noto Sans JP"/>
                <a:sym typeface="Noto Sans JP"/>
              </a:rPr>
              <a:t>・</a:t>
            </a:r>
            <a:r>
              <a:rPr lang="en-US" sz="1650" b="0" i="0" u="none" strike="noStrike" cap="none">
                <a:solidFill>
                  <a:srgbClr val="004692"/>
                </a:solidFill>
                <a:latin typeface="Noto Sans JP"/>
                <a:ea typeface="Noto Sans JP"/>
                <a:cs typeface="Noto Sans JP"/>
                <a:sym typeface="Noto Sans JP"/>
              </a:rPr>
              <a:t>モンゴルの農牧業と関連企業の国内外市場競争力強化に</a:t>
            </a:r>
            <a:endParaRPr sz="1650" b="0" i="0" u="none" strike="noStrike" cap="none">
              <a:solidFill>
                <a:srgbClr val="004692"/>
              </a:solidFill>
              <a:latin typeface="Noto Sans JP"/>
              <a:ea typeface="Noto Sans JP"/>
              <a:cs typeface="Noto Sans JP"/>
              <a:sym typeface="Noto Sans JP"/>
            </a:endParaRPr>
          </a:p>
          <a:p>
            <a:pPr marL="0" marR="0" lvl="0" indent="0" algn="l"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資するマスタープランの作成</a:t>
            </a:r>
            <a:endParaRPr sz="1650" b="0" i="0" u="none" strike="noStrike" cap="none">
              <a:solidFill>
                <a:schemeClr val="dk1"/>
              </a:solidFill>
              <a:latin typeface="Calibri"/>
              <a:ea typeface="Calibri"/>
              <a:cs typeface="Calibri"/>
              <a:sym typeface="Calibri"/>
            </a:endParaRPr>
          </a:p>
        </p:txBody>
      </p:sp>
      <p:sp>
        <p:nvSpPr>
          <p:cNvPr id="649" name="Google Shape;649;p25"/>
          <p:cNvSpPr/>
          <p:nvPr/>
        </p:nvSpPr>
        <p:spPr>
          <a:xfrm>
            <a:off x="12592050" y="3352294"/>
            <a:ext cx="847725" cy="647700"/>
          </a:xfrm>
          <a:prstGeom prst="rect">
            <a:avLst/>
          </a:prstGeom>
          <a:noFill/>
          <a:ln>
            <a:noFill/>
          </a:ln>
        </p:spPr>
        <p:txBody>
          <a:bodyPr spcFirstLastPara="1" wrap="square" lIns="0" tIns="0" rIns="0" bIns="0" anchor="ctr" anchorCtr="0">
            <a:noAutofit/>
          </a:bodyPr>
          <a:lstStyle/>
          <a:p>
            <a:pPr marL="0" marR="0" lvl="0" indent="0" algn="ctr" rtl="0">
              <a:lnSpc>
                <a:spcPct val="106333"/>
              </a:lnSpc>
              <a:spcBef>
                <a:spcPts val="0"/>
              </a:spcBef>
              <a:spcAft>
                <a:spcPts val="0"/>
              </a:spcAft>
              <a:buClr>
                <a:srgbClr val="FFFFFF"/>
              </a:buClr>
              <a:buSzPts val="1595"/>
              <a:buFont typeface="Noto Sans JP"/>
              <a:buNone/>
            </a:pPr>
            <a:r>
              <a:rPr lang="en-US" sz="1595" b="0" i="0" u="none" strike="noStrike" cap="none" err="1">
                <a:solidFill>
                  <a:srgbClr val="FFFFFF"/>
                </a:solidFill>
                <a:latin typeface="Noto Sans JP"/>
                <a:ea typeface="Noto Sans JP"/>
                <a:cs typeface="Noto Sans JP"/>
                <a:sym typeface="Noto Sans JP"/>
              </a:rPr>
              <a:t>持続性</a:t>
            </a:r>
            <a:br>
              <a:rPr lang="en-US" sz="1800" b="0" i="0" u="none" strike="noStrike" cap="none">
                <a:solidFill>
                  <a:schemeClr val="dk1"/>
                </a:solidFill>
                <a:latin typeface="Calibri"/>
                <a:ea typeface="Calibri"/>
                <a:cs typeface="Calibri"/>
                <a:sym typeface="Calibri"/>
              </a:rPr>
            </a:br>
            <a:r>
              <a:rPr lang="en-US" sz="1595" b="0" i="0" u="none" strike="noStrike" cap="none">
                <a:solidFill>
                  <a:srgbClr val="FFFFFF"/>
                </a:solidFill>
                <a:latin typeface="Noto Sans JP"/>
                <a:ea typeface="Noto Sans JP"/>
                <a:cs typeface="Noto Sans JP"/>
                <a:sym typeface="Noto Sans JP"/>
              </a:rPr>
              <a:t>ある</a:t>
            </a:r>
            <a:br>
              <a:rPr lang="en-US" sz="1800" b="0" i="0" u="none" strike="noStrike" cap="none">
                <a:solidFill>
                  <a:schemeClr val="dk1"/>
                </a:solidFill>
                <a:latin typeface="Calibri"/>
                <a:ea typeface="Calibri"/>
                <a:cs typeface="Calibri"/>
                <a:sym typeface="Calibri"/>
              </a:rPr>
            </a:br>
            <a:r>
              <a:rPr lang="en-US" sz="1595" b="0" i="0" u="none" strike="noStrike" cap="none" err="1">
                <a:solidFill>
                  <a:srgbClr val="FFFFFF"/>
                </a:solidFill>
                <a:latin typeface="Noto Sans JP"/>
                <a:ea typeface="Noto Sans JP"/>
                <a:cs typeface="Noto Sans JP"/>
                <a:sym typeface="Noto Sans JP"/>
              </a:rPr>
              <a:t>生産体制</a:t>
            </a:r>
            <a:endParaRPr sz="1595" b="0" i="0" u="none" strike="noStrike" cap="none">
              <a:solidFill>
                <a:schemeClr val="dk1"/>
              </a:solidFill>
              <a:latin typeface="Calibri"/>
              <a:ea typeface="Calibri"/>
              <a:cs typeface="Calibri"/>
              <a:sym typeface="Calibri"/>
            </a:endParaRPr>
          </a:p>
        </p:txBody>
      </p:sp>
      <p:sp>
        <p:nvSpPr>
          <p:cNvPr id="650" name="Google Shape;650;p25"/>
          <p:cNvSpPr/>
          <p:nvPr/>
        </p:nvSpPr>
        <p:spPr>
          <a:xfrm>
            <a:off x="11001375" y="4711248"/>
            <a:ext cx="1200960" cy="762000"/>
          </a:xfrm>
          <a:prstGeom prst="rect">
            <a:avLst/>
          </a:prstGeom>
          <a:noFill/>
          <a:ln>
            <a:noFill/>
          </a:ln>
        </p:spPr>
        <p:txBody>
          <a:bodyPr spcFirstLastPara="1" wrap="square" lIns="0" tIns="0" rIns="0" bIns="0" anchor="ctr" anchorCtr="0">
            <a:noAutofit/>
          </a:bodyPr>
          <a:lstStyle/>
          <a:p>
            <a:pPr marL="0" marR="0" lvl="0" indent="0" algn="ctr" rtl="0">
              <a:lnSpc>
                <a:spcPct val="150031"/>
              </a:lnSpc>
              <a:spcBef>
                <a:spcPts val="0"/>
              </a:spcBef>
              <a:spcAft>
                <a:spcPts val="0"/>
              </a:spcAft>
              <a:buClr>
                <a:srgbClr val="FFFFFF"/>
              </a:buClr>
              <a:buSzPts val="1595"/>
              <a:buFont typeface="Noto Sans JP"/>
              <a:buNone/>
            </a:pPr>
            <a:r>
              <a:rPr lang="en-US" sz="1595" b="0" i="0" u="none" strike="noStrike" cap="none">
                <a:solidFill>
                  <a:srgbClr val="FFFFFF"/>
                </a:solidFill>
                <a:latin typeface="Noto Sans JP"/>
                <a:ea typeface="Noto Sans JP"/>
                <a:cs typeface="Noto Sans JP"/>
                <a:sym typeface="Noto Sans JP"/>
              </a:rPr>
              <a:t>トータルな衛生・</a:t>
            </a:r>
            <a:br>
              <a:rPr lang="en-US" sz="1595" b="0" i="0" u="none" strike="noStrike" cap="none">
                <a:solidFill>
                  <a:srgbClr val="FFFFFF"/>
                </a:solidFill>
                <a:latin typeface="Noto Sans JP"/>
                <a:ea typeface="Noto Sans JP"/>
                <a:cs typeface="Noto Sans JP"/>
                <a:sym typeface="Noto Sans JP"/>
              </a:rPr>
            </a:br>
            <a:r>
              <a:rPr lang="en-US" sz="1595" b="0" i="0" u="none" strike="noStrike" cap="none">
                <a:solidFill>
                  <a:srgbClr val="FFFFFF"/>
                </a:solidFill>
                <a:latin typeface="Noto Sans JP"/>
                <a:ea typeface="Noto Sans JP"/>
                <a:cs typeface="Noto Sans JP"/>
                <a:sym typeface="Noto Sans JP"/>
              </a:rPr>
              <a:t>品質管理</a:t>
            </a:r>
            <a:endParaRPr sz="1595" b="0" i="0" u="none" strike="noStrike" cap="none">
              <a:solidFill>
                <a:schemeClr val="dk1"/>
              </a:solidFill>
              <a:latin typeface="Calibri"/>
              <a:ea typeface="Calibri"/>
              <a:cs typeface="Calibri"/>
              <a:sym typeface="Calibri"/>
            </a:endParaRPr>
          </a:p>
        </p:txBody>
      </p:sp>
      <p:sp>
        <p:nvSpPr>
          <p:cNvPr id="651" name="Google Shape;651;p25"/>
          <p:cNvSpPr/>
          <p:nvPr/>
        </p:nvSpPr>
        <p:spPr>
          <a:xfrm>
            <a:off x="13430250" y="5848133"/>
            <a:ext cx="1200960" cy="457200"/>
          </a:xfrm>
          <a:prstGeom prst="rect">
            <a:avLst/>
          </a:prstGeom>
          <a:noFill/>
          <a:ln>
            <a:noFill/>
          </a:ln>
        </p:spPr>
        <p:txBody>
          <a:bodyPr spcFirstLastPara="1" wrap="square" lIns="0" tIns="0" rIns="0" bIns="0" anchor="ctr" anchorCtr="0">
            <a:noAutofit/>
          </a:bodyPr>
          <a:lstStyle/>
          <a:p>
            <a:pPr marL="0" marR="0" lvl="0" indent="0" algn="ctr" rtl="0">
              <a:lnSpc>
                <a:spcPct val="132944"/>
              </a:lnSpc>
              <a:spcBef>
                <a:spcPts val="0"/>
              </a:spcBef>
              <a:spcAft>
                <a:spcPts val="0"/>
              </a:spcAft>
              <a:buClr>
                <a:srgbClr val="FFFFFF"/>
              </a:buClr>
              <a:buSzPts val="1595"/>
              <a:buFont typeface="Noto Sans JP"/>
              <a:buNone/>
            </a:pPr>
            <a:r>
              <a:rPr lang="en-US" sz="1595" b="0" i="0" u="none" strike="noStrike" cap="none">
                <a:solidFill>
                  <a:srgbClr val="FFFFFF"/>
                </a:solidFill>
                <a:latin typeface="Noto Sans JP"/>
                <a:ea typeface="Noto Sans JP"/>
                <a:cs typeface="Noto Sans JP"/>
                <a:sym typeface="Noto Sans JP"/>
              </a:rPr>
              <a:t>競争力ある</a:t>
            </a:r>
            <a:br>
              <a:rPr lang="en-US" sz="1800" b="0" i="0" u="none" strike="noStrike" cap="none">
                <a:solidFill>
                  <a:schemeClr val="dk1"/>
                </a:solidFill>
                <a:latin typeface="Calibri"/>
                <a:ea typeface="Calibri"/>
                <a:cs typeface="Calibri"/>
                <a:sym typeface="Calibri"/>
              </a:rPr>
            </a:br>
            <a:r>
              <a:rPr lang="en-US" sz="1595" b="0" i="0" u="none" strike="noStrike" cap="none">
                <a:solidFill>
                  <a:srgbClr val="FFFFFF"/>
                </a:solidFill>
                <a:latin typeface="Noto Sans JP"/>
                <a:ea typeface="Noto Sans JP"/>
                <a:cs typeface="Noto Sans JP"/>
                <a:sym typeface="Noto Sans JP"/>
              </a:rPr>
              <a:t>農畜産品</a:t>
            </a:r>
            <a:endParaRPr sz="1595" b="0" i="0" u="none" strike="noStrike" cap="none">
              <a:solidFill>
                <a:schemeClr val="dk1"/>
              </a:solidFill>
              <a:latin typeface="Calibri"/>
              <a:ea typeface="Calibri"/>
              <a:cs typeface="Calibri"/>
              <a:sym typeface="Calibri"/>
            </a:endParaRPr>
          </a:p>
        </p:txBody>
      </p:sp>
      <p:sp>
        <p:nvSpPr>
          <p:cNvPr id="652" name="Google Shape;652;p25"/>
          <p:cNvSpPr/>
          <p:nvPr/>
        </p:nvSpPr>
        <p:spPr>
          <a:xfrm>
            <a:off x="14630400" y="8001774"/>
            <a:ext cx="2971800" cy="914400"/>
          </a:xfrm>
          <a:prstGeom prst="rect">
            <a:avLst/>
          </a:prstGeom>
          <a:noFill/>
          <a:ln>
            <a:noFill/>
          </a:ln>
        </p:spPr>
        <p:txBody>
          <a:bodyPr spcFirstLastPara="1" wrap="square" lIns="0" tIns="0" rIns="0" bIns="0" anchor="t" anchorCtr="0">
            <a:noAutofit/>
          </a:bodyPr>
          <a:lstStyle/>
          <a:p>
            <a:pPr marL="0" marR="0" lvl="0" indent="0" algn="ctr"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【課題】</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マーケットインの発想がない、</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顧客ニーズを反映できない等</a:t>
            </a:r>
            <a:endParaRPr sz="1650" b="0" i="0" u="none" strike="noStrike" cap="none">
              <a:solidFill>
                <a:schemeClr val="dk1"/>
              </a:solidFill>
              <a:latin typeface="Calibri"/>
              <a:ea typeface="Calibri"/>
              <a:cs typeface="Calibri"/>
              <a:sym typeface="Calibri"/>
            </a:endParaRPr>
          </a:p>
        </p:txBody>
      </p:sp>
      <p:sp>
        <p:nvSpPr>
          <p:cNvPr id="653" name="Google Shape;653;p25"/>
          <p:cNvSpPr/>
          <p:nvPr/>
        </p:nvSpPr>
        <p:spPr>
          <a:xfrm>
            <a:off x="7981950" y="8001229"/>
            <a:ext cx="2333625" cy="1219200"/>
          </a:xfrm>
          <a:prstGeom prst="rect">
            <a:avLst/>
          </a:prstGeom>
          <a:noFill/>
          <a:ln>
            <a:noFill/>
          </a:ln>
        </p:spPr>
        <p:txBody>
          <a:bodyPr spcFirstLastPara="1" wrap="square" lIns="0" tIns="0" rIns="0" bIns="0" anchor="t" anchorCtr="0">
            <a:noAutofit/>
          </a:bodyPr>
          <a:lstStyle/>
          <a:p>
            <a:pPr marL="0" marR="0" lvl="0" indent="0" algn="ctr"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【課題】</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品質への低い意識、</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品質規格・基準の遵守、</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情報分断等</a:t>
            </a:r>
            <a:endParaRPr sz="1650" b="0" i="0" u="none" strike="noStrike" cap="none">
              <a:solidFill>
                <a:schemeClr val="dk1"/>
              </a:solidFill>
              <a:latin typeface="Calibri"/>
              <a:ea typeface="Calibri"/>
              <a:cs typeface="Calibri"/>
              <a:sym typeface="Calibri"/>
            </a:endParaRPr>
          </a:p>
        </p:txBody>
      </p:sp>
      <p:sp>
        <p:nvSpPr>
          <p:cNvPr id="654" name="Google Shape;654;p25"/>
          <p:cNvSpPr/>
          <p:nvPr/>
        </p:nvSpPr>
        <p:spPr>
          <a:xfrm>
            <a:off x="7934325" y="1560363"/>
            <a:ext cx="3969349" cy="1219200"/>
          </a:xfrm>
          <a:prstGeom prst="rect">
            <a:avLst/>
          </a:prstGeom>
          <a:noFill/>
          <a:ln>
            <a:noFill/>
          </a:ln>
        </p:spPr>
        <p:txBody>
          <a:bodyPr spcFirstLastPara="1" wrap="square" lIns="0" tIns="0" rIns="0" bIns="0" anchor="t" anchorCtr="0">
            <a:noAutofit/>
          </a:bodyPr>
          <a:lstStyle/>
          <a:p>
            <a:pPr marL="0" marR="0" lvl="0" indent="0" algn="ctr" rtl="0">
              <a:lnSpc>
                <a:spcPct val="122727"/>
              </a:lnSpc>
              <a:spcBef>
                <a:spcPts val="0"/>
              </a:spcBef>
              <a:spcAft>
                <a:spcPts val="0"/>
              </a:spcAft>
              <a:buClr>
                <a:srgbClr val="004692"/>
              </a:buClr>
              <a:buSzPts val="1650"/>
              <a:buFont typeface="Noto Sans JP"/>
              <a:buNone/>
            </a:pPr>
            <a:r>
              <a:rPr lang="en-US" sz="1650" b="0" i="0" u="none" strike="noStrike" cap="none">
                <a:solidFill>
                  <a:srgbClr val="004692"/>
                </a:solidFill>
                <a:latin typeface="Noto Sans JP"/>
                <a:ea typeface="Noto Sans JP"/>
                <a:cs typeface="Noto Sans JP"/>
                <a:sym typeface="Noto Sans JP"/>
              </a:rPr>
              <a:t>【課題】</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都市近郊への生産者集中（草地荒廃）、</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原材料の不安定な供給、</a:t>
            </a:r>
            <a:br>
              <a:rPr lang="en-US" sz="1650" b="0" i="0" u="none" strike="noStrike" cap="none">
                <a:solidFill>
                  <a:srgbClr val="004692"/>
                </a:solidFill>
                <a:latin typeface="Noto Sans JP"/>
                <a:ea typeface="Noto Sans JP"/>
                <a:cs typeface="Noto Sans JP"/>
                <a:sym typeface="Noto Sans JP"/>
              </a:rPr>
            </a:br>
            <a:r>
              <a:rPr lang="en-US" sz="1650" b="0" i="0" u="none" strike="noStrike" cap="none">
                <a:solidFill>
                  <a:srgbClr val="004692"/>
                </a:solidFill>
                <a:latin typeface="Noto Sans JP"/>
                <a:ea typeface="Noto Sans JP"/>
                <a:cs typeface="Noto Sans JP"/>
                <a:sym typeface="Noto Sans JP"/>
              </a:rPr>
              <a:t>生産現場とマーケットの分断等</a:t>
            </a:r>
            <a:endParaRPr sz="1650" b="0" i="0" u="none" strike="noStrike" cap="none">
              <a:solidFill>
                <a:schemeClr val="dk1"/>
              </a:solidFill>
              <a:latin typeface="Calibri"/>
              <a:ea typeface="Calibri"/>
              <a:cs typeface="Calibri"/>
              <a:sym typeface="Calibri"/>
            </a:endParaRPr>
          </a:p>
        </p:txBody>
      </p:sp>
      <p:sp>
        <p:nvSpPr>
          <p:cNvPr id="655" name="Google Shape;655;p25"/>
          <p:cNvSpPr/>
          <p:nvPr/>
        </p:nvSpPr>
        <p:spPr>
          <a:xfrm>
            <a:off x="1543050" y="757238"/>
            <a:ext cx="1685925" cy="200025"/>
          </a:xfrm>
          <a:prstGeom prst="rect">
            <a:avLst/>
          </a:prstGeom>
          <a:noFill/>
          <a:ln>
            <a:noFill/>
          </a:ln>
        </p:spPr>
        <p:txBody>
          <a:bodyPr spcFirstLastPara="1" wrap="square" lIns="0" tIns="0" rIns="0" bIns="0" anchor="ctr" anchorCtr="0">
            <a:noAutofit/>
          </a:bodyPr>
          <a:lstStyle/>
          <a:p>
            <a:pPr marL="0" marR="0" lvl="0" indent="0" algn="ctr" rtl="0">
              <a:lnSpc>
                <a:spcPct val="121527"/>
              </a:lnSpc>
              <a:spcBef>
                <a:spcPts val="0"/>
              </a:spcBef>
              <a:spcAft>
                <a:spcPts val="0"/>
              </a:spcAft>
              <a:buClr>
                <a:srgbClr val="004692"/>
              </a:buClr>
              <a:buSzPts val="2160"/>
              <a:buFont typeface="Noto Sans JP"/>
              <a:buNone/>
            </a:pPr>
            <a:r>
              <a:rPr lang="en-US" sz="2160" b="1" i="0" u="none" strike="noStrike" cap="none">
                <a:solidFill>
                  <a:srgbClr val="004692"/>
                </a:solidFill>
                <a:latin typeface="Noto Sans JP"/>
                <a:ea typeface="Noto Sans JP"/>
                <a:cs typeface="Noto Sans JP"/>
                <a:sym typeface="Noto Sans JP"/>
              </a:rPr>
              <a:t>国際協力機構</a:t>
            </a:r>
            <a:endParaRPr sz="2160" b="0" i="0" u="none" strike="noStrike" cap="none">
              <a:solidFill>
                <a:schemeClr val="dk1"/>
              </a:solidFill>
              <a:latin typeface="Calibri"/>
              <a:ea typeface="Calibri"/>
              <a:cs typeface="Calibri"/>
              <a:sym typeface="Calibri"/>
            </a:endParaRPr>
          </a:p>
        </p:txBody>
      </p:sp>
      <p:sp>
        <p:nvSpPr>
          <p:cNvPr id="656" name="Google Shape;656;p25"/>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lvl="0" indent="0" algn="r" rtl="0">
              <a:lnSpc>
                <a:spcPct val="100000"/>
              </a:lnSpc>
              <a:spcBef>
                <a:spcPts val="0"/>
              </a:spcBef>
              <a:spcAft>
                <a:spcPts val="0"/>
              </a:spcAft>
              <a:buSzPts val="19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11"/>
          <p:cNvSpPr/>
          <p:nvPr/>
        </p:nvSpPr>
        <p:spPr>
          <a:xfrm>
            <a:off x="2814548" y="2668950"/>
            <a:ext cx="13278105" cy="6347831"/>
          </a:xfrm>
          <a:prstGeom prst="rect">
            <a:avLst/>
          </a:prstGeom>
          <a:noFill/>
          <a:ln>
            <a:noFill/>
          </a:ln>
        </p:spPr>
        <p:txBody>
          <a:bodyPr spcFirstLastPara="1" wrap="square" lIns="137138" tIns="68550" rIns="137138" bIns="68550" anchor="t" anchorCtr="0">
            <a:spAutoFit/>
          </a:bodyPr>
          <a:lstStyle/>
          <a:p>
            <a:pPr marL="514350" indent="-514350" defTabSz="1371600">
              <a:spcAft>
                <a:spcPts val="900"/>
              </a:spcAft>
              <a:buSzPts val="2000"/>
              <a:buFont typeface="Arial"/>
              <a:buAutoNum type="arabicPeriod"/>
            </a:pPr>
            <a:r>
              <a:rPr lang="ja-JP" altLang="en-US" sz="4200" b="1" dirty="0">
                <a:solidFill>
                  <a:srgbClr val="004692"/>
                </a:solidFill>
                <a:latin typeface="Noto Sans JP" panose="020B0600070205080204" charset="-128"/>
                <a:ea typeface="Noto Sans JP" panose="020B0600070205080204" charset="-128"/>
              </a:rPr>
              <a:t>農牧産品の安定供給と高付加価値化のための生産・流通基盤構築</a:t>
            </a:r>
          </a:p>
          <a:p>
            <a:pPr marL="514350" indent="-514350" defTabSz="1371600">
              <a:spcBef>
                <a:spcPts val="1800"/>
              </a:spcBef>
              <a:spcAft>
                <a:spcPts val="900"/>
              </a:spcAft>
              <a:buSzPts val="2000"/>
              <a:buFont typeface="Arial"/>
              <a:buAutoNum type="arabicPeriod"/>
            </a:pPr>
            <a:r>
              <a:rPr lang="ja-JP" altLang="en-US" sz="4200" b="1" dirty="0">
                <a:solidFill>
                  <a:srgbClr val="004692"/>
                </a:solidFill>
                <a:latin typeface="Noto Sans JP" panose="020B0600070205080204" charset="-128"/>
                <a:ea typeface="Noto Sans JP" panose="020B0600070205080204" charset="-128"/>
              </a:rPr>
              <a:t>農牧産品輸出促進のための品質・衛生管理体制および関連行政機関の能力強化</a:t>
            </a:r>
            <a:endParaRPr lang="en-US" altLang="ja-JP" sz="4200" b="1" dirty="0">
              <a:solidFill>
                <a:srgbClr val="004692"/>
              </a:solidFill>
              <a:latin typeface="Noto Sans JP" panose="020B0600070205080204" charset="-128"/>
              <a:ea typeface="Noto Sans JP" panose="020B0600070205080204" charset="-128"/>
            </a:endParaRPr>
          </a:p>
          <a:p>
            <a:pPr marL="514350" indent="-514350" defTabSz="1371600">
              <a:spcBef>
                <a:spcPts val="1800"/>
              </a:spcBef>
              <a:spcAft>
                <a:spcPts val="900"/>
              </a:spcAft>
              <a:buSzPts val="2000"/>
              <a:buFont typeface="Arial"/>
              <a:buAutoNum type="arabicPeriod"/>
            </a:pPr>
            <a:r>
              <a:rPr lang="ja-JP" altLang="en-US" sz="4200" b="1" dirty="0">
                <a:solidFill>
                  <a:srgbClr val="004692"/>
                </a:solidFill>
                <a:latin typeface="Noto Sans JP" panose="020B0600070205080204" charset="-128"/>
                <a:ea typeface="Noto Sans JP" panose="020B0600070205080204" charset="-128"/>
              </a:rPr>
              <a:t>農牧産業活性化のための農牧関連企業・団体に対する支援と人材育成の推進</a:t>
            </a:r>
            <a:endParaRPr lang="en-US" altLang="ja-JP" sz="4200" b="1" dirty="0">
              <a:solidFill>
                <a:srgbClr val="004692"/>
              </a:solidFill>
              <a:latin typeface="Noto Sans JP" panose="020B0600070205080204" charset="-128"/>
              <a:ea typeface="Noto Sans JP" panose="020B0600070205080204" charset="-128"/>
            </a:endParaRPr>
          </a:p>
          <a:p>
            <a:pPr marL="514350" indent="-514350" defTabSz="1371600">
              <a:spcBef>
                <a:spcPts val="1800"/>
              </a:spcBef>
              <a:buSzPts val="2000"/>
              <a:buFont typeface="Arial"/>
              <a:buAutoNum type="arabicPeriod"/>
            </a:pPr>
            <a:r>
              <a:rPr lang="ja-JP" altLang="en-US" sz="4200" b="1" dirty="0">
                <a:solidFill>
                  <a:srgbClr val="004692"/>
                </a:solidFill>
                <a:latin typeface="Noto Sans JP" panose="020B0600070205080204" charset="-128"/>
                <a:ea typeface="Noto Sans JP" panose="020B0600070205080204" charset="-128"/>
              </a:rPr>
              <a:t>特色ある地域農牧産業振興と農牧産業クラスターの形成</a:t>
            </a:r>
            <a:endParaRPr sz="4200" dirty="0">
              <a:solidFill>
                <a:srgbClr val="004692"/>
              </a:solidFill>
              <a:latin typeface="Noto Sans JP" panose="020B0600070205080204" charset="-128"/>
              <a:ea typeface="Noto Sans JP" panose="020B0600070205080204" charset="-128"/>
            </a:endParaRPr>
          </a:p>
        </p:txBody>
      </p:sp>
      <p:sp>
        <p:nvSpPr>
          <p:cNvPr id="249" name="Google Shape;249;p11"/>
          <p:cNvSpPr txBox="1"/>
          <p:nvPr/>
        </p:nvSpPr>
        <p:spPr>
          <a:xfrm>
            <a:off x="1947041" y="1238677"/>
            <a:ext cx="10142547" cy="677918"/>
          </a:xfrm>
          <a:prstGeom prst="rect">
            <a:avLst/>
          </a:prstGeom>
          <a:noFill/>
          <a:ln>
            <a:noFill/>
          </a:ln>
        </p:spPr>
        <p:txBody>
          <a:bodyPr spcFirstLastPara="1" wrap="square" lIns="81900" tIns="81900" rIns="81900" bIns="81900" anchor="t" anchorCtr="0">
            <a:noAutofit/>
          </a:bodyPr>
          <a:lstStyle/>
          <a:p>
            <a:pPr defTabSz="1371600"/>
            <a:r>
              <a:rPr lang="ja-JP" altLang="en-US" sz="3300" b="1" dirty="0">
                <a:solidFill>
                  <a:srgbClr val="00486D"/>
                </a:solidFill>
              </a:rPr>
              <a:t>開発指針</a:t>
            </a:r>
            <a:endParaRPr sz="3000" b="1" dirty="0">
              <a:solidFill>
                <a:srgbClr val="00486D"/>
              </a:solidFill>
            </a:endParaRPr>
          </a:p>
          <a:p>
            <a:pPr defTabSz="1371600">
              <a:spcBef>
                <a:spcPts val="900"/>
              </a:spcBef>
            </a:pPr>
            <a:endParaRPr sz="3300" b="1" dirty="0">
              <a:solidFill>
                <a:srgbClr val="00486D"/>
              </a:solidFill>
            </a:endParaRPr>
          </a:p>
        </p:txBody>
      </p:sp>
      <p:sp>
        <p:nvSpPr>
          <p:cNvPr id="6" name="テキスト プレースホルダー 2"/>
          <p:cNvSpPr>
            <a:spLocks noGrp="1"/>
          </p:cNvSpPr>
          <p:nvPr>
            <p:ph type="body" idx="1"/>
          </p:nvPr>
        </p:nvSpPr>
        <p:spPr>
          <a:xfrm>
            <a:off x="2952900" y="305795"/>
            <a:ext cx="12382200" cy="253800"/>
          </a:xfrm>
        </p:spPr>
        <p:txBody>
          <a:bodyPr/>
          <a:lstStyle/>
          <a:p>
            <a:endParaRPr kumimoji="1" lang="ja-JP" altLang="en-US"/>
          </a:p>
        </p:txBody>
      </p:sp>
      <p:sp>
        <p:nvSpPr>
          <p:cNvPr id="7" name="正方形/長方形 6"/>
          <p:cNvSpPr/>
          <p:nvPr/>
        </p:nvSpPr>
        <p:spPr>
          <a:xfrm>
            <a:off x="1714500" y="1"/>
            <a:ext cx="14859000" cy="10381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kumimoji="1" lang="ja-JP" altLang="en-US" sz="2100">
              <a:solidFill>
                <a:srgbClr val="FFFFFF"/>
              </a:solidFill>
              <a:latin typeface="Arial"/>
              <a:ea typeface="ＭＳ Ｐゴシック" panose="020B0600070205080204" pitchFamily="50" charset="-128"/>
            </a:endParaRPr>
          </a:p>
        </p:txBody>
      </p:sp>
      <p:sp>
        <p:nvSpPr>
          <p:cNvPr id="8" name="Google Shape;214;p6"/>
          <p:cNvSpPr txBox="1"/>
          <p:nvPr/>
        </p:nvSpPr>
        <p:spPr>
          <a:xfrm>
            <a:off x="1947041" y="105232"/>
            <a:ext cx="14393918" cy="677918"/>
          </a:xfrm>
          <a:prstGeom prst="rect">
            <a:avLst/>
          </a:prstGeom>
          <a:noFill/>
          <a:ln>
            <a:noFill/>
          </a:ln>
        </p:spPr>
        <p:txBody>
          <a:bodyPr spcFirstLastPara="1" wrap="square" lIns="81900" tIns="81900" rIns="81900" bIns="81900" anchor="t" anchorCtr="0">
            <a:noAutofit/>
          </a:bodyPr>
          <a:lstStyle/>
          <a:p>
            <a:pPr defTabSz="1371600"/>
            <a:r>
              <a:rPr lang="ja-JP" altLang="en-US" sz="4200" b="1" dirty="0">
                <a:solidFill>
                  <a:srgbClr val="FFFFFF"/>
                </a:solidFill>
                <a:latin typeface="游ゴシック" panose="020B0400000000000000" pitchFamily="50" charset="-128"/>
                <a:ea typeface="游ゴシック" panose="020B0400000000000000" pitchFamily="50" charset="-128"/>
              </a:rPr>
              <a:t>モンゴル農牧業の開発戦略 </a:t>
            </a:r>
            <a:r>
              <a:rPr lang="en-US" altLang="ja-JP" sz="3000" b="1" dirty="0">
                <a:solidFill>
                  <a:srgbClr val="FFFFFF"/>
                </a:solidFill>
                <a:latin typeface="游ゴシック" panose="020B0400000000000000" pitchFamily="50" charset="-128"/>
                <a:ea typeface="游ゴシック" panose="020B0400000000000000" pitchFamily="50" charset="-128"/>
              </a:rPr>
              <a:t>–</a:t>
            </a:r>
            <a:r>
              <a:rPr lang="ja-JP" altLang="en-US" sz="3000" b="1" dirty="0">
                <a:solidFill>
                  <a:srgbClr val="FFFFFF"/>
                </a:solidFill>
                <a:latin typeface="游ゴシック" panose="020B0400000000000000" pitchFamily="50" charset="-128"/>
                <a:ea typeface="游ゴシック" panose="020B0400000000000000" pitchFamily="50" charset="-128"/>
              </a:rPr>
              <a:t>基本構想と開発指針</a:t>
            </a:r>
            <a:r>
              <a:rPr lang="en-US" altLang="ja-JP" sz="3000" b="1" dirty="0">
                <a:solidFill>
                  <a:srgbClr val="FFFFFF"/>
                </a:solidFill>
                <a:latin typeface="游ゴシック" panose="020B0400000000000000" pitchFamily="50" charset="-128"/>
                <a:ea typeface="游ゴシック" panose="020B0400000000000000" pitchFamily="50" charset="-128"/>
              </a:rPr>
              <a:t>–</a:t>
            </a:r>
            <a:endParaRPr sz="3000" b="1" dirty="0">
              <a:solidFill>
                <a:srgbClr val="FFFFFF"/>
              </a:solidFill>
              <a:latin typeface="游ゴシック" panose="020B0400000000000000" pitchFamily="50" charset="-128"/>
              <a:ea typeface="游ゴシック" panose="020B0400000000000000" pitchFamily="50" charset="-128"/>
            </a:endParaRPr>
          </a:p>
          <a:p>
            <a:pPr defTabSz="1371600">
              <a:spcBef>
                <a:spcPts val="900"/>
              </a:spcBef>
            </a:pPr>
            <a:endParaRPr sz="4200" b="1" dirty="0">
              <a:solidFill>
                <a:srgbClr val="FFFFFF"/>
              </a:solidFill>
            </a:endParaRPr>
          </a:p>
        </p:txBody>
      </p:sp>
    </p:spTree>
    <p:extLst>
      <p:ext uri="{BB962C8B-B14F-4D97-AF65-F5344CB8AC3E}">
        <p14:creationId xmlns:p14="http://schemas.microsoft.com/office/powerpoint/2010/main" val="285773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2"/>
          <p:cNvSpPr>
            <a:spLocks noGrp="1"/>
          </p:cNvSpPr>
          <p:nvPr>
            <p:ph type="body" idx="1"/>
          </p:nvPr>
        </p:nvSpPr>
        <p:spPr>
          <a:xfrm>
            <a:off x="2952900" y="305795"/>
            <a:ext cx="12382200" cy="253800"/>
          </a:xfrm>
        </p:spPr>
        <p:txBody>
          <a:bodyPr/>
          <a:lstStyle/>
          <a:p>
            <a:endParaRPr kumimoji="1" lang="ja-JP" altLang="en-US"/>
          </a:p>
        </p:txBody>
      </p:sp>
      <p:sp>
        <p:nvSpPr>
          <p:cNvPr id="5" name="正方形/長方形 4"/>
          <p:cNvSpPr/>
          <p:nvPr/>
        </p:nvSpPr>
        <p:spPr>
          <a:xfrm>
            <a:off x="1714500" y="1"/>
            <a:ext cx="14859000" cy="10381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kumimoji="1" lang="ja-JP" altLang="en-US" sz="2100">
              <a:solidFill>
                <a:srgbClr val="FFFFFF"/>
              </a:solidFill>
              <a:latin typeface="Arial"/>
              <a:ea typeface="ＭＳ Ｐゴシック" panose="020B0600070205080204" pitchFamily="50" charset="-128"/>
            </a:endParaRPr>
          </a:p>
        </p:txBody>
      </p:sp>
      <p:sp>
        <p:nvSpPr>
          <p:cNvPr id="6" name="Google Shape;214;p6"/>
          <p:cNvSpPr txBox="1"/>
          <p:nvPr/>
        </p:nvSpPr>
        <p:spPr>
          <a:xfrm>
            <a:off x="1947041" y="105232"/>
            <a:ext cx="14393918" cy="677918"/>
          </a:xfrm>
          <a:prstGeom prst="rect">
            <a:avLst/>
          </a:prstGeom>
          <a:noFill/>
          <a:ln>
            <a:noFill/>
          </a:ln>
        </p:spPr>
        <p:txBody>
          <a:bodyPr spcFirstLastPara="1" wrap="square" lIns="81900" tIns="81900" rIns="81900" bIns="81900" anchor="t" anchorCtr="0">
            <a:noAutofit/>
          </a:bodyPr>
          <a:lstStyle/>
          <a:p>
            <a:pPr defTabSz="1371600"/>
            <a:r>
              <a:rPr lang="ja-JP" altLang="en-US" sz="4200" b="1" dirty="0">
                <a:solidFill>
                  <a:srgbClr val="FFFFFF"/>
                </a:solidFill>
                <a:latin typeface="游ゴシック" panose="020B0400000000000000" pitchFamily="50" charset="-128"/>
                <a:ea typeface="游ゴシック" panose="020B0400000000000000" pitchFamily="50" charset="-128"/>
              </a:rPr>
              <a:t>アクションプラン</a:t>
            </a:r>
            <a:endParaRPr sz="3000" b="1" dirty="0">
              <a:solidFill>
                <a:srgbClr val="FFFFFF"/>
              </a:solidFill>
              <a:latin typeface="游ゴシック" panose="020B0400000000000000" pitchFamily="50" charset="-128"/>
              <a:ea typeface="游ゴシック" panose="020B0400000000000000" pitchFamily="50" charset="-128"/>
            </a:endParaRPr>
          </a:p>
          <a:p>
            <a:pPr defTabSz="1371600">
              <a:spcBef>
                <a:spcPts val="900"/>
              </a:spcBef>
            </a:pPr>
            <a:endParaRPr sz="4200" b="1" dirty="0">
              <a:solidFill>
                <a:srgbClr val="FFFFFF"/>
              </a:solidFill>
            </a:endParaRPr>
          </a:p>
        </p:txBody>
      </p:sp>
      <p:graphicFrame>
        <p:nvGraphicFramePr>
          <p:cNvPr id="7" name="表 6"/>
          <p:cNvGraphicFramePr>
            <a:graphicFrameLocks noGrp="1"/>
          </p:cNvGraphicFramePr>
          <p:nvPr>
            <p:extLst>
              <p:ext uri="{D42A27DB-BD31-4B8C-83A1-F6EECF244321}">
                <p14:modId xmlns:p14="http://schemas.microsoft.com/office/powerpoint/2010/main" val="3698973184"/>
              </p:ext>
            </p:extLst>
          </p:nvPr>
        </p:nvGraphicFramePr>
        <p:xfrm>
          <a:off x="1714500" y="1130842"/>
          <a:ext cx="14859000" cy="8794092"/>
        </p:xfrm>
        <a:graphic>
          <a:graphicData uri="http://schemas.openxmlformats.org/drawingml/2006/table">
            <a:tbl>
              <a:tblPr firstRow="1" firstCol="1" bandRow="1"/>
              <a:tblGrid>
                <a:gridCol w="4795415">
                  <a:extLst>
                    <a:ext uri="{9D8B030D-6E8A-4147-A177-3AD203B41FA5}">
                      <a16:colId xmlns:a16="http://schemas.microsoft.com/office/drawing/2014/main" val="1455792735"/>
                    </a:ext>
                  </a:extLst>
                </a:gridCol>
                <a:gridCol w="3430364">
                  <a:extLst>
                    <a:ext uri="{9D8B030D-6E8A-4147-A177-3AD203B41FA5}">
                      <a16:colId xmlns:a16="http://schemas.microsoft.com/office/drawing/2014/main" val="2814861381"/>
                    </a:ext>
                  </a:extLst>
                </a:gridCol>
                <a:gridCol w="2058863">
                  <a:extLst>
                    <a:ext uri="{9D8B030D-6E8A-4147-A177-3AD203B41FA5}">
                      <a16:colId xmlns:a16="http://schemas.microsoft.com/office/drawing/2014/main" val="1379135610"/>
                    </a:ext>
                  </a:extLst>
                </a:gridCol>
                <a:gridCol w="2058863">
                  <a:extLst>
                    <a:ext uri="{9D8B030D-6E8A-4147-A177-3AD203B41FA5}">
                      <a16:colId xmlns:a16="http://schemas.microsoft.com/office/drawing/2014/main" val="516736114"/>
                    </a:ext>
                  </a:extLst>
                </a:gridCol>
                <a:gridCol w="2515495">
                  <a:extLst>
                    <a:ext uri="{9D8B030D-6E8A-4147-A177-3AD203B41FA5}">
                      <a16:colId xmlns:a16="http://schemas.microsoft.com/office/drawing/2014/main" val="2748052700"/>
                    </a:ext>
                  </a:extLst>
                </a:gridCol>
              </a:tblGrid>
              <a:tr h="230301">
                <a:tc>
                  <a:txBody>
                    <a:bodyPr/>
                    <a:lstStyle/>
                    <a:p>
                      <a:pPr algn="ctr">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開発プログラム／アクションプラン</a:t>
                      </a:r>
                    </a:p>
                  </a:txBody>
                  <a:tcPr marL="22917" marR="22917" marT="0" marB="0"/>
                </a:tc>
                <a:tc>
                  <a:txBody>
                    <a:bodyPr/>
                    <a:lstStyle/>
                    <a:p>
                      <a:pPr algn="ctr">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実施機関</a:t>
                      </a:r>
                    </a:p>
                  </a:txBody>
                  <a:tcPr marL="22917" marR="22917" marT="0" marB="0"/>
                </a:tc>
                <a:tc>
                  <a:txBody>
                    <a:bodyPr/>
                    <a:lstStyle/>
                    <a:p>
                      <a:pPr algn="ctr">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指標</a:t>
                      </a:r>
                    </a:p>
                  </a:txBody>
                  <a:tcPr marL="22917" marR="22917" marT="0" marB="0"/>
                </a:tc>
                <a:tc>
                  <a:txBody>
                    <a:bodyPr/>
                    <a:lstStyle/>
                    <a:p>
                      <a:pPr algn="ctr">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基準値</a:t>
                      </a:r>
                    </a:p>
                  </a:txBody>
                  <a:tcPr marL="22917" marR="22917" marT="0" marB="0"/>
                </a:tc>
                <a:tc>
                  <a:txBody>
                    <a:bodyPr/>
                    <a:lstStyle/>
                    <a:p>
                      <a:pPr algn="ctr">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目標値</a:t>
                      </a:r>
                    </a:p>
                  </a:txBody>
                  <a:tcPr marL="22917" marR="22917" marT="0" marB="0"/>
                </a:tc>
                <a:extLst>
                  <a:ext uri="{0D108BD9-81ED-4DB2-BD59-A6C34878D82A}">
                    <a16:rowId xmlns:a16="http://schemas.microsoft.com/office/drawing/2014/main" val="1981117765"/>
                  </a:ext>
                </a:extLst>
              </a:tr>
              <a:tr h="230301">
                <a:tc gridSpan="5">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 </a:t>
                      </a:r>
                      <a:r>
                        <a:rPr lang="ja-JP" sz="1400" kern="100">
                          <a:solidFill>
                            <a:srgbClr val="004692"/>
                          </a:solidFill>
                          <a:effectLst/>
                          <a:latin typeface="Noto Sans JP" panose="020B0600070205080204" charset="-128"/>
                          <a:ea typeface="Noto Sans JP" panose="020B0600070205080204" charset="-128"/>
                        </a:rPr>
                        <a:t>野菜サプライチェーン強化プログラム</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38260406"/>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1-1. </a:t>
                      </a:r>
                      <a:r>
                        <a:rPr lang="ja-JP" sz="1400" kern="100" dirty="0">
                          <a:solidFill>
                            <a:srgbClr val="004692"/>
                          </a:solidFill>
                          <a:effectLst/>
                          <a:latin typeface="Noto Sans JP" panose="020B0600070205080204" charset="-128"/>
                          <a:ea typeface="Noto Sans JP" panose="020B0600070205080204" charset="-128"/>
                        </a:rPr>
                        <a:t>優良種子と促成栽培の導入による野菜供給期間の拡大</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野菜生産量</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148,858 ton</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 297,000 ton</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1503718939"/>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1-2. </a:t>
                      </a:r>
                      <a:r>
                        <a:rPr lang="ja-JP" sz="1400" kern="100" dirty="0">
                          <a:solidFill>
                            <a:srgbClr val="004692"/>
                          </a:solidFill>
                          <a:effectLst/>
                          <a:latin typeface="Noto Sans JP" panose="020B0600070205080204" charset="-128"/>
                          <a:ea typeface="Noto Sans JP" panose="020B0600070205080204" charset="-128"/>
                        </a:rPr>
                        <a:t>農家の市場志向型農業経営の普及</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農家当たりの収益</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3,600,000 MNT/</a:t>
                      </a:r>
                      <a:r>
                        <a:rPr lang="ja-JP" sz="1400" kern="100">
                          <a:solidFill>
                            <a:srgbClr val="004692"/>
                          </a:solidFill>
                          <a:effectLst/>
                          <a:latin typeface="Noto Sans JP" panose="020B0600070205080204" charset="-128"/>
                          <a:ea typeface="Noto Sans JP" panose="020B0600070205080204" charset="-128"/>
                        </a:rPr>
                        <a:t>年</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4,800,000 MNT/</a:t>
                      </a:r>
                      <a:r>
                        <a:rPr lang="ja-JP" sz="1400" kern="100">
                          <a:solidFill>
                            <a:srgbClr val="004692"/>
                          </a:solidFill>
                          <a:effectLst/>
                          <a:latin typeface="Noto Sans JP" panose="020B0600070205080204" charset="-128"/>
                          <a:ea typeface="Noto Sans JP" panose="020B0600070205080204" charset="-128"/>
                        </a:rPr>
                        <a:t>年</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407436190"/>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1-3. </a:t>
                      </a:r>
                      <a:r>
                        <a:rPr lang="ja-JP" sz="1400" kern="100">
                          <a:solidFill>
                            <a:srgbClr val="004692"/>
                          </a:solidFill>
                          <a:effectLst/>
                          <a:latin typeface="Noto Sans JP" panose="020B0600070205080204" charset="-128"/>
                          <a:ea typeface="Noto Sans JP" panose="020B0600070205080204" charset="-128"/>
                        </a:rPr>
                        <a:t>農業組合による農産物流通体制の構築</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能力強化された組合数</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10</a:t>
                      </a:r>
                      <a:r>
                        <a:rPr lang="ja-JP" sz="1400" kern="100">
                          <a:solidFill>
                            <a:srgbClr val="004692"/>
                          </a:solidFill>
                          <a:effectLst/>
                          <a:latin typeface="Noto Sans JP" panose="020B0600070205080204" charset="-128"/>
                          <a:ea typeface="Noto Sans JP" panose="020B0600070205080204" charset="-128"/>
                        </a:rPr>
                        <a:t>組合</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100</a:t>
                      </a:r>
                      <a:r>
                        <a:rPr lang="ja-JP" sz="1400" kern="100">
                          <a:solidFill>
                            <a:srgbClr val="004692"/>
                          </a:solidFill>
                          <a:effectLst/>
                          <a:latin typeface="Noto Sans JP" panose="020B0600070205080204" charset="-128"/>
                          <a:ea typeface="Noto Sans JP" panose="020B0600070205080204" charset="-128"/>
                        </a:rPr>
                        <a:t>組合</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237955486"/>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1-4. </a:t>
                      </a:r>
                      <a:r>
                        <a:rPr lang="ja-JP" sz="1400" kern="100" dirty="0">
                          <a:solidFill>
                            <a:srgbClr val="004692"/>
                          </a:solidFill>
                          <a:effectLst/>
                          <a:latin typeface="Noto Sans JP" panose="020B0600070205080204" charset="-128"/>
                          <a:ea typeface="Noto Sans JP" panose="020B0600070205080204" charset="-128"/>
                        </a:rPr>
                        <a:t>簡易な野菜加工や消費に係る各種研修・啓発</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野菜消費量</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2.1kg/</a:t>
                      </a:r>
                      <a:r>
                        <a:rPr lang="ja-JP" sz="1400" kern="100">
                          <a:solidFill>
                            <a:srgbClr val="004692"/>
                          </a:solidFill>
                          <a:effectLst/>
                          <a:latin typeface="Noto Sans JP" panose="020B0600070205080204" charset="-128"/>
                          <a:ea typeface="Noto Sans JP" panose="020B0600070205080204" charset="-128"/>
                        </a:rPr>
                        <a:t>人</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3.0kg/</a:t>
                      </a:r>
                      <a:r>
                        <a:rPr lang="ja-JP" sz="1400" kern="100">
                          <a:solidFill>
                            <a:srgbClr val="004692"/>
                          </a:solidFill>
                          <a:effectLst/>
                          <a:latin typeface="Noto Sans JP" panose="020B0600070205080204" charset="-128"/>
                          <a:ea typeface="Noto Sans JP" panose="020B0600070205080204" charset="-128"/>
                        </a:rPr>
                        <a:t>人</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797803335"/>
                  </a:ext>
                </a:extLst>
              </a:tr>
              <a:tr h="230301">
                <a:tc gridSpan="5">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2. </a:t>
                      </a:r>
                      <a:r>
                        <a:rPr lang="ja-JP" sz="1400" kern="100">
                          <a:solidFill>
                            <a:srgbClr val="004692"/>
                          </a:solidFill>
                          <a:effectLst/>
                          <a:latin typeface="Noto Sans JP" panose="020B0600070205080204" charset="-128"/>
                          <a:ea typeface="Noto Sans JP" panose="020B0600070205080204" charset="-128"/>
                        </a:rPr>
                        <a:t>果樹サプライチェーン強化プログラム</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56657730"/>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2-1. </a:t>
                      </a:r>
                      <a:r>
                        <a:rPr lang="ja-JP" sz="1400" kern="100" dirty="0">
                          <a:solidFill>
                            <a:srgbClr val="004692"/>
                          </a:solidFill>
                          <a:effectLst/>
                          <a:latin typeface="Noto Sans JP" panose="020B0600070205080204" charset="-128"/>
                          <a:ea typeface="Noto Sans JP" panose="020B0600070205080204" charset="-128"/>
                        </a:rPr>
                        <a:t>果樹育苗センターを基点とするサプライチェーン強化</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種苗センターの種苗生産数</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0</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50</a:t>
                      </a:r>
                      <a:r>
                        <a:rPr lang="ja-JP" sz="1400" kern="100">
                          <a:solidFill>
                            <a:srgbClr val="004692"/>
                          </a:solidFill>
                          <a:effectLst/>
                          <a:latin typeface="Noto Sans JP" panose="020B0600070205080204" charset="-128"/>
                          <a:ea typeface="Noto Sans JP" panose="020B0600070205080204" charset="-128"/>
                        </a:rPr>
                        <a:t>万本</a:t>
                      </a:r>
                      <a:r>
                        <a:rPr lang="en-US" sz="1400" kern="100">
                          <a:solidFill>
                            <a:srgbClr val="004692"/>
                          </a:solidFill>
                          <a:effectLst/>
                          <a:latin typeface="Noto Sans JP" panose="020B0600070205080204" charset="-128"/>
                          <a:ea typeface="Noto Sans JP" panose="020B0600070205080204" charset="-128"/>
                        </a:rPr>
                        <a:t>/</a:t>
                      </a:r>
                      <a:r>
                        <a:rPr lang="ja-JP" sz="1400" kern="100">
                          <a:solidFill>
                            <a:srgbClr val="004692"/>
                          </a:solidFill>
                          <a:effectLst/>
                          <a:latin typeface="Noto Sans JP" panose="020B0600070205080204" charset="-128"/>
                          <a:ea typeface="Noto Sans JP" panose="020B0600070205080204" charset="-128"/>
                        </a:rPr>
                        <a:t>年</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1456573172"/>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2-2. </a:t>
                      </a:r>
                      <a:r>
                        <a:rPr lang="ja-JP" sz="1400" kern="100">
                          <a:solidFill>
                            <a:srgbClr val="004692"/>
                          </a:solidFill>
                          <a:effectLst/>
                          <a:latin typeface="Noto Sans JP" panose="020B0600070205080204" charset="-128"/>
                          <a:ea typeface="Noto Sans JP" panose="020B0600070205080204" charset="-128"/>
                        </a:rPr>
                        <a:t>適正栽培技術の普及</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MOFALI, </a:t>
                      </a:r>
                      <a:r>
                        <a:rPr lang="ja-JP" sz="1400" kern="100" dirty="0">
                          <a:solidFill>
                            <a:srgbClr val="004692"/>
                          </a:solidFill>
                          <a:effectLst/>
                          <a:latin typeface="Noto Sans JP" panose="020B0600070205080204" charset="-128"/>
                          <a:ea typeface="Noto Sans JP" panose="020B0600070205080204" charset="-128"/>
                        </a:rPr>
                        <a:t>農業政策実施調整局</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適性栽培技術を習得した農家数</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0</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2,500</a:t>
                      </a:r>
                      <a:r>
                        <a:rPr lang="ja-JP" sz="1400" kern="100">
                          <a:solidFill>
                            <a:srgbClr val="004692"/>
                          </a:solidFill>
                          <a:effectLst/>
                          <a:latin typeface="Noto Sans JP" panose="020B0600070205080204" charset="-128"/>
                          <a:ea typeface="Noto Sans JP" panose="020B0600070205080204" charset="-128"/>
                        </a:rPr>
                        <a:t>人</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584290462"/>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2-3. </a:t>
                      </a:r>
                      <a:r>
                        <a:rPr lang="ja-JP" sz="1400" kern="100">
                          <a:solidFill>
                            <a:srgbClr val="004692"/>
                          </a:solidFill>
                          <a:effectLst/>
                          <a:latin typeface="Noto Sans JP" panose="020B0600070205080204" charset="-128"/>
                          <a:ea typeface="Noto Sans JP" panose="020B0600070205080204" charset="-128"/>
                        </a:rPr>
                        <a:t>シーバックソーンの輸出促進</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MOFALI, </a:t>
                      </a:r>
                      <a:r>
                        <a:rPr lang="ja-JP" sz="1400" kern="100" dirty="0">
                          <a:solidFill>
                            <a:srgbClr val="004692"/>
                          </a:solidFill>
                          <a:effectLst/>
                          <a:latin typeface="Noto Sans JP" panose="020B0600070205080204" charset="-128"/>
                          <a:ea typeface="Noto Sans JP" panose="020B0600070205080204" charset="-128"/>
                        </a:rPr>
                        <a:t>農業政策実施調整局</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輸出総額</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890 Million MNT</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1,780 Million MNT</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2572275322"/>
                  </a:ext>
                </a:extLst>
              </a:tr>
              <a:tr h="230301">
                <a:tc gridSpan="5">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3. </a:t>
                      </a:r>
                      <a:r>
                        <a:rPr lang="ja-JP" sz="1400" kern="100" dirty="0">
                          <a:solidFill>
                            <a:srgbClr val="004692"/>
                          </a:solidFill>
                          <a:effectLst/>
                          <a:latin typeface="Noto Sans JP" panose="020B0600070205080204" charset="-128"/>
                          <a:ea typeface="Noto Sans JP" panose="020B0600070205080204" charset="-128"/>
                        </a:rPr>
                        <a:t>油糧作物サプライチェーン強化プログラム</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98871315"/>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3-1. </a:t>
                      </a:r>
                      <a:r>
                        <a:rPr lang="ja-JP" sz="1400" kern="100">
                          <a:solidFill>
                            <a:srgbClr val="004692"/>
                          </a:solidFill>
                          <a:effectLst/>
                          <a:latin typeface="Noto Sans JP" panose="020B0600070205080204" charset="-128"/>
                          <a:ea typeface="Noto Sans JP" panose="020B0600070205080204" charset="-128"/>
                        </a:rPr>
                        <a:t>ナタネ種子の国内生産の強化</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国産種子生産量</a:t>
                      </a: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0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500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3567171373"/>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3-2. </a:t>
                      </a:r>
                      <a:r>
                        <a:rPr lang="ja-JP" sz="1400" kern="100">
                          <a:solidFill>
                            <a:srgbClr val="004692"/>
                          </a:solidFill>
                          <a:effectLst/>
                          <a:latin typeface="Noto Sans JP" panose="020B0600070205080204" charset="-128"/>
                          <a:ea typeface="Noto Sans JP" panose="020B0600070205080204" charset="-128"/>
                        </a:rPr>
                        <a:t>ナタネ生産技術開発と生産支援</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dirty="0">
                          <a:solidFill>
                            <a:srgbClr val="004692"/>
                          </a:solidFill>
                          <a:effectLst/>
                          <a:latin typeface="Noto Sans JP" panose="020B0600070205080204" charset="-128"/>
                          <a:ea typeface="Noto Sans JP" panose="020B0600070205080204" charset="-128"/>
                        </a:rPr>
                        <a:t>MOFALI, </a:t>
                      </a:r>
                      <a:r>
                        <a:rPr lang="ja-JP" sz="1400" kern="100" dirty="0">
                          <a:solidFill>
                            <a:srgbClr val="004692"/>
                          </a:solidFill>
                          <a:effectLst/>
                          <a:latin typeface="Noto Sans JP" panose="020B0600070205080204" charset="-128"/>
                          <a:ea typeface="Noto Sans JP" panose="020B0600070205080204" charset="-128"/>
                        </a:rPr>
                        <a:t>農業政策実施調整局</a:t>
                      </a:r>
                      <a:r>
                        <a:rPr lang="en-US" sz="1400" kern="100" dirty="0">
                          <a:solidFill>
                            <a:srgbClr val="004692"/>
                          </a:solidFill>
                          <a:effectLst/>
                          <a:latin typeface="Noto Sans JP" panose="020B0600070205080204" charset="-128"/>
                          <a:ea typeface="Noto Sans JP" panose="020B0600070205080204" charset="-128"/>
                        </a:rPr>
                        <a:t>, </a:t>
                      </a:r>
                      <a:r>
                        <a:rPr lang="en-US" sz="1400" dirty="0">
                          <a:solidFill>
                            <a:srgbClr val="004692"/>
                          </a:solidFill>
                          <a:effectLst/>
                          <a:latin typeface="Noto Sans JP" panose="020B0600070205080204" charset="-128"/>
                          <a:ea typeface="Noto Sans JP" panose="020B0600070205080204" charset="-128"/>
                        </a:rPr>
                        <a:t>Univ.</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単位収量</a:t>
                      </a: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0.6 ton/ha</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1.0 ton/ha</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3625994247"/>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3-3. </a:t>
                      </a:r>
                      <a:r>
                        <a:rPr lang="ja-JP" sz="1400" kern="100">
                          <a:solidFill>
                            <a:srgbClr val="004692"/>
                          </a:solidFill>
                          <a:effectLst/>
                          <a:latin typeface="Noto Sans JP" panose="020B0600070205080204" charset="-128"/>
                          <a:ea typeface="Noto Sans JP" panose="020B0600070205080204" charset="-128"/>
                        </a:rPr>
                        <a:t>ナタネの取引条件の改善</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作付け面積</a:t>
                      </a: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17,000 ha</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50,000 ha</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1705188162"/>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3-4. </a:t>
                      </a:r>
                      <a:r>
                        <a:rPr lang="ja-JP" sz="1400" kern="100" dirty="0">
                          <a:solidFill>
                            <a:srgbClr val="004692"/>
                          </a:solidFill>
                          <a:effectLst/>
                          <a:latin typeface="Noto Sans JP" panose="020B0600070205080204" charset="-128"/>
                          <a:ea typeface="Noto Sans JP" panose="020B0600070205080204" charset="-128"/>
                        </a:rPr>
                        <a:t>ナタネ油の消費拡大に向けた啓蒙</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農業政策実施調整局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ナタネ油の比率</a:t>
                      </a: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10 %</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a:solidFill>
                            <a:srgbClr val="004692"/>
                          </a:solidFill>
                          <a:effectLst/>
                          <a:latin typeface="Noto Sans JP" panose="020B0600070205080204" charset="-128"/>
                          <a:ea typeface="Noto Sans JP" panose="020B0600070205080204" charset="-128"/>
                        </a:rPr>
                        <a:t>50 %</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3321396600"/>
                  </a:ext>
                </a:extLst>
              </a:tr>
              <a:tr h="230301">
                <a:tc gridSpan="5">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4. </a:t>
                      </a:r>
                      <a:r>
                        <a:rPr lang="ja-JP" sz="1400" kern="100">
                          <a:solidFill>
                            <a:srgbClr val="004692"/>
                          </a:solidFill>
                          <a:effectLst/>
                          <a:latin typeface="Noto Sans JP" panose="020B0600070205080204" charset="-128"/>
                          <a:ea typeface="Noto Sans JP" panose="020B0600070205080204" charset="-128"/>
                        </a:rPr>
                        <a:t>食肉・乳製品サプライチェーン強化プログラム</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83439235"/>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4-1. </a:t>
                      </a:r>
                      <a:r>
                        <a:rPr lang="ja-JP" sz="1400" kern="100" dirty="0">
                          <a:solidFill>
                            <a:srgbClr val="004692"/>
                          </a:solidFill>
                          <a:effectLst/>
                          <a:latin typeface="Noto Sans JP" panose="020B0600070205080204" charset="-128"/>
                          <a:ea typeface="Noto Sans JP" panose="020B0600070205080204" charset="-128"/>
                        </a:rPr>
                        <a:t>家畜品種改良のための体制構築</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MOFALI, </a:t>
                      </a:r>
                      <a:r>
                        <a:rPr lang="ja-JP" sz="1400" kern="100" dirty="0">
                          <a:solidFill>
                            <a:srgbClr val="004692"/>
                          </a:solidFill>
                          <a:effectLst/>
                          <a:latin typeface="Noto Sans JP" panose="020B0600070205080204" charset="-128"/>
                          <a:ea typeface="Noto Sans JP" panose="020B0600070205080204" charset="-128"/>
                        </a:rPr>
                        <a:t>畜産業政策実施調整局</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体制整備されたアイマグ数</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5</a:t>
                      </a:r>
                      <a:r>
                        <a:rPr lang="ja-JP" sz="1400" kern="100">
                          <a:solidFill>
                            <a:srgbClr val="004692"/>
                          </a:solidFill>
                          <a:effectLst/>
                          <a:latin typeface="Noto Sans JP" panose="020B0600070205080204" charset="-128"/>
                          <a:ea typeface="Noto Sans JP" panose="020B0600070205080204" charset="-128"/>
                        </a:rPr>
                        <a:t>アイマグ</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22</a:t>
                      </a:r>
                      <a:r>
                        <a:rPr lang="ja-JP" sz="1400" kern="100">
                          <a:solidFill>
                            <a:srgbClr val="004692"/>
                          </a:solidFill>
                          <a:effectLst/>
                          <a:latin typeface="Noto Sans JP" panose="020B0600070205080204" charset="-128"/>
                          <a:ea typeface="Noto Sans JP" panose="020B0600070205080204" charset="-128"/>
                        </a:rPr>
                        <a:t>アイマグ</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1735111874"/>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4-2. </a:t>
                      </a:r>
                      <a:r>
                        <a:rPr lang="ja-JP" sz="1400" kern="100">
                          <a:solidFill>
                            <a:srgbClr val="004692"/>
                          </a:solidFill>
                          <a:effectLst/>
                          <a:latin typeface="Noto Sans JP" panose="020B0600070205080204" charset="-128"/>
                          <a:ea typeface="Noto Sans JP" panose="020B0600070205080204" charset="-128"/>
                        </a:rPr>
                        <a:t>若齢肥育（ラム肉含む）の導入促進</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畜産業政策実施調整局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羊肉の輸出量</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500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50,000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3046973523"/>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4-3. </a:t>
                      </a:r>
                      <a:r>
                        <a:rPr lang="ja-JP" sz="1400" kern="100">
                          <a:solidFill>
                            <a:srgbClr val="004692"/>
                          </a:solidFill>
                          <a:effectLst/>
                          <a:latin typeface="Noto Sans JP" panose="020B0600070205080204" charset="-128"/>
                          <a:ea typeface="Noto Sans JP" panose="020B0600070205080204" charset="-128"/>
                        </a:rPr>
                        <a:t>市場ニーズに合致した食肉の新格付け規格の導入と付加価値化促進</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畜産業政策実施調整局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改善された格付けの有無</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無し</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dirty="0">
                          <a:solidFill>
                            <a:srgbClr val="004692"/>
                          </a:solidFill>
                          <a:effectLst/>
                          <a:latin typeface="Noto Sans JP" panose="020B0600070205080204" charset="-128"/>
                          <a:ea typeface="Noto Sans JP" panose="020B0600070205080204" charset="-128"/>
                        </a:rPr>
                        <a:t>有り</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1032765055"/>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4-4. </a:t>
                      </a:r>
                      <a:r>
                        <a:rPr lang="ja-JP" sz="1400" kern="100">
                          <a:solidFill>
                            <a:srgbClr val="004692"/>
                          </a:solidFill>
                          <a:effectLst/>
                          <a:latin typeface="Noto Sans JP" panose="020B0600070205080204" charset="-128"/>
                          <a:ea typeface="Noto Sans JP" panose="020B0600070205080204" charset="-128"/>
                        </a:rPr>
                        <a:t>屠畜場整備</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畜産業政策実施調整局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dirty="0">
                          <a:solidFill>
                            <a:srgbClr val="004692"/>
                          </a:solidFill>
                          <a:effectLst/>
                          <a:latin typeface="Noto Sans JP" panose="020B0600070205080204" charset="-128"/>
                          <a:ea typeface="Noto Sans JP" panose="020B0600070205080204" charset="-128"/>
                        </a:rPr>
                        <a:t>整備された屠畜場の割合</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10%</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50%</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923841518"/>
                  </a:ext>
                </a:extLst>
              </a:tr>
              <a:tr h="460602">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4-5. </a:t>
                      </a:r>
                      <a:r>
                        <a:rPr lang="ja-JP" sz="1400" kern="100">
                          <a:solidFill>
                            <a:srgbClr val="004692"/>
                          </a:solidFill>
                          <a:effectLst/>
                          <a:latin typeface="Noto Sans JP" panose="020B0600070205080204" charset="-128"/>
                          <a:ea typeface="Noto Sans JP" panose="020B0600070205080204" charset="-128"/>
                        </a:rPr>
                        <a:t>畜産物及びその副産物を使ったペットフード産業確立</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畜産業政策実施調整局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ペットフード輸出量</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106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150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2326594971"/>
                  </a:ext>
                </a:extLst>
              </a:tr>
              <a:tr h="230301">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4-6. </a:t>
                      </a:r>
                      <a:r>
                        <a:rPr lang="ja-JP" sz="1400" kern="100">
                          <a:solidFill>
                            <a:srgbClr val="004692"/>
                          </a:solidFill>
                          <a:effectLst/>
                          <a:latin typeface="Noto Sans JP" panose="020B0600070205080204" charset="-128"/>
                          <a:ea typeface="Noto Sans JP" panose="020B0600070205080204" charset="-128"/>
                        </a:rPr>
                        <a:t>集乳体制強化による正規集乳量増産</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畜産業政策実施調整局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kern="100">
                          <a:solidFill>
                            <a:srgbClr val="004692"/>
                          </a:solidFill>
                          <a:effectLst/>
                          <a:latin typeface="Noto Sans JP" panose="020B0600070205080204" charset="-128"/>
                          <a:ea typeface="Noto Sans JP" panose="020B0600070205080204" charset="-128"/>
                        </a:rPr>
                        <a:t>正規集乳量</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40,000ton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60,000ton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1526590681"/>
                  </a:ext>
                </a:extLst>
              </a:tr>
              <a:tr h="230301">
                <a:tc gridSpan="5">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5. </a:t>
                      </a:r>
                      <a:r>
                        <a:rPr lang="ja-JP" sz="1400" kern="100">
                          <a:solidFill>
                            <a:srgbClr val="004692"/>
                          </a:solidFill>
                          <a:effectLst/>
                          <a:latin typeface="Noto Sans JP" panose="020B0600070205080204" charset="-128"/>
                          <a:ea typeface="Noto Sans JP" panose="020B0600070205080204" charset="-128"/>
                        </a:rPr>
                        <a:t>食肉・乳製品サプライチェーン強化プログラム</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82651387"/>
                  </a:ext>
                </a:extLst>
              </a:tr>
              <a:tr h="503252">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5-2. </a:t>
                      </a:r>
                      <a:r>
                        <a:rPr lang="ja-JP" sz="1400" kern="100">
                          <a:solidFill>
                            <a:srgbClr val="004692"/>
                          </a:solidFill>
                          <a:effectLst/>
                          <a:latin typeface="Noto Sans JP" panose="020B0600070205080204" charset="-128"/>
                          <a:ea typeface="Noto Sans JP" panose="020B0600070205080204" charset="-128"/>
                        </a:rPr>
                        <a:t>牧畜組合を基点とする原毛・原皮のサプライチェーン強化</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軽工業政策実施調整局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牧畜組合からの原毛・原皮供給量</a:t>
                      </a:r>
                    </a:p>
                  </a:txBody>
                  <a:tcPr marL="22917" marR="22917" marT="0" marB="0" anchor="ctr"/>
                </a:tc>
                <a:tc>
                  <a:txBody>
                    <a:bodyPr/>
                    <a:lstStyle/>
                    <a:p>
                      <a:pPr algn="l">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ウール：</a:t>
                      </a:r>
                      <a:r>
                        <a:rPr lang="en-US" sz="1400" dirty="0">
                          <a:solidFill>
                            <a:srgbClr val="004692"/>
                          </a:solidFill>
                          <a:effectLst/>
                          <a:latin typeface="Noto Sans JP" panose="020B0600070205080204" charset="-128"/>
                          <a:ea typeface="Noto Sans JP" panose="020B0600070205080204" charset="-128"/>
                        </a:rPr>
                        <a:t>50 ton</a:t>
                      </a:r>
                      <a:endParaRPr lang="ja-JP" sz="1400" dirty="0">
                        <a:solidFill>
                          <a:srgbClr val="004692"/>
                        </a:solidFill>
                        <a:effectLst/>
                        <a:latin typeface="Noto Sans JP" panose="020B0600070205080204" charset="-128"/>
                        <a:ea typeface="Noto Sans JP" panose="020B0600070205080204" charset="-128"/>
                      </a:endParaRPr>
                    </a:p>
                    <a:p>
                      <a:pPr algn="l">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原皮：</a:t>
                      </a:r>
                      <a:r>
                        <a:rPr lang="en-US" sz="1400" dirty="0">
                          <a:solidFill>
                            <a:srgbClr val="004692"/>
                          </a:solidFill>
                          <a:effectLst/>
                          <a:latin typeface="Noto Sans JP" panose="020B0600070205080204" charset="-128"/>
                          <a:ea typeface="Noto Sans JP" panose="020B0600070205080204" charset="-128"/>
                        </a:rPr>
                        <a:t>3,000</a:t>
                      </a:r>
                      <a:r>
                        <a:rPr lang="ja-JP" sz="1400" dirty="0">
                          <a:solidFill>
                            <a:srgbClr val="004692"/>
                          </a:solidFill>
                          <a:effectLst/>
                          <a:latin typeface="Noto Sans JP" panose="020B0600070205080204" charset="-128"/>
                          <a:ea typeface="Noto Sans JP" panose="020B0600070205080204" charset="-128"/>
                        </a:rPr>
                        <a:t>枚</a:t>
                      </a: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ウール：</a:t>
                      </a:r>
                      <a:r>
                        <a:rPr lang="en-US" sz="1400">
                          <a:solidFill>
                            <a:srgbClr val="004692"/>
                          </a:solidFill>
                          <a:effectLst/>
                          <a:latin typeface="Noto Sans JP" panose="020B0600070205080204" charset="-128"/>
                          <a:ea typeface="Noto Sans JP" panose="020B0600070205080204" charset="-128"/>
                        </a:rPr>
                        <a:t>9600ton</a:t>
                      </a:r>
                      <a:endParaRPr lang="ja-JP" sz="1400">
                        <a:solidFill>
                          <a:srgbClr val="004692"/>
                        </a:solidFill>
                        <a:effectLst/>
                        <a:latin typeface="Noto Sans JP" panose="020B0600070205080204" charset="-128"/>
                        <a:ea typeface="Noto Sans JP" panose="020B0600070205080204" charset="-128"/>
                      </a:endParaRPr>
                    </a:p>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原皮：</a:t>
                      </a:r>
                      <a:r>
                        <a:rPr lang="en-US" sz="1400">
                          <a:solidFill>
                            <a:srgbClr val="004692"/>
                          </a:solidFill>
                          <a:effectLst/>
                          <a:latin typeface="Noto Sans JP" panose="020B0600070205080204" charset="-128"/>
                          <a:ea typeface="Noto Sans JP" panose="020B0600070205080204" charset="-128"/>
                        </a:rPr>
                        <a:t>1.000,000</a:t>
                      </a:r>
                      <a:r>
                        <a:rPr lang="ja-JP" sz="1400">
                          <a:solidFill>
                            <a:srgbClr val="004692"/>
                          </a:solidFill>
                          <a:effectLst/>
                          <a:latin typeface="Noto Sans JP" panose="020B0600070205080204" charset="-128"/>
                          <a:ea typeface="Noto Sans JP" panose="020B0600070205080204" charset="-128"/>
                        </a:rPr>
                        <a:t>枚</a:t>
                      </a:r>
                    </a:p>
                  </a:txBody>
                  <a:tcPr marL="22917" marR="22917" marT="0" marB="0" anchor="ctr"/>
                </a:tc>
                <a:extLst>
                  <a:ext uri="{0D108BD9-81ED-4DB2-BD59-A6C34878D82A}">
                    <a16:rowId xmlns:a16="http://schemas.microsoft.com/office/drawing/2014/main" val="2069019757"/>
                  </a:ext>
                </a:extLst>
              </a:tr>
              <a:tr h="690905">
                <a:tc>
                  <a:txBody>
                    <a:bodyPr/>
                    <a:lstStyle/>
                    <a:p>
                      <a:pPr marL="342900" lvl="0" indent="-342900" algn="just">
                        <a:spcBef>
                          <a:spcPts val="120"/>
                        </a:spcBef>
                        <a:spcAft>
                          <a:spcPts val="120"/>
                        </a:spcAft>
                        <a:buFont typeface="Wingdings" panose="05000000000000000000" pitchFamily="2" charset="2"/>
                        <a:buChar char=""/>
                      </a:pPr>
                      <a:r>
                        <a:rPr lang="en-US" sz="1400" kern="100">
                          <a:solidFill>
                            <a:srgbClr val="004692"/>
                          </a:solidFill>
                          <a:effectLst/>
                          <a:latin typeface="Noto Sans JP" panose="020B0600070205080204" charset="-128"/>
                          <a:ea typeface="Noto Sans JP" panose="020B0600070205080204" charset="-128"/>
                        </a:rPr>
                        <a:t>5-3. </a:t>
                      </a:r>
                      <a:r>
                        <a:rPr lang="ja-JP" sz="1400" kern="100">
                          <a:solidFill>
                            <a:srgbClr val="004692"/>
                          </a:solidFill>
                          <a:effectLst/>
                          <a:latin typeface="Noto Sans JP" panose="020B0600070205080204" charset="-128"/>
                          <a:ea typeface="Noto Sans JP" panose="020B0600070205080204" charset="-128"/>
                        </a:rPr>
                        <a:t>持続的な繊維・皮革の生産体制構築計画</a:t>
                      </a:r>
                      <a:endParaRPr lang="ja-JP" sz="14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a:solidFill>
                            <a:srgbClr val="004692"/>
                          </a:solidFill>
                          <a:effectLst/>
                          <a:latin typeface="Noto Sans JP" panose="020B0600070205080204" charset="-128"/>
                          <a:ea typeface="Noto Sans JP" panose="020B0600070205080204" charset="-128"/>
                        </a:rPr>
                        <a:t>MOFALI, </a:t>
                      </a:r>
                      <a:r>
                        <a:rPr lang="ja-JP" sz="1400" kern="100">
                          <a:solidFill>
                            <a:srgbClr val="004692"/>
                          </a:solidFill>
                          <a:effectLst/>
                          <a:latin typeface="Noto Sans JP" panose="020B0600070205080204" charset="-128"/>
                          <a:ea typeface="Noto Sans JP" panose="020B0600070205080204" charset="-128"/>
                        </a:rPr>
                        <a:t>軽工業政策実施調整局</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規格に合致した繊維企業数、環境配慮型精算を行う皮革企業数</a:t>
                      </a: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繊維企業：</a:t>
                      </a:r>
                      <a:r>
                        <a:rPr lang="en-US" sz="1400">
                          <a:solidFill>
                            <a:srgbClr val="004692"/>
                          </a:solidFill>
                          <a:effectLst/>
                          <a:latin typeface="Noto Sans JP" panose="020B0600070205080204" charset="-128"/>
                          <a:ea typeface="Noto Sans JP" panose="020B0600070205080204" charset="-128"/>
                        </a:rPr>
                        <a:t>21</a:t>
                      </a:r>
                      <a:r>
                        <a:rPr lang="ja-JP" sz="1400">
                          <a:solidFill>
                            <a:srgbClr val="004692"/>
                          </a:solidFill>
                          <a:effectLst/>
                          <a:latin typeface="Noto Sans JP" panose="020B0600070205080204" charset="-128"/>
                          <a:ea typeface="Noto Sans JP" panose="020B0600070205080204" charset="-128"/>
                        </a:rPr>
                        <a:t>社</a:t>
                      </a:r>
                    </a:p>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皮革企業：</a:t>
                      </a:r>
                      <a:r>
                        <a:rPr lang="en-US" sz="1400">
                          <a:solidFill>
                            <a:srgbClr val="004692"/>
                          </a:solidFill>
                          <a:effectLst/>
                          <a:latin typeface="Noto Sans JP" panose="020B0600070205080204" charset="-128"/>
                          <a:ea typeface="Noto Sans JP" panose="020B0600070205080204" charset="-128"/>
                        </a:rPr>
                        <a:t>17</a:t>
                      </a:r>
                      <a:r>
                        <a:rPr lang="ja-JP" sz="1400">
                          <a:solidFill>
                            <a:srgbClr val="004692"/>
                          </a:solidFill>
                          <a:effectLst/>
                          <a:latin typeface="Noto Sans JP" panose="020B0600070205080204" charset="-128"/>
                          <a:ea typeface="Noto Sans JP" panose="020B0600070205080204" charset="-128"/>
                        </a:rPr>
                        <a:t>社</a:t>
                      </a:r>
                    </a:p>
                  </a:txBody>
                  <a:tcPr marL="22917" marR="22917" marT="0" marB="0" anchor="ctr"/>
                </a:tc>
                <a:tc>
                  <a:txBody>
                    <a:bodyPr/>
                    <a:lstStyle/>
                    <a:p>
                      <a:pPr algn="l">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繊維企業：</a:t>
                      </a:r>
                      <a:r>
                        <a:rPr lang="en-US" sz="1400" dirty="0">
                          <a:solidFill>
                            <a:srgbClr val="004692"/>
                          </a:solidFill>
                          <a:effectLst/>
                          <a:latin typeface="Noto Sans JP" panose="020B0600070205080204" charset="-128"/>
                          <a:ea typeface="Noto Sans JP" panose="020B0600070205080204" charset="-128"/>
                        </a:rPr>
                        <a:t>43</a:t>
                      </a:r>
                      <a:r>
                        <a:rPr lang="ja-JP" sz="1400" dirty="0">
                          <a:solidFill>
                            <a:srgbClr val="004692"/>
                          </a:solidFill>
                          <a:effectLst/>
                          <a:latin typeface="Noto Sans JP" panose="020B0600070205080204" charset="-128"/>
                          <a:ea typeface="Noto Sans JP" panose="020B0600070205080204" charset="-128"/>
                        </a:rPr>
                        <a:t>社</a:t>
                      </a:r>
                    </a:p>
                    <a:p>
                      <a:pPr algn="l">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皮革企業：</a:t>
                      </a:r>
                      <a:r>
                        <a:rPr lang="en-US" sz="1400" dirty="0">
                          <a:solidFill>
                            <a:srgbClr val="004692"/>
                          </a:solidFill>
                          <a:effectLst/>
                          <a:latin typeface="Noto Sans JP" panose="020B0600070205080204" charset="-128"/>
                          <a:ea typeface="Noto Sans JP" panose="020B0600070205080204" charset="-128"/>
                        </a:rPr>
                        <a:t>44</a:t>
                      </a:r>
                      <a:r>
                        <a:rPr lang="ja-JP" sz="1400" dirty="0">
                          <a:solidFill>
                            <a:srgbClr val="004692"/>
                          </a:solidFill>
                          <a:effectLst/>
                          <a:latin typeface="Noto Sans JP" panose="020B0600070205080204" charset="-128"/>
                          <a:ea typeface="Noto Sans JP" panose="020B0600070205080204" charset="-128"/>
                        </a:rPr>
                        <a:t>社</a:t>
                      </a:r>
                    </a:p>
                  </a:txBody>
                  <a:tcPr marL="22917" marR="22917" marT="0" marB="0" anchor="ctr"/>
                </a:tc>
                <a:extLst>
                  <a:ext uri="{0D108BD9-81ED-4DB2-BD59-A6C34878D82A}">
                    <a16:rowId xmlns:a16="http://schemas.microsoft.com/office/drawing/2014/main" val="3488493761"/>
                  </a:ext>
                </a:extLst>
              </a:tr>
              <a:tr h="690905">
                <a:tc>
                  <a:txBody>
                    <a:bodyPr/>
                    <a:lstStyle/>
                    <a:p>
                      <a:pPr marL="342900" lvl="0" indent="-342900" algn="just">
                        <a:spcBef>
                          <a:spcPts val="120"/>
                        </a:spcBef>
                        <a:spcAft>
                          <a:spcPts val="120"/>
                        </a:spcAft>
                        <a:buFont typeface="Wingdings" panose="05000000000000000000" pitchFamily="2" charset="2"/>
                        <a:buChar char=""/>
                      </a:pPr>
                      <a:r>
                        <a:rPr lang="en-US" sz="1400" kern="100" dirty="0">
                          <a:solidFill>
                            <a:srgbClr val="004692"/>
                          </a:solidFill>
                          <a:effectLst/>
                          <a:latin typeface="Noto Sans JP" panose="020B0600070205080204" charset="-128"/>
                          <a:ea typeface="Noto Sans JP" panose="020B0600070205080204" charset="-128"/>
                        </a:rPr>
                        <a:t>5-4. </a:t>
                      </a:r>
                      <a:r>
                        <a:rPr lang="ja-JP" sz="1400" kern="100" dirty="0">
                          <a:solidFill>
                            <a:srgbClr val="004692"/>
                          </a:solidFill>
                          <a:effectLst/>
                          <a:latin typeface="Noto Sans JP" panose="020B0600070205080204" charset="-128"/>
                          <a:ea typeface="Noto Sans JP" panose="020B0600070205080204" charset="-128"/>
                        </a:rPr>
                        <a:t>繊維分野の産業クラスター形成計画</a:t>
                      </a:r>
                      <a:endParaRPr lang="ja-JP" sz="14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2917" marR="22917" marT="0" marB="0" anchor="ctr"/>
                </a:tc>
                <a:tc>
                  <a:txBody>
                    <a:bodyPr/>
                    <a:lstStyle/>
                    <a:p>
                      <a:pPr algn="l">
                        <a:spcBef>
                          <a:spcPts val="120"/>
                        </a:spcBef>
                        <a:spcAft>
                          <a:spcPts val="120"/>
                        </a:spcAft>
                      </a:pPr>
                      <a:r>
                        <a:rPr lang="en-US" sz="1400" kern="100" dirty="0">
                          <a:solidFill>
                            <a:srgbClr val="004692"/>
                          </a:solidFill>
                          <a:effectLst/>
                          <a:latin typeface="Noto Sans JP" panose="020B0600070205080204" charset="-128"/>
                          <a:ea typeface="Noto Sans JP" panose="020B0600070205080204" charset="-128"/>
                        </a:rPr>
                        <a:t>MOFALI, </a:t>
                      </a:r>
                      <a:r>
                        <a:rPr lang="ja-JP" sz="1400" kern="100" dirty="0">
                          <a:solidFill>
                            <a:srgbClr val="004692"/>
                          </a:solidFill>
                          <a:effectLst/>
                          <a:latin typeface="Noto Sans JP" panose="020B0600070205080204" charset="-128"/>
                          <a:ea typeface="Noto Sans JP" panose="020B0600070205080204" charset="-128"/>
                        </a:rPr>
                        <a:t>軽工業政策実施調整局</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毛糸（</a:t>
                      </a:r>
                      <a:r>
                        <a:rPr lang="en-US" sz="1400">
                          <a:solidFill>
                            <a:srgbClr val="004692"/>
                          </a:solidFill>
                          <a:effectLst/>
                          <a:latin typeface="Noto Sans JP" panose="020B0600070205080204" charset="-128"/>
                          <a:ea typeface="Noto Sans JP" panose="020B0600070205080204" charset="-128"/>
                        </a:rPr>
                        <a:t>HS5109</a:t>
                      </a:r>
                      <a:r>
                        <a:rPr lang="ja-JP" sz="1400">
                          <a:solidFill>
                            <a:srgbClr val="004692"/>
                          </a:solidFill>
                          <a:effectLst/>
                          <a:latin typeface="Noto Sans JP" panose="020B0600070205080204" charset="-128"/>
                          <a:ea typeface="Noto Sans JP" panose="020B0600070205080204" charset="-128"/>
                        </a:rPr>
                        <a:t>）輸出量</a:t>
                      </a:r>
                      <a:r>
                        <a:rPr lang="en-US" sz="1400">
                          <a:solidFill>
                            <a:srgbClr val="004692"/>
                          </a:solidFill>
                          <a:effectLst/>
                          <a:latin typeface="Noto Sans JP" panose="020B0600070205080204" charset="-128"/>
                          <a:ea typeface="Noto Sans JP" panose="020B0600070205080204" charset="-128"/>
                        </a:rPr>
                        <a:t>, </a:t>
                      </a:r>
                      <a:r>
                        <a:rPr lang="ja-JP" sz="1400">
                          <a:solidFill>
                            <a:srgbClr val="004692"/>
                          </a:solidFill>
                          <a:effectLst/>
                          <a:latin typeface="Noto Sans JP" panose="020B0600070205080204" charset="-128"/>
                          <a:ea typeface="Noto Sans JP" panose="020B0600070205080204" charset="-128"/>
                        </a:rPr>
                        <a:t>衣料品及び衣料品付属品</a:t>
                      </a:r>
                      <a:r>
                        <a:rPr lang="en-US" sz="1400">
                          <a:solidFill>
                            <a:srgbClr val="004692"/>
                          </a:solidFill>
                          <a:effectLst/>
                          <a:latin typeface="Noto Sans JP" panose="020B0600070205080204" charset="-128"/>
                          <a:ea typeface="Noto Sans JP" panose="020B0600070205080204" charset="-128"/>
                        </a:rPr>
                        <a:t>(HS61)</a:t>
                      </a:r>
                      <a:r>
                        <a:rPr lang="ja-JP" sz="1400">
                          <a:solidFill>
                            <a:srgbClr val="004692"/>
                          </a:solidFill>
                          <a:effectLst/>
                          <a:latin typeface="Noto Sans JP" panose="020B0600070205080204" charset="-128"/>
                          <a:ea typeface="Noto Sans JP" panose="020B0600070205080204" charset="-128"/>
                        </a:rPr>
                        <a:t>の輸出量</a:t>
                      </a:r>
                    </a:p>
                  </a:txBody>
                  <a:tcPr marL="22917" marR="22917" marT="0" marB="0" anchor="ctr"/>
                </a:tc>
                <a:tc>
                  <a:txBody>
                    <a:bodyPr/>
                    <a:lstStyle/>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毛糸：</a:t>
                      </a:r>
                      <a:r>
                        <a:rPr lang="fr-CA" sz="1400">
                          <a:solidFill>
                            <a:srgbClr val="004692"/>
                          </a:solidFill>
                          <a:effectLst/>
                          <a:latin typeface="Noto Sans JP" panose="020B0600070205080204" charset="-128"/>
                          <a:ea typeface="Noto Sans JP" panose="020B0600070205080204" charset="-128"/>
                        </a:rPr>
                        <a:t>7.8 ton</a:t>
                      </a:r>
                      <a:endParaRPr lang="ja-JP" sz="1400">
                        <a:solidFill>
                          <a:srgbClr val="004692"/>
                        </a:solidFill>
                        <a:effectLst/>
                        <a:latin typeface="Noto Sans JP" panose="020B0600070205080204" charset="-128"/>
                        <a:ea typeface="Noto Sans JP" panose="020B0600070205080204" charset="-128"/>
                      </a:endParaRPr>
                    </a:p>
                    <a:p>
                      <a:pPr algn="l">
                        <a:spcBef>
                          <a:spcPts val="120"/>
                        </a:spcBef>
                        <a:spcAft>
                          <a:spcPts val="120"/>
                        </a:spcAft>
                      </a:pPr>
                      <a:r>
                        <a:rPr lang="ja-JP" sz="1400">
                          <a:solidFill>
                            <a:srgbClr val="004692"/>
                          </a:solidFill>
                          <a:effectLst/>
                          <a:latin typeface="Noto Sans JP" panose="020B0600070205080204" charset="-128"/>
                          <a:ea typeface="Noto Sans JP" panose="020B0600070205080204" charset="-128"/>
                        </a:rPr>
                        <a:t>衣料品：</a:t>
                      </a:r>
                      <a:r>
                        <a:rPr lang="fr-CA" sz="1400">
                          <a:solidFill>
                            <a:srgbClr val="004692"/>
                          </a:solidFill>
                          <a:effectLst/>
                          <a:latin typeface="Noto Sans JP" panose="020B0600070205080204" charset="-128"/>
                          <a:ea typeface="Noto Sans JP" panose="020B0600070205080204" charset="-128"/>
                        </a:rPr>
                        <a:t>558 ton</a:t>
                      </a:r>
                      <a:endParaRPr lang="ja-JP" sz="1400">
                        <a:solidFill>
                          <a:srgbClr val="004692"/>
                        </a:solidFill>
                        <a:effectLst/>
                        <a:latin typeface="Noto Sans JP" panose="020B0600070205080204" charset="-128"/>
                        <a:ea typeface="Noto Sans JP" panose="020B0600070205080204" charset="-128"/>
                      </a:endParaRPr>
                    </a:p>
                  </a:txBody>
                  <a:tcPr marL="22917" marR="22917" marT="0" marB="0" anchor="ctr"/>
                </a:tc>
                <a:tc>
                  <a:txBody>
                    <a:bodyPr/>
                    <a:lstStyle/>
                    <a:p>
                      <a:pPr algn="l">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毛糸：</a:t>
                      </a:r>
                      <a:r>
                        <a:rPr lang="fr-CA" sz="1400" dirty="0">
                          <a:solidFill>
                            <a:srgbClr val="004692"/>
                          </a:solidFill>
                          <a:effectLst/>
                          <a:latin typeface="Noto Sans JP" panose="020B0600070205080204" charset="-128"/>
                          <a:ea typeface="Noto Sans JP" panose="020B0600070205080204" charset="-128"/>
                        </a:rPr>
                        <a:t>20.2 ton</a:t>
                      </a:r>
                      <a:endParaRPr lang="ja-JP" sz="1400" dirty="0">
                        <a:solidFill>
                          <a:srgbClr val="004692"/>
                        </a:solidFill>
                        <a:effectLst/>
                        <a:latin typeface="Noto Sans JP" panose="020B0600070205080204" charset="-128"/>
                        <a:ea typeface="Noto Sans JP" panose="020B0600070205080204" charset="-128"/>
                      </a:endParaRPr>
                    </a:p>
                    <a:p>
                      <a:pPr algn="l">
                        <a:spcBef>
                          <a:spcPts val="120"/>
                        </a:spcBef>
                        <a:spcAft>
                          <a:spcPts val="120"/>
                        </a:spcAft>
                      </a:pPr>
                      <a:r>
                        <a:rPr lang="ja-JP" sz="1400" dirty="0">
                          <a:solidFill>
                            <a:srgbClr val="004692"/>
                          </a:solidFill>
                          <a:effectLst/>
                          <a:latin typeface="Noto Sans JP" panose="020B0600070205080204" charset="-128"/>
                          <a:ea typeface="Noto Sans JP" panose="020B0600070205080204" charset="-128"/>
                        </a:rPr>
                        <a:t>衣料品：</a:t>
                      </a:r>
                      <a:r>
                        <a:rPr lang="fr-CA" sz="1400" dirty="0">
                          <a:solidFill>
                            <a:srgbClr val="004692"/>
                          </a:solidFill>
                          <a:effectLst/>
                          <a:latin typeface="Noto Sans JP" panose="020B0600070205080204" charset="-128"/>
                          <a:ea typeface="Noto Sans JP" panose="020B0600070205080204" charset="-128"/>
                        </a:rPr>
                        <a:t>908 ton</a:t>
                      </a:r>
                      <a:endParaRPr lang="ja-JP" sz="1400" dirty="0">
                        <a:solidFill>
                          <a:srgbClr val="004692"/>
                        </a:solidFill>
                        <a:effectLst/>
                        <a:latin typeface="Noto Sans JP" panose="020B0600070205080204" charset="-128"/>
                        <a:ea typeface="Noto Sans JP" panose="020B0600070205080204" charset="-128"/>
                      </a:endParaRPr>
                    </a:p>
                  </a:txBody>
                  <a:tcPr marL="22917" marR="22917" marT="0" marB="0" anchor="ctr"/>
                </a:tc>
                <a:extLst>
                  <a:ext uri="{0D108BD9-81ED-4DB2-BD59-A6C34878D82A}">
                    <a16:rowId xmlns:a16="http://schemas.microsoft.com/office/drawing/2014/main" val="3549760591"/>
                  </a:ext>
                </a:extLst>
              </a:tr>
            </a:tbl>
          </a:graphicData>
        </a:graphic>
      </p:graphicFrame>
    </p:spTree>
    <p:extLst>
      <p:ext uri="{BB962C8B-B14F-4D97-AF65-F5344CB8AC3E}">
        <p14:creationId xmlns:p14="http://schemas.microsoft.com/office/powerpoint/2010/main" val="1697385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669283729"/>
              </p:ext>
            </p:extLst>
          </p:nvPr>
        </p:nvGraphicFramePr>
        <p:xfrm>
          <a:off x="1683657" y="195926"/>
          <a:ext cx="14848113" cy="9751517"/>
        </p:xfrm>
        <a:graphic>
          <a:graphicData uri="http://schemas.openxmlformats.org/drawingml/2006/table">
            <a:tbl>
              <a:tblPr firstRow="1" firstCol="1" bandRow="1"/>
              <a:tblGrid>
                <a:gridCol w="4791901">
                  <a:extLst>
                    <a:ext uri="{9D8B030D-6E8A-4147-A177-3AD203B41FA5}">
                      <a16:colId xmlns:a16="http://schemas.microsoft.com/office/drawing/2014/main" val="1455792735"/>
                    </a:ext>
                  </a:extLst>
                </a:gridCol>
                <a:gridCol w="3427850">
                  <a:extLst>
                    <a:ext uri="{9D8B030D-6E8A-4147-A177-3AD203B41FA5}">
                      <a16:colId xmlns:a16="http://schemas.microsoft.com/office/drawing/2014/main" val="2814861381"/>
                    </a:ext>
                  </a:extLst>
                </a:gridCol>
                <a:gridCol w="2057355">
                  <a:extLst>
                    <a:ext uri="{9D8B030D-6E8A-4147-A177-3AD203B41FA5}">
                      <a16:colId xmlns:a16="http://schemas.microsoft.com/office/drawing/2014/main" val="1379135610"/>
                    </a:ext>
                  </a:extLst>
                </a:gridCol>
                <a:gridCol w="2057355">
                  <a:extLst>
                    <a:ext uri="{9D8B030D-6E8A-4147-A177-3AD203B41FA5}">
                      <a16:colId xmlns:a16="http://schemas.microsoft.com/office/drawing/2014/main" val="516736114"/>
                    </a:ext>
                  </a:extLst>
                </a:gridCol>
                <a:gridCol w="2513652">
                  <a:extLst>
                    <a:ext uri="{9D8B030D-6E8A-4147-A177-3AD203B41FA5}">
                      <a16:colId xmlns:a16="http://schemas.microsoft.com/office/drawing/2014/main" val="2748052700"/>
                    </a:ext>
                  </a:extLst>
                </a:gridCol>
              </a:tblGrid>
              <a:tr h="188724">
                <a:tc>
                  <a:txBody>
                    <a:bodyPr/>
                    <a:lstStyle/>
                    <a:p>
                      <a:pPr algn="ctr">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開発プログラム／アクションプラン</a:t>
                      </a:r>
                    </a:p>
                  </a:txBody>
                  <a:tcPr marL="20271" marR="20271" marT="0" marB="0"/>
                </a:tc>
                <a:tc>
                  <a:txBody>
                    <a:bodyPr/>
                    <a:lstStyle/>
                    <a:p>
                      <a:pPr algn="ctr">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実施機関</a:t>
                      </a:r>
                    </a:p>
                  </a:txBody>
                  <a:tcPr marL="20271" marR="20271" marT="0" marB="0"/>
                </a:tc>
                <a:tc>
                  <a:txBody>
                    <a:bodyPr/>
                    <a:lstStyle/>
                    <a:p>
                      <a:pPr algn="ctr">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指標</a:t>
                      </a:r>
                    </a:p>
                  </a:txBody>
                  <a:tcPr marL="20271" marR="20271" marT="0" marB="0"/>
                </a:tc>
                <a:tc>
                  <a:txBody>
                    <a:bodyPr/>
                    <a:lstStyle/>
                    <a:p>
                      <a:pPr algn="ctr">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基準値</a:t>
                      </a:r>
                    </a:p>
                  </a:txBody>
                  <a:tcPr marL="20271" marR="20271" marT="0" marB="0"/>
                </a:tc>
                <a:tc>
                  <a:txBody>
                    <a:bodyPr/>
                    <a:lstStyle/>
                    <a:p>
                      <a:pPr algn="ctr">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目標値</a:t>
                      </a:r>
                    </a:p>
                  </a:txBody>
                  <a:tcPr marL="20271" marR="20271" marT="0" marB="0"/>
                </a:tc>
                <a:extLst>
                  <a:ext uri="{0D108BD9-81ED-4DB2-BD59-A6C34878D82A}">
                    <a16:rowId xmlns:a16="http://schemas.microsoft.com/office/drawing/2014/main" val="1981117765"/>
                  </a:ext>
                </a:extLst>
              </a:tr>
              <a:tr h="267953">
                <a:tc gridSpan="5">
                  <a:txBody>
                    <a:bodyPr/>
                    <a:lstStyle/>
                    <a:p>
                      <a:pPr algn="l">
                        <a:spcBef>
                          <a:spcPts val="120"/>
                        </a:spcBef>
                        <a:spcAft>
                          <a:spcPts val="120"/>
                        </a:spcAft>
                      </a:pPr>
                      <a:r>
                        <a:rPr lang="en-US" sz="1200" kern="100" dirty="0">
                          <a:solidFill>
                            <a:srgbClr val="004692"/>
                          </a:solidFill>
                          <a:effectLst/>
                          <a:latin typeface="Noto Sans JP" panose="020B0600070205080204" charset="-128"/>
                          <a:ea typeface="Noto Sans JP" panose="020B0600070205080204" charset="-128"/>
                        </a:rPr>
                        <a:t>6. </a:t>
                      </a:r>
                      <a:r>
                        <a:rPr lang="ja-JP" sz="1200" kern="100" dirty="0">
                          <a:solidFill>
                            <a:srgbClr val="004692"/>
                          </a:solidFill>
                          <a:effectLst/>
                          <a:latin typeface="Noto Sans JP" panose="020B0600070205080204" charset="-128"/>
                          <a:ea typeface="Noto Sans JP" panose="020B0600070205080204" charset="-128"/>
                        </a:rPr>
                        <a:t>ハチミツサプライチェーン強化プログラム</a:t>
                      </a:r>
                      <a:endParaRPr lang="ja-JP" sz="1200" dirty="0">
                        <a:solidFill>
                          <a:srgbClr val="004692"/>
                        </a:solidFill>
                        <a:effectLst/>
                        <a:latin typeface="Noto Sans JP" panose="020B0600070205080204" charset="-128"/>
                        <a:ea typeface="Noto Sans JP" panose="020B0600070205080204" charset="-128"/>
                      </a:endParaRPr>
                    </a:p>
                  </a:txBody>
                  <a:tcPr marL="89848" marR="89848" marT="44924" marB="44924"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94533767"/>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6-1. </a:t>
                      </a:r>
                      <a:r>
                        <a:rPr lang="ja-JP" sz="1200" kern="100" dirty="0">
                          <a:solidFill>
                            <a:srgbClr val="004692"/>
                          </a:solidFill>
                          <a:effectLst/>
                          <a:latin typeface="Noto Sans JP" panose="020B0600070205080204" charset="-128"/>
                          <a:ea typeface="Noto Sans JP" panose="020B0600070205080204" charset="-128"/>
                        </a:rPr>
                        <a:t>養蜂獣医師の育成と病害虫に強い養蜂</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MOFALI, </a:t>
                      </a:r>
                      <a:r>
                        <a:rPr lang="ja-JP" sz="1200" dirty="0">
                          <a:solidFill>
                            <a:srgbClr val="004692"/>
                          </a:solidFill>
                          <a:effectLst/>
                          <a:latin typeface="Noto Sans JP" panose="020B0600070205080204" charset="-128"/>
                          <a:ea typeface="Noto Sans JP" panose="020B0600070205080204" charset="-128"/>
                        </a:rPr>
                        <a:t>食糧生産政策実施調整局</a:t>
                      </a:r>
                      <a:r>
                        <a:rPr lang="en-US" sz="1200" dirty="0">
                          <a:solidFill>
                            <a:srgbClr val="004692"/>
                          </a:solidFill>
                          <a:effectLst/>
                          <a:latin typeface="Noto Sans JP" panose="020B0600070205080204" charset="-128"/>
                          <a:ea typeface="Noto Sans JP" panose="020B0600070205080204" charset="-128"/>
                        </a:rPr>
                        <a:t>,GAVS, SCVL, IVM</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獣医と養蜂家の契約割合</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13%</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80%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1787948448"/>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6-2. </a:t>
                      </a:r>
                      <a:r>
                        <a:rPr lang="ja-JP" sz="1200" kern="100" dirty="0">
                          <a:solidFill>
                            <a:srgbClr val="004692"/>
                          </a:solidFill>
                          <a:effectLst/>
                          <a:latin typeface="Noto Sans JP" panose="020B0600070205080204" charset="-128"/>
                          <a:ea typeface="Noto Sans JP" panose="020B0600070205080204" charset="-128"/>
                        </a:rPr>
                        <a:t>ハチミツ品質保証による競争力強化</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MOFALI,</a:t>
                      </a:r>
                      <a:r>
                        <a:rPr lang="ja-JP" sz="1200" dirty="0">
                          <a:solidFill>
                            <a:srgbClr val="004692"/>
                          </a:solidFill>
                          <a:effectLst/>
                          <a:latin typeface="Noto Sans JP" panose="020B0600070205080204" charset="-128"/>
                          <a:ea typeface="Noto Sans JP" panose="020B0600070205080204" charset="-128"/>
                        </a:rPr>
                        <a:t>食糧生産政策実施調整局</a:t>
                      </a:r>
                      <a:r>
                        <a:rPr lang="en-US" sz="1200" dirty="0">
                          <a:solidFill>
                            <a:srgbClr val="004692"/>
                          </a:solidFill>
                          <a:effectLst/>
                          <a:latin typeface="Noto Sans JP" panose="020B0600070205080204" charset="-128"/>
                          <a:ea typeface="Noto Sans JP" panose="020B0600070205080204" charset="-128"/>
                        </a:rPr>
                        <a:t>, RD</a:t>
                      </a:r>
                      <a:r>
                        <a:rPr lang="ja-JP" sz="1200" dirty="0">
                          <a:solidFill>
                            <a:srgbClr val="004692"/>
                          </a:solidFill>
                          <a:effectLst/>
                          <a:latin typeface="Noto Sans JP" panose="020B0600070205080204" charset="-128"/>
                          <a:ea typeface="Noto Sans JP" panose="020B0600070205080204" charset="-128"/>
                        </a:rPr>
                        <a:t>ｾﾝﾀｰ</a:t>
                      </a:r>
                      <a:r>
                        <a:rPr lang="en-US" sz="1200" dirty="0">
                          <a:solidFill>
                            <a:srgbClr val="004692"/>
                          </a:solidFill>
                          <a:effectLst/>
                          <a:latin typeface="Noto Sans JP" panose="020B0600070205080204" charset="-128"/>
                          <a:ea typeface="Noto Sans JP" panose="020B0600070205080204" charset="-128"/>
                        </a:rPr>
                        <a:t>,MNAS, MASM, GAVS,</a:t>
                      </a:r>
                      <a:r>
                        <a:rPr lang="ja-JP" sz="1200" dirty="0">
                          <a:solidFill>
                            <a:srgbClr val="004692"/>
                          </a:solidFill>
                          <a:effectLst/>
                          <a:latin typeface="Noto Sans JP" panose="020B0600070205080204" charset="-128"/>
                          <a:ea typeface="Noto Sans JP" panose="020B0600070205080204" charset="-128"/>
                        </a:rPr>
                        <a:t>ｸﾗｽﾀｰ</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トレース可能なハチミツ流通量</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0 ton</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200 ton</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1988804218"/>
                  </a:ext>
                </a:extLst>
              </a:tr>
              <a:tr h="188724">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6-3. </a:t>
                      </a:r>
                      <a:r>
                        <a:rPr lang="ja-JP" sz="1200" kern="100" dirty="0">
                          <a:solidFill>
                            <a:srgbClr val="004692"/>
                          </a:solidFill>
                          <a:effectLst/>
                          <a:latin typeface="Noto Sans JP" panose="020B0600070205080204" charset="-128"/>
                          <a:ea typeface="Noto Sans JP" panose="020B0600070205080204" charset="-128"/>
                        </a:rPr>
                        <a:t>クラスター強化を通じたハチミツ輸出促進</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a:t>
                      </a:r>
                      <a:r>
                        <a:rPr lang="ja-JP" sz="1200">
                          <a:solidFill>
                            <a:srgbClr val="004692"/>
                          </a:solidFill>
                          <a:effectLst/>
                          <a:latin typeface="Noto Sans JP" panose="020B0600070205080204" charset="-128"/>
                          <a:ea typeface="Noto Sans JP" panose="020B0600070205080204" charset="-128"/>
                        </a:rPr>
                        <a:t>外務省</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関税庁</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ｸﾗｽﾀｰ</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民間</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ハチミツ輸出量</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0.3 ton</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100 ton</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1329824731"/>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6-4. </a:t>
                      </a:r>
                      <a:r>
                        <a:rPr lang="ja-JP" sz="1200" kern="100">
                          <a:solidFill>
                            <a:srgbClr val="004692"/>
                          </a:solidFill>
                          <a:effectLst/>
                          <a:latin typeface="Noto Sans JP" panose="020B0600070205080204" charset="-128"/>
                          <a:ea typeface="Noto Sans JP" panose="020B0600070205080204" charset="-128"/>
                        </a:rPr>
                        <a:t>他産業と連携した養蜂産業の振興</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MOFALI,RD</a:t>
                      </a:r>
                      <a:r>
                        <a:rPr lang="ja-JP" sz="1200">
                          <a:solidFill>
                            <a:srgbClr val="004692"/>
                          </a:solidFill>
                          <a:effectLst/>
                          <a:latin typeface="Noto Sans JP" panose="020B0600070205080204" charset="-128"/>
                          <a:ea typeface="Noto Sans JP" panose="020B0600070205080204" charset="-128"/>
                        </a:rPr>
                        <a:t>ｾﾝﾀｰ</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環境省</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連携によるハチミツ生産量</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a:t>
                      </a:r>
                      <a:r>
                        <a:rPr lang="ja-JP" sz="1200" dirty="0">
                          <a:solidFill>
                            <a:srgbClr val="004692"/>
                          </a:solidFill>
                          <a:effectLst/>
                          <a:latin typeface="Noto Sans JP" panose="020B0600070205080204" charset="-128"/>
                          <a:ea typeface="Noto Sans JP" panose="020B0600070205080204" charset="-128"/>
                        </a:rPr>
                        <a:t>ｔ</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70</a:t>
                      </a:r>
                      <a:r>
                        <a:rPr lang="ja-JP" sz="1200">
                          <a:solidFill>
                            <a:srgbClr val="004692"/>
                          </a:solidFill>
                          <a:effectLst/>
                          <a:latin typeface="Noto Sans JP" panose="020B0600070205080204" charset="-128"/>
                          <a:ea typeface="Noto Sans JP" panose="020B0600070205080204" charset="-128"/>
                        </a:rPr>
                        <a:t>ｔ</a:t>
                      </a:r>
                    </a:p>
                  </a:txBody>
                  <a:tcPr marL="20271" marR="20271" marT="0" marB="0" anchor="ctr"/>
                </a:tc>
                <a:extLst>
                  <a:ext uri="{0D108BD9-81ED-4DB2-BD59-A6C34878D82A}">
                    <a16:rowId xmlns:a16="http://schemas.microsoft.com/office/drawing/2014/main" val="1581892266"/>
                  </a:ext>
                </a:extLst>
              </a:tr>
              <a:tr h="267953">
                <a:tc gridSpan="5">
                  <a:txBody>
                    <a:bodyPr/>
                    <a:lstStyle/>
                    <a:p>
                      <a:pPr algn="l">
                        <a:spcBef>
                          <a:spcPts val="120"/>
                        </a:spcBef>
                        <a:spcAft>
                          <a:spcPts val="120"/>
                        </a:spcAft>
                      </a:pPr>
                      <a:r>
                        <a:rPr lang="en-US" sz="1200" kern="100" dirty="0">
                          <a:solidFill>
                            <a:srgbClr val="004692"/>
                          </a:solidFill>
                          <a:effectLst/>
                          <a:latin typeface="Noto Sans JP" panose="020B0600070205080204" charset="-128"/>
                          <a:ea typeface="Noto Sans JP" panose="020B0600070205080204" charset="-128"/>
                        </a:rPr>
                        <a:t>7. </a:t>
                      </a:r>
                      <a:r>
                        <a:rPr lang="ja-JP" sz="1200" kern="100" dirty="0">
                          <a:solidFill>
                            <a:srgbClr val="004692"/>
                          </a:solidFill>
                          <a:effectLst/>
                          <a:latin typeface="Noto Sans JP" panose="020B0600070205080204" charset="-128"/>
                          <a:ea typeface="Noto Sans JP" panose="020B0600070205080204" charset="-128"/>
                        </a:rPr>
                        <a:t>その他の農産品サプライチェーン強化プログラム</a:t>
                      </a:r>
                      <a:endParaRPr lang="ja-JP" sz="1200" dirty="0">
                        <a:solidFill>
                          <a:srgbClr val="004692"/>
                        </a:solidFill>
                        <a:effectLst/>
                        <a:latin typeface="Noto Sans JP" panose="020B0600070205080204" charset="-128"/>
                        <a:ea typeface="Noto Sans JP" panose="020B0600070205080204" charset="-128"/>
                      </a:endParaRPr>
                    </a:p>
                  </a:txBody>
                  <a:tcPr marL="89848" marR="89848" marT="44924" marB="44924"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42131224"/>
                  </a:ext>
                </a:extLst>
              </a:tr>
              <a:tr h="188724">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7-1. </a:t>
                      </a:r>
                      <a:r>
                        <a:rPr lang="ja-JP" sz="1200" kern="100">
                          <a:solidFill>
                            <a:srgbClr val="004692"/>
                          </a:solidFill>
                          <a:effectLst/>
                          <a:latin typeface="Noto Sans JP" panose="020B0600070205080204" charset="-128"/>
                          <a:ea typeface="Noto Sans JP" panose="020B0600070205080204" charset="-128"/>
                        </a:rPr>
                        <a:t>キノコの生産技術に関する研究・普及の促進</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農業政策実施調整局</a:t>
                      </a:r>
                      <a:r>
                        <a:rPr lang="en-US" sz="1200" kern="100">
                          <a:solidFill>
                            <a:srgbClr val="004692"/>
                          </a:solidFill>
                          <a:effectLst/>
                          <a:latin typeface="Noto Sans JP" panose="020B0600070205080204" charset="-128"/>
                          <a:ea typeface="Noto Sans JP" panose="020B0600070205080204" charset="-128"/>
                        </a:rPr>
                        <a:t>, </a:t>
                      </a:r>
                      <a:r>
                        <a:rPr lang="en-US" sz="1200">
                          <a:solidFill>
                            <a:srgbClr val="004692"/>
                          </a:solidFill>
                          <a:effectLst/>
                          <a:latin typeface="Noto Sans JP" panose="020B0600070205080204" charset="-128"/>
                          <a:ea typeface="Noto Sans JP" panose="020B0600070205080204" charset="-128"/>
                        </a:rPr>
                        <a:t>Univ.</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キノコ生産者数</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50</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500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2919654232"/>
                  </a:ext>
                </a:extLst>
              </a:tr>
              <a:tr h="188724">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7-2. </a:t>
                      </a:r>
                      <a:r>
                        <a:rPr lang="ja-JP" sz="1200" kern="100">
                          <a:solidFill>
                            <a:srgbClr val="004692"/>
                          </a:solidFill>
                          <a:effectLst/>
                          <a:latin typeface="Noto Sans JP" panose="020B0600070205080204" charset="-128"/>
                          <a:ea typeface="Noto Sans JP" panose="020B0600070205080204" charset="-128"/>
                        </a:rPr>
                        <a:t>キノコ生産に関する国家スタンダードの制定</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a:t>
                      </a:r>
                      <a:r>
                        <a:rPr lang="en-US" sz="1200" kern="100">
                          <a:solidFill>
                            <a:srgbClr val="004692"/>
                          </a:solidFill>
                          <a:effectLst/>
                          <a:latin typeface="Noto Sans JP" panose="020B0600070205080204" charset="-128"/>
                          <a:ea typeface="Noto Sans JP" panose="020B0600070205080204" charset="-128"/>
                        </a:rPr>
                        <a:t> </a:t>
                      </a:r>
                      <a:r>
                        <a:rPr lang="ja-JP" sz="1200" kern="100">
                          <a:solidFill>
                            <a:srgbClr val="004692"/>
                          </a:solidFill>
                          <a:effectLst/>
                          <a:latin typeface="Noto Sans JP" panose="020B0600070205080204" charset="-128"/>
                          <a:ea typeface="Noto Sans JP" panose="020B0600070205080204" charset="-128"/>
                        </a:rPr>
                        <a:t>農業政策実施調整局</a:t>
                      </a:r>
                      <a:r>
                        <a:rPr lang="en-US" sz="1200" kern="100">
                          <a:solidFill>
                            <a:srgbClr val="004692"/>
                          </a:solidFill>
                          <a:effectLst/>
                          <a:latin typeface="Noto Sans JP" panose="020B0600070205080204" charset="-128"/>
                          <a:ea typeface="Noto Sans JP" panose="020B0600070205080204" charset="-128"/>
                        </a:rPr>
                        <a:t>, </a:t>
                      </a:r>
                      <a:r>
                        <a:rPr lang="en-US" sz="1200">
                          <a:solidFill>
                            <a:srgbClr val="004692"/>
                          </a:solidFill>
                          <a:effectLst/>
                          <a:latin typeface="Noto Sans JP" panose="020B0600070205080204" charset="-128"/>
                          <a:ea typeface="Noto Sans JP" panose="020B0600070205080204" charset="-128"/>
                        </a:rPr>
                        <a:t>MASM</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キノコ販売額</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MNT 100 Million.</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MNT 1,000 Million</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3579135245"/>
                  </a:ext>
                </a:extLst>
              </a:tr>
              <a:tr h="188724">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7-3. </a:t>
                      </a:r>
                      <a:r>
                        <a:rPr lang="ja-JP" sz="1200" kern="100">
                          <a:solidFill>
                            <a:srgbClr val="004692"/>
                          </a:solidFill>
                          <a:effectLst/>
                          <a:latin typeface="Noto Sans JP" panose="020B0600070205080204" charset="-128"/>
                          <a:ea typeface="Noto Sans JP" panose="020B0600070205080204" charset="-128"/>
                        </a:rPr>
                        <a:t>キノコの消費拡大に向けた啓蒙</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農業政策実施調整局</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キノコ消費量</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1,000 ton</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5,000 ton</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3193762957"/>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7-4. </a:t>
                      </a:r>
                      <a:r>
                        <a:rPr lang="ja-JP" sz="1200" kern="100">
                          <a:solidFill>
                            <a:srgbClr val="004692"/>
                          </a:solidFill>
                          <a:effectLst/>
                          <a:latin typeface="Noto Sans JP" panose="020B0600070205080204" charset="-128"/>
                          <a:ea typeface="Noto Sans JP" panose="020B0600070205080204" charset="-128"/>
                        </a:rPr>
                        <a:t>魚食の普及を目指した魚加工場の整備計画</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畜産業政策実施調整局</a:t>
                      </a:r>
                      <a:r>
                        <a:rPr lang="en-US" sz="12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自然環境観光省</a:t>
                      </a:r>
                      <a:r>
                        <a:rPr lang="en-US" sz="12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民間</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魚消費量</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0.18kg</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0.3kg</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3796572938"/>
                  </a:ext>
                </a:extLst>
              </a:tr>
              <a:tr h="267953">
                <a:tc gridSpan="5">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8. </a:t>
                      </a:r>
                      <a:r>
                        <a:rPr lang="ja-JP" sz="1200" dirty="0">
                          <a:solidFill>
                            <a:srgbClr val="004692"/>
                          </a:solidFill>
                          <a:effectLst/>
                          <a:latin typeface="Noto Sans JP" panose="020B0600070205080204" charset="-128"/>
                          <a:ea typeface="Noto Sans JP" panose="020B0600070205080204" charset="-128"/>
                        </a:rPr>
                        <a:t>農牧産品の品質・衛生管理体制強化プログラム</a:t>
                      </a:r>
                    </a:p>
                  </a:txBody>
                  <a:tcPr marL="89848" marR="89848" marT="44924" marB="44924"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57603860"/>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8-1. </a:t>
                      </a:r>
                      <a:r>
                        <a:rPr lang="ja-JP" sz="1200" kern="100">
                          <a:solidFill>
                            <a:srgbClr val="004692"/>
                          </a:solidFill>
                          <a:effectLst/>
                          <a:latin typeface="Noto Sans JP" panose="020B0600070205080204" charset="-128"/>
                          <a:ea typeface="Noto Sans JP" panose="020B0600070205080204" charset="-128"/>
                        </a:rPr>
                        <a:t>食品安全行政能力の向上</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MOH,MOFALI, </a:t>
                      </a:r>
                      <a:r>
                        <a:rPr lang="ja-JP" sz="1200">
                          <a:solidFill>
                            <a:srgbClr val="004692"/>
                          </a:solidFill>
                          <a:effectLst/>
                          <a:latin typeface="Noto Sans JP" panose="020B0600070205080204" charset="-128"/>
                          <a:ea typeface="Noto Sans JP" panose="020B0600070205080204" charset="-128"/>
                        </a:rPr>
                        <a:t>食糧生産政策実施調整局</a:t>
                      </a:r>
                      <a:r>
                        <a:rPr lang="en-US" sz="1200">
                          <a:solidFill>
                            <a:srgbClr val="004692"/>
                          </a:solidFill>
                          <a:effectLst/>
                          <a:latin typeface="Noto Sans JP" panose="020B0600070205080204" charset="-128"/>
                          <a:ea typeface="Noto Sans JP" panose="020B0600070205080204" charset="-128"/>
                        </a:rPr>
                        <a:t>,FSRL, SCVL, </a:t>
                      </a:r>
                      <a:r>
                        <a:rPr lang="ja-JP" sz="1200">
                          <a:solidFill>
                            <a:srgbClr val="004692"/>
                          </a:solidFill>
                          <a:effectLst/>
                          <a:latin typeface="Noto Sans JP" panose="020B0600070205080204" charset="-128"/>
                          <a:ea typeface="Noto Sans JP" panose="020B0600070205080204" charset="-128"/>
                        </a:rPr>
                        <a:t>関税庁</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政策評価の有無</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3700577813"/>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8-2. </a:t>
                      </a:r>
                      <a:r>
                        <a:rPr lang="ja-JP" sz="1200" kern="100">
                          <a:solidFill>
                            <a:srgbClr val="004692"/>
                          </a:solidFill>
                          <a:effectLst/>
                          <a:latin typeface="Noto Sans JP" panose="020B0600070205080204" charset="-128"/>
                          <a:ea typeface="Noto Sans JP" panose="020B0600070205080204" charset="-128"/>
                        </a:rPr>
                        <a:t>輸出検査能力強化</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a:solidFill>
                            <a:srgbClr val="004692"/>
                          </a:solidFill>
                          <a:effectLst/>
                          <a:latin typeface="Noto Sans JP" panose="020B0600070205080204" charset="-128"/>
                          <a:ea typeface="Noto Sans JP" panose="020B0600070205080204" charset="-128"/>
                        </a:rPr>
                        <a:t>食糧生産政策実施調整局</a:t>
                      </a:r>
                      <a:r>
                        <a:rPr lang="en-US" sz="1200">
                          <a:solidFill>
                            <a:srgbClr val="004692"/>
                          </a:solidFill>
                          <a:effectLst/>
                          <a:latin typeface="Noto Sans JP" panose="020B0600070205080204" charset="-128"/>
                          <a:ea typeface="Noto Sans JP" panose="020B0600070205080204" charset="-128"/>
                        </a:rPr>
                        <a:t>.MASM, FSRL, SCVL</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ラボ整備・運営計画</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3494124326"/>
                  </a:ext>
                </a:extLst>
              </a:tr>
              <a:tr h="188724">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8-3. </a:t>
                      </a:r>
                      <a:r>
                        <a:rPr lang="ja-JP" sz="1200" kern="100">
                          <a:solidFill>
                            <a:srgbClr val="004692"/>
                          </a:solidFill>
                          <a:effectLst/>
                          <a:latin typeface="Noto Sans JP" panose="020B0600070205080204" charset="-128"/>
                          <a:ea typeface="Noto Sans JP" panose="020B0600070205080204" charset="-128"/>
                        </a:rPr>
                        <a:t>収穫後ロス削減に係る準備調査実施計画</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a:t>
                      </a:r>
                      <a:r>
                        <a:rPr lang="ja-JP" sz="1200">
                          <a:solidFill>
                            <a:srgbClr val="004692"/>
                          </a:solidFill>
                          <a:effectLst/>
                          <a:latin typeface="Noto Sans JP" panose="020B0600070205080204" charset="-128"/>
                          <a:ea typeface="Noto Sans JP" panose="020B0600070205080204" charset="-128"/>
                        </a:rPr>
                        <a:t>食糧生産政策実施調整局</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計画の実施</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2056727402"/>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8-4. </a:t>
                      </a:r>
                      <a:r>
                        <a:rPr lang="ja-JP" sz="1200" kern="100">
                          <a:solidFill>
                            <a:srgbClr val="004692"/>
                          </a:solidFill>
                          <a:effectLst/>
                          <a:latin typeface="Noto Sans JP" panose="020B0600070205080204" charset="-128"/>
                          <a:ea typeface="Noto Sans JP" panose="020B0600070205080204" charset="-128"/>
                        </a:rPr>
                        <a:t>衛生・品質管理人材の育成</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a:solidFill>
                            <a:srgbClr val="004692"/>
                          </a:solidFill>
                          <a:effectLst/>
                          <a:latin typeface="Noto Sans JP" panose="020B0600070205080204" charset="-128"/>
                          <a:ea typeface="Noto Sans JP" panose="020B0600070205080204" charset="-128"/>
                        </a:rPr>
                        <a:t>食糧生産政策実施調整局</a:t>
                      </a:r>
                      <a:r>
                        <a:rPr lang="en-US" sz="1200">
                          <a:solidFill>
                            <a:srgbClr val="004692"/>
                          </a:solidFill>
                          <a:effectLst/>
                          <a:latin typeface="Noto Sans JP" panose="020B0600070205080204" charset="-128"/>
                          <a:ea typeface="Noto Sans JP" panose="020B0600070205080204" charset="-128"/>
                        </a:rPr>
                        <a:t>, MOH,</a:t>
                      </a:r>
                      <a:r>
                        <a:rPr lang="ja-JP" sz="1200">
                          <a:solidFill>
                            <a:srgbClr val="004692"/>
                          </a:solidFill>
                          <a:effectLst/>
                          <a:latin typeface="Noto Sans JP" panose="020B0600070205080204" charset="-128"/>
                          <a:ea typeface="Noto Sans JP" panose="020B0600070205080204" charset="-128"/>
                        </a:rPr>
                        <a:t>大学</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検査機関</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食料事業者協会</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トレーナー数</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a:t>
                      </a:r>
                      <a:r>
                        <a:rPr lang="ja-JP" sz="1200" dirty="0">
                          <a:solidFill>
                            <a:srgbClr val="004692"/>
                          </a:solidFill>
                          <a:effectLst/>
                          <a:latin typeface="Noto Sans JP" panose="020B0600070205080204" charset="-128"/>
                          <a:ea typeface="Noto Sans JP" panose="020B0600070205080204" charset="-128"/>
                        </a:rPr>
                        <a:t>人</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100</a:t>
                      </a:r>
                      <a:r>
                        <a:rPr lang="ja-JP" sz="1200">
                          <a:solidFill>
                            <a:srgbClr val="004692"/>
                          </a:solidFill>
                          <a:effectLst/>
                          <a:latin typeface="Noto Sans JP" panose="020B0600070205080204" charset="-128"/>
                          <a:ea typeface="Noto Sans JP" panose="020B0600070205080204" charset="-128"/>
                        </a:rPr>
                        <a:t>人</a:t>
                      </a:r>
                    </a:p>
                  </a:txBody>
                  <a:tcPr marL="20271" marR="20271" marT="0" marB="0" anchor="ctr"/>
                </a:tc>
                <a:extLst>
                  <a:ext uri="{0D108BD9-81ED-4DB2-BD59-A6C34878D82A}">
                    <a16:rowId xmlns:a16="http://schemas.microsoft.com/office/drawing/2014/main" val="4209184018"/>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8-5. </a:t>
                      </a:r>
                      <a:r>
                        <a:rPr lang="ja-JP" sz="1200" kern="100">
                          <a:solidFill>
                            <a:srgbClr val="004692"/>
                          </a:solidFill>
                          <a:effectLst/>
                          <a:latin typeface="Noto Sans JP" panose="020B0600070205080204" charset="-128"/>
                          <a:ea typeface="Noto Sans JP" panose="020B0600070205080204" charset="-128"/>
                        </a:rPr>
                        <a:t>国際認証取得による輸出競争力の強化</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a:solidFill>
                            <a:srgbClr val="004692"/>
                          </a:solidFill>
                          <a:effectLst/>
                          <a:latin typeface="Noto Sans JP" panose="020B0600070205080204" charset="-128"/>
                          <a:ea typeface="Noto Sans JP" panose="020B0600070205080204" charset="-128"/>
                        </a:rPr>
                        <a:t>食糧生産政策実施調整局</a:t>
                      </a:r>
                      <a:r>
                        <a:rPr lang="en-US" sz="1200">
                          <a:solidFill>
                            <a:srgbClr val="004692"/>
                          </a:solidFill>
                          <a:effectLst/>
                          <a:latin typeface="Noto Sans JP" panose="020B0600070205080204" charset="-128"/>
                          <a:ea typeface="Noto Sans JP" panose="020B0600070205080204" charset="-128"/>
                        </a:rPr>
                        <a:t>, MASM, MNAS</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認証取得数</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a:t>
                      </a:r>
                      <a:r>
                        <a:rPr lang="en-US" sz="1200">
                          <a:solidFill>
                            <a:srgbClr val="004692"/>
                          </a:solidFill>
                          <a:effectLst/>
                          <a:latin typeface="Noto Sans JP" panose="020B0600070205080204" charset="-128"/>
                          <a:ea typeface="Noto Sans JP" panose="020B0600070205080204" charset="-128"/>
                        </a:rPr>
                        <a:t>114</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1046968665"/>
                  </a:ext>
                </a:extLst>
              </a:tr>
              <a:tr h="267953">
                <a:tc gridSpan="5">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9. </a:t>
                      </a:r>
                      <a:r>
                        <a:rPr lang="ja-JP" sz="1200" dirty="0">
                          <a:solidFill>
                            <a:srgbClr val="004692"/>
                          </a:solidFill>
                          <a:effectLst/>
                          <a:latin typeface="Noto Sans JP" panose="020B0600070205080204" charset="-128"/>
                          <a:ea typeface="Noto Sans JP" panose="020B0600070205080204" charset="-128"/>
                        </a:rPr>
                        <a:t>農牧産品輸出促進基盤整備プログラム</a:t>
                      </a:r>
                    </a:p>
                  </a:txBody>
                  <a:tcPr marL="89848" marR="89848" marT="44924" marB="44924"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32943772"/>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9-1. </a:t>
                      </a:r>
                      <a:r>
                        <a:rPr lang="ja-JP" sz="1200" kern="100" dirty="0">
                          <a:solidFill>
                            <a:srgbClr val="004692"/>
                          </a:solidFill>
                          <a:effectLst/>
                          <a:latin typeface="Noto Sans JP" panose="020B0600070205080204" charset="-128"/>
                          <a:ea typeface="Noto Sans JP" panose="020B0600070205080204" charset="-128"/>
                        </a:rPr>
                        <a:t>貿易事務手続きの適正化</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関税庁</a:t>
                      </a:r>
                      <a:r>
                        <a:rPr lang="en-US" sz="1200">
                          <a:solidFill>
                            <a:srgbClr val="004692"/>
                          </a:solidFill>
                          <a:effectLst/>
                          <a:latin typeface="Noto Sans JP" panose="020B0600070205080204" charset="-128"/>
                          <a:ea typeface="Noto Sans JP" panose="020B0600070205080204" charset="-128"/>
                        </a:rPr>
                        <a:t>,MED, MASM, MOFALI</a:t>
                      </a:r>
                      <a:r>
                        <a:rPr lang="ja-JP" sz="1200">
                          <a:solidFill>
                            <a:srgbClr val="004692"/>
                          </a:solidFill>
                          <a:effectLst/>
                          <a:latin typeface="Noto Sans JP" panose="020B0600070205080204" charset="-128"/>
                          <a:ea typeface="Noto Sans JP" panose="020B0600070205080204" charset="-128"/>
                        </a:rPr>
                        <a:t>食糧生産政策実施調整局</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手続き時間数</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260</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106</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1585335780"/>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9-2. </a:t>
                      </a:r>
                      <a:r>
                        <a:rPr lang="ja-JP" sz="1200" kern="100" dirty="0">
                          <a:solidFill>
                            <a:srgbClr val="004692"/>
                          </a:solidFill>
                          <a:effectLst/>
                          <a:latin typeface="Noto Sans JP" panose="020B0600070205080204" charset="-128"/>
                          <a:ea typeface="Noto Sans JP" panose="020B0600070205080204" charset="-128"/>
                        </a:rPr>
                        <a:t>貿易交渉力の強化</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外務省</a:t>
                      </a:r>
                      <a:r>
                        <a:rPr lang="en-US" sz="1200">
                          <a:solidFill>
                            <a:srgbClr val="004692"/>
                          </a:solidFill>
                          <a:effectLst/>
                          <a:latin typeface="Noto Sans JP" panose="020B0600070205080204" charset="-128"/>
                          <a:ea typeface="Noto Sans JP" panose="020B0600070205080204" charset="-128"/>
                        </a:rPr>
                        <a:t>,</a:t>
                      </a:r>
                      <a:r>
                        <a:rPr lang="ja-JP" sz="1200">
                          <a:solidFill>
                            <a:srgbClr val="004692"/>
                          </a:solidFill>
                          <a:effectLst/>
                          <a:latin typeface="Noto Sans JP" panose="020B0600070205080204" charset="-128"/>
                          <a:ea typeface="Noto Sans JP" panose="020B0600070205080204" charset="-128"/>
                        </a:rPr>
                        <a:t>関税庁</a:t>
                      </a:r>
                      <a:r>
                        <a:rPr lang="en-US" sz="1200">
                          <a:solidFill>
                            <a:srgbClr val="004692"/>
                          </a:solidFill>
                          <a:effectLst/>
                          <a:latin typeface="Noto Sans JP" panose="020B0600070205080204" charset="-128"/>
                          <a:ea typeface="Noto Sans JP" panose="020B0600070205080204" charset="-128"/>
                        </a:rPr>
                        <a:t>, MOFALI</a:t>
                      </a:r>
                      <a:r>
                        <a:rPr lang="ja-JP" sz="1200">
                          <a:solidFill>
                            <a:srgbClr val="004692"/>
                          </a:solidFill>
                          <a:effectLst/>
                          <a:latin typeface="Noto Sans JP" panose="020B0600070205080204" charset="-128"/>
                          <a:ea typeface="Noto Sans JP" panose="020B0600070205080204" charset="-128"/>
                        </a:rPr>
                        <a:t>食糧生産政策実施調整局</a:t>
                      </a:r>
                      <a:r>
                        <a:rPr lang="en-US" sz="1200">
                          <a:solidFill>
                            <a:srgbClr val="004692"/>
                          </a:solidFill>
                          <a:effectLst/>
                          <a:latin typeface="Noto Sans JP" panose="020B0600070205080204" charset="-128"/>
                          <a:ea typeface="Noto Sans JP" panose="020B0600070205080204" charset="-128"/>
                        </a:rPr>
                        <a:t>, MED, MNCCI</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専任交渉官の配置</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3</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2671122178"/>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9-3. </a:t>
                      </a:r>
                      <a:r>
                        <a:rPr lang="ja-JP" sz="1200" kern="100">
                          <a:solidFill>
                            <a:srgbClr val="004692"/>
                          </a:solidFill>
                          <a:effectLst/>
                          <a:latin typeface="Noto Sans JP" panose="020B0600070205080204" charset="-128"/>
                          <a:ea typeface="Noto Sans JP" panose="020B0600070205080204" charset="-128"/>
                        </a:rPr>
                        <a:t>輸出支援強化</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MED,MOFALI</a:t>
                      </a:r>
                      <a:r>
                        <a:rPr lang="ja-JP" sz="1200">
                          <a:solidFill>
                            <a:srgbClr val="004692"/>
                          </a:solidFill>
                          <a:effectLst/>
                          <a:latin typeface="Noto Sans JP" panose="020B0600070205080204" charset="-128"/>
                          <a:ea typeface="Noto Sans JP" panose="020B0600070205080204" charset="-128"/>
                        </a:rPr>
                        <a:t>食糧生産政策実施調整局</a:t>
                      </a:r>
                      <a:r>
                        <a:rPr lang="en-US" sz="1200">
                          <a:solidFill>
                            <a:srgbClr val="004692"/>
                          </a:solidFill>
                          <a:effectLst/>
                          <a:latin typeface="Noto Sans JP" panose="020B0600070205080204" charset="-128"/>
                          <a:ea typeface="Noto Sans JP" panose="020B0600070205080204" charset="-128"/>
                        </a:rPr>
                        <a:t>,MNCCI</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支援を受けた企業数</a:t>
                      </a: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0</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1,000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3993868376"/>
                  </a:ext>
                </a:extLst>
              </a:tr>
              <a:tr h="267953">
                <a:tc gridSpan="5">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10.</a:t>
                      </a:r>
                      <a:r>
                        <a:rPr lang="ja-JP" sz="1200" dirty="0">
                          <a:solidFill>
                            <a:srgbClr val="004692"/>
                          </a:solidFill>
                          <a:effectLst/>
                          <a:latin typeface="Noto Sans JP" panose="020B0600070205080204" charset="-128"/>
                          <a:ea typeface="Noto Sans JP" panose="020B0600070205080204" charset="-128"/>
                        </a:rPr>
                        <a:t>農牧関連企業・組合の経営能力強化プログラム</a:t>
                      </a:r>
                    </a:p>
                  </a:txBody>
                  <a:tcPr marL="89848" marR="89848" marT="44924" marB="44924"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92674887"/>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10-1. </a:t>
                      </a:r>
                      <a:r>
                        <a:rPr lang="ja-JP" sz="1200" kern="100">
                          <a:solidFill>
                            <a:srgbClr val="004692"/>
                          </a:solidFill>
                          <a:effectLst/>
                          <a:latin typeface="Noto Sans JP" panose="020B0600070205080204" charset="-128"/>
                          <a:ea typeface="Noto Sans JP" panose="020B0600070205080204" charset="-128"/>
                        </a:rPr>
                        <a:t>バリューチェーン融資制度の導入に係る準備調査</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軽工業政策実施調整局</a:t>
                      </a:r>
                      <a:r>
                        <a:rPr lang="en-US" sz="1200" kern="1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中小企業庁</a:t>
                      </a:r>
                      <a:r>
                        <a:rPr lang="en-US" sz="12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商業銀行</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制度の有無</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1136406980"/>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10-2. </a:t>
                      </a:r>
                      <a:r>
                        <a:rPr lang="ja-JP" sz="1200" kern="100">
                          <a:solidFill>
                            <a:srgbClr val="004692"/>
                          </a:solidFill>
                          <a:effectLst/>
                          <a:latin typeface="Noto Sans JP" panose="020B0600070205080204" charset="-128"/>
                          <a:ea typeface="Noto Sans JP" panose="020B0600070205080204" charset="-128"/>
                        </a:rPr>
                        <a:t>倉庫証券制度の導入に係る準備調査</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軽工業政策実施調整局</a:t>
                      </a:r>
                      <a:r>
                        <a:rPr lang="en-US" sz="1200" kern="100">
                          <a:solidFill>
                            <a:srgbClr val="004692"/>
                          </a:solidFill>
                          <a:effectLst/>
                          <a:latin typeface="Noto Sans JP" panose="020B0600070205080204" charset="-128"/>
                          <a:ea typeface="Noto Sans JP" panose="020B0600070205080204" charset="-128"/>
                        </a:rPr>
                        <a:t>, </a:t>
                      </a:r>
                      <a:r>
                        <a:rPr lang="en-US" sz="1200">
                          <a:solidFill>
                            <a:srgbClr val="004692"/>
                          </a:solidFill>
                          <a:effectLst/>
                          <a:latin typeface="Noto Sans JP" panose="020B0600070205080204" charset="-128"/>
                          <a:ea typeface="Noto Sans JP" panose="020B0600070205080204" charset="-128"/>
                        </a:rPr>
                        <a:t>MCE, </a:t>
                      </a:r>
                      <a:r>
                        <a:rPr lang="ja-JP" sz="1200">
                          <a:solidFill>
                            <a:srgbClr val="004692"/>
                          </a:solidFill>
                          <a:effectLst/>
                          <a:latin typeface="Noto Sans JP" panose="020B0600070205080204" charset="-128"/>
                          <a:ea typeface="Noto Sans JP" panose="020B0600070205080204" charset="-128"/>
                        </a:rPr>
                        <a:t>中小企業庁</a:t>
                      </a:r>
                      <a:r>
                        <a:rPr lang="en-US" sz="12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商業銀行</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制度の有無</a:t>
                      </a:r>
                    </a:p>
                  </a:txBody>
                  <a:tcPr marL="20271" marR="20271" marT="0" marB="0" anchor="ctr"/>
                </a:tc>
                <a:tc>
                  <a:txBody>
                    <a:bodyPr/>
                    <a:lstStyle/>
                    <a:p>
                      <a:pPr algn="l">
                        <a:spcBef>
                          <a:spcPts val="120"/>
                        </a:spcBef>
                        <a:spcAft>
                          <a:spcPts val="120"/>
                        </a:spcAft>
                      </a:pPr>
                      <a:r>
                        <a:rPr lang="ja-JP" sz="1200" dirty="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4195856920"/>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10-3. </a:t>
                      </a:r>
                      <a:r>
                        <a:rPr lang="ja-JP" sz="1200" kern="100">
                          <a:solidFill>
                            <a:srgbClr val="004692"/>
                          </a:solidFill>
                          <a:effectLst/>
                          <a:latin typeface="Noto Sans JP" panose="020B0600070205080204" charset="-128"/>
                          <a:ea typeface="Noto Sans JP" panose="020B0600070205080204" charset="-128"/>
                        </a:rPr>
                        <a:t>中小企業の経営基盤強化</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軽工業政策実施調整局</a:t>
                      </a:r>
                      <a:r>
                        <a:rPr lang="en-US" sz="1200" kern="1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中小企業庁</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支援を受けた企業数</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100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4008023360"/>
                  </a:ext>
                </a:extLst>
              </a:tr>
              <a:tr h="566172">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10-4. </a:t>
                      </a:r>
                      <a:r>
                        <a:rPr lang="ja-JP" sz="1200" kern="100">
                          <a:solidFill>
                            <a:srgbClr val="004692"/>
                          </a:solidFill>
                          <a:effectLst/>
                          <a:latin typeface="Noto Sans JP" panose="020B0600070205080204" charset="-128"/>
                          <a:ea typeface="Noto Sans JP" panose="020B0600070205080204" charset="-128"/>
                        </a:rPr>
                        <a:t>農牧業組合の経営基盤強化</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軽工業政策実施調整局</a:t>
                      </a:r>
                      <a:r>
                        <a:rPr lang="en-US" sz="1200" kern="1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中小企業庁</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集出荷や一次加工等のビジネス活動を行う組合数</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230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4183614215"/>
                  </a:ext>
                </a:extLst>
              </a:tr>
              <a:tr h="267953">
                <a:tc gridSpan="5">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11.</a:t>
                      </a:r>
                      <a:r>
                        <a:rPr lang="ja-JP" sz="1200">
                          <a:solidFill>
                            <a:srgbClr val="004692"/>
                          </a:solidFill>
                          <a:effectLst/>
                          <a:latin typeface="Noto Sans JP" panose="020B0600070205080204" charset="-128"/>
                          <a:ea typeface="Noto Sans JP" panose="020B0600070205080204" charset="-128"/>
                        </a:rPr>
                        <a:t>地域農牧産業振興プログラム</a:t>
                      </a:r>
                    </a:p>
                  </a:txBody>
                  <a:tcPr marL="89848" marR="89848" marT="44924" marB="44924"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93423171"/>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11-1. </a:t>
                      </a:r>
                      <a:r>
                        <a:rPr lang="ja-JP" sz="1200" kern="100" dirty="0">
                          <a:solidFill>
                            <a:srgbClr val="004692"/>
                          </a:solidFill>
                          <a:effectLst/>
                          <a:latin typeface="Noto Sans JP" panose="020B0600070205080204" charset="-128"/>
                          <a:ea typeface="Noto Sans JP" panose="020B0600070205080204" charset="-128"/>
                        </a:rPr>
                        <a:t>産業クラスター育成に係る支援制度整備</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軽工業政策実施調整局</a:t>
                      </a:r>
                      <a:r>
                        <a:rPr lang="en-US" sz="1200" kern="1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中小企業庁</a:t>
                      </a:r>
                      <a:r>
                        <a:rPr lang="en-US" sz="1200">
                          <a:solidFill>
                            <a:srgbClr val="004692"/>
                          </a:solidFill>
                          <a:effectLst/>
                          <a:latin typeface="Noto Sans JP" panose="020B0600070205080204" charset="-128"/>
                          <a:ea typeface="Noto Sans JP" panose="020B0600070205080204" charset="-128"/>
                        </a:rPr>
                        <a:t>,</a:t>
                      </a:r>
                      <a:r>
                        <a:rPr lang="en-US" sz="1200" kern="100">
                          <a:solidFill>
                            <a:srgbClr val="004692"/>
                          </a:solidFill>
                          <a:effectLst/>
                          <a:latin typeface="Noto Sans JP" panose="020B0600070205080204" charset="-128"/>
                          <a:ea typeface="Noto Sans JP" panose="020B0600070205080204" charset="-128"/>
                        </a:rPr>
                        <a:t> </a:t>
                      </a:r>
                      <a:r>
                        <a:rPr lang="en-US" sz="1200">
                          <a:solidFill>
                            <a:srgbClr val="004692"/>
                          </a:solidFill>
                          <a:effectLst/>
                          <a:latin typeface="Noto Sans JP" panose="020B0600070205080204" charset="-128"/>
                          <a:ea typeface="Noto Sans JP" panose="020B0600070205080204" charset="-128"/>
                        </a:rPr>
                        <a:t>MED, Univ.</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制度の有無</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943297295"/>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a:solidFill>
                            <a:srgbClr val="004692"/>
                          </a:solidFill>
                          <a:effectLst/>
                          <a:latin typeface="Noto Sans JP" panose="020B0600070205080204" charset="-128"/>
                          <a:ea typeface="Noto Sans JP" panose="020B0600070205080204" charset="-128"/>
                        </a:rPr>
                        <a:t>11-2. </a:t>
                      </a:r>
                      <a:r>
                        <a:rPr lang="ja-JP" sz="1200" kern="100">
                          <a:solidFill>
                            <a:srgbClr val="004692"/>
                          </a:solidFill>
                          <a:effectLst/>
                          <a:latin typeface="Noto Sans JP" panose="020B0600070205080204" charset="-128"/>
                          <a:ea typeface="Noto Sans JP" panose="020B0600070205080204" charset="-128"/>
                        </a:rPr>
                        <a:t>市場競争力向上のための産学連携強化</a:t>
                      </a:r>
                      <a:endParaRPr lang="ja-JP" sz="12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MOFALI, </a:t>
                      </a:r>
                      <a:r>
                        <a:rPr lang="ja-JP" sz="1200" kern="100">
                          <a:solidFill>
                            <a:srgbClr val="004692"/>
                          </a:solidFill>
                          <a:effectLst/>
                          <a:latin typeface="Noto Sans JP" panose="020B0600070205080204" charset="-128"/>
                          <a:ea typeface="Noto Sans JP" panose="020B0600070205080204" charset="-128"/>
                        </a:rPr>
                        <a:t>軽工業政策実施調整局</a:t>
                      </a:r>
                      <a:r>
                        <a:rPr lang="en-US" sz="1200" kern="100">
                          <a:solidFill>
                            <a:srgbClr val="004692"/>
                          </a:solidFill>
                          <a:effectLst/>
                          <a:latin typeface="Noto Sans JP" panose="020B0600070205080204" charset="-128"/>
                          <a:ea typeface="Noto Sans JP" panose="020B0600070205080204" charset="-128"/>
                        </a:rPr>
                        <a:t>, </a:t>
                      </a:r>
                      <a:r>
                        <a:rPr lang="ja-JP" sz="1200">
                          <a:solidFill>
                            <a:srgbClr val="004692"/>
                          </a:solidFill>
                          <a:effectLst/>
                          <a:latin typeface="Noto Sans JP" panose="020B0600070205080204" charset="-128"/>
                          <a:ea typeface="Noto Sans JP" panose="020B0600070205080204" charset="-128"/>
                        </a:rPr>
                        <a:t>中小企業庁</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制度の有無</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無し</a:t>
                      </a: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有り</a:t>
                      </a:r>
                    </a:p>
                  </a:txBody>
                  <a:tcPr marL="20271" marR="20271" marT="0" marB="0" anchor="ctr"/>
                </a:tc>
                <a:extLst>
                  <a:ext uri="{0D108BD9-81ED-4DB2-BD59-A6C34878D82A}">
                    <a16:rowId xmlns:a16="http://schemas.microsoft.com/office/drawing/2014/main" val="4262455175"/>
                  </a:ext>
                </a:extLst>
              </a:tr>
              <a:tr h="377449">
                <a:tc>
                  <a:txBody>
                    <a:bodyPr/>
                    <a:lstStyle/>
                    <a:p>
                      <a:pPr marL="342900" lvl="0" indent="-342900" algn="just">
                        <a:spcBef>
                          <a:spcPts val="120"/>
                        </a:spcBef>
                        <a:spcAft>
                          <a:spcPts val="120"/>
                        </a:spcAft>
                        <a:buFont typeface="Wingdings" panose="05000000000000000000" pitchFamily="2" charset="2"/>
                        <a:buChar char=""/>
                      </a:pPr>
                      <a:r>
                        <a:rPr lang="en-US" sz="1200" kern="100" dirty="0">
                          <a:solidFill>
                            <a:srgbClr val="004692"/>
                          </a:solidFill>
                          <a:effectLst/>
                          <a:latin typeface="Noto Sans JP" panose="020B0600070205080204" charset="-128"/>
                          <a:ea typeface="Noto Sans JP" panose="020B0600070205080204" charset="-128"/>
                        </a:rPr>
                        <a:t>11-3. </a:t>
                      </a:r>
                      <a:r>
                        <a:rPr lang="ja-JP" sz="1200" kern="100" dirty="0">
                          <a:solidFill>
                            <a:srgbClr val="004692"/>
                          </a:solidFill>
                          <a:effectLst/>
                          <a:latin typeface="Noto Sans JP" panose="020B0600070205080204" charset="-128"/>
                          <a:ea typeface="Noto Sans JP" panose="020B0600070205080204" charset="-128"/>
                        </a:rPr>
                        <a:t>一村一品運動推進</a:t>
                      </a:r>
                      <a:endParaRPr lang="ja-JP" sz="12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MOFALI, </a:t>
                      </a:r>
                      <a:r>
                        <a:rPr lang="ja-JP" sz="1200" kern="100" dirty="0">
                          <a:solidFill>
                            <a:srgbClr val="004692"/>
                          </a:solidFill>
                          <a:effectLst/>
                          <a:latin typeface="Noto Sans JP" panose="020B0600070205080204" charset="-128"/>
                          <a:ea typeface="Noto Sans JP" panose="020B0600070205080204" charset="-128"/>
                        </a:rPr>
                        <a:t>軽工業政策実施調整局</a:t>
                      </a:r>
                      <a:r>
                        <a:rPr lang="en-US" sz="1200" kern="100" dirty="0">
                          <a:solidFill>
                            <a:srgbClr val="004692"/>
                          </a:solidFill>
                          <a:effectLst/>
                          <a:latin typeface="Noto Sans JP" panose="020B0600070205080204" charset="-128"/>
                          <a:ea typeface="Noto Sans JP" panose="020B0600070205080204" charset="-128"/>
                        </a:rPr>
                        <a:t>, </a:t>
                      </a:r>
                      <a:r>
                        <a:rPr lang="ja-JP" sz="1200" dirty="0">
                          <a:solidFill>
                            <a:srgbClr val="004692"/>
                          </a:solidFill>
                          <a:effectLst/>
                          <a:latin typeface="Noto Sans JP" panose="020B0600070205080204" charset="-128"/>
                          <a:ea typeface="Noto Sans JP" panose="020B0600070205080204" charset="-128"/>
                        </a:rPr>
                        <a:t>中小企業庁</a:t>
                      </a:r>
                      <a:r>
                        <a:rPr lang="en-US" sz="1200" dirty="0">
                          <a:solidFill>
                            <a:srgbClr val="004692"/>
                          </a:solidFill>
                          <a:effectLst/>
                          <a:latin typeface="Noto Sans JP" panose="020B0600070205080204" charset="-128"/>
                          <a:ea typeface="Noto Sans JP" panose="020B0600070205080204" charset="-128"/>
                        </a:rPr>
                        <a:t>, MED, MNCCI</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ja-JP" sz="1200">
                          <a:solidFill>
                            <a:srgbClr val="004692"/>
                          </a:solidFill>
                          <a:effectLst/>
                          <a:latin typeface="Noto Sans JP" panose="020B0600070205080204" charset="-128"/>
                          <a:ea typeface="Noto Sans JP" panose="020B0600070205080204" charset="-128"/>
                        </a:rPr>
                        <a:t>一村一品運動を開始した自治体数</a:t>
                      </a:r>
                    </a:p>
                  </a:txBody>
                  <a:tcPr marL="20271" marR="20271" marT="0" marB="0" anchor="ctr"/>
                </a:tc>
                <a:tc>
                  <a:txBody>
                    <a:bodyPr/>
                    <a:lstStyle/>
                    <a:p>
                      <a:pPr algn="l">
                        <a:spcBef>
                          <a:spcPts val="120"/>
                        </a:spcBef>
                        <a:spcAft>
                          <a:spcPts val="120"/>
                        </a:spcAft>
                      </a:pPr>
                      <a:r>
                        <a:rPr lang="en-US" sz="1200">
                          <a:solidFill>
                            <a:srgbClr val="004692"/>
                          </a:solidFill>
                          <a:effectLst/>
                          <a:latin typeface="Noto Sans JP" panose="020B0600070205080204" charset="-128"/>
                          <a:ea typeface="Noto Sans JP" panose="020B0600070205080204" charset="-128"/>
                        </a:rPr>
                        <a:t>0</a:t>
                      </a:r>
                      <a:endParaRPr lang="ja-JP" sz="1200">
                        <a:solidFill>
                          <a:srgbClr val="004692"/>
                        </a:solidFill>
                        <a:effectLst/>
                        <a:latin typeface="Noto Sans JP" panose="020B0600070205080204" charset="-128"/>
                        <a:ea typeface="Noto Sans JP" panose="020B0600070205080204" charset="-128"/>
                      </a:endParaRPr>
                    </a:p>
                  </a:txBody>
                  <a:tcPr marL="20271" marR="20271" marT="0" marB="0" anchor="ctr"/>
                </a:tc>
                <a:tc>
                  <a:txBody>
                    <a:bodyPr/>
                    <a:lstStyle/>
                    <a:p>
                      <a:pPr algn="l">
                        <a:spcBef>
                          <a:spcPts val="120"/>
                        </a:spcBef>
                        <a:spcAft>
                          <a:spcPts val="120"/>
                        </a:spcAft>
                      </a:pPr>
                      <a:r>
                        <a:rPr lang="en-US" sz="1200" dirty="0">
                          <a:solidFill>
                            <a:srgbClr val="004692"/>
                          </a:solidFill>
                          <a:effectLst/>
                          <a:latin typeface="Noto Sans JP" panose="020B0600070205080204" charset="-128"/>
                          <a:ea typeface="Noto Sans JP" panose="020B0600070205080204" charset="-128"/>
                        </a:rPr>
                        <a:t>22</a:t>
                      </a:r>
                      <a:endParaRPr lang="ja-JP" sz="1200" dirty="0">
                        <a:solidFill>
                          <a:srgbClr val="004692"/>
                        </a:solidFill>
                        <a:effectLst/>
                        <a:latin typeface="Noto Sans JP" panose="020B0600070205080204" charset="-128"/>
                        <a:ea typeface="Noto Sans JP" panose="020B0600070205080204" charset="-128"/>
                      </a:endParaRPr>
                    </a:p>
                  </a:txBody>
                  <a:tcPr marL="20271" marR="20271" marT="0" marB="0" anchor="ctr"/>
                </a:tc>
                <a:extLst>
                  <a:ext uri="{0D108BD9-81ED-4DB2-BD59-A6C34878D82A}">
                    <a16:rowId xmlns:a16="http://schemas.microsoft.com/office/drawing/2014/main" val="2685442559"/>
                  </a:ext>
                </a:extLst>
              </a:tr>
            </a:tbl>
          </a:graphicData>
        </a:graphic>
      </p:graphicFrame>
    </p:spTree>
    <p:extLst>
      <p:ext uri="{BB962C8B-B14F-4D97-AF65-F5344CB8AC3E}">
        <p14:creationId xmlns:p14="http://schemas.microsoft.com/office/powerpoint/2010/main" val="926770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AA0FDD-A7A1-EAE4-EB19-4EF5D9C95BD9}"/>
              </a:ext>
            </a:extLst>
          </p:cNvPr>
          <p:cNvSpPr>
            <a:spLocks noGrp="1"/>
          </p:cNvSpPr>
          <p:nvPr>
            <p:ph type="sldNum" sz="quarter" idx="12"/>
          </p:nvPr>
        </p:nvSpPr>
        <p:spPr/>
        <p:txBody>
          <a:bodyPr/>
          <a:lstStyle/>
          <a:p>
            <a:fld id="{C037B439-D1D2-4CA3-8896-99E03B478629}" type="slidenum">
              <a:rPr kumimoji="1" lang="ja-JP" altLang="en-US" smtClean="0"/>
              <a:t>24</a:t>
            </a:fld>
            <a:endParaRPr kumimoji="1" lang="ja-JP" altLang="en-US"/>
          </a:p>
        </p:txBody>
      </p:sp>
      <p:graphicFrame>
        <p:nvGraphicFramePr>
          <p:cNvPr id="3" name="表 2">
            <a:extLst>
              <a:ext uri="{FF2B5EF4-FFF2-40B4-BE49-F238E27FC236}">
                <a16:creationId xmlns:a16="http://schemas.microsoft.com/office/drawing/2014/main" id="{4D865B4B-43FF-2EA4-E940-87466CEE2DF9}"/>
              </a:ext>
            </a:extLst>
          </p:cNvPr>
          <p:cNvGraphicFramePr>
            <a:graphicFrameLocks noGrp="1"/>
          </p:cNvGraphicFramePr>
          <p:nvPr>
            <p:extLst>
              <p:ext uri="{D42A27DB-BD31-4B8C-83A1-F6EECF244321}">
                <p14:modId xmlns:p14="http://schemas.microsoft.com/office/powerpoint/2010/main" val="2421827207"/>
              </p:ext>
            </p:extLst>
          </p:nvPr>
        </p:nvGraphicFramePr>
        <p:xfrm>
          <a:off x="1669143" y="150431"/>
          <a:ext cx="15225486" cy="9986137"/>
        </p:xfrm>
        <a:graphic>
          <a:graphicData uri="http://schemas.openxmlformats.org/drawingml/2006/table">
            <a:tbl>
              <a:tblPr firstRow="1" firstCol="1" bandRow="1">
                <a:tableStyleId>{5C22544A-7EE6-4342-B048-85BDC9FD1C3A}</a:tableStyleId>
              </a:tblPr>
              <a:tblGrid>
                <a:gridCol w="2457508">
                  <a:extLst>
                    <a:ext uri="{9D8B030D-6E8A-4147-A177-3AD203B41FA5}">
                      <a16:colId xmlns:a16="http://schemas.microsoft.com/office/drawing/2014/main" val="2234352884"/>
                    </a:ext>
                  </a:extLst>
                </a:gridCol>
                <a:gridCol w="6719822">
                  <a:extLst>
                    <a:ext uri="{9D8B030D-6E8A-4147-A177-3AD203B41FA5}">
                      <a16:colId xmlns:a16="http://schemas.microsoft.com/office/drawing/2014/main" val="3380707673"/>
                    </a:ext>
                  </a:extLst>
                </a:gridCol>
                <a:gridCol w="6048156">
                  <a:extLst>
                    <a:ext uri="{9D8B030D-6E8A-4147-A177-3AD203B41FA5}">
                      <a16:colId xmlns:a16="http://schemas.microsoft.com/office/drawing/2014/main" val="748844508"/>
                    </a:ext>
                  </a:extLst>
                </a:gridCol>
              </a:tblGrid>
              <a:tr h="365316">
                <a:tc gridSpan="3">
                  <a:txBody>
                    <a:bodyPr/>
                    <a:lstStyle/>
                    <a:p>
                      <a:pPr algn="ctr">
                        <a:spcBef>
                          <a:spcPts val="120"/>
                        </a:spcBef>
                        <a:spcAft>
                          <a:spcPts val="120"/>
                        </a:spcAft>
                      </a:pPr>
                      <a:r>
                        <a:rPr lang="pt-PT" sz="1600" dirty="0">
                          <a:solidFill>
                            <a:schemeClr val="bg1"/>
                          </a:solidFill>
                          <a:effectLst/>
                          <a:latin typeface="Noto Sans JP" panose="020B0600070205080204" charset="-128"/>
                          <a:ea typeface="Noto Sans JP" panose="020B0600070205080204" charset="-128"/>
                        </a:rPr>
                        <a:t>A/P 11-3: </a:t>
                      </a:r>
                      <a:r>
                        <a:rPr lang="ja-JP" sz="1600" dirty="0">
                          <a:solidFill>
                            <a:schemeClr val="bg1"/>
                          </a:solidFill>
                          <a:effectLst/>
                          <a:latin typeface="Noto Sans JP" panose="020B0600070205080204" charset="-128"/>
                          <a:ea typeface="Noto Sans JP" panose="020B0600070205080204" charset="-128"/>
                        </a:rPr>
                        <a:t>一村一品運動推進計画</a:t>
                      </a:r>
                      <a:endParaRPr lang="en-US" sz="1600" dirty="0">
                        <a:solidFill>
                          <a:schemeClr val="bg1"/>
                        </a:solidFill>
                        <a:effectLst/>
                        <a:latin typeface="Noto Sans JP" panose="020B0600070205080204" charset="-128"/>
                        <a:ea typeface="Noto Sans JP" panose="020B0600070205080204" charset="-128"/>
                      </a:endParaRPr>
                    </a:p>
                  </a:txBody>
                  <a:tcPr marL="89373" marR="89373" marT="44687" marB="44687"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2369969"/>
                  </a:ext>
                </a:extLst>
              </a:tr>
              <a:tr h="420438">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計画の目的</a:t>
                      </a:r>
                      <a:endParaRPr lang="en-US" sz="1600">
                        <a:solidFill>
                          <a:srgbClr val="004692"/>
                        </a:solidFill>
                        <a:effectLst/>
                        <a:latin typeface="Noto Sans JP" panose="020B0600070205080204" charset="-128"/>
                        <a:ea typeface="Noto Sans JP" panose="020B0600070205080204" charset="-128"/>
                      </a:endParaRPr>
                    </a:p>
                  </a:txBody>
                  <a:tcPr marL="99876" marR="99876" marT="0" marB="0" anchor="ctr"/>
                </a:tc>
                <a:tc gridSpan="2">
                  <a:txBody>
                    <a:bodyPr/>
                    <a:lstStyle/>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各地域の資源の有効活用、地理的な強み・弱み等に基づき一村一品運動を展開し、地方の農牧産業の活性化を促す。</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33025149"/>
                  </a:ext>
                </a:extLst>
              </a:tr>
              <a:tr h="365316">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計画の目標</a:t>
                      </a:r>
                      <a:endParaRPr lang="en-US" sz="1600">
                        <a:solidFill>
                          <a:srgbClr val="004692"/>
                        </a:solidFill>
                        <a:effectLst/>
                        <a:latin typeface="Noto Sans JP" panose="020B0600070205080204" charset="-128"/>
                        <a:ea typeface="Noto Sans JP" panose="020B0600070205080204" charset="-128"/>
                      </a:endParaRPr>
                    </a:p>
                  </a:txBody>
                  <a:tcPr marL="99876" marR="99876" marT="0" marB="0" anchor="ctr"/>
                </a:tc>
                <a:tc gridSpan="2">
                  <a:txBody>
                    <a:bodyPr/>
                    <a:lstStyle/>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一村一品運動の取組を開始した自治体数を</a:t>
                      </a:r>
                      <a:r>
                        <a:rPr lang="en-US" sz="1600" dirty="0">
                          <a:solidFill>
                            <a:srgbClr val="004692"/>
                          </a:solidFill>
                          <a:effectLst/>
                          <a:latin typeface="Noto Sans JP" panose="020B0600070205080204" charset="-128"/>
                          <a:ea typeface="Noto Sans JP" panose="020B0600070205080204" charset="-128"/>
                        </a:rPr>
                        <a:t>22</a:t>
                      </a:r>
                      <a:r>
                        <a:rPr lang="ja-JP" sz="1600" dirty="0">
                          <a:solidFill>
                            <a:srgbClr val="004692"/>
                          </a:solidFill>
                          <a:effectLst/>
                          <a:latin typeface="Noto Sans JP" panose="020B0600070205080204" charset="-128"/>
                          <a:ea typeface="Noto Sans JP" panose="020B0600070205080204" charset="-128"/>
                        </a:rPr>
                        <a:t>まで拡大する。</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798028920"/>
                  </a:ext>
                </a:extLst>
              </a:tr>
              <a:tr h="365316">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計画の基準値</a:t>
                      </a:r>
                      <a:endParaRPr lang="en-US" sz="1600">
                        <a:solidFill>
                          <a:srgbClr val="004692"/>
                        </a:solidFill>
                        <a:effectLst/>
                        <a:latin typeface="Noto Sans JP" panose="020B0600070205080204" charset="-128"/>
                        <a:ea typeface="Noto Sans JP" panose="020B0600070205080204" charset="-128"/>
                      </a:endParaRPr>
                    </a:p>
                  </a:txBody>
                  <a:tcPr marL="99876" marR="99876" marT="0" marB="0" anchor="ctr"/>
                </a:tc>
                <a:tc gridSpan="2">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現時点では一村一品運動の普及と啓発及び当該取組を支援する体制は存在しない。</a:t>
                      </a:r>
                      <a:endParaRPr lang="en-US" sz="160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218575890"/>
                  </a:ext>
                </a:extLst>
              </a:tr>
              <a:tr h="365316">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計画の対象地</a:t>
                      </a:r>
                      <a:endParaRPr lang="en-US" sz="1600">
                        <a:solidFill>
                          <a:srgbClr val="004692"/>
                        </a:solidFill>
                        <a:effectLst/>
                        <a:latin typeface="Noto Sans JP" panose="020B0600070205080204" charset="-128"/>
                        <a:ea typeface="Noto Sans JP" panose="020B0600070205080204" charset="-128"/>
                      </a:endParaRPr>
                    </a:p>
                  </a:txBody>
                  <a:tcPr marL="99876" marR="99876" marT="0" marB="0" anchor="ctr"/>
                </a:tc>
                <a:tc gridSpan="2">
                  <a:txBody>
                    <a:bodyPr/>
                    <a:lstStyle/>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全国</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511462788"/>
                  </a:ext>
                </a:extLst>
              </a:tr>
              <a:tr h="1134307">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期待される成果</a:t>
                      </a:r>
                      <a:endParaRPr lang="en-US" sz="1600">
                        <a:solidFill>
                          <a:srgbClr val="004692"/>
                        </a:solidFill>
                        <a:effectLst/>
                        <a:latin typeface="Noto Sans JP" panose="020B0600070205080204" charset="-128"/>
                        <a:ea typeface="Noto Sans JP" panose="020B0600070205080204" charset="-128"/>
                      </a:endParaRPr>
                    </a:p>
                  </a:txBody>
                  <a:tcPr marL="99876" marR="99876" marT="0" marB="0" anchor="ctr"/>
                </a:tc>
                <a:tc gridSpan="2">
                  <a:txBody>
                    <a:bodyPr/>
                    <a:lstStyle/>
                    <a:p>
                      <a:pPr marL="342900" lvl="0" indent="-342900" algn="just">
                        <a:spcBef>
                          <a:spcPts val="120"/>
                        </a:spcBef>
                        <a:spcAft>
                          <a:spcPts val="120"/>
                        </a:spcAft>
                        <a:buClr>
                          <a:srgbClr val="000000"/>
                        </a:buClr>
                        <a:buFont typeface="BIZ UDPゴシック" panose="020B0400000000000000" pitchFamily="50" charset="-128"/>
                        <a:buAutoNum type="arabicDbPlain"/>
                      </a:pPr>
                      <a:r>
                        <a:rPr lang="ja-JP" sz="1600" kern="100" dirty="0">
                          <a:solidFill>
                            <a:srgbClr val="004692"/>
                          </a:solidFill>
                          <a:effectLst/>
                          <a:latin typeface="Noto Sans JP" panose="020B0600070205080204" charset="-128"/>
                          <a:ea typeface="Noto Sans JP" panose="020B0600070205080204" charset="-128"/>
                        </a:rPr>
                        <a:t>一村一品運動の普及・啓発に係る人材育成が行われる。</a:t>
                      </a:r>
                      <a:endParaRPr lang="en-US" sz="1600" kern="100" dirty="0">
                        <a:solidFill>
                          <a:srgbClr val="004692"/>
                        </a:solidFill>
                        <a:effectLst/>
                        <a:latin typeface="Noto Sans JP" panose="020B0600070205080204" charset="-128"/>
                        <a:ea typeface="Noto Sans JP" panose="020B0600070205080204" charset="-128"/>
                      </a:endParaRPr>
                    </a:p>
                    <a:p>
                      <a:pPr marL="342900" lvl="0" indent="-342900" algn="just">
                        <a:spcBef>
                          <a:spcPts val="120"/>
                        </a:spcBef>
                        <a:spcAft>
                          <a:spcPts val="120"/>
                        </a:spcAft>
                        <a:buClr>
                          <a:srgbClr val="000000"/>
                        </a:buClr>
                        <a:buFont typeface="BIZ UDPゴシック" panose="020B0400000000000000" pitchFamily="50" charset="-128"/>
                        <a:buAutoNum type="arabicDbPlain"/>
                      </a:pPr>
                      <a:r>
                        <a:rPr lang="ja-JP" sz="1600" kern="100" dirty="0">
                          <a:solidFill>
                            <a:srgbClr val="004692"/>
                          </a:solidFill>
                          <a:effectLst/>
                          <a:latin typeface="Noto Sans JP" panose="020B0600070205080204" charset="-128"/>
                          <a:ea typeface="Noto Sans JP" panose="020B0600070205080204" charset="-128"/>
                        </a:rPr>
                        <a:t>各アイマグ・ソムにて一村一品運動の普及・啓発活動が実施される。</a:t>
                      </a:r>
                      <a:endParaRPr lang="en-US" sz="1600" kern="100" dirty="0">
                        <a:solidFill>
                          <a:srgbClr val="004692"/>
                        </a:solidFill>
                        <a:effectLst/>
                        <a:latin typeface="Noto Sans JP" panose="020B0600070205080204" charset="-128"/>
                        <a:ea typeface="Noto Sans JP" panose="020B0600070205080204" charset="-128"/>
                      </a:endParaRPr>
                    </a:p>
                    <a:p>
                      <a:pPr marL="342900" lvl="0" indent="-342900" algn="just">
                        <a:spcBef>
                          <a:spcPts val="120"/>
                        </a:spcBef>
                        <a:spcAft>
                          <a:spcPts val="120"/>
                        </a:spcAft>
                        <a:buClr>
                          <a:srgbClr val="000000"/>
                        </a:buClr>
                        <a:buFont typeface="BIZ UDPゴシック" panose="020B0400000000000000" pitchFamily="50" charset="-128"/>
                        <a:buAutoNum type="arabicDbPlain"/>
                      </a:pPr>
                      <a:r>
                        <a:rPr lang="ja-JP" sz="1600" kern="100" dirty="0">
                          <a:solidFill>
                            <a:srgbClr val="004692"/>
                          </a:solidFill>
                          <a:effectLst/>
                          <a:latin typeface="Noto Sans JP" panose="020B0600070205080204" charset="-128"/>
                          <a:ea typeface="Noto Sans JP" panose="020B0600070205080204" charset="-128"/>
                        </a:rPr>
                        <a:t>各アイマグにて、独自ブランドを認定する委員会が組織される。</a:t>
                      </a:r>
                      <a:endParaRPr lang="en-US" sz="1600" kern="100" dirty="0">
                        <a:solidFill>
                          <a:srgbClr val="004692"/>
                        </a:solidFill>
                        <a:effectLst/>
                        <a:latin typeface="Noto Sans JP" panose="020B0600070205080204" charset="-128"/>
                        <a:ea typeface="Noto Sans JP" panose="020B0600070205080204" charset="-128"/>
                      </a:endParaRPr>
                    </a:p>
                    <a:p>
                      <a:pPr marL="342900" lvl="0" indent="-342900" algn="just">
                        <a:spcBef>
                          <a:spcPts val="120"/>
                        </a:spcBef>
                        <a:spcAft>
                          <a:spcPts val="120"/>
                        </a:spcAft>
                        <a:buClr>
                          <a:srgbClr val="000000"/>
                        </a:buClr>
                        <a:buFont typeface="BIZ UDPゴシック" panose="020B0400000000000000" pitchFamily="50" charset="-128"/>
                        <a:buAutoNum type="arabicDbPlain"/>
                      </a:pPr>
                      <a:r>
                        <a:rPr lang="ja-JP" sz="1600" kern="100" dirty="0">
                          <a:solidFill>
                            <a:srgbClr val="004692"/>
                          </a:solidFill>
                          <a:effectLst/>
                          <a:latin typeface="Noto Sans JP" panose="020B0600070205080204" charset="-128"/>
                          <a:ea typeface="Noto Sans JP" panose="020B0600070205080204" charset="-128"/>
                        </a:rPr>
                        <a:t>各アイマグにて行われるモノづくりやマーケティングを支援する組織が形成される。</a:t>
                      </a:r>
                      <a:endParaRPr lang="en-US" sz="16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89373" marR="89373" marT="44687" marB="44687"/>
                </a:tc>
                <a:tc hMerge="1">
                  <a:txBody>
                    <a:bodyPr/>
                    <a:lstStyle/>
                    <a:p>
                      <a:endParaRPr lang="en-US"/>
                    </a:p>
                  </a:txBody>
                  <a:tcPr/>
                </a:tc>
                <a:extLst>
                  <a:ext uri="{0D108BD9-81ED-4DB2-BD59-A6C34878D82A}">
                    <a16:rowId xmlns:a16="http://schemas.microsoft.com/office/drawing/2014/main" val="4166478776"/>
                  </a:ext>
                </a:extLst>
              </a:tr>
              <a:tr h="3858117">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活動</a:t>
                      </a:r>
                      <a:endParaRPr lang="en-US" sz="1600">
                        <a:solidFill>
                          <a:srgbClr val="004692"/>
                        </a:solidFill>
                        <a:effectLst/>
                        <a:latin typeface="Noto Sans JP" panose="020B0600070205080204" charset="-128"/>
                        <a:ea typeface="Noto Sans JP" panose="020B0600070205080204" charset="-128"/>
                      </a:endParaRPr>
                    </a:p>
                  </a:txBody>
                  <a:tcPr marL="99876" marR="99876" marT="0" marB="0"/>
                </a:tc>
                <a:tc gridSpan="2">
                  <a:txBody>
                    <a:bodyPr/>
                    <a:lstStyle/>
                    <a:p>
                      <a:pPr marL="342900" lvl="0" indent="-342900" algn="just">
                        <a:spcBef>
                          <a:spcPts val="120"/>
                        </a:spcBef>
                        <a:spcAft>
                          <a:spcPts val="120"/>
                        </a:spcAft>
                        <a:buClr>
                          <a:srgbClr val="000000"/>
                        </a:buClr>
                        <a:buFont typeface="BIZ UDPゴシック" panose="020B0400000000000000" pitchFamily="50" charset="-128"/>
                        <a:buAutoNum type="arabicDbPlain"/>
                      </a:pPr>
                      <a:r>
                        <a:rPr lang="ja-JP" sz="1600" kern="100" dirty="0">
                          <a:solidFill>
                            <a:srgbClr val="004692"/>
                          </a:solidFill>
                          <a:effectLst/>
                          <a:latin typeface="Noto Sans JP" panose="020B0600070205080204" charset="-128"/>
                          <a:ea typeface="Noto Sans JP" panose="020B0600070205080204" charset="-128"/>
                        </a:rPr>
                        <a:t>一村一品運動の普及・啓発に係る人材育成</a:t>
                      </a:r>
                      <a:endParaRPr lang="en-US" sz="1600" kern="100" dirty="0">
                        <a:solidFill>
                          <a:srgbClr val="004692"/>
                        </a:solidFill>
                        <a:effectLst/>
                        <a:latin typeface="Noto Sans JP" panose="020B0600070205080204" charset="-128"/>
                        <a:ea typeface="Noto Sans JP" panose="020B0600070205080204" charset="-128"/>
                      </a:endParaRPr>
                    </a:p>
                    <a:p>
                      <a:pPr algn="just">
                        <a:spcBef>
                          <a:spcPts val="360"/>
                        </a:spcBef>
                        <a:spcAft>
                          <a:spcPts val="360"/>
                        </a:spcAft>
                      </a:pPr>
                      <a:r>
                        <a:rPr lang="ja-JP" sz="1600" dirty="0">
                          <a:solidFill>
                            <a:srgbClr val="004692"/>
                          </a:solidFill>
                          <a:effectLst/>
                          <a:latin typeface="Noto Sans JP" panose="020B0600070205080204" charset="-128"/>
                          <a:ea typeface="Noto Sans JP" panose="020B0600070205080204" charset="-128"/>
                        </a:rPr>
                        <a:t>各アイマグの農政局及び知事室の経済開発担当職員を対象に、日本や他国における一村一品運動の取組事例等を含む研修を実施する。また近隣国（キルギス・カザフスタン）での一村一品運動の取組事例の視察研修を実施する。</a:t>
                      </a:r>
                      <a:endParaRPr lang="en-US" sz="1600" dirty="0">
                        <a:solidFill>
                          <a:srgbClr val="004692"/>
                        </a:solidFill>
                        <a:effectLst/>
                        <a:latin typeface="Noto Sans JP" panose="020B0600070205080204" charset="-128"/>
                        <a:ea typeface="Noto Sans JP" panose="020B0600070205080204" charset="-128"/>
                      </a:endParaRPr>
                    </a:p>
                    <a:p>
                      <a:pPr marL="0" lvl="0" indent="0" algn="just">
                        <a:spcBef>
                          <a:spcPts val="120"/>
                        </a:spcBef>
                        <a:spcAft>
                          <a:spcPts val="120"/>
                        </a:spcAft>
                        <a:buClr>
                          <a:srgbClr val="000000"/>
                        </a:buClr>
                        <a:buFont typeface="BIZ UDPゴシック" panose="020B0400000000000000" pitchFamily="50" charset="-128"/>
                        <a:buNone/>
                      </a:pPr>
                      <a:r>
                        <a:rPr lang="ja-JP" altLang="en-US" sz="1600" kern="100" dirty="0">
                          <a:solidFill>
                            <a:srgbClr val="004692"/>
                          </a:solidFill>
                          <a:effectLst/>
                          <a:latin typeface="Noto Sans JP" panose="020B0600070205080204" charset="-128"/>
                          <a:ea typeface="Noto Sans JP" panose="020B0600070205080204" charset="-128"/>
                        </a:rPr>
                        <a:t>２　　</a:t>
                      </a:r>
                      <a:r>
                        <a:rPr lang="ja-JP" sz="1600" kern="100" dirty="0">
                          <a:solidFill>
                            <a:srgbClr val="004692"/>
                          </a:solidFill>
                          <a:effectLst/>
                          <a:latin typeface="Noto Sans JP" panose="020B0600070205080204" charset="-128"/>
                          <a:ea typeface="Noto Sans JP" panose="020B0600070205080204" charset="-128"/>
                        </a:rPr>
                        <a:t>各アイマグ・ソムにおける一村一品運動の普及と啓発活動の実施。</a:t>
                      </a:r>
                      <a:endParaRPr lang="en-US" sz="1600" kern="100" dirty="0">
                        <a:solidFill>
                          <a:srgbClr val="004692"/>
                        </a:solidFill>
                        <a:effectLst/>
                        <a:latin typeface="Noto Sans JP" panose="020B0600070205080204" charset="-128"/>
                        <a:ea typeface="Noto Sans JP" panose="020B0600070205080204" charset="-128"/>
                      </a:endParaRPr>
                    </a:p>
                    <a:p>
                      <a:pPr algn="just">
                        <a:spcBef>
                          <a:spcPts val="360"/>
                        </a:spcBef>
                        <a:spcAft>
                          <a:spcPts val="360"/>
                        </a:spcAft>
                      </a:pPr>
                      <a:r>
                        <a:rPr lang="ja-JP" sz="1600" dirty="0">
                          <a:solidFill>
                            <a:srgbClr val="004692"/>
                          </a:solidFill>
                          <a:effectLst/>
                          <a:latin typeface="Noto Sans JP" panose="020B0600070205080204" charset="-128"/>
                          <a:ea typeface="Noto Sans JP" panose="020B0600070205080204" charset="-128"/>
                        </a:rPr>
                        <a:t>各アイマグ・ソムにて、農政局及び知事室の経済開発担当職員が中心となり、各地域で強みのある農牧産品や資源を特定する。その上で、官民の関係者を集め競争力のある地域ブランド育成のための活動計画を策定する。</a:t>
                      </a:r>
                      <a:endParaRPr lang="en-US" sz="1600" dirty="0">
                        <a:solidFill>
                          <a:srgbClr val="004692"/>
                        </a:solidFill>
                        <a:effectLst/>
                        <a:latin typeface="Noto Sans JP" panose="020B0600070205080204" charset="-128"/>
                        <a:ea typeface="Noto Sans JP" panose="020B0600070205080204" charset="-128"/>
                      </a:endParaRPr>
                    </a:p>
                    <a:p>
                      <a:pPr marL="0" lvl="0" indent="0" algn="just">
                        <a:spcBef>
                          <a:spcPts val="120"/>
                        </a:spcBef>
                        <a:spcAft>
                          <a:spcPts val="120"/>
                        </a:spcAft>
                        <a:buClr>
                          <a:srgbClr val="000000"/>
                        </a:buClr>
                        <a:buFont typeface="BIZ UDPゴシック" panose="020B0400000000000000" pitchFamily="50" charset="-128"/>
                        <a:buNone/>
                      </a:pPr>
                      <a:r>
                        <a:rPr lang="ja-JP" altLang="en-US" sz="1600" kern="100" dirty="0">
                          <a:solidFill>
                            <a:srgbClr val="004692"/>
                          </a:solidFill>
                          <a:effectLst/>
                          <a:latin typeface="Noto Sans JP" panose="020B0600070205080204" charset="-128"/>
                          <a:ea typeface="Noto Sans JP" panose="020B0600070205080204" charset="-128"/>
                        </a:rPr>
                        <a:t>３　　</a:t>
                      </a:r>
                      <a:r>
                        <a:rPr lang="ja-JP" sz="1600" kern="100" dirty="0">
                          <a:solidFill>
                            <a:srgbClr val="004692"/>
                          </a:solidFill>
                          <a:effectLst/>
                          <a:latin typeface="Noto Sans JP" panose="020B0600070205080204" charset="-128"/>
                          <a:ea typeface="Noto Sans JP" panose="020B0600070205080204" charset="-128"/>
                        </a:rPr>
                        <a:t>各アイマグにおける独自ブランド認定委員会の設置</a:t>
                      </a:r>
                      <a:endParaRPr lang="en-US" sz="1600" kern="100" dirty="0">
                        <a:solidFill>
                          <a:srgbClr val="004692"/>
                        </a:solidFill>
                        <a:effectLst/>
                        <a:latin typeface="Noto Sans JP" panose="020B0600070205080204" charset="-128"/>
                        <a:ea typeface="Noto Sans JP" panose="020B0600070205080204" charset="-128"/>
                      </a:endParaRPr>
                    </a:p>
                    <a:p>
                      <a:pPr algn="just">
                        <a:spcBef>
                          <a:spcPts val="360"/>
                        </a:spcBef>
                        <a:spcAft>
                          <a:spcPts val="360"/>
                        </a:spcAft>
                      </a:pPr>
                      <a:r>
                        <a:rPr lang="ja-JP" sz="1600" dirty="0">
                          <a:solidFill>
                            <a:srgbClr val="004692"/>
                          </a:solidFill>
                          <a:effectLst/>
                          <a:latin typeface="Noto Sans JP" panose="020B0600070205080204" charset="-128"/>
                          <a:ea typeface="Noto Sans JP" panose="020B0600070205080204" charset="-128"/>
                        </a:rPr>
                        <a:t>アイマグ単位でのブランド認定を行う委員会を設置する。委員会メンバーは、大学関係者や地元の大企業関係者等、商品品質を精査でき、かつ広報の面で影響力のある人材を選定することが望ましい。年に</a:t>
                      </a:r>
                      <a:r>
                        <a:rPr lang="en-US" sz="1600" dirty="0">
                          <a:solidFill>
                            <a:srgbClr val="004692"/>
                          </a:solidFill>
                          <a:effectLst/>
                          <a:latin typeface="Noto Sans JP" panose="020B0600070205080204" charset="-128"/>
                          <a:ea typeface="Noto Sans JP" panose="020B0600070205080204" charset="-128"/>
                        </a:rPr>
                        <a:t>1</a:t>
                      </a:r>
                      <a:r>
                        <a:rPr lang="ja-JP" sz="1600" dirty="0">
                          <a:solidFill>
                            <a:srgbClr val="004692"/>
                          </a:solidFill>
                          <a:effectLst/>
                          <a:latin typeface="Noto Sans JP" panose="020B0600070205080204" charset="-128"/>
                          <a:ea typeface="Noto Sans JP" panose="020B0600070205080204" charset="-128"/>
                        </a:rPr>
                        <a:t>回委員会が開催されるように農政局及び知事室の経済開発担当職員が調整を行う。</a:t>
                      </a:r>
                      <a:endParaRPr lang="en-US" sz="1600" dirty="0">
                        <a:solidFill>
                          <a:srgbClr val="004692"/>
                        </a:solidFill>
                        <a:effectLst/>
                        <a:latin typeface="Noto Sans JP" panose="020B0600070205080204" charset="-128"/>
                        <a:ea typeface="Noto Sans JP" panose="020B0600070205080204" charset="-128"/>
                      </a:endParaRPr>
                    </a:p>
                    <a:p>
                      <a:pPr marL="0" lvl="0" indent="0" algn="just">
                        <a:spcBef>
                          <a:spcPts val="120"/>
                        </a:spcBef>
                        <a:spcAft>
                          <a:spcPts val="120"/>
                        </a:spcAft>
                        <a:buClr>
                          <a:srgbClr val="000000"/>
                        </a:buClr>
                        <a:buFont typeface="BIZ UDPゴシック" panose="020B0400000000000000" pitchFamily="50" charset="-128"/>
                        <a:buNone/>
                      </a:pPr>
                      <a:r>
                        <a:rPr lang="ja-JP" altLang="en-US" sz="1600" kern="100" dirty="0">
                          <a:solidFill>
                            <a:srgbClr val="004692"/>
                          </a:solidFill>
                          <a:effectLst/>
                          <a:latin typeface="Noto Sans JP" panose="020B0600070205080204" charset="-128"/>
                          <a:ea typeface="Noto Sans JP" panose="020B0600070205080204" charset="-128"/>
                        </a:rPr>
                        <a:t>４　　</a:t>
                      </a:r>
                      <a:r>
                        <a:rPr lang="ja-JP" sz="1600" kern="100" dirty="0">
                          <a:solidFill>
                            <a:srgbClr val="004692"/>
                          </a:solidFill>
                          <a:effectLst/>
                          <a:latin typeface="Noto Sans JP" panose="020B0600070205080204" charset="-128"/>
                          <a:ea typeface="Noto Sans JP" panose="020B0600070205080204" charset="-128"/>
                        </a:rPr>
                        <a:t>モノづくりやマーケティングを支援する組織の形成</a:t>
                      </a:r>
                      <a:endParaRPr lang="en-US" sz="1600" kern="100" dirty="0">
                        <a:solidFill>
                          <a:srgbClr val="004692"/>
                        </a:solidFill>
                        <a:effectLst/>
                        <a:latin typeface="Noto Sans JP" panose="020B0600070205080204" charset="-128"/>
                        <a:ea typeface="Noto Sans JP" panose="020B0600070205080204" charset="-128"/>
                      </a:endParaRPr>
                    </a:p>
                    <a:p>
                      <a:pPr algn="just">
                        <a:spcBef>
                          <a:spcPts val="360"/>
                        </a:spcBef>
                        <a:spcAft>
                          <a:spcPts val="360"/>
                        </a:spcAft>
                      </a:pPr>
                      <a:r>
                        <a:rPr lang="ja-JP" sz="1600" dirty="0">
                          <a:solidFill>
                            <a:srgbClr val="004692"/>
                          </a:solidFill>
                          <a:effectLst/>
                          <a:latin typeface="Noto Sans JP" panose="020B0600070205080204" charset="-128"/>
                          <a:ea typeface="Noto Sans JP" panose="020B0600070205080204" charset="-128"/>
                        </a:rPr>
                        <a:t>一村一品運動を通じて生産された農牧産品の競争力を担保するために、モノづくりやマーケティングの支援を実施する組織を別途形成する。モンゴル全国に支所を有する</a:t>
                      </a:r>
                      <a:r>
                        <a:rPr lang="en-US" sz="1600" dirty="0">
                          <a:solidFill>
                            <a:srgbClr val="004692"/>
                          </a:solidFill>
                          <a:effectLst/>
                          <a:latin typeface="Noto Sans JP" panose="020B0600070205080204" charset="-128"/>
                          <a:ea typeface="Noto Sans JP" panose="020B0600070205080204" charset="-128"/>
                        </a:rPr>
                        <a:t>MNCCI</a:t>
                      </a:r>
                      <a:r>
                        <a:rPr lang="ja-JP" sz="1600" dirty="0">
                          <a:solidFill>
                            <a:srgbClr val="004692"/>
                          </a:solidFill>
                          <a:effectLst/>
                          <a:latin typeface="Noto Sans JP" panose="020B0600070205080204" charset="-128"/>
                          <a:ea typeface="Noto Sans JP" panose="020B0600070205080204" charset="-128"/>
                        </a:rPr>
                        <a:t>が想定されるが、地方産業育成に関心のある民間企業との連携も考慮する。モノづくりから実際のマーケティングまで、一連のサプライチェーンを構築できる組織を目指し、官がこれを支援する体制を構築する。</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2364500291"/>
                  </a:ext>
                </a:extLst>
              </a:tr>
              <a:tr h="764639">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投入</a:t>
                      </a:r>
                      <a:endParaRPr lang="en-US" sz="1600">
                        <a:solidFill>
                          <a:srgbClr val="004692"/>
                        </a:solidFill>
                        <a:effectLst/>
                        <a:latin typeface="Noto Sans JP" panose="020B0600070205080204" charset="-128"/>
                        <a:ea typeface="Noto Sans JP" panose="020B0600070205080204" charset="-128"/>
                      </a:endParaRPr>
                    </a:p>
                  </a:txBody>
                  <a:tcPr marL="99876" marR="99876" marT="0" marB="0"/>
                </a:tc>
                <a:tc>
                  <a:txBody>
                    <a:bodyPr/>
                    <a:lstStyle/>
                    <a:p>
                      <a:pPr algn="just">
                        <a:spcBef>
                          <a:spcPts val="120"/>
                        </a:spcBef>
                        <a:spcAft>
                          <a:spcPts val="120"/>
                        </a:spcAft>
                      </a:pPr>
                      <a:r>
                        <a:rPr lang="ja-JP" sz="1600" u="sng">
                          <a:solidFill>
                            <a:srgbClr val="004692"/>
                          </a:solidFill>
                          <a:effectLst/>
                          <a:latin typeface="Noto Sans JP" panose="020B0600070205080204" charset="-128"/>
                          <a:ea typeface="Noto Sans JP" panose="020B0600070205080204" charset="-128"/>
                        </a:rPr>
                        <a:t>行政</a:t>
                      </a:r>
                      <a:endParaRPr lang="en-US" sz="1600">
                        <a:solidFill>
                          <a:srgbClr val="004692"/>
                        </a:solidFill>
                        <a:effectLst/>
                        <a:latin typeface="Noto Sans JP" panose="020B0600070205080204" charset="-128"/>
                        <a:ea typeface="Noto Sans JP" panose="020B0600070205080204" charset="-128"/>
                      </a:endParaRPr>
                    </a:p>
                    <a:p>
                      <a:pPr marL="342900" lvl="0" indent="-342900" algn="just">
                        <a:spcBef>
                          <a:spcPts val="120"/>
                        </a:spcBef>
                        <a:spcAft>
                          <a:spcPts val="120"/>
                        </a:spcAft>
                        <a:buFont typeface="ＭＳ 明朝" panose="02020609040205080304" pitchFamily="17" charset="-128"/>
                        <a:buChar char="・"/>
                      </a:pPr>
                      <a:r>
                        <a:rPr lang="ja-JP" sz="1600" kern="100">
                          <a:solidFill>
                            <a:srgbClr val="004692"/>
                          </a:solidFill>
                          <a:effectLst/>
                          <a:latin typeface="Noto Sans JP" panose="020B0600070205080204" charset="-128"/>
                          <a:ea typeface="Noto Sans JP" panose="020B0600070205080204" charset="-128"/>
                        </a:rPr>
                        <a:t>一村一品運動の普及・啓発に係る研修経費</a:t>
                      </a:r>
                      <a:endParaRPr lang="en-US" sz="1600" kern="100">
                        <a:solidFill>
                          <a:srgbClr val="004692"/>
                        </a:solidFill>
                        <a:effectLst/>
                        <a:latin typeface="Noto Sans JP" panose="020B0600070205080204" charset="-128"/>
                        <a:ea typeface="Noto Sans JP" panose="020B0600070205080204" charset="-128"/>
                      </a:endParaRPr>
                    </a:p>
                    <a:p>
                      <a:pPr marL="342900" lvl="0" indent="-342900" algn="just">
                        <a:spcBef>
                          <a:spcPts val="120"/>
                        </a:spcBef>
                        <a:spcAft>
                          <a:spcPts val="120"/>
                        </a:spcAft>
                        <a:buFont typeface="ＭＳ 明朝" panose="02020609040205080304" pitchFamily="17" charset="-128"/>
                        <a:buChar char="・"/>
                      </a:pPr>
                      <a:r>
                        <a:rPr lang="ja-JP" sz="1600" kern="100">
                          <a:solidFill>
                            <a:srgbClr val="004692"/>
                          </a:solidFill>
                          <a:effectLst/>
                          <a:latin typeface="Noto Sans JP" panose="020B0600070205080204" charset="-128"/>
                          <a:ea typeface="Noto Sans JP" panose="020B0600070205080204" charset="-128"/>
                        </a:rPr>
                        <a:t>ブランド認定委員会の運営費</a:t>
                      </a:r>
                      <a:endParaRPr lang="en-US" sz="1600" kern="10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99876" marR="99876" marT="0" marB="0"/>
                </a:tc>
                <a:tc>
                  <a:txBody>
                    <a:bodyPr/>
                    <a:lstStyle/>
                    <a:p>
                      <a:pPr algn="just">
                        <a:spcBef>
                          <a:spcPts val="120"/>
                        </a:spcBef>
                        <a:spcAft>
                          <a:spcPts val="120"/>
                        </a:spcAft>
                      </a:pPr>
                      <a:r>
                        <a:rPr lang="ja-JP" sz="1400" u="sng" dirty="0">
                          <a:solidFill>
                            <a:srgbClr val="004692"/>
                          </a:solidFill>
                          <a:effectLst/>
                          <a:latin typeface="Noto Sans JP" panose="020B0600070205080204" charset="-128"/>
                          <a:ea typeface="Noto Sans JP" panose="020B0600070205080204" charset="-128"/>
                        </a:rPr>
                        <a:t>民間</a:t>
                      </a:r>
                      <a:endParaRPr lang="en-US" sz="1600" dirty="0">
                        <a:solidFill>
                          <a:srgbClr val="004692"/>
                        </a:solidFill>
                        <a:effectLst/>
                        <a:latin typeface="Noto Sans JP" panose="020B0600070205080204" charset="-128"/>
                        <a:ea typeface="Noto Sans JP" panose="020B0600070205080204" charset="-128"/>
                      </a:endParaRPr>
                    </a:p>
                    <a:p>
                      <a:pPr marL="342900" lvl="0" indent="-342900" algn="just">
                        <a:spcBef>
                          <a:spcPts val="120"/>
                        </a:spcBef>
                        <a:spcAft>
                          <a:spcPts val="120"/>
                        </a:spcAft>
                        <a:buFont typeface="ＭＳ 明朝" panose="02020609040205080304" pitchFamily="17" charset="-128"/>
                        <a:buChar char="・"/>
                      </a:pPr>
                      <a:r>
                        <a:rPr lang="ja-JP" sz="1400" kern="100" dirty="0">
                          <a:solidFill>
                            <a:srgbClr val="004692"/>
                          </a:solidFill>
                          <a:effectLst/>
                          <a:latin typeface="Noto Sans JP" panose="020B0600070205080204" charset="-128"/>
                          <a:ea typeface="Noto Sans JP" panose="020B0600070205080204" charset="-128"/>
                        </a:rPr>
                        <a:t>無し</a:t>
                      </a:r>
                      <a:endParaRPr lang="en-US" sz="1600" kern="100" dirty="0">
                        <a:solidFill>
                          <a:srgbClr val="004692"/>
                        </a:solidFill>
                        <a:effectLst/>
                        <a:latin typeface="Noto Sans JP" panose="020B0600070205080204" charset="-128"/>
                        <a:ea typeface="Noto Sans JP" panose="020B0600070205080204" charset="-128"/>
                        <a:cs typeface="Times New Roman" panose="02020603050405020304" pitchFamily="18" charset="0"/>
                      </a:endParaRPr>
                    </a:p>
                  </a:txBody>
                  <a:tcPr marL="99876" marR="99876" marT="0" marB="0"/>
                </a:tc>
                <a:extLst>
                  <a:ext uri="{0D108BD9-81ED-4DB2-BD59-A6C34878D82A}">
                    <a16:rowId xmlns:a16="http://schemas.microsoft.com/office/drawing/2014/main" val="1353074337"/>
                  </a:ext>
                </a:extLst>
              </a:tr>
              <a:tr h="877977">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事業費</a:t>
                      </a:r>
                      <a:endParaRPr lang="en-US" sz="1600">
                        <a:solidFill>
                          <a:srgbClr val="004692"/>
                        </a:solidFill>
                        <a:effectLst/>
                        <a:latin typeface="Noto Sans JP" panose="020B0600070205080204" charset="-128"/>
                        <a:ea typeface="Noto Sans JP" panose="020B0600070205080204" charset="-128"/>
                      </a:endParaRPr>
                    </a:p>
                  </a:txBody>
                  <a:tcPr marL="99876" marR="99876" marT="0" marB="0"/>
                </a:tc>
                <a:tc gridSpan="2">
                  <a:txBody>
                    <a:bodyPr/>
                    <a:lstStyle/>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総事業費</a:t>
                      </a:r>
                      <a:r>
                        <a:rPr lang="en-US" sz="1600" dirty="0">
                          <a:solidFill>
                            <a:srgbClr val="004692"/>
                          </a:solidFill>
                          <a:effectLst/>
                          <a:latin typeface="Noto Sans JP" panose="020B0600070205080204" charset="-128"/>
                          <a:ea typeface="Noto Sans JP" panose="020B0600070205080204" charset="-128"/>
                        </a:rPr>
                        <a:t>: 1,090 Million MNT</a:t>
                      </a:r>
                    </a:p>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行政負担：</a:t>
                      </a:r>
                      <a:r>
                        <a:rPr lang="en-US" sz="1600" dirty="0">
                          <a:solidFill>
                            <a:srgbClr val="004692"/>
                          </a:solidFill>
                          <a:effectLst/>
                          <a:latin typeface="Noto Sans JP" panose="020B0600070205080204" charset="-128"/>
                          <a:ea typeface="Noto Sans JP" panose="020B0600070205080204" charset="-128"/>
                        </a:rPr>
                        <a:t>1,090 Million MNT</a:t>
                      </a:r>
                      <a:r>
                        <a:rPr lang="ja-JP" sz="1600" dirty="0">
                          <a:solidFill>
                            <a:srgbClr val="004692"/>
                          </a:solidFill>
                          <a:effectLst/>
                          <a:latin typeface="Noto Sans JP" panose="020B0600070205080204" charset="-128"/>
                          <a:ea typeface="Noto Sans JP" panose="020B0600070205080204" charset="-128"/>
                        </a:rPr>
                        <a:t>：総事業費の</a:t>
                      </a:r>
                      <a:r>
                        <a:rPr lang="en-US" sz="1600" dirty="0">
                          <a:solidFill>
                            <a:srgbClr val="004692"/>
                          </a:solidFill>
                          <a:effectLst/>
                          <a:latin typeface="Noto Sans JP" panose="020B0600070205080204" charset="-128"/>
                          <a:ea typeface="Noto Sans JP" panose="020B0600070205080204" charset="-128"/>
                        </a:rPr>
                        <a:t>100</a:t>
                      </a:r>
                      <a:r>
                        <a:rPr lang="ja-JP" sz="1600" dirty="0">
                          <a:solidFill>
                            <a:srgbClr val="004692"/>
                          </a:solidFill>
                          <a:effectLst/>
                          <a:latin typeface="Noto Sans JP" panose="020B0600070205080204" charset="-128"/>
                          <a:ea typeface="Noto Sans JP" panose="020B0600070205080204" charset="-128"/>
                        </a:rPr>
                        <a:t>％</a:t>
                      </a:r>
                      <a:endParaRPr lang="en-US" sz="1600" dirty="0">
                        <a:solidFill>
                          <a:srgbClr val="004692"/>
                        </a:solidFill>
                        <a:effectLst/>
                        <a:latin typeface="Noto Sans JP" panose="020B0600070205080204" charset="-128"/>
                        <a:ea typeface="Noto Sans JP" panose="020B0600070205080204" charset="-128"/>
                      </a:endParaRPr>
                    </a:p>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民間負担：</a:t>
                      </a:r>
                      <a:r>
                        <a:rPr lang="en-US" sz="1600" dirty="0">
                          <a:solidFill>
                            <a:srgbClr val="004692"/>
                          </a:solidFill>
                          <a:effectLst/>
                          <a:latin typeface="Noto Sans JP" panose="020B0600070205080204" charset="-128"/>
                          <a:ea typeface="Noto Sans JP" panose="020B0600070205080204" charset="-128"/>
                        </a:rPr>
                        <a:t>0 Million MNT</a:t>
                      </a:r>
                      <a:r>
                        <a:rPr lang="ja-JP" sz="1600" dirty="0">
                          <a:solidFill>
                            <a:srgbClr val="004692"/>
                          </a:solidFill>
                          <a:effectLst/>
                          <a:latin typeface="Noto Sans JP" panose="020B0600070205080204" charset="-128"/>
                          <a:ea typeface="Noto Sans JP" panose="020B0600070205080204" charset="-128"/>
                        </a:rPr>
                        <a:t>：総事業費の</a:t>
                      </a:r>
                      <a:r>
                        <a:rPr lang="en-US" sz="1600" dirty="0">
                          <a:solidFill>
                            <a:srgbClr val="004692"/>
                          </a:solidFill>
                          <a:effectLst/>
                          <a:latin typeface="Noto Sans JP" panose="020B0600070205080204" charset="-128"/>
                          <a:ea typeface="Noto Sans JP" panose="020B0600070205080204" charset="-128"/>
                        </a:rPr>
                        <a:t>0</a:t>
                      </a:r>
                      <a:r>
                        <a:rPr lang="ja-JP" sz="1600" dirty="0">
                          <a:solidFill>
                            <a:srgbClr val="004692"/>
                          </a:solidFill>
                          <a:effectLst/>
                          <a:latin typeface="Noto Sans JP" panose="020B0600070205080204" charset="-128"/>
                          <a:ea typeface="Noto Sans JP" panose="020B0600070205080204" charset="-128"/>
                        </a:rPr>
                        <a:t>％</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758498202"/>
                  </a:ext>
                </a:extLst>
              </a:tr>
              <a:tr h="420438">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裨益効果・インパクト</a:t>
                      </a:r>
                      <a:endParaRPr lang="en-US" sz="1600">
                        <a:solidFill>
                          <a:srgbClr val="004692"/>
                        </a:solidFill>
                        <a:effectLst/>
                        <a:latin typeface="Noto Sans JP" panose="020B0600070205080204" charset="-128"/>
                        <a:ea typeface="Noto Sans JP" panose="020B0600070205080204" charset="-128"/>
                      </a:endParaRPr>
                    </a:p>
                  </a:txBody>
                  <a:tcPr marL="99876" marR="99876" marT="0" marB="0"/>
                </a:tc>
                <a:tc gridSpan="2">
                  <a:txBody>
                    <a:bodyPr/>
                    <a:lstStyle/>
                    <a:p>
                      <a:pPr algn="just">
                        <a:spcBef>
                          <a:spcPts val="120"/>
                        </a:spcBef>
                        <a:spcAft>
                          <a:spcPts val="120"/>
                        </a:spcAft>
                      </a:pPr>
                      <a:r>
                        <a:rPr lang="ja-JP" sz="1600" dirty="0">
                          <a:solidFill>
                            <a:srgbClr val="004692"/>
                          </a:solidFill>
                          <a:effectLst/>
                          <a:latin typeface="Noto Sans JP" panose="020B0600070205080204" charset="-128"/>
                          <a:ea typeface="Noto Sans JP" panose="020B0600070205080204" charset="-128"/>
                        </a:rPr>
                        <a:t>各アイマグで独自性・市場性の高い農牧産品の生産・販売が促進され、地方の農牧産業が活発化する。</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2956040666"/>
                  </a:ext>
                </a:extLst>
              </a:tr>
              <a:tr h="447452">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政策との整合性</a:t>
                      </a:r>
                      <a:endParaRPr lang="en-US" sz="1600">
                        <a:solidFill>
                          <a:srgbClr val="004692"/>
                        </a:solidFill>
                        <a:effectLst/>
                        <a:latin typeface="Noto Sans JP" panose="020B0600070205080204" charset="-128"/>
                        <a:ea typeface="Noto Sans JP" panose="020B0600070205080204" charset="-128"/>
                      </a:endParaRPr>
                    </a:p>
                  </a:txBody>
                  <a:tcPr marL="99876" marR="99876" marT="0" marB="0"/>
                </a:tc>
                <a:tc gridSpan="2">
                  <a:txBody>
                    <a:bodyPr/>
                    <a:lstStyle/>
                    <a:p>
                      <a:pPr algn="just">
                        <a:spcBef>
                          <a:spcPts val="120"/>
                        </a:spcBef>
                        <a:spcAft>
                          <a:spcPts val="120"/>
                        </a:spcAft>
                      </a:pPr>
                      <a:r>
                        <a:rPr lang="en-US" sz="1600" dirty="0">
                          <a:solidFill>
                            <a:srgbClr val="004692"/>
                          </a:solidFill>
                          <a:effectLst/>
                          <a:latin typeface="Noto Sans JP" panose="020B0600070205080204" charset="-128"/>
                          <a:ea typeface="Noto Sans JP" panose="020B0600070205080204" charset="-128"/>
                        </a:rPr>
                        <a:t>Vision 2050 4.2.20. </a:t>
                      </a:r>
                      <a:r>
                        <a:rPr lang="ja-JP" sz="1600" dirty="0">
                          <a:solidFill>
                            <a:srgbClr val="004692"/>
                          </a:solidFill>
                          <a:effectLst/>
                          <a:latin typeface="Noto Sans JP" panose="020B0600070205080204" charset="-128"/>
                          <a:ea typeface="Noto Sans JP" panose="020B0600070205080204" charset="-128"/>
                        </a:rPr>
                        <a:t>優先的なクリエイティブ産業部門を特定、ブランド化し、産業クラスターを形成する。</a:t>
                      </a:r>
                      <a:endParaRPr lang="en-US" sz="1600" dirty="0">
                        <a:solidFill>
                          <a:srgbClr val="004692"/>
                        </a:solidFill>
                        <a:effectLst/>
                        <a:latin typeface="Noto Sans JP" panose="020B0600070205080204" charset="-128"/>
                        <a:ea typeface="Noto Sans JP" panose="020B0600070205080204" charset="-128"/>
                      </a:endParaRPr>
                    </a:p>
                  </a:txBody>
                  <a:tcPr marL="89373" marR="89373" marT="44687" marB="44687"/>
                </a:tc>
                <a:tc hMerge="1">
                  <a:txBody>
                    <a:bodyPr/>
                    <a:lstStyle/>
                    <a:p>
                      <a:endParaRPr lang="en-US"/>
                    </a:p>
                  </a:txBody>
                  <a:tcPr/>
                </a:tc>
                <a:extLst>
                  <a:ext uri="{0D108BD9-81ED-4DB2-BD59-A6C34878D82A}">
                    <a16:rowId xmlns:a16="http://schemas.microsoft.com/office/drawing/2014/main" val="3884455327"/>
                  </a:ext>
                </a:extLst>
              </a:tr>
              <a:tr h="476658">
                <a:tc>
                  <a:txBody>
                    <a:bodyPr/>
                    <a:lstStyle/>
                    <a:p>
                      <a:pPr algn="just">
                        <a:spcBef>
                          <a:spcPts val="120"/>
                        </a:spcBef>
                        <a:spcAft>
                          <a:spcPts val="120"/>
                        </a:spcAft>
                      </a:pPr>
                      <a:r>
                        <a:rPr lang="ja-JP" sz="1600">
                          <a:solidFill>
                            <a:srgbClr val="004692"/>
                          </a:solidFill>
                          <a:effectLst/>
                          <a:latin typeface="Noto Sans JP" panose="020B0600070205080204" charset="-128"/>
                          <a:ea typeface="Noto Sans JP" panose="020B0600070205080204" charset="-128"/>
                        </a:rPr>
                        <a:t>事業実施における留意事項</a:t>
                      </a:r>
                      <a:endParaRPr lang="en-US" sz="1600">
                        <a:solidFill>
                          <a:srgbClr val="004692"/>
                        </a:solidFill>
                        <a:effectLst/>
                        <a:latin typeface="Noto Sans JP" panose="020B0600070205080204" charset="-128"/>
                        <a:ea typeface="Noto Sans JP" panose="020B0600070205080204" charset="-128"/>
                      </a:endParaRPr>
                    </a:p>
                  </a:txBody>
                  <a:tcPr marL="99876" marR="99876" marT="0" marB="0"/>
                </a:tc>
                <a:tc gridSpan="2">
                  <a:txBody>
                    <a:bodyPr/>
                    <a:lstStyle/>
                    <a:p>
                      <a:pPr algn="just">
                        <a:spcBef>
                          <a:spcPts val="120"/>
                        </a:spcBef>
                        <a:spcAft>
                          <a:spcPts val="120"/>
                        </a:spcAft>
                      </a:pPr>
                      <a:r>
                        <a:rPr lang="en-US" sz="1600" dirty="0">
                          <a:solidFill>
                            <a:srgbClr val="004692"/>
                          </a:solidFill>
                          <a:effectLst/>
                          <a:latin typeface="Noto Sans JP" panose="020B0600070205080204" charset="-128"/>
                          <a:ea typeface="Noto Sans JP" panose="020B0600070205080204" charset="-128"/>
                        </a:rPr>
                        <a:t> </a:t>
                      </a:r>
                    </a:p>
                  </a:txBody>
                  <a:tcPr marL="89373" marR="89373" marT="44687" marB="44687"/>
                </a:tc>
                <a:tc hMerge="1">
                  <a:txBody>
                    <a:bodyPr/>
                    <a:lstStyle/>
                    <a:p>
                      <a:endParaRPr lang="en-US"/>
                    </a:p>
                  </a:txBody>
                  <a:tcPr/>
                </a:tc>
                <a:extLst>
                  <a:ext uri="{0D108BD9-81ED-4DB2-BD59-A6C34878D82A}">
                    <a16:rowId xmlns:a16="http://schemas.microsoft.com/office/drawing/2014/main" val="2184565760"/>
                  </a:ext>
                </a:extLst>
              </a:tr>
            </a:tbl>
          </a:graphicData>
        </a:graphic>
      </p:graphicFrame>
    </p:spTree>
    <p:extLst>
      <p:ext uri="{BB962C8B-B14F-4D97-AF65-F5344CB8AC3E}">
        <p14:creationId xmlns:p14="http://schemas.microsoft.com/office/powerpoint/2010/main" val="3580095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図 13">
            <a:extLst>
              <a:ext uri="{FF2B5EF4-FFF2-40B4-BE49-F238E27FC236}">
                <a16:creationId xmlns:a16="http://schemas.microsoft.com/office/drawing/2014/main" id="{A7AC2108-D883-AED6-F673-2A5E994A7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9" y="1068313"/>
            <a:ext cx="16230601" cy="881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789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FCEBD2-4B76-D04B-3063-47B099F82AF8}"/>
              </a:ext>
            </a:extLst>
          </p:cNvPr>
          <p:cNvSpPr txBox="1"/>
          <p:nvPr/>
        </p:nvSpPr>
        <p:spPr>
          <a:xfrm>
            <a:off x="2747056" y="4543335"/>
            <a:ext cx="12793887" cy="1200329"/>
          </a:xfrm>
          <a:prstGeom prst="rect">
            <a:avLst/>
          </a:prstGeom>
          <a:noFill/>
        </p:spPr>
        <p:txBody>
          <a:bodyPr wrap="none" rtlCol="0">
            <a:spAutoFit/>
          </a:bodyPr>
          <a:lstStyle/>
          <a:p>
            <a:r>
              <a:rPr lang="en-US" altLang="ja-JP" sz="7200" dirty="0">
                <a:solidFill>
                  <a:srgbClr val="004692"/>
                </a:solidFill>
                <a:latin typeface="Noto Sans JP" panose="020B0600070205080204" charset="-128"/>
                <a:ea typeface="Noto Sans JP" panose="020B0600070205080204" charset="-128"/>
              </a:rPr>
              <a:t>FOODEXJAPAN2026</a:t>
            </a:r>
            <a:r>
              <a:rPr lang="ja-JP" altLang="en-US" sz="7200" dirty="0">
                <a:solidFill>
                  <a:srgbClr val="004692"/>
                </a:solidFill>
                <a:latin typeface="Noto Sans JP" panose="020B0600070205080204" charset="-128"/>
                <a:ea typeface="Noto Sans JP" panose="020B0600070205080204" charset="-128"/>
              </a:rPr>
              <a:t>への参加</a:t>
            </a:r>
            <a:endParaRPr lang="en-US" sz="7200" dirty="0">
              <a:solidFill>
                <a:srgbClr val="004692"/>
              </a:solidFill>
              <a:latin typeface="Noto Sans JP" panose="020B0600070205080204" charset="-128"/>
              <a:ea typeface="Noto Sans JP" panose="020B0600070205080204" charset="-128"/>
            </a:endParaRPr>
          </a:p>
        </p:txBody>
      </p:sp>
      <p:sp>
        <p:nvSpPr>
          <p:cNvPr id="3" name="テキスト ボックス 2">
            <a:extLst>
              <a:ext uri="{FF2B5EF4-FFF2-40B4-BE49-F238E27FC236}">
                <a16:creationId xmlns:a16="http://schemas.microsoft.com/office/drawing/2014/main" id="{4430736A-5709-9EAC-FD2E-BF158D8918A9}"/>
              </a:ext>
            </a:extLst>
          </p:cNvPr>
          <p:cNvSpPr txBox="1"/>
          <p:nvPr/>
        </p:nvSpPr>
        <p:spPr>
          <a:xfrm>
            <a:off x="1857390" y="2729775"/>
            <a:ext cx="14573220" cy="1107996"/>
          </a:xfrm>
          <a:prstGeom prst="rect">
            <a:avLst/>
          </a:prstGeom>
          <a:noFill/>
        </p:spPr>
        <p:txBody>
          <a:bodyPr wrap="none" rtlCol="0">
            <a:spAutoFit/>
          </a:bodyPr>
          <a:lstStyle/>
          <a:p>
            <a:r>
              <a:rPr lang="ja-JP" altLang="en-US" sz="6600" dirty="0">
                <a:solidFill>
                  <a:srgbClr val="004692"/>
                </a:solidFill>
                <a:latin typeface="Noto Sans JP" panose="020B0600070205080204" charset="-128"/>
                <a:ea typeface="Noto Sans JP" panose="020B0600070205080204" charset="-128"/>
              </a:rPr>
              <a:t>ハーンボグドソムでの連携の可能性④</a:t>
            </a:r>
            <a:endParaRPr lang="en-US" sz="6600" dirty="0">
              <a:solidFill>
                <a:srgbClr val="004692"/>
              </a:solidFill>
              <a:latin typeface="Noto Sans JP" panose="020B0600070205080204" charset="-128"/>
              <a:ea typeface="Noto Sans JP" panose="020B0600070205080204" charset="-128"/>
            </a:endParaRPr>
          </a:p>
        </p:txBody>
      </p:sp>
    </p:spTree>
    <p:extLst>
      <p:ext uri="{BB962C8B-B14F-4D97-AF65-F5344CB8AC3E}">
        <p14:creationId xmlns:p14="http://schemas.microsoft.com/office/powerpoint/2010/main" val="369974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6EBDADF4-FD2E-7BBB-6B8B-92AE9D8DCD8B}"/>
              </a:ext>
            </a:extLst>
          </p:cNvPr>
          <p:cNvSpPr/>
          <p:nvPr/>
        </p:nvSpPr>
        <p:spPr>
          <a:xfrm>
            <a:off x="9710508" y="4357660"/>
            <a:ext cx="7680303" cy="55209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700" kern="1200">
              <a:solidFill>
                <a:srgbClr val="ED7D31">
                  <a:lumMod val="50000"/>
                </a:srgbClr>
              </a:solidFill>
              <a:latin typeface="游ゴシック" panose="020F0502020204030204"/>
              <a:ea typeface="游ゴシック" panose="020B0400000000000000" pitchFamily="34" charset="-128"/>
            </a:endParaRPr>
          </a:p>
        </p:txBody>
      </p:sp>
      <p:sp>
        <p:nvSpPr>
          <p:cNvPr id="2" name="タイトル 1">
            <a:extLst>
              <a:ext uri="{FF2B5EF4-FFF2-40B4-BE49-F238E27FC236}">
                <a16:creationId xmlns:a16="http://schemas.microsoft.com/office/drawing/2014/main" id="{E818FF89-38CE-14D8-D3D8-D069056F5187}"/>
              </a:ext>
            </a:extLst>
          </p:cNvPr>
          <p:cNvSpPr>
            <a:spLocks noGrp="1"/>
          </p:cNvSpPr>
          <p:nvPr>
            <p:ph type="title"/>
          </p:nvPr>
        </p:nvSpPr>
        <p:spPr/>
        <p:txBody>
          <a:bodyPr/>
          <a:lstStyle/>
          <a:p>
            <a:r>
              <a:rPr kumimoji="1" lang="en-US" altLang="ja-JP" b="1" dirty="0">
                <a:latin typeface="+mn-lt"/>
                <a:ea typeface="+mn-ea"/>
              </a:rPr>
              <a:t>FOODEX JAPAN</a:t>
            </a:r>
            <a:r>
              <a:rPr kumimoji="1" lang="ja-JP" altLang="en-US" b="1" dirty="0">
                <a:latin typeface="+mn-lt"/>
                <a:ea typeface="+mn-ea"/>
              </a:rPr>
              <a:t>について</a:t>
            </a:r>
          </a:p>
        </p:txBody>
      </p:sp>
      <p:sp>
        <p:nvSpPr>
          <p:cNvPr id="3" name="コンテンツ プレースホルダー 2">
            <a:extLst>
              <a:ext uri="{FF2B5EF4-FFF2-40B4-BE49-F238E27FC236}">
                <a16:creationId xmlns:a16="http://schemas.microsoft.com/office/drawing/2014/main" id="{A25B1F2E-CD3F-9608-4864-FDD5D01CA0EC}"/>
              </a:ext>
            </a:extLst>
          </p:cNvPr>
          <p:cNvSpPr>
            <a:spLocks noGrp="1"/>
          </p:cNvSpPr>
          <p:nvPr>
            <p:ph idx="1"/>
          </p:nvPr>
        </p:nvSpPr>
        <p:spPr>
          <a:xfrm>
            <a:off x="1257300" y="2738438"/>
            <a:ext cx="15773400" cy="862013"/>
          </a:xfrm>
        </p:spPr>
        <p:txBody>
          <a:bodyPr/>
          <a:lstStyle/>
          <a:p>
            <a:pPr marL="0" indent="0">
              <a:buNone/>
            </a:pPr>
            <a:r>
              <a:rPr kumimoji="1" lang="en-US" altLang="ja-JP" b="1" dirty="0">
                <a:solidFill>
                  <a:schemeClr val="accent2">
                    <a:lumMod val="75000"/>
                  </a:schemeClr>
                </a:solidFill>
              </a:rPr>
              <a:t>FOODEX JAPAN</a:t>
            </a:r>
            <a:r>
              <a:rPr kumimoji="1" lang="ja-JP" altLang="en-US" b="1" dirty="0"/>
              <a:t>とは</a:t>
            </a:r>
            <a:r>
              <a:rPr lang="ja-JP" altLang="en-US" b="1" dirty="0"/>
              <a:t>：</a:t>
            </a:r>
            <a:r>
              <a:rPr kumimoji="1" lang="ja-JP" altLang="en-US" b="1" dirty="0">
                <a:solidFill>
                  <a:schemeClr val="accent2">
                    <a:lumMod val="75000"/>
                  </a:schemeClr>
                </a:solidFill>
              </a:rPr>
              <a:t>アジア最大級の国際食品・飲料展示会</a:t>
            </a:r>
          </a:p>
        </p:txBody>
      </p:sp>
      <p:pic>
        <p:nvPicPr>
          <p:cNvPr id="5" name="図 4">
            <a:extLst>
              <a:ext uri="{FF2B5EF4-FFF2-40B4-BE49-F238E27FC236}">
                <a16:creationId xmlns:a16="http://schemas.microsoft.com/office/drawing/2014/main" id="{DEAAFACE-0A8C-E703-3E63-03B2999E5CFD}"/>
              </a:ext>
            </a:extLst>
          </p:cNvPr>
          <p:cNvPicPr>
            <a:picLocks noChangeAspect="1"/>
          </p:cNvPicPr>
          <p:nvPr/>
        </p:nvPicPr>
        <p:blipFill>
          <a:blip r:embed="rId2"/>
          <a:stretch>
            <a:fillRect/>
          </a:stretch>
        </p:blipFill>
        <p:spPr>
          <a:xfrm>
            <a:off x="1076960" y="4610728"/>
            <a:ext cx="7873491" cy="5267876"/>
          </a:xfrm>
          <a:prstGeom prst="rect">
            <a:avLst/>
          </a:prstGeom>
        </p:spPr>
      </p:pic>
      <p:sp>
        <p:nvSpPr>
          <p:cNvPr id="12" name="正方形/長方形 11">
            <a:extLst>
              <a:ext uri="{FF2B5EF4-FFF2-40B4-BE49-F238E27FC236}">
                <a16:creationId xmlns:a16="http://schemas.microsoft.com/office/drawing/2014/main" id="{8544B6B3-4C2D-2E1F-35D9-E365573D8B4D}"/>
              </a:ext>
            </a:extLst>
          </p:cNvPr>
          <p:cNvSpPr/>
          <p:nvPr/>
        </p:nvSpPr>
        <p:spPr>
          <a:xfrm>
            <a:off x="1076960" y="3540443"/>
            <a:ext cx="8699727" cy="11302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kumimoji="1" lang="ja-JP" altLang="en-US" sz="3000" b="1" kern="1200" dirty="0">
                <a:solidFill>
                  <a:prstClr val="black"/>
                </a:solidFill>
                <a:latin typeface="游ゴシック" panose="020B0400000000000000" pitchFamily="34" charset="-128"/>
                <a:ea typeface="游ゴシック" panose="020B0400000000000000" pitchFamily="34" charset="-128"/>
              </a:rPr>
              <a:t>会期：</a:t>
            </a:r>
            <a:r>
              <a:rPr kumimoji="1" lang="en-US" altLang="ja-JP" sz="3000" b="1" kern="1200" dirty="0">
                <a:solidFill>
                  <a:prstClr val="black"/>
                </a:solidFill>
                <a:latin typeface="游ゴシック" panose="020B0400000000000000" pitchFamily="34" charset="-128"/>
                <a:ea typeface="游ゴシック" panose="020B0400000000000000" pitchFamily="34" charset="-128"/>
              </a:rPr>
              <a:t>2025.3.11(</a:t>
            </a:r>
            <a:r>
              <a:rPr kumimoji="1" lang="ja-JP" altLang="en-US" sz="3000" b="1" kern="1200" dirty="0">
                <a:solidFill>
                  <a:prstClr val="black"/>
                </a:solidFill>
                <a:latin typeface="游ゴシック" panose="020B0400000000000000" pitchFamily="34" charset="-128"/>
                <a:ea typeface="游ゴシック" panose="020B0400000000000000" pitchFamily="34" charset="-128"/>
              </a:rPr>
              <a:t>火</a:t>
            </a:r>
            <a:r>
              <a:rPr kumimoji="1" lang="en-US" altLang="ja-JP" sz="3000" b="1" kern="1200" dirty="0">
                <a:solidFill>
                  <a:prstClr val="black"/>
                </a:solidFill>
                <a:latin typeface="游ゴシック" panose="020B0400000000000000" pitchFamily="34" charset="-128"/>
                <a:ea typeface="游ゴシック" panose="020B0400000000000000" pitchFamily="34" charset="-128"/>
              </a:rPr>
              <a:t>)-3.14(</a:t>
            </a:r>
            <a:r>
              <a:rPr kumimoji="1" lang="ja-JP" altLang="en-US" sz="3000" b="1" kern="1200" dirty="0">
                <a:solidFill>
                  <a:prstClr val="black"/>
                </a:solidFill>
                <a:latin typeface="游ゴシック" panose="020B0400000000000000" pitchFamily="34" charset="-128"/>
                <a:ea typeface="游ゴシック" panose="020B0400000000000000" pitchFamily="34" charset="-128"/>
              </a:rPr>
              <a:t>金</a:t>
            </a:r>
            <a:r>
              <a:rPr kumimoji="1" lang="en-US" altLang="ja-JP" sz="3000" b="1" kern="1200" dirty="0">
                <a:solidFill>
                  <a:prstClr val="black"/>
                </a:solidFill>
                <a:latin typeface="游ゴシック" panose="020B0400000000000000" pitchFamily="34" charset="-128"/>
                <a:ea typeface="游ゴシック" panose="020B0400000000000000" pitchFamily="34" charset="-128"/>
              </a:rPr>
              <a:t>)</a:t>
            </a:r>
            <a:r>
              <a:rPr kumimoji="1" lang="ja-JP" altLang="en-US" sz="3000" b="1" kern="1200" dirty="0">
                <a:solidFill>
                  <a:prstClr val="black"/>
                </a:solidFill>
                <a:latin typeface="游ゴシック" panose="020B0400000000000000" pitchFamily="34" charset="-128"/>
                <a:ea typeface="游ゴシック" panose="020B0400000000000000" pitchFamily="34" charset="-128"/>
              </a:rPr>
              <a:t>　</a:t>
            </a:r>
            <a:r>
              <a:rPr kumimoji="1" lang="en-US" altLang="ja-JP" sz="3000" b="1" kern="1200" dirty="0">
                <a:solidFill>
                  <a:prstClr val="black"/>
                </a:solidFill>
                <a:latin typeface="游ゴシック" panose="020B0400000000000000" pitchFamily="34" charset="-128"/>
                <a:ea typeface="游ゴシック" panose="020B0400000000000000" pitchFamily="34" charset="-128"/>
              </a:rPr>
              <a:t>10:00-17:00</a:t>
            </a:r>
          </a:p>
          <a:p>
            <a:pPr defTabSz="1371600">
              <a:buClrTx/>
            </a:pPr>
            <a:r>
              <a:rPr kumimoji="1" lang="ja-JP" altLang="en-US" sz="3000" b="1" kern="1200" dirty="0">
                <a:solidFill>
                  <a:prstClr val="black"/>
                </a:solidFill>
                <a:latin typeface="游ゴシック" panose="020B0400000000000000" pitchFamily="34" charset="-128"/>
                <a:ea typeface="游ゴシック" panose="020B0400000000000000" pitchFamily="34" charset="-128"/>
              </a:rPr>
              <a:t>会場：東京ビッグサイト</a:t>
            </a:r>
          </a:p>
        </p:txBody>
      </p:sp>
      <p:pic>
        <p:nvPicPr>
          <p:cNvPr id="17" name="Picture 13">
            <a:extLst>
              <a:ext uri="{FF2B5EF4-FFF2-40B4-BE49-F238E27FC236}">
                <a16:creationId xmlns:a16="http://schemas.microsoft.com/office/drawing/2014/main" id="{32471A43-DC7A-5F2A-CB5F-52DE83B680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5804" y="4127731"/>
            <a:ext cx="2180690" cy="2180690"/>
          </a:xfrm>
          <a:prstGeom prst="rect">
            <a:avLst/>
          </a:prstGeom>
        </p:spPr>
      </p:pic>
      <p:sp>
        <p:nvSpPr>
          <p:cNvPr id="18" name="TextBox 14">
            <a:extLst>
              <a:ext uri="{FF2B5EF4-FFF2-40B4-BE49-F238E27FC236}">
                <a16:creationId xmlns:a16="http://schemas.microsoft.com/office/drawing/2014/main" id="{41B69501-FFAB-CB87-4484-09F05863461D}"/>
              </a:ext>
            </a:extLst>
          </p:cNvPr>
          <p:cNvSpPr txBox="1"/>
          <p:nvPr/>
        </p:nvSpPr>
        <p:spPr>
          <a:xfrm>
            <a:off x="11732504" y="4721201"/>
            <a:ext cx="259534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buClrTx/>
            </a:pPr>
            <a:r>
              <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1</a:t>
            </a:r>
            <a:r>
              <a:rPr kumimoji="1" lang="ja-JP" altLang="en-US"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日平均</a:t>
            </a:r>
            <a:endPar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a:p>
            <a:pPr algn="ctr" defTabSz="1371600">
              <a:buClrTx/>
            </a:pPr>
            <a:r>
              <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19,000</a:t>
            </a:r>
            <a:r>
              <a:rPr kumimoji="1" lang="ja-JP" altLang="en-US"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人</a:t>
            </a:r>
            <a:endPar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p:txBody>
      </p:sp>
      <p:pic>
        <p:nvPicPr>
          <p:cNvPr id="19" name="Picture 18">
            <a:extLst>
              <a:ext uri="{FF2B5EF4-FFF2-40B4-BE49-F238E27FC236}">
                <a16:creationId xmlns:a16="http://schemas.microsoft.com/office/drawing/2014/main" id="{C5BDDB87-0518-ECEB-5229-23BB388E3F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76687" y="6102314"/>
            <a:ext cx="1801706" cy="1801706"/>
          </a:xfrm>
          <a:prstGeom prst="rect">
            <a:avLst/>
          </a:prstGeom>
        </p:spPr>
      </p:pic>
      <p:sp>
        <p:nvSpPr>
          <p:cNvPr id="20" name="TextBox 19">
            <a:extLst>
              <a:ext uri="{FF2B5EF4-FFF2-40B4-BE49-F238E27FC236}">
                <a16:creationId xmlns:a16="http://schemas.microsoft.com/office/drawing/2014/main" id="{CDA9749C-B32D-B550-DCD7-EB0903CD651E}"/>
              </a:ext>
            </a:extLst>
          </p:cNvPr>
          <p:cNvSpPr txBox="1"/>
          <p:nvPr/>
        </p:nvSpPr>
        <p:spPr>
          <a:xfrm>
            <a:off x="11727809" y="6621692"/>
            <a:ext cx="274946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buClrTx/>
            </a:pPr>
            <a:r>
              <a:rPr kumimoji="1" lang="ja-JP" altLang="en-US"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出展国</a:t>
            </a:r>
            <a:endPar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a:p>
            <a:pPr algn="ctr" defTabSz="1371600">
              <a:buClrTx/>
            </a:pPr>
            <a:r>
              <a:rPr kumimoji="1" lang="en-GB"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70</a:t>
            </a:r>
            <a:r>
              <a:rPr kumimoji="1" lang="ja-JP" altLang="en-US"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か国</a:t>
            </a:r>
            <a:endParaRPr kumimoji="1" lang="en-US" sz="3600" b="1" dirty="0">
              <a:solidFill>
                <a:srgbClr val="ED7D31">
                  <a:lumMod val="75000"/>
                </a:srgbClr>
              </a:solidFill>
              <a:cs typeface="Arial" panose="020B0604020202020204" pitchFamily="34" charset="0"/>
            </a:endParaRPr>
          </a:p>
        </p:txBody>
      </p:sp>
      <p:sp>
        <p:nvSpPr>
          <p:cNvPr id="22" name="テキスト ボックス 21">
            <a:extLst>
              <a:ext uri="{FF2B5EF4-FFF2-40B4-BE49-F238E27FC236}">
                <a16:creationId xmlns:a16="http://schemas.microsoft.com/office/drawing/2014/main" id="{1827B87C-932F-1052-2AAA-777C8252B309}"/>
              </a:ext>
            </a:extLst>
          </p:cNvPr>
          <p:cNvSpPr txBox="1"/>
          <p:nvPr/>
        </p:nvSpPr>
        <p:spPr>
          <a:xfrm>
            <a:off x="14235947" y="4721201"/>
            <a:ext cx="2595348" cy="1200329"/>
          </a:xfrm>
          <a:prstGeom prst="rect">
            <a:avLst/>
          </a:prstGeom>
          <a:noFill/>
        </p:spPr>
        <p:txBody>
          <a:bodyPr wrap="square">
            <a:spAutoFit/>
          </a:bodyPr>
          <a:lstStyle/>
          <a:p>
            <a:pPr algn="ctr" defTabSz="1371600">
              <a:buClrTx/>
            </a:pPr>
            <a:r>
              <a:rPr kumimoji="1" lang="en-US" altLang="ja-JP" sz="3600" b="1" kern="1200"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4</a:t>
            </a:r>
            <a:r>
              <a:rPr kumimoji="1" lang="ja-JP" altLang="en-US" sz="3600" b="1" kern="1200"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日合計</a:t>
            </a:r>
            <a:endParaRPr kumimoji="1" lang="en-US" altLang="ja-JP" sz="3600" b="1" kern="1200"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a:p>
            <a:pPr algn="ctr" defTabSz="1371600">
              <a:buClrTx/>
            </a:pPr>
            <a:r>
              <a:rPr kumimoji="1" lang="en-US" altLang="ja-JP" sz="3600" b="1" kern="1200"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76,183</a:t>
            </a:r>
            <a:r>
              <a:rPr kumimoji="1" lang="ja-JP" altLang="en-US" sz="3600" b="1" kern="1200"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人</a:t>
            </a:r>
            <a:endParaRPr kumimoji="1" lang="en-US" altLang="ja-JP" sz="3600" b="1" kern="1200"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p:txBody>
      </p:sp>
      <p:pic>
        <p:nvPicPr>
          <p:cNvPr id="23" name="Picture 15">
            <a:extLst>
              <a:ext uri="{FF2B5EF4-FFF2-40B4-BE49-F238E27FC236}">
                <a16:creationId xmlns:a16="http://schemas.microsoft.com/office/drawing/2014/main" id="{131F2CA0-A6BD-BC3F-DCAB-7EA6D27610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47119" y="7653146"/>
            <a:ext cx="2506626" cy="2506626"/>
          </a:xfrm>
          <a:prstGeom prst="rect">
            <a:avLst/>
          </a:prstGeom>
        </p:spPr>
      </p:pic>
      <p:sp>
        <p:nvSpPr>
          <p:cNvPr id="24" name="TextBox 16">
            <a:extLst>
              <a:ext uri="{FF2B5EF4-FFF2-40B4-BE49-F238E27FC236}">
                <a16:creationId xmlns:a16="http://schemas.microsoft.com/office/drawing/2014/main" id="{F083AB55-84B2-F6B8-F973-2185EEBA1B9A}"/>
              </a:ext>
            </a:extLst>
          </p:cNvPr>
          <p:cNvSpPr txBox="1"/>
          <p:nvPr/>
        </p:nvSpPr>
        <p:spPr>
          <a:xfrm>
            <a:off x="11425152" y="8444731"/>
            <a:ext cx="3381153"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buClrTx/>
            </a:pPr>
            <a:r>
              <a:rPr kumimoji="1" lang="ja-JP" altLang="en-US"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出展企業</a:t>
            </a:r>
            <a:endPar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a:p>
            <a:pPr algn="ctr" defTabSz="1371600">
              <a:buClrTx/>
            </a:pPr>
            <a:r>
              <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2,300</a:t>
            </a:r>
            <a:r>
              <a:rPr kumimoji="1" lang="ja-JP" altLang="en-US"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rPr>
              <a:t>社</a:t>
            </a:r>
            <a:endParaRPr kumimoji="1" lang="en-US" altLang="ja-JP" sz="3600" b="1" dirty="0">
              <a:solidFill>
                <a:srgbClr val="ED7D31">
                  <a:lumMod val="75000"/>
                </a:srgbClr>
              </a:solidFill>
              <a:latin typeface="游ゴシック" panose="020B0400000000000000" pitchFamily="34" charset="-128"/>
              <a:ea typeface="游ゴシック" panose="020B0400000000000000" pitchFamily="34" charset="-128"/>
              <a:cs typeface="Arial" panose="020B0604020202020204" pitchFamily="34" charset="0"/>
            </a:endParaRPr>
          </a:p>
        </p:txBody>
      </p:sp>
      <p:sp>
        <p:nvSpPr>
          <p:cNvPr id="28" name="正方形/長方形 27">
            <a:extLst>
              <a:ext uri="{FF2B5EF4-FFF2-40B4-BE49-F238E27FC236}">
                <a16:creationId xmlns:a16="http://schemas.microsoft.com/office/drawing/2014/main" id="{1C1AA498-194B-2878-0EBB-47E0CCB71568}"/>
              </a:ext>
            </a:extLst>
          </p:cNvPr>
          <p:cNvSpPr/>
          <p:nvPr/>
        </p:nvSpPr>
        <p:spPr>
          <a:xfrm>
            <a:off x="9601651" y="3648840"/>
            <a:ext cx="3428528" cy="8020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700" kern="1200" dirty="0">
                <a:solidFill>
                  <a:prstClr val="black"/>
                </a:solidFill>
                <a:latin typeface="游ゴシック" panose="020B0400000000000000" pitchFamily="34" charset="-128"/>
                <a:ea typeface="游ゴシック" panose="020B0400000000000000" pitchFamily="34" charset="-128"/>
              </a:rPr>
              <a:t>参考：</a:t>
            </a:r>
            <a:r>
              <a:rPr kumimoji="1" lang="en-US" altLang="ja-JP" sz="2700" kern="1200" dirty="0">
                <a:solidFill>
                  <a:prstClr val="black"/>
                </a:solidFill>
                <a:latin typeface="游ゴシック" panose="020B0400000000000000" pitchFamily="34" charset="-128"/>
                <a:ea typeface="游ゴシック" panose="020B0400000000000000" pitchFamily="34" charset="-128"/>
              </a:rPr>
              <a:t>2024</a:t>
            </a:r>
            <a:r>
              <a:rPr kumimoji="1" lang="ja-JP" altLang="en-US" sz="2700" kern="1200" dirty="0">
                <a:solidFill>
                  <a:prstClr val="black"/>
                </a:solidFill>
                <a:latin typeface="游ゴシック" panose="020B0400000000000000" pitchFamily="34" charset="-128"/>
                <a:ea typeface="游ゴシック" panose="020B0400000000000000" pitchFamily="34" charset="-128"/>
              </a:rPr>
              <a:t>年実績</a:t>
            </a:r>
          </a:p>
        </p:txBody>
      </p:sp>
    </p:spTree>
    <p:extLst>
      <p:ext uri="{BB962C8B-B14F-4D97-AF65-F5344CB8AC3E}">
        <p14:creationId xmlns:p14="http://schemas.microsoft.com/office/powerpoint/2010/main" val="3806698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69C91-A223-8515-FBF2-E5336C52BB21}"/>
              </a:ext>
            </a:extLst>
          </p:cNvPr>
          <p:cNvSpPr>
            <a:spLocks noGrp="1"/>
          </p:cNvSpPr>
          <p:nvPr>
            <p:ph type="title"/>
          </p:nvPr>
        </p:nvSpPr>
        <p:spPr/>
        <p:txBody>
          <a:bodyPr/>
          <a:lstStyle/>
          <a:p>
            <a:r>
              <a:rPr kumimoji="1" lang="ja-JP" altLang="en-US" b="1" dirty="0">
                <a:latin typeface="+mn-ea"/>
                <a:ea typeface="+mn-ea"/>
              </a:rPr>
              <a:t>出展の目的・概要</a:t>
            </a:r>
            <a:endParaRPr kumimoji="1" lang="ja-JP" altLang="en-US" dirty="0"/>
          </a:p>
        </p:txBody>
      </p:sp>
      <p:sp>
        <p:nvSpPr>
          <p:cNvPr id="3" name="コンテンツ プレースホルダー 2">
            <a:extLst>
              <a:ext uri="{FF2B5EF4-FFF2-40B4-BE49-F238E27FC236}">
                <a16:creationId xmlns:a16="http://schemas.microsoft.com/office/drawing/2014/main" id="{0BC7B690-F96C-93A5-C81F-8CAA0E80A75A}"/>
              </a:ext>
            </a:extLst>
          </p:cNvPr>
          <p:cNvSpPr>
            <a:spLocks noGrp="1"/>
          </p:cNvSpPr>
          <p:nvPr>
            <p:ph idx="1"/>
          </p:nvPr>
        </p:nvSpPr>
        <p:spPr/>
        <p:txBody>
          <a:bodyPr>
            <a:normAutofit/>
          </a:bodyPr>
          <a:lstStyle/>
          <a:p>
            <a:pPr>
              <a:buFont typeface="Wingdings" panose="05000000000000000000" pitchFamily="2" charset="2"/>
              <a:buChar char="n"/>
            </a:pPr>
            <a:r>
              <a:rPr lang="ja-JP" altLang="en-US" sz="3600" b="1" dirty="0">
                <a:latin typeface="+mn-ea"/>
              </a:rPr>
              <a:t>出展の目的</a:t>
            </a:r>
            <a:endParaRPr lang="en-US" altLang="ja-JP" sz="3600" b="1" dirty="0">
              <a:latin typeface="+mn-ea"/>
            </a:endParaRPr>
          </a:p>
          <a:p>
            <a:pPr lvl="1"/>
            <a:r>
              <a:rPr lang="ja-JP" altLang="en-US" sz="3000" b="1" dirty="0">
                <a:solidFill>
                  <a:srgbClr val="000000"/>
                </a:solidFill>
                <a:latin typeface="+mn-ea"/>
              </a:rPr>
              <a:t>アジア最大級の国際飲料・食品展示会</a:t>
            </a:r>
            <a:r>
              <a:rPr lang="en-US" altLang="ja-JP" sz="3000" b="1" dirty="0">
                <a:solidFill>
                  <a:srgbClr val="000000"/>
                </a:solidFill>
                <a:latin typeface="+mn-ea"/>
              </a:rPr>
              <a:t>F</a:t>
            </a:r>
            <a:r>
              <a:rPr lang="en-GB" altLang="ja-JP" sz="3000" b="1" dirty="0">
                <a:solidFill>
                  <a:srgbClr val="000000"/>
                </a:solidFill>
                <a:latin typeface="+mn-ea"/>
              </a:rPr>
              <a:t>OODEX</a:t>
            </a:r>
            <a:r>
              <a:rPr lang="en-US" altLang="ja-JP" sz="3000" b="1" dirty="0">
                <a:solidFill>
                  <a:srgbClr val="000000"/>
                </a:solidFill>
                <a:latin typeface="+mn-ea"/>
              </a:rPr>
              <a:t>2025</a:t>
            </a:r>
            <a:r>
              <a:rPr lang="ja-JP" altLang="en-US" sz="3000" dirty="0">
                <a:solidFill>
                  <a:srgbClr val="000000"/>
                </a:solidFill>
                <a:latin typeface="+mn-ea"/>
              </a:rPr>
              <a:t>に、</a:t>
            </a:r>
            <a:r>
              <a:rPr lang="en-US" altLang="ja-JP" sz="3000" dirty="0">
                <a:solidFill>
                  <a:srgbClr val="000000"/>
                </a:solidFill>
                <a:latin typeface="+mn-ea"/>
              </a:rPr>
              <a:t>JICA/</a:t>
            </a:r>
            <a:r>
              <a:rPr lang="ja-JP" altLang="en-US" sz="3000" dirty="0">
                <a:solidFill>
                  <a:srgbClr val="000000"/>
                </a:solidFill>
                <a:latin typeface="+mn-ea"/>
              </a:rPr>
              <a:t>モンゴル中小企業庁</a:t>
            </a:r>
            <a:r>
              <a:rPr lang="en-US" altLang="ja-JP" sz="3000" dirty="0">
                <a:solidFill>
                  <a:srgbClr val="000000"/>
                </a:solidFill>
                <a:latin typeface="+mn-ea"/>
              </a:rPr>
              <a:t>/</a:t>
            </a:r>
            <a:r>
              <a:rPr lang="ja-JP" altLang="en-US" sz="3000" dirty="0">
                <a:solidFill>
                  <a:srgbClr val="000000"/>
                </a:solidFill>
                <a:latin typeface="+mn-ea"/>
              </a:rPr>
              <a:t>モンゴル商工会議所</a:t>
            </a:r>
            <a:r>
              <a:rPr lang="en-GB" altLang="ja-JP" sz="3000" dirty="0">
                <a:solidFill>
                  <a:srgbClr val="000000"/>
                </a:solidFill>
                <a:latin typeface="+mn-ea"/>
              </a:rPr>
              <a:t>/</a:t>
            </a:r>
            <a:r>
              <a:rPr lang="ja-JP" altLang="en-US" sz="3000" dirty="0">
                <a:solidFill>
                  <a:srgbClr val="000000"/>
                </a:solidFill>
                <a:latin typeface="+mn-ea"/>
              </a:rPr>
              <a:t>日本帰国留学生の会</a:t>
            </a:r>
            <a:r>
              <a:rPr lang="en-GB" altLang="ja-JP" sz="3000" dirty="0">
                <a:solidFill>
                  <a:srgbClr val="000000"/>
                </a:solidFill>
                <a:latin typeface="+mn-ea"/>
              </a:rPr>
              <a:t>JUGAMO/</a:t>
            </a:r>
            <a:r>
              <a:rPr lang="ja-JP" altLang="en-US" sz="3000" dirty="0">
                <a:solidFill>
                  <a:srgbClr val="000000"/>
                </a:solidFill>
                <a:latin typeface="+mn-ea"/>
              </a:rPr>
              <a:t>モンゴル日本人材開発センターの協力によりモンゴル企業</a:t>
            </a:r>
            <a:r>
              <a:rPr lang="en-US" altLang="ja-JP" sz="3000" dirty="0">
                <a:solidFill>
                  <a:srgbClr val="000000"/>
                </a:solidFill>
                <a:latin typeface="+mn-ea"/>
              </a:rPr>
              <a:t>6</a:t>
            </a:r>
            <a:r>
              <a:rPr lang="ja-JP" altLang="en-US" sz="3000" dirty="0">
                <a:solidFill>
                  <a:srgbClr val="000000"/>
                </a:solidFill>
                <a:latin typeface="+mn-ea"/>
              </a:rPr>
              <a:t>社を効果的に出展する事により、</a:t>
            </a:r>
            <a:r>
              <a:rPr lang="ja-JP" altLang="en-US" sz="3000" b="1" dirty="0">
                <a:solidFill>
                  <a:srgbClr val="000000"/>
                </a:solidFill>
                <a:latin typeface="+mn-ea"/>
              </a:rPr>
              <a:t>モンゴル食品関連企業の対日輸出のきっかけ</a:t>
            </a:r>
            <a:r>
              <a:rPr lang="ja-JP" altLang="en-US" sz="3000" dirty="0">
                <a:solidFill>
                  <a:srgbClr val="000000"/>
                </a:solidFill>
                <a:latin typeface="+mn-ea"/>
              </a:rPr>
              <a:t>とし、かつ将来モンゴル国独自での参加を可能にするため</a:t>
            </a:r>
            <a:r>
              <a:rPr lang="ja-JP" altLang="en-US" sz="3000" b="1" dirty="0">
                <a:solidFill>
                  <a:srgbClr val="000000"/>
                </a:solidFill>
                <a:latin typeface="+mn-ea"/>
              </a:rPr>
              <a:t>参加組織内での知見蓄積を図る</a:t>
            </a:r>
            <a:r>
              <a:rPr lang="ja-JP" altLang="en-US" sz="3000" dirty="0">
                <a:solidFill>
                  <a:srgbClr val="000000"/>
                </a:solidFill>
                <a:latin typeface="+mn-ea"/>
              </a:rPr>
              <a:t>ことを目的とする。</a:t>
            </a:r>
            <a:endParaRPr lang="en-US" altLang="ja-JP" sz="3000" dirty="0">
              <a:solidFill>
                <a:srgbClr val="000000"/>
              </a:solidFill>
              <a:latin typeface="+mn-ea"/>
            </a:endParaRPr>
          </a:p>
          <a:p>
            <a:pPr lvl="1"/>
            <a:r>
              <a:rPr lang="ja-JP" altLang="en-US" sz="3000" dirty="0">
                <a:latin typeface="+mn-ea"/>
              </a:rPr>
              <a:t>出展期間中は、プロジェクトメンバーもメーカー担当者と共にブースに立ち、来場者や他海外出展社との商談フォローを行う。</a:t>
            </a:r>
            <a:endParaRPr lang="en-US" altLang="ja-JP" sz="3000" dirty="0">
              <a:latin typeface="+mn-ea"/>
            </a:endParaRPr>
          </a:p>
          <a:p>
            <a:pPr lvl="1"/>
            <a:endParaRPr lang="en-US" altLang="ja-JP" sz="3000" dirty="0">
              <a:latin typeface="+mn-ea"/>
            </a:endParaRPr>
          </a:p>
          <a:p>
            <a:pPr>
              <a:buFont typeface="Wingdings" panose="05000000000000000000" pitchFamily="2" charset="2"/>
              <a:buChar char="n"/>
            </a:pPr>
            <a:r>
              <a:rPr lang="ja-JP" altLang="en-US" sz="3600" b="1" dirty="0">
                <a:latin typeface="+mn-ea"/>
              </a:rPr>
              <a:t>出展概要</a:t>
            </a:r>
            <a:endParaRPr lang="en-US" altLang="ja-JP" sz="3600" b="1" dirty="0">
              <a:latin typeface="+mn-ea"/>
            </a:endParaRPr>
          </a:p>
          <a:p>
            <a:pPr lvl="1"/>
            <a:r>
              <a:rPr lang="ja-JP" altLang="en-US" sz="3000" dirty="0">
                <a:latin typeface="+mn-ea"/>
              </a:rPr>
              <a:t>出展企業：モンゴルの食品飲料メーカー</a:t>
            </a:r>
            <a:r>
              <a:rPr lang="en-US" altLang="ja-JP" sz="3000" dirty="0">
                <a:latin typeface="+mn-ea"/>
              </a:rPr>
              <a:t>6</a:t>
            </a:r>
            <a:r>
              <a:rPr lang="ja-JP" altLang="en-US" sz="3000" dirty="0">
                <a:latin typeface="+mn-ea"/>
              </a:rPr>
              <a:t>社</a:t>
            </a:r>
            <a:endParaRPr lang="en-US" altLang="ja-JP" sz="3000" dirty="0">
              <a:latin typeface="+mn-ea"/>
            </a:endParaRPr>
          </a:p>
          <a:p>
            <a:pPr lvl="1"/>
            <a:r>
              <a:rPr lang="ja-JP" altLang="en-US" sz="3000" dirty="0">
                <a:latin typeface="+mn-ea"/>
              </a:rPr>
              <a:t>出展形式：モンゴル国パビリオンとして出展予定</a:t>
            </a:r>
            <a:endParaRPr lang="en-US" altLang="ja-JP" sz="3000" dirty="0">
              <a:latin typeface="+mn-ea"/>
            </a:endParaRPr>
          </a:p>
          <a:p>
            <a:pPr lvl="1"/>
            <a:r>
              <a:rPr lang="ja-JP" altLang="en-US" sz="3000" dirty="0">
                <a:latin typeface="+mn-ea"/>
              </a:rPr>
              <a:t>出展日時：</a:t>
            </a:r>
            <a:r>
              <a:rPr lang="en-US" altLang="ja-JP" sz="3000" dirty="0">
                <a:latin typeface="+mn-ea"/>
              </a:rPr>
              <a:t> 2024.3.11(</a:t>
            </a:r>
            <a:r>
              <a:rPr lang="ja-JP" altLang="en-US" sz="3000" dirty="0">
                <a:latin typeface="+mn-ea"/>
              </a:rPr>
              <a:t>火</a:t>
            </a:r>
            <a:r>
              <a:rPr lang="en-US" altLang="ja-JP" sz="3000" dirty="0">
                <a:latin typeface="+mn-ea"/>
              </a:rPr>
              <a:t>)-3.14(</a:t>
            </a:r>
            <a:r>
              <a:rPr lang="ja-JP" altLang="en-US" sz="3000" dirty="0">
                <a:latin typeface="+mn-ea"/>
              </a:rPr>
              <a:t>金</a:t>
            </a:r>
            <a:r>
              <a:rPr lang="en-US" altLang="ja-JP" sz="3000" dirty="0">
                <a:latin typeface="+mn-ea"/>
              </a:rPr>
              <a:t>)</a:t>
            </a:r>
            <a:r>
              <a:rPr lang="ja-JP" altLang="en-US" sz="3000" dirty="0">
                <a:latin typeface="+mn-ea"/>
              </a:rPr>
              <a:t>　</a:t>
            </a:r>
            <a:r>
              <a:rPr lang="en-US" altLang="ja-JP" sz="3000" dirty="0">
                <a:latin typeface="+mn-ea"/>
              </a:rPr>
              <a:t>10:00-17:00</a:t>
            </a:r>
            <a:r>
              <a:rPr lang="ja-JP" altLang="en-US" sz="3000" dirty="0">
                <a:latin typeface="+mn-ea"/>
              </a:rPr>
              <a:t>（最終日は</a:t>
            </a:r>
            <a:r>
              <a:rPr lang="en-US" altLang="ja-JP" sz="3000" dirty="0">
                <a:latin typeface="+mn-ea"/>
              </a:rPr>
              <a:t>16:30</a:t>
            </a:r>
            <a:r>
              <a:rPr lang="ja-JP" altLang="en-US" sz="3000" dirty="0">
                <a:latin typeface="+mn-ea"/>
              </a:rPr>
              <a:t>まで）</a:t>
            </a:r>
            <a:endParaRPr lang="en-US" altLang="ja-JP" sz="3000" dirty="0">
              <a:latin typeface="+mn-ea"/>
            </a:endParaRPr>
          </a:p>
          <a:p>
            <a:pPr>
              <a:buFont typeface="Wingdings" panose="05000000000000000000" pitchFamily="2" charset="2"/>
              <a:buChar char="n"/>
            </a:pPr>
            <a:endParaRPr lang="en-US" altLang="ja-JP" sz="3600" b="1" dirty="0">
              <a:latin typeface="+mn-ea"/>
            </a:endParaRPr>
          </a:p>
          <a:p>
            <a:pPr>
              <a:buFont typeface="Wingdings" panose="05000000000000000000" pitchFamily="2" charset="2"/>
              <a:buChar char="n"/>
            </a:pPr>
            <a:endParaRPr lang="en-US" altLang="ja-JP" sz="3600" b="1" dirty="0">
              <a:latin typeface="+mn-ea"/>
            </a:endParaRPr>
          </a:p>
        </p:txBody>
      </p:sp>
    </p:spTree>
    <p:extLst>
      <p:ext uri="{BB962C8B-B14F-4D97-AF65-F5344CB8AC3E}">
        <p14:creationId xmlns:p14="http://schemas.microsoft.com/office/powerpoint/2010/main" val="1214328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F8544E56-E560-31F6-2404-B23243696FB6}"/>
              </a:ext>
            </a:extLst>
          </p:cNvPr>
          <p:cNvSpPr/>
          <p:nvPr/>
        </p:nvSpPr>
        <p:spPr>
          <a:xfrm>
            <a:off x="6503228" y="6290732"/>
            <a:ext cx="5429765" cy="37107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100" kern="1200" dirty="0">
              <a:solidFill>
                <a:srgbClr val="004692"/>
              </a:solidFill>
              <a:latin typeface="Meiryo UI" panose="020B0604030504040204" pitchFamily="50" charset="-128"/>
              <a:ea typeface="Meiryo UI" panose="020B0604030504040204" pitchFamily="50" charset="-128"/>
            </a:endParaRPr>
          </a:p>
        </p:txBody>
      </p:sp>
      <p:sp>
        <p:nvSpPr>
          <p:cNvPr id="35" name="正方形/長方形 2">
            <a:extLst>
              <a:ext uri="{FF2B5EF4-FFF2-40B4-BE49-F238E27FC236}">
                <a16:creationId xmlns:a16="http://schemas.microsoft.com/office/drawing/2014/main" id="{4060A4A4-986D-5F37-4B1F-5DAA58E7D184}"/>
              </a:ext>
            </a:extLst>
          </p:cNvPr>
          <p:cNvSpPr/>
          <p:nvPr/>
        </p:nvSpPr>
        <p:spPr>
          <a:xfrm>
            <a:off x="12405680" y="2208970"/>
            <a:ext cx="5429765" cy="37107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100" kern="1200" dirty="0">
              <a:solidFill>
                <a:srgbClr val="004692"/>
              </a:solidFill>
              <a:latin typeface="Meiryo UI" panose="020B0604030504040204" pitchFamily="50" charset="-128"/>
              <a:ea typeface="Meiryo UI" panose="020B0604030504040204" pitchFamily="50" charset="-128"/>
            </a:endParaRPr>
          </a:p>
        </p:txBody>
      </p:sp>
      <p:sp>
        <p:nvSpPr>
          <p:cNvPr id="36" name="正方形/長方形 2">
            <a:extLst>
              <a:ext uri="{FF2B5EF4-FFF2-40B4-BE49-F238E27FC236}">
                <a16:creationId xmlns:a16="http://schemas.microsoft.com/office/drawing/2014/main" id="{D6F159CF-7738-1964-1E16-0914AF8E5273}"/>
              </a:ext>
            </a:extLst>
          </p:cNvPr>
          <p:cNvSpPr/>
          <p:nvPr/>
        </p:nvSpPr>
        <p:spPr>
          <a:xfrm>
            <a:off x="6577322" y="2233400"/>
            <a:ext cx="5429765" cy="37107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100" kern="1200" dirty="0">
              <a:solidFill>
                <a:srgbClr val="004692"/>
              </a:solidFill>
              <a:latin typeface="Meiryo UI" panose="020B0604030504040204" pitchFamily="50" charset="-128"/>
              <a:ea typeface="Meiryo UI" panose="020B0604030504040204" pitchFamily="50" charset="-128"/>
            </a:endParaRPr>
          </a:p>
        </p:txBody>
      </p:sp>
      <p:sp>
        <p:nvSpPr>
          <p:cNvPr id="4" name="正方形/長方形 22">
            <a:extLst>
              <a:ext uri="{FF2B5EF4-FFF2-40B4-BE49-F238E27FC236}">
                <a16:creationId xmlns:a16="http://schemas.microsoft.com/office/drawing/2014/main" id="{E3830925-744B-BD53-7433-0CE7F29E1F13}"/>
              </a:ext>
            </a:extLst>
          </p:cNvPr>
          <p:cNvSpPr/>
          <p:nvPr/>
        </p:nvSpPr>
        <p:spPr>
          <a:xfrm>
            <a:off x="12405680" y="6290731"/>
            <a:ext cx="5429765" cy="37107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100" kern="1200" dirty="0">
              <a:solidFill>
                <a:srgbClr val="004692"/>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EF7EE3D3-9428-CE2B-9168-BD2902603944}"/>
              </a:ext>
            </a:extLst>
          </p:cNvPr>
          <p:cNvSpPr/>
          <p:nvPr/>
        </p:nvSpPr>
        <p:spPr>
          <a:xfrm>
            <a:off x="546493" y="2214263"/>
            <a:ext cx="5429765" cy="37107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100" kern="1200" dirty="0">
              <a:solidFill>
                <a:srgbClr val="004692"/>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6AB2657A-FD99-857C-A5D0-6A896F789D5A}"/>
              </a:ext>
            </a:extLst>
          </p:cNvPr>
          <p:cNvSpPr/>
          <p:nvPr/>
        </p:nvSpPr>
        <p:spPr>
          <a:xfrm>
            <a:off x="789479" y="2229122"/>
            <a:ext cx="4356015" cy="997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rPr>
              <a:t>ノルドロード株式会社</a:t>
            </a:r>
            <a:endParaRPr lang="es-ES_tradnl" altLang="ja-JP" sz="2400" b="1" kern="1200" dirty="0">
              <a:solidFill>
                <a:srgbClr val="004692"/>
              </a:solidFill>
              <a:latin typeface="Meiryo UI" panose="020B0604030504040204" pitchFamily="50" charset="-128"/>
              <a:ea typeface="Meiryo UI" panose="020B0604030504040204" pitchFamily="50" charset="-128"/>
            </a:endParaRPr>
          </a:p>
          <a:p>
            <a:pPr defTabSz="1371600">
              <a:buClrTx/>
            </a:pPr>
            <a:r>
              <a:rPr lang="es-ES_tradnl" altLang="ja-JP" sz="2400" b="1" kern="1200" dirty="0">
                <a:solidFill>
                  <a:srgbClr val="004692"/>
                </a:solidFill>
                <a:latin typeface="Meiryo UI" panose="020B0604030504040204" pitchFamily="50" charset="-128"/>
                <a:ea typeface="Meiryo UI" panose="020B0604030504040204" pitchFamily="50" charset="-128"/>
              </a:rPr>
              <a:t>Nord Road LLC</a:t>
            </a:r>
            <a:endParaRPr kumimoji="1" lang="ja-JP" altLang="en-US" sz="2400" b="1" kern="1200" dirty="0">
              <a:solidFill>
                <a:srgbClr val="004692"/>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7D6F73B0-620F-0371-8EF5-5776434C2B82}"/>
              </a:ext>
            </a:extLst>
          </p:cNvPr>
          <p:cNvSpPr/>
          <p:nvPr/>
        </p:nvSpPr>
        <p:spPr>
          <a:xfrm>
            <a:off x="6734932" y="2294687"/>
            <a:ext cx="4312226" cy="997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rPr>
              <a:t>ハーンジミス株式会社</a:t>
            </a:r>
            <a:endParaRPr lang="es-ES_tradnl" altLang="ja-JP" sz="2400" b="1" kern="1200" dirty="0">
              <a:solidFill>
                <a:srgbClr val="004692"/>
              </a:solidFill>
              <a:latin typeface="Meiryo UI" panose="020B0604030504040204" pitchFamily="50" charset="-128"/>
              <a:ea typeface="Meiryo UI" panose="020B0604030504040204" pitchFamily="50" charset="-128"/>
            </a:endParaRPr>
          </a:p>
          <a:p>
            <a:pPr defTabSz="1371600">
              <a:buClrTx/>
            </a:pPr>
            <a:r>
              <a:rPr lang="en-GB" sz="2400" b="1" kern="1200" dirty="0">
                <a:solidFill>
                  <a:srgbClr val="004692"/>
                </a:solidFill>
                <a:latin typeface="Meiryo UI" panose="020B0604030504040204" pitchFamily="50" charset="-128"/>
                <a:ea typeface="Meiryo UI" panose="020B0604030504040204" pitchFamily="50" charset="-128"/>
              </a:rPr>
              <a:t>Khaan Jims SBT</a:t>
            </a:r>
            <a:r>
              <a:rPr lang="ja-JP" altLang="en-US" sz="2400" b="1" kern="1200" dirty="0">
                <a:solidFill>
                  <a:srgbClr val="004692"/>
                </a:solidFill>
                <a:latin typeface="Meiryo UI" panose="020B0604030504040204" pitchFamily="50" charset="-128"/>
                <a:ea typeface="Meiryo UI" panose="020B0604030504040204" pitchFamily="50" charset="-128"/>
              </a:rPr>
              <a:t> </a:t>
            </a:r>
            <a:r>
              <a:rPr lang="en-GB" altLang="ja-JP" sz="2400" b="1" kern="1200" dirty="0">
                <a:solidFill>
                  <a:srgbClr val="004692"/>
                </a:solidFill>
                <a:latin typeface="Meiryo UI" panose="020B0604030504040204" pitchFamily="50" charset="-128"/>
                <a:ea typeface="Meiryo UI" panose="020B0604030504040204" pitchFamily="50" charset="-128"/>
              </a:rPr>
              <a:t>LLC</a:t>
            </a:r>
            <a:endParaRPr kumimoji="1" lang="ja-JP" altLang="en-US" sz="2400" b="1" kern="1200" dirty="0">
              <a:solidFill>
                <a:srgbClr val="004692"/>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C9ABECD8-F727-DD6A-C023-F96C47A26B8F}"/>
              </a:ext>
            </a:extLst>
          </p:cNvPr>
          <p:cNvSpPr/>
          <p:nvPr/>
        </p:nvSpPr>
        <p:spPr>
          <a:xfrm>
            <a:off x="6693340" y="6374735"/>
            <a:ext cx="5197727" cy="997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rPr>
              <a:t>ツァガーンアスガット株式会社</a:t>
            </a:r>
            <a:endParaRPr lang="es-ES_tradnl" altLang="ja-JP" sz="2400" b="1" kern="1200" dirty="0">
              <a:solidFill>
                <a:srgbClr val="004692"/>
              </a:solidFill>
              <a:latin typeface="Meiryo UI" panose="020B0604030504040204" pitchFamily="50" charset="-128"/>
              <a:ea typeface="Meiryo UI" panose="020B0604030504040204" pitchFamily="50" charset="-128"/>
            </a:endParaRPr>
          </a:p>
          <a:p>
            <a:pPr defTabSz="1371600">
              <a:buClrTx/>
            </a:pPr>
            <a:r>
              <a:rPr lang="es-ES_tradnl" altLang="ja-JP" sz="2400" b="1" kern="1200" dirty="0">
                <a:solidFill>
                  <a:srgbClr val="004692"/>
                </a:solidFill>
                <a:latin typeface="Meiryo UI" panose="020B0604030504040204" pitchFamily="50" charset="-128"/>
                <a:ea typeface="Meiryo UI" panose="020B0604030504040204" pitchFamily="50" charset="-128"/>
              </a:rPr>
              <a:t>TSAGAAN ASGAT LLC</a:t>
            </a:r>
            <a:endParaRPr kumimoji="1" lang="ja-JP" altLang="en-US" sz="2400" b="1" kern="1200" dirty="0">
              <a:solidFill>
                <a:srgbClr val="004692"/>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781FAA85-08BD-F131-3809-90E167277B38}"/>
              </a:ext>
            </a:extLst>
          </p:cNvPr>
          <p:cNvSpPr/>
          <p:nvPr/>
        </p:nvSpPr>
        <p:spPr>
          <a:xfrm>
            <a:off x="398590" y="2943461"/>
            <a:ext cx="4115345" cy="8784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400" b="1" kern="1200" dirty="0">
                <a:solidFill>
                  <a:srgbClr val="004692"/>
                </a:solidFill>
                <a:latin typeface="Meiryo UI" panose="020B0604030504040204" pitchFamily="50" charset="-128"/>
                <a:ea typeface="Meiryo UI" panose="020B0604030504040204" pitchFamily="50" charset="-128"/>
              </a:rPr>
              <a:t>松の実 </a:t>
            </a:r>
            <a:r>
              <a:rPr kumimoji="1" lang="en-GB" altLang="ja-JP" sz="2400" b="1" kern="1200" dirty="0">
                <a:solidFill>
                  <a:srgbClr val="004692"/>
                </a:solidFill>
                <a:latin typeface="Meiryo UI" panose="020B0604030504040204" pitchFamily="50" charset="-128"/>
                <a:ea typeface="Meiryo UI" panose="020B0604030504040204" pitchFamily="50" charset="-128"/>
              </a:rPr>
              <a:t>/ </a:t>
            </a:r>
            <a:r>
              <a:rPr kumimoji="1" lang="ja-JP" altLang="en-US" sz="2400" b="1" kern="1200" dirty="0">
                <a:solidFill>
                  <a:srgbClr val="004692"/>
                </a:solidFill>
                <a:latin typeface="Meiryo UI" panose="020B0604030504040204" pitchFamily="50" charset="-128"/>
                <a:ea typeface="Meiryo UI" panose="020B0604030504040204" pitchFamily="50" charset="-128"/>
              </a:rPr>
              <a:t>松の実オイル</a:t>
            </a:r>
          </a:p>
        </p:txBody>
      </p:sp>
      <p:sp>
        <p:nvSpPr>
          <p:cNvPr id="16" name="正方形/長方形 15">
            <a:extLst>
              <a:ext uri="{FF2B5EF4-FFF2-40B4-BE49-F238E27FC236}">
                <a16:creationId xmlns:a16="http://schemas.microsoft.com/office/drawing/2014/main" id="{23DC83B9-2573-2543-7CC6-0C300E358036}"/>
              </a:ext>
            </a:extLst>
          </p:cNvPr>
          <p:cNvSpPr/>
          <p:nvPr/>
        </p:nvSpPr>
        <p:spPr>
          <a:xfrm>
            <a:off x="5760123" y="7430646"/>
            <a:ext cx="4034019" cy="5320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400" b="1" kern="1200" dirty="0">
                <a:solidFill>
                  <a:srgbClr val="004692"/>
                </a:solidFill>
                <a:latin typeface="Meiryo UI" panose="020B0604030504040204" pitchFamily="50" charset="-128"/>
                <a:ea typeface="Meiryo UI" panose="020B0604030504040204" pitchFamily="50" charset="-128"/>
              </a:rPr>
              <a:t>ヤク・ウォッカ</a:t>
            </a:r>
          </a:p>
        </p:txBody>
      </p:sp>
      <p:pic>
        <p:nvPicPr>
          <p:cNvPr id="2060" name="Picture 12" descr="A bag of nuts and pine cones&#10;&#10;Description automatically generated">
            <a:extLst>
              <a:ext uri="{FF2B5EF4-FFF2-40B4-BE49-F238E27FC236}">
                <a16:creationId xmlns:a16="http://schemas.microsoft.com/office/drawing/2014/main" id="{494C4F98-8836-437A-DBA5-C8F9C9FE2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117" y="4035218"/>
            <a:ext cx="2432547" cy="162068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A bowl of salad with a knife and a knife on a table&#10;&#10;Description automatically generated">
            <a:extLst>
              <a:ext uri="{FF2B5EF4-FFF2-40B4-BE49-F238E27FC236}">
                <a16:creationId xmlns:a16="http://schemas.microsoft.com/office/drawing/2014/main" id="{29B10186-8E33-F879-8BEC-79020724A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376" y="3496571"/>
            <a:ext cx="1698747" cy="2123954"/>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a:extLst>
              <a:ext uri="{FF2B5EF4-FFF2-40B4-BE49-F238E27FC236}">
                <a16:creationId xmlns:a16="http://schemas.microsoft.com/office/drawing/2014/main" id="{EB52455A-4CDE-5D5A-EA4F-D80A7738D22E}"/>
              </a:ext>
            </a:extLst>
          </p:cNvPr>
          <p:cNvSpPr/>
          <p:nvPr/>
        </p:nvSpPr>
        <p:spPr>
          <a:xfrm>
            <a:off x="514448" y="6265259"/>
            <a:ext cx="5460137" cy="37107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Tx/>
            </a:pPr>
            <a:endParaRPr kumimoji="1" lang="ja-JP" altLang="en-US" sz="2100" kern="1200" dirty="0">
              <a:solidFill>
                <a:srgbClr val="004692"/>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3C1E05A8-8999-9367-2CB2-78E9D7B9C3B5}"/>
              </a:ext>
            </a:extLst>
          </p:cNvPr>
          <p:cNvSpPr/>
          <p:nvPr/>
        </p:nvSpPr>
        <p:spPr>
          <a:xfrm>
            <a:off x="607011" y="6284396"/>
            <a:ext cx="5355225" cy="1464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rPr>
              <a:t>マク</a:t>
            </a:r>
            <a:r>
              <a:rPr lang="en-US" altLang="ja-JP" sz="2400" b="1" kern="1200" dirty="0">
                <a:solidFill>
                  <a:srgbClr val="004692"/>
                </a:solidFill>
                <a:latin typeface="Meiryo UI" panose="020B0604030504040204" pitchFamily="50" charset="-128"/>
                <a:ea typeface="Meiryo UI" panose="020B0604030504040204" pitchFamily="50" charset="-128"/>
              </a:rPr>
              <a:t>―</a:t>
            </a:r>
            <a:r>
              <a:rPr lang="ja-JP" altLang="en-US" sz="2400" b="1" kern="1200" dirty="0">
                <a:solidFill>
                  <a:srgbClr val="004692"/>
                </a:solidFill>
                <a:latin typeface="Meiryo UI" panose="020B0604030504040204" pitchFamily="50" charset="-128"/>
                <a:ea typeface="Meiryo UI" panose="020B0604030504040204" pitchFamily="50" charset="-128"/>
              </a:rPr>
              <a:t>株式会社</a:t>
            </a:r>
            <a:endParaRPr lang="es-ES_tradnl" altLang="ja-JP" sz="2400" b="1" kern="1200" dirty="0">
              <a:solidFill>
                <a:srgbClr val="004692"/>
              </a:solidFill>
              <a:latin typeface="Meiryo UI" panose="020B0604030504040204" pitchFamily="50" charset="-128"/>
              <a:ea typeface="Meiryo UI" panose="020B0604030504040204" pitchFamily="50" charset="-128"/>
            </a:endParaRPr>
          </a:p>
          <a:p>
            <a:pPr defTabSz="1371600">
              <a:buClrTx/>
            </a:pPr>
            <a:r>
              <a:rPr lang="en-GB" sz="2100" b="1" kern="1200" dirty="0">
                <a:solidFill>
                  <a:srgbClr val="004692"/>
                </a:solidFill>
                <a:latin typeface="Meiryo UI" panose="020B0604030504040204" pitchFamily="50" charset="-128"/>
                <a:ea typeface="Meiryo UI" panose="020B0604030504040204" pitchFamily="50" charset="-128"/>
              </a:rPr>
              <a:t>MACU (Mongolian Artisan Cheesemakers Union) LLC</a:t>
            </a:r>
            <a:endParaRPr kumimoji="1" lang="ja-JP" altLang="en-US" sz="2400" b="1" kern="1200" dirty="0">
              <a:solidFill>
                <a:srgbClr val="004692"/>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97B2F812-8434-7E3D-6371-2DDE3F33D8FB}"/>
              </a:ext>
            </a:extLst>
          </p:cNvPr>
          <p:cNvSpPr/>
          <p:nvPr/>
        </p:nvSpPr>
        <p:spPr>
          <a:xfrm>
            <a:off x="665441" y="7401809"/>
            <a:ext cx="6187305" cy="7744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rPr>
              <a:t>モンゴル産チーズ（ゴーダ）</a:t>
            </a:r>
            <a:endParaRPr lang="en-GB" altLang="ja-JP" sz="2400" b="1" kern="1200" dirty="0">
              <a:solidFill>
                <a:srgbClr val="004692"/>
              </a:solidFill>
              <a:latin typeface="Meiryo UI" panose="020B0604030504040204" pitchFamily="50" charset="-128"/>
              <a:ea typeface="Meiryo UI" panose="020B0604030504040204" pitchFamily="50" charset="-128"/>
            </a:endParaRPr>
          </a:p>
        </p:txBody>
      </p:sp>
      <p:sp>
        <p:nvSpPr>
          <p:cNvPr id="8" name="正方形/長方形 25">
            <a:extLst>
              <a:ext uri="{FF2B5EF4-FFF2-40B4-BE49-F238E27FC236}">
                <a16:creationId xmlns:a16="http://schemas.microsoft.com/office/drawing/2014/main" id="{8092F86F-5A0B-39EE-3D8B-4D368DE5C1B1}"/>
              </a:ext>
            </a:extLst>
          </p:cNvPr>
          <p:cNvSpPr/>
          <p:nvPr/>
        </p:nvSpPr>
        <p:spPr>
          <a:xfrm>
            <a:off x="6622515" y="3119151"/>
            <a:ext cx="5384571" cy="707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400" b="1" kern="1200" dirty="0">
                <a:solidFill>
                  <a:srgbClr val="004692"/>
                </a:solidFill>
                <a:latin typeface="Meiryo UI" panose="020B0604030504040204" pitchFamily="50" charset="-128"/>
                <a:ea typeface="Meiryo UI" panose="020B0604030504040204" pitchFamily="50" charset="-128"/>
              </a:rPr>
              <a:t>サジー </a:t>
            </a:r>
            <a:r>
              <a:rPr kumimoji="1" lang="en-GB" altLang="ja-JP" sz="2400" b="1" kern="1200" dirty="0">
                <a:solidFill>
                  <a:srgbClr val="004692"/>
                </a:solidFill>
                <a:latin typeface="Meiryo UI" panose="020B0604030504040204" pitchFamily="50" charset="-128"/>
                <a:ea typeface="Meiryo UI" panose="020B0604030504040204" pitchFamily="50" charset="-128"/>
              </a:rPr>
              <a:t>/ </a:t>
            </a:r>
            <a:r>
              <a:rPr kumimoji="1" lang="ja-JP" altLang="en-US" sz="2400" b="1" kern="1200" dirty="0">
                <a:solidFill>
                  <a:srgbClr val="004692"/>
                </a:solidFill>
                <a:latin typeface="Meiryo UI" panose="020B0604030504040204" pitchFamily="50" charset="-128"/>
                <a:ea typeface="Meiryo UI" panose="020B0604030504040204" pitchFamily="50" charset="-128"/>
              </a:rPr>
              <a:t>ブルーベリー </a:t>
            </a:r>
            <a:r>
              <a:rPr kumimoji="1" lang="en-GB" altLang="ja-JP" sz="2400" b="1" kern="1200" dirty="0">
                <a:solidFill>
                  <a:srgbClr val="004692"/>
                </a:solidFill>
                <a:latin typeface="Meiryo UI" panose="020B0604030504040204" pitchFamily="50" charset="-128"/>
                <a:ea typeface="Meiryo UI" panose="020B0604030504040204" pitchFamily="50" charset="-128"/>
              </a:rPr>
              <a:t>/</a:t>
            </a:r>
            <a:r>
              <a:rPr kumimoji="1" lang="ja-JP" altLang="en-US" sz="2400" b="1" kern="1200" dirty="0">
                <a:solidFill>
                  <a:srgbClr val="004692"/>
                </a:solidFill>
                <a:latin typeface="Meiryo UI" panose="020B0604030504040204" pitchFamily="50" charset="-128"/>
                <a:ea typeface="Meiryo UI" panose="020B0604030504040204" pitchFamily="50" charset="-128"/>
              </a:rPr>
              <a:t> コケモモ製品</a:t>
            </a:r>
            <a:endParaRPr kumimoji="1" lang="en-GB" altLang="ja-JP" sz="2400" b="1" kern="1200" dirty="0">
              <a:solidFill>
                <a:srgbClr val="004692"/>
              </a:solidFill>
              <a:latin typeface="Meiryo UI" panose="020B0604030504040204" pitchFamily="50" charset="-128"/>
              <a:ea typeface="Meiryo UI" panose="020B0604030504040204" pitchFamily="50" charset="-128"/>
            </a:endParaRPr>
          </a:p>
        </p:txBody>
      </p:sp>
      <p:pic>
        <p:nvPicPr>
          <p:cNvPr id="9" name="Picture 2">
            <a:extLst>
              <a:ext uri="{FF2B5EF4-FFF2-40B4-BE49-F238E27FC236}">
                <a16:creationId xmlns:a16="http://schemas.microsoft.com/office/drawing/2014/main" id="{D5B31937-5F98-C883-EF85-6E4DA742D6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308" b="23859"/>
          <a:stretch/>
        </p:blipFill>
        <p:spPr bwMode="auto">
          <a:xfrm>
            <a:off x="6915769" y="3884366"/>
            <a:ext cx="2955203" cy="1768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9AC44A-6F08-1EBC-1D49-1BEA2E8AD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6901" y="4241906"/>
            <a:ext cx="1376756" cy="1384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77BB68B-6618-D6FC-A487-E773E585B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9448" y="8071529"/>
            <a:ext cx="2661077" cy="16927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8030700-7D2A-2C9A-E5BA-25A531C59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683" y="8226466"/>
            <a:ext cx="1520471" cy="1434407"/>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0">
            <a:extLst>
              <a:ext uri="{FF2B5EF4-FFF2-40B4-BE49-F238E27FC236}">
                <a16:creationId xmlns:a16="http://schemas.microsoft.com/office/drawing/2014/main" id="{C62C4BC7-303E-D38D-C456-9BF23A62C360}"/>
              </a:ext>
            </a:extLst>
          </p:cNvPr>
          <p:cNvSpPr/>
          <p:nvPr/>
        </p:nvSpPr>
        <p:spPr>
          <a:xfrm>
            <a:off x="12614375" y="2286900"/>
            <a:ext cx="5526836" cy="997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rPr>
              <a:t>ヴィタフィット・インベスト株式会社</a:t>
            </a:r>
            <a:endParaRPr lang="es-ES_tradnl" altLang="ja-JP" sz="2400" b="1" kern="1200" dirty="0">
              <a:solidFill>
                <a:srgbClr val="004692"/>
              </a:solidFill>
              <a:latin typeface="Meiryo UI" panose="020B0604030504040204" pitchFamily="50" charset="-128"/>
              <a:ea typeface="Meiryo UI" panose="020B0604030504040204" pitchFamily="50" charset="-128"/>
            </a:endParaRPr>
          </a:p>
          <a:p>
            <a:pPr defTabSz="1371600">
              <a:buClrTx/>
            </a:pPr>
            <a:r>
              <a:rPr lang="en-GB" sz="2400" b="1" kern="1200" dirty="0" err="1">
                <a:solidFill>
                  <a:srgbClr val="004692"/>
                </a:solidFill>
                <a:latin typeface="Meiryo UI" panose="020B0604030504040204" pitchFamily="50" charset="-128"/>
                <a:ea typeface="Meiryo UI" panose="020B0604030504040204" pitchFamily="50" charset="-128"/>
              </a:rPr>
              <a:t>Vitafit</a:t>
            </a:r>
            <a:r>
              <a:rPr lang="en-GB" sz="2400" b="1" kern="1200" dirty="0">
                <a:solidFill>
                  <a:srgbClr val="004692"/>
                </a:solidFill>
                <a:latin typeface="Meiryo UI" panose="020B0604030504040204" pitchFamily="50" charset="-128"/>
                <a:ea typeface="Meiryo UI" panose="020B0604030504040204" pitchFamily="50" charset="-128"/>
              </a:rPr>
              <a:t> Invest LLC</a:t>
            </a:r>
            <a:endParaRPr kumimoji="1" lang="ja-JP" altLang="en-US" sz="2400" b="1" kern="1200" dirty="0">
              <a:solidFill>
                <a:srgbClr val="004692"/>
              </a:solidFill>
              <a:latin typeface="Meiryo UI" panose="020B0604030504040204" pitchFamily="50" charset="-128"/>
              <a:ea typeface="Meiryo UI" panose="020B0604030504040204" pitchFamily="50" charset="-128"/>
            </a:endParaRPr>
          </a:p>
        </p:txBody>
      </p:sp>
      <p:sp>
        <p:nvSpPr>
          <p:cNvPr id="15" name="正方形/長方形 26">
            <a:extLst>
              <a:ext uri="{FF2B5EF4-FFF2-40B4-BE49-F238E27FC236}">
                <a16:creationId xmlns:a16="http://schemas.microsoft.com/office/drawing/2014/main" id="{6526DE08-0270-843C-8211-3065E7DCB29B}"/>
              </a:ext>
            </a:extLst>
          </p:cNvPr>
          <p:cNvSpPr/>
          <p:nvPr/>
        </p:nvSpPr>
        <p:spPr>
          <a:xfrm>
            <a:off x="12324390" y="3077990"/>
            <a:ext cx="3847014" cy="7974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400" b="1" kern="1200" dirty="0">
                <a:solidFill>
                  <a:srgbClr val="004692"/>
                </a:solidFill>
                <a:latin typeface="Meiryo UI" panose="020B0604030504040204" pitchFamily="50" charset="-128"/>
                <a:ea typeface="Meiryo UI" panose="020B0604030504040204" pitchFamily="50" charset="-128"/>
              </a:rPr>
              <a:t>キャロットジュース</a:t>
            </a:r>
          </a:p>
        </p:txBody>
      </p:sp>
      <p:pic>
        <p:nvPicPr>
          <p:cNvPr id="1034" name="Picture 10">
            <a:extLst>
              <a:ext uri="{FF2B5EF4-FFF2-40B4-BE49-F238E27FC236}">
                <a16:creationId xmlns:a16="http://schemas.microsoft.com/office/drawing/2014/main" id="{9E0289B2-3C91-4455-4474-3021C40421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697" t="10349" r="19081" b="12439"/>
          <a:stretch/>
        </p:blipFill>
        <p:spPr bwMode="auto">
          <a:xfrm>
            <a:off x="16114328" y="3327825"/>
            <a:ext cx="1197792" cy="22346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08371BD-CB1C-BDBE-C99E-F6155AFD07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44743" y="4196492"/>
            <a:ext cx="2319360" cy="13660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8363C7C-801E-337A-9F49-4BDCF6C670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6322" y="8041496"/>
            <a:ext cx="2092263" cy="155938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40CC9C4E-5D05-11AD-6D1D-B9ED09262E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11272" y="8252852"/>
            <a:ext cx="1913655" cy="1258472"/>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36">
            <a:extLst>
              <a:ext uri="{FF2B5EF4-FFF2-40B4-BE49-F238E27FC236}">
                <a16:creationId xmlns:a16="http://schemas.microsoft.com/office/drawing/2014/main" id="{132A0805-54E5-973B-E9B6-7286D8D541A7}"/>
              </a:ext>
            </a:extLst>
          </p:cNvPr>
          <p:cNvSpPr>
            <a:spLocks noGrp="1"/>
          </p:cNvSpPr>
          <p:nvPr>
            <p:ph type="title"/>
          </p:nvPr>
        </p:nvSpPr>
        <p:spPr/>
        <p:txBody>
          <a:bodyPr>
            <a:normAutofit/>
          </a:bodyPr>
          <a:lstStyle/>
          <a:p>
            <a:r>
              <a:rPr lang="ja-JP" altLang="en-US" sz="5400" b="1" dirty="0">
                <a:solidFill>
                  <a:srgbClr val="004692"/>
                </a:solidFill>
                <a:latin typeface="Meiryo UI" panose="020B0604030504040204" pitchFamily="50" charset="-128"/>
                <a:ea typeface="Meiryo UI" panose="020B0604030504040204" pitchFamily="50" charset="-128"/>
              </a:rPr>
              <a:t>モンゴル出展企業　</a:t>
            </a:r>
            <a:endParaRPr lang="en-GB" sz="5400" b="1" dirty="0">
              <a:solidFill>
                <a:srgbClr val="004692"/>
              </a:solidFill>
              <a:latin typeface="Meiryo UI" panose="020B0604030504040204" pitchFamily="50" charset="-128"/>
              <a:ea typeface="Meiryo UI" panose="020B0604030504040204" pitchFamily="50" charset="-128"/>
            </a:endParaRPr>
          </a:p>
        </p:txBody>
      </p:sp>
      <p:sp>
        <p:nvSpPr>
          <p:cNvPr id="17" name="TextBox 16">
            <a:extLst>
              <a:ext uri="{FF2B5EF4-FFF2-40B4-BE49-F238E27FC236}">
                <a16:creationId xmlns:a16="http://schemas.microsoft.com/office/drawing/2014/main" id="{32667CAD-CF73-2D5D-F650-88829BF0B26B}"/>
              </a:ext>
            </a:extLst>
          </p:cNvPr>
          <p:cNvSpPr txBox="1"/>
          <p:nvPr/>
        </p:nvSpPr>
        <p:spPr>
          <a:xfrm>
            <a:off x="12461636" y="6461722"/>
            <a:ext cx="5219354" cy="461665"/>
          </a:xfrm>
          <a:prstGeom prst="rect">
            <a:avLst/>
          </a:prstGeom>
          <a:noFill/>
        </p:spPr>
        <p:txBody>
          <a:bodyPr wrap="square">
            <a:spAutoFit/>
          </a:bodyP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cs typeface="+mn-cs"/>
              </a:rPr>
              <a:t>ブルガン・マフ・マーケット株式会社</a:t>
            </a:r>
            <a:endParaRPr lang="en-GB" sz="2400" kern="1200" dirty="0">
              <a:solidFill>
                <a:srgbClr val="004692"/>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7E305C85-8543-B403-0D95-FBE1D867C598}"/>
              </a:ext>
            </a:extLst>
          </p:cNvPr>
          <p:cNvSpPr txBox="1"/>
          <p:nvPr/>
        </p:nvSpPr>
        <p:spPr>
          <a:xfrm>
            <a:off x="12688014" y="7304047"/>
            <a:ext cx="2432547" cy="461665"/>
          </a:xfrm>
          <a:prstGeom prst="rect">
            <a:avLst/>
          </a:prstGeom>
          <a:noFill/>
        </p:spPr>
        <p:txBody>
          <a:bodyPr wrap="square">
            <a:spAutoFit/>
          </a:bodyPr>
          <a:lstStyle/>
          <a:p>
            <a:pPr defTabSz="1371600">
              <a:buClrTx/>
            </a:pPr>
            <a:r>
              <a:rPr lang="ja-JP" altLang="en-US" sz="2400" b="1" kern="1200" dirty="0">
                <a:solidFill>
                  <a:srgbClr val="004692"/>
                </a:solidFill>
                <a:latin typeface="Meiryo UI" panose="020B0604030504040204" pitchFamily="50" charset="-128"/>
                <a:ea typeface="Meiryo UI" panose="020B0604030504040204" pitchFamily="50" charset="-128"/>
                <a:cs typeface="+mn-cs"/>
              </a:rPr>
              <a:t>馬肉（冷凍）</a:t>
            </a:r>
            <a:endParaRPr lang="en-GB" altLang="ja-JP" sz="2400" b="1" kern="1200" dirty="0">
              <a:solidFill>
                <a:srgbClr val="004692"/>
              </a:solidFill>
              <a:latin typeface="Meiryo UI" panose="020B0604030504040204" pitchFamily="50" charset="-128"/>
              <a:ea typeface="Meiryo UI" panose="020B0604030504040204" pitchFamily="50" charset="-128"/>
              <a:cs typeface="+mn-cs"/>
            </a:endParaRPr>
          </a:p>
        </p:txBody>
      </p:sp>
      <p:pic>
        <p:nvPicPr>
          <p:cNvPr id="20" name="Picture 19">
            <a:extLst>
              <a:ext uri="{FF2B5EF4-FFF2-40B4-BE49-F238E27FC236}">
                <a16:creationId xmlns:a16="http://schemas.microsoft.com/office/drawing/2014/main" id="{0745ED64-459D-245E-E296-DBC375FAE07B}"/>
              </a:ext>
            </a:extLst>
          </p:cNvPr>
          <p:cNvPicPr/>
          <p:nvPr/>
        </p:nvPicPr>
        <p:blipFill rotWithShape="1">
          <a:blip r:embed="rId13" cstate="print">
            <a:extLst>
              <a:ext uri="{28A0092B-C50C-407E-A947-70E740481C1C}">
                <a14:useLocalDpi xmlns:a14="http://schemas.microsoft.com/office/drawing/2010/main" val="0"/>
              </a:ext>
            </a:extLst>
          </a:blip>
          <a:srcRect l="12103" t="22620" r="9325" b="12500"/>
          <a:stretch/>
        </p:blipFill>
        <p:spPr bwMode="auto">
          <a:xfrm>
            <a:off x="15719031" y="7304047"/>
            <a:ext cx="1612287" cy="2511755"/>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297759A4-B30A-5F65-5A83-1780C1419C69}"/>
              </a:ext>
            </a:extLst>
          </p:cNvPr>
          <p:cNvPicPr>
            <a:picLocks noChangeAspect="1"/>
          </p:cNvPicPr>
          <p:nvPr/>
        </p:nvPicPr>
        <p:blipFill>
          <a:blip r:embed="rId14"/>
          <a:stretch>
            <a:fillRect/>
          </a:stretch>
        </p:blipFill>
        <p:spPr>
          <a:xfrm>
            <a:off x="12913103" y="8138729"/>
            <a:ext cx="2298507" cy="1535943"/>
          </a:xfrm>
          <a:prstGeom prst="rect">
            <a:avLst/>
          </a:prstGeom>
        </p:spPr>
      </p:pic>
    </p:spTree>
    <p:extLst>
      <p:ext uri="{BB962C8B-B14F-4D97-AF65-F5344CB8AC3E}">
        <p14:creationId xmlns:p14="http://schemas.microsoft.com/office/powerpoint/2010/main" val="332337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pic>
        <p:nvPicPr>
          <p:cNvPr id="35" name="Google Shape;35;p2" descr="preencoded.png"/>
          <p:cNvPicPr preferRelativeResize="0"/>
          <p:nvPr/>
        </p:nvPicPr>
        <p:blipFill rotWithShape="1">
          <a:blip r:embed="rId3">
            <a:alphaModFix/>
          </a:blip>
          <a:srcRect/>
          <a:stretch/>
        </p:blipFill>
        <p:spPr>
          <a:xfrm>
            <a:off x="571500" y="1800225"/>
            <a:ext cx="17135475" cy="4905375"/>
          </a:xfrm>
          <a:prstGeom prst="rect">
            <a:avLst/>
          </a:prstGeom>
          <a:noFill/>
          <a:ln>
            <a:noFill/>
          </a:ln>
        </p:spPr>
      </p:pic>
      <p:pic>
        <p:nvPicPr>
          <p:cNvPr id="36" name="Google Shape;36;p2" descr="preencoded.png"/>
          <p:cNvPicPr preferRelativeResize="0"/>
          <p:nvPr/>
        </p:nvPicPr>
        <p:blipFill rotWithShape="1">
          <a:blip r:embed="rId4">
            <a:alphaModFix/>
          </a:blip>
          <a:srcRect/>
          <a:stretch/>
        </p:blipFill>
        <p:spPr>
          <a:xfrm>
            <a:off x="3390900" y="7086600"/>
            <a:ext cx="11506200" cy="2057400"/>
          </a:xfrm>
          <a:prstGeom prst="rect">
            <a:avLst/>
          </a:prstGeom>
          <a:noFill/>
          <a:ln>
            <a:noFill/>
          </a:ln>
        </p:spPr>
      </p:pic>
      <p:pic>
        <p:nvPicPr>
          <p:cNvPr id="37" name="Google Shape;37;p2" descr="preencoded.png"/>
          <p:cNvPicPr preferRelativeResize="0"/>
          <p:nvPr/>
        </p:nvPicPr>
        <p:blipFill rotWithShape="1">
          <a:blip r:embed="rId5">
            <a:alphaModFix/>
          </a:blip>
          <a:srcRect/>
          <a:stretch/>
        </p:blipFill>
        <p:spPr>
          <a:xfrm>
            <a:off x="472441" y="377190"/>
            <a:ext cx="3123565" cy="990600"/>
          </a:xfrm>
          <a:prstGeom prst="rect">
            <a:avLst/>
          </a:prstGeom>
          <a:noFill/>
          <a:ln>
            <a:noFill/>
          </a:ln>
        </p:spPr>
      </p:pic>
      <p:sp>
        <p:nvSpPr>
          <p:cNvPr id="38" name="Google Shape;38;p2"/>
          <p:cNvSpPr/>
          <p:nvPr/>
        </p:nvSpPr>
        <p:spPr>
          <a:xfrm>
            <a:off x="6938963" y="1800225"/>
            <a:ext cx="4448175" cy="352425"/>
          </a:xfrm>
          <a:prstGeom prst="rect">
            <a:avLst/>
          </a:prstGeom>
          <a:noFill/>
          <a:ln>
            <a:noFill/>
          </a:ln>
        </p:spPr>
        <p:txBody>
          <a:bodyPr spcFirstLastPara="1" wrap="square" lIns="0" tIns="0" rIns="0" bIns="0" anchor="ctr" anchorCtr="0">
            <a:noAutofit/>
          </a:bodyPr>
          <a:lstStyle/>
          <a:p>
            <a:pPr marL="0" marR="0" lvl="0" indent="0" algn="l" rtl="0">
              <a:lnSpc>
                <a:spcPct val="122000"/>
              </a:lnSpc>
              <a:spcBef>
                <a:spcPts val="0"/>
              </a:spcBef>
              <a:spcAft>
                <a:spcPts val="0"/>
              </a:spcAft>
              <a:buClr>
                <a:srgbClr val="004692"/>
              </a:buClr>
              <a:buSzPts val="3750"/>
              <a:buFont typeface="Noto Sans JP"/>
              <a:buNone/>
            </a:pPr>
            <a:r>
              <a:rPr lang="en-US" sz="3750" b="0" i="0" u="none" strike="noStrike" cap="none">
                <a:solidFill>
                  <a:srgbClr val="004692"/>
                </a:solidFill>
                <a:latin typeface="Noto Sans JP"/>
                <a:ea typeface="Noto Sans JP"/>
                <a:cs typeface="Noto Sans JP"/>
                <a:sym typeface="Noto Sans JP"/>
              </a:rPr>
              <a:t>JICAの主要スキーム</a:t>
            </a:r>
            <a:endParaRPr sz="3750" b="0" i="0" u="none" strike="noStrike" cap="none">
              <a:solidFill>
                <a:schemeClr val="dk1"/>
              </a:solidFill>
              <a:latin typeface="Calibri"/>
              <a:ea typeface="Calibri"/>
              <a:cs typeface="Calibri"/>
              <a:sym typeface="Calibri"/>
            </a:endParaRPr>
          </a:p>
        </p:txBody>
      </p:sp>
      <p:sp>
        <p:nvSpPr>
          <p:cNvPr id="39" name="Google Shape;39;p2"/>
          <p:cNvSpPr/>
          <p:nvPr/>
        </p:nvSpPr>
        <p:spPr>
          <a:xfrm>
            <a:off x="4095750" y="2390775"/>
            <a:ext cx="10191750" cy="333375"/>
          </a:xfrm>
          <a:prstGeom prst="rect">
            <a:avLst/>
          </a:prstGeom>
          <a:noFill/>
          <a:ln>
            <a:noFill/>
          </a:ln>
        </p:spPr>
        <p:txBody>
          <a:bodyPr spcFirstLastPara="1" wrap="square" lIns="0" tIns="0" rIns="0" bIns="0" anchor="t" anchorCtr="0">
            <a:noAutofit/>
          </a:bodyPr>
          <a:lstStyle/>
          <a:p>
            <a:pPr marL="0" marR="0" lvl="0" indent="0" algn="l" rtl="0">
              <a:lnSpc>
                <a:spcPct val="120833"/>
              </a:lnSpc>
              <a:spcBef>
                <a:spcPts val="0"/>
              </a:spcBef>
              <a:spcAft>
                <a:spcPts val="0"/>
              </a:spcAft>
              <a:buClr>
                <a:srgbClr val="004692"/>
              </a:buClr>
              <a:buSzPts val="1800"/>
              <a:buFont typeface="Noto Sans JP"/>
              <a:buNone/>
            </a:pPr>
            <a:r>
              <a:rPr lang="en-US" sz="1800" b="0" i="0" u="none" strike="noStrike" cap="none" err="1">
                <a:solidFill>
                  <a:srgbClr val="004692"/>
                </a:solidFill>
                <a:latin typeface="Noto Sans JP"/>
                <a:ea typeface="Noto Sans JP"/>
                <a:cs typeface="Noto Sans JP"/>
                <a:sym typeface="Noto Sans JP"/>
              </a:rPr>
              <a:t>以下の手法を組み合わせて、開発途上国の異なる課題やニーズに合わせた効果の高い協力を実施</a:t>
            </a:r>
            <a:r>
              <a:rPr lang="en-US" sz="1800" b="0" i="0" u="none" strike="noStrike" cap="none">
                <a:solidFill>
                  <a:srgbClr val="004692"/>
                </a:solidFill>
                <a:latin typeface="Noto Sans JP"/>
                <a:ea typeface="Noto Sans JP"/>
                <a:cs typeface="Noto Sans JP"/>
                <a:sym typeface="Noto Sans JP"/>
              </a:rPr>
              <a:t>。</a:t>
            </a:r>
            <a:endParaRPr sz="1800" b="0" i="0" u="none" strike="noStrike" cap="none">
              <a:solidFill>
                <a:schemeClr val="dk1"/>
              </a:solidFill>
              <a:latin typeface="Calibri"/>
              <a:ea typeface="Calibri"/>
              <a:cs typeface="Calibri"/>
              <a:sym typeface="Calibri"/>
            </a:endParaRPr>
          </a:p>
        </p:txBody>
      </p:sp>
      <p:sp>
        <p:nvSpPr>
          <p:cNvPr id="40" name="Google Shape;40;p2"/>
          <p:cNvSpPr/>
          <p:nvPr/>
        </p:nvSpPr>
        <p:spPr>
          <a:xfrm>
            <a:off x="2909888" y="6372225"/>
            <a:ext cx="942975" cy="333375"/>
          </a:xfrm>
          <a:prstGeom prst="rect">
            <a:avLst/>
          </a:prstGeom>
          <a:noFill/>
          <a:ln>
            <a:noFill/>
          </a:ln>
        </p:spPr>
        <p:txBody>
          <a:bodyPr spcFirstLastPara="1" wrap="square" lIns="0" tIns="0" rIns="0" bIns="0" anchor="t" anchorCtr="0">
            <a:noAutofit/>
          </a:bodyPr>
          <a:lstStyle/>
          <a:p>
            <a:pPr marL="0" marR="0" lvl="0" indent="0" algn="l" rtl="0">
              <a:lnSpc>
                <a:spcPct val="120833"/>
              </a:lnSpc>
              <a:spcBef>
                <a:spcPts val="0"/>
              </a:spcBef>
              <a:spcAft>
                <a:spcPts val="0"/>
              </a:spcAft>
              <a:buClr>
                <a:srgbClr val="004692"/>
              </a:buClr>
              <a:buSzPts val="1800"/>
              <a:buFont typeface="Noto Sans JP"/>
              <a:buNone/>
            </a:pPr>
            <a:r>
              <a:rPr lang="en-US" sz="1800" b="0" i="0" u="none" strike="noStrike" cap="none">
                <a:solidFill>
                  <a:srgbClr val="004692"/>
                </a:solidFill>
                <a:latin typeface="Noto Sans JP"/>
                <a:ea typeface="Noto Sans JP"/>
                <a:cs typeface="Noto Sans JP"/>
                <a:sym typeface="Noto Sans JP"/>
              </a:rPr>
              <a:t>技術協力</a:t>
            </a:r>
            <a:endParaRPr sz="1800" b="0" i="0" u="none" strike="noStrike" cap="none">
              <a:solidFill>
                <a:schemeClr val="dk1"/>
              </a:solidFill>
              <a:latin typeface="Calibri"/>
              <a:ea typeface="Calibri"/>
              <a:cs typeface="Calibri"/>
              <a:sym typeface="Calibri"/>
            </a:endParaRPr>
          </a:p>
        </p:txBody>
      </p:sp>
      <p:sp>
        <p:nvSpPr>
          <p:cNvPr id="41" name="Google Shape;41;p2"/>
          <p:cNvSpPr/>
          <p:nvPr/>
        </p:nvSpPr>
        <p:spPr>
          <a:xfrm>
            <a:off x="8448675" y="6372225"/>
            <a:ext cx="1390650" cy="333375"/>
          </a:xfrm>
          <a:prstGeom prst="rect">
            <a:avLst/>
          </a:prstGeom>
          <a:noFill/>
          <a:ln>
            <a:noFill/>
          </a:ln>
        </p:spPr>
        <p:txBody>
          <a:bodyPr spcFirstLastPara="1" wrap="square" lIns="0" tIns="0" rIns="0" bIns="0" anchor="t" anchorCtr="0">
            <a:noAutofit/>
          </a:bodyPr>
          <a:lstStyle/>
          <a:p>
            <a:pPr marL="0" marR="0" lvl="0" indent="0" algn="ctr" rtl="0">
              <a:lnSpc>
                <a:spcPct val="120833"/>
              </a:lnSpc>
              <a:spcBef>
                <a:spcPts val="0"/>
              </a:spcBef>
              <a:spcAft>
                <a:spcPts val="0"/>
              </a:spcAft>
              <a:buClr>
                <a:srgbClr val="004692"/>
              </a:buClr>
              <a:buSzPts val="1800"/>
              <a:buFont typeface="Noto Sans JP"/>
              <a:buNone/>
            </a:pPr>
            <a:r>
              <a:rPr lang="en-US" sz="1800" b="0" i="0" u="none" strike="noStrike" cap="none">
                <a:solidFill>
                  <a:srgbClr val="004692"/>
                </a:solidFill>
                <a:latin typeface="Noto Sans JP"/>
                <a:ea typeface="Noto Sans JP"/>
                <a:cs typeface="Noto Sans JP"/>
                <a:sym typeface="Noto Sans JP"/>
              </a:rPr>
              <a:t>有償資金協力</a:t>
            </a:r>
            <a:endParaRPr sz="1800" b="0" i="0" u="none" strike="noStrike" cap="none">
              <a:solidFill>
                <a:schemeClr val="dk1"/>
              </a:solidFill>
              <a:latin typeface="Calibri"/>
              <a:ea typeface="Calibri"/>
              <a:cs typeface="Calibri"/>
              <a:sym typeface="Calibri"/>
            </a:endParaRPr>
          </a:p>
        </p:txBody>
      </p:sp>
      <p:sp>
        <p:nvSpPr>
          <p:cNvPr id="42" name="Google Shape;42;p2"/>
          <p:cNvSpPr/>
          <p:nvPr/>
        </p:nvSpPr>
        <p:spPr>
          <a:xfrm>
            <a:off x="14220825" y="6372225"/>
            <a:ext cx="1390650" cy="333375"/>
          </a:xfrm>
          <a:prstGeom prst="rect">
            <a:avLst/>
          </a:prstGeom>
          <a:noFill/>
          <a:ln>
            <a:noFill/>
          </a:ln>
        </p:spPr>
        <p:txBody>
          <a:bodyPr spcFirstLastPara="1" wrap="square" lIns="0" tIns="0" rIns="0" bIns="0" anchor="t" anchorCtr="0">
            <a:noAutofit/>
          </a:bodyPr>
          <a:lstStyle/>
          <a:p>
            <a:pPr marL="0" marR="0" lvl="0" indent="0" algn="ctr" rtl="0">
              <a:lnSpc>
                <a:spcPct val="120833"/>
              </a:lnSpc>
              <a:spcBef>
                <a:spcPts val="0"/>
              </a:spcBef>
              <a:spcAft>
                <a:spcPts val="0"/>
              </a:spcAft>
              <a:buClr>
                <a:srgbClr val="004692"/>
              </a:buClr>
              <a:buSzPts val="1800"/>
              <a:buFont typeface="Noto Sans JP"/>
              <a:buNone/>
            </a:pPr>
            <a:r>
              <a:rPr lang="en-US" sz="1800" b="0" i="0" u="none" strike="noStrike" cap="none">
                <a:solidFill>
                  <a:srgbClr val="004692"/>
                </a:solidFill>
                <a:latin typeface="Noto Sans JP"/>
                <a:ea typeface="Noto Sans JP"/>
                <a:cs typeface="Noto Sans JP"/>
                <a:sym typeface="Noto Sans JP"/>
              </a:rPr>
              <a:t>無償資金協力</a:t>
            </a:r>
            <a:endParaRPr sz="1800" b="0" i="0" u="none" strike="noStrike" cap="none">
              <a:solidFill>
                <a:schemeClr val="dk1"/>
              </a:solidFill>
              <a:latin typeface="Calibri"/>
              <a:ea typeface="Calibri"/>
              <a:cs typeface="Calibri"/>
              <a:sym typeface="Calibri"/>
            </a:endParaRPr>
          </a:p>
        </p:txBody>
      </p:sp>
      <p:sp>
        <p:nvSpPr>
          <p:cNvPr id="43" name="Google Shape;43;p2"/>
          <p:cNvSpPr/>
          <p:nvPr/>
        </p:nvSpPr>
        <p:spPr>
          <a:xfrm>
            <a:off x="17468850" y="723900"/>
            <a:ext cx="247650" cy="2762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FFFFFF"/>
              </a:buClr>
              <a:buSzPts val="1500"/>
              <a:buFont typeface="Noto Sans JP"/>
              <a:buNone/>
            </a:pPr>
            <a:r>
              <a:rPr lang="en-US" sz="1500" b="0" i="0" u="none" strike="noStrike" cap="none">
                <a:solidFill>
                  <a:srgbClr val="FFFFFF"/>
                </a:solidFill>
                <a:latin typeface="Noto Sans JP"/>
                <a:ea typeface="Noto Sans JP"/>
                <a:cs typeface="Noto Sans JP"/>
                <a:sym typeface="Noto Sans JP"/>
              </a:rPr>
              <a:t>01</a:t>
            </a:r>
            <a:endParaRPr sz="1500" b="0" i="0" u="none" strike="noStrike" cap="none">
              <a:solidFill>
                <a:schemeClr val="dk1"/>
              </a:solidFill>
              <a:latin typeface="Calibri"/>
              <a:ea typeface="Calibri"/>
              <a:cs typeface="Calibri"/>
              <a:sym typeface="Calibri"/>
            </a:endParaRPr>
          </a:p>
        </p:txBody>
      </p:sp>
      <p:sp>
        <p:nvSpPr>
          <p:cNvPr id="44" name="Google Shape;44;p2"/>
          <p:cNvSpPr/>
          <p:nvPr/>
        </p:nvSpPr>
        <p:spPr>
          <a:xfrm>
            <a:off x="8181975" y="7227661"/>
            <a:ext cx="2400300" cy="1085850"/>
          </a:xfrm>
          <a:prstGeom prst="rect">
            <a:avLst/>
          </a:prstGeom>
          <a:noFill/>
          <a:ln>
            <a:noFill/>
          </a:ln>
        </p:spPr>
        <p:txBody>
          <a:bodyPr spcFirstLastPara="1" wrap="square" lIns="0" tIns="0" rIns="0" bIns="0" anchor="t" anchorCtr="0">
            <a:noAutofit/>
          </a:bodyPr>
          <a:lstStyle/>
          <a:p>
            <a:pPr marL="0" marR="0" lvl="0" indent="0" algn="ctr" rtl="0">
              <a:lnSpc>
                <a:spcPct val="200000"/>
              </a:lnSpc>
              <a:spcBef>
                <a:spcPts val="0"/>
              </a:spcBef>
              <a:spcAft>
                <a:spcPts val="0"/>
              </a:spcAft>
              <a:buClr>
                <a:srgbClr val="004692"/>
              </a:buClr>
              <a:buSzPts val="1800"/>
              <a:buFont typeface="Noto Sans JP"/>
              <a:buNone/>
            </a:pPr>
            <a:r>
              <a:rPr lang="en-US" sz="1800" b="0" i="0" u="none" strike="noStrike" cap="none">
                <a:solidFill>
                  <a:srgbClr val="004692"/>
                </a:solidFill>
                <a:latin typeface="Noto Sans JP"/>
                <a:ea typeface="Noto Sans JP"/>
                <a:cs typeface="Noto Sans JP"/>
                <a:sym typeface="Noto Sans JP"/>
              </a:rPr>
              <a:t>JICA </a:t>
            </a:r>
            <a:r>
              <a:rPr lang="en-US" sz="1800" b="0" i="0" u="none" strike="noStrike" cap="none" err="1">
                <a:solidFill>
                  <a:srgbClr val="004692"/>
                </a:solidFill>
                <a:latin typeface="Noto Sans JP"/>
                <a:ea typeface="Noto Sans JP"/>
                <a:cs typeface="Noto Sans JP"/>
                <a:sym typeface="Noto Sans JP"/>
              </a:rPr>
              <a:t>海外協力隊派遣</a:t>
            </a:r>
            <a:br>
              <a:rPr lang="en-US" sz="1800" b="0" i="0" u="none" strike="noStrike" cap="none">
                <a:solidFill>
                  <a:schemeClr val="dk1"/>
                </a:solidFill>
                <a:latin typeface="Calibri"/>
                <a:ea typeface="Calibri"/>
                <a:cs typeface="Calibri"/>
                <a:sym typeface="Calibri"/>
              </a:rPr>
            </a:br>
            <a:r>
              <a:rPr lang="en-US" sz="1800" b="0" i="0" u="none" strike="noStrike" cap="none" err="1">
                <a:solidFill>
                  <a:srgbClr val="004692"/>
                </a:solidFill>
                <a:latin typeface="Noto Sans JP"/>
                <a:ea typeface="Noto Sans JP"/>
                <a:cs typeface="Noto Sans JP"/>
                <a:sym typeface="Noto Sans JP"/>
              </a:rPr>
              <a:t>市民参加協力</a:t>
            </a:r>
            <a:br>
              <a:rPr lang="en-US" sz="1800" b="0" i="0" u="none" strike="noStrike" cap="none">
                <a:solidFill>
                  <a:schemeClr val="dk1"/>
                </a:solidFill>
                <a:latin typeface="Calibri"/>
                <a:ea typeface="Calibri"/>
                <a:cs typeface="Calibri"/>
                <a:sym typeface="Calibri"/>
              </a:rPr>
            </a:br>
            <a:r>
              <a:rPr lang="en-US" sz="1800" b="0" i="0" u="none" strike="noStrike" cap="none" err="1">
                <a:solidFill>
                  <a:srgbClr val="004692"/>
                </a:solidFill>
                <a:latin typeface="Noto Sans JP"/>
                <a:ea typeface="Noto Sans JP"/>
                <a:cs typeface="Noto Sans JP"/>
                <a:sym typeface="Noto Sans JP"/>
              </a:rPr>
              <a:t>移住者・日系人支援</a:t>
            </a:r>
            <a:endParaRPr sz="1800" b="0" i="0" u="none" strike="noStrike" cap="none">
              <a:solidFill>
                <a:schemeClr val="dk1"/>
              </a:solidFill>
              <a:latin typeface="Calibri"/>
              <a:ea typeface="Calibri"/>
              <a:cs typeface="Calibri"/>
              <a:sym typeface="Calibri"/>
            </a:endParaRPr>
          </a:p>
        </p:txBody>
      </p:sp>
      <p:sp>
        <p:nvSpPr>
          <p:cNvPr id="45" name="Google Shape;45;p2"/>
          <p:cNvSpPr/>
          <p:nvPr/>
        </p:nvSpPr>
        <p:spPr>
          <a:xfrm>
            <a:off x="11134725" y="7227661"/>
            <a:ext cx="2400300" cy="1085850"/>
          </a:xfrm>
          <a:prstGeom prst="rect">
            <a:avLst/>
          </a:prstGeom>
          <a:noFill/>
          <a:ln>
            <a:noFill/>
          </a:ln>
        </p:spPr>
        <p:txBody>
          <a:bodyPr spcFirstLastPara="1" wrap="square" lIns="0" tIns="0" rIns="0" bIns="0" anchor="t" anchorCtr="0">
            <a:noAutofit/>
          </a:bodyPr>
          <a:lstStyle/>
          <a:p>
            <a:pPr marL="0" marR="0" lvl="0" indent="0" algn="ctr" rtl="0">
              <a:lnSpc>
                <a:spcPct val="200000"/>
              </a:lnSpc>
              <a:spcBef>
                <a:spcPts val="0"/>
              </a:spcBef>
              <a:spcAft>
                <a:spcPts val="0"/>
              </a:spcAft>
              <a:buClr>
                <a:srgbClr val="004692"/>
              </a:buClr>
              <a:buSzPts val="1800"/>
              <a:buFont typeface="Noto Sans JP"/>
              <a:buNone/>
            </a:pPr>
            <a:r>
              <a:rPr lang="en-US" sz="1800" b="0" i="0" u="none" strike="noStrike" cap="none" err="1">
                <a:solidFill>
                  <a:srgbClr val="004692"/>
                </a:solidFill>
                <a:latin typeface="Noto Sans JP"/>
                <a:ea typeface="Noto Sans JP"/>
                <a:cs typeface="Noto Sans JP"/>
                <a:sym typeface="Noto Sans JP"/>
              </a:rPr>
              <a:t>国際緊急援助</a:t>
            </a:r>
            <a:br>
              <a:rPr lang="en-US" sz="1800" b="0" i="0" u="none" strike="noStrike" cap="none">
                <a:solidFill>
                  <a:schemeClr val="dk1"/>
                </a:solidFill>
                <a:latin typeface="Calibri"/>
                <a:ea typeface="Calibri"/>
                <a:cs typeface="Calibri"/>
                <a:sym typeface="Calibri"/>
              </a:rPr>
            </a:br>
            <a:r>
              <a:rPr lang="en-US" sz="1800" b="0" i="0" u="none" strike="noStrike" cap="none" err="1">
                <a:solidFill>
                  <a:srgbClr val="004692"/>
                </a:solidFill>
                <a:latin typeface="Noto Sans JP"/>
                <a:ea typeface="Noto Sans JP"/>
                <a:cs typeface="Noto Sans JP"/>
                <a:sym typeface="Noto Sans JP"/>
              </a:rPr>
              <a:t>調査・研究</a:t>
            </a:r>
            <a:br>
              <a:rPr lang="en-US" sz="1800" b="0" i="0" u="none" strike="noStrike" cap="none">
                <a:solidFill>
                  <a:schemeClr val="dk1"/>
                </a:solidFill>
                <a:latin typeface="Calibri"/>
                <a:ea typeface="Calibri"/>
                <a:cs typeface="Calibri"/>
                <a:sym typeface="Calibri"/>
              </a:rPr>
            </a:br>
            <a:r>
              <a:rPr lang="en-US" sz="1800" b="0" i="0" u="none" strike="noStrike" cap="none" err="1">
                <a:solidFill>
                  <a:srgbClr val="004692"/>
                </a:solidFill>
                <a:latin typeface="Noto Sans JP"/>
                <a:ea typeface="Noto Sans JP"/>
                <a:cs typeface="Noto Sans JP"/>
                <a:sym typeface="Noto Sans JP"/>
              </a:rPr>
              <a:t>民間連携事業</a:t>
            </a:r>
            <a:endParaRPr sz="1800" b="0" i="0" u="none" strike="noStrike" cap="none">
              <a:solidFill>
                <a:schemeClr val="dk1"/>
              </a:solidFill>
              <a:latin typeface="Calibri"/>
              <a:ea typeface="Calibri"/>
              <a:cs typeface="Calibri"/>
              <a:sym typeface="Calibri"/>
            </a:endParaRPr>
          </a:p>
        </p:txBody>
      </p:sp>
      <p:sp>
        <p:nvSpPr>
          <p:cNvPr id="46" name="Google Shape;46;p2"/>
          <p:cNvSpPr/>
          <p:nvPr/>
        </p:nvSpPr>
        <p:spPr>
          <a:xfrm>
            <a:off x="1543050" y="757238"/>
            <a:ext cx="1685925" cy="200025"/>
          </a:xfrm>
          <a:prstGeom prst="rect">
            <a:avLst/>
          </a:prstGeom>
          <a:noFill/>
          <a:ln>
            <a:noFill/>
          </a:ln>
        </p:spPr>
        <p:txBody>
          <a:bodyPr spcFirstLastPara="1" wrap="square" lIns="0" tIns="0" rIns="0" bIns="0" anchor="ctr" anchorCtr="0">
            <a:noAutofit/>
          </a:bodyPr>
          <a:lstStyle/>
          <a:p>
            <a:pPr marL="0" marR="0" lvl="0" indent="0" algn="ctr" rtl="0">
              <a:lnSpc>
                <a:spcPct val="121527"/>
              </a:lnSpc>
              <a:spcBef>
                <a:spcPts val="0"/>
              </a:spcBef>
              <a:spcAft>
                <a:spcPts val="0"/>
              </a:spcAft>
              <a:buClr>
                <a:srgbClr val="004692"/>
              </a:buClr>
              <a:buSzPts val="2160"/>
              <a:buFont typeface="Noto Sans JP"/>
              <a:buNone/>
            </a:pPr>
            <a:r>
              <a:rPr lang="en-US" sz="2160" b="1" i="0" u="none" strike="noStrike" cap="none">
                <a:solidFill>
                  <a:srgbClr val="004692"/>
                </a:solidFill>
                <a:latin typeface="Noto Sans JP"/>
                <a:ea typeface="Noto Sans JP"/>
                <a:cs typeface="Noto Sans JP"/>
                <a:sym typeface="Noto Sans JP"/>
              </a:rPr>
              <a:t>国際協力機構</a:t>
            </a:r>
            <a:endParaRPr sz="2160" b="0" i="0" u="none" strike="noStrike" cap="none">
              <a:solidFill>
                <a:schemeClr val="dk1"/>
              </a:solidFill>
              <a:latin typeface="Calibri"/>
              <a:ea typeface="Calibri"/>
              <a:cs typeface="Calibri"/>
              <a:sym typeface="Calibri"/>
            </a:endParaRPr>
          </a:p>
        </p:txBody>
      </p:sp>
      <p:sp>
        <p:nvSpPr>
          <p:cNvPr id="47" name="Google Shape;47;p2"/>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lvl="0" indent="0" algn="r" rtl="0">
              <a:lnSpc>
                <a:spcPct val="100000"/>
              </a:lnSpc>
              <a:spcBef>
                <a:spcPts val="0"/>
              </a:spcBef>
              <a:spcAft>
                <a:spcPts val="0"/>
              </a:spcAft>
              <a:buSzPts val="19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E20AD-8A46-91AA-493C-0AEA6EC6F141}"/>
              </a:ext>
            </a:extLst>
          </p:cNvPr>
          <p:cNvSpPr>
            <a:spLocks noGrp="1"/>
          </p:cNvSpPr>
          <p:nvPr>
            <p:ph type="title"/>
          </p:nvPr>
        </p:nvSpPr>
        <p:spPr/>
        <p:txBody>
          <a:bodyPr/>
          <a:lstStyle/>
          <a:p>
            <a:r>
              <a:rPr lang="ja-JP" altLang="en-US" b="1" dirty="0">
                <a:latin typeface="+mn-ea"/>
                <a:ea typeface="+mn-ea"/>
              </a:rPr>
              <a:t>出展イメージ（全体）</a:t>
            </a:r>
            <a:endParaRPr kumimoji="1" lang="ja-JP" altLang="en-US" dirty="0"/>
          </a:p>
        </p:txBody>
      </p:sp>
      <p:pic>
        <p:nvPicPr>
          <p:cNvPr id="1026" name="Picture 2" descr="FOODEX JAPAN 2024 東京ビッグサイト開催の会場構成図">
            <a:extLst>
              <a:ext uri="{FF2B5EF4-FFF2-40B4-BE49-F238E27FC236}">
                <a16:creationId xmlns:a16="http://schemas.microsoft.com/office/drawing/2014/main" id="{844C8D8B-3D6A-A41B-7CEE-71165EF42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839" y="2536032"/>
            <a:ext cx="10829775" cy="535143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24B47F0F-BF4D-2642-75BD-D68A8EE43DAA}"/>
              </a:ext>
            </a:extLst>
          </p:cNvPr>
          <p:cNvSpPr/>
          <p:nvPr/>
        </p:nvSpPr>
        <p:spPr>
          <a:xfrm>
            <a:off x="1257300" y="6984188"/>
            <a:ext cx="3641271" cy="903279"/>
          </a:xfrm>
          <a:prstGeom prst="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prstClr val="white"/>
              </a:solidFill>
              <a:latin typeface="游ゴシック" panose="020F0502020204030204"/>
              <a:ea typeface="游ゴシック" panose="020B0400000000000000" pitchFamily="34" charset="-128"/>
            </a:endParaRPr>
          </a:p>
        </p:txBody>
      </p:sp>
      <p:sp>
        <p:nvSpPr>
          <p:cNvPr id="4" name="正方形/長方形 3">
            <a:extLst>
              <a:ext uri="{FF2B5EF4-FFF2-40B4-BE49-F238E27FC236}">
                <a16:creationId xmlns:a16="http://schemas.microsoft.com/office/drawing/2014/main" id="{530D6272-B050-B36A-BABB-8434695CD257}"/>
              </a:ext>
            </a:extLst>
          </p:cNvPr>
          <p:cNvSpPr/>
          <p:nvPr/>
        </p:nvSpPr>
        <p:spPr>
          <a:xfrm>
            <a:off x="953431" y="2178325"/>
            <a:ext cx="5921297" cy="10294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en-US" altLang="ja-JP" sz="2700" b="1" kern="1200" dirty="0">
                <a:solidFill>
                  <a:prstClr val="black"/>
                </a:solidFill>
                <a:latin typeface="游ゴシック" panose="020B0400000000000000" pitchFamily="34" charset="-128"/>
                <a:ea typeface="游ゴシック" panose="020B0400000000000000" pitchFamily="34" charset="-128"/>
                <a:cs typeface="Prompt" panose="00000500000000000000" pitchFamily="2" charset="-34"/>
              </a:rPr>
              <a:t>※2024</a:t>
            </a:r>
            <a:r>
              <a:rPr kumimoji="1" lang="ja-JP" altLang="en-US" sz="2700" b="1" kern="1200" dirty="0">
                <a:solidFill>
                  <a:prstClr val="black"/>
                </a:solidFill>
                <a:latin typeface="游ゴシック" panose="020B0400000000000000" pitchFamily="34" charset="-128"/>
                <a:ea typeface="游ゴシック" panose="020B0400000000000000" pitchFamily="34" charset="-128"/>
                <a:cs typeface="Prompt" panose="00000500000000000000" pitchFamily="2" charset="-34"/>
              </a:rPr>
              <a:t>年の会場構成図（参考）</a:t>
            </a:r>
            <a:endParaRPr kumimoji="1" lang="ja-JP" altLang="en-US" sz="2700" b="1" kern="1200" dirty="0">
              <a:solidFill>
                <a:prstClr val="black"/>
              </a:solidFill>
              <a:latin typeface="游ゴシック" panose="020B0400000000000000" pitchFamily="34" charset="-128"/>
              <a:ea typeface="游ゴシック" panose="020B0400000000000000" pitchFamily="34" charset="-128"/>
            </a:endParaRPr>
          </a:p>
        </p:txBody>
      </p:sp>
      <p:sp>
        <p:nvSpPr>
          <p:cNvPr id="5" name="矢印: 上向き折線 4">
            <a:extLst>
              <a:ext uri="{FF2B5EF4-FFF2-40B4-BE49-F238E27FC236}">
                <a16:creationId xmlns:a16="http://schemas.microsoft.com/office/drawing/2014/main" id="{F9BC5323-B189-2DD1-27A0-8393103C73E4}"/>
              </a:ext>
            </a:extLst>
          </p:cNvPr>
          <p:cNvSpPr/>
          <p:nvPr/>
        </p:nvSpPr>
        <p:spPr>
          <a:xfrm rot="5400000">
            <a:off x="1031276" y="8245539"/>
            <a:ext cx="1528944" cy="861753"/>
          </a:xfrm>
          <a:prstGeom prst="bentUp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ja-JP" altLang="en-US" sz="2700" kern="1200">
              <a:solidFill>
                <a:prstClr val="white"/>
              </a:solidFill>
              <a:latin typeface="游ゴシック" panose="020F0502020204030204"/>
              <a:ea typeface="游ゴシック" panose="020B0400000000000000" pitchFamily="34" charset="-128"/>
            </a:endParaRPr>
          </a:p>
        </p:txBody>
      </p:sp>
      <p:sp>
        <p:nvSpPr>
          <p:cNvPr id="6" name="正方形/長方形 5">
            <a:extLst>
              <a:ext uri="{FF2B5EF4-FFF2-40B4-BE49-F238E27FC236}">
                <a16:creationId xmlns:a16="http://schemas.microsoft.com/office/drawing/2014/main" id="{6B6E0BC8-9619-D9D9-ADF5-CE7D9D1372C9}"/>
              </a:ext>
            </a:extLst>
          </p:cNvPr>
          <p:cNvSpPr/>
          <p:nvPr/>
        </p:nvSpPr>
        <p:spPr>
          <a:xfrm>
            <a:off x="2226624" y="8863055"/>
            <a:ext cx="11840427" cy="7770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buClrTx/>
            </a:pPr>
            <a:r>
              <a:rPr kumimoji="1" lang="ja-JP" altLang="en-US" sz="3600" b="1" kern="1200" dirty="0">
                <a:solidFill>
                  <a:srgbClr val="C00000"/>
                </a:solidFill>
                <a:latin typeface="游ゴシック" panose="020B0400000000000000" pitchFamily="34" charset="-128"/>
                <a:ea typeface="游ゴシック" panose="020B0400000000000000" pitchFamily="34" charset="-128"/>
              </a:rPr>
              <a:t>モンゴルパビリオンにモンゴル企業（</a:t>
            </a:r>
            <a:r>
              <a:rPr kumimoji="1" lang="en-US" altLang="ja-JP" sz="3600" b="1" kern="1200" dirty="0">
                <a:solidFill>
                  <a:srgbClr val="C00000"/>
                </a:solidFill>
                <a:latin typeface="游ゴシック" panose="020B0400000000000000" pitchFamily="34" charset="-128"/>
                <a:ea typeface="游ゴシック" panose="020B0400000000000000" pitchFamily="34" charset="-128"/>
              </a:rPr>
              <a:t>6</a:t>
            </a:r>
            <a:r>
              <a:rPr kumimoji="1" lang="ja-JP" altLang="en-US" sz="3600" b="1" kern="1200" dirty="0">
                <a:solidFill>
                  <a:srgbClr val="C00000"/>
                </a:solidFill>
                <a:latin typeface="游ゴシック" panose="020B0400000000000000" pitchFamily="34" charset="-128"/>
                <a:ea typeface="游ゴシック" panose="020B0400000000000000" pitchFamily="34" charset="-128"/>
              </a:rPr>
              <a:t>社）出展予定</a:t>
            </a:r>
          </a:p>
        </p:txBody>
      </p:sp>
      <p:pic>
        <p:nvPicPr>
          <p:cNvPr id="7" name="図 6">
            <a:extLst>
              <a:ext uri="{FF2B5EF4-FFF2-40B4-BE49-F238E27FC236}">
                <a16:creationId xmlns:a16="http://schemas.microsoft.com/office/drawing/2014/main" id="{F4F9BE6A-E231-6144-F415-F62ED85D14DF}"/>
              </a:ext>
            </a:extLst>
          </p:cNvPr>
          <p:cNvPicPr>
            <a:picLocks noChangeAspect="1"/>
          </p:cNvPicPr>
          <p:nvPr/>
        </p:nvPicPr>
        <p:blipFill>
          <a:blip r:embed="rId3"/>
          <a:stretch>
            <a:fillRect/>
          </a:stretch>
        </p:blipFill>
        <p:spPr>
          <a:xfrm>
            <a:off x="13097728" y="1963242"/>
            <a:ext cx="4549298" cy="6232416"/>
          </a:xfrm>
          <a:prstGeom prst="rect">
            <a:avLst/>
          </a:prstGeom>
          <a:ln>
            <a:noFill/>
          </a:ln>
          <a:effectLst>
            <a:outerShdw blurRad="292100" dist="139700" dir="2700000" algn="tl" rotWithShape="0">
              <a:srgbClr val="333333">
                <a:alpha val="65000"/>
              </a:srgbClr>
            </a:outerShdw>
          </a:effectLst>
        </p:spPr>
      </p:pic>
      <p:sp>
        <p:nvSpPr>
          <p:cNvPr id="8" name="正方形/長方形 7">
            <a:extLst>
              <a:ext uri="{FF2B5EF4-FFF2-40B4-BE49-F238E27FC236}">
                <a16:creationId xmlns:a16="http://schemas.microsoft.com/office/drawing/2014/main" id="{4AA4E90A-E90A-D705-9F7F-7843A75ACD52}"/>
              </a:ext>
            </a:extLst>
          </p:cNvPr>
          <p:cNvSpPr/>
          <p:nvPr/>
        </p:nvSpPr>
        <p:spPr>
          <a:xfrm>
            <a:off x="13097728" y="1249633"/>
            <a:ext cx="4448066" cy="713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100" b="1" kern="1200" dirty="0">
                <a:solidFill>
                  <a:prstClr val="black"/>
                </a:solidFill>
                <a:latin typeface="游ゴシック" panose="020B0400000000000000" pitchFamily="34" charset="-128"/>
                <a:ea typeface="游ゴシック" panose="020B0400000000000000" pitchFamily="34" charset="-128"/>
              </a:rPr>
              <a:t>モンゴルパビリオンイメージ図</a:t>
            </a:r>
          </a:p>
        </p:txBody>
      </p:sp>
      <p:sp>
        <p:nvSpPr>
          <p:cNvPr id="9" name="正方形/長方形 8">
            <a:extLst>
              <a:ext uri="{FF2B5EF4-FFF2-40B4-BE49-F238E27FC236}">
                <a16:creationId xmlns:a16="http://schemas.microsoft.com/office/drawing/2014/main" id="{3148571E-AE89-0DB4-D9E6-7EDD33F22346}"/>
              </a:ext>
            </a:extLst>
          </p:cNvPr>
          <p:cNvSpPr/>
          <p:nvPr/>
        </p:nvSpPr>
        <p:spPr>
          <a:xfrm>
            <a:off x="13097727" y="8314460"/>
            <a:ext cx="4929015" cy="713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en-US" altLang="ja-JP" sz="1800" kern="1200" dirty="0">
                <a:solidFill>
                  <a:prstClr val="black"/>
                </a:solidFill>
                <a:latin typeface="游ゴシック" panose="020B0400000000000000" pitchFamily="34" charset="-128"/>
                <a:ea typeface="游ゴシック" panose="020B0400000000000000" pitchFamily="34" charset="-128"/>
              </a:rPr>
              <a:t>※</a:t>
            </a:r>
            <a:r>
              <a:rPr kumimoji="1" lang="ja-JP" altLang="en-US" sz="1800" kern="1200" dirty="0">
                <a:solidFill>
                  <a:prstClr val="black"/>
                </a:solidFill>
                <a:latin typeface="游ゴシック" panose="020B0400000000000000" pitchFamily="34" charset="-128"/>
                <a:ea typeface="游ゴシック" panose="020B0400000000000000" pitchFamily="34" charset="-128"/>
              </a:rPr>
              <a:t>上記モデルブースは、</a:t>
            </a:r>
            <a:r>
              <a:rPr kumimoji="1" lang="en-US" altLang="ja-JP" sz="1800" kern="1200" dirty="0">
                <a:solidFill>
                  <a:prstClr val="black"/>
                </a:solidFill>
                <a:latin typeface="游ゴシック" panose="020B0400000000000000" pitchFamily="34" charset="-128"/>
                <a:ea typeface="游ゴシック" panose="020B0400000000000000" pitchFamily="34" charset="-128"/>
              </a:rPr>
              <a:t>2</a:t>
            </a:r>
            <a:r>
              <a:rPr kumimoji="1" lang="ja-JP" altLang="en-US" sz="1800" kern="1200" dirty="0">
                <a:solidFill>
                  <a:prstClr val="black"/>
                </a:solidFill>
                <a:latin typeface="游ゴシック" panose="020B0400000000000000" pitchFamily="34" charset="-128"/>
                <a:ea typeface="游ゴシック" panose="020B0400000000000000" pitchFamily="34" charset="-128"/>
              </a:rPr>
              <a:t>社用となるため、実際はこの</a:t>
            </a:r>
            <a:r>
              <a:rPr kumimoji="1" lang="en-US" altLang="ja-JP" sz="1800" kern="1200" dirty="0">
                <a:solidFill>
                  <a:prstClr val="black"/>
                </a:solidFill>
                <a:latin typeface="游ゴシック" panose="020B0400000000000000" pitchFamily="34" charset="-128"/>
                <a:ea typeface="游ゴシック" panose="020B0400000000000000" pitchFamily="34" charset="-128"/>
              </a:rPr>
              <a:t>4</a:t>
            </a:r>
            <a:r>
              <a:rPr kumimoji="1" lang="ja-JP" altLang="en-US" sz="1800" kern="1200" dirty="0">
                <a:solidFill>
                  <a:prstClr val="black"/>
                </a:solidFill>
                <a:latin typeface="游ゴシック" panose="020B0400000000000000" pitchFamily="34" charset="-128"/>
                <a:ea typeface="游ゴシック" panose="020B0400000000000000" pitchFamily="34" charset="-128"/>
              </a:rPr>
              <a:t>倍の大きさとなる予定です。</a:t>
            </a:r>
          </a:p>
        </p:txBody>
      </p:sp>
    </p:spTree>
    <p:extLst>
      <p:ext uri="{BB962C8B-B14F-4D97-AF65-F5344CB8AC3E}">
        <p14:creationId xmlns:p14="http://schemas.microsoft.com/office/powerpoint/2010/main" val="158549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5CC04B5-D5CD-0B37-CDA1-4FC9ED85267C}"/>
              </a:ext>
            </a:extLst>
          </p:cNvPr>
          <p:cNvSpPr txBox="1">
            <a:spLocks/>
          </p:cNvSpPr>
          <p:nvPr/>
        </p:nvSpPr>
        <p:spPr>
          <a:xfrm>
            <a:off x="1257300" y="938463"/>
            <a:ext cx="15773400" cy="159756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1371600">
              <a:buClrTx/>
            </a:pPr>
            <a:r>
              <a:rPr lang="ja-JP" altLang="en-US" sz="6600" b="1" dirty="0">
                <a:solidFill>
                  <a:prstClr val="black"/>
                </a:solidFill>
                <a:latin typeface="游ゴシック" panose="020B0400000000000000" pitchFamily="34" charset="-128"/>
                <a:ea typeface="游ゴシック" panose="020B0400000000000000" pitchFamily="34" charset="-128"/>
              </a:rPr>
              <a:t>参考：過去のブース写真</a:t>
            </a:r>
          </a:p>
        </p:txBody>
      </p:sp>
      <p:pic>
        <p:nvPicPr>
          <p:cNvPr id="2" name="Picture 18" descr="説明がありません">
            <a:extLst>
              <a:ext uri="{FF2B5EF4-FFF2-40B4-BE49-F238E27FC236}">
                <a16:creationId xmlns:a16="http://schemas.microsoft.com/office/drawing/2014/main" id="{362ADD81-18DC-9B7B-DF3D-3B71E8857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09" y="2164797"/>
            <a:ext cx="3970224" cy="29787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説明がありません">
            <a:extLst>
              <a:ext uri="{FF2B5EF4-FFF2-40B4-BE49-F238E27FC236}">
                <a16:creationId xmlns:a16="http://schemas.microsoft.com/office/drawing/2014/main" id="{DA854D9A-1106-824D-4DAB-D93527C1F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416" y="2164793"/>
            <a:ext cx="3970227" cy="2978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説明がありません">
            <a:extLst>
              <a:ext uri="{FF2B5EF4-FFF2-40B4-BE49-F238E27FC236}">
                <a16:creationId xmlns:a16="http://schemas.microsoft.com/office/drawing/2014/main" id="{D6D36F48-1301-5F64-906E-0D9ECA228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1811" y="2164793"/>
            <a:ext cx="3970227" cy="29787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説明がありません">
            <a:extLst>
              <a:ext uri="{FF2B5EF4-FFF2-40B4-BE49-F238E27FC236}">
                <a16:creationId xmlns:a16="http://schemas.microsoft.com/office/drawing/2014/main" id="{F4B46B3D-910F-401A-0008-440CDBE9D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3021" y="2164793"/>
            <a:ext cx="4468746" cy="2978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説明がありません">
            <a:extLst>
              <a:ext uri="{FF2B5EF4-FFF2-40B4-BE49-F238E27FC236}">
                <a16:creationId xmlns:a16="http://schemas.microsoft.com/office/drawing/2014/main" id="{3742F1C2-2407-8C56-1EE7-CA49A1FE5B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1811" y="5489414"/>
            <a:ext cx="3970224" cy="29787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説明がありません">
            <a:extLst>
              <a:ext uri="{FF2B5EF4-FFF2-40B4-BE49-F238E27FC236}">
                <a16:creationId xmlns:a16="http://schemas.microsoft.com/office/drawing/2014/main" id="{4C1AEB74-B353-4CB2-1F4C-F61634765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8411" y="5489413"/>
            <a:ext cx="4393356" cy="3296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説明がありません">
            <a:extLst>
              <a:ext uri="{FF2B5EF4-FFF2-40B4-BE49-F238E27FC236}">
                <a16:creationId xmlns:a16="http://schemas.microsoft.com/office/drawing/2014/main" id="{E2A54B26-6CFC-88CB-0090-A92CEC272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08" y="5489415"/>
            <a:ext cx="3970224" cy="29787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説明がありません">
            <a:extLst>
              <a:ext uri="{FF2B5EF4-FFF2-40B4-BE49-F238E27FC236}">
                <a16:creationId xmlns:a16="http://schemas.microsoft.com/office/drawing/2014/main" id="{21C5690B-B7E5-6397-3C20-A395E784D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417" y="5489416"/>
            <a:ext cx="3970223" cy="297870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EAEBD621-B33D-012D-53DE-188CE8F0D718}"/>
              </a:ext>
            </a:extLst>
          </p:cNvPr>
          <p:cNvSpPr/>
          <p:nvPr/>
        </p:nvSpPr>
        <p:spPr>
          <a:xfrm>
            <a:off x="12768549" y="9131489"/>
            <a:ext cx="5519451" cy="545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r>
              <a:rPr kumimoji="1" lang="ja-JP" altLang="en-US" sz="2700" b="1" kern="1200" dirty="0">
                <a:solidFill>
                  <a:prstClr val="black"/>
                </a:solidFill>
                <a:latin typeface="游ゴシック" panose="020F0502020204030204"/>
                <a:ea typeface="游ゴシック" panose="020B0400000000000000" pitchFamily="34" charset="-128"/>
              </a:rPr>
              <a:t>過去</a:t>
            </a:r>
            <a:r>
              <a:rPr kumimoji="1" lang="en-US" altLang="ja-JP" sz="2700" b="1" kern="1200" dirty="0">
                <a:solidFill>
                  <a:prstClr val="black"/>
                </a:solidFill>
                <a:latin typeface="游ゴシック" panose="020F0502020204030204"/>
                <a:ea typeface="游ゴシック" panose="020B0400000000000000" pitchFamily="34" charset="-128"/>
              </a:rPr>
              <a:t>FOODEX</a:t>
            </a:r>
            <a:r>
              <a:rPr kumimoji="1" lang="ja-JP" altLang="en-US" sz="2700" b="1" kern="1200" dirty="0">
                <a:solidFill>
                  <a:prstClr val="black"/>
                </a:solidFill>
                <a:latin typeface="游ゴシック" panose="020F0502020204030204"/>
                <a:ea typeface="游ゴシック" panose="020B0400000000000000" pitchFamily="34" charset="-128"/>
              </a:rPr>
              <a:t>のブースより</a:t>
            </a:r>
          </a:p>
        </p:txBody>
      </p:sp>
    </p:spTree>
    <p:extLst>
      <p:ext uri="{BB962C8B-B14F-4D97-AF65-F5344CB8AC3E}">
        <p14:creationId xmlns:p14="http://schemas.microsoft.com/office/powerpoint/2010/main" val="3753400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6E4AA-D57E-04DB-BC7F-10CB9945E0E5}"/>
              </a:ext>
            </a:extLst>
          </p:cNvPr>
          <p:cNvSpPr txBox="1"/>
          <p:nvPr/>
        </p:nvSpPr>
        <p:spPr>
          <a:xfrm>
            <a:off x="1805353" y="3915507"/>
            <a:ext cx="15310339" cy="3785652"/>
          </a:xfrm>
          <a:prstGeom prst="rect">
            <a:avLst/>
          </a:prstGeom>
          <a:noFill/>
        </p:spPr>
        <p:txBody>
          <a:bodyPr wrap="square" rtlCol="0">
            <a:spAutoFit/>
          </a:bodyPr>
          <a:lstStyle/>
          <a:p>
            <a:pPr algn="ctr"/>
            <a:r>
              <a:rPr lang="ja-JP" altLang="en-US" sz="8000" dirty="0">
                <a:solidFill>
                  <a:schemeClr val="accent1">
                    <a:lumMod val="75000"/>
                  </a:schemeClr>
                </a:solidFill>
              </a:rPr>
              <a:t>ご清聴ありがとうございました</a:t>
            </a:r>
            <a:endParaRPr lang="en-US" altLang="ja-JP" sz="8000" dirty="0">
              <a:solidFill>
                <a:schemeClr val="accent1">
                  <a:lumMod val="75000"/>
                </a:schemeClr>
              </a:solidFill>
            </a:endParaRPr>
          </a:p>
          <a:p>
            <a:pPr algn="ctr"/>
            <a:endParaRPr lang="en-US" sz="8000" dirty="0"/>
          </a:p>
          <a:p>
            <a:pPr algn="ctr"/>
            <a:endParaRPr lang="en-US" sz="8000" dirty="0"/>
          </a:p>
        </p:txBody>
      </p:sp>
    </p:spTree>
    <p:extLst>
      <p:ext uri="{BB962C8B-B14F-4D97-AF65-F5344CB8AC3E}">
        <p14:creationId xmlns:p14="http://schemas.microsoft.com/office/powerpoint/2010/main" val="215464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5"/>
          <p:cNvSpPr/>
          <p:nvPr/>
        </p:nvSpPr>
        <p:spPr>
          <a:xfrm>
            <a:off x="1007100" y="5173700"/>
            <a:ext cx="5494800" cy="3970200"/>
          </a:xfrm>
          <a:prstGeom prst="roundRect">
            <a:avLst>
              <a:gd name="adj" fmla="val 16667"/>
            </a:avLst>
          </a:prstGeom>
          <a:solidFill>
            <a:schemeClr val="lt1"/>
          </a:solidFill>
          <a:ln w="9525" cap="flat" cmpd="sng">
            <a:solidFill>
              <a:srgbClr val="AEB2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5"/>
          <p:cNvSpPr/>
          <p:nvPr/>
        </p:nvSpPr>
        <p:spPr>
          <a:xfrm>
            <a:off x="969000" y="2281025"/>
            <a:ext cx="5571000" cy="2691600"/>
          </a:xfrm>
          <a:prstGeom prst="roundRect">
            <a:avLst>
              <a:gd name="adj" fmla="val 16667"/>
            </a:avLst>
          </a:prstGeom>
          <a:solidFill>
            <a:schemeClr val="lt1"/>
          </a:solidFill>
          <a:ln w="9525" cap="flat" cmpd="sng">
            <a:solidFill>
              <a:srgbClr val="AEB2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 name="Google Shape;97;p35" descr="preencoded.png"/>
          <p:cNvPicPr preferRelativeResize="0"/>
          <p:nvPr/>
        </p:nvPicPr>
        <p:blipFill rotWithShape="1">
          <a:blip r:embed="rId3">
            <a:alphaModFix/>
          </a:blip>
          <a:srcRect/>
          <a:stretch/>
        </p:blipFill>
        <p:spPr>
          <a:xfrm>
            <a:off x="9144000" y="1143000"/>
            <a:ext cx="8001000" cy="8001000"/>
          </a:xfrm>
          <a:prstGeom prst="rect">
            <a:avLst/>
          </a:prstGeom>
          <a:noFill/>
          <a:ln>
            <a:noFill/>
          </a:ln>
        </p:spPr>
      </p:pic>
      <p:pic>
        <p:nvPicPr>
          <p:cNvPr id="98" name="Google Shape;98;p35" descr="preencoded.png"/>
          <p:cNvPicPr preferRelativeResize="0"/>
          <p:nvPr/>
        </p:nvPicPr>
        <p:blipFill rotWithShape="1">
          <a:blip r:embed="rId4">
            <a:alphaModFix/>
          </a:blip>
          <a:srcRect/>
          <a:stretch/>
        </p:blipFill>
        <p:spPr>
          <a:xfrm>
            <a:off x="9144000" y="1143000"/>
            <a:ext cx="8001000" cy="8001000"/>
          </a:xfrm>
          <a:prstGeom prst="rect">
            <a:avLst/>
          </a:prstGeom>
          <a:noFill/>
          <a:ln>
            <a:noFill/>
          </a:ln>
        </p:spPr>
      </p:pic>
      <p:pic>
        <p:nvPicPr>
          <p:cNvPr id="99" name="Google Shape;99;p35" descr="preencoded.png"/>
          <p:cNvPicPr preferRelativeResize="0"/>
          <p:nvPr/>
        </p:nvPicPr>
        <p:blipFill rotWithShape="1">
          <a:blip r:embed="rId5">
            <a:alphaModFix/>
          </a:blip>
          <a:srcRect/>
          <a:stretch/>
        </p:blipFill>
        <p:spPr>
          <a:xfrm>
            <a:off x="472441" y="377190"/>
            <a:ext cx="3123563" cy="990600"/>
          </a:xfrm>
          <a:prstGeom prst="rect">
            <a:avLst/>
          </a:prstGeom>
          <a:noFill/>
          <a:ln>
            <a:noFill/>
          </a:ln>
        </p:spPr>
      </p:pic>
      <p:pic>
        <p:nvPicPr>
          <p:cNvPr id="100" name="Google Shape;100;p35" descr="preencoded.png"/>
          <p:cNvPicPr preferRelativeResize="0"/>
          <p:nvPr/>
        </p:nvPicPr>
        <p:blipFill rotWithShape="1">
          <a:blip r:embed="rId6">
            <a:alphaModFix/>
          </a:blip>
          <a:srcRect/>
          <a:stretch/>
        </p:blipFill>
        <p:spPr>
          <a:xfrm>
            <a:off x="16221075" y="8277225"/>
            <a:ext cx="1495425" cy="1495425"/>
          </a:xfrm>
          <a:prstGeom prst="rect">
            <a:avLst/>
          </a:prstGeom>
          <a:noFill/>
          <a:ln>
            <a:noFill/>
          </a:ln>
        </p:spPr>
      </p:pic>
      <p:sp>
        <p:nvSpPr>
          <p:cNvPr id="101" name="Google Shape;101;p35"/>
          <p:cNvSpPr/>
          <p:nvPr/>
        </p:nvSpPr>
        <p:spPr>
          <a:xfrm>
            <a:off x="521175" y="1573975"/>
            <a:ext cx="7663500" cy="1038300"/>
          </a:xfrm>
          <a:prstGeom prst="rect">
            <a:avLst/>
          </a:prstGeom>
          <a:noFill/>
          <a:ln>
            <a:noFill/>
          </a:ln>
        </p:spPr>
        <p:txBody>
          <a:bodyPr spcFirstLastPara="1" wrap="square" lIns="0" tIns="0" rIns="0" bIns="0" anchor="t" anchorCtr="0">
            <a:noAutofit/>
          </a:bodyPr>
          <a:lstStyle/>
          <a:p>
            <a:pPr marL="0" marR="0" lvl="0" indent="0" algn="ctr" rtl="0">
              <a:lnSpc>
                <a:spcPct val="122000"/>
              </a:lnSpc>
              <a:spcBef>
                <a:spcPts val="0"/>
              </a:spcBef>
              <a:spcAft>
                <a:spcPts val="0"/>
              </a:spcAft>
              <a:buClr>
                <a:srgbClr val="004692"/>
              </a:buClr>
              <a:buSzPts val="3750"/>
              <a:buFont typeface="Noto Sans JP"/>
              <a:buNone/>
            </a:pPr>
            <a:r>
              <a:rPr lang="en-US" sz="3750" b="0" i="0" u="none" strike="noStrike" cap="none">
                <a:solidFill>
                  <a:srgbClr val="004692"/>
                </a:solidFill>
                <a:latin typeface="Noto Sans JP"/>
                <a:ea typeface="Noto Sans JP"/>
                <a:cs typeface="Noto Sans JP"/>
                <a:sym typeface="Noto Sans JP"/>
              </a:rPr>
              <a:t>対モンゴル国 国別開発協力方針</a:t>
            </a:r>
            <a:endParaRPr sz="3750" b="0" i="0" u="none" strike="noStrike" cap="none">
              <a:solidFill>
                <a:schemeClr val="dk1"/>
              </a:solidFill>
              <a:latin typeface="Calibri"/>
              <a:ea typeface="Calibri"/>
              <a:cs typeface="Calibri"/>
              <a:sym typeface="Calibri"/>
            </a:endParaRPr>
          </a:p>
        </p:txBody>
      </p:sp>
      <p:sp>
        <p:nvSpPr>
          <p:cNvPr id="102" name="Google Shape;102;p35"/>
          <p:cNvSpPr/>
          <p:nvPr/>
        </p:nvSpPr>
        <p:spPr>
          <a:xfrm>
            <a:off x="1457200" y="2564325"/>
            <a:ext cx="4505400" cy="1104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4692"/>
              </a:buClr>
              <a:buSzPts val="3000"/>
              <a:buFont typeface="Noto Sans JP"/>
              <a:buNone/>
            </a:pPr>
            <a:r>
              <a:rPr lang="en-US" sz="3000" b="1" i="0" u="none" strike="noStrike" cap="none">
                <a:solidFill>
                  <a:srgbClr val="004692"/>
                </a:solidFill>
                <a:latin typeface="Noto Sans JP"/>
                <a:ea typeface="Noto Sans JP"/>
                <a:cs typeface="Noto Sans JP"/>
                <a:sym typeface="Noto Sans JP"/>
              </a:rPr>
              <a:t>我が国のODAの基本方針</a:t>
            </a:r>
          </a:p>
          <a:p>
            <a:pPr marL="0" marR="0" lvl="0" indent="0" algn="ctr" rtl="0">
              <a:lnSpc>
                <a:spcPct val="120000"/>
              </a:lnSpc>
              <a:spcBef>
                <a:spcPts val="0"/>
              </a:spcBef>
              <a:spcAft>
                <a:spcPts val="0"/>
              </a:spcAft>
              <a:buClr>
                <a:srgbClr val="004692"/>
              </a:buClr>
              <a:buSzPts val="3000"/>
              <a:buFont typeface="Noto Sans JP"/>
              <a:buNone/>
            </a:pPr>
            <a:r>
              <a:rPr lang="en-US" sz="3000" b="1" i="0" u="none" strike="noStrike" cap="none">
                <a:solidFill>
                  <a:srgbClr val="004692"/>
                </a:solidFill>
                <a:latin typeface="Noto Sans JP"/>
                <a:ea typeface="Noto Sans JP"/>
                <a:cs typeface="Noto Sans JP"/>
                <a:sym typeface="Noto Sans JP"/>
              </a:rPr>
              <a:t>(大目標)</a:t>
            </a:r>
            <a:endParaRPr sz="3000" b="0" i="0" u="none" strike="noStrike" cap="none">
              <a:solidFill>
                <a:schemeClr val="dk1"/>
              </a:solidFill>
              <a:latin typeface="Calibri"/>
              <a:ea typeface="Calibri"/>
              <a:cs typeface="Calibri"/>
              <a:sym typeface="Calibri"/>
            </a:endParaRPr>
          </a:p>
        </p:txBody>
      </p:sp>
      <p:sp>
        <p:nvSpPr>
          <p:cNvPr id="103" name="Google Shape;103;p35"/>
          <p:cNvSpPr/>
          <p:nvPr/>
        </p:nvSpPr>
        <p:spPr>
          <a:xfrm>
            <a:off x="1323975" y="5409150"/>
            <a:ext cx="4695900" cy="5526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4692"/>
              </a:buClr>
              <a:buSzPts val="3000"/>
              <a:buFont typeface="Noto Sans JP"/>
              <a:buNone/>
            </a:pPr>
            <a:r>
              <a:rPr lang="en-US" sz="3000" b="1" i="0" u="none" strike="noStrike" cap="none">
                <a:solidFill>
                  <a:srgbClr val="004692"/>
                </a:solidFill>
                <a:latin typeface="Noto Sans JP"/>
                <a:ea typeface="Noto Sans JP"/>
                <a:cs typeface="Noto Sans JP"/>
                <a:sym typeface="Noto Sans JP"/>
              </a:rPr>
              <a:t>重点分野 (中目標）</a:t>
            </a:r>
            <a:endParaRPr sz="3000" b="0" i="0" u="none" strike="noStrike" cap="none">
              <a:solidFill>
                <a:schemeClr val="dk1"/>
              </a:solidFill>
              <a:latin typeface="Calibri"/>
              <a:ea typeface="Calibri"/>
              <a:cs typeface="Calibri"/>
              <a:sym typeface="Calibri"/>
            </a:endParaRPr>
          </a:p>
        </p:txBody>
      </p:sp>
      <p:sp>
        <p:nvSpPr>
          <p:cNvPr id="105" name="Google Shape;105;p35"/>
          <p:cNvSpPr/>
          <p:nvPr/>
        </p:nvSpPr>
        <p:spPr>
          <a:xfrm>
            <a:off x="1543050" y="757238"/>
            <a:ext cx="1685925" cy="200025"/>
          </a:xfrm>
          <a:prstGeom prst="rect">
            <a:avLst/>
          </a:prstGeom>
          <a:noFill/>
          <a:ln>
            <a:noFill/>
          </a:ln>
        </p:spPr>
        <p:txBody>
          <a:bodyPr spcFirstLastPara="1" wrap="square" lIns="0" tIns="0" rIns="0" bIns="0" anchor="ctr" anchorCtr="0">
            <a:noAutofit/>
          </a:bodyPr>
          <a:lstStyle/>
          <a:p>
            <a:pPr marL="0" marR="0" lvl="0" indent="0" algn="ctr" rtl="0">
              <a:lnSpc>
                <a:spcPct val="121527"/>
              </a:lnSpc>
              <a:spcBef>
                <a:spcPts val="0"/>
              </a:spcBef>
              <a:spcAft>
                <a:spcPts val="0"/>
              </a:spcAft>
              <a:buClr>
                <a:srgbClr val="004692"/>
              </a:buClr>
              <a:buSzPts val="2160"/>
              <a:buFont typeface="Noto Sans JP"/>
              <a:buNone/>
            </a:pPr>
            <a:r>
              <a:rPr lang="en-US" sz="2160" b="1" i="0" u="none" strike="noStrike" cap="none">
                <a:solidFill>
                  <a:srgbClr val="004692"/>
                </a:solidFill>
                <a:latin typeface="Noto Sans JP"/>
                <a:ea typeface="Noto Sans JP"/>
                <a:cs typeface="Noto Sans JP"/>
                <a:sym typeface="Noto Sans JP"/>
              </a:rPr>
              <a:t>国際協力機構</a:t>
            </a:r>
            <a:endParaRPr sz="2160" b="0" i="0" u="none" strike="noStrike" cap="none">
              <a:solidFill>
                <a:schemeClr val="dk1"/>
              </a:solidFill>
              <a:latin typeface="Calibri"/>
              <a:ea typeface="Calibri"/>
              <a:cs typeface="Calibri"/>
              <a:sym typeface="Calibri"/>
            </a:endParaRPr>
          </a:p>
        </p:txBody>
      </p:sp>
      <p:sp>
        <p:nvSpPr>
          <p:cNvPr id="106" name="Google Shape;106;p35"/>
          <p:cNvSpPr/>
          <p:nvPr/>
        </p:nvSpPr>
        <p:spPr>
          <a:xfrm>
            <a:off x="1406550" y="6079650"/>
            <a:ext cx="4695900" cy="819300"/>
          </a:xfrm>
          <a:prstGeom prst="roundRect">
            <a:avLst>
              <a:gd name="adj" fmla="val 16667"/>
            </a:avLst>
          </a:prstGeom>
          <a:solidFill>
            <a:srgbClr val="D2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5"/>
          <p:cNvSpPr/>
          <p:nvPr/>
        </p:nvSpPr>
        <p:spPr>
          <a:xfrm>
            <a:off x="1506600" y="6132849"/>
            <a:ext cx="4495800" cy="8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4692"/>
              </a:buClr>
              <a:buSzPts val="1500"/>
              <a:buFont typeface="Noto Sans JP"/>
              <a:buNone/>
            </a:pPr>
            <a:r>
              <a:rPr lang="en-US" sz="2000" b="0" i="0" u="none" strike="noStrike" cap="none">
                <a:solidFill>
                  <a:srgbClr val="004692"/>
                </a:solidFill>
                <a:latin typeface="Noto Sans JP"/>
                <a:ea typeface="Noto Sans JP"/>
                <a:cs typeface="Noto Sans JP"/>
                <a:sym typeface="Noto Sans JP"/>
              </a:rPr>
              <a:t>健全なマクロ経済の実現に向けた</a:t>
            </a:r>
            <a:endParaRPr sz="2000" b="0" i="0" u="none" strike="noStrike" cap="none">
              <a:solidFill>
                <a:srgbClr val="004692"/>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4692"/>
              </a:buClr>
              <a:buSzPts val="1500"/>
              <a:buFont typeface="Noto Sans JP"/>
              <a:buNone/>
            </a:pPr>
            <a:r>
              <a:rPr lang="en-US" sz="2000" b="0" i="0" u="none" strike="noStrike" cap="none">
                <a:solidFill>
                  <a:srgbClr val="004692"/>
                </a:solidFill>
                <a:latin typeface="Noto Sans JP"/>
                <a:ea typeface="Noto Sans JP"/>
                <a:cs typeface="Noto Sans JP"/>
                <a:sym typeface="Noto Sans JP"/>
              </a:rPr>
              <a:t>ガバナンス強化</a:t>
            </a:r>
            <a:endParaRPr sz="2000" b="0" i="0" u="none" strike="noStrike" cap="none">
              <a:solidFill>
                <a:srgbClr val="004692"/>
              </a:solidFill>
              <a:latin typeface="Noto Sans JP"/>
              <a:ea typeface="Noto Sans JP"/>
              <a:cs typeface="Noto Sans JP"/>
              <a:sym typeface="Noto Sans JP"/>
            </a:endParaRPr>
          </a:p>
        </p:txBody>
      </p:sp>
      <p:sp>
        <p:nvSpPr>
          <p:cNvPr id="108" name="Google Shape;108;p35"/>
          <p:cNvSpPr/>
          <p:nvPr/>
        </p:nvSpPr>
        <p:spPr>
          <a:xfrm>
            <a:off x="1406550" y="8104400"/>
            <a:ext cx="4695900" cy="819300"/>
          </a:xfrm>
          <a:prstGeom prst="roundRect">
            <a:avLst>
              <a:gd name="adj" fmla="val 16667"/>
            </a:avLst>
          </a:prstGeom>
          <a:solidFill>
            <a:srgbClr val="D2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5"/>
          <p:cNvSpPr/>
          <p:nvPr/>
        </p:nvSpPr>
        <p:spPr>
          <a:xfrm>
            <a:off x="1406550" y="7092025"/>
            <a:ext cx="4695900" cy="819300"/>
          </a:xfrm>
          <a:prstGeom prst="roundRect">
            <a:avLst>
              <a:gd name="adj" fmla="val 16667"/>
            </a:avLst>
          </a:prstGeom>
          <a:solidFill>
            <a:srgbClr val="D2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5"/>
          <p:cNvSpPr/>
          <p:nvPr/>
        </p:nvSpPr>
        <p:spPr>
          <a:xfrm>
            <a:off x="1444525" y="3775675"/>
            <a:ext cx="4695900" cy="819300"/>
          </a:xfrm>
          <a:prstGeom prst="roundRect">
            <a:avLst>
              <a:gd name="adj" fmla="val 16667"/>
            </a:avLst>
          </a:prstGeom>
          <a:solidFill>
            <a:srgbClr val="D2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5"/>
          <p:cNvSpPr/>
          <p:nvPr/>
        </p:nvSpPr>
        <p:spPr>
          <a:xfrm>
            <a:off x="1544575" y="3819791"/>
            <a:ext cx="4495800" cy="666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4692"/>
              </a:buClr>
              <a:buSzPts val="2250"/>
              <a:buFont typeface="Noto Sans JP"/>
              <a:buNone/>
            </a:pPr>
            <a:r>
              <a:rPr lang="en-US" sz="2000" b="0" i="0" u="none" strike="noStrike" cap="none" dirty="0" err="1">
                <a:solidFill>
                  <a:srgbClr val="004692"/>
                </a:solidFill>
                <a:latin typeface="Noto Sans JP"/>
                <a:ea typeface="Noto Sans JP"/>
                <a:cs typeface="Noto Sans JP"/>
                <a:sym typeface="Noto Sans JP"/>
              </a:rPr>
              <a:t>持続可能な経済成長の実現と</a:t>
            </a:r>
            <a:endParaRPr lang="en-US" sz="2000" b="0" i="0" u="none" strike="noStrike" cap="none" dirty="0">
              <a:solidFill>
                <a:srgbClr val="004692"/>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4692"/>
              </a:buClr>
              <a:buSzPts val="2250"/>
              <a:buFont typeface="Noto Sans JP"/>
              <a:buNone/>
            </a:pPr>
            <a:r>
              <a:rPr lang="en-US" sz="2000" b="0" i="0" u="none" strike="noStrike" cap="none" dirty="0" err="1">
                <a:solidFill>
                  <a:srgbClr val="004692"/>
                </a:solidFill>
                <a:latin typeface="Noto Sans JP"/>
                <a:ea typeface="Noto Sans JP"/>
                <a:cs typeface="Noto Sans JP"/>
                <a:sym typeface="Noto Sans JP"/>
              </a:rPr>
              <a:t>社会の安定的発展</a:t>
            </a:r>
            <a:endParaRPr sz="2000" b="0" i="0" u="none" strike="noStrike" cap="none" dirty="0">
              <a:solidFill>
                <a:schemeClr val="dk1"/>
              </a:solidFill>
              <a:latin typeface="Calibri"/>
              <a:ea typeface="Calibri"/>
              <a:cs typeface="Calibri"/>
              <a:sym typeface="Calibri"/>
            </a:endParaRPr>
          </a:p>
        </p:txBody>
      </p:sp>
      <p:sp>
        <p:nvSpPr>
          <p:cNvPr id="112" name="Google Shape;112;p35"/>
          <p:cNvSpPr/>
          <p:nvPr/>
        </p:nvSpPr>
        <p:spPr>
          <a:xfrm>
            <a:off x="1506600" y="7155625"/>
            <a:ext cx="4495800" cy="8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4692"/>
              </a:buClr>
              <a:buSzPts val="1500"/>
              <a:buFont typeface="Noto Sans JP"/>
              <a:buNone/>
            </a:pPr>
            <a:r>
              <a:rPr lang="en-US" sz="2000" b="0" i="0" u="none" strike="noStrike" cap="none">
                <a:solidFill>
                  <a:srgbClr val="004692"/>
                </a:solidFill>
                <a:latin typeface="Noto Sans JP"/>
                <a:ea typeface="Noto Sans JP"/>
                <a:cs typeface="Noto Sans JP"/>
                <a:sym typeface="Noto Sans JP"/>
              </a:rPr>
              <a:t>環境と調和した均衡ある</a:t>
            </a:r>
          </a:p>
          <a:p>
            <a:pPr marL="0" marR="0" lvl="0" indent="0" algn="ctr" rtl="0">
              <a:lnSpc>
                <a:spcPct val="120000"/>
              </a:lnSpc>
              <a:spcBef>
                <a:spcPts val="0"/>
              </a:spcBef>
              <a:spcAft>
                <a:spcPts val="0"/>
              </a:spcAft>
              <a:buClr>
                <a:srgbClr val="004692"/>
              </a:buClr>
              <a:buSzPts val="1500"/>
              <a:buFont typeface="Noto Sans JP"/>
              <a:buNone/>
            </a:pPr>
            <a:r>
              <a:rPr lang="en-US" sz="2000" b="0" i="0" u="none" strike="noStrike" cap="none">
                <a:solidFill>
                  <a:srgbClr val="004692"/>
                </a:solidFill>
                <a:latin typeface="Noto Sans JP"/>
                <a:ea typeface="Noto Sans JP"/>
                <a:cs typeface="Noto Sans JP"/>
                <a:sym typeface="Noto Sans JP"/>
              </a:rPr>
              <a:t>経済成長の実現</a:t>
            </a:r>
            <a:endParaRPr sz="2000" b="0" i="0" u="none" strike="noStrike" cap="none">
              <a:solidFill>
                <a:schemeClr val="dk1"/>
              </a:solidFill>
              <a:latin typeface="Calibri"/>
              <a:ea typeface="Calibri"/>
              <a:cs typeface="Calibri"/>
              <a:sym typeface="Calibri"/>
            </a:endParaRPr>
          </a:p>
        </p:txBody>
      </p:sp>
      <p:sp>
        <p:nvSpPr>
          <p:cNvPr id="113" name="Google Shape;113;p35"/>
          <p:cNvSpPr/>
          <p:nvPr/>
        </p:nvSpPr>
        <p:spPr>
          <a:xfrm>
            <a:off x="2390300" y="8293150"/>
            <a:ext cx="2982300" cy="276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4692"/>
              </a:buClr>
              <a:buSzPts val="1500"/>
              <a:buFont typeface="Noto Sans JP"/>
              <a:buNone/>
            </a:pPr>
            <a:r>
              <a:rPr lang="en-US" sz="2000" b="0" i="0" u="none" strike="noStrike" cap="none">
                <a:solidFill>
                  <a:srgbClr val="004692"/>
                </a:solidFill>
                <a:latin typeface="Noto Sans JP"/>
                <a:ea typeface="Noto Sans JP"/>
                <a:cs typeface="Noto Sans JP"/>
                <a:sym typeface="Noto Sans JP"/>
              </a:rPr>
              <a:t>包摂的な社会の実現</a:t>
            </a:r>
            <a:endParaRPr sz="2000" b="0" i="0" u="none" strike="noStrike" cap="none">
              <a:solidFill>
                <a:schemeClr val="dk1"/>
              </a:solidFill>
              <a:latin typeface="Calibri"/>
              <a:ea typeface="Calibri"/>
              <a:cs typeface="Calibri"/>
              <a:sym typeface="Calibri"/>
            </a:endParaRPr>
          </a:p>
        </p:txBody>
      </p:sp>
      <p:sp>
        <p:nvSpPr>
          <p:cNvPr id="114" name="Google Shape;114;p35"/>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lvl="0" indent="0" algn="r" rtl="0">
              <a:lnSpc>
                <a:spcPct val="100000"/>
              </a:lnSpc>
              <a:spcBef>
                <a:spcPts val="0"/>
              </a:spcBef>
              <a:spcAft>
                <a:spcPts val="0"/>
              </a:spcAft>
              <a:buSzPts val="19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5E6B1C9-04B5-0549-6BC2-646340B6F290}"/>
              </a:ext>
            </a:extLst>
          </p:cNvPr>
          <p:cNvSpPr>
            <a:spLocks noGrp="1"/>
          </p:cNvSpPr>
          <p:nvPr>
            <p:ph type="sldNum" sz="quarter" idx="10"/>
          </p:nvPr>
        </p:nvSpPr>
        <p:spPr/>
        <p:txBody>
          <a:bodyPr/>
          <a:lstStyle/>
          <a:p>
            <a:pPr defTabSz="1371600">
              <a:buClrTx/>
              <a:defRPr/>
            </a:pPr>
            <a:fld id="{8E4AB5CB-76D4-4E4C-BBFD-05C6B7D3B877}" type="slidenum">
              <a:rPr kumimoji="1" lang="ja-JP" altLang="en-US" kern="1200">
                <a:solidFill>
                  <a:srgbClr val="004692"/>
                </a:solidFill>
                <a:latin typeface="游ゴシック"/>
                <a:ea typeface="游ゴシック"/>
                <a:cs typeface="+mn-cs"/>
              </a:rPr>
              <a:pPr defTabSz="1371600">
                <a:buClrTx/>
                <a:defRPr/>
              </a:pPr>
              <a:t>5</a:t>
            </a:fld>
            <a:endParaRPr kumimoji="1" lang="ja-JP" altLang="en-US" kern="1200">
              <a:solidFill>
                <a:srgbClr val="004692"/>
              </a:solidFill>
              <a:latin typeface="游ゴシック"/>
              <a:ea typeface="游ゴシック"/>
              <a:cs typeface="+mn-cs"/>
            </a:endParaRPr>
          </a:p>
        </p:txBody>
      </p:sp>
      <p:pic>
        <p:nvPicPr>
          <p:cNvPr id="4" name="図 3">
            <a:extLst>
              <a:ext uri="{FF2B5EF4-FFF2-40B4-BE49-F238E27FC236}">
                <a16:creationId xmlns:a16="http://schemas.microsoft.com/office/drawing/2014/main" id="{73666D86-CB25-91BC-E591-F845235EE788}"/>
              </a:ext>
            </a:extLst>
          </p:cNvPr>
          <p:cNvPicPr>
            <a:picLocks noChangeAspect="1"/>
          </p:cNvPicPr>
          <p:nvPr/>
        </p:nvPicPr>
        <p:blipFill rotWithShape="1">
          <a:blip r:embed="rId3">
            <a:clrChange>
              <a:clrFrom>
                <a:srgbClr val="FFFFFF"/>
              </a:clrFrom>
              <a:clrTo>
                <a:srgbClr val="FFFFFF">
                  <a:alpha val="0"/>
                </a:srgbClr>
              </a:clrTo>
            </a:clrChange>
          </a:blip>
          <a:srcRect l="48009" t="11519" r="29889" b="11943"/>
          <a:stretch/>
        </p:blipFill>
        <p:spPr>
          <a:xfrm>
            <a:off x="2513737" y="2896016"/>
            <a:ext cx="1961765" cy="4793064"/>
          </a:xfrm>
          <a:prstGeom prst="rect">
            <a:avLst/>
          </a:prstGeom>
        </p:spPr>
      </p:pic>
      <p:sp>
        <p:nvSpPr>
          <p:cNvPr id="5" name="テキスト ボックス 4">
            <a:extLst>
              <a:ext uri="{FF2B5EF4-FFF2-40B4-BE49-F238E27FC236}">
                <a16:creationId xmlns:a16="http://schemas.microsoft.com/office/drawing/2014/main" id="{1B7B8FA0-479F-BC67-AA8C-9D1C1E8BD81D}"/>
              </a:ext>
            </a:extLst>
          </p:cNvPr>
          <p:cNvSpPr txBox="1"/>
          <p:nvPr/>
        </p:nvSpPr>
        <p:spPr>
          <a:xfrm>
            <a:off x="850355" y="4334690"/>
            <a:ext cx="5486400" cy="2031325"/>
          </a:xfrm>
          <a:prstGeom prst="rect">
            <a:avLst/>
          </a:prstGeom>
          <a:noFill/>
        </p:spPr>
        <p:txBody>
          <a:bodyPr wrap="square" rtlCol="0">
            <a:spAutoFit/>
          </a:bodyPr>
          <a:lstStyle/>
          <a:p>
            <a:pPr algn="ctr" defTabSz="1371600">
              <a:buClrTx/>
              <a:defRPr/>
            </a:pPr>
            <a:r>
              <a:rPr kumimoji="1" lang="ja-JP" altLang="en-US" sz="4200" b="1" kern="1200" dirty="0">
                <a:solidFill>
                  <a:srgbClr val="004692"/>
                </a:solidFill>
                <a:latin typeface="Arial Nova Light"/>
                <a:ea typeface="游ゴシック"/>
                <a:cs typeface="+mn-cs"/>
              </a:rPr>
              <a:t>健全なマクロ経済の</a:t>
            </a:r>
            <a:endParaRPr kumimoji="1" lang="en-US" altLang="ja-JP" sz="4200" b="1" kern="1200" dirty="0">
              <a:solidFill>
                <a:srgbClr val="004692"/>
              </a:solidFill>
              <a:latin typeface="Arial Nova Light"/>
              <a:ea typeface="游ゴシック"/>
              <a:cs typeface="+mn-cs"/>
            </a:endParaRPr>
          </a:p>
          <a:p>
            <a:pPr algn="ctr" defTabSz="1371600">
              <a:buClrTx/>
              <a:defRPr/>
            </a:pPr>
            <a:r>
              <a:rPr kumimoji="1" lang="ja-JP" altLang="en-US" sz="4200" b="1" kern="1200" dirty="0">
                <a:solidFill>
                  <a:srgbClr val="004692"/>
                </a:solidFill>
                <a:latin typeface="Arial Nova Light"/>
                <a:ea typeface="游ゴシック"/>
                <a:cs typeface="+mn-cs"/>
              </a:rPr>
              <a:t>実現に向けた</a:t>
            </a:r>
            <a:endParaRPr kumimoji="1" lang="en-US" altLang="ja-JP" sz="4200" b="1" kern="1200" dirty="0">
              <a:solidFill>
                <a:srgbClr val="004692"/>
              </a:solidFill>
              <a:latin typeface="Arial Nova Light"/>
              <a:ea typeface="游ゴシック"/>
              <a:cs typeface="+mn-cs"/>
            </a:endParaRPr>
          </a:p>
          <a:p>
            <a:pPr algn="ctr" defTabSz="1371600">
              <a:buClrTx/>
              <a:defRPr/>
            </a:pPr>
            <a:r>
              <a:rPr kumimoji="1" lang="ja-JP" altLang="en-US" sz="4200" b="1" kern="1200" dirty="0">
                <a:solidFill>
                  <a:srgbClr val="004692"/>
                </a:solidFill>
                <a:latin typeface="Arial Nova Light"/>
                <a:ea typeface="游ゴシック"/>
                <a:cs typeface="+mn-cs"/>
              </a:rPr>
              <a:t>ガバナンス強化</a:t>
            </a:r>
          </a:p>
        </p:txBody>
      </p:sp>
      <p:sp>
        <p:nvSpPr>
          <p:cNvPr id="6" name="正方形/長方形 5">
            <a:extLst>
              <a:ext uri="{FF2B5EF4-FFF2-40B4-BE49-F238E27FC236}">
                <a16:creationId xmlns:a16="http://schemas.microsoft.com/office/drawing/2014/main" id="{E8A253E0-CA03-B348-FC39-DE5C80059160}"/>
              </a:ext>
            </a:extLst>
          </p:cNvPr>
          <p:cNvSpPr/>
          <p:nvPr/>
        </p:nvSpPr>
        <p:spPr>
          <a:xfrm>
            <a:off x="6945856" y="739601"/>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kern="1200">
                <a:solidFill>
                  <a:srgbClr val="004692"/>
                </a:solidFill>
                <a:latin typeface="游ゴシック" panose="020B0400000000000000" pitchFamily="50" charset="-128"/>
                <a:ea typeface="游ゴシック" panose="020B0400000000000000" pitchFamily="50" charset="-128"/>
              </a:rPr>
              <a:t>技術協力</a:t>
            </a:r>
          </a:p>
        </p:txBody>
      </p:sp>
      <p:sp>
        <p:nvSpPr>
          <p:cNvPr id="7" name="テキスト ボックス 6">
            <a:extLst>
              <a:ext uri="{FF2B5EF4-FFF2-40B4-BE49-F238E27FC236}">
                <a16:creationId xmlns:a16="http://schemas.microsoft.com/office/drawing/2014/main" id="{7E8A11BE-7A33-476B-1BD3-67CA7C00CAE8}"/>
              </a:ext>
            </a:extLst>
          </p:cNvPr>
          <p:cNvSpPr txBox="1"/>
          <p:nvPr/>
        </p:nvSpPr>
        <p:spPr>
          <a:xfrm>
            <a:off x="6635498" y="1204501"/>
            <a:ext cx="4972170" cy="738664"/>
          </a:xfrm>
          <a:prstGeom prst="rect">
            <a:avLst/>
          </a:prstGeom>
          <a:noFill/>
        </p:spPr>
        <p:txBody>
          <a:bodyPr wrap="square">
            <a:spAutoFit/>
          </a:bodyPr>
          <a:lstStyle>
            <a:defPPr>
              <a:defRPr lang="ja-JP"/>
            </a:defPPr>
            <a:lvl1pPr algn="ctr" defTabSz="685800">
              <a:defRPr sz="1400" b="1">
                <a:solidFill>
                  <a:schemeClr val="bg2">
                    <a:lumMod val="10000"/>
                  </a:schemeClr>
                </a:solidFill>
                <a:latin typeface="游ゴシック" panose="020B0400000000000000" pitchFamily="50" charset="-128"/>
                <a:ea typeface="游ゴシック" panose="020B0400000000000000" pitchFamily="50" charset="-128"/>
              </a:defRPr>
            </a:lvl1pPr>
          </a:lstStyle>
          <a:p>
            <a:pPr defTabSz="1028700">
              <a:buClrTx/>
              <a:defRPr/>
            </a:pPr>
            <a:r>
              <a:rPr kumimoji="1" lang="ja-JP" altLang="en-US" sz="2100" kern="1200">
                <a:solidFill>
                  <a:srgbClr val="004692"/>
                </a:solidFill>
                <a:cs typeface="+mn-cs"/>
              </a:rPr>
              <a:t>ビッグデータを活用した</a:t>
            </a:r>
            <a:endParaRPr kumimoji="1" lang="en-US" altLang="ja-JP" sz="2100" kern="1200">
              <a:solidFill>
                <a:srgbClr val="004692"/>
              </a:solidFill>
              <a:cs typeface="+mn-cs"/>
            </a:endParaRPr>
          </a:p>
          <a:p>
            <a:pPr defTabSz="1028700">
              <a:buClrTx/>
              <a:defRPr/>
            </a:pPr>
            <a:r>
              <a:rPr kumimoji="1" lang="ja-JP" altLang="en-US" sz="2100" kern="1200">
                <a:solidFill>
                  <a:srgbClr val="004692"/>
                </a:solidFill>
                <a:cs typeface="+mn-cs"/>
              </a:rPr>
              <a:t>税務行政能力向上プロジェクト</a:t>
            </a:r>
            <a:endParaRPr kumimoji="1" lang="en-US" altLang="ja-JP" sz="2100" kern="1200">
              <a:solidFill>
                <a:srgbClr val="004692"/>
              </a:solidFill>
              <a:cs typeface="+mn-cs"/>
            </a:endParaRPr>
          </a:p>
        </p:txBody>
      </p:sp>
      <p:sp>
        <p:nvSpPr>
          <p:cNvPr id="9" name="正方形/長方形 8">
            <a:extLst>
              <a:ext uri="{FF2B5EF4-FFF2-40B4-BE49-F238E27FC236}">
                <a16:creationId xmlns:a16="http://schemas.microsoft.com/office/drawing/2014/main" id="{EFDFB799-3ABB-FEDB-FCDB-1705A6869FB1}"/>
              </a:ext>
            </a:extLst>
          </p:cNvPr>
          <p:cNvSpPr/>
          <p:nvPr/>
        </p:nvSpPr>
        <p:spPr>
          <a:xfrm>
            <a:off x="12579542" y="739601"/>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kern="1200">
                <a:solidFill>
                  <a:srgbClr val="004692"/>
                </a:solidFill>
                <a:latin typeface="游ゴシック" panose="020B0400000000000000" pitchFamily="50" charset="-128"/>
                <a:ea typeface="游ゴシック" panose="020B0400000000000000" pitchFamily="50" charset="-128"/>
              </a:rPr>
              <a:t>技術協力</a:t>
            </a:r>
          </a:p>
        </p:txBody>
      </p:sp>
      <p:sp>
        <p:nvSpPr>
          <p:cNvPr id="10" name="テキスト ボックス 9">
            <a:extLst>
              <a:ext uri="{FF2B5EF4-FFF2-40B4-BE49-F238E27FC236}">
                <a16:creationId xmlns:a16="http://schemas.microsoft.com/office/drawing/2014/main" id="{A92EDE1F-F528-C480-F317-4420E84871A6}"/>
              </a:ext>
            </a:extLst>
          </p:cNvPr>
          <p:cNvSpPr txBox="1"/>
          <p:nvPr/>
        </p:nvSpPr>
        <p:spPr>
          <a:xfrm>
            <a:off x="12269184" y="1204501"/>
            <a:ext cx="4972170" cy="738664"/>
          </a:xfrm>
          <a:prstGeom prst="rect">
            <a:avLst/>
          </a:prstGeom>
          <a:noFill/>
        </p:spPr>
        <p:txBody>
          <a:bodyPr wrap="square">
            <a:spAutoFit/>
          </a:bodyPr>
          <a:lstStyle>
            <a:defPPr>
              <a:defRPr lang="ja-JP"/>
            </a:defPPr>
            <a:lvl1pPr algn="ctr" defTabSz="685800">
              <a:defRPr sz="1400" b="1">
                <a:solidFill>
                  <a:schemeClr val="bg2">
                    <a:lumMod val="10000"/>
                  </a:schemeClr>
                </a:solidFill>
                <a:latin typeface="游ゴシック" panose="020B0400000000000000" pitchFamily="50" charset="-128"/>
                <a:ea typeface="游ゴシック" panose="020B0400000000000000" pitchFamily="50" charset="-128"/>
              </a:defRPr>
            </a:lvl1pPr>
          </a:lstStyle>
          <a:p>
            <a:pPr defTabSz="1028700">
              <a:buClrTx/>
              <a:defRPr/>
            </a:pPr>
            <a:r>
              <a:rPr kumimoji="1" lang="ja-JP" altLang="en-US" sz="2100" kern="1200">
                <a:solidFill>
                  <a:srgbClr val="004692"/>
                </a:solidFill>
                <a:cs typeface="+mn-cs"/>
              </a:rPr>
              <a:t>公共投資計画策定能力強化</a:t>
            </a:r>
            <a:endParaRPr kumimoji="1" lang="en-US" altLang="ja-JP" sz="2100" kern="1200">
              <a:solidFill>
                <a:srgbClr val="004692"/>
              </a:solidFill>
              <a:cs typeface="+mn-cs"/>
            </a:endParaRPr>
          </a:p>
          <a:p>
            <a:pPr defTabSz="1028700">
              <a:buClrTx/>
              <a:defRPr/>
            </a:pPr>
            <a:r>
              <a:rPr kumimoji="1" lang="ja-JP" altLang="en-US" sz="2100" kern="1200">
                <a:solidFill>
                  <a:srgbClr val="004692"/>
                </a:solidFill>
                <a:cs typeface="+mn-cs"/>
              </a:rPr>
              <a:t>プロジェクト</a:t>
            </a:r>
            <a:endParaRPr kumimoji="1" lang="en-US" altLang="ja-JP" sz="2100" kern="1200">
              <a:solidFill>
                <a:srgbClr val="004692"/>
              </a:solidFill>
              <a:cs typeface="+mn-cs"/>
            </a:endParaRPr>
          </a:p>
        </p:txBody>
      </p:sp>
      <p:sp>
        <p:nvSpPr>
          <p:cNvPr id="12" name="正方形/長方形 11">
            <a:extLst>
              <a:ext uri="{FF2B5EF4-FFF2-40B4-BE49-F238E27FC236}">
                <a16:creationId xmlns:a16="http://schemas.microsoft.com/office/drawing/2014/main" id="{E2F82E62-8EF1-EB33-958F-9DC891DA3E0C}"/>
              </a:ext>
            </a:extLst>
          </p:cNvPr>
          <p:cNvSpPr/>
          <p:nvPr/>
        </p:nvSpPr>
        <p:spPr>
          <a:xfrm>
            <a:off x="6945856" y="5015765"/>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kern="1200">
                <a:solidFill>
                  <a:srgbClr val="004692"/>
                </a:solidFill>
                <a:latin typeface="游ゴシック" panose="020B0400000000000000" pitchFamily="50" charset="-128"/>
                <a:ea typeface="游ゴシック" panose="020B0400000000000000" pitchFamily="50" charset="-128"/>
              </a:rPr>
              <a:t>技術協力</a:t>
            </a:r>
          </a:p>
        </p:txBody>
      </p:sp>
      <p:sp>
        <p:nvSpPr>
          <p:cNvPr id="13" name="テキスト ボックス 12">
            <a:extLst>
              <a:ext uri="{FF2B5EF4-FFF2-40B4-BE49-F238E27FC236}">
                <a16:creationId xmlns:a16="http://schemas.microsoft.com/office/drawing/2014/main" id="{B70DDE7A-4D75-CD3C-F14D-DF0CAA46AE8B}"/>
              </a:ext>
            </a:extLst>
          </p:cNvPr>
          <p:cNvSpPr txBox="1"/>
          <p:nvPr/>
        </p:nvSpPr>
        <p:spPr>
          <a:xfrm>
            <a:off x="6635498" y="5561349"/>
            <a:ext cx="4972170" cy="738664"/>
          </a:xfrm>
          <a:prstGeom prst="rect">
            <a:avLst/>
          </a:prstGeom>
          <a:noFill/>
        </p:spPr>
        <p:txBody>
          <a:bodyPr wrap="square">
            <a:spAutoFit/>
          </a:bodyPr>
          <a:lstStyle>
            <a:defPPr>
              <a:defRPr lang="ja-JP"/>
            </a:defPPr>
            <a:lvl1pPr algn="ctr" defTabSz="685800">
              <a:defRPr sz="1400" b="1">
                <a:solidFill>
                  <a:schemeClr val="bg2">
                    <a:lumMod val="10000"/>
                  </a:schemeClr>
                </a:solidFill>
                <a:latin typeface="游ゴシック" panose="020B0400000000000000" pitchFamily="50" charset="-128"/>
                <a:ea typeface="游ゴシック" panose="020B0400000000000000" pitchFamily="50" charset="-128"/>
              </a:defRPr>
            </a:lvl1pPr>
          </a:lstStyle>
          <a:p>
            <a:pPr defTabSz="1028700">
              <a:buClrTx/>
              <a:defRPr/>
            </a:pPr>
            <a:r>
              <a:rPr kumimoji="1" lang="ja-JP" altLang="en-US" sz="2100" kern="1200">
                <a:solidFill>
                  <a:srgbClr val="004692"/>
                </a:solidFill>
                <a:cs typeface="+mn-cs"/>
              </a:rPr>
              <a:t>マクロ経済計画能力向上</a:t>
            </a:r>
            <a:endParaRPr kumimoji="1" lang="en-US" altLang="ja-JP" sz="2100" kern="1200">
              <a:solidFill>
                <a:srgbClr val="004692"/>
              </a:solidFill>
              <a:cs typeface="+mn-cs"/>
            </a:endParaRPr>
          </a:p>
          <a:p>
            <a:pPr defTabSz="1028700">
              <a:buClrTx/>
              <a:defRPr/>
            </a:pPr>
            <a:r>
              <a:rPr kumimoji="1" lang="ja-JP" altLang="en-US" sz="2100" kern="1200">
                <a:solidFill>
                  <a:srgbClr val="004692"/>
                </a:solidFill>
                <a:cs typeface="+mn-cs"/>
              </a:rPr>
              <a:t>プロジェクト</a:t>
            </a:r>
            <a:endParaRPr kumimoji="1" lang="en-US" altLang="ja-JP" sz="2100" kern="1200">
              <a:solidFill>
                <a:srgbClr val="004692"/>
              </a:solidFill>
              <a:cs typeface="+mn-cs"/>
            </a:endParaRPr>
          </a:p>
        </p:txBody>
      </p:sp>
      <p:sp>
        <p:nvSpPr>
          <p:cNvPr id="15" name="正方形/長方形 14">
            <a:extLst>
              <a:ext uri="{FF2B5EF4-FFF2-40B4-BE49-F238E27FC236}">
                <a16:creationId xmlns:a16="http://schemas.microsoft.com/office/drawing/2014/main" id="{72B80AED-051E-B57C-7D44-0CAAC094D9B8}"/>
              </a:ext>
            </a:extLst>
          </p:cNvPr>
          <p:cNvSpPr/>
          <p:nvPr/>
        </p:nvSpPr>
        <p:spPr>
          <a:xfrm>
            <a:off x="12579542" y="5015765"/>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kern="1200">
                <a:solidFill>
                  <a:srgbClr val="004692"/>
                </a:solidFill>
                <a:latin typeface="游ゴシック" panose="020B0400000000000000" pitchFamily="50" charset="-128"/>
                <a:ea typeface="游ゴシック" panose="020B0400000000000000" pitchFamily="50" charset="-128"/>
              </a:rPr>
              <a:t>技術協力</a:t>
            </a:r>
          </a:p>
        </p:txBody>
      </p:sp>
      <p:sp>
        <p:nvSpPr>
          <p:cNvPr id="16" name="テキスト ボックス 15">
            <a:extLst>
              <a:ext uri="{FF2B5EF4-FFF2-40B4-BE49-F238E27FC236}">
                <a16:creationId xmlns:a16="http://schemas.microsoft.com/office/drawing/2014/main" id="{E5D8019B-53D0-C2A0-FABA-F0719EB1B9FA}"/>
              </a:ext>
            </a:extLst>
          </p:cNvPr>
          <p:cNvSpPr txBox="1"/>
          <p:nvPr/>
        </p:nvSpPr>
        <p:spPr>
          <a:xfrm>
            <a:off x="12269184" y="5561349"/>
            <a:ext cx="4972170" cy="738664"/>
          </a:xfrm>
          <a:prstGeom prst="rect">
            <a:avLst/>
          </a:prstGeom>
          <a:noFill/>
        </p:spPr>
        <p:txBody>
          <a:bodyPr wrap="square">
            <a:spAutoFit/>
          </a:bodyPr>
          <a:lstStyle>
            <a:defPPr>
              <a:defRPr lang="ja-JP"/>
            </a:defPPr>
            <a:lvl1pPr algn="ctr" defTabSz="685800">
              <a:defRPr sz="1400" b="1">
                <a:solidFill>
                  <a:schemeClr val="bg2">
                    <a:lumMod val="10000"/>
                  </a:schemeClr>
                </a:solidFill>
                <a:latin typeface="游ゴシック" panose="020B0400000000000000" pitchFamily="50" charset="-128"/>
                <a:ea typeface="游ゴシック" panose="020B0400000000000000" pitchFamily="50" charset="-128"/>
              </a:defRPr>
            </a:lvl1pPr>
          </a:lstStyle>
          <a:p>
            <a:pPr defTabSz="1028700">
              <a:buClrTx/>
              <a:defRPr/>
            </a:pPr>
            <a:r>
              <a:rPr kumimoji="1" lang="ja-JP" altLang="en-US" sz="2100" kern="1200">
                <a:solidFill>
                  <a:srgbClr val="004692"/>
                </a:solidFill>
                <a:cs typeface="+mn-cs"/>
              </a:rPr>
              <a:t>公正競争環境改善</a:t>
            </a:r>
            <a:endParaRPr kumimoji="1" lang="en-US" altLang="ja-JP" sz="2100" kern="1200">
              <a:solidFill>
                <a:srgbClr val="004692"/>
              </a:solidFill>
              <a:cs typeface="+mn-cs"/>
            </a:endParaRPr>
          </a:p>
          <a:p>
            <a:pPr defTabSz="1028700">
              <a:buClrTx/>
              <a:defRPr/>
            </a:pPr>
            <a:r>
              <a:rPr kumimoji="1" lang="ja-JP" altLang="en-US" sz="2100" kern="1200">
                <a:solidFill>
                  <a:srgbClr val="004692"/>
                </a:solidFill>
                <a:cs typeface="+mn-cs"/>
              </a:rPr>
              <a:t>プロジェクト</a:t>
            </a:r>
            <a:endParaRPr kumimoji="1" lang="en-US" altLang="ja-JP" sz="2100" kern="1200">
              <a:solidFill>
                <a:srgbClr val="004692"/>
              </a:solidFill>
              <a:cs typeface="+mn-cs"/>
            </a:endParaRPr>
          </a:p>
        </p:txBody>
      </p:sp>
      <p:pic>
        <p:nvPicPr>
          <p:cNvPr id="20" name="図 19">
            <a:extLst>
              <a:ext uri="{FF2B5EF4-FFF2-40B4-BE49-F238E27FC236}">
                <a16:creationId xmlns:a16="http://schemas.microsoft.com/office/drawing/2014/main" id="{724499CD-82C0-8E86-D3FD-40697EA075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5928"/>
          <a:stretch/>
        </p:blipFill>
        <p:spPr>
          <a:xfrm>
            <a:off x="12595927" y="2059442"/>
            <a:ext cx="4351454" cy="2426499"/>
          </a:xfrm>
          <a:prstGeom prst="rect">
            <a:avLst/>
          </a:prstGeom>
        </p:spPr>
      </p:pic>
      <p:pic>
        <p:nvPicPr>
          <p:cNvPr id="22" name="図 21">
            <a:extLst>
              <a:ext uri="{FF2B5EF4-FFF2-40B4-BE49-F238E27FC236}">
                <a16:creationId xmlns:a16="http://schemas.microsoft.com/office/drawing/2014/main" id="{7FC8AD5F-DD1B-0E3E-9658-F2FBB2560E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3204" y="6366157"/>
            <a:ext cx="4240490" cy="2665754"/>
          </a:xfrm>
          <a:prstGeom prst="rect">
            <a:avLst/>
          </a:prstGeom>
        </p:spPr>
      </p:pic>
      <p:pic>
        <p:nvPicPr>
          <p:cNvPr id="24" name="図 23">
            <a:extLst>
              <a:ext uri="{FF2B5EF4-FFF2-40B4-BE49-F238E27FC236}">
                <a16:creationId xmlns:a16="http://schemas.microsoft.com/office/drawing/2014/main" id="{E089CDB9-8A4F-65A2-79AC-06B757A7FF7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2941"/>
          <a:stretch/>
        </p:blipFill>
        <p:spPr>
          <a:xfrm>
            <a:off x="12579542" y="6356203"/>
            <a:ext cx="4335069" cy="2665754"/>
          </a:xfrm>
          <a:prstGeom prst="rect">
            <a:avLst/>
          </a:prstGeom>
        </p:spPr>
      </p:pic>
      <p:pic>
        <p:nvPicPr>
          <p:cNvPr id="26" name="図 25">
            <a:extLst>
              <a:ext uri="{FF2B5EF4-FFF2-40B4-BE49-F238E27FC236}">
                <a16:creationId xmlns:a16="http://schemas.microsoft.com/office/drawing/2014/main" id="{25712BD2-C968-4D61-0DED-E6B2BC77CD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5223"/>
          <a:stretch/>
        </p:blipFill>
        <p:spPr>
          <a:xfrm>
            <a:off x="6945856" y="1989332"/>
            <a:ext cx="4351454" cy="2496608"/>
          </a:xfrm>
          <a:prstGeom prst="rect">
            <a:avLst/>
          </a:prstGeom>
        </p:spPr>
      </p:pic>
    </p:spTree>
    <p:extLst>
      <p:ext uri="{BB962C8B-B14F-4D97-AF65-F5344CB8AC3E}">
        <p14:creationId xmlns:p14="http://schemas.microsoft.com/office/powerpoint/2010/main" val="390572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5E6B1C9-04B5-0549-6BC2-646340B6F290}"/>
              </a:ext>
            </a:extLst>
          </p:cNvPr>
          <p:cNvSpPr>
            <a:spLocks noGrp="1"/>
          </p:cNvSpPr>
          <p:nvPr>
            <p:ph type="sldNum" sz="quarter" idx="10"/>
          </p:nvPr>
        </p:nvSpPr>
        <p:spPr/>
        <p:txBody>
          <a:bodyPr/>
          <a:lstStyle/>
          <a:p>
            <a:pPr defTabSz="1371600">
              <a:buClrTx/>
              <a:defRPr/>
            </a:pPr>
            <a:fld id="{8E4AB5CB-76D4-4E4C-BBFD-05C6B7D3B877}" type="slidenum">
              <a:rPr kumimoji="1" lang="ja-JP" altLang="en-US" kern="1200">
                <a:solidFill>
                  <a:srgbClr val="004692"/>
                </a:solidFill>
                <a:latin typeface="游ゴシック"/>
                <a:ea typeface="游ゴシック"/>
                <a:cs typeface="+mn-cs"/>
              </a:rPr>
              <a:pPr defTabSz="1371600">
                <a:buClrTx/>
                <a:defRPr/>
              </a:pPr>
              <a:t>6</a:t>
            </a:fld>
            <a:endParaRPr kumimoji="1" lang="ja-JP" altLang="en-US" kern="1200">
              <a:solidFill>
                <a:srgbClr val="004692"/>
              </a:solidFill>
              <a:latin typeface="游ゴシック"/>
              <a:ea typeface="游ゴシック"/>
              <a:cs typeface="+mn-cs"/>
            </a:endParaRPr>
          </a:p>
        </p:txBody>
      </p:sp>
      <p:pic>
        <p:nvPicPr>
          <p:cNvPr id="4" name="図 3">
            <a:extLst>
              <a:ext uri="{FF2B5EF4-FFF2-40B4-BE49-F238E27FC236}">
                <a16:creationId xmlns:a16="http://schemas.microsoft.com/office/drawing/2014/main" id="{73666D86-CB25-91BC-E591-F845235EE788}"/>
              </a:ext>
            </a:extLst>
          </p:cNvPr>
          <p:cNvPicPr>
            <a:picLocks noChangeAspect="1"/>
          </p:cNvPicPr>
          <p:nvPr/>
        </p:nvPicPr>
        <p:blipFill rotWithShape="1">
          <a:blip r:embed="rId2">
            <a:clrChange>
              <a:clrFrom>
                <a:srgbClr val="FFFFFF"/>
              </a:clrFrom>
              <a:clrTo>
                <a:srgbClr val="FFFFFF">
                  <a:alpha val="0"/>
                </a:srgbClr>
              </a:clrTo>
            </a:clrChange>
          </a:blip>
          <a:srcRect l="48009" t="11519" r="29889" b="11943"/>
          <a:stretch/>
        </p:blipFill>
        <p:spPr>
          <a:xfrm>
            <a:off x="2513737" y="2896016"/>
            <a:ext cx="1961765" cy="4793064"/>
          </a:xfrm>
          <a:prstGeom prst="rect">
            <a:avLst/>
          </a:prstGeom>
        </p:spPr>
      </p:pic>
      <p:sp>
        <p:nvSpPr>
          <p:cNvPr id="5" name="テキスト ボックス 4">
            <a:extLst>
              <a:ext uri="{FF2B5EF4-FFF2-40B4-BE49-F238E27FC236}">
                <a16:creationId xmlns:a16="http://schemas.microsoft.com/office/drawing/2014/main" id="{1B7B8FA0-479F-BC67-AA8C-9D1C1E8BD81D}"/>
              </a:ext>
            </a:extLst>
          </p:cNvPr>
          <p:cNvSpPr txBox="1"/>
          <p:nvPr/>
        </p:nvSpPr>
        <p:spPr>
          <a:xfrm>
            <a:off x="850355" y="4334690"/>
            <a:ext cx="5486400" cy="2031325"/>
          </a:xfrm>
          <a:prstGeom prst="rect">
            <a:avLst/>
          </a:prstGeom>
          <a:noFill/>
        </p:spPr>
        <p:txBody>
          <a:bodyPr wrap="square" rtlCol="0">
            <a:spAutoFit/>
          </a:bodyPr>
          <a:lstStyle/>
          <a:p>
            <a:pPr algn="ctr" defTabSz="1371600">
              <a:buClrTx/>
              <a:defRPr/>
            </a:pPr>
            <a:r>
              <a:rPr kumimoji="1" lang="ja-JP" altLang="en-US" sz="4200" b="1" kern="1200" dirty="0">
                <a:solidFill>
                  <a:srgbClr val="004692"/>
                </a:solidFill>
                <a:latin typeface="Arial Nova Light"/>
                <a:ea typeface="游ゴシック"/>
                <a:cs typeface="+mn-cs"/>
              </a:rPr>
              <a:t>環境と調和した</a:t>
            </a:r>
            <a:endParaRPr kumimoji="1" lang="en-US" altLang="ja-JP" sz="4200" b="1" kern="1200" dirty="0">
              <a:solidFill>
                <a:srgbClr val="004692"/>
              </a:solidFill>
              <a:latin typeface="Arial Nova Light"/>
              <a:ea typeface="游ゴシック"/>
              <a:cs typeface="+mn-cs"/>
            </a:endParaRPr>
          </a:p>
          <a:p>
            <a:pPr algn="ctr" defTabSz="1371600">
              <a:buClrTx/>
              <a:defRPr/>
            </a:pPr>
            <a:r>
              <a:rPr kumimoji="1" lang="ja-JP" altLang="en-US" sz="4200" b="1" kern="1200" dirty="0">
                <a:solidFill>
                  <a:srgbClr val="004692"/>
                </a:solidFill>
                <a:latin typeface="Arial Nova Light"/>
                <a:ea typeface="游ゴシック"/>
                <a:cs typeface="+mn-cs"/>
              </a:rPr>
              <a:t>均衡ある</a:t>
            </a:r>
            <a:endParaRPr kumimoji="1" lang="en-US" altLang="ja-JP" sz="4200" b="1" kern="1200" dirty="0">
              <a:solidFill>
                <a:srgbClr val="004692"/>
              </a:solidFill>
              <a:latin typeface="Arial Nova Light"/>
              <a:ea typeface="游ゴシック"/>
              <a:cs typeface="+mn-cs"/>
            </a:endParaRPr>
          </a:p>
          <a:p>
            <a:pPr algn="ctr" defTabSz="1371600">
              <a:buClrTx/>
              <a:defRPr/>
            </a:pPr>
            <a:r>
              <a:rPr kumimoji="1" lang="ja-JP" altLang="en-US" sz="4200" b="1" kern="1200" dirty="0">
                <a:solidFill>
                  <a:srgbClr val="004692"/>
                </a:solidFill>
                <a:latin typeface="Arial Nova Light"/>
                <a:ea typeface="游ゴシック"/>
                <a:cs typeface="+mn-cs"/>
              </a:rPr>
              <a:t>経済成長の実現</a:t>
            </a:r>
            <a:endParaRPr kumimoji="1" lang="en-US" altLang="ja-JP" sz="4200" b="1" kern="1200" dirty="0">
              <a:solidFill>
                <a:srgbClr val="004692"/>
              </a:solidFill>
              <a:latin typeface="Arial Nova Light"/>
              <a:ea typeface="游ゴシック"/>
              <a:cs typeface="+mn-cs"/>
            </a:endParaRPr>
          </a:p>
        </p:txBody>
      </p:sp>
      <p:sp>
        <p:nvSpPr>
          <p:cNvPr id="6" name="正方形/長方形 5">
            <a:extLst>
              <a:ext uri="{FF2B5EF4-FFF2-40B4-BE49-F238E27FC236}">
                <a16:creationId xmlns:a16="http://schemas.microsoft.com/office/drawing/2014/main" id="{E8A253E0-CA03-B348-FC39-DE5C80059160}"/>
              </a:ext>
            </a:extLst>
          </p:cNvPr>
          <p:cNvSpPr/>
          <p:nvPr/>
        </p:nvSpPr>
        <p:spPr>
          <a:xfrm>
            <a:off x="6945856" y="739601"/>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有償資金協力＋技術協力</a:t>
            </a:r>
            <a:endParaRPr kumimoji="1" lang="en-US" altLang="ja-JP" sz="1800" b="1" kern="1200">
              <a:solidFill>
                <a:srgbClr val="004692"/>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8A11BE-7A33-476B-1BD3-67CA7C00CAE8}"/>
              </a:ext>
            </a:extLst>
          </p:cNvPr>
          <p:cNvSpPr txBox="1"/>
          <p:nvPr/>
        </p:nvSpPr>
        <p:spPr>
          <a:xfrm>
            <a:off x="6635498" y="1317459"/>
            <a:ext cx="4972170" cy="738664"/>
          </a:xfrm>
          <a:prstGeom prst="rect">
            <a:avLst/>
          </a:prstGeom>
          <a:noFill/>
        </p:spPr>
        <p:txBody>
          <a:bodyPr wrap="square">
            <a:spAutoFit/>
          </a:bodyPr>
          <a:lstStyle/>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新ウランバートル</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国際空港建設</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EFDFB799-3ABB-FEDB-FCDB-1705A6869FB1}"/>
              </a:ext>
            </a:extLst>
          </p:cNvPr>
          <p:cNvSpPr/>
          <p:nvPr/>
        </p:nvSpPr>
        <p:spPr>
          <a:xfrm>
            <a:off x="12579542" y="739601"/>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有償資金協力</a:t>
            </a:r>
            <a:endParaRPr kumimoji="1" lang="en-US" altLang="ja-JP" sz="1800" b="1" kern="1200">
              <a:solidFill>
                <a:srgbClr val="004692"/>
              </a:solidFill>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A92EDE1F-F528-C480-F317-4420E84871A6}"/>
              </a:ext>
            </a:extLst>
          </p:cNvPr>
          <p:cNvSpPr txBox="1"/>
          <p:nvPr/>
        </p:nvSpPr>
        <p:spPr>
          <a:xfrm>
            <a:off x="12269184" y="1317460"/>
            <a:ext cx="4972170" cy="1061829"/>
          </a:xfrm>
          <a:prstGeom prst="rect">
            <a:avLst/>
          </a:prstGeom>
          <a:noFill/>
        </p:spPr>
        <p:txBody>
          <a:bodyPr wrap="square">
            <a:spAutoFit/>
          </a:bodyPr>
          <a:lstStyle/>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工学系高等教育</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支援事業</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E2F82E62-8EF1-EB33-958F-9DC891DA3E0C}"/>
              </a:ext>
            </a:extLst>
          </p:cNvPr>
          <p:cNvSpPr/>
          <p:nvPr/>
        </p:nvSpPr>
        <p:spPr>
          <a:xfrm>
            <a:off x="6945856" y="5015765"/>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有償・無償資金協力</a:t>
            </a:r>
            <a:r>
              <a:rPr kumimoji="1" lang="en-US" altLang="ja-JP" sz="1800" b="1" kern="1200">
                <a:solidFill>
                  <a:srgbClr val="004692"/>
                </a:solidFill>
                <a:latin typeface="游ゴシック" panose="020B0400000000000000" pitchFamily="50" charset="-128"/>
                <a:ea typeface="游ゴシック" panose="020B0400000000000000" pitchFamily="50" charset="-128"/>
              </a:rPr>
              <a:t>+</a:t>
            </a:r>
            <a:r>
              <a:rPr kumimoji="1" lang="ja-JP" altLang="en-US" sz="1800" b="1" kern="1200">
                <a:solidFill>
                  <a:srgbClr val="004692"/>
                </a:solidFill>
                <a:latin typeface="游ゴシック" panose="020B0400000000000000" pitchFamily="50" charset="-128"/>
                <a:ea typeface="游ゴシック" panose="020B0400000000000000" pitchFamily="50" charset="-128"/>
              </a:rPr>
              <a:t>技術協力</a:t>
            </a:r>
            <a:endParaRPr kumimoji="1" lang="ja-JP" altLang="en-US" sz="1800" kern="1200">
              <a:solidFill>
                <a:srgbClr val="004692"/>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70DDE7A-4D75-CD3C-F14D-DF0CAA46AE8B}"/>
              </a:ext>
            </a:extLst>
          </p:cNvPr>
          <p:cNvSpPr txBox="1"/>
          <p:nvPr/>
        </p:nvSpPr>
        <p:spPr>
          <a:xfrm>
            <a:off x="6635498" y="5480665"/>
            <a:ext cx="4972170" cy="738664"/>
          </a:xfrm>
          <a:prstGeom prst="rect">
            <a:avLst/>
          </a:prstGeom>
          <a:noFill/>
        </p:spPr>
        <p:txBody>
          <a:bodyPr wrap="square">
            <a:spAutoFit/>
          </a:bodyPr>
          <a:lstStyle/>
          <a:p>
            <a:pPr algn="ctr" defTabSz="1028700">
              <a:buClrTx/>
              <a:defRPr/>
            </a:pPr>
            <a:r>
              <a:rPr kumimoji="1" lang="ja-JP" altLang="en-US" sz="2100" b="1" kern="1200" dirty="0">
                <a:solidFill>
                  <a:srgbClr val="004692"/>
                </a:solidFill>
                <a:latin typeface="游ゴシック" panose="020B0400000000000000" pitchFamily="50" charset="-128"/>
                <a:ea typeface="游ゴシック" panose="020B0400000000000000" pitchFamily="50" charset="-128"/>
                <a:cs typeface="+mn-cs"/>
              </a:rPr>
              <a:t>ウランバートル第</a:t>
            </a:r>
            <a:r>
              <a:rPr kumimoji="1" lang="en-US" altLang="ja-JP" sz="2100" b="1" kern="1200" dirty="0">
                <a:solidFill>
                  <a:srgbClr val="004692"/>
                </a:solidFill>
                <a:latin typeface="游ゴシック" panose="020B0400000000000000" pitchFamily="50" charset="-128"/>
                <a:ea typeface="游ゴシック" panose="020B0400000000000000" pitchFamily="50" charset="-128"/>
                <a:cs typeface="+mn-cs"/>
              </a:rPr>
              <a:t>4</a:t>
            </a:r>
            <a:r>
              <a:rPr kumimoji="1" lang="ja-JP" altLang="en-US" sz="2100" b="1" kern="1200" dirty="0">
                <a:solidFill>
                  <a:srgbClr val="004692"/>
                </a:solidFill>
                <a:latin typeface="游ゴシック" panose="020B0400000000000000" pitchFamily="50" charset="-128"/>
                <a:ea typeface="游ゴシック" panose="020B0400000000000000" pitchFamily="50" charset="-128"/>
                <a:cs typeface="+mn-cs"/>
              </a:rPr>
              <a:t>火力発電所</a:t>
            </a:r>
            <a:endParaRPr kumimoji="1" lang="en-US" altLang="ja-JP" sz="2100" b="1" kern="1200" dirty="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r>
              <a:rPr kumimoji="1" lang="ja-JP" altLang="en-US" sz="2100" b="1" kern="1200" dirty="0">
                <a:solidFill>
                  <a:srgbClr val="004692"/>
                </a:solidFill>
                <a:latin typeface="游ゴシック" panose="020B0400000000000000" pitchFamily="50" charset="-128"/>
                <a:ea typeface="游ゴシック" panose="020B0400000000000000" pitchFamily="50" charset="-128"/>
                <a:cs typeface="+mn-cs"/>
              </a:rPr>
              <a:t>効率化事業</a:t>
            </a:r>
            <a:endParaRPr kumimoji="1" lang="en-US" altLang="ja-JP" sz="2100" b="1" kern="1200" dirty="0">
              <a:solidFill>
                <a:srgbClr val="004692"/>
              </a:solidFill>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2B80AED-051E-B57C-7D44-0CAAC094D9B8}"/>
              </a:ext>
            </a:extLst>
          </p:cNvPr>
          <p:cNvSpPr/>
          <p:nvPr/>
        </p:nvSpPr>
        <p:spPr>
          <a:xfrm>
            <a:off x="12579542" y="5015765"/>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無償資金協力＋技術協力</a:t>
            </a:r>
            <a:endParaRPr kumimoji="1" lang="ja-JP" altLang="en-US" sz="1800" kern="1200">
              <a:solidFill>
                <a:srgbClr val="004692"/>
              </a:solidFill>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E5D8019B-53D0-C2A0-FABA-F0719EB1B9FA}"/>
              </a:ext>
            </a:extLst>
          </p:cNvPr>
          <p:cNvSpPr txBox="1"/>
          <p:nvPr/>
        </p:nvSpPr>
        <p:spPr>
          <a:xfrm>
            <a:off x="12269184" y="5480664"/>
            <a:ext cx="4972170" cy="738664"/>
          </a:xfrm>
          <a:prstGeom prst="rect">
            <a:avLst/>
          </a:prstGeom>
          <a:noFill/>
        </p:spPr>
        <p:txBody>
          <a:bodyPr wrap="square">
            <a:spAutoFit/>
          </a:bodyPr>
          <a:lstStyle/>
          <a:p>
            <a:pPr algn="ctr" defTabSz="1028700">
              <a:buClrTx/>
              <a:defRPr/>
            </a:pPr>
            <a:r>
              <a:rPr kumimoji="1" lang="ja-JP" altLang="en-US" sz="2100" b="1" kern="1200" dirty="0">
                <a:solidFill>
                  <a:srgbClr val="004692"/>
                </a:solidFill>
                <a:latin typeface="游ゴシック" panose="020B0400000000000000" pitchFamily="50" charset="-128"/>
                <a:ea typeface="游ゴシック" panose="020B0400000000000000" pitchFamily="50" charset="-128"/>
                <a:cs typeface="+mn-cs"/>
              </a:rPr>
              <a:t>モンゴル日本</a:t>
            </a:r>
            <a:endParaRPr kumimoji="1" lang="en-US" altLang="ja-JP" sz="2100" b="1" kern="1200" dirty="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r>
              <a:rPr kumimoji="1" lang="ja-JP" altLang="en-US" sz="2100" b="1" kern="1200" dirty="0">
                <a:solidFill>
                  <a:srgbClr val="004692"/>
                </a:solidFill>
                <a:latin typeface="游ゴシック" panose="020B0400000000000000" pitchFamily="50" charset="-128"/>
                <a:ea typeface="游ゴシック" panose="020B0400000000000000" pitchFamily="50" charset="-128"/>
                <a:cs typeface="+mn-cs"/>
              </a:rPr>
              <a:t>人材開発センター</a:t>
            </a:r>
            <a:endParaRPr kumimoji="1" lang="en-US" altLang="ja-JP" sz="2100" b="1" kern="1200" dirty="0">
              <a:solidFill>
                <a:srgbClr val="004692"/>
              </a:solidFill>
              <a:latin typeface="游ゴシック" panose="020B0400000000000000" pitchFamily="50" charset="-128"/>
              <a:ea typeface="游ゴシック" panose="020B0400000000000000" pitchFamily="50" charset="-128"/>
              <a:cs typeface="+mn-cs"/>
            </a:endParaRPr>
          </a:p>
        </p:txBody>
      </p:sp>
      <p:pic>
        <p:nvPicPr>
          <p:cNvPr id="2" name="Picture 6">
            <a:extLst>
              <a:ext uri="{FF2B5EF4-FFF2-40B4-BE49-F238E27FC236}">
                <a16:creationId xmlns:a16="http://schemas.microsoft.com/office/drawing/2014/main" id="{89F4F2D1-68F6-7768-ECDB-908DDB5539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514"/>
          <a:stretch/>
        </p:blipFill>
        <p:spPr>
          <a:xfrm>
            <a:off x="7003004" y="2102290"/>
            <a:ext cx="4237155" cy="2621666"/>
          </a:xfrm>
          <a:prstGeom prst="rect">
            <a:avLst/>
          </a:prstGeom>
        </p:spPr>
      </p:pic>
      <p:pic>
        <p:nvPicPr>
          <p:cNvPr id="20" name="コンテンツ プレースホルダー 8">
            <a:extLst>
              <a:ext uri="{FF2B5EF4-FFF2-40B4-BE49-F238E27FC236}">
                <a16:creationId xmlns:a16="http://schemas.microsoft.com/office/drawing/2014/main" id="{377F06E7-56EA-1531-4B14-F8A31F9E1D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03004" y="6309434"/>
            <a:ext cx="4229100" cy="2825789"/>
          </a:xfrm>
          <a:prstGeom prst="rect">
            <a:avLst/>
          </a:prstGeom>
        </p:spPr>
      </p:pic>
      <p:pic>
        <p:nvPicPr>
          <p:cNvPr id="25" name="Picture 8" descr="DSC_1459">
            <a:extLst>
              <a:ext uri="{FF2B5EF4-FFF2-40B4-BE49-F238E27FC236}">
                <a16:creationId xmlns:a16="http://schemas.microsoft.com/office/drawing/2014/main" id="{8380F17C-FC84-5A22-8D50-83E935868CD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8801" r="2041"/>
          <a:stretch/>
        </p:blipFill>
        <p:spPr bwMode="auto">
          <a:xfrm>
            <a:off x="12579541" y="6412182"/>
            <a:ext cx="4557458" cy="272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0">
            <a:extLst>
              <a:ext uri="{FF2B5EF4-FFF2-40B4-BE49-F238E27FC236}">
                <a16:creationId xmlns:a16="http://schemas.microsoft.com/office/drawing/2014/main" id="{C662B202-555C-B644-42D5-6F51E7C60CE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1089"/>
          <a:stretch/>
        </p:blipFill>
        <p:spPr>
          <a:xfrm>
            <a:off x="12579542" y="2102289"/>
            <a:ext cx="4557456" cy="2591088"/>
          </a:xfrm>
          <a:prstGeom prst="rect">
            <a:avLst/>
          </a:prstGeom>
        </p:spPr>
      </p:pic>
    </p:spTree>
    <p:extLst>
      <p:ext uri="{BB962C8B-B14F-4D97-AF65-F5344CB8AC3E}">
        <p14:creationId xmlns:p14="http://schemas.microsoft.com/office/powerpoint/2010/main" val="266625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5E6B1C9-04B5-0549-6BC2-646340B6F290}"/>
              </a:ext>
            </a:extLst>
          </p:cNvPr>
          <p:cNvSpPr>
            <a:spLocks noGrp="1"/>
          </p:cNvSpPr>
          <p:nvPr>
            <p:ph type="sldNum" sz="quarter" idx="10"/>
          </p:nvPr>
        </p:nvSpPr>
        <p:spPr/>
        <p:txBody>
          <a:bodyPr/>
          <a:lstStyle/>
          <a:p>
            <a:pPr defTabSz="1371600">
              <a:buClrTx/>
              <a:defRPr/>
            </a:pPr>
            <a:fld id="{8E4AB5CB-76D4-4E4C-BBFD-05C6B7D3B877}" type="slidenum">
              <a:rPr kumimoji="1" lang="ja-JP" altLang="en-US" kern="1200">
                <a:solidFill>
                  <a:srgbClr val="004692"/>
                </a:solidFill>
                <a:latin typeface="游ゴシック"/>
                <a:ea typeface="游ゴシック"/>
                <a:cs typeface="+mn-cs"/>
              </a:rPr>
              <a:pPr defTabSz="1371600">
                <a:buClrTx/>
                <a:defRPr/>
              </a:pPr>
              <a:t>7</a:t>
            </a:fld>
            <a:endParaRPr kumimoji="1" lang="ja-JP" altLang="en-US" kern="1200">
              <a:solidFill>
                <a:srgbClr val="004692"/>
              </a:solidFill>
              <a:latin typeface="游ゴシック"/>
              <a:ea typeface="游ゴシック"/>
              <a:cs typeface="+mn-cs"/>
            </a:endParaRPr>
          </a:p>
        </p:txBody>
      </p:sp>
      <p:pic>
        <p:nvPicPr>
          <p:cNvPr id="4" name="図 3">
            <a:extLst>
              <a:ext uri="{FF2B5EF4-FFF2-40B4-BE49-F238E27FC236}">
                <a16:creationId xmlns:a16="http://schemas.microsoft.com/office/drawing/2014/main" id="{73666D86-CB25-91BC-E591-F845235EE788}"/>
              </a:ext>
            </a:extLst>
          </p:cNvPr>
          <p:cNvPicPr>
            <a:picLocks noChangeAspect="1"/>
          </p:cNvPicPr>
          <p:nvPr/>
        </p:nvPicPr>
        <p:blipFill rotWithShape="1">
          <a:blip r:embed="rId2">
            <a:clrChange>
              <a:clrFrom>
                <a:srgbClr val="FFFFFF"/>
              </a:clrFrom>
              <a:clrTo>
                <a:srgbClr val="FFFFFF">
                  <a:alpha val="0"/>
                </a:srgbClr>
              </a:clrTo>
            </a:clrChange>
          </a:blip>
          <a:srcRect l="48009" t="11519" r="29889" b="11943"/>
          <a:stretch/>
        </p:blipFill>
        <p:spPr>
          <a:xfrm>
            <a:off x="2513737" y="2896016"/>
            <a:ext cx="1961765" cy="4793064"/>
          </a:xfrm>
          <a:prstGeom prst="rect">
            <a:avLst/>
          </a:prstGeom>
        </p:spPr>
      </p:pic>
      <p:sp>
        <p:nvSpPr>
          <p:cNvPr id="5" name="テキスト ボックス 4">
            <a:extLst>
              <a:ext uri="{FF2B5EF4-FFF2-40B4-BE49-F238E27FC236}">
                <a16:creationId xmlns:a16="http://schemas.microsoft.com/office/drawing/2014/main" id="{1B7B8FA0-479F-BC67-AA8C-9D1C1E8BD81D}"/>
              </a:ext>
            </a:extLst>
          </p:cNvPr>
          <p:cNvSpPr txBox="1"/>
          <p:nvPr/>
        </p:nvSpPr>
        <p:spPr>
          <a:xfrm>
            <a:off x="850355" y="4334690"/>
            <a:ext cx="5486400" cy="2031325"/>
          </a:xfrm>
          <a:prstGeom prst="rect">
            <a:avLst/>
          </a:prstGeom>
          <a:noFill/>
        </p:spPr>
        <p:txBody>
          <a:bodyPr wrap="square" rtlCol="0">
            <a:spAutoFit/>
          </a:bodyPr>
          <a:lstStyle/>
          <a:p>
            <a:pPr algn="ctr" defTabSz="1371600">
              <a:buClrTx/>
              <a:defRPr/>
            </a:pPr>
            <a:r>
              <a:rPr kumimoji="1" lang="ja-JP" altLang="en-US" sz="4200" b="1" kern="1200" dirty="0">
                <a:solidFill>
                  <a:srgbClr val="004692"/>
                </a:solidFill>
                <a:latin typeface="Arial Nova Light"/>
                <a:ea typeface="游ゴシック"/>
                <a:cs typeface="+mn-cs"/>
              </a:rPr>
              <a:t>誰一人</a:t>
            </a:r>
            <a:endParaRPr kumimoji="1" lang="en-US" altLang="ja-JP" sz="4200" b="1" kern="1200" dirty="0">
              <a:solidFill>
                <a:srgbClr val="004692"/>
              </a:solidFill>
              <a:latin typeface="Arial Nova Light"/>
              <a:ea typeface="游ゴシック"/>
              <a:cs typeface="+mn-cs"/>
            </a:endParaRPr>
          </a:p>
          <a:p>
            <a:pPr algn="ctr" defTabSz="1371600">
              <a:buClrTx/>
              <a:defRPr/>
            </a:pPr>
            <a:r>
              <a:rPr kumimoji="1" lang="ja-JP" altLang="en-US" sz="4200" b="1" kern="1200" dirty="0">
                <a:solidFill>
                  <a:srgbClr val="004692"/>
                </a:solidFill>
                <a:latin typeface="Arial Nova Light"/>
                <a:ea typeface="游ゴシック"/>
                <a:cs typeface="+mn-cs"/>
              </a:rPr>
              <a:t>取り残さない</a:t>
            </a:r>
            <a:endParaRPr kumimoji="1" lang="en-US" altLang="ja-JP" sz="4200" b="1" kern="1200" dirty="0">
              <a:solidFill>
                <a:srgbClr val="004692"/>
              </a:solidFill>
              <a:latin typeface="Arial Nova Light"/>
              <a:ea typeface="游ゴシック"/>
              <a:cs typeface="+mn-cs"/>
            </a:endParaRPr>
          </a:p>
          <a:p>
            <a:pPr algn="ctr" defTabSz="1371600">
              <a:buClrTx/>
              <a:defRPr/>
            </a:pPr>
            <a:r>
              <a:rPr kumimoji="1" lang="ja-JP" altLang="en-US" sz="4200" b="1" kern="1200" dirty="0">
                <a:solidFill>
                  <a:srgbClr val="004692"/>
                </a:solidFill>
                <a:latin typeface="Arial Nova Light"/>
                <a:ea typeface="游ゴシック"/>
                <a:cs typeface="+mn-cs"/>
              </a:rPr>
              <a:t>社会の実現</a:t>
            </a:r>
            <a:endParaRPr kumimoji="1" lang="en-US" altLang="ja-JP" sz="4200" b="1" kern="1200" dirty="0">
              <a:solidFill>
                <a:srgbClr val="004692"/>
              </a:solidFill>
              <a:latin typeface="Arial Nova Light"/>
              <a:ea typeface="游ゴシック"/>
              <a:cs typeface="+mn-cs"/>
            </a:endParaRPr>
          </a:p>
        </p:txBody>
      </p:sp>
      <p:sp>
        <p:nvSpPr>
          <p:cNvPr id="6" name="正方形/長方形 5">
            <a:extLst>
              <a:ext uri="{FF2B5EF4-FFF2-40B4-BE49-F238E27FC236}">
                <a16:creationId xmlns:a16="http://schemas.microsoft.com/office/drawing/2014/main" id="{E8A253E0-CA03-B348-FC39-DE5C80059160}"/>
              </a:ext>
            </a:extLst>
          </p:cNvPr>
          <p:cNvSpPr/>
          <p:nvPr/>
        </p:nvSpPr>
        <p:spPr>
          <a:xfrm>
            <a:off x="6945856" y="739601"/>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無償資金協力＋技術協力</a:t>
            </a:r>
            <a:endParaRPr kumimoji="1" lang="ja-JP" altLang="en-US" sz="1800" kern="1200">
              <a:solidFill>
                <a:srgbClr val="004692"/>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8A11BE-7A33-476B-1BD3-67CA7C00CAE8}"/>
              </a:ext>
            </a:extLst>
          </p:cNvPr>
          <p:cNvSpPr txBox="1"/>
          <p:nvPr/>
        </p:nvSpPr>
        <p:spPr>
          <a:xfrm>
            <a:off x="6635498" y="1204500"/>
            <a:ext cx="4972170" cy="738664"/>
          </a:xfrm>
          <a:prstGeom prst="rect">
            <a:avLst/>
          </a:prstGeom>
          <a:noFill/>
        </p:spPr>
        <p:txBody>
          <a:bodyPr wrap="square">
            <a:spAutoFit/>
          </a:bodyPr>
          <a:lstStyle/>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日本モンゴル教育病院</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施設建設・機能強化</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EFDFB799-3ABB-FEDB-FCDB-1705A6869FB1}"/>
              </a:ext>
            </a:extLst>
          </p:cNvPr>
          <p:cNvSpPr/>
          <p:nvPr/>
        </p:nvSpPr>
        <p:spPr>
          <a:xfrm>
            <a:off x="12579542" y="739601"/>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技術協力</a:t>
            </a:r>
          </a:p>
        </p:txBody>
      </p:sp>
      <p:sp>
        <p:nvSpPr>
          <p:cNvPr id="10" name="テキスト ボックス 9">
            <a:extLst>
              <a:ext uri="{FF2B5EF4-FFF2-40B4-BE49-F238E27FC236}">
                <a16:creationId xmlns:a16="http://schemas.microsoft.com/office/drawing/2014/main" id="{A92EDE1F-F528-C480-F317-4420E84871A6}"/>
              </a:ext>
            </a:extLst>
          </p:cNvPr>
          <p:cNvSpPr txBox="1"/>
          <p:nvPr/>
        </p:nvSpPr>
        <p:spPr>
          <a:xfrm>
            <a:off x="12269184" y="1204500"/>
            <a:ext cx="4972170" cy="738664"/>
          </a:xfrm>
          <a:prstGeom prst="rect">
            <a:avLst/>
          </a:prstGeom>
          <a:noFill/>
        </p:spPr>
        <p:txBody>
          <a:bodyPr wrap="square">
            <a:spAutoFit/>
          </a:bodyPr>
          <a:lstStyle>
            <a:defPPr>
              <a:defRPr lang="ja-JP"/>
            </a:defPPr>
            <a:lvl1pPr algn="ctr" defTabSz="685800">
              <a:defRPr sz="1400" b="1">
                <a:solidFill>
                  <a:schemeClr val="bg2">
                    <a:lumMod val="10000"/>
                  </a:schemeClr>
                </a:solidFill>
                <a:latin typeface="游ゴシック" panose="020B0400000000000000" pitchFamily="50" charset="-128"/>
                <a:ea typeface="游ゴシック" panose="020B0400000000000000" pitchFamily="50" charset="-128"/>
              </a:defRPr>
            </a:lvl1pPr>
          </a:lstStyle>
          <a:p>
            <a:pPr defTabSz="1028700">
              <a:buClrTx/>
              <a:defRPr/>
            </a:pPr>
            <a:r>
              <a:rPr kumimoji="1" lang="ja-JP" altLang="en-US" sz="2100" kern="1200">
                <a:solidFill>
                  <a:srgbClr val="004692"/>
                </a:solidFill>
                <a:cs typeface="+mn-cs"/>
              </a:rPr>
              <a:t>学校給食</a:t>
            </a:r>
            <a:endParaRPr kumimoji="1" lang="en-US" altLang="ja-JP" sz="2100" kern="1200">
              <a:solidFill>
                <a:srgbClr val="004692"/>
              </a:solidFill>
              <a:cs typeface="+mn-cs"/>
            </a:endParaRPr>
          </a:p>
          <a:p>
            <a:pPr defTabSz="1028700">
              <a:buClrTx/>
              <a:defRPr/>
            </a:pPr>
            <a:r>
              <a:rPr kumimoji="1" lang="ja-JP" altLang="en-US" sz="2100" kern="1200">
                <a:solidFill>
                  <a:srgbClr val="004692"/>
                </a:solidFill>
                <a:cs typeface="+mn-cs"/>
              </a:rPr>
              <a:t>支援プロジェクト</a:t>
            </a:r>
            <a:endParaRPr kumimoji="1" lang="en-US" altLang="ja-JP" sz="2100" kern="1200">
              <a:solidFill>
                <a:srgbClr val="004692"/>
              </a:solidFill>
              <a:cs typeface="+mn-cs"/>
            </a:endParaRPr>
          </a:p>
        </p:txBody>
      </p:sp>
      <p:sp>
        <p:nvSpPr>
          <p:cNvPr id="12" name="正方形/長方形 11">
            <a:extLst>
              <a:ext uri="{FF2B5EF4-FFF2-40B4-BE49-F238E27FC236}">
                <a16:creationId xmlns:a16="http://schemas.microsoft.com/office/drawing/2014/main" id="{E2F82E62-8EF1-EB33-958F-9DC891DA3E0C}"/>
              </a:ext>
            </a:extLst>
          </p:cNvPr>
          <p:cNvSpPr/>
          <p:nvPr/>
        </p:nvSpPr>
        <p:spPr>
          <a:xfrm>
            <a:off x="6945856" y="5015765"/>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技術協力</a:t>
            </a:r>
          </a:p>
        </p:txBody>
      </p:sp>
      <p:sp>
        <p:nvSpPr>
          <p:cNvPr id="13" name="テキスト ボックス 12">
            <a:extLst>
              <a:ext uri="{FF2B5EF4-FFF2-40B4-BE49-F238E27FC236}">
                <a16:creationId xmlns:a16="http://schemas.microsoft.com/office/drawing/2014/main" id="{B70DDE7A-4D75-CD3C-F14D-DF0CAA46AE8B}"/>
              </a:ext>
            </a:extLst>
          </p:cNvPr>
          <p:cNvSpPr txBox="1"/>
          <p:nvPr/>
        </p:nvSpPr>
        <p:spPr>
          <a:xfrm>
            <a:off x="6635498" y="5480664"/>
            <a:ext cx="4972170" cy="738664"/>
          </a:xfrm>
          <a:prstGeom prst="rect">
            <a:avLst/>
          </a:prstGeom>
          <a:noFill/>
        </p:spPr>
        <p:txBody>
          <a:bodyPr wrap="square">
            <a:spAutoFit/>
          </a:bodyPr>
          <a:lstStyle/>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障害児のための教育改善</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a:p>
            <a:pPr algn="ctr" defTabSz="1028700">
              <a:buClrTx/>
              <a:defRPr/>
            </a:pP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プロジェクト</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2B80AED-051E-B57C-7D44-0CAAC094D9B8}"/>
              </a:ext>
            </a:extLst>
          </p:cNvPr>
          <p:cNvSpPr/>
          <p:nvPr/>
        </p:nvSpPr>
        <p:spPr>
          <a:xfrm>
            <a:off x="12579542" y="5015765"/>
            <a:ext cx="4351454" cy="464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buClrTx/>
              <a:defRPr/>
            </a:pPr>
            <a:r>
              <a:rPr kumimoji="1" lang="ja-JP" altLang="en-US" sz="1800" b="1" kern="1200">
                <a:solidFill>
                  <a:srgbClr val="004692"/>
                </a:solidFill>
                <a:latin typeface="游ゴシック" panose="020B0400000000000000" pitchFamily="50" charset="-128"/>
                <a:ea typeface="游ゴシック" panose="020B0400000000000000" pitchFamily="50" charset="-128"/>
              </a:rPr>
              <a:t>無償資金協力</a:t>
            </a:r>
            <a:endParaRPr kumimoji="1" lang="en-US" altLang="ja-JP" sz="1800" b="1" kern="1200">
              <a:solidFill>
                <a:srgbClr val="004692"/>
              </a:solidFill>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E5D8019B-53D0-C2A0-FABA-F0719EB1B9FA}"/>
              </a:ext>
            </a:extLst>
          </p:cNvPr>
          <p:cNvSpPr txBox="1"/>
          <p:nvPr/>
        </p:nvSpPr>
        <p:spPr>
          <a:xfrm>
            <a:off x="12269184" y="5480664"/>
            <a:ext cx="4972170" cy="415498"/>
          </a:xfrm>
          <a:prstGeom prst="rect">
            <a:avLst/>
          </a:prstGeom>
          <a:noFill/>
        </p:spPr>
        <p:txBody>
          <a:bodyPr wrap="square">
            <a:spAutoFit/>
          </a:bodyPr>
          <a:lstStyle/>
          <a:p>
            <a:pPr algn="ctr" defTabSz="1371600" fontAlgn="base">
              <a:buClrTx/>
              <a:defRPr/>
            </a:pPr>
            <a:r>
              <a:rPr kumimoji="1" lang="en-US" altLang="ja-JP" sz="2100" b="1" kern="1200">
                <a:solidFill>
                  <a:srgbClr val="004692"/>
                </a:solidFill>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2100" b="1" kern="1200">
                <a:solidFill>
                  <a:srgbClr val="004692"/>
                </a:solidFill>
                <a:latin typeface="游ゴシック" panose="020B0400000000000000" pitchFamily="50" charset="-128"/>
                <a:ea typeface="游ゴシック" panose="020B0400000000000000" pitchFamily="50" charset="-128"/>
                <a:cs typeface="+mn-cs"/>
              </a:rPr>
              <a:t>初等・中等教育施設整備計画</a:t>
            </a:r>
            <a:endParaRPr kumimoji="1" lang="en-US" altLang="ja-JP" sz="2100" b="1" kern="1200">
              <a:solidFill>
                <a:srgbClr val="004692"/>
              </a:solidFill>
              <a:latin typeface="游ゴシック" panose="020B0400000000000000" pitchFamily="50" charset="-128"/>
              <a:ea typeface="游ゴシック" panose="020B0400000000000000" pitchFamily="50" charset="-128"/>
              <a:cs typeface="+mn-cs"/>
            </a:endParaRPr>
          </a:p>
        </p:txBody>
      </p:sp>
      <p:pic>
        <p:nvPicPr>
          <p:cNvPr id="18" name="Picture 4">
            <a:extLst>
              <a:ext uri="{FF2B5EF4-FFF2-40B4-BE49-F238E27FC236}">
                <a16:creationId xmlns:a16="http://schemas.microsoft.com/office/drawing/2014/main" id="{191C28AE-6487-E60E-E563-B36D8D3E97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709"/>
          <a:stretch/>
        </p:blipFill>
        <p:spPr>
          <a:xfrm>
            <a:off x="12651911" y="6404219"/>
            <a:ext cx="4351455" cy="2567780"/>
          </a:xfrm>
          <a:prstGeom prst="rect">
            <a:avLst/>
          </a:prstGeom>
        </p:spPr>
      </p:pic>
      <p:pic>
        <p:nvPicPr>
          <p:cNvPr id="20" name="図 19">
            <a:extLst>
              <a:ext uri="{FF2B5EF4-FFF2-40B4-BE49-F238E27FC236}">
                <a16:creationId xmlns:a16="http://schemas.microsoft.com/office/drawing/2014/main" id="{390F15AF-A107-2511-522B-E32326BFF5C4}"/>
              </a:ext>
            </a:extLst>
          </p:cNvPr>
          <p:cNvPicPr>
            <a:picLocks noChangeAspect="1"/>
          </p:cNvPicPr>
          <p:nvPr/>
        </p:nvPicPr>
        <p:blipFill>
          <a:blip r:embed="rId4"/>
          <a:stretch>
            <a:fillRect/>
          </a:stretch>
        </p:blipFill>
        <p:spPr>
          <a:xfrm>
            <a:off x="6998271" y="2060276"/>
            <a:ext cx="4351455" cy="2723040"/>
          </a:xfrm>
          <a:prstGeom prst="rect">
            <a:avLst/>
          </a:prstGeom>
        </p:spPr>
      </p:pic>
      <p:pic>
        <p:nvPicPr>
          <p:cNvPr id="21" name="図 20">
            <a:extLst>
              <a:ext uri="{FF2B5EF4-FFF2-40B4-BE49-F238E27FC236}">
                <a16:creationId xmlns:a16="http://schemas.microsoft.com/office/drawing/2014/main" id="{2B95D7BF-D8C2-52D9-B7FF-C453D07D11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24344" y="6404219"/>
            <a:ext cx="4125383" cy="2569722"/>
          </a:xfrm>
          <a:prstGeom prst="rect">
            <a:avLst/>
          </a:prstGeom>
        </p:spPr>
      </p:pic>
      <p:pic>
        <p:nvPicPr>
          <p:cNvPr id="25" name="図 24">
            <a:extLst>
              <a:ext uri="{FF2B5EF4-FFF2-40B4-BE49-F238E27FC236}">
                <a16:creationId xmlns:a16="http://schemas.microsoft.com/office/drawing/2014/main" id="{FC9B258E-32E3-FC42-83C7-D4C6B6C603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546"/>
          <a:stretch/>
        </p:blipFill>
        <p:spPr>
          <a:xfrm>
            <a:off x="12651911" y="2067066"/>
            <a:ext cx="4206713" cy="2716251"/>
          </a:xfrm>
          <a:prstGeom prst="rect">
            <a:avLst/>
          </a:prstGeom>
        </p:spPr>
      </p:pic>
    </p:spTree>
    <p:extLst>
      <p:ext uri="{BB962C8B-B14F-4D97-AF65-F5344CB8AC3E}">
        <p14:creationId xmlns:p14="http://schemas.microsoft.com/office/powerpoint/2010/main" val="137233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32" descr="preencoded.png"/>
          <p:cNvPicPr preferRelativeResize="0"/>
          <p:nvPr/>
        </p:nvPicPr>
        <p:blipFill rotWithShape="1">
          <a:blip r:embed="rId3">
            <a:alphaModFix/>
          </a:blip>
          <a:srcRect/>
          <a:stretch/>
        </p:blipFill>
        <p:spPr>
          <a:xfrm>
            <a:off x="571500" y="2066925"/>
            <a:ext cx="8486775" cy="7648575"/>
          </a:xfrm>
          <a:prstGeom prst="rect">
            <a:avLst/>
          </a:prstGeom>
          <a:noFill/>
          <a:ln>
            <a:noFill/>
          </a:ln>
        </p:spPr>
      </p:pic>
      <p:pic>
        <p:nvPicPr>
          <p:cNvPr id="407" name="Google Shape;407;p32" descr="preencoded.png"/>
          <p:cNvPicPr preferRelativeResize="0"/>
          <p:nvPr/>
        </p:nvPicPr>
        <p:blipFill rotWithShape="1">
          <a:blip r:embed="rId3">
            <a:alphaModFix/>
          </a:blip>
          <a:srcRect/>
          <a:stretch/>
        </p:blipFill>
        <p:spPr>
          <a:xfrm>
            <a:off x="9229725" y="2066925"/>
            <a:ext cx="8486775" cy="7648575"/>
          </a:xfrm>
          <a:prstGeom prst="rect">
            <a:avLst/>
          </a:prstGeom>
          <a:noFill/>
          <a:ln>
            <a:noFill/>
          </a:ln>
        </p:spPr>
      </p:pic>
      <p:pic>
        <p:nvPicPr>
          <p:cNvPr id="408" name="Google Shape;408;p32" descr="preencoded.png"/>
          <p:cNvPicPr preferRelativeResize="0"/>
          <p:nvPr/>
        </p:nvPicPr>
        <p:blipFill rotWithShape="1">
          <a:blip r:embed="rId4">
            <a:alphaModFix/>
          </a:blip>
          <a:srcRect/>
          <a:stretch/>
        </p:blipFill>
        <p:spPr>
          <a:xfrm>
            <a:off x="6800850" y="1885950"/>
            <a:ext cx="1971675" cy="1247775"/>
          </a:xfrm>
          <a:prstGeom prst="rect">
            <a:avLst/>
          </a:prstGeom>
          <a:noFill/>
          <a:ln>
            <a:noFill/>
          </a:ln>
        </p:spPr>
      </p:pic>
      <p:pic>
        <p:nvPicPr>
          <p:cNvPr id="409" name="Google Shape;409;p32" descr="preencoded.png"/>
          <p:cNvPicPr preferRelativeResize="0"/>
          <p:nvPr/>
        </p:nvPicPr>
        <p:blipFill rotWithShape="1">
          <a:blip r:embed="rId5">
            <a:alphaModFix/>
          </a:blip>
          <a:srcRect/>
          <a:stretch/>
        </p:blipFill>
        <p:spPr>
          <a:xfrm>
            <a:off x="9515475" y="1885950"/>
            <a:ext cx="1971675" cy="1247775"/>
          </a:xfrm>
          <a:prstGeom prst="rect">
            <a:avLst/>
          </a:prstGeom>
          <a:noFill/>
          <a:ln>
            <a:noFill/>
          </a:ln>
        </p:spPr>
      </p:pic>
      <p:pic>
        <p:nvPicPr>
          <p:cNvPr id="410" name="Google Shape;410;p32" descr="preencoded.png"/>
          <p:cNvPicPr preferRelativeResize="0"/>
          <p:nvPr/>
        </p:nvPicPr>
        <p:blipFill rotWithShape="1">
          <a:blip r:embed="rId6">
            <a:alphaModFix/>
          </a:blip>
          <a:srcRect/>
          <a:stretch/>
        </p:blipFill>
        <p:spPr>
          <a:xfrm>
            <a:off x="6372281" y="6056037"/>
            <a:ext cx="5615806" cy="1409487"/>
          </a:xfrm>
          <a:prstGeom prst="rect">
            <a:avLst/>
          </a:prstGeom>
          <a:noFill/>
          <a:ln>
            <a:noFill/>
          </a:ln>
        </p:spPr>
      </p:pic>
      <p:pic>
        <p:nvPicPr>
          <p:cNvPr id="411" name="Google Shape;411;p32" descr="preencoded.png"/>
          <p:cNvPicPr preferRelativeResize="0"/>
          <p:nvPr/>
        </p:nvPicPr>
        <p:blipFill rotWithShape="1">
          <a:blip r:embed="rId7">
            <a:alphaModFix/>
          </a:blip>
          <a:srcRect/>
          <a:stretch/>
        </p:blipFill>
        <p:spPr>
          <a:xfrm>
            <a:off x="523875" y="7734300"/>
            <a:ext cx="7400925" cy="2076450"/>
          </a:xfrm>
          <a:prstGeom prst="rect">
            <a:avLst/>
          </a:prstGeom>
          <a:noFill/>
          <a:ln>
            <a:noFill/>
          </a:ln>
        </p:spPr>
      </p:pic>
      <p:pic>
        <p:nvPicPr>
          <p:cNvPr id="412" name="Google Shape;412;p32" descr="preencoded.png"/>
          <p:cNvPicPr preferRelativeResize="0"/>
          <p:nvPr/>
        </p:nvPicPr>
        <p:blipFill rotWithShape="1">
          <a:blip r:embed="rId8">
            <a:alphaModFix/>
          </a:blip>
          <a:srcRect/>
          <a:stretch/>
        </p:blipFill>
        <p:spPr>
          <a:xfrm>
            <a:off x="523875" y="4983480"/>
            <a:ext cx="4337633" cy="2798445"/>
          </a:xfrm>
          <a:prstGeom prst="rect">
            <a:avLst/>
          </a:prstGeom>
          <a:noFill/>
          <a:ln>
            <a:noFill/>
          </a:ln>
        </p:spPr>
      </p:pic>
      <p:pic>
        <p:nvPicPr>
          <p:cNvPr id="413" name="Google Shape;413;p32" descr="preencoded.png"/>
          <p:cNvPicPr preferRelativeResize="0"/>
          <p:nvPr/>
        </p:nvPicPr>
        <p:blipFill rotWithShape="1">
          <a:blip r:embed="rId9">
            <a:alphaModFix/>
          </a:blip>
          <a:srcRect/>
          <a:stretch/>
        </p:blipFill>
        <p:spPr>
          <a:xfrm>
            <a:off x="13963650" y="2238375"/>
            <a:ext cx="3886200" cy="3606275"/>
          </a:xfrm>
          <a:prstGeom prst="rect">
            <a:avLst/>
          </a:prstGeom>
          <a:noFill/>
          <a:ln>
            <a:noFill/>
          </a:ln>
        </p:spPr>
      </p:pic>
      <p:pic>
        <p:nvPicPr>
          <p:cNvPr id="414" name="Google Shape;414;p32" descr="preencoded.png"/>
          <p:cNvPicPr preferRelativeResize="0"/>
          <p:nvPr/>
        </p:nvPicPr>
        <p:blipFill rotWithShape="1">
          <a:blip r:embed="rId10">
            <a:alphaModFix/>
          </a:blip>
          <a:srcRect/>
          <a:stretch/>
        </p:blipFill>
        <p:spPr>
          <a:xfrm>
            <a:off x="523875" y="2602230"/>
            <a:ext cx="4810125" cy="2322195"/>
          </a:xfrm>
          <a:prstGeom prst="rect">
            <a:avLst/>
          </a:prstGeom>
          <a:noFill/>
          <a:ln>
            <a:noFill/>
          </a:ln>
        </p:spPr>
      </p:pic>
      <p:pic>
        <p:nvPicPr>
          <p:cNvPr id="415" name="Google Shape;415;p32" descr="preencoded.png"/>
          <p:cNvPicPr preferRelativeResize="0"/>
          <p:nvPr/>
        </p:nvPicPr>
        <p:blipFill rotWithShape="1">
          <a:blip r:embed="rId11">
            <a:alphaModFix/>
          </a:blip>
          <a:srcRect/>
          <a:stretch/>
        </p:blipFill>
        <p:spPr>
          <a:xfrm>
            <a:off x="8610600" y="4819650"/>
            <a:ext cx="1066800" cy="1285875"/>
          </a:xfrm>
          <a:prstGeom prst="rect">
            <a:avLst/>
          </a:prstGeom>
          <a:noFill/>
          <a:ln>
            <a:noFill/>
          </a:ln>
        </p:spPr>
      </p:pic>
      <p:pic>
        <p:nvPicPr>
          <p:cNvPr id="416" name="Google Shape;416;p32" descr="preencoded.png"/>
          <p:cNvPicPr preferRelativeResize="0"/>
          <p:nvPr/>
        </p:nvPicPr>
        <p:blipFill rotWithShape="1">
          <a:blip r:embed="rId12">
            <a:alphaModFix/>
          </a:blip>
          <a:srcRect/>
          <a:stretch/>
        </p:blipFill>
        <p:spPr>
          <a:xfrm>
            <a:off x="6781800" y="3583305"/>
            <a:ext cx="4810125" cy="1541145"/>
          </a:xfrm>
          <a:prstGeom prst="rect">
            <a:avLst/>
          </a:prstGeom>
          <a:noFill/>
          <a:ln>
            <a:noFill/>
          </a:ln>
        </p:spPr>
      </p:pic>
      <p:pic>
        <p:nvPicPr>
          <p:cNvPr id="417" name="Google Shape;417;p32" descr="preencoded.png"/>
          <p:cNvPicPr preferRelativeResize="0"/>
          <p:nvPr/>
        </p:nvPicPr>
        <p:blipFill rotWithShape="1">
          <a:blip r:embed="rId13">
            <a:alphaModFix/>
          </a:blip>
          <a:srcRect/>
          <a:stretch/>
        </p:blipFill>
        <p:spPr>
          <a:xfrm>
            <a:off x="4667250" y="6400800"/>
            <a:ext cx="1743075" cy="571500"/>
          </a:xfrm>
          <a:prstGeom prst="rect">
            <a:avLst/>
          </a:prstGeom>
          <a:noFill/>
          <a:ln>
            <a:noFill/>
          </a:ln>
        </p:spPr>
      </p:pic>
      <p:pic>
        <p:nvPicPr>
          <p:cNvPr id="418" name="Google Shape;418;p32" descr="preencoded.png"/>
          <p:cNvPicPr preferRelativeResize="0"/>
          <p:nvPr/>
        </p:nvPicPr>
        <p:blipFill rotWithShape="1">
          <a:blip r:embed="rId14">
            <a:alphaModFix/>
          </a:blip>
          <a:srcRect/>
          <a:stretch/>
        </p:blipFill>
        <p:spPr>
          <a:xfrm>
            <a:off x="4949261" y="4139616"/>
            <a:ext cx="2091436" cy="2091436"/>
          </a:xfrm>
          <a:prstGeom prst="rect">
            <a:avLst/>
          </a:prstGeom>
          <a:noFill/>
          <a:ln>
            <a:noFill/>
          </a:ln>
        </p:spPr>
      </p:pic>
      <p:pic>
        <p:nvPicPr>
          <p:cNvPr id="419" name="Google Shape;419;p32" descr="preencoded.png"/>
          <p:cNvPicPr preferRelativeResize="0"/>
          <p:nvPr/>
        </p:nvPicPr>
        <p:blipFill rotWithShape="1">
          <a:blip r:embed="rId15">
            <a:alphaModFix/>
          </a:blip>
          <a:srcRect/>
          <a:stretch/>
        </p:blipFill>
        <p:spPr>
          <a:xfrm>
            <a:off x="11563350" y="4476750"/>
            <a:ext cx="2531348" cy="1791431"/>
          </a:xfrm>
          <a:prstGeom prst="rect">
            <a:avLst/>
          </a:prstGeom>
          <a:noFill/>
          <a:ln>
            <a:noFill/>
          </a:ln>
        </p:spPr>
      </p:pic>
      <p:pic>
        <p:nvPicPr>
          <p:cNvPr id="420" name="Google Shape;420;p32" descr="preencoded.png"/>
          <p:cNvPicPr preferRelativeResize="0"/>
          <p:nvPr/>
        </p:nvPicPr>
        <p:blipFill rotWithShape="1">
          <a:blip r:embed="rId16">
            <a:alphaModFix/>
          </a:blip>
          <a:srcRect/>
          <a:stretch/>
        </p:blipFill>
        <p:spPr>
          <a:xfrm>
            <a:off x="7743825" y="8391525"/>
            <a:ext cx="4105275" cy="571500"/>
          </a:xfrm>
          <a:prstGeom prst="rect">
            <a:avLst/>
          </a:prstGeom>
          <a:noFill/>
          <a:ln>
            <a:noFill/>
          </a:ln>
        </p:spPr>
      </p:pic>
      <p:pic>
        <p:nvPicPr>
          <p:cNvPr id="421" name="Google Shape;421;p32" descr="preencoded.png"/>
          <p:cNvPicPr preferRelativeResize="0"/>
          <p:nvPr/>
        </p:nvPicPr>
        <p:blipFill rotWithShape="1">
          <a:blip r:embed="rId17">
            <a:alphaModFix/>
          </a:blip>
          <a:srcRect/>
          <a:stretch/>
        </p:blipFill>
        <p:spPr>
          <a:xfrm>
            <a:off x="11849100" y="6400800"/>
            <a:ext cx="5667375" cy="571500"/>
          </a:xfrm>
          <a:prstGeom prst="rect">
            <a:avLst/>
          </a:prstGeom>
          <a:noFill/>
          <a:ln>
            <a:noFill/>
          </a:ln>
        </p:spPr>
      </p:pic>
      <p:pic>
        <p:nvPicPr>
          <p:cNvPr id="422" name="Google Shape;422;p32" descr="preencoded.png"/>
          <p:cNvPicPr preferRelativeResize="0"/>
          <p:nvPr/>
        </p:nvPicPr>
        <p:blipFill rotWithShape="1">
          <a:blip r:embed="rId18">
            <a:alphaModFix/>
          </a:blip>
          <a:srcRect/>
          <a:stretch/>
        </p:blipFill>
        <p:spPr>
          <a:xfrm>
            <a:off x="12011025" y="7162800"/>
            <a:ext cx="5505450" cy="2266950"/>
          </a:xfrm>
          <a:prstGeom prst="rect">
            <a:avLst/>
          </a:prstGeom>
          <a:noFill/>
          <a:ln>
            <a:noFill/>
          </a:ln>
        </p:spPr>
      </p:pic>
      <p:sp>
        <p:nvSpPr>
          <p:cNvPr id="423" name="Google Shape;423;p32"/>
          <p:cNvSpPr/>
          <p:nvPr/>
        </p:nvSpPr>
        <p:spPr>
          <a:xfrm>
            <a:off x="4143375" y="1143000"/>
            <a:ext cx="10106025"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4692"/>
              </a:buClr>
              <a:buSzPts val="3750"/>
              <a:buFont typeface="Noto Sans JP"/>
              <a:buNone/>
            </a:pPr>
            <a:r>
              <a:rPr lang="en-US" sz="3750" b="0" i="0" u="none" strike="noStrike" cap="none">
                <a:solidFill>
                  <a:srgbClr val="004692"/>
                </a:solidFill>
                <a:latin typeface="Noto Sans JP"/>
                <a:ea typeface="Noto Sans JP"/>
                <a:cs typeface="Noto Sans JP"/>
                <a:sym typeface="Noto Sans JP"/>
              </a:rPr>
              <a:t>日本とモンゴルの民間企業のビジネス連携促進</a:t>
            </a:r>
            <a:endParaRPr sz="3750" b="0" i="0" u="none" strike="noStrike" cap="none">
              <a:solidFill>
                <a:schemeClr val="dk1"/>
              </a:solidFill>
              <a:latin typeface="Calibri"/>
              <a:ea typeface="Calibri"/>
              <a:cs typeface="Calibri"/>
              <a:sym typeface="Calibri"/>
            </a:endParaRPr>
          </a:p>
        </p:txBody>
      </p:sp>
      <p:sp>
        <p:nvSpPr>
          <p:cNvPr id="424" name="Google Shape;424;p32"/>
          <p:cNvSpPr/>
          <p:nvPr/>
        </p:nvSpPr>
        <p:spPr>
          <a:xfrm>
            <a:off x="6886575" y="6626500"/>
            <a:ext cx="1066800" cy="123825"/>
          </a:xfrm>
          <a:prstGeom prst="rect">
            <a:avLst/>
          </a:prstGeom>
          <a:noFill/>
          <a:ln>
            <a:noFill/>
          </a:ln>
        </p:spPr>
        <p:txBody>
          <a:bodyPr spcFirstLastPara="1" wrap="square" lIns="0" tIns="0" rIns="0" bIns="0" anchor="t" anchorCtr="0">
            <a:noAutofit/>
          </a:bodyPr>
          <a:lstStyle/>
          <a:p>
            <a:pPr marL="0" marR="0" lvl="0" indent="0" algn="ctr" rtl="0">
              <a:lnSpc>
                <a:spcPct val="199926"/>
              </a:lnSpc>
              <a:spcBef>
                <a:spcPts val="0"/>
              </a:spcBef>
              <a:spcAft>
                <a:spcPts val="0"/>
              </a:spcAft>
              <a:buClr>
                <a:srgbClr val="FFFFFF"/>
              </a:buClr>
              <a:buSzPts val="1368"/>
              <a:buFont typeface="Noto Sans JP"/>
              <a:buNone/>
            </a:pPr>
            <a:r>
              <a:rPr lang="en-US" sz="1368" b="0" i="0" u="none" strike="noStrike" cap="none">
                <a:solidFill>
                  <a:srgbClr val="FFFFFF"/>
                </a:solidFill>
                <a:latin typeface="Noto Sans JP"/>
                <a:ea typeface="Noto Sans JP"/>
                <a:cs typeface="Noto Sans JP"/>
                <a:sym typeface="Noto Sans JP"/>
              </a:rPr>
              <a:t>モンゴル企業</a:t>
            </a:r>
            <a:endParaRPr sz="1368" b="0" i="0" u="none" strike="noStrike" cap="none">
              <a:solidFill>
                <a:schemeClr val="dk1"/>
              </a:solidFill>
              <a:latin typeface="Calibri"/>
              <a:ea typeface="Calibri"/>
              <a:cs typeface="Calibri"/>
              <a:sym typeface="Calibri"/>
            </a:endParaRPr>
          </a:p>
        </p:txBody>
      </p:sp>
      <p:sp>
        <p:nvSpPr>
          <p:cNvPr id="425" name="Google Shape;425;p32"/>
          <p:cNvSpPr/>
          <p:nvPr/>
        </p:nvSpPr>
        <p:spPr>
          <a:xfrm>
            <a:off x="8472400" y="6276963"/>
            <a:ext cx="1314600" cy="685800"/>
          </a:xfrm>
          <a:prstGeom prst="rect">
            <a:avLst/>
          </a:prstGeom>
          <a:noFill/>
          <a:ln>
            <a:noFill/>
          </a:ln>
        </p:spPr>
        <p:txBody>
          <a:bodyPr spcFirstLastPara="1" wrap="square" lIns="0" tIns="0" rIns="0" bIns="0" anchor="t" anchorCtr="0">
            <a:noAutofit/>
          </a:bodyPr>
          <a:lstStyle/>
          <a:p>
            <a:pPr marL="0" marR="0" lvl="0" indent="0" algn="ctr" rtl="0">
              <a:lnSpc>
                <a:spcPct val="123355"/>
              </a:lnSpc>
              <a:spcBef>
                <a:spcPts val="0"/>
              </a:spcBef>
              <a:spcAft>
                <a:spcPts val="0"/>
              </a:spcAft>
              <a:buClr>
                <a:srgbClr val="004692"/>
              </a:buClr>
              <a:buSzPts val="912"/>
              <a:buFont typeface="Noto Sans JP"/>
              <a:buNone/>
            </a:pPr>
            <a:r>
              <a:rPr lang="en-US" sz="912" b="1" i="0" u="none" strike="noStrike" cap="none">
                <a:solidFill>
                  <a:srgbClr val="004692"/>
                </a:solidFill>
                <a:latin typeface="Noto Sans JP"/>
                <a:ea typeface="Noto Sans JP"/>
                <a:cs typeface="Noto Sans JP"/>
                <a:sym typeface="Noto Sans JP"/>
              </a:rPr>
              <a:t>日・モ間の</a:t>
            </a:r>
            <a:br>
              <a:rPr lang="en-US" sz="912" b="1" i="0" u="none" strike="noStrike" cap="none">
                <a:solidFill>
                  <a:srgbClr val="004692"/>
                </a:solidFill>
                <a:latin typeface="Noto Sans JP"/>
                <a:ea typeface="Noto Sans JP"/>
                <a:cs typeface="Noto Sans JP"/>
                <a:sym typeface="Noto Sans JP"/>
              </a:rPr>
            </a:br>
            <a:r>
              <a:rPr lang="en-US" sz="912" b="1" i="0" u="none" strike="noStrike" cap="none">
                <a:solidFill>
                  <a:srgbClr val="004692"/>
                </a:solidFill>
                <a:latin typeface="Noto Sans JP"/>
                <a:ea typeface="Noto Sans JP"/>
                <a:cs typeface="Noto Sans JP"/>
                <a:sym typeface="Noto Sans JP"/>
              </a:rPr>
              <a:t>ビジネス連携、</a:t>
            </a:r>
            <a:endParaRPr sz="912" b="1" i="0" u="none" strike="noStrike" cap="none">
              <a:solidFill>
                <a:srgbClr val="004692"/>
              </a:solidFill>
              <a:latin typeface="Noto Sans JP"/>
              <a:ea typeface="Noto Sans JP"/>
              <a:cs typeface="Noto Sans JP"/>
              <a:sym typeface="Noto Sans JP"/>
            </a:endParaRPr>
          </a:p>
          <a:p>
            <a:pPr marL="0" marR="0" lvl="0" indent="0" algn="ctr" rtl="0">
              <a:lnSpc>
                <a:spcPct val="123355"/>
              </a:lnSpc>
              <a:spcBef>
                <a:spcPts val="0"/>
              </a:spcBef>
              <a:spcAft>
                <a:spcPts val="0"/>
              </a:spcAft>
              <a:buClr>
                <a:srgbClr val="004692"/>
              </a:buClr>
              <a:buSzPts val="912"/>
              <a:buFont typeface="Noto Sans JP"/>
              <a:buNone/>
            </a:pPr>
            <a:br>
              <a:rPr lang="en-US" sz="912" b="1" i="0" u="none" strike="noStrike" cap="none">
                <a:solidFill>
                  <a:srgbClr val="004692"/>
                </a:solidFill>
                <a:latin typeface="Noto Sans JP"/>
                <a:ea typeface="Noto Sans JP"/>
                <a:cs typeface="Noto Sans JP"/>
                <a:sym typeface="Noto Sans JP"/>
              </a:rPr>
            </a:br>
            <a:r>
              <a:rPr lang="en-US" sz="912" b="1" i="0" u="none" strike="noStrike" cap="none">
                <a:solidFill>
                  <a:srgbClr val="004692"/>
                </a:solidFill>
                <a:latin typeface="Noto Sans JP"/>
                <a:ea typeface="Noto Sans JP"/>
                <a:cs typeface="Noto Sans JP"/>
                <a:sym typeface="Noto Sans JP"/>
              </a:rPr>
              <a:t>投資、進出、人材交流を</a:t>
            </a:r>
            <a:br>
              <a:rPr lang="en-US" sz="912" b="1" i="0" u="none" strike="noStrike" cap="none">
                <a:solidFill>
                  <a:srgbClr val="004692"/>
                </a:solidFill>
                <a:latin typeface="Noto Sans JP"/>
                <a:ea typeface="Noto Sans JP"/>
                <a:cs typeface="Noto Sans JP"/>
                <a:sym typeface="Noto Sans JP"/>
              </a:rPr>
            </a:br>
            <a:r>
              <a:rPr lang="en-US" sz="912" b="1" i="0" u="none" strike="noStrike" cap="none">
                <a:solidFill>
                  <a:srgbClr val="004692"/>
                </a:solidFill>
                <a:latin typeface="Noto Sans JP"/>
                <a:ea typeface="Noto Sans JP"/>
                <a:cs typeface="Noto Sans JP"/>
                <a:sym typeface="Noto Sans JP"/>
              </a:rPr>
              <a:t>促進していく</a:t>
            </a:r>
            <a:endParaRPr sz="912" b="0" i="0" u="none" strike="noStrike" cap="none">
              <a:solidFill>
                <a:schemeClr val="dk1"/>
              </a:solidFill>
              <a:latin typeface="Calibri"/>
              <a:ea typeface="Calibri"/>
              <a:cs typeface="Calibri"/>
              <a:sym typeface="Calibri"/>
            </a:endParaRPr>
          </a:p>
        </p:txBody>
      </p:sp>
      <p:sp>
        <p:nvSpPr>
          <p:cNvPr id="426" name="Google Shape;426;p32"/>
          <p:cNvSpPr/>
          <p:nvPr/>
        </p:nvSpPr>
        <p:spPr>
          <a:xfrm>
            <a:off x="10506075" y="6626500"/>
            <a:ext cx="723900" cy="123825"/>
          </a:xfrm>
          <a:prstGeom prst="rect">
            <a:avLst/>
          </a:prstGeom>
          <a:noFill/>
          <a:ln>
            <a:noFill/>
          </a:ln>
        </p:spPr>
        <p:txBody>
          <a:bodyPr spcFirstLastPara="1" wrap="square" lIns="0" tIns="0" rIns="0" bIns="0" anchor="t" anchorCtr="0">
            <a:noAutofit/>
          </a:bodyPr>
          <a:lstStyle/>
          <a:p>
            <a:pPr marL="0" marR="0" lvl="0" indent="0" algn="ctr" rtl="0">
              <a:lnSpc>
                <a:spcPct val="199926"/>
              </a:lnSpc>
              <a:spcBef>
                <a:spcPts val="0"/>
              </a:spcBef>
              <a:spcAft>
                <a:spcPts val="0"/>
              </a:spcAft>
              <a:buClr>
                <a:srgbClr val="FFFFFF"/>
              </a:buClr>
              <a:buSzPts val="1368"/>
              <a:buFont typeface="Noto Sans JP"/>
              <a:buNone/>
            </a:pPr>
            <a:r>
              <a:rPr lang="en-US" sz="1368" b="0" i="0" u="none" strike="noStrike" cap="none">
                <a:solidFill>
                  <a:srgbClr val="FFFFFF"/>
                </a:solidFill>
                <a:latin typeface="Noto Sans JP"/>
                <a:ea typeface="Noto Sans JP"/>
                <a:cs typeface="Noto Sans JP"/>
                <a:sym typeface="Noto Sans JP"/>
              </a:rPr>
              <a:t>本邦企業</a:t>
            </a:r>
            <a:endParaRPr sz="1368" b="0" i="0" u="none" strike="noStrike" cap="none">
              <a:solidFill>
                <a:schemeClr val="dk1"/>
              </a:solidFill>
              <a:latin typeface="Calibri"/>
              <a:ea typeface="Calibri"/>
              <a:cs typeface="Calibri"/>
              <a:sym typeface="Calibri"/>
            </a:endParaRPr>
          </a:p>
        </p:txBody>
      </p:sp>
      <p:sp>
        <p:nvSpPr>
          <p:cNvPr id="427" name="Google Shape;427;p32"/>
          <p:cNvSpPr/>
          <p:nvPr/>
        </p:nvSpPr>
        <p:spPr>
          <a:xfrm>
            <a:off x="952500" y="8115300"/>
            <a:ext cx="3543300" cy="114300"/>
          </a:xfrm>
          <a:prstGeom prst="rect">
            <a:avLst/>
          </a:prstGeom>
          <a:noFill/>
          <a:ln>
            <a:noFill/>
          </a:ln>
        </p:spPr>
        <p:txBody>
          <a:bodyPr spcFirstLastPara="1" wrap="square" lIns="0" tIns="0" rIns="0" bIns="0" anchor="ctr" anchorCtr="0">
            <a:noAutofit/>
          </a:bodyPr>
          <a:lstStyle/>
          <a:p>
            <a:pPr marL="0" marR="0" lvl="0" indent="0" algn="l" rtl="0">
              <a:lnSpc>
                <a:spcPct val="118750"/>
              </a:lnSpc>
              <a:spcBef>
                <a:spcPts val="0"/>
              </a:spcBef>
              <a:spcAft>
                <a:spcPts val="0"/>
              </a:spcAft>
              <a:buClr>
                <a:srgbClr val="808080"/>
              </a:buClr>
              <a:buSzPts val="1200"/>
              <a:buFont typeface="Noto Sans JP"/>
              <a:buNone/>
            </a:pPr>
            <a:r>
              <a:rPr lang="en-US" sz="1200" b="0" i="0" u="none" strike="noStrike" cap="none">
                <a:solidFill>
                  <a:srgbClr val="808080"/>
                </a:solidFill>
                <a:latin typeface="Noto Sans JP"/>
                <a:ea typeface="Noto Sans JP"/>
                <a:cs typeface="Noto Sans JP"/>
                <a:sym typeface="Noto Sans JP"/>
              </a:rPr>
              <a:t>（モンゴルの投資環境整備に向けた実施済の協力）</a:t>
            </a:r>
            <a:endParaRPr sz="1200" b="0" i="0" u="none" strike="noStrike" cap="none">
              <a:solidFill>
                <a:schemeClr val="dk1"/>
              </a:solidFill>
              <a:latin typeface="Calibri"/>
              <a:ea typeface="Calibri"/>
              <a:cs typeface="Calibri"/>
              <a:sym typeface="Calibri"/>
            </a:endParaRPr>
          </a:p>
        </p:txBody>
      </p:sp>
      <p:sp>
        <p:nvSpPr>
          <p:cNvPr id="428" name="Google Shape;428;p32"/>
          <p:cNvSpPr/>
          <p:nvPr/>
        </p:nvSpPr>
        <p:spPr>
          <a:xfrm>
            <a:off x="1504950" y="8482013"/>
            <a:ext cx="2571750" cy="1905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PPP分野における能力強化（技術協力）</a:t>
            </a:r>
            <a:endParaRPr sz="1050" b="0" i="0" u="none" strike="noStrike" cap="none">
              <a:solidFill>
                <a:schemeClr val="dk1"/>
              </a:solidFill>
              <a:latin typeface="Calibri"/>
              <a:ea typeface="Calibri"/>
              <a:cs typeface="Calibri"/>
              <a:sym typeface="Calibri"/>
            </a:endParaRPr>
          </a:p>
        </p:txBody>
      </p:sp>
      <p:sp>
        <p:nvSpPr>
          <p:cNvPr id="429" name="Google Shape;429;p32"/>
          <p:cNvSpPr/>
          <p:nvPr/>
        </p:nvSpPr>
        <p:spPr>
          <a:xfrm>
            <a:off x="4752975" y="8482013"/>
            <a:ext cx="2571750" cy="1905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資本市場監督機関の能力向上（技術協力）</a:t>
            </a:r>
            <a:endParaRPr sz="1050" b="0" i="0" u="none" strike="noStrike" cap="none">
              <a:solidFill>
                <a:schemeClr val="dk1"/>
              </a:solidFill>
              <a:latin typeface="Calibri"/>
              <a:ea typeface="Calibri"/>
              <a:cs typeface="Calibri"/>
              <a:sym typeface="Calibri"/>
            </a:endParaRPr>
          </a:p>
        </p:txBody>
      </p:sp>
      <p:sp>
        <p:nvSpPr>
          <p:cNvPr id="430" name="Google Shape;430;p32"/>
          <p:cNvSpPr/>
          <p:nvPr/>
        </p:nvSpPr>
        <p:spPr>
          <a:xfrm>
            <a:off x="1504950" y="8939213"/>
            <a:ext cx="2571750" cy="1905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公正競争環境改善（技術協力）</a:t>
            </a:r>
            <a:endParaRPr sz="1050" b="0" i="0" u="none" strike="noStrike" cap="none">
              <a:solidFill>
                <a:schemeClr val="dk1"/>
              </a:solidFill>
              <a:latin typeface="Calibri"/>
              <a:ea typeface="Calibri"/>
              <a:cs typeface="Calibri"/>
              <a:sym typeface="Calibri"/>
            </a:endParaRPr>
          </a:p>
        </p:txBody>
      </p:sp>
      <p:sp>
        <p:nvSpPr>
          <p:cNvPr id="431" name="Google Shape;431;p32"/>
          <p:cNvSpPr/>
          <p:nvPr/>
        </p:nvSpPr>
        <p:spPr>
          <a:xfrm>
            <a:off x="4752975" y="8939213"/>
            <a:ext cx="2571750" cy="1905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信用保証制度能力強化（国別研修）</a:t>
            </a:r>
            <a:endParaRPr sz="1050" b="0" i="0" u="none" strike="noStrike" cap="none">
              <a:solidFill>
                <a:schemeClr val="dk1"/>
              </a:solidFill>
              <a:latin typeface="Calibri"/>
              <a:ea typeface="Calibri"/>
              <a:cs typeface="Calibri"/>
              <a:sym typeface="Calibri"/>
            </a:endParaRPr>
          </a:p>
        </p:txBody>
      </p:sp>
      <p:sp>
        <p:nvSpPr>
          <p:cNvPr id="432" name="Google Shape;432;p32"/>
          <p:cNvSpPr/>
          <p:nvPr/>
        </p:nvSpPr>
        <p:spPr>
          <a:xfrm>
            <a:off x="847725" y="5610225"/>
            <a:ext cx="3604216" cy="219075"/>
          </a:xfrm>
          <a:prstGeom prst="rect">
            <a:avLst/>
          </a:prstGeom>
          <a:noFill/>
          <a:ln>
            <a:noFill/>
          </a:ln>
        </p:spPr>
        <p:txBody>
          <a:bodyPr spcFirstLastPara="1" wrap="square" lIns="0" tIns="0" rIns="0" bIns="0" anchor="t" anchorCtr="0">
            <a:noAutofit/>
          </a:bodyPr>
          <a:lstStyle/>
          <a:p>
            <a:pPr marL="0" marR="0" lvl="0" indent="0" algn="ctr" rtl="0">
              <a:lnSpc>
                <a:spcPct val="118750"/>
              </a:lnSpc>
              <a:spcBef>
                <a:spcPts val="0"/>
              </a:spcBef>
              <a:spcAft>
                <a:spcPts val="0"/>
              </a:spcAft>
              <a:buClr>
                <a:srgbClr val="FFFFFF"/>
              </a:buClr>
              <a:buSzPts val="1200"/>
              <a:buFont typeface="Noto Sans JP"/>
              <a:buNone/>
            </a:pPr>
            <a:r>
              <a:rPr lang="en-US" sz="1200" b="1" i="0" u="none" strike="noStrike" cap="none">
                <a:solidFill>
                  <a:srgbClr val="FFFFFF"/>
                </a:solidFill>
                <a:latin typeface="Noto Sans JP"/>
                <a:ea typeface="Noto Sans JP"/>
                <a:cs typeface="Noto Sans JP"/>
                <a:sym typeface="Noto Sans JP"/>
              </a:rPr>
              <a:t>中小企業育成・環境保全ツーステップローン (有償)</a:t>
            </a:r>
            <a:endParaRPr sz="1200" b="0" i="0" u="none" strike="noStrike" cap="none">
              <a:solidFill>
                <a:schemeClr val="dk1"/>
              </a:solidFill>
              <a:latin typeface="Calibri"/>
              <a:ea typeface="Calibri"/>
              <a:cs typeface="Calibri"/>
              <a:sym typeface="Calibri"/>
            </a:endParaRPr>
          </a:p>
        </p:txBody>
      </p:sp>
      <p:sp>
        <p:nvSpPr>
          <p:cNvPr id="433" name="Google Shape;433;p32"/>
          <p:cNvSpPr/>
          <p:nvPr/>
        </p:nvSpPr>
        <p:spPr>
          <a:xfrm>
            <a:off x="2680283" y="6210300"/>
            <a:ext cx="1676400" cy="9525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融資先企業</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900社以上</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新規雇用</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10,000名以上</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農牧、食品加工、建材、</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繊維・アパレル、観光等</a:t>
            </a:r>
            <a:endParaRPr sz="1050" b="0" i="0" u="none" strike="noStrike" cap="none">
              <a:solidFill>
                <a:schemeClr val="dk1"/>
              </a:solidFill>
              <a:latin typeface="Calibri"/>
              <a:ea typeface="Calibri"/>
              <a:cs typeface="Calibri"/>
              <a:sym typeface="Calibri"/>
            </a:endParaRPr>
          </a:p>
        </p:txBody>
      </p:sp>
      <p:sp>
        <p:nvSpPr>
          <p:cNvPr id="434" name="Google Shape;434;p32"/>
          <p:cNvSpPr/>
          <p:nvPr/>
        </p:nvSpPr>
        <p:spPr>
          <a:xfrm>
            <a:off x="14392275" y="4714875"/>
            <a:ext cx="2095500" cy="5715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ビジネスコース参加者</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19,000名以上</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受講企業</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500社以上</a:t>
            </a:r>
            <a:endParaRPr sz="1050" b="0" i="0" u="none" strike="noStrike" cap="none">
              <a:solidFill>
                <a:schemeClr val="dk1"/>
              </a:solidFill>
              <a:latin typeface="Calibri"/>
              <a:ea typeface="Calibri"/>
              <a:cs typeface="Calibri"/>
              <a:sym typeface="Calibri"/>
            </a:endParaRPr>
          </a:p>
        </p:txBody>
      </p:sp>
      <p:sp>
        <p:nvSpPr>
          <p:cNvPr id="435" name="Google Shape;435;p32"/>
          <p:cNvSpPr/>
          <p:nvPr/>
        </p:nvSpPr>
        <p:spPr>
          <a:xfrm>
            <a:off x="847725" y="3228975"/>
            <a:ext cx="4076700" cy="219075"/>
          </a:xfrm>
          <a:prstGeom prst="rect">
            <a:avLst/>
          </a:prstGeom>
          <a:noFill/>
          <a:ln>
            <a:noFill/>
          </a:ln>
        </p:spPr>
        <p:txBody>
          <a:bodyPr spcFirstLastPara="1" wrap="square" lIns="0" tIns="0" rIns="0" bIns="0" anchor="t" anchorCtr="0">
            <a:noAutofit/>
          </a:bodyPr>
          <a:lstStyle/>
          <a:p>
            <a:pPr marL="0" marR="0" lvl="0" indent="0" algn="ctr" rtl="0">
              <a:lnSpc>
                <a:spcPct val="118750"/>
              </a:lnSpc>
              <a:spcBef>
                <a:spcPts val="0"/>
              </a:spcBef>
              <a:spcAft>
                <a:spcPts val="0"/>
              </a:spcAft>
              <a:buClr>
                <a:srgbClr val="FFFFFF"/>
              </a:buClr>
              <a:buSzPts val="1200"/>
              <a:buFont typeface="Noto Sans JP"/>
              <a:buNone/>
            </a:pPr>
            <a:r>
              <a:rPr lang="en-US" sz="1200" b="1" i="0" u="none" strike="noStrike" cap="none">
                <a:solidFill>
                  <a:srgbClr val="FFFFFF"/>
                </a:solidFill>
                <a:latin typeface="Noto Sans JP"/>
                <a:ea typeface="Noto Sans JP"/>
                <a:cs typeface="Noto Sans JP"/>
                <a:sym typeface="Noto Sans JP"/>
              </a:rPr>
              <a:t>工学系高等教育支援事業 (有償)</a:t>
            </a:r>
            <a:endParaRPr sz="1200" b="0" i="0" u="none" strike="noStrike" cap="none">
              <a:solidFill>
                <a:schemeClr val="dk1"/>
              </a:solidFill>
              <a:latin typeface="Calibri"/>
              <a:ea typeface="Calibri"/>
              <a:cs typeface="Calibri"/>
              <a:sym typeface="Calibri"/>
            </a:endParaRPr>
          </a:p>
        </p:txBody>
      </p:sp>
      <p:sp>
        <p:nvSpPr>
          <p:cNvPr id="436" name="Google Shape;436;p32"/>
          <p:cNvSpPr/>
          <p:nvPr/>
        </p:nvSpPr>
        <p:spPr>
          <a:xfrm>
            <a:off x="952500" y="3686175"/>
            <a:ext cx="2600325" cy="7620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0" i="0" u="none" strike="noStrike" cap="none">
                <a:solidFill>
                  <a:srgbClr val="004692"/>
                </a:solidFill>
                <a:latin typeface="Noto Sans JP"/>
                <a:ea typeface="Noto Sans JP"/>
                <a:cs typeface="Noto Sans JP"/>
                <a:sym typeface="Noto Sans JP"/>
              </a:rPr>
              <a:t>機械工学、土木・建築、電気・電子等</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学部生（学士）留学320名</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修士・博士・ノンディグリー 留学480名</a:t>
            </a:r>
            <a:br>
              <a:rPr lang="en-US" sz="1050" b="0" i="0" u="none" strike="noStrike" cap="none">
                <a:solidFill>
                  <a:srgbClr val="004692"/>
                </a:solidFill>
                <a:latin typeface="Noto Sans JP"/>
                <a:ea typeface="Noto Sans JP"/>
                <a:cs typeface="Noto Sans JP"/>
                <a:sym typeface="Noto Sans JP"/>
              </a:rPr>
            </a:br>
            <a:r>
              <a:rPr lang="en-US" sz="1050" b="0" i="0" u="none" strike="noStrike" cap="none">
                <a:solidFill>
                  <a:srgbClr val="004692"/>
                </a:solidFill>
                <a:latin typeface="Noto Sans JP"/>
                <a:ea typeface="Noto Sans JP"/>
                <a:cs typeface="Noto Sans JP"/>
                <a:sym typeface="Noto Sans JP"/>
              </a:rPr>
              <a:t>高専（準学士）留学200名</a:t>
            </a:r>
            <a:endParaRPr sz="1050" b="0" i="0" u="none" strike="noStrike" cap="none">
              <a:solidFill>
                <a:schemeClr val="dk1"/>
              </a:solidFill>
              <a:latin typeface="Calibri"/>
              <a:ea typeface="Calibri"/>
              <a:cs typeface="Calibri"/>
              <a:sym typeface="Calibri"/>
            </a:endParaRPr>
          </a:p>
        </p:txBody>
      </p:sp>
      <p:sp>
        <p:nvSpPr>
          <p:cNvPr id="437" name="Google Shape;437;p32"/>
          <p:cNvSpPr/>
          <p:nvPr/>
        </p:nvSpPr>
        <p:spPr>
          <a:xfrm>
            <a:off x="8696325" y="4914900"/>
            <a:ext cx="904875" cy="381000"/>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Clr>
                <a:srgbClr val="004692"/>
              </a:buClr>
              <a:buSzPts val="1050"/>
              <a:buFont typeface="Noto Sans JP"/>
              <a:buNone/>
            </a:pPr>
            <a:r>
              <a:rPr lang="en-US" sz="1050" b="1" i="0" u="none" strike="noStrike" cap="none">
                <a:solidFill>
                  <a:srgbClr val="004692"/>
                </a:solidFill>
                <a:latin typeface="Noto Sans JP"/>
                <a:ea typeface="Noto Sans JP"/>
                <a:cs typeface="Noto Sans JP"/>
                <a:sym typeface="Noto Sans JP"/>
              </a:rPr>
              <a:t>経営、生産管理指導</a:t>
            </a:r>
            <a:endParaRPr sz="1050" b="0" i="0" u="none" strike="noStrike" cap="none">
              <a:solidFill>
                <a:schemeClr val="dk1"/>
              </a:solidFill>
              <a:latin typeface="Calibri"/>
              <a:ea typeface="Calibri"/>
              <a:cs typeface="Calibri"/>
              <a:sym typeface="Calibri"/>
            </a:endParaRPr>
          </a:p>
        </p:txBody>
      </p:sp>
      <p:sp>
        <p:nvSpPr>
          <p:cNvPr id="438" name="Google Shape;438;p32"/>
          <p:cNvSpPr/>
          <p:nvPr/>
        </p:nvSpPr>
        <p:spPr>
          <a:xfrm>
            <a:off x="7105650" y="4210050"/>
            <a:ext cx="4076700" cy="438150"/>
          </a:xfrm>
          <a:prstGeom prst="rect">
            <a:avLst/>
          </a:prstGeom>
          <a:noFill/>
          <a:ln>
            <a:noFill/>
          </a:ln>
        </p:spPr>
        <p:txBody>
          <a:bodyPr spcFirstLastPara="1" wrap="square" lIns="0" tIns="0" rIns="0" bIns="0" anchor="t" anchorCtr="0">
            <a:noAutofit/>
          </a:bodyPr>
          <a:lstStyle/>
          <a:p>
            <a:pPr marL="0" marR="0" lvl="0" indent="0" algn="ctr" rtl="0">
              <a:lnSpc>
                <a:spcPct val="118750"/>
              </a:lnSpc>
              <a:spcBef>
                <a:spcPts val="0"/>
              </a:spcBef>
              <a:spcAft>
                <a:spcPts val="0"/>
              </a:spcAft>
              <a:buClr>
                <a:srgbClr val="FFFFFF"/>
              </a:buClr>
              <a:buSzPts val="1200"/>
              <a:buFont typeface="Noto Sans JP"/>
              <a:buNone/>
            </a:pPr>
            <a:r>
              <a:rPr lang="en-US" sz="1200" b="1" i="0" u="none" strike="noStrike" cap="none">
                <a:solidFill>
                  <a:srgbClr val="FFFFFF"/>
                </a:solidFill>
                <a:latin typeface="Noto Sans JP"/>
                <a:ea typeface="Noto Sans JP"/>
                <a:cs typeface="Noto Sans JP"/>
                <a:sym typeface="Noto Sans JP"/>
              </a:rPr>
              <a:t>モンゴル日本人材開発センター</a:t>
            </a:r>
            <a:endParaRPr sz="1200" b="1" i="0" u="none" strike="noStrike" cap="none">
              <a:solidFill>
                <a:srgbClr val="FFFFFF"/>
              </a:solidFill>
              <a:latin typeface="Noto Sans JP"/>
              <a:ea typeface="Noto Sans JP"/>
              <a:cs typeface="Noto Sans JP"/>
              <a:sym typeface="Noto Sans JP"/>
            </a:endParaRPr>
          </a:p>
          <a:p>
            <a:pPr marL="0" marR="0" lvl="0" indent="0" algn="l" rtl="0">
              <a:lnSpc>
                <a:spcPct val="118750"/>
              </a:lnSpc>
              <a:spcBef>
                <a:spcPts val="0"/>
              </a:spcBef>
              <a:spcAft>
                <a:spcPts val="0"/>
              </a:spcAft>
              <a:buClr>
                <a:srgbClr val="FFFFFF"/>
              </a:buClr>
              <a:buSzPts val="1200"/>
              <a:buFont typeface="Noto Sans JP"/>
              <a:buNone/>
            </a:pPr>
            <a:r>
              <a:rPr lang="en-US" sz="1200" b="1" i="0" u="none" strike="noStrike" cap="none">
                <a:solidFill>
                  <a:srgbClr val="FFFFFF"/>
                </a:solidFill>
                <a:latin typeface="Noto Sans JP"/>
                <a:ea typeface="Noto Sans JP"/>
                <a:cs typeface="Noto Sans JP"/>
                <a:sym typeface="Noto Sans JP"/>
              </a:rPr>
              <a:t>                                         (</a:t>
            </a:r>
            <a:r>
              <a:rPr lang="en-US" sz="1200" b="1" i="0" u="none" strike="noStrike" cap="none" err="1">
                <a:solidFill>
                  <a:srgbClr val="FFFFFF"/>
                </a:solidFill>
                <a:latin typeface="Noto Sans JP"/>
                <a:ea typeface="Noto Sans JP"/>
                <a:cs typeface="Noto Sans JP"/>
                <a:sym typeface="Noto Sans JP"/>
              </a:rPr>
              <a:t>無償,</a:t>
            </a:r>
            <a:r>
              <a:rPr lang="en-US" sz="1200" b="1" i="0" u="none" strike="noStrike" cap="none" err="1">
                <a:solidFill>
                  <a:schemeClr val="lt1"/>
                </a:solidFill>
                <a:latin typeface="Noto Sans JP"/>
                <a:ea typeface="Noto Sans JP"/>
                <a:cs typeface="Noto Sans JP"/>
                <a:sym typeface="Noto Sans JP"/>
              </a:rPr>
              <a:t>技術協力</a:t>
            </a:r>
            <a:r>
              <a:rPr lang="en-US" sz="1200" b="1" i="0" u="none" strike="noStrike" cap="none">
                <a:solidFill>
                  <a:schemeClr val="lt1"/>
                </a:solidFill>
                <a:latin typeface="Noto Sans JP"/>
                <a:ea typeface="Noto Sans JP"/>
                <a:cs typeface="Noto Sans JP"/>
                <a:sym typeface="Noto Sans JP"/>
              </a:rPr>
              <a:t>)</a:t>
            </a:r>
            <a:br>
              <a:rPr lang="en-US" sz="1200" b="1" i="0" u="none" strike="noStrike" cap="none">
                <a:solidFill>
                  <a:srgbClr val="FFFFFF"/>
                </a:solidFill>
                <a:latin typeface="Noto Sans JP"/>
                <a:ea typeface="Noto Sans JP"/>
                <a:cs typeface="Noto Sans JP"/>
                <a:sym typeface="Noto Sans JP"/>
              </a:rPr>
            </a:br>
            <a:endParaRPr sz="1200" b="0" i="0" u="none" strike="noStrike" cap="none">
              <a:solidFill>
                <a:schemeClr val="dk1"/>
              </a:solidFill>
              <a:latin typeface="Calibri"/>
              <a:ea typeface="Calibri"/>
              <a:cs typeface="Calibri"/>
              <a:sym typeface="Calibri"/>
            </a:endParaRPr>
          </a:p>
        </p:txBody>
      </p:sp>
      <p:sp>
        <p:nvSpPr>
          <p:cNvPr id="439" name="Google Shape;439;p32"/>
          <p:cNvSpPr/>
          <p:nvPr/>
        </p:nvSpPr>
        <p:spPr>
          <a:xfrm>
            <a:off x="5272088" y="6496050"/>
            <a:ext cx="552450" cy="3810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Clr>
                <a:srgbClr val="004692"/>
              </a:buClr>
              <a:buSzPts val="1050"/>
              <a:buFont typeface="Noto Sans JP"/>
              <a:buNone/>
            </a:pPr>
            <a:r>
              <a:rPr lang="en-US" sz="1050" b="1" i="0" u="none" strike="noStrike" cap="none">
                <a:solidFill>
                  <a:srgbClr val="004692"/>
                </a:solidFill>
                <a:latin typeface="Noto Sans JP"/>
                <a:ea typeface="Noto Sans JP"/>
                <a:cs typeface="Noto Sans JP"/>
                <a:sym typeface="Noto Sans JP"/>
              </a:rPr>
              <a:t>資金支援</a:t>
            </a:r>
            <a:br>
              <a:rPr lang="en-US" sz="1050" b="1" i="0" u="none" strike="noStrike" cap="none">
                <a:solidFill>
                  <a:srgbClr val="004692"/>
                </a:solidFill>
                <a:latin typeface="Noto Sans JP"/>
                <a:ea typeface="Noto Sans JP"/>
                <a:cs typeface="Noto Sans JP"/>
                <a:sym typeface="Noto Sans JP"/>
              </a:rPr>
            </a:br>
            <a:r>
              <a:rPr lang="en-US" sz="1050" b="1" i="0" u="none" strike="noStrike" cap="none">
                <a:solidFill>
                  <a:srgbClr val="004692"/>
                </a:solidFill>
                <a:latin typeface="Noto Sans JP"/>
                <a:ea typeface="Noto Sans JP"/>
                <a:cs typeface="Noto Sans JP"/>
                <a:sym typeface="Noto Sans JP"/>
              </a:rPr>
              <a:t>（融資）</a:t>
            </a:r>
            <a:endParaRPr sz="1050" b="0" i="0" u="none" strike="noStrike" cap="none">
              <a:solidFill>
                <a:schemeClr val="dk1"/>
              </a:solidFill>
              <a:latin typeface="Calibri"/>
              <a:ea typeface="Calibri"/>
              <a:cs typeface="Calibri"/>
              <a:sym typeface="Calibri"/>
            </a:endParaRPr>
          </a:p>
        </p:txBody>
      </p:sp>
      <p:sp>
        <p:nvSpPr>
          <p:cNvPr id="440" name="Google Shape;440;p32"/>
          <p:cNvSpPr/>
          <p:nvPr/>
        </p:nvSpPr>
        <p:spPr>
          <a:xfrm rot="2700000">
            <a:off x="5652182" y="5026831"/>
            <a:ext cx="685611" cy="380989"/>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Clr>
                <a:srgbClr val="004692"/>
              </a:buClr>
              <a:buSzPts val="1050"/>
              <a:buFont typeface="Noto Sans JP"/>
              <a:buNone/>
            </a:pPr>
            <a:r>
              <a:rPr lang="en-US" sz="1050" b="1" i="0" u="none" strike="noStrike" cap="none">
                <a:solidFill>
                  <a:srgbClr val="004692"/>
                </a:solidFill>
                <a:latin typeface="Noto Sans JP"/>
                <a:ea typeface="Noto Sans JP"/>
                <a:cs typeface="Noto Sans JP"/>
                <a:sym typeface="Noto Sans JP"/>
              </a:rPr>
              <a:t>技術者人材</a:t>
            </a:r>
            <a:br>
              <a:rPr lang="en-US" sz="1050" b="1" i="0" u="none" strike="noStrike" cap="none">
                <a:solidFill>
                  <a:srgbClr val="004692"/>
                </a:solidFill>
                <a:latin typeface="Noto Sans JP"/>
                <a:ea typeface="Noto Sans JP"/>
                <a:cs typeface="Noto Sans JP"/>
                <a:sym typeface="Noto Sans JP"/>
              </a:rPr>
            </a:br>
            <a:r>
              <a:rPr lang="en-US" sz="1050" b="1" i="0" u="none" strike="noStrike" cap="none">
                <a:solidFill>
                  <a:srgbClr val="004692"/>
                </a:solidFill>
                <a:latin typeface="Noto Sans JP"/>
                <a:ea typeface="Noto Sans JP"/>
                <a:cs typeface="Noto Sans JP"/>
                <a:sym typeface="Noto Sans JP"/>
              </a:rPr>
              <a:t>育成</a:t>
            </a:r>
            <a:endParaRPr sz="1050" b="0" i="0" u="none" strike="noStrike" cap="none">
              <a:solidFill>
                <a:schemeClr val="dk1"/>
              </a:solidFill>
              <a:latin typeface="Calibri"/>
              <a:ea typeface="Calibri"/>
              <a:cs typeface="Calibri"/>
              <a:sym typeface="Calibri"/>
            </a:endParaRPr>
          </a:p>
        </p:txBody>
      </p:sp>
      <p:sp>
        <p:nvSpPr>
          <p:cNvPr id="441" name="Google Shape;441;p32"/>
          <p:cNvSpPr/>
          <p:nvPr/>
        </p:nvSpPr>
        <p:spPr>
          <a:xfrm rot="-1800101">
            <a:off x="12214653" y="5181950"/>
            <a:ext cx="1228738" cy="381038"/>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Clr>
                <a:srgbClr val="004692"/>
              </a:buClr>
              <a:buSzPts val="1050"/>
              <a:buFont typeface="Noto Sans JP"/>
              <a:buNone/>
            </a:pPr>
            <a:r>
              <a:rPr lang="en-US" sz="1050" b="1" i="0" u="none" strike="noStrike" cap="none">
                <a:solidFill>
                  <a:srgbClr val="004692"/>
                </a:solidFill>
                <a:latin typeface="Noto Sans JP"/>
                <a:ea typeface="Noto Sans JP"/>
                <a:cs typeface="Noto Sans JP"/>
                <a:sym typeface="Noto Sans JP"/>
              </a:rPr>
              <a:t>投資環境情報の提供</a:t>
            </a:r>
            <a:br>
              <a:rPr lang="en-US" sz="1050" b="1" i="0" u="none" strike="noStrike" cap="none">
                <a:solidFill>
                  <a:srgbClr val="004692"/>
                </a:solidFill>
                <a:latin typeface="Noto Sans JP"/>
                <a:ea typeface="Noto Sans JP"/>
                <a:cs typeface="Noto Sans JP"/>
                <a:sym typeface="Noto Sans JP"/>
              </a:rPr>
            </a:br>
            <a:r>
              <a:rPr lang="en-US" sz="1050" b="1" i="0" u="none" strike="noStrike" cap="none">
                <a:solidFill>
                  <a:srgbClr val="004692"/>
                </a:solidFill>
                <a:latin typeface="Noto Sans JP"/>
                <a:ea typeface="Noto Sans JP"/>
                <a:cs typeface="Noto Sans JP"/>
                <a:sym typeface="Noto Sans JP"/>
              </a:rPr>
              <a:t>ビジネス交流</a:t>
            </a:r>
            <a:endParaRPr sz="1050" b="0" i="0" u="none" strike="noStrike" cap="none">
              <a:solidFill>
                <a:schemeClr val="dk1"/>
              </a:solidFill>
              <a:latin typeface="Calibri"/>
              <a:ea typeface="Calibri"/>
              <a:cs typeface="Calibri"/>
              <a:sym typeface="Calibri"/>
            </a:endParaRPr>
          </a:p>
        </p:txBody>
      </p:sp>
      <p:sp>
        <p:nvSpPr>
          <p:cNvPr id="442" name="Google Shape;442;p32"/>
          <p:cNvSpPr/>
          <p:nvPr/>
        </p:nvSpPr>
        <p:spPr>
          <a:xfrm>
            <a:off x="9386888" y="8486775"/>
            <a:ext cx="819300" cy="381000"/>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Clr>
                <a:srgbClr val="004692"/>
              </a:buClr>
              <a:buSzPts val="1050"/>
              <a:buFont typeface="Noto Sans JP"/>
              <a:buNone/>
            </a:pPr>
            <a:r>
              <a:rPr lang="en-US" sz="1050" b="1" i="0" u="none" strike="noStrike" cap="none">
                <a:solidFill>
                  <a:srgbClr val="004692"/>
                </a:solidFill>
                <a:latin typeface="Noto Sans JP"/>
                <a:ea typeface="Noto Sans JP"/>
                <a:cs typeface="Noto Sans JP"/>
                <a:sym typeface="Noto Sans JP"/>
              </a:rPr>
              <a:t>専門家派遣</a:t>
            </a:r>
            <a:br>
              <a:rPr lang="en-US" sz="1050" b="1" i="0" u="none" strike="noStrike" cap="none">
                <a:solidFill>
                  <a:srgbClr val="004692"/>
                </a:solidFill>
                <a:latin typeface="Noto Sans JP"/>
                <a:ea typeface="Noto Sans JP"/>
                <a:cs typeface="Noto Sans JP"/>
                <a:sym typeface="Noto Sans JP"/>
              </a:rPr>
            </a:br>
            <a:r>
              <a:rPr lang="en-US" sz="1050" b="1" i="0" u="none" strike="noStrike" cap="none">
                <a:solidFill>
                  <a:srgbClr val="004692"/>
                </a:solidFill>
                <a:latin typeface="Noto Sans JP"/>
                <a:ea typeface="Noto Sans JP"/>
                <a:cs typeface="Noto Sans JP"/>
                <a:sym typeface="Noto Sans JP"/>
              </a:rPr>
              <a:t>研修の実施等</a:t>
            </a:r>
            <a:endParaRPr sz="1050" b="0" i="0" u="none" strike="noStrike" cap="none">
              <a:solidFill>
                <a:schemeClr val="dk1"/>
              </a:solidFill>
              <a:latin typeface="Calibri"/>
              <a:ea typeface="Calibri"/>
              <a:cs typeface="Calibri"/>
              <a:sym typeface="Calibri"/>
            </a:endParaRPr>
          </a:p>
        </p:txBody>
      </p:sp>
      <p:sp>
        <p:nvSpPr>
          <p:cNvPr id="443" name="Google Shape;443;p32"/>
          <p:cNvSpPr/>
          <p:nvPr/>
        </p:nvSpPr>
        <p:spPr>
          <a:xfrm>
            <a:off x="13175025" y="6524988"/>
            <a:ext cx="4229100" cy="381000"/>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Clr>
                <a:srgbClr val="004692"/>
              </a:buClr>
              <a:buSzPts val="1050"/>
              <a:buFont typeface="Noto Sans JP"/>
              <a:buNone/>
            </a:pPr>
            <a:r>
              <a:rPr lang="en-US" sz="1050" b="1" i="0" u="none" strike="noStrike" cap="none">
                <a:solidFill>
                  <a:srgbClr val="004692"/>
                </a:solidFill>
                <a:latin typeface="Noto Sans JP"/>
                <a:ea typeface="Noto Sans JP"/>
                <a:cs typeface="Noto Sans JP"/>
                <a:sym typeface="Noto Sans JP"/>
              </a:rPr>
              <a:t>海外投融資</a:t>
            </a:r>
            <a:br>
              <a:rPr lang="en-US" sz="1050" b="1" i="0" u="none" strike="noStrike" cap="none">
                <a:solidFill>
                  <a:srgbClr val="004692"/>
                </a:solidFill>
                <a:latin typeface="Noto Sans JP"/>
                <a:ea typeface="Noto Sans JP"/>
                <a:cs typeface="Noto Sans JP"/>
                <a:sym typeface="Noto Sans JP"/>
              </a:rPr>
            </a:br>
            <a:r>
              <a:rPr lang="en-US" sz="1050" b="1" i="0" u="none" strike="noStrike" cap="none">
                <a:solidFill>
                  <a:srgbClr val="004692"/>
                </a:solidFill>
                <a:latin typeface="Noto Sans JP"/>
                <a:ea typeface="Noto Sans JP"/>
                <a:cs typeface="Noto Sans JP"/>
                <a:sym typeface="Noto Sans JP"/>
              </a:rPr>
              <a:t>民間連携事業（基礎調査、案件化調査、普及・実証・ビジネス化等）</a:t>
            </a:r>
            <a:endParaRPr sz="1050" b="0" i="0" u="none" strike="noStrike" cap="none">
              <a:solidFill>
                <a:schemeClr val="dk1"/>
              </a:solidFill>
              <a:latin typeface="Calibri"/>
              <a:ea typeface="Calibri"/>
              <a:cs typeface="Calibri"/>
              <a:sym typeface="Calibri"/>
            </a:endParaRPr>
          </a:p>
        </p:txBody>
      </p:sp>
      <p:sp>
        <p:nvSpPr>
          <p:cNvPr id="444" name="Google Shape;444;p32"/>
          <p:cNvSpPr txBox="1">
            <a:spLocks noGrp="1"/>
          </p:cNvSpPr>
          <p:nvPr>
            <p:ph type="sldNum" idx="12"/>
          </p:nvPr>
        </p:nvSpPr>
        <p:spPr>
          <a:xfrm>
            <a:off x="16867925" y="9456376"/>
            <a:ext cx="1097400" cy="498300"/>
          </a:xfrm>
          <a:prstGeom prst="rect">
            <a:avLst/>
          </a:prstGeom>
          <a:noFill/>
          <a:ln>
            <a:noFill/>
          </a:ln>
        </p:spPr>
        <p:txBody>
          <a:bodyPr spcFirstLastPara="1" wrap="square" lIns="167625" tIns="167625" rIns="167625" bIns="167625" anchor="t" anchorCtr="0">
            <a:noAutofit/>
          </a:bodyPr>
          <a:lstStyle/>
          <a:p>
            <a:pPr marL="0" lvl="0" indent="0" algn="r" rtl="0">
              <a:lnSpc>
                <a:spcPct val="100000"/>
              </a:lnSpc>
              <a:spcBef>
                <a:spcPts val="0"/>
              </a:spcBef>
              <a:spcAft>
                <a:spcPts val="0"/>
              </a:spcAft>
              <a:buSzPts val="1900"/>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FCEBD2-4B76-D04B-3063-47B099F82AF8}"/>
              </a:ext>
            </a:extLst>
          </p:cNvPr>
          <p:cNvSpPr txBox="1"/>
          <p:nvPr/>
        </p:nvSpPr>
        <p:spPr>
          <a:xfrm>
            <a:off x="1784439" y="4543335"/>
            <a:ext cx="14957941" cy="1200329"/>
          </a:xfrm>
          <a:prstGeom prst="rect">
            <a:avLst/>
          </a:prstGeom>
          <a:noFill/>
        </p:spPr>
        <p:txBody>
          <a:bodyPr wrap="none" rtlCol="0">
            <a:spAutoFit/>
          </a:bodyPr>
          <a:lstStyle/>
          <a:p>
            <a:r>
              <a:rPr lang="ja-JP" altLang="en-US" sz="7200" dirty="0">
                <a:solidFill>
                  <a:srgbClr val="004692"/>
                </a:solidFill>
                <a:latin typeface="Noto Sans JP" panose="020B0600070205080204" charset="-128"/>
                <a:ea typeface="Noto Sans JP" panose="020B0600070205080204" charset="-128"/>
              </a:rPr>
              <a:t>地方におけるビジネスコースの実施</a:t>
            </a:r>
            <a:endParaRPr lang="en-US" sz="7200" dirty="0">
              <a:solidFill>
                <a:srgbClr val="004692"/>
              </a:solidFill>
              <a:latin typeface="Noto Sans JP" panose="020B0600070205080204" charset="-128"/>
              <a:ea typeface="Noto Sans JP" panose="020B0600070205080204" charset="-128"/>
            </a:endParaRPr>
          </a:p>
        </p:txBody>
      </p:sp>
      <p:sp>
        <p:nvSpPr>
          <p:cNvPr id="3" name="テキスト ボックス 2">
            <a:extLst>
              <a:ext uri="{FF2B5EF4-FFF2-40B4-BE49-F238E27FC236}">
                <a16:creationId xmlns:a16="http://schemas.microsoft.com/office/drawing/2014/main" id="{9849E05D-868E-3330-D35D-603374F56873}"/>
              </a:ext>
            </a:extLst>
          </p:cNvPr>
          <p:cNvSpPr txBox="1"/>
          <p:nvPr/>
        </p:nvSpPr>
        <p:spPr>
          <a:xfrm>
            <a:off x="1857390" y="2729775"/>
            <a:ext cx="14573220" cy="1107996"/>
          </a:xfrm>
          <a:prstGeom prst="rect">
            <a:avLst/>
          </a:prstGeom>
          <a:noFill/>
        </p:spPr>
        <p:txBody>
          <a:bodyPr wrap="none" rtlCol="0">
            <a:spAutoFit/>
          </a:bodyPr>
          <a:lstStyle/>
          <a:p>
            <a:r>
              <a:rPr lang="ja-JP" altLang="en-US" sz="6600" dirty="0">
                <a:solidFill>
                  <a:srgbClr val="004692"/>
                </a:solidFill>
                <a:latin typeface="Noto Sans JP" panose="020B0600070205080204" charset="-128"/>
                <a:ea typeface="Noto Sans JP" panose="020B0600070205080204" charset="-128"/>
              </a:rPr>
              <a:t>ハーンボグドソムでの連携の可能性①</a:t>
            </a:r>
            <a:endParaRPr lang="en-US" sz="6600" dirty="0">
              <a:solidFill>
                <a:srgbClr val="004692"/>
              </a:solidFill>
              <a:latin typeface="Noto Sans JP" panose="020B0600070205080204" charset="-128"/>
              <a:ea typeface="Noto Sans JP" panose="020B0600070205080204" charset="-128"/>
            </a:endParaRPr>
          </a:p>
        </p:txBody>
      </p:sp>
    </p:spTree>
    <p:extLst>
      <p:ext uri="{BB962C8B-B14F-4D97-AF65-F5344CB8AC3E}">
        <p14:creationId xmlns:p14="http://schemas.microsoft.com/office/powerpoint/2010/main" val="18958585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 Blue">
  <a:themeElements>
    <a:clrScheme name="ユーザー定義 6">
      <a:dk1>
        <a:srgbClr val="000000"/>
      </a:dk1>
      <a:lt1>
        <a:srgbClr val="FFFFFF"/>
      </a:lt1>
      <a:dk2>
        <a:srgbClr val="002066"/>
      </a:dk2>
      <a:lt2>
        <a:srgbClr val="D7306D"/>
      </a:lt2>
      <a:accent1>
        <a:srgbClr val="1070FE"/>
      </a:accent1>
      <a:accent2>
        <a:srgbClr val="98CDFE"/>
      </a:accent2>
      <a:accent3>
        <a:srgbClr val="59A8D1"/>
      </a:accent3>
      <a:accent4>
        <a:srgbClr val="5DCEAF"/>
      </a:accent4>
      <a:accent5>
        <a:srgbClr val="A7EA52"/>
      </a:accent5>
      <a:accent6>
        <a:srgbClr val="FFC000"/>
      </a:accent6>
      <a:hlink>
        <a:srgbClr val="0070C0"/>
      </a:hlink>
      <a:folHlink>
        <a:srgbClr val="7030A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lumMod val="95000"/>
          </a:schemeClr>
        </a:solidFill>
        <a:ln w="12700" cap="flat" cmpd="sng" algn="ctr">
          <a:noFill/>
          <a:prstDash val="solid"/>
          <a:round/>
          <a:headEnd type="none" w="med" len="med"/>
          <a:tailEnd type="none"/>
        </a:ln>
        <a:effectLst/>
      </a:spPr>
      <a:bodyPr vertOverflow="overflow" horzOverflow="overflow" rtlCol="0" anchor="ctr"/>
      <a:lstStyle>
        <a:defPPr algn="ctr">
          <a:defRPr/>
        </a:defPPr>
      </a:lstStyle>
    </a:spDef>
    <a:lnDef>
      <a:spPr>
        <a:custGeom>
          <a:avLst/>
          <a:gdLst/>
          <a:ahLst/>
          <a:cxnLst/>
          <a:rect l="l" t="t" r="r" b="b"/>
          <a:pathLst/>
        </a:custGeom>
        <a:solidFill>
          <a:srgbClr val="FF0000">
            <a:alpha val="14000"/>
          </a:srgbClr>
        </a:solidFill>
        <a:ln w="12700" cap="flat" cmpd="sng" algn="ctr">
          <a:solidFill>
            <a:schemeClr val="bg1">
              <a:lumMod val="50000"/>
            </a:schemeClr>
          </a:solidFill>
          <a:prstDash val="solid"/>
          <a:round/>
          <a:headEnd type="none" w="med" len="med"/>
          <a:tailEnd type="none"/>
        </a:ln>
        <a:effectLst/>
      </a:spPr>
      <a:bodyPr vertOverflow="overflow" horzOverflow="overflow"/>
      <a:lstStyle/>
    </a:lnDef>
  </a:objectDefaults>
  <a:extraClrSchemeLst/>
</a:theme>
</file>

<file path=ppt/theme/theme3.xml><?xml version="1.0" encoding="utf-8"?>
<a:theme xmlns:a="http://schemas.openxmlformats.org/drawingml/2006/main" name="ワイド">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Arial Nova Light"/>
        <a:ea typeface="游ゴシック"/>
        <a:cs typeface=""/>
      </a:majorFont>
      <a:minorFont>
        <a:latin typeface="Arial Nova Light"/>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5E5E7"/>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E34CC237-E7A9-4A7E-B1D5-DD674335B4AF}" vid="{D02E792B-B034-4771-9C61-E5D35C380ED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PMG_Talkbook_4x3_1021_2015">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パワーポイント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広報室推奨ゴシック系">
      <a:majorFont>
        <a:latin typeface="Arial"/>
        <a:ea typeface="HGSｺﾞｼｯｸE"/>
        <a:cs typeface=""/>
      </a:majorFont>
      <a:minorFont>
        <a:latin typeface="Corbe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TotalTime>
  <Words>3868</Words>
  <Application>Microsoft Office PowerPoint</Application>
  <PresentationFormat>Custom</PresentationFormat>
  <Paragraphs>600</Paragraphs>
  <Slides>32</Slides>
  <Notes>18</Notes>
  <HiddenSlides>0</HiddenSlides>
  <MMClips>0</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56" baseType="lpstr">
      <vt:lpstr>HGSｺﾞｼｯｸE</vt:lpstr>
      <vt:lpstr>Corbel</vt:lpstr>
      <vt:lpstr>Calibri</vt:lpstr>
      <vt:lpstr>BIZ UDPゴシック</vt:lpstr>
      <vt:lpstr>ＭＳ 明朝</vt:lpstr>
      <vt:lpstr>Century Gothic</vt:lpstr>
      <vt:lpstr>Arial</vt:lpstr>
      <vt:lpstr>ＭＳ Ｐゴシック</vt:lpstr>
      <vt:lpstr>Wingdings</vt:lpstr>
      <vt:lpstr>Noto Sans JP</vt:lpstr>
      <vt:lpstr>游ゴシック Light</vt:lpstr>
      <vt:lpstr>Arial Nova Light</vt:lpstr>
      <vt:lpstr>游ゴシック</vt:lpstr>
      <vt:lpstr>Meiryo UI</vt:lpstr>
      <vt:lpstr>Calibri Light</vt:lpstr>
      <vt:lpstr>Office Theme</vt:lpstr>
      <vt:lpstr>1_1. Blue</vt:lpstr>
      <vt:lpstr>ワイド</vt:lpstr>
      <vt:lpstr>1_Office Theme</vt:lpstr>
      <vt:lpstr>KPMG_Talkbook_4x3_1021_2015</vt:lpstr>
      <vt:lpstr>パワーポイントテンプレート</vt:lpstr>
      <vt:lpstr>Office テーマ</vt:lpstr>
      <vt:lpstr>2_Office Theme</vt:lpstr>
      <vt:lpstr>think-cell スライド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地方でのMOJCビジネス研修実施例</vt:lpstr>
      <vt:lpstr>日本センターの代表的な講師紹介</vt:lpstr>
      <vt:lpstr>併せて実施可能なMOJCの地方向けサービス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FOODEX JAPANについて</vt:lpstr>
      <vt:lpstr>出展の目的・概要</vt:lpstr>
      <vt:lpstr>モンゴル出展企業　</vt:lpstr>
      <vt:lpstr>出展イメージ（全体）</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PptxGenJS</dc:creator>
  <cp:lastModifiedBy>JAVKHLANBILEG, SAINZAYA[JAVKHLANBILEG SAINZAYA]</cp:lastModifiedBy>
  <cp:revision>15</cp:revision>
  <dcterms:created xsi:type="dcterms:W3CDTF">2024-03-19T04:15:38Z</dcterms:created>
  <dcterms:modified xsi:type="dcterms:W3CDTF">2024-12-24T09:11:21Z</dcterms:modified>
</cp:coreProperties>
</file>