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306" r:id="rId3"/>
    <p:sldId id="264" r:id="rId4"/>
    <p:sldId id="265" r:id="rId5"/>
    <p:sldId id="266" r:id="rId6"/>
    <p:sldId id="305" r:id="rId7"/>
    <p:sldId id="307" r:id="rId8"/>
    <p:sldId id="262" r:id="rId9"/>
    <p:sldId id="267" r:id="rId10"/>
    <p:sldId id="308" r:id="rId11"/>
    <p:sldId id="257" r:id="rId12"/>
    <p:sldId id="302" r:id="rId13"/>
    <p:sldId id="258" r:id="rId14"/>
    <p:sldId id="269" r:id="rId15"/>
    <p:sldId id="270" r:id="rId16"/>
    <p:sldId id="309" r:id="rId17"/>
    <p:sldId id="271" r:id="rId18"/>
    <p:sldId id="272" r:id="rId19"/>
    <p:sldId id="274" r:id="rId20"/>
    <p:sldId id="275" r:id="rId21"/>
  </p:sldIdLst>
  <p:sldSz cx="9144000" cy="6858000" type="screen4x3"/>
  <p:notesSz cx="7099300" cy="10234613"/>
  <p:custDataLst>
    <p:tags r:id="rId23"/>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49">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elynbonhaon@jica-interlapp.org" initials="m" lastIdx="27" clrIdx="0">
    <p:extLst>
      <p:ext uri="{19B8F6BF-5375-455C-9EA6-DF929625EA0E}">
        <p15:presenceInfo xmlns:p15="http://schemas.microsoft.com/office/powerpoint/2012/main" userId="ba972983b6775db6" providerId="Windows Live"/>
      </p:ext>
    </p:extLst>
  </p:cmAuthor>
  <p:cmAuthor id="2" name="IntERlaPP JICA" initials="IJ" lastIdx="28" clrIdx="1">
    <p:extLst>
      <p:ext uri="{19B8F6BF-5375-455C-9EA6-DF929625EA0E}">
        <p15:presenceInfo xmlns:p15="http://schemas.microsoft.com/office/powerpoint/2012/main" userId="d9463b9f9ddc19c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FF0000"/>
    <a:srgbClr val="F9A5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66863" autoAdjust="0"/>
  </p:normalViewPr>
  <p:slideViewPr>
    <p:cSldViewPr>
      <p:cViewPr varScale="1">
        <p:scale>
          <a:sx n="72" d="100"/>
          <a:sy n="72" d="100"/>
        </p:scale>
        <p:origin x="2850" y="72"/>
      </p:cViewPr>
      <p:guideLst>
        <p:guide orient="horz" pos="2149"/>
        <p:guide pos="2880"/>
      </p:guideLst>
    </p:cSldViewPr>
  </p:slideViewPr>
  <p:outlineViewPr>
    <p:cViewPr>
      <p:scale>
        <a:sx n="33" d="100"/>
        <a:sy n="33" d="100"/>
      </p:scale>
      <p:origin x="0" y="25380"/>
    </p:cViewPr>
  </p:outlineViewPr>
  <p:notesTextViewPr>
    <p:cViewPr>
      <p:scale>
        <a:sx n="100" d="100"/>
        <a:sy n="100" d="100"/>
      </p:scale>
      <p:origin x="0" y="0"/>
    </p:cViewPr>
  </p:notesTextViewPr>
  <p:notesViewPr>
    <p:cSldViewPr>
      <p:cViewPr>
        <p:scale>
          <a:sx n="87" d="100"/>
          <a:sy n="87" d="100"/>
        </p:scale>
        <p:origin x="1664" y="-3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C629579F-6032-4C13-839B-5C9CADF46400}" type="doc">
      <dgm:prSet loTypeId="urn:microsoft.com/office/officeart/2005/8/layout/cycle1" loCatId="cycle" qsTypeId="urn:microsoft.com/office/officeart/2005/8/quickstyle/simple1#1" qsCatId="simple" csTypeId="urn:microsoft.com/office/officeart/2005/8/colors/accent1_2#1" csCatId="accent1" phldr="1"/>
      <dgm:spPr/>
      <dgm:t>
        <a:bodyPr/>
        <a:lstStyle/>
        <a:p>
          <a:endParaRPr kumimoji="1" lang="ja-JP" altLang="en-US"/>
        </a:p>
      </dgm:t>
    </dgm:pt>
    <dgm:pt modelId="{12802088-37D4-4016-ADCF-694B11B79843}">
      <dgm:prSet phldrT="[Text]" custT="1"/>
      <dgm:spPr/>
      <dgm:t>
        <a:bodyPr/>
        <a:lstStyle/>
        <a:p>
          <a:r>
            <a:rPr kumimoji="1" lang="en-US" altLang="ja-JP" sz="3200" b="1" dirty="0" err="1"/>
            <a:t>Paggamit</a:t>
          </a:r>
          <a:endParaRPr kumimoji="1" lang="ja-JP" altLang="en-US" sz="3200" b="1" dirty="0"/>
        </a:p>
      </dgm:t>
    </dgm:pt>
    <dgm:pt modelId="{829CF14C-A50F-4926-BC37-EBDFBFBFA3FC}" type="parTrans" cxnId="{2D252BED-A897-49B4-BD9D-431353B9F748}">
      <dgm:prSet/>
      <dgm:spPr/>
      <dgm:t>
        <a:bodyPr/>
        <a:lstStyle/>
        <a:p>
          <a:endParaRPr kumimoji="1" lang="ja-JP" altLang="en-US"/>
        </a:p>
      </dgm:t>
    </dgm:pt>
    <dgm:pt modelId="{E0C4B739-B784-4CC3-8D46-6EBCEEB9D6E8}" type="sibTrans" cxnId="{2D252BED-A897-49B4-BD9D-431353B9F748}">
      <dgm:prSet/>
      <dgm:spPr/>
      <dgm:t>
        <a:bodyPr/>
        <a:lstStyle/>
        <a:p>
          <a:endParaRPr kumimoji="1" lang="ja-JP" altLang="en-US"/>
        </a:p>
      </dgm:t>
    </dgm:pt>
    <dgm:pt modelId="{5C74C44E-CD5D-4783-9DC5-4EE963CB8EF5}">
      <dgm:prSet phldrT="[Text]" custT="1"/>
      <dgm:spPr/>
      <dgm:t>
        <a:bodyPr/>
        <a:lstStyle/>
        <a:p>
          <a:r>
            <a:rPr kumimoji="1" lang="en-US" altLang="ja-JP" sz="2800" b="1" dirty="0" err="1"/>
            <a:t>Matinding</a:t>
          </a:r>
          <a:r>
            <a:rPr kumimoji="1" lang="en-US" altLang="ja-JP" sz="2800" b="1" dirty="0"/>
            <a:t> </a:t>
          </a:r>
          <a:r>
            <a:rPr kumimoji="1" lang="en-US" altLang="ja-JP" sz="2800" b="1" dirty="0" err="1"/>
            <a:t>kalungkutan</a:t>
          </a:r>
          <a:r>
            <a:rPr kumimoji="1" lang="en-US" altLang="ja-JP" sz="2800" b="1" dirty="0"/>
            <a:t> / </a:t>
          </a:r>
          <a:r>
            <a:rPr kumimoji="1" lang="en-US" altLang="ja-JP" sz="2800" b="1" dirty="0" err="1"/>
            <a:t>Pagkalumbay</a:t>
          </a:r>
          <a:endParaRPr kumimoji="1" lang="ja-JP" altLang="en-US" sz="2800" b="1" dirty="0"/>
        </a:p>
      </dgm:t>
    </dgm:pt>
    <dgm:pt modelId="{9CAB7C6A-1DC5-4AC1-9661-D417852CB1D0}" type="parTrans" cxnId="{A7C86423-96FD-4269-A168-5BAA82041E16}">
      <dgm:prSet/>
      <dgm:spPr/>
      <dgm:t>
        <a:bodyPr/>
        <a:lstStyle/>
        <a:p>
          <a:endParaRPr kumimoji="1" lang="ja-JP" altLang="en-US"/>
        </a:p>
      </dgm:t>
    </dgm:pt>
    <dgm:pt modelId="{E9060EEA-94A2-49AB-882A-B68FCCCBD84C}" type="sibTrans" cxnId="{A7C86423-96FD-4269-A168-5BAA82041E16}">
      <dgm:prSet/>
      <dgm:spPr/>
      <dgm:t>
        <a:bodyPr/>
        <a:lstStyle/>
        <a:p>
          <a:endParaRPr kumimoji="1" lang="ja-JP" altLang="en-US"/>
        </a:p>
      </dgm:t>
    </dgm:pt>
    <dgm:pt modelId="{A32990E3-4377-489B-9CF7-F7CB429554F7}">
      <dgm:prSet phldrT="[Text]" custT="1"/>
      <dgm:spPr/>
      <dgm:t>
        <a:bodyPr/>
        <a:lstStyle/>
        <a:p>
          <a:r>
            <a:rPr kumimoji="1" lang="en-US" altLang="ja-JP" sz="2400" b="1" dirty="0"/>
            <a:t> </a:t>
          </a:r>
          <a:r>
            <a:rPr kumimoji="1" lang="en-US" altLang="ja-JP" sz="3200" b="1" dirty="0"/>
            <a:t>“Craving” / </a:t>
          </a:r>
          <a:r>
            <a:rPr kumimoji="1" lang="en-US" altLang="ja-JP" sz="3200" b="1" dirty="0" err="1"/>
            <a:t>Giyang</a:t>
          </a:r>
          <a:endParaRPr kumimoji="1" lang="ja-JP" altLang="en-US" sz="3200" b="1" dirty="0"/>
        </a:p>
      </dgm:t>
    </dgm:pt>
    <dgm:pt modelId="{0CCFEC8F-9EFA-4573-A1B5-68ECDBBCAA86}" type="parTrans" cxnId="{5CCF522E-7EF4-4415-A1D4-033849EA1D5C}">
      <dgm:prSet/>
      <dgm:spPr/>
      <dgm:t>
        <a:bodyPr/>
        <a:lstStyle/>
        <a:p>
          <a:endParaRPr kumimoji="1" lang="ja-JP" altLang="en-US"/>
        </a:p>
      </dgm:t>
    </dgm:pt>
    <dgm:pt modelId="{7EFE01B8-CBEA-4A0D-B91E-E8A27B489739}" type="sibTrans" cxnId="{5CCF522E-7EF4-4415-A1D4-033849EA1D5C}">
      <dgm:prSet/>
      <dgm:spPr/>
      <dgm:t>
        <a:bodyPr/>
        <a:lstStyle/>
        <a:p>
          <a:endParaRPr kumimoji="1" lang="ja-JP" altLang="en-US"/>
        </a:p>
      </dgm:t>
    </dgm:pt>
    <dgm:pt modelId="{51ECAFC0-9B6D-4C33-9C8F-6950C34A8508}" type="pres">
      <dgm:prSet presAssocID="{C629579F-6032-4C13-839B-5C9CADF46400}" presName="cycle" presStyleCnt="0">
        <dgm:presLayoutVars>
          <dgm:dir/>
          <dgm:resizeHandles val="exact"/>
        </dgm:presLayoutVars>
      </dgm:prSet>
      <dgm:spPr/>
    </dgm:pt>
    <dgm:pt modelId="{8103EF69-C1E9-45B7-8BAF-B5D6FCCF3EE8}" type="pres">
      <dgm:prSet presAssocID="{12802088-37D4-4016-ADCF-694B11B79843}" presName="dummy" presStyleCnt="0"/>
      <dgm:spPr/>
    </dgm:pt>
    <dgm:pt modelId="{10BA069D-B63C-4D69-B6A8-31CA8B8F5D43}" type="pres">
      <dgm:prSet presAssocID="{12802088-37D4-4016-ADCF-694B11B79843}" presName="node" presStyleLbl="revTx" presStyleIdx="0" presStyleCnt="3" custScaleX="125325" custRadScaleRad="115058" custRadScaleInc="10607">
        <dgm:presLayoutVars>
          <dgm:bulletEnabled val="1"/>
        </dgm:presLayoutVars>
      </dgm:prSet>
      <dgm:spPr/>
    </dgm:pt>
    <dgm:pt modelId="{FAD8D421-202B-497F-9B40-67C02AE99715}" type="pres">
      <dgm:prSet presAssocID="{E0C4B739-B784-4CC3-8D46-6EBCEEB9D6E8}" presName="sibTrans" presStyleLbl="node1" presStyleIdx="0" presStyleCnt="3" custScaleX="112938"/>
      <dgm:spPr/>
    </dgm:pt>
    <dgm:pt modelId="{1C98B6BB-C110-4817-A168-76C10EE4347A}" type="pres">
      <dgm:prSet presAssocID="{5C74C44E-CD5D-4783-9DC5-4EE963CB8EF5}" presName="dummy" presStyleCnt="0"/>
      <dgm:spPr/>
    </dgm:pt>
    <dgm:pt modelId="{F8DEA585-E584-4448-840A-1876DC7C763F}" type="pres">
      <dgm:prSet presAssocID="{5C74C44E-CD5D-4783-9DC5-4EE963CB8EF5}" presName="node" presStyleLbl="revTx" presStyleIdx="1" presStyleCnt="3" custScaleX="245310" custRadScaleRad="107462" custRadScaleInc="0">
        <dgm:presLayoutVars>
          <dgm:bulletEnabled val="1"/>
        </dgm:presLayoutVars>
      </dgm:prSet>
      <dgm:spPr/>
    </dgm:pt>
    <dgm:pt modelId="{3CEB3C0A-3B89-4199-B8A3-F6F2DE51F79D}" type="pres">
      <dgm:prSet presAssocID="{E9060EEA-94A2-49AB-882A-B68FCCCBD84C}" presName="sibTrans" presStyleLbl="node1" presStyleIdx="1" presStyleCnt="3" custLinFactNeighborX="-3701" custLinFactNeighborY="-4894"/>
      <dgm:spPr/>
    </dgm:pt>
    <dgm:pt modelId="{CA06F5B8-F874-431E-A470-5600B62547DB}" type="pres">
      <dgm:prSet presAssocID="{A32990E3-4377-489B-9CF7-F7CB429554F7}" presName="dummy" presStyleCnt="0"/>
      <dgm:spPr/>
    </dgm:pt>
    <dgm:pt modelId="{B3ABB10E-BC33-4124-931D-E54F1FB0A6B3}" type="pres">
      <dgm:prSet presAssocID="{A32990E3-4377-489B-9CF7-F7CB429554F7}" presName="node" presStyleLbl="revTx" presStyleIdx="2" presStyleCnt="3" custScaleX="130310">
        <dgm:presLayoutVars>
          <dgm:bulletEnabled val="1"/>
        </dgm:presLayoutVars>
      </dgm:prSet>
      <dgm:spPr/>
    </dgm:pt>
    <dgm:pt modelId="{A58FDD4B-0F77-4088-A5DC-FFED2CA87618}" type="pres">
      <dgm:prSet presAssocID="{7EFE01B8-CBEA-4A0D-B91E-E8A27B489739}" presName="sibTrans" presStyleLbl="node1" presStyleIdx="2" presStyleCnt="3" custScaleY="81519"/>
      <dgm:spPr/>
    </dgm:pt>
  </dgm:ptLst>
  <dgm:cxnLst>
    <dgm:cxn modelId="{53D0C515-4A01-4ED1-B201-615330B804EC}" type="presOf" srcId="{E0C4B739-B784-4CC3-8D46-6EBCEEB9D6E8}" destId="{FAD8D421-202B-497F-9B40-67C02AE99715}" srcOrd="0" destOrd="0" presId="urn:microsoft.com/office/officeart/2005/8/layout/cycle1"/>
    <dgm:cxn modelId="{A7C86423-96FD-4269-A168-5BAA82041E16}" srcId="{C629579F-6032-4C13-839B-5C9CADF46400}" destId="{5C74C44E-CD5D-4783-9DC5-4EE963CB8EF5}" srcOrd="1" destOrd="0" parTransId="{9CAB7C6A-1DC5-4AC1-9661-D417852CB1D0}" sibTransId="{E9060EEA-94A2-49AB-882A-B68FCCCBD84C}"/>
    <dgm:cxn modelId="{5DE00627-9902-452E-8691-332F4B7DB6F2}" type="presOf" srcId="{E9060EEA-94A2-49AB-882A-B68FCCCBD84C}" destId="{3CEB3C0A-3B89-4199-B8A3-F6F2DE51F79D}" srcOrd="0" destOrd="0" presId="urn:microsoft.com/office/officeart/2005/8/layout/cycle1"/>
    <dgm:cxn modelId="{5CCF522E-7EF4-4415-A1D4-033849EA1D5C}" srcId="{C629579F-6032-4C13-839B-5C9CADF46400}" destId="{A32990E3-4377-489B-9CF7-F7CB429554F7}" srcOrd="2" destOrd="0" parTransId="{0CCFEC8F-9EFA-4573-A1B5-68ECDBBCAA86}" sibTransId="{7EFE01B8-CBEA-4A0D-B91E-E8A27B489739}"/>
    <dgm:cxn modelId="{F9F0A42E-661A-4F21-AEA6-E6FDA42B8A17}" type="presOf" srcId="{7EFE01B8-CBEA-4A0D-B91E-E8A27B489739}" destId="{A58FDD4B-0F77-4088-A5DC-FFED2CA87618}" srcOrd="0" destOrd="0" presId="urn:microsoft.com/office/officeart/2005/8/layout/cycle1"/>
    <dgm:cxn modelId="{30CAAF67-6D91-4CB6-BDCF-FFDE249285B8}" type="presOf" srcId="{5C74C44E-CD5D-4783-9DC5-4EE963CB8EF5}" destId="{F8DEA585-E584-4448-840A-1876DC7C763F}" srcOrd="0" destOrd="0" presId="urn:microsoft.com/office/officeart/2005/8/layout/cycle1"/>
    <dgm:cxn modelId="{DB867569-F225-41C2-98B1-DE64D3E4B259}" type="presOf" srcId="{A32990E3-4377-489B-9CF7-F7CB429554F7}" destId="{B3ABB10E-BC33-4124-931D-E54F1FB0A6B3}" srcOrd="0" destOrd="0" presId="urn:microsoft.com/office/officeart/2005/8/layout/cycle1"/>
    <dgm:cxn modelId="{47DEEACA-26D8-46DE-8126-3DDCD71C7499}" type="presOf" srcId="{12802088-37D4-4016-ADCF-694B11B79843}" destId="{10BA069D-B63C-4D69-B6A8-31CA8B8F5D43}" srcOrd="0" destOrd="0" presId="urn:microsoft.com/office/officeart/2005/8/layout/cycle1"/>
    <dgm:cxn modelId="{2D252BED-A897-49B4-BD9D-431353B9F748}" srcId="{C629579F-6032-4C13-839B-5C9CADF46400}" destId="{12802088-37D4-4016-ADCF-694B11B79843}" srcOrd="0" destOrd="0" parTransId="{829CF14C-A50F-4926-BC37-EBDFBFBFA3FC}" sibTransId="{E0C4B739-B784-4CC3-8D46-6EBCEEB9D6E8}"/>
    <dgm:cxn modelId="{962F52F9-927E-4B09-892D-74CDB65B95C6}" type="presOf" srcId="{C629579F-6032-4C13-839B-5C9CADF46400}" destId="{51ECAFC0-9B6D-4C33-9C8F-6950C34A8508}" srcOrd="0" destOrd="0" presId="urn:microsoft.com/office/officeart/2005/8/layout/cycle1"/>
    <dgm:cxn modelId="{9B15E59C-9667-4706-9CC5-097E4D036D05}" type="presParOf" srcId="{51ECAFC0-9B6D-4C33-9C8F-6950C34A8508}" destId="{8103EF69-C1E9-45B7-8BAF-B5D6FCCF3EE8}" srcOrd="0" destOrd="0" presId="urn:microsoft.com/office/officeart/2005/8/layout/cycle1"/>
    <dgm:cxn modelId="{B64FB323-1A28-47A8-B615-561F978C8285}" type="presParOf" srcId="{51ECAFC0-9B6D-4C33-9C8F-6950C34A8508}" destId="{10BA069D-B63C-4D69-B6A8-31CA8B8F5D43}" srcOrd="1" destOrd="0" presId="urn:microsoft.com/office/officeart/2005/8/layout/cycle1"/>
    <dgm:cxn modelId="{0F406404-E7A1-4797-856C-B83333F6569E}" type="presParOf" srcId="{51ECAFC0-9B6D-4C33-9C8F-6950C34A8508}" destId="{FAD8D421-202B-497F-9B40-67C02AE99715}" srcOrd="2" destOrd="0" presId="urn:microsoft.com/office/officeart/2005/8/layout/cycle1"/>
    <dgm:cxn modelId="{BC4E9DA4-78A2-450E-9487-04303F611D13}" type="presParOf" srcId="{51ECAFC0-9B6D-4C33-9C8F-6950C34A8508}" destId="{1C98B6BB-C110-4817-A168-76C10EE4347A}" srcOrd="3" destOrd="0" presId="urn:microsoft.com/office/officeart/2005/8/layout/cycle1"/>
    <dgm:cxn modelId="{2CDE9998-7DA5-4A6A-ADBC-F4323A162E79}" type="presParOf" srcId="{51ECAFC0-9B6D-4C33-9C8F-6950C34A8508}" destId="{F8DEA585-E584-4448-840A-1876DC7C763F}" srcOrd="4" destOrd="0" presId="urn:microsoft.com/office/officeart/2005/8/layout/cycle1"/>
    <dgm:cxn modelId="{34437D0A-4232-4388-8571-E88C5DE63E37}" type="presParOf" srcId="{51ECAFC0-9B6D-4C33-9C8F-6950C34A8508}" destId="{3CEB3C0A-3B89-4199-B8A3-F6F2DE51F79D}" srcOrd="5" destOrd="0" presId="urn:microsoft.com/office/officeart/2005/8/layout/cycle1"/>
    <dgm:cxn modelId="{BE72B5AC-67C5-47FB-A150-B8C08AF2CDF2}" type="presParOf" srcId="{51ECAFC0-9B6D-4C33-9C8F-6950C34A8508}" destId="{CA06F5B8-F874-431E-A470-5600B62547DB}" srcOrd="6" destOrd="0" presId="urn:microsoft.com/office/officeart/2005/8/layout/cycle1"/>
    <dgm:cxn modelId="{A417D5F8-E3AE-4AA9-A7E7-2319C91A16AF}" type="presParOf" srcId="{51ECAFC0-9B6D-4C33-9C8F-6950C34A8508}" destId="{B3ABB10E-BC33-4124-931D-E54F1FB0A6B3}" srcOrd="7" destOrd="0" presId="urn:microsoft.com/office/officeart/2005/8/layout/cycle1"/>
    <dgm:cxn modelId="{35085D28-3C69-4656-8C9B-E05D8B94E8B9}" type="presParOf" srcId="{51ECAFC0-9B6D-4C33-9C8F-6950C34A8508}" destId="{A58FDD4B-0F77-4088-A5DC-FFED2CA87618}" srcOrd="8"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BA069D-B63C-4D69-B6A8-31CA8B8F5D43}">
      <dsp:nvSpPr>
        <dsp:cNvPr id="0" name=""/>
        <dsp:cNvSpPr/>
      </dsp:nvSpPr>
      <dsp:spPr>
        <a:xfrm>
          <a:off x="3873981" y="336065"/>
          <a:ext cx="2146458" cy="1712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kumimoji="1" lang="en-US" altLang="ja-JP" sz="3200" b="1" kern="1200" dirty="0" err="1"/>
            <a:t>Paggamit</a:t>
          </a:r>
          <a:endParaRPr kumimoji="1" lang="ja-JP" altLang="en-US" sz="3200" b="1" kern="1200" dirty="0"/>
        </a:p>
      </dsp:txBody>
      <dsp:txXfrm>
        <a:off x="3873981" y="336065"/>
        <a:ext cx="2146458" cy="1712714"/>
      </dsp:txXfrm>
    </dsp:sp>
    <dsp:sp modelId="{FAD8D421-202B-497F-9B40-67C02AE99715}">
      <dsp:nvSpPr>
        <dsp:cNvPr id="0" name=""/>
        <dsp:cNvSpPr/>
      </dsp:nvSpPr>
      <dsp:spPr>
        <a:xfrm>
          <a:off x="482791" y="-492258"/>
          <a:ext cx="4578273" cy="4053794"/>
        </a:xfrm>
        <a:prstGeom prst="circularArrow">
          <a:avLst>
            <a:gd name="adj1" fmla="val 8239"/>
            <a:gd name="adj2" fmla="val 575284"/>
            <a:gd name="adj3" fmla="val 2501935"/>
            <a:gd name="adj4" fmla="val 1079135"/>
            <a:gd name="adj5" fmla="val 961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DEA585-E584-4448-840A-1876DC7C763F}">
      <dsp:nvSpPr>
        <dsp:cNvPr id="0" name=""/>
        <dsp:cNvSpPr/>
      </dsp:nvSpPr>
      <dsp:spPr>
        <a:xfrm>
          <a:off x="1121015" y="2833885"/>
          <a:ext cx="4201458" cy="1712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kumimoji="1" lang="en-US" altLang="ja-JP" sz="2800" b="1" kern="1200" dirty="0" err="1"/>
            <a:t>Matinding</a:t>
          </a:r>
          <a:r>
            <a:rPr kumimoji="1" lang="en-US" altLang="ja-JP" sz="2800" b="1" kern="1200" dirty="0"/>
            <a:t> </a:t>
          </a:r>
          <a:r>
            <a:rPr kumimoji="1" lang="en-US" altLang="ja-JP" sz="2800" b="1" kern="1200" dirty="0" err="1"/>
            <a:t>kalungkutan</a:t>
          </a:r>
          <a:r>
            <a:rPr kumimoji="1" lang="en-US" altLang="ja-JP" sz="2800" b="1" kern="1200" dirty="0"/>
            <a:t> / </a:t>
          </a:r>
          <a:r>
            <a:rPr kumimoji="1" lang="en-US" altLang="ja-JP" sz="2800" b="1" kern="1200" dirty="0" err="1"/>
            <a:t>Pagkalumbay</a:t>
          </a:r>
          <a:endParaRPr kumimoji="1" lang="ja-JP" altLang="en-US" sz="2800" b="1" kern="1200" dirty="0"/>
        </a:p>
      </dsp:txBody>
      <dsp:txXfrm>
        <a:off x="1121015" y="2833885"/>
        <a:ext cx="4201458" cy="1712714"/>
      </dsp:txXfrm>
    </dsp:sp>
    <dsp:sp modelId="{3CEB3C0A-3B89-4199-B8A3-F6F2DE51F79D}">
      <dsp:nvSpPr>
        <dsp:cNvPr id="0" name=""/>
        <dsp:cNvSpPr/>
      </dsp:nvSpPr>
      <dsp:spPr>
        <a:xfrm>
          <a:off x="1711388" y="-585014"/>
          <a:ext cx="4053794" cy="4053794"/>
        </a:xfrm>
        <a:prstGeom prst="circularArrow">
          <a:avLst>
            <a:gd name="adj1" fmla="val 8239"/>
            <a:gd name="adj2" fmla="val 575284"/>
            <a:gd name="adj3" fmla="val 9372637"/>
            <a:gd name="adj4" fmla="val 8052318"/>
            <a:gd name="adj5" fmla="val 961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ABB10E-BC33-4124-931D-E54F1FB0A6B3}">
      <dsp:nvSpPr>
        <dsp:cNvPr id="0" name=""/>
        <dsp:cNvSpPr/>
      </dsp:nvSpPr>
      <dsp:spPr>
        <a:xfrm>
          <a:off x="663818" y="336056"/>
          <a:ext cx="2231837" cy="1712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kumimoji="1" lang="en-US" altLang="ja-JP" sz="2400" b="1" kern="1200" dirty="0"/>
            <a:t> </a:t>
          </a:r>
          <a:r>
            <a:rPr kumimoji="1" lang="en-US" altLang="ja-JP" sz="3200" b="1" kern="1200" dirty="0"/>
            <a:t>“Craving” / </a:t>
          </a:r>
          <a:r>
            <a:rPr kumimoji="1" lang="en-US" altLang="ja-JP" sz="3200" b="1" kern="1200" dirty="0" err="1"/>
            <a:t>Giyang</a:t>
          </a:r>
          <a:endParaRPr kumimoji="1" lang="ja-JP" altLang="en-US" sz="3200" b="1" kern="1200" dirty="0"/>
        </a:p>
      </dsp:txBody>
      <dsp:txXfrm>
        <a:off x="663818" y="336056"/>
        <a:ext cx="2231837" cy="1712714"/>
      </dsp:txXfrm>
    </dsp:sp>
    <dsp:sp modelId="{A58FDD4B-0F77-4088-A5DC-FFED2CA87618}">
      <dsp:nvSpPr>
        <dsp:cNvPr id="0" name=""/>
        <dsp:cNvSpPr/>
      </dsp:nvSpPr>
      <dsp:spPr>
        <a:xfrm>
          <a:off x="1554407" y="257172"/>
          <a:ext cx="4053794" cy="3304612"/>
        </a:xfrm>
        <a:prstGeom prst="circularArrow">
          <a:avLst>
            <a:gd name="adj1" fmla="val 8239"/>
            <a:gd name="adj2" fmla="val 575284"/>
            <a:gd name="adj3" fmla="val 16770771"/>
            <a:gd name="adj4" fmla="val 14741001"/>
            <a:gd name="adj5" fmla="val 961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lstStyle>
            <a:lvl1pPr>
              <a:defRPr sz="1300"/>
            </a:lvl1pPr>
          </a:lstStyle>
          <a:p>
            <a:endParaRPr lang="en-US"/>
          </a:p>
        </p:txBody>
      </p:sp>
      <p:sp>
        <p:nvSpPr>
          <p:cNvPr id="3075" name="Rectangle 3"/>
          <p:cNvSpPr>
            <a:spLocks noGrp="1" noChangeArrowheads="1"/>
          </p:cNvSpPr>
          <p:nvPr>
            <p:ph type="dt" idx="1"/>
          </p:nvPr>
        </p:nvSpPr>
        <p:spPr bwMode="auto">
          <a:xfrm>
            <a:off x="4021294"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lstStyle>
            <a:lvl1pPr algn="r">
              <a:defRPr sz="1300"/>
            </a:lvl1pPr>
          </a:lstStyle>
          <a:p>
            <a:endParaRPr lang="en-US"/>
          </a:p>
        </p:txBody>
      </p:sp>
      <p:sp>
        <p:nvSpPr>
          <p:cNvPr id="307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ln>
          <a:effectLst/>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7" name="Rectangle 5"/>
          <p:cNvSpPr>
            <a:spLocks noGrp="1" noChangeArrowheads="1"/>
          </p:cNvSpPr>
          <p:nvPr>
            <p:ph type="body" sz="quarter" idx="3"/>
          </p:nvPr>
        </p:nvSpPr>
        <p:spPr bwMode="auto">
          <a:xfrm>
            <a:off x="709930" y="4861441"/>
            <a:ext cx="5679440"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9721106"/>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lstStyle>
            <a:lvl1pPr>
              <a:defRPr sz="1300"/>
            </a:lvl1pPr>
          </a:lstStyle>
          <a:p>
            <a:endParaRPr lang="en-US"/>
          </a:p>
        </p:txBody>
      </p:sp>
      <p:sp>
        <p:nvSpPr>
          <p:cNvPr id="3079" name="Rectangle 7"/>
          <p:cNvSpPr>
            <a:spLocks noGrp="1" noChangeArrowheads="1"/>
          </p:cNvSpPr>
          <p:nvPr>
            <p:ph type="sldNum" sz="quarter" idx="5"/>
          </p:nvPr>
        </p:nvSpPr>
        <p:spPr bwMode="auto">
          <a:xfrm>
            <a:off x="4021294" y="9721106"/>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lstStyle>
            <a:lvl1pPr algn="r">
              <a:defRPr sz="1300"/>
            </a:lvl1pPr>
          </a:lstStyle>
          <a:p>
            <a:fld id="{31B31EB1-2622-494E-B032-C999DFA30D46}" type="slidenum">
              <a:rPr lang="en-US"/>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hangingPunct="0">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5-1—</a:t>
            </a:r>
            <a:r>
              <a:rPr lang="en-PH" b="1" dirty="0" err="1">
                <a:latin typeface="Arial" panose="020B0604020202020204" pitchFamily="34" charset="0"/>
                <a:ea typeface="Yu Mincho" panose="02020400000000000000" pitchFamily="18" charset="-128"/>
                <a:cs typeface="Arial" panose="020B0604020202020204" pitchFamily="34" charset="0"/>
              </a:rPr>
              <a:t>Shabu</a:t>
            </a:r>
            <a:r>
              <a:rPr lang="en-PH" b="1" dirty="0">
                <a:latin typeface="Arial" panose="020B0604020202020204" pitchFamily="34" charset="0"/>
                <a:ea typeface="Yu Mincho" panose="02020400000000000000" pitchFamily="18" charset="-128"/>
                <a:cs typeface="Arial" panose="020B0604020202020204" pitchFamily="34" charset="0"/>
              </a:rPr>
              <a:t> and Cocaine </a:t>
            </a:r>
          </a:p>
          <a:p>
            <a:pPr marL="371429" indent="-371429" eaLnBrk="0" hangingPunct="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This session focuses on Shabu and cocaine.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eaLnBrk="0" hangingPunct="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Both are highly addictive stimulant drugs that are similar in many ways, although there are significant differences as well.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31B31EB1-2622-494E-B032-C999DFA30D46}"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5-10—Shabu</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867"/>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 first stimulant drug we will discuss is Shabu, a synthetic drug that is manufactured from common chemicals.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5-11—Popularity of Shabu</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According to the report of Dangerous Drug Board (DDB), the Shabu users in 2015 were 0.86 million of 1.1% of the population aged 10-69 in the Philippines.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Shabu users accounted for 96% of the patients admitted to the TRCs operated by DOH in 2017.  </a:t>
            </a: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478">
              <a:lnSpc>
                <a:spcPct val="10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5-12—Question</a:t>
            </a:r>
          </a:p>
          <a:p>
            <a:pPr marL="371429" indent="-371429">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some of the immediate effects of Shabu: (1) To their feelings and mental status, and (2) To their body.</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5-13—Immediate Psychological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 immediate psychological effects of </a:t>
            </a:r>
            <a:r>
              <a:rPr lang="en-US" dirty="0" err="1">
                <a:latin typeface="Times New Roman" panose="02020603050405020304" pitchFamily="18" charset="0"/>
                <a:ea typeface="Yu Mincho" panose="02020400000000000000" pitchFamily="18" charset="-128"/>
                <a:cs typeface="Times New Roman" panose="02020603050405020304" pitchFamily="18" charset="0"/>
              </a:rPr>
              <a:t>Shabu</a:t>
            </a:r>
            <a:r>
              <a:rPr lang="en-US" dirty="0">
                <a:latin typeface="Times New Roman" panose="02020603050405020304" pitchFamily="18" charset="0"/>
                <a:ea typeface="Yu Mincho" panose="02020400000000000000" pitchFamily="18" charset="-128"/>
                <a:cs typeface="Times New Roman" panose="02020603050405020304" pitchFamily="18" charset="0"/>
              </a:rPr>
              <a:t> include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Euphoria</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Alertness or wakefulness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Feelings of increased strength and renewed energy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Feelings of invulnerability (feeling that nothing bad can happen to you)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Feelings of increased confidence and competence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Intensified feelings of sexual desire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867"/>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Decreased feelings of boredom, loneliness, and shyness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5-14—Immediate Physical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 immediate physical effects of </a:t>
            </a:r>
            <a:r>
              <a:rPr lang="en-US" dirty="0" err="1">
                <a:latin typeface="Times New Roman" panose="02020603050405020304" pitchFamily="18" charset="0"/>
                <a:ea typeface="Yu Mincho" panose="02020400000000000000" pitchFamily="18" charset="-128"/>
                <a:cs typeface="Times New Roman" panose="02020603050405020304" pitchFamily="18" charset="0"/>
              </a:rPr>
              <a:t>Shabu</a:t>
            </a:r>
            <a:r>
              <a:rPr lang="en-US" dirty="0">
                <a:latin typeface="Times New Roman" panose="02020603050405020304" pitchFamily="18" charset="0"/>
                <a:ea typeface="Yu Mincho" panose="02020400000000000000" pitchFamily="18" charset="-128"/>
                <a:cs typeface="Times New Roman" panose="02020603050405020304" pitchFamily="18" charset="0"/>
              </a:rPr>
              <a:t> include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Increased</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361907" lvl="2" indent="-371429">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Heart rate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361907" lvl="2" indent="-371429">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Pupil size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361907" lvl="2" indent="-371429">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Sensitivity to sound and stimulation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361907" lvl="2" indent="-371429">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Blood pressure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361907" lvl="2" indent="-371429">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Breathing rate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361907" lvl="2" indent="-371429">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Body temperature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Decreased</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361907" lvl="2" indent="-371429">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Appetite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361907" lvl="2" indent="-371429">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Sleep</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361907" lvl="2" indent="-371429">
              <a:lnSpc>
                <a:spcPct val="107000"/>
              </a:lnSpc>
              <a:spcAft>
                <a:spcPts val="867"/>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Reaction time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5-15—Toxic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These effects may not sound bad, or they even may sound desirable.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However, Shabu can cause serious long-term psychological and physical damage (toxic effects).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Although many toxic effects go away in time, even after a person stops using Shabu, some effects can be permanent.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Most negative effects begin fairly soon with regular Shabu use.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478">
              <a:lnSpc>
                <a:spcPct val="10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5-16—Question</a:t>
            </a:r>
          </a:p>
          <a:p>
            <a:pPr marL="371429" indent="-371429">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some chronic or long-term effects of Shabu: (1) To their feelings and mental status, and (2) To their body.</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5-17—Chronic Psychological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Chronic psychological effects (“chronic” means that these effects may begin later in a person’s use cycle and last a long time) of </a:t>
            </a:r>
            <a:r>
              <a:rPr lang="en-US" dirty="0" err="1">
                <a:latin typeface="Times New Roman" panose="02020603050405020304" pitchFamily="18" charset="0"/>
                <a:ea typeface="Yu Mincho" panose="02020400000000000000" pitchFamily="18" charset="-128"/>
                <a:cs typeface="Times New Roman" panose="02020603050405020304" pitchFamily="18" charset="0"/>
              </a:rPr>
              <a:t>Shabu</a:t>
            </a:r>
            <a:r>
              <a:rPr lang="en-US" dirty="0">
                <a:latin typeface="Times New Roman" panose="02020603050405020304" pitchFamily="18" charset="0"/>
                <a:ea typeface="Yu Mincho" panose="02020400000000000000" pitchFamily="18" charset="-128"/>
                <a:cs typeface="Times New Roman" panose="02020603050405020304" pitchFamily="18" charset="0"/>
              </a:rPr>
              <a:t> use include increased</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Confusion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Loss of ability to concentrate and organize information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Mood swings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Irritability and anger</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Loss of ability to feel pleasure without the drug</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Paranoia (persistent feelings that one is being watched, is being followed, or is about to be harmed)</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Insomnia and fatigue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Depression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Anxiety and panic disorder</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Depression when not using </a:t>
            </a:r>
            <a:r>
              <a:rPr lang="en-US" dirty="0" err="1">
                <a:latin typeface="Times New Roman" panose="02020603050405020304" pitchFamily="18" charset="0"/>
                <a:ea typeface="Yu Mincho" panose="02020400000000000000" pitchFamily="18" charset="-128"/>
                <a:cs typeface="Times New Roman" panose="02020603050405020304" pitchFamily="18" charset="0"/>
              </a:rPr>
              <a:t>Shabu</a:t>
            </a:r>
            <a:r>
              <a:rPr lang="en-US" dirty="0">
                <a:latin typeface="Times New Roman" panose="02020603050405020304" pitchFamily="18" charset="0"/>
                <a:ea typeface="Yu Mincho" panose="02020400000000000000" pitchFamily="18" charset="-128"/>
                <a:cs typeface="Times New Roman" panose="02020603050405020304" pitchFamily="18" charset="0"/>
              </a:rPr>
              <a:t>, called “crashing”</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867"/>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Reckless, unprotected sexual behavior</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5-18—Severe Psychological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Particularly severe psychological effects can include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Tactile hallucinations (the person feels as if things are crawling on him or her) or auditory hallucinations (the person hears things that aren’t there)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Severe depression that can lead to suicidal thoughts or attempts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Episodes of sudden, violent behavior </a:t>
            </a:r>
          </a:p>
          <a:p>
            <a:pPr marL="866668" lvl="1" indent="-371429">
              <a:lnSpc>
                <a:spcPct val="107000"/>
              </a:lnSpc>
              <a:spcAft>
                <a:spcPts val="867"/>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Severe memory loss that may be permanent </a:t>
            </a: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5-19—Chronic Physical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Chronic physical effects of use include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Tremor (shakiness)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Weakness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Dry mouth</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Weight loss and malnutrition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Increased sweating</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Only skin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Sores caused by oily skin and by the person picking at his or her skin, a common effect of Shabu use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Headaches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867"/>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Severe problems with teeth and gums caused by teeth grinding, decreased blood flow to the mouth, and decreased saliva</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5-2—Differences Between Cocaine and </a:t>
            </a:r>
            <a:r>
              <a:rPr lang="en-PH" b="1" dirty="0" err="1">
                <a:latin typeface="Arial" panose="020B0604020202020204" pitchFamily="34" charset="0"/>
                <a:ea typeface="Yu Mincho" panose="02020400000000000000" pitchFamily="18" charset="-128"/>
                <a:cs typeface="Arial" panose="020B0604020202020204" pitchFamily="34" charset="0"/>
              </a:rPr>
              <a:t>Shabu</a:t>
            </a:r>
            <a:r>
              <a:rPr lang="en-PH" b="1" dirty="0">
                <a:latin typeface="Arial" panose="020B0604020202020204" pitchFamily="34" charset="0"/>
                <a:ea typeface="Yu Mincho" panose="02020400000000000000" pitchFamily="18" charset="-128"/>
                <a:cs typeface="Arial" panose="020B0604020202020204" pitchFamily="34" charset="0"/>
              </a:rPr>
              <a:t>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Cocaine and </a:t>
            </a:r>
            <a:r>
              <a:rPr lang="en-US" dirty="0" err="1">
                <a:latin typeface="Times New Roman" panose="02020603050405020304" pitchFamily="18" charset="0"/>
                <a:ea typeface="Yu Mincho" panose="02020400000000000000" pitchFamily="18" charset="-128"/>
                <a:cs typeface="Times New Roman" panose="02020603050405020304" pitchFamily="18" charset="0"/>
              </a:rPr>
              <a:t>Shabu</a:t>
            </a:r>
            <a:r>
              <a:rPr lang="en-US" dirty="0">
                <a:latin typeface="Times New Roman" panose="02020603050405020304" pitchFamily="18" charset="0"/>
                <a:ea typeface="Yu Mincho" panose="02020400000000000000" pitchFamily="18" charset="-128"/>
                <a:cs typeface="Times New Roman" panose="02020603050405020304" pitchFamily="18" charset="0"/>
              </a:rPr>
              <a:t> differ in that cocaine is processed out of the body much faster than is </a:t>
            </a:r>
            <a:r>
              <a:rPr lang="en-US" dirty="0" err="1">
                <a:latin typeface="Times New Roman" panose="02020603050405020304" pitchFamily="18" charset="0"/>
                <a:ea typeface="Yu Mincho" panose="02020400000000000000" pitchFamily="18" charset="-128"/>
                <a:cs typeface="Times New Roman" panose="02020603050405020304" pitchFamily="18" charset="0"/>
              </a:rPr>
              <a:t>Shabu</a:t>
            </a:r>
            <a:r>
              <a:rPr lang="en-US" dirty="0">
                <a:latin typeface="Times New Roman" panose="02020603050405020304" pitchFamily="18" charset="0"/>
                <a:ea typeface="Yu Mincho" panose="02020400000000000000" pitchFamily="18" charset="-128"/>
                <a:cs typeface="Times New Roman" panose="02020603050405020304" pitchFamily="18" charset="0"/>
              </a:rPr>
              <a:t>, so the effects, or high, of cocaine don’t last as long.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 effects of cocaine last for only 1 to 2 hours, whereas the effects of </a:t>
            </a:r>
            <a:r>
              <a:rPr lang="en-US" dirty="0" err="1">
                <a:latin typeface="Times New Roman" panose="02020603050405020304" pitchFamily="18" charset="0"/>
                <a:ea typeface="Yu Mincho" panose="02020400000000000000" pitchFamily="18" charset="-128"/>
                <a:cs typeface="Times New Roman" panose="02020603050405020304" pitchFamily="18" charset="0"/>
              </a:rPr>
              <a:t>Shabu</a:t>
            </a:r>
            <a:r>
              <a:rPr lang="en-US" dirty="0">
                <a:latin typeface="Times New Roman" panose="02020603050405020304" pitchFamily="18" charset="0"/>
                <a:ea typeface="Yu Mincho" panose="02020400000000000000" pitchFamily="18" charset="-128"/>
                <a:cs typeface="Times New Roman" panose="02020603050405020304" pitchFamily="18" charset="0"/>
              </a:rPr>
              <a:t> last 8 to 12 hours.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Withdrawal from </a:t>
            </a:r>
            <a:r>
              <a:rPr lang="en-US" dirty="0" err="1">
                <a:latin typeface="Times New Roman" panose="02020603050405020304" pitchFamily="18" charset="0"/>
                <a:ea typeface="Yu Mincho" panose="02020400000000000000" pitchFamily="18" charset="-128"/>
                <a:cs typeface="Times New Roman" panose="02020603050405020304" pitchFamily="18" charset="0"/>
              </a:rPr>
              <a:t>Shabu</a:t>
            </a:r>
            <a:r>
              <a:rPr lang="en-US" dirty="0">
                <a:latin typeface="Times New Roman" panose="02020603050405020304" pitchFamily="18" charset="0"/>
                <a:ea typeface="Yu Mincho" panose="02020400000000000000" pitchFamily="18" charset="-128"/>
                <a:cs typeface="Times New Roman" panose="02020603050405020304" pitchFamily="18" charset="0"/>
              </a:rPr>
              <a:t> also can last longer, and the symptoms of withdrawal may be more intense than those of cocaine withdrawal.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5-20—Severe Physical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Particularly severe physical effects can include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Seizures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Damage to small blood vessels in the brain, which can lead to stroke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Damaged brain cells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Irregular heartbeat that can cause sudden death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Heart attack or chronic heart problems, including the breaking down of the heart muscle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Kidney failure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Liver failure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“Tweaking,” movements that a person can’t control that are repeated regularly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867"/>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Infected skin sores that can cause severe scarring</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20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5-3—Dopamine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 effects of both Shabu and cocaine are caused by the drugs’ effects on dopamine, a chemical that is always present in the brain.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Dopamine plays an important role in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Body movement</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Thinking</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Motivation and reward</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Pleasure responses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Dopamine also plays an important role in addiction to any drug.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5-4—Example of Dopamine’s Effect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When a person engages in natural activities like eating, drinking, and sex, dopamine is released by cells in the brain and creates immediate (though short-lasting) feelings of pleasure by stimulating other cells in the brain.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These feelings reward the basic activities of eating, drinking, and sex and motivate people to repeat them, ensuring survival.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5-5—Dopamine Imbalance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When the natural balance of dopamine is upset (by a drug, for example), a person can experience negative effects: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Too </a:t>
            </a:r>
            <a:r>
              <a:rPr lang="en-PH" i="1" dirty="0">
                <a:latin typeface="Times New Roman" panose="02020603050405020304" pitchFamily="18" charset="0"/>
                <a:ea typeface="Yu Mincho" panose="02020400000000000000" pitchFamily="18" charset="-128"/>
                <a:cs typeface="Times New Roman" panose="02020603050405020304" pitchFamily="18" charset="0"/>
              </a:rPr>
              <a:t>much </a:t>
            </a:r>
            <a:r>
              <a:rPr lang="en-PH" dirty="0">
                <a:latin typeface="Times New Roman" panose="02020603050405020304" pitchFamily="18" charset="0"/>
                <a:ea typeface="Yu Mincho" panose="02020400000000000000" pitchFamily="18" charset="-128"/>
                <a:cs typeface="Times New Roman" panose="02020603050405020304" pitchFamily="18" charset="0"/>
              </a:rPr>
              <a:t>dopamine may produce nervousness, irritability, aggressiveness, fears that are not based on reality, and bizarre thoughts. </a:t>
            </a:r>
          </a:p>
          <a:p>
            <a:pPr marL="866668" lvl="1" indent="-371429">
              <a:lnSpc>
                <a:spcPct val="107000"/>
              </a:lnSpc>
              <a:spcAft>
                <a:spcPts val="867"/>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Too </a:t>
            </a:r>
            <a:r>
              <a:rPr lang="en-PH" i="1" dirty="0">
                <a:latin typeface="Times New Roman" panose="02020603050405020304" pitchFamily="18" charset="0"/>
                <a:ea typeface="Yu Mincho" panose="02020400000000000000" pitchFamily="18" charset="-128"/>
                <a:cs typeface="Times New Roman" panose="02020603050405020304" pitchFamily="18" charset="0"/>
              </a:rPr>
              <a:t>little </a:t>
            </a:r>
            <a:r>
              <a:rPr lang="en-PH" dirty="0">
                <a:latin typeface="Times New Roman" panose="02020603050405020304" pitchFamily="18" charset="0"/>
                <a:ea typeface="Yu Mincho" panose="02020400000000000000" pitchFamily="18" charset="-128"/>
                <a:cs typeface="Times New Roman" panose="02020603050405020304" pitchFamily="18" charset="0"/>
              </a:rPr>
              <a:t>dopamine is associated with low mood, fatigue, and the tremors and the inability to control movement that are part of Parkinson’s disease. </a:t>
            </a: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5-6—Dopamine and Stimulant Drugs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When a person uses Shabu or cocaine, too much dopamine becomes available in the brain.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Although each drug increases the amount of dopamine in the brain in a different way, many of the effects are the same.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When a person first starts taking Shabu or cocaine, he or she will experience primarily pleasurable effects but will also experience some negative effects that are caused by too much dopamine.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5-7—Dopamine and Stimulant Use Over Time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As a person continues to use Shabu or cocaine, the brain’s dopamine system becomes damaged.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As the damage increases, the person will continue to experience some pleasurable effects but also will experience substantial negative effects from Shabu or cocaine.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5-8—Use–Depression–Craving–Use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When the stimulant and euphoric effects of Shabu or cocaine wear off, dopamine levels may decrease to levels that are below normal, and the person experiences an abrupt drop in mood and energy levels.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Symptoms of fatigue and depression are common.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These negative feelings often create a strong desire (craving) in the person to take the drug again.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Over time (often, very little time), this use–depression–craving–use cycle leads to addiction.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5-9—Route of Administration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Both Shabu and cocaine are available in various forms that can be</a:t>
            </a:r>
            <a:endParaRPr lang="en-PH" altLang="ja-JP"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Injected </a:t>
            </a:r>
            <a:endParaRPr lang="en-PH" altLang="ja-JP" dirty="0">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PH" altLang="ja-JP" dirty="0">
                <a:latin typeface="Times New Roman" panose="02020603050405020304" pitchFamily="18" charset="0"/>
                <a:ea typeface="Yu Mincho" panose="02020400000000000000" pitchFamily="18" charset="-128"/>
                <a:cs typeface="Times New Roman" panose="02020603050405020304" pitchFamily="18" charset="0"/>
              </a:rPr>
              <a:t>Smoked </a:t>
            </a:r>
          </a:p>
          <a:p>
            <a:pPr marL="866668" lvl="1" indent="-371429">
              <a:lnSpc>
                <a:spcPct val="107000"/>
              </a:lnSpc>
              <a:spcAft>
                <a:spcPts val="867"/>
              </a:spcAft>
              <a:buFont typeface="Wingdings" panose="05000000000000000000" pitchFamily="2" charset="2"/>
              <a:buChar char=""/>
            </a:pPr>
            <a:r>
              <a:rPr lang="en-PH" altLang="ja-JP" dirty="0">
                <a:latin typeface="Times New Roman" panose="02020603050405020304" pitchFamily="18" charset="0"/>
                <a:ea typeface="Yu Mincho" panose="02020400000000000000" pitchFamily="18" charset="-128"/>
                <a:cs typeface="Times New Roman" panose="02020603050405020304" pitchFamily="18" charset="0"/>
              </a:rPr>
              <a:t>Snorted</a:t>
            </a:r>
          </a:p>
          <a:p>
            <a:pPr marL="371429" indent="-371429">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How a drug is taken influences</a:t>
            </a:r>
          </a:p>
          <a:p>
            <a:pPr marL="866668" lvl="1" indent="-371429" algn="l" rtl="0" fontAlgn="base">
              <a:lnSpc>
                <a:spcPct val="107000"/>
              </a:lnSpc>
              <a:spcBef>
                <a:spcPct val="30000"/>
              </a:spcBef>
              <a:spcAft>
                <a:spcPts val="0"/>
              </a:spcAft>
              <a:buFont typeface="Wingdings" panose="05000000000000000000" pitchFamily="2" charset="2"/>
              <a:buChar char=""/>
            </a:pPr>
            <a:r>
              <a:rPr lang="en-US" sz="1200" kern="1200" dirty="0">
                <a:solidFill>
                  <a:schemeClr val="tx1"/>
                </a:solidFill>
                <a:latin typeface="Times New Roman" panose="02020603050405020304" pitchFamily="18" charset="0"/>
                <a:ea typeface="Yu Mincho" panose="02020400000000000000" pitchFamily="18" charset="-128"/>
                <a:cs typeface="Times New Roman" panose="02020603050405020304" pitchFamily="18" charset="0"/>
              </a:rPr>
              <a:t>How quickly it produces an effect </a:t>
            </a:r>
            <a:endParaRPr lang="en-PH" sz="1200" kern="1200" dirty="0">
              <a:solidFill>
                <a:schemeClr val="tx1"/>
              </a:solidFill>
              <a:latin typeface="Times New Roman" panose="02020603050405020304" pitchFamily="18" charset="0"/>
              <a:ea typeface="Yu Mincho" panose="02020400000000000000" pitchFamily="18" charset="-128"/>
              <a:cs typeface="Times New Roman" panose="02020603050405020304" pitchFamily="18" charset="0"/>
            </a:endParaRP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The strength of the drug’s effects, both positive and negative </a:t>
            </a:r>
          </a:p>
          <a:p>
            <a:pPr marL="866668" lvl="1" indent="-371429">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The negative effects a person will experience </a:t>
            </a: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4755" name="Rectangle 3"/>
          <p:cNvSpPr>
            <a:spLocks noGrp="1" noChangeArrowheads="1"/>
          </p:cNvSpPr>
          <p:nvPr>
            <p:ph type="ctrTitle"/>
          </p:nvPr>
        </p:nvSpPr>
        <p:spPr>
          <a:xfrm>
            <a:off x="914400" y="1295400"/>
            <a:ext cx="7924800" cy="1470025"/>
          </a:xfrm>
        </p:spPr>
        <p:txBody>
          <a:bodyPr/>
          <a:lstStyle>
            <a:lvl1pPr algn="ctr">
              <a:defRPr sz="4400"/>
            </a:lvl1pPr>
          </a:lstStyle>
          <a:p>
            <a:pPr lvl="0"/>
            <a:r>
              <a:rPr lang="en-US" noProof="0"/>
              <a:t>Click to edit Master title style</a:t>
            </a:r>
          </a:p>
        </p:txBody>
      </p:sp>
      <p:sp>
        <p:nvSpPr>
          <p:cNvPr id="74756" name="Rectangle 4"/>
          <p:cNvSpPr>
            <a:spLocks noGrp="1" noChangeArrowheads="1"/>
          </p:cNvSpPr>
          <p:nvPr>
            <p:ph type="sldNum" sz="quarter" idx="4"/>
          </p:nvPr>
        </p:nvSpPr>
        <p:spPr/>
        <p:txBody>
          <a:bodyPr/>
          <a:lstStyle>
            <a:lvl1pPr>
              <a:defRPr/>
            </a:lvl1pPr>
          </a:lstStyle>
          <a:p>
            <a:r>
              <a:rPr lang="en-US" dirty="0"/>
              <a:t>5-</a:t>
            </a:r>
            <a:fld id="{59EEB10E-144D-47F1-A070-BEC627741910}" type="slidenum">
              <a:rPr lang="en-US" dirty="0"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5-</a:t>
            </a:r>
            <a:fld id="{F53395C0-C8AC-45AE-BDBA-879B78CD8296}" type="slidenum">
              <a:rPr lang="en-US" dirty="0"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5-</a:t>
            </a:r>
            <a:fld id="{94796BB0-648A-48E7-A375-A7DD66C5C790}" type="slidenum">
              <a:rPr lang="en-US" dirty="0"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895350" y="274638"/>
            <a:ext cx="7696200" cy="1143000"/>
          </a:xfrm>
        </p:spPr>
        <p:txBody>
          <a:bodyPr/>
          <a:lstStyle/>
          <a:p>
            <a:r>
              <a:rPr lang="en-US"/>
              <a:t>Click to edit Master title style</a:t>
            </a:r>
          </a:p>
        </p:txBody>
      </p:sp>
      <p:sp>
        <p:nvSpPr>
          <p:cNvPr id="3" name="Text Placeholder 2"/>
          <p:cNvSpPr>
            <a:spLocks noGrp="1"/>
          </p:cNvSpPr>
          <p:nvPr>
            <p:ph type="body" sz="half" idx="1"/>
          </p:nvPr>
        </p:nvSpPr>
        <p:spPr>
          <a:xfrm>
            <a:off x="895350" y="1600200"/>
            <a:ext cx="37719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819650" y="1600200"/>
            <a:ext cx="37719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819650" y="3938588"/>
            <a:ext cx="37719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1"/>
          </p:nvPr>
        </p:nvSpPr>
        <p:spPr>
          <a:xfrm>
            <a:off x="6827838" y="6381750"/>
            <a:ext cx="2133600" cy="476250"/>
          </a:xfrm>
        </p:spPr>
        <p:txBody>
          <a:bodyPr/>
          <a:lstStyle>
            <a:lvl1pPr>
              <a:defRPr/>
            </a:lvl1pPr>
          </a:lstStyle>
          <a:p>
            <a:r>
              <a:rPr lang="en-US" dirty="0"/>
              <a:t>5-</a:t>
            </a:r>
            <a:fld id="{76A372EF-1D75-443B-9549-919169D4987D}" type="slidenum">
              <a:rPr lang="en-US" dirty="0"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5-</a:t>
            </a:r>
            <a:fld id="{EC105B58-B364-40F7-81C9-0BF7B0236E89}" type="slidenum">
              <a:rPr lang="en-US" dirty="0"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5-</a:t>
            </a:r>
            <a:fld id="{790F1827-3419-49B5-AFF5-FDEF406AB373}" type="slidenum">
              <a:rPr lang="en-US" dirty="0"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5-</a:t>
            </a:r>
            <a:fld id="{DD980218-10A2-40C4-BBDB-0D64C82B8271}" type="slidenum">
              <a:rPr lang="en-US" dirty="0"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5-</a:t>
            </a:r>
            <a:fld id="{074F5043-1117-44D6-A438-1F0EDE68CA98}" type="slidenum">
              <a:rPr lang="en-US" dirty="0"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5-</a:t>
            </a:r>
            <a:fld id="{971BFE9B-9BFF-47CE-91B6-6C9B49F26122}" type="slidenum">
              <a:rPr lang="en-US" dirty="0"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5-</a:t>
            </a:r>
            <a:fld id="{4DA0064A-4E0D-4BB0-B9EB-9B809133AF13}" type="slidenum">
              <a:rPr lang="en-US" dirty="0"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5-</a:t>
            </a:r>
            <a:fld id="{CF4E8893-B593-4226-A0A2-DA35A3C5279B}" type="slidenum">
              <a:rPr lang="en-US" dirty="0"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5-</a:t>
            </a:r>
            <a:fld id="{2F986D57-DD6D-4361-B180-0EAF6D50E05A}" type="slidenum">
              <a:rPr lang="en-US" dirty="0"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ChangeArrowheads="1"/>
          </p:cNvSpPr>
          <p:nvPr/>
        </p:nvSpPr>
        <p:spPr bwMode="auto">
          <a:xfrm>
            <a:off x="0" y="6324600"/>
            <a:ext cx="9144000" cy="533400"/>
          </a:xfrm>
          <a:prstGeom prst="rect">
            <a:avLst/>
          </a:prstGeom>
          <a:gradFill rotWithShape="1">
            <a:gsLst>
              <a:gs pos="0">
                <a:schemeClr val="bg1"/>
              </a:gs>
              <a:gs pos="100000">
                <a:srgbClr val="CCFF99"/>
              </a:gs>
            </a:gsLst>
            <a:lin ang="5400000" scaled="1"/>
          </a:gradFill>
          <a:ln>
            <a:noFill/>
          </a:ln>
          <a:effectLst/>
        </p:spPr>
        <p:txBody>
          <a:bodyPr wrap="none" anchor="ctr"/>
          <a:lstStyle/>
          <a:p>
            <a:endParaRPr lang="en-US"/>
          </a:p>
        </p:txBody>
      </p:sp>
      <p:sp>
        <p:nvSpPr>
          <p:cNvPr id="73731" name="Rectangle 3"/>
          <p:cNvSpPr>
            <a:spLocks noChangeArrowheads="1"/>
          </p:cNvSpPr>
          <p:nvPr/>
        </p:nvSpPr>
        <p:spPr bwMode="auto">
          <a:xfrm>
            <a:off x="1" y="0"/>
            <a:ext cx="9144000" cy="533400"/>
          </a:xfrm>
          <a:prstGeom prst="rect">
            <a:avLst/>
          </a:prstGeom>
          <a:gradFill rotWithShape="1">
            <a:gsLst>
              <a:gs pos="0">
                <a:srgbClr val="CCFF99"/>
              </a:gs>
              <a:gs pos="100000">
                <a:schemeClr val="bg1"/>
              </a:gs>
            </a:gsLst>
            <a:lin ang="5400000" scaled="1"/>
          </a:gradFill>
          <a:ln>
            <a:noFill/>
          </a:ln>
          <a:effectLst/>
        </p:spPr>
        <p:txBody>
          <a:bodyPr wrap="none" anchor="ctr"/>
          <a:lstStyle/>
          <a:p>
            <a:endParaRPr lang="en-US" dirty="0"/>
          </a:p>
        </p:txBody>
      </p:sp>
      <p:sp>
        <p:nvSpPr>
          <p:cNvPr id="73732"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p>
            <a:pPr lvl="0"/>
            <a:r>
              <a:rPr lang="en-US"/>
              <a:t>Click to edit Master title style</a:t>
            </a:r>
          </a:p>
        </p:txBody>
      </p:sp>
      <p:sp>
        <p:nvSpPr>
          <p:cNvPr id="73733"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3735"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000"/>
            </a:lvl1pPr>
          </a:lstStyle>
          <a:p>
            <a:r>
              <a:rPr lang="en-US" dirty="0"/>
              <a:t>5-</a:t>
            </a:r>
            <a:fld id="{C6CF2939-43EF-4508-A84E-0163CB383497}" type="slidenum">
              <a:rPr lang="en-US" dirty="0"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panose="020B0604020202020204" pitchFamily="34" charset="0"/>
        </a:defRPr>
      </a:lvl2pPr>
      <a:lvl3pPr algn="l" rtl="0" fontAlgn="base">
        <a:spcBef>
          <a:spcPct val="0"/>
        </a:spcBef>
        <a:spcAft>
          <a:spcPct val="0"/>
        </a:spcAft>
        <a:defRPr sz="3200" b="1">
          <a:solidFill>
            <a:schemeClr val="tx2"/>
          </a:solidFill>
          <a:latin typeface="Arial" panose="020B0604020202020204" pitchFamily="34" charset="0"/>
        </a:defRPr>
      </a:lvl3pPr>
      <a:lvl4pPr algn="l" rtl="0" fontAlgn="base">
        <a:spcBef>
          <a:spcPct val="0"/>
        </a:spcBef>
        <a:spcAft>
          <a:spcPct val="0"/>
        </a:spcAft>
        <a:defRPr sz="3200" b="1">
          <a:solidFill>
            <a:schemeClr val="tx2"/>
          </a:solidFill>
          <a:latin typeface="Arial" panose="020B0604020202020204" pitchFamily="34" charset="0"/>
        </a:defRPr>
      </a:lvl4pPr>
      <a:lvl5pPr algn="l" rtl="0" fontAlgn="base">
        <a:spcBef>
          <a:spcPct val="0"/>
        </a:spcBef>
        <a:spcAft>
          <a:spcPct val="0"/>
        </a:spcAft>
        <a:defRPr sz="3200" b="1">
          <a:solidFill>
            <a:schemeClr val="tx2"/>
          </a:solidFill>
          <a:latin typeface="Arial" panose="020B0604020202020204" pitchFamily="34" charset="0"/>
        </a:defRPr>
      </a:lvl5pPr>
      <a:lvl6pPr marL="457200" algn="l" rtl="0" fontAlgn="base">
        <a:spcBef>
          <a:spcPct val="0"/>
        </a:spcBef>
        <a:spcAft>
          <a:spcPct val="0"/>
        </a:spcAft>
        <a:defRPr sz="3200" b="1">
          <a:solidFill>
            <a:schemeClr val="tx2"/>
          </a:solidFill>
          <a:latin typeface="Arial" panose="020B0604020202020204" pitchFamily="34" charset="0"/>
        </a:defRPr>
      </a:lvl6pPr>
      <a:lvl7pPr marL="914400" algn="l" rtl="0" fontAlgn="base">
        <a:spcBef>
          <a:spcPct val="0"/>
        </a:spcBef>
        <a:spcAft>
          <a:spcPct val="0"/>
        </a:spcAft>
        <a:defRPr sz="3200" b="1">
          <a:solidFill>
            <a:schemeClr val="tx2"/>
          </a:solidFill>
          <a:latin typeface="Arial" panose="020B0604020202020204" pitchFamily="34" charset="0"/>
        </a:defRPr>
      </a:lvl7pPr>
      <a:lvl8pPr marL="1371600" algn="l" rtl="0" fontAlgn="base">
        <a:spcBef>
          <a:spcPct val="0"/>
        </a:spcBef>
        <a:spcAft>
          <a:spcPct val="0"/>
        </a:spcAft>
        <a:defRPr sz="3200" b="1">
          <a:solidFill>
            <a:schemeClr val="tx2"/>
          </a:solidFill>
          <a:latin typeface="Arial" panose="020B0604020202020204" pitchFamily="34" charset="0"/>
        </a:defRPr>
      </a:lvl8pPr>
      <a:lvl9pPr marL="1828800" algn="l" rtl="0" fontAlgn="base">
        <a:spcBef>
          <a:spcPct val="0"/>
        </a:spcBef>
        <a:spcAft>
          <a:spcPct val="0"/>
        </a:spcAft>
        <a:defRPr sz="3200" b="1">
          <a:solidFill>
            <a:schemeClr val="tx2"/>
          </a:solidFill>
          <a:latin typeface="Arial" panose="020B0604020202020204" pitchFamily="34" charset="0"/>
        </a:defRPr>
      </a:lvl9pPr>
    </p:titleStyle>
    <p:bodyStyle>
      <a:lvl1pPr marL="342900" indent="-342900" algn="l" rtl="0" fontAlgn="base">
        <a:spcBef>
          <a:spcPct val="20000"/>
        </a:spcBef>
        <a:spcAft>
          <a:spcPct val="0"/>
        </a:spcAft>
        <a:buClr>
          <a:srgbClr val="2B85BB"/>
        </a:buClr>
        <a:buFont typeface="Wingdings" panose="05000000000000000000"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panose="020B0604020202020204" pitchFamily="34"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2057400" y="1822727"/>
            <a:ext cx="7086600" cy="2723105"/>
          </a:xfrm>
          <a:prstGeom prst="rect">
            <a:avLst/>
          </a:prstGeom>
          <a:gradFill>
            <a:gsLst>
              <a:gs pos="0">
                <a:schemeClr val="bg1">
                  <a:alpha val="60000"/>
                </a:schemeClr>
              </a:gs>
              <a:gs pos="50000">
                <a:srgbClr val="CCFF99">
                  <a:alpha val="60000"/>
                </a:srgbClr>
              </a:gs>
              <a:gs pos="100000">
                <a:schemeClr val="bg1"/>
              </a:gs>
            </a:gsLst>
            <a:lin ang="5400000" scaled="0"/>
          </a:gradFill>
          <a:ln>
            <a:noFill/>
          </a:ln>
          <a:effectLst/>
        </p:spPr>
        <p:txBody>
          <a:bodyPr vert="horz" wrap="square" lIns="91440" tIns="45720" rIns="91440" bIns="45720" numCol="1" anchor="ctr" anchorCtr="0" compatLnSpc="1"/>
          <a:lstStyle>
            <a:lvl1pPr algn="ctr"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panose="020B0604020202020204" pitchFamily="34" charset="0"/>
              </a:defRPr>
            </a:lvl2pPr>
            <a:lvl3pPr algn="l" rtl="0" fontAlgn="base">
              <a:spcBef>
                <a:spcPct val="0"/>
              </a:spcBef>
              <a:spcAft>
                <a:spcPct val="0"/>
              </a:spcAft>
              <a:defRPr sz="3600">
                <a:solidFill>
                  <a:schemeClr val="tx2"/>
                </a:solidFill>
                <a:latin typeface="Arial" panose="020B0604020202020204" pitchFamily="34" charset="0"/>
              </a:defRPr>
            </a:lvl3pPr>
            <a:lvl4pPr algn="l" rtl="0" fontAlgn="base">
              <a:spcBef>
                <a:spcPct val="0"/>
              </a:spcBef>
              <a:spcAft>
                <a:spcPct val="0"/>
              </a:spcAft>
              <a:defRPr sz="3600">
                <a:solidFill>
                  <a:schemeClr val="tx2"/>
                </a:solidFill>
                <a:latin typeface="Arial" panose="020B0604020202020204" pitchFamily="34" charset="0"/>
              </a:defRPr>
            </a:lvl4pPr>
            <a:lvl5pPr algn="l" rtl="0" fontAlgn="base">
              <a:spcBef>
                <a:spcPct val="0"/>
              </a:spcBef>
              <a:spcAft>
                <a:spcPct val="0"/>
              </a:spcAft>
              <a:defRPr sz="3600">
                <a:solidFill>
                  <a:schemeClr val="tx2"/>
                </a:solidFill>
                <a:latin typeface="Arial" panose="020B0604020202020204" pitchFamily="34" charset="0"/>
              </a:defRPr>
            </a:lvl5pPr>
            <a:lvl6pPr marL="457200" algn="l" rtl="0" fontAlgn="base">
              <a:spcBef>
                <a:spcPct val="0"/>
              </a:spcBef>
              <a:spcAft>
                <a:spcPct val="0"/>
              </a:spcAft>
              <a:defRPr sz="3600">
                <a:solidFill>
                  <a:schemeClr val="tx2"/>
                </a:solidFill>
                <a:latin typeface="Arial" panose="020B0604020202020204" pitchFamily="34" charset="0"/>
              </a:defRPr>
            </a:lvl6pPr>
            <a:lvl7pPr marL="914400" algn="l" rtl="0" fontAlgn="base">
              <a:spcBef>
                <a:spcPct val="0"/>
              </a:spcBef>
              <a:spcAft>
                <a:spcPct val="0"/>
              </a:spcAft>
              <a:defRPr sz="3600">
                <a:solidFill>
                  <a:schemeClr val="tx2"/>
                </a:solidFill>
                <a:latin typeface="Arial" panose="020B0604020202020204" pitchFamily="34" charset="0"/>
              </a:defRPr>
            </a:lvl7pPr>
            <a:lvl8pPr marL="1371600" algn="l" rtl="0" fontAlgn="base">
              <a:spcBef>
                <a:spcPct val="0"/>
              </a:spcBef>
              <a:spcAft>
                <a:spcPct val="0"/>
              </a:spcAft>
              <a:defRPr sz="3600">
                <a:solidFill>
                  <a:schemeClr val="tx2"/>
                </a:solidFill>
                <a:latin typeface="Arial" panose="020B0604020202020204" pitchFamily="34" charset="0"/>
              </a:defRPr>
            </a:lvl8pPr>
            <a:lvl9pPr marL="1828800" algn="l" rtl="0" fontAlgn="base">
              <a:spcBef>
                <a:spcPct val="0"/>
              </a:spcBef>
              <a:spcAft>
                <a:spcPct val="0"/>
              </a:spcAft>
              <a:defRPr sz="3600">
                <a:solidFill>
                  <a:schemeClr val="tx2"/>
                </a:solidFill>
                <a:latin typeface="Arial" panose="020B0604020202020204" pitchFamily="34" charset="0"/>
              </a:defRPr>
            </a:lvl9pPr>
          </a:lstStyle>
          <a:p>
            <a:pPr marL="90805" algn="l"/>
            <a:r>
              <a:rPr lang="en-PH" altLang="en-US" sz="4800" b="1" kern="0" dirty="0" err="1">
                <a:solidFill>
                  <a:schemeClr val="tx1"/>
                </a:solidFill>
              </a:rPr>
              <a:t>Sesyon</a:t>
            </a:r>
            <a:r>
              <a:rPr lang="en-PH" altLang="en-US" sz="4800" b="1" kern="0" dirty="0">
                <a:solidFill>
                  <a:schemeClr val="tx1"/>
                </a:solidFill>
              </a:rPr>
              <a:t> 5</a:t>
            </a:r>
            <a:r>
              <a:rPr lang="en-US" sz="4800" b="1" kern="0" dirty="0">
                <a:solidFill>
                  <a:schemeClr val="tx1"/>
                </a:solidFill>
              </a:rPr>
              <a:t>:</a:t>
            </a:r>
            <a:br>
              <a:rPr lang="en-US" sz="4000" b="1" kern="0" dirty="0">
                <a:solidFill>
                  <a:schemeClr val="tx1"/>
                </a:solidFill>
              </a:rPr>
            </a:br>
            <a:r>
              <a:rPr lang="en-US" sz="4400" b="1" kern="0" dirty="0" err="1">
                <a:solidFill>
                  <a:schemeClr val="tx1"/>
                </a:solidFill>
              </a:rPr>
              <a:t>Shabu</a:t>
            </a:r>
            <a:r>
              <a:rPr lang="en-US" sz="4400" b="1" kern="0" dirty="0">
                <a:solidFill>
                  <a:schemeClr val="tx1"/>
                </a:solidFill>
              </a:rPr>
              <a:t> </a:t>
            </a:r>
            <a:r>
              <a:rPr lang="en-PH" altLang="en-US" sz="4400" b="1" kern="0" dirty="0">
                <a:solidFill>
                  <a:schemeClr val="tx1"/>
                </a:solidFill>
              </a:rPr>
              <a:t>at </a:t>
            </a:r>
            <a:r>
              <a:rPr lang="en-US" altLang="en-US" sz="4400" b="1" kern="0" dirty="0">
                <a:solidFill>
                  <a:schemeClr val="tx1"/>
                </a:solidFill>
              </a:rPr>
              <a:t>Cocaine</a:t>
            </a:r>
            <a:r>
              <a:rPr lang="en-US" sz="4400" b="1" kern="0" dirty="0">
                <a:solidFill>
                  <a:schemeClr val="tx1"/>
                </a:solidFill>
              </a:rPr>
              <a:t> (1)</a:t>
            </a:r>
            <a:endParaRPr lang="en-US" sz="2800" b="1" i="1" kern="0" dirty="0">
              <a:solidFill>
                <a:schemeClr val="tx1"/>
              </a:solidFill>
            </a:endParaRPr>
          </a:p>
        </p:txBody>
      </p:sp>
      <p:sp>
        <p:nvSpPr>
          <p:cNvPr id="5" name="Rectangle 4"/>
          <p:cNvSpPr/>
          <p:nvPr/>
        </p:nvSpPr>
        <p:spPr>
          <a:xfrm>
            <a:off x="1524000" y="1638577"/>
            <a:ext cx="7620000" cy="338554"/>
          </a:xfrm>
          <a:prstGeom prst="rect">
            <a:avLst/>
          </a:prstGeom>
        </p:spPr>
        <p:txBody>
          <a:bodyPr wrap="square">
            <a:spAutoFit/>
          </a:bodyPr>
          <a:lstStyle/>
          <a:p>
            <a:pPr marL="90488" algn="r"/>
            <a:r>
              <a:rPr lang="en-US" altLang="ja-JP" sz="1600" b="1" i="1" dirty="0" err="1">
                <a:solidFill>
                  <a:schemeClr val="tx1">
                    <a:lumMod val="50000"/>
                    <a:lumOff val="50000"/>
                  </a:schemeClr>
                </a:solidFill>
              </a:rPr>
              <a:t>Sayko-Edukasyon</a:t>
            </a:r>
            <a:r>
              <a:rPr lang="en-US" altLang="ja-JP" sz="1600" b="1" i="1" dirty="0">
                <a:solidFill>
                  <a:schemeClr val="tx1">
                    <a:lumMod val="50000"/>
                    <a:lumOff val="50000"/>
                  </a:schemeClr>
                </a:solidFill>
              </a:rPr>
              <a:t> para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mga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Pasiyente</a:t>
            </a:r>
            <a:r>
              <a:rPr lang="en-US" altLang="ja-JP" sz="1600" b="1" i="1" dirty="0">
                <a:solidFill>
                  <a:schemeClr val="tx1">
                    <a:lumMod val="50000"/>
                    <a:lumOff val="50000"/>
                  </a:schemeClr>
                </a:solidFill>
              </a:rPr>
              <a:t> at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Miyembro</a:t>
            </a:r>
            <a:r>
              <a:rPr lang="en-US" altLang="ja-JP" sz="1600" b="1" i="1" dirty="0">
                <a:solidFill>
                  <a:schemeClr val="tx1">
                    <a:lumMod val="50000"/>
                    <a:lumOff val="50000"/>
                  </a:schemeClr>
                </a:solidFill>
              </a:rPr>
              <a:t> ng </a:t>
            </a:r>
            <a:r>
              <a:rPr lang="en-US" altLang="ja-JP" sz="1600" b="1" i="1" dirty="0" err="1">
                <a:solidFill>
                  <a:schemeClr val="tx1">
                    <a:lumMod val="50000"/>
                    <a:lumOff val="50000"/>
                  </a:schemeClr>
                </a:solidFill>
              </a:rPr>
              <a:t>Pamilya</a:t>
            </a:r>
            <a:endParaRPr lang="en-US" altLang="ja-JP" sz="1600" b="1" i="1" dirty="0">
              <a:solidFill>
                <a:schemeClr val="tx1">
                  <a:lumMod val="50000"/>
                  <a:lumOff val="50000"/>
                </a:schemeClr>
              </a:solidFill>
            </a:endParaRPr>
          </a:p>
        </p:txBody>
      </p:sp>
      <p:sp>
        <p:nvSpPr>
          <p:cNvPr id="2" name="Slide Number Placeholder 1">
            <a:extLst>
              <a:ext uri="{FF2B5EF4-FFF2-40B4-BE49-F238E27FC236}">
                <a16:creationId xmlns:a16="http://schemas.microsoft.com/office/drawing/2014/main" id="{52CD1E3A-4BAF-4588-BC3E-CE76569D071B}"/>
              </a:ext>
            </a:extLst>
          </p:cNvPr>
          <p:cNvSpPr>
            <a:spLocks noGrp="1"/>
          </p:cNvSpPr>
          <p:nvPr>
            <p:ph type="sldNum" sz="quarter" idx="4"/>
          </p:nvPr>
        </p:nvSpPr>
        <p:spPr/>
        <p:txBody>
          <a:bodyPr/>
          <a:lstStyle/>
          <a:p>
            <a:r>
              <a:rPr lang="en-US"/>
              <a:t>5-</a:t>
            </a:r>
            <a:fld id="{59EEB10E-144D-47F1-A070-BEC627741910}" type="slidenum">
              <a:rPr lang="en-US" smtClean="0"/>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5"/>
          <p:cNvSpPr>
            <a:spLocks noGrp="1" noChangeArrowheads="1"/>
          </p:cNvSpPr>
          <p:nvPr>
            <p:ph type="title"/>
          </p:nvPr>
        </p:nvSpPr>
        <p:spPr>
          <a:xfrm>
            <a:off x="533400" y="2514600"/>
            <a:ext cx="8077200" cy="1143000"/>
          </a:xfrm>
          <a:noFill/>
        </p:spPr>
        <p:txBody>
          <a:bodyPr/>
          <a:lstStyle/>
          <a:p>
            <a:pPr algn="ctr"/>
            <a:r>
              <a:rPr lang="en-US" sz="6600" dirty="0" err="1"/>
              <a:t>Shabu</a:t>
            </a:r>
            <a:r>
              <a:rPr lang="en-US" sz="6600" dirty="0"/>
              <a:t> </a:t>
            </a:r>
          </a:p>
        </p:txBody>
      </p:sp>
      <p:sp>
        <p:nvSpPr>
          <p:cNvPr id="2" name="Slide Number Placeholder 1">
            <a:extLst>
              <a:ext uri="{FF2B5EF4-FFF2-40B4-BE49-F238E27FC236}">
                <a16:creationId xmlns:a16="http://schemas.microsoft.com/office/drawing/2014/main" id="{F9E03F52-BA5A-4318-A412-D598EFA81ADD}"/>
              </a:ext>
            </a:extLst>
          </p:cNvPr>
          <p:cNvSpPr>
            <a:spLocks noGrp="1"/>
          </p:cNvSpPr>
          <p:nvPr>
            <p:ph type="sldNum" sz="quarter" idx="11"/>
          </p:nvPr>
        </p:nvSpPr>
        <p:spPr/>
        <p:txBody>
          <a:bodyPr/>
          <a:lstStyle/>
          <a:p>
            <a:r>
              <a:rPr lang="en-US"/>
              <a:t>5-</a:t>
            </a:r>
            <a:fld id="{EC105B58-B364-40F7-81C9-0BF7B0236E89}" type="slidenum">
              <a:rPr lang="en-US" smtClean="0"/>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PH" altLang="en-US" dirty="0"/>
              <a:t>Katanyagan ng Shabu</a:t>
            </a:r>
            <a:endParaRPr lang="en-US" dirty="0"/>
          </a:p>
        </p:txBody>
      </p:sp>
      <p:sp>
        <p:nvSpPr>
          <p:cNvPr id="4099" name="Rectangle 3"/>
          <p:cNvSpPr>
            <a:spLocks noGrp="1" noChangeArrowheads="1"/>
          </p:cNvSpPr>
          <p:nvPr>
            <p:ph type="body" idx="1"/>
          </p:nvPr>
        </p:nvSpPr>
        <p:spPr/>
        <p:txBody>
          <a:bodyPr/>
          <a:lstStyle/>
          <a:p>
            <a:pPr>
              <a:buClrTx/>
            </a:pPr>
            <a:r>
              <a:rPr lang="en-PH" altLang="en-US" dirty="0"/>
              <a:t>Ang </a:t>
            </a:r>
            <a:r>
              <a:rPr lang="en-PH" altLang="en-US" dirty="0" err="1"/>
              <a:t>mga</a:t>
            </a:r>
            <a:r>
              <a:rPr lang="en-PH" altLang="en-US" dirty="0"/>
              <a:t> </a:t>
            </a:r>
            <a:r>
              <a:rPr lang="en-PH" altLang="en-US" dirty="0" err="1"/>
              <a:t>gumagamit</a:t>
            </a:r>
            <a:r>
              <a:rPr lang="en-PH" altLang="en-US" dirty="0"/>
              <a:t> ng </a:t>
            </a:r>
            <a:r>
              <a:rPr lang="en-PH" altLang="en-US" dirty="0" err="1"/>
              <a:t>Shabu</a:t>
            </a:r>
            <a:r>
              <a:rPr lang="en-PH" altLang="en-US" dirty="0"/>
              <a:t> </a:t>
            </a:r>
            <a:r>
              <a:rPr lang="en-PH" altLang="en-US" dirty="0" err="1"/>
              <a:t>sa</a:t>
            </a:r>
            <a:r>
              <a:rPr lang="en-PH" altLang="en-US" dirty="0"/>
              <a:t> </a:t>
            </a:r>
            <a:r>
              <a:rPr lang="en-PH" altLang="en-US" dirty="0" err="1"/>
              <a:t>Pilipinas</a:t>
            </a:r>
            <a:r>
              <a:rPr lang="en-PH" altLang="en-US" dirty="0"/>
              <a:t> </a:t>
            </a:r>
            <a:r>
              <a:rPr lang="en-PH" altLang="en-US" dirty="0" err="1"/>
              <a:t>noong</a:t>
            </a:r>
            <a:r>
              <a:rPr lang="en-PH" altLang="en-US" dirty="0"/>
              <a:t> 2015 ay </a:t>
            </a:r>
            <a:r>
              <a:rPr lang="en-PH" altLang="en-US" dirty="0" err="1"/>
              <a:t>tinatayang</a:t>
            </a:r>
            <a:r>
              <a:rPr lang="en-PH" altLang="en-US" dirty="0"/>
              <a:t> </a:t>
            </a:r>
            <a:r>
              <a:rPr lang="en-PH" altLang="en-US" dirty="0" err="1"/>
              <a:t>umaabot</a:t>
            </a:r>
            <a:r>
              <a:rPr lang="en-PH" altLang="en-US" dirty="0"/>
              <a:t> ng 0.86 </a:t>
            </a:r>
            <a:r>
              <a:rPr lang="en-PH" altLang="en-US" dirty="0" err="1"/>
              <a:t>milyong</a:t>
            </a:r>
            <a:r>
              <a:rPr lang="en-PH" altLang="en-US" dirty="0"/>
              <a:t> </a:t>
            </a:r>
            <a:r>
              <a:rPr lang="en-PH" altLang="en-US" dirty="0" err="1"/>
              <a:t>tao</a:t>
            </a:r>
            <a:r>
              <a:rPr lang="en-PH" altLang="en-US" dirty="0"/>
              <a:t> o </a:t>
            </a:r>
            <a:r>
              <a:rPr lang="en-PH" altLang="en-US" dirty="0" err="1"/>
              <a:t>katumbas</a:t>
            </a:r>
            <a:r>
              <a:rPr lang="en-PH" altLang="en-US" dirty="0"/>
              <a:t> ng 1.1% ng </a:t>
            </a:r>
            <a:r>
              <a:rPr lang="en-PH" altLang="en-US" dirty="0" err="1"/>
              <a:t>populasyon</a:t>
            </a:r>
            <a:r>
              <a:rPr lang="en-PH" altLang="en-US" dirty="0"/>
              <a:t> </a:t>
            </a:r>
            <a:r>
              <a:rPr lang="en-PH" altLang="en-US" dirty="0" err="1"/>
              <a:t>sa</a:t>
            </a:r>
            <a:r>
              <a:rPr lang="en-PH" altLang="en-US" dirty="0"/>
              <a:t> </a:t>
            </a:r>
            <a:r>
              <a:rPr lang="en-PH" altLang="en-US" dirty="0" err="1"/>
              <a:t>edad</a:t>
            </a:r>
            <a:r>
              <a:rPr lang="en-PH" altLang="en-US" dirty="0"/>
              <a:t> </a:t>
            </a:r>
            <a:r>
              <a:rPr lang="en-PH" altLang="en-US" dirty="0" err="1"/>
              <a:t>na</a:t>
            </a:r>
            <a:r>
              <a:rPr lang="en-PH" altLang="en-US" dirty="0"/>
              <a:t> 10-69 </a:t>
            </a:r>
            <a:r>
              <a:rPr lang="en-PH" altLang="en-US" dirty="0" err="1"/>
              <a:t>taong</a:t>
            </a:r>
            <a:r>
              <a:rPr lang="en-PH" altLang="en-US" dirty="0"/>
              <a:t> </a:t>
            </a:r>
            <a:r>
              <a:rPr lang="en-PH" altLang="en-US" dirty="0" err="1"/>
              <a:t>gulang</a:t>
            </a:r>
            <a:r>
              <a:rPr lang="en-PH" altLang="en-US" dirty="0"/>
              <a:t>.</a:t>
            </a:r>
            <a:endParaRPr lang="en-US" dirty="0"/>
          </a:p>
          <a:p>
            <a:pPr>
              <a:buClrTx/>
            </a:pPr>
            <a:r>
              <a:rPr lang="en-PH" dirty="0" err="1"/>
              <a:t>Noong</a:t>
            </a:r>
            <a:r>
              <a:rPr lang="en-PH" dirty="0"/>
              <a:t> 2017, </a:t>
            </a:r>
            <a:r>
              <a:rPr lang="en-PH" dirty="0" err="1"/>
              <a:t>Tinatayang</a:t>
            </a:r>
            <a:r>
              <a:rPr lang="en-PH" dirty="0"/>
              <a:t> </a:t>
            </a:r>
            <a:r>
              <a:rPr lang="en-PH" dirty="0" err="1"/>
              <a:t>umaabot</a:t>
            </a:r>
            <a:r>
              <a:rPr lang="en-PH" dirty="0"/>
              <a:t> ng 96% ang </a:t>
            </a:r>
            <a:r>
              <a:rPr lang="en-PH" dirty="0" err="1"/>
              <a:t>mga</a:t>
            </a:r>
            <a:r>
              <a:rPr lang="en-PH" dirty="0"/>
              <a:t> </a:t>
            </a:r>
            <a:r>
              <a:rPr lang="en-PH" dirty="0" err="1"/>
              <a:t>pasyenteng</a:t>
            </a:r>
            <a:r>
              <a:rPr lang="en-PH" dirty="0"/>
              <a:t> </a:t>
            </a:r>
            <a:r>
              <a:rPr lang="en-PH" dirty="0" err="1"/>
              <a:t>gumagamit</a:t>
            </a:r>
            <a:r>
              <a:rPr lang="en-PH" dirty="0"/>
              <a:t> ng </a:t>
            </a:r>
            <a:r>
              <a:rPr lang="en-PH" dirty="0" err="1"/>
              <a:t>Shabu</a:t>
            </a:r>
            <a:r>
              <a:rPr lang="en-PH" dirty="0"/>
              <a:t> </a:t>
            </a:r>
            <a:r>
              <a:rPr lang="en-PH" dirty="0" err="1"/>
              <a:t>na</a:t>
            </a:r>
            <a:r>
              <a:rPr lang="en-PH" dirty="0"/>
              <a:t> </a:t>
            </a:r>
            <a:r>
              <a:rPr lang="en-PH" dirty="0" err="1"/>
              <a:t>ipinasok</a:t>
            </a:r>
            <a:r>
              <a:rPr lang="en-PH" dirty="0"/>
              <a:t> </a:t>
            </a:r>
            <a:r>
              <a:rPr lang="en-PH" dirty="0" err="1"/>
              <a:t>sa</a:t>
            </a:r>
            <a:r>
              <a:rPr lang="en-PH" dirty="0"/>
              <a:t> </a:t>
            </a:r>
            <a:r>
              <a:rPr lang="en-PH" dirty="0" err="1"/>
              <a:t>mga</a:t>
            </a:r>
            <a:r>
              <a:rPr lang="en-PH" dirty="0"/>
              <a:t> Treatment and Rehabilitation Centers </a:t>
            </a:r>
            <a:r>
              <a:rPr lang="en-PH" dirty="0" err="1"/>
              <a:t>na</a:t>
            </a:r>
            <a:r>
              <a:rPr lang="en-PH" dirty="0"/>
              <a:t> </a:t>
            </a:r>
            <a:r>
              <a:rPr lang="en-PH" dirty="0" err="1"/>
              <a:t>pinatatakbo</a:t>
            </a:r>
            <a:r>
              <a:rPr lang="en-PH" dirty="0"/>
              <a:t> ng Department of Health.</a:t>
            </a:r>
            <a:endParaRPr lang="en-US" dirty="0"/>
          </a:p>
        </p:txBody>
      </p:sp>
      <p:sp>
        <p:nvSpPr>
          <p:cNvPr id="2" name="Slide Number Placeholder 1">
            <a:extLst>
              <a:ext uri="{FF2B5EF4-FFF2-40B4-BE49-F238E27FC236}">
                <a16:creationId xmlns:a16="http://schemas.microsoft.com/office/drawing/2014/main" id="{EFB521CB-7BD2-4177-B80B-A63AAE90BDE7}"/>
              </a:ext>
            </a:extLst>
          </p:cNvPr>
          <p:cNvSpPr>
            <a:spLocks noGrp="1"/>
          </p:cNvSpPr>
          <p:nvPr>
            <p:ph type="sldNum" sz="quarter" idx="11"/>
          </p:nvPr>
        </p:nvSpPr>
        <p:spPr/>
        <p:txBody>
          <a:bodyPr/>
          <a:lstStyle/>
          <a:p>
            <a:r>
              <a:rPr lang="en-US"/>
              <a:t>5-</a:t>
            </a:r>
            <a:fld id="{EC105B58-B364-40F7-81C9-0BF7B0236E89}" type="slidenum">
              <a:rPr lang="en-US" smtClean="0"/>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4915" y="638769"/>
            <a:ext cx="7696200" cy="1143000"/>
          </a:xfrm>
        </p:spPr>
        <p:txBody>
          <a:bodyPr/>
          <a:lstStyle/>
          <a:p>
            <a:r>
              <a:rPr kumimoji="1" lang="en-PH" altLang="en-US" u="sng" dirty="0"/>
              <a:t>Tanong</a:t>
            </a:r>
            <a:r>
              <a:rPr kumimoji="1" lang="en-US" altLang="ja-JP" dirty="0"/>
              <a:t>:</a:t>
            </a:r>
            <a:endParaRPr kumimoji="1" lang="ja-JP" altLang="en-US" dirty="0"/>
          </a:p>
        </p:txBody>
      </p:sp>
      <p:sp>
        <p:nvSpPr>
          <p:cNvPr id="3" name="Content Placeholder 2"/>
          <p:cNvSpPr>
            <a:spLocks noGrp="1"/>
          </p:cNvSpPr>
          <p:nvPr>
            <p:ph idx="1"/>
          </p:nvPr>
        </p:nvSpPr>
        <p:spPr>
          <a:xfrm>
            <a:off x="804915" y="1676400"/>
            <a:ext cx="7696200" cy="3082331"/>
          </a:xfrm>
        </p:spPr>
        <p:txBody>
          <a:bodyPr/>
          <a:lstStyle/>
          <a:p>
            <a:pPr>
              <a:buClrTx/>
            </a:pPr>
            <a:r>
              <a:rPr kumimoji="1" lang="en-PH" altLang="en-US" sz="3600" i="1" dirty="0" err="1"/>
              <a:t>Ano</a:t>
            </a:r>
            <a:r>
              <a:rPr kumimoji="1" lang="en-PH" altLang="en-US" sz="3600" i="1" dirty="0"/>
              <a:t> ang </a:t>
            </a:r>
            <a:r>
              <a:rPr kumimoji="1" lang="en-PH" altLang="en-US" sz="3600" i="1" dirty="0" err="1"/>
              <a:t>mga</a:t>
            </a:r>
            <a:r>
              <a:rPr kumimoji="1" lang="en-PH" altLang="en-US" sz="3600" i="1" dirty="0"/>
              <a:t> </a:t>
            </a:r>
            <a:r>
              <a:rPr kumimoji="1" lang="en-PH" altLang="en-US" sz="3600" i="1" u="sng" dirty="0" err="1"/>
              <a:t>agarang</a:t>
            </a:r>
            <a:r>
              <a:rPr kumimoji="1" lang="en-PH" altLang="en-US" sz="3600" i="1" dirty="0"/>
              <a:t> </a:t>
            </a:r>
            <a:r>
              <a:rPr kumimoji="1" lang="en-PH" altLang="en-US" sz="3600" i="1" dirty="0" err="1"/>
              <a:t>epekto</a:t>
            </a:r>
            <a:r>
              <a:rPr kumimoji="1" lang="en-PH" altLang="en-US" sz="3600" i="1" dirty="0"/>
              <a:t> ng </a:t>
            </a:r>
            <a:r>
              <a:rPr kumimoji="1" lang="en-PH" altLang="en-US" sz="3600" i="1" dirty="0" err="1"/>
              <a:t>Shabu</a:t>
            </a:r>
            <a:r>
              <a:rPr kumimoji="1" lang="en-PH" altLang="en-US" sz="3600" i="1" dirty="0"/>
              <a:t>?</a:t>
            </a:r>
            <a:endParaRPr kumimoji="1" lang="en-US" altLang="ja-JP" sz="3600" i="1" dirty="0"/>
          </a:p>
          <a:p>
            <a:pPr marL="457200" lvl="1" indent="0">
              <a:buClrTx/>
              <a:buNone/>
            </a:pPr>
            <a:r>
              <a:rPr kumimoji="1" lang="en-PH" altLang="en-US" sz="3600" i="1" dirty="0"/>
              <a:t>- </a:t>
            </a:r>
            <a:r>
              <a:rPr kumimoji="1" lang="en-PH" altLang="en-US" sz="3600" i="1" dirty="0" err="1"/>
              <a:t>sa</a:t>
            </a:r>
            <a:r>
              <a:rPr kumimoji="1" lang="en-PH" altLang="en-US" sz="3600" i="1" dirty="0"/>
              <a:t> </a:t>
            </a:r>
            <a:r>
              <a:rPr kumimoji="1" lang="en-PH" altLang="en-US" sz="3600" i="1" dirty="0" err="1"/>
              <a:t>iyong</a:t>
            </a:r>
            <a:r>
              <a:rPr kumimoji="1" lang="en-PH" altLang="en-US" sz="3600" i="1" dirty="0"/>
              <a:t> </a:t>
            </a:r>
            <a:r>
              <a:rPr kumimoji="1" lang="en-PH" altLang="en-US" sz="3600" i="1" dirty="0" err="1"/>
              <a:t>pakiramdam</a:t>
            </a:r>
            <a:r>
              <a:rPr kumimoji="1" lang="en-PH" altLang="en-US" sz="3600" i="1" dirty="0"/>
              <a:t> at </a:t>
            </a:r>
            <a:r>
              <a:rPr kumimoji="1" lang="en-PH" altLang="en-US" sz="3600" i="1" dirty="0" err="1"/>
              <a:t>kaisipan</a:t>
            </a:r>
            <a:r>
              <a:rPr kumimoji="1" lang="en-PH" altLang="en-US" sz="3600" i="1" dirty="0"/>
              <a:t>?</a:t>
            </a:r>
            <a:endParaRPr kumimoji="1" lang="en-US" altLang="ja-JP" sz="3600" i="1" dirty="0"/>
          </a:p>
          <a:p>
            <a:pPr marL="457200" lvl="1" indent="0">
              <a:buClrTx/>
              <a:buNone/>
            </a:pPr>
            <a:r>
              <a:rPr kumimoji="1" lang="en-PH" altLang="en-US" sz="3600" i="1" dirty="0"/>
              <a:t>- </a:t>
            </a:r>
            <a:r>
              <a:rPr kumimoji="1" lang="en-PH" altLang="en-US" sz="3600" i="1" dirty="0" err="1"/>
              <a:t>sa</a:t>
            </a:r>
            <a:r>
              <a:rPr kumimoji="1" lang="en-PH" altLang="en-US" sz="3600" i="1" dirty="0"/>
              <a:t> </a:t>
            </a:r>
            <a:r>
              <a:rPr kumimoji="1" lang="en-PH" altLang="en-US" sz="3600" i="1" dirty="0" err="1"/>
              <a:t>iyong</a:t>
            </a:r>
            <a:r>
              <a:rPr kumimoji="1" lang="en-PH" altLang="en-US" sz="3600" i="1" dirty="0"/>
              <a:t> </a:t>
            </a:r>
            <a:r>
              <a:rPr kumimoji="1" lang="en-PH" altLang="en-US" sz="3600" i="1" dirty="0" err="1"/>
              <a:t>katawan</a:t>
            </a:r>
            <a:r>
              <a:rPr kumimoji="1" lang="en-PH" altLang="en-US" sz="3600" i="1" dirty="0"/>
              <a:t>?</a:t>
            </a:r>
          </a:p>
        </p:txBody>
      </p:sp>
      <p:sp>
        <p:nvSpPr>
          <p:cNvPr id="5" name="Slide Number Placeholder 4">
            <a:extLst>
              <a:ext uri="{FF2B5EF4-FFF2-40B4-BE49-F238E27FC236}">
                <a16:creationId xmlns:a16="http://schemas.microsoft.com/office/drawing/2014/main" id="{FE5BDD66-6BF3-4C1E-9C35-64B3C16B714E}"/>
              </a:ext>
            </a:extLst>
          </p:cNvPr>
          <p:cNvSpPr>
            <a:spLocks noGrp="1"/>
          </p:cNvSpPr>
          <p:nvPr>
            <p:ph type="sldNum" sz="quarter" idx="11"/>
          </p:nvPr>
        </p:nvSpPr>
        <p:spPr/>
        <p:txBody>
          <a:bodyPr/>
          <a:lstStyle/>
          <a:p>
            <a:r>
              <a:rPr lang="en-US"/>
              <a:t>5-</a:t>
            </a:r>
            <a:fld id="{EC105B58-B364-40F7-81C9-0BF7B0236E89}" type="slidenum">
              <a:rPr lang="en-US" smtClean="0"/>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758868" y="407779"/>
            <a:ext cx="7696200" cy="1143000"/>
          </a:xfrm>
        </p:spPr>
        <p:txBody>
          <a:bodyPr/>
          <a:lstStyle/>
          <a:p>
            <a:r>
              <a:rPr lang="en-US" dirty="0" err="1"/>
              <a:t>Agarang</a:t>
            </a:r>
            <a:r>
              <a:rPr lang="en-US" dirty="0"/>
              <a:t> </a:t>
            </a:r>
            <a:r>
              <a:rPr lang="en-US" dirty="0" err="1"/>
              <a:t>Mga</a:t>
            </a:r>
            <a:r>
              <a:rPr lang="en-US" dirty="0"/>
              <a:t> </a:t>
            </a:r>
            <a:r>
              <a:rPr lang="en-US" dirty="0" err="1"/>
              <a:t>Epektong</a:t>
            </a:r>
            <a:r>
              <a:rPr lang="en-US" dirty="0"/>
              <a:t> </a:t>
            </a:r>
            <a:r>
              <a:rPr lang="en-US" dirty="0" err="1"/>
              <a:t>Sikolohikal</a:t>
            </a:r>
            <a:endParaRPr lang="en-US" dirty="0"/>
          </a:p>
        </p:txBody>
      </p:sp>
      <p:sp>
        <p:nvSpPr>
          <p:cNvPr id="5123" name="Rectangle 3"/>
          <p:cNvSpPr>
            <a:spLocks noGrp="1" noChangeArrowheads="1"/>
          </p:cNvSpPr>
          <p:nvPr>
            <p:ph type="body" idx="1"/>
          </p:nvPr>
        </p:nvSpPr>
        <p:spPr>
          <a:xfrm>
            <a:off x="758868" y="1600200"/>
            <a:ext cx="7970838" cy="4114800"/>
          </a:xfrm>
        </p:spPr>
        <p:txBody>
          <a:bodyPr/>
          <a:lstStyle/>
          <a:p>
            <a:pPr>
              <a:buClrTx/>
            </a:pPr>
            <a:r>
              <a:rPr lang="en-US" dirty="0" err="1"/>
              <a:t>Labis</a:t>
            </a:r>
            <a:r>
              <a:rPr lang="en-US" dirty="0"/>
              <a:t> </a:t>
            </a:r>
            <a:r>
              <a:rPr lang="en-US" dirty="0" err="1"/>
              <a:t>na</a:t>
            </a:r>
            <a:r>
              <a:rPr lang="en-US" dirty="0"/>
              <a:t> </a:t>
            </a:r>
            <a:r>
              <a:rPr lang="en-US" dirty="0" err="1"/>
              <a:t>kasiyahan</a:t>
            </a:r>
            <a:r>
              <a:rPr lang="en-US" dirty="0"/>
              <a:t>/euphoria</a:t>
            </a:r>
          </a:p>
          <a:p>
            <a:pPr>
              <a:buClrTx/>
            </a:pPr>
            <a:r>
              <a:rPr lang="en-US" dirty="0" err="1"/>
              <a:t>Pagiging</a:t>
            </a:r>
            <a:r>
              <a:rPr lang="en-US" dirty="0"/>
              <a:t> </a:t>
            </a:r>
            <a:r>
              <a:rPr lang="en-US" dirty="0" err="1"/>
              <a:t>alerto</a:t>
            </a:r>
            <a:r>
              <a:rPr lang="en-US" dirty="0"/>
              <a:t> at </a:t>
            </a:r>
            <a:r>
              <a:rPr lang="en-US" dirty="0" err="1"/>
              <a:t>pagkawala</a:t>
            </a:r>
            <a:r>
              <a:rPr lang="en-US" dirty="0"/>
              <a:t> ng </a:t>
            </a:r>
            <a:r>
              <a:rPr lang="en-US" dirty="0" err="1"/>
              <a:t>antok</a:t>
            </a:r>
            <a:endParaRPr lang="en-US" dirty="0"/>
          </a:p>
          <a:p>
            <a:pPr>
              <a:buClrTx/>
            </a:pPr>
            <a:r>
              <a:rPr lang="en-US" dirty="0" err="1"/>
              <a:t>Pakiramdam</a:t>
            </a:r>
            <a:r>
              <a:rPr lang="en-US" dirty="0"/>
              <a:t> ng </a:t>
            </a:r>
            <a:r>
              <a:rPr lang="en-US" dirty="0" err="1"/>
              <a:t>pagiging</a:t>
            </a:r>
            <a:r>
              <a:rPr lang="en-US" dirty="0"/>
              <a:t> </a:t>
            </a:r>
            <a:r>
              <a:rPr lang="en-US" dirty="0" err="1"/>
              <a:t>malakas</a:t>
            </a:r>
            <a:r>
              <a:rPr lang="en-US" dirty="0"/>
              <a:t> at </a:t>
            </a:r>
            <a:r>
              <a:rPr lang="en-US" dirty="0" err="1"/>
              <a:t>pagkakaroon</a:t>
            </a:r>
            <a:r>
              <a:rPr lang="en-US" dirty="0"/>
              <a:t> ng </a:t>
            </a:r>
            <a:r>
              <a:rPr lang="en-US" dirty="0" err="1"/>
              <a:t>enerhiya</a:t>
            </a:r>
            <a:endParaRPr lang="en-US" dirty="0"/>
          </a:p>
          <a:p>
            <a:pPr>
              <a:buClrTx/>
            </a:pPr>
            <a:r>
              <a:rPr lang="en-US" dirty="0" err="1"/>
              <a:t>Paglakas</a:t>
            </a:r>
            <a:r>
              <a:rPr lang="en-US" dirty="0"/>
              <a:t> ng </a:t>
            </a:r>
            <a:r>
              <a:rPr lang="en-US" dirty="0" err="1"/>
              <a:t>kalooban</a:t>
            </a:r>
            <a:r>
              <a:rPr lang="en-US" dirty="0"/>
              <a:t>/”invulnerability”</a:t>
            </a:r>
          </a:p>
          <a:p>
            <a:pPr>
              <a:buClrTx/>
            </a:pPr>
            <a:r>
              <a:rPr lang="en-US" dirty="0" err="1"/>
              <a:t>Pagtaas</a:t>
            </a:r>
            <a:r>
              <a:rPr lang="en-US" dirty="0"/>
              <a:t> ng </a:t>
            </a:r>
            <a:r>
              <a:rPr lang="en-US" dirty="0" err="1"/>
              <a:t>kumpyansa</a:t>
            </a:r>
            <a:r>
              <a:rPr lang="en-US" dirty="0"/>
              <a:t> </a:t>
            </a:r>
            <a:r>
              <a:rPr lang="en-US" dirty="0" err="1"/>
              <a:t>sa</a:t>
            </a:r>
            <a:r>
              <a:rPr lang="en-US" dirty="0"/>
              <a:t> </a:t>
            </a:r>
            <a:r>
              <a:rPr lang="en-US" dirty="0" err="1"/>
              <a:t>sarili</a:t>
            </a:r>
            <a:r>
              <a:rPr lang="en-US" dirty="0"/>
              <a:t> at </a:t>
            </a:r>
            <a:r>
              <a:rPr lang="en-US" dirty="0" err="1"/>
              <a:t>sa</a:t>
            </a:r>
            <a:r>
              <a:rPr lang="en-US" dirty="0"/>
              <a:t> </a:t>
            </a:r>
            <a:r>
              <a:rPr lang="en-US" dirty="0" err="1"/>
              <a:t>kakayahan</a:t>
            </a:r>
            <a:endParaRPr lang="en-US" dirty="0"/>
          </a:p>
          <a:p>
            <a:pPr>
              <a:buClrTx/>
            </a:pPr>
            <a:r>
              <a:rPr lang="en-US" dirty="0" err="1"/>
              <a:t>Pagtaas</a:t>
            </a:r>
            <a:r>
              <a:rPr lang="en-US" dirty="0"/>
              <a:t> ng </a:t>
            </a:r>
            <a:r>
              <a:rPr lang="en-US" dirty="0" err="1"/>
              <a:t>pagnanasang</a:t>
            </a:r>
            <a:r>
              <a:rPr lang="en-US" dirty="0"/>
              <a:t> </a:t>
            </a:r>
            <a:r>
              <a:rPr lang="en-US" dirty="0" err="1"/>
              <a:t>makipagtalik</a:t>
            </a:r>
            <a:endParaRPr lang="en-US" dirty="0"/>
          </a:p>
          <a:p>
            <a:pPr>
              <a:buClrTx/>
            </a:pPr>
            <a:r>
              <a:rPr lang="en-US" dirty="0" err="1"/>
              <a:t>Pagkawala</a:t>
            </a:r>
            <a:r>
              <a:rPr lang="en-US" dirty="0"/>
              <a:t> ng </a:t>
            </a:r>
            <a:r>
              <a:rPr lang="en-US" dirty="0" err="1"/>
              <a:t>pakiramdam</a:t>
            </a:r>
            <a:r>
              <a:rPr lang="en-US" dirty="0"/>
              <a:t> ng </a:t>
            </a:r>
            <a:r>
              <a:rPr lang="en-US" dirty="0" err="1"/>
              <a:t>pagkabagot</a:t>
            </a:r>
            <a:r>
              <a:rPr lang="en-US" dirty="0"/>
              <a:t>, </a:t>
            </a:r>
            <a:r>
              <a:rPr lang="en-US" dirty="0" err="1"/>
              <a:t>kalungkutan</a:t>
            </a:r>
            <a:r>
              <a:rPr lang="en-US" dirty="0"/>
              <a:t>, at </a:t>
            </a:r>
            <a:r>
              <a:rPr lang="en-US" dirty="0" err="1"/>
              <a:t>pagkamahiyain</a:t>
            </a:r>
            <a:endParaRPr lang="en-US" dirty="0"/>
          </a:p>
        </p:txBody>
      </p:sp>
      <p:sp>
        <p:nvSpPr>
          <p:cNvPr id="2" name="Slide Number Placeholder 1">
            <a:extLst>
              <a:ext uri="{FF2B5EF4-FFF2-40B4-BE49-F238E27FC236}">
                <a16:creationId xmlns:a16="http://schemas.microsoft.com/office/drawing/2014/main" id="{8AE1773E-5045-4BD7-AE5F-AFF8A1A85DE3}"/>
              </a:ext>
            </a:extLst>
          </p:cNvPr>
          <p:cNvSpPr>
            <a:spLocks noGrp="1"/>
          </p:cNvSpPr>
          <p:nvPr>
            <p:ph type="sldNum" sz="quarter" idx="11"/>
          </p:nvPr>
        </p:nvSpPr>
        <p:spPr/>
        <p:txBody>
          <a:bodyPr/>
          <a:lstStyle/>
          <a:p>
            <a:r>
              <a:rPr lang="en-US"/>
              <a:t>5-</a:t>
            </a:r>
            <a:fld id="{EC105B58-B364-40F7-81C9-0BF7B0236E89}" type="slidenum">
              <a:rPr lang="en-US" smtClean="0"/>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914400" y="274638"/>
            <a:ext cx="7772400" cy="1143000"/>
          </a:xfrm>
        </p:spPr>
        <p:txBody>
          <a:bodyPr/>
          <a:lstStyle/>
          <a:p>
            <a:r>
              <a:rPr lang="en-US" dirty="0" err="1"/>
              <a:t>Agarang</a:t>
            </a:r>
            <a:r>
              <a:rPr lang="en-US" dirty="0"/>
              <a:t> </a:t>
            </a:r>
            <a:r>
              <a:rPr lang="en-US" dirty="0" err="1"/>
              <a:t>mga</a:t>
            </a:r>
            <a:r>
              <a:rPr lang="en-US" dirty="0"/>
              <a:t> </a:t>
            </a:r>
            <a:r>
              <a:rPr lang="en-US" dirty="0" err="1"/>
              <a:t>Pisikal</a:t>
            </a:r>
            <a:r>
              <a:rPr lang="en-US" dirty="0"/>
              <a:t> </a:t>
            </a:r>
            <a:r>
              <a:rPr lang="en-US" dirty="0" err="1"/>
              <a:t>na</a:t>
            </a:r>
            <a:r>
              <a:rPr lang="en-US" dirty="0"/>
              <a:t> </a:t>
            </a:r>
            <a:r>
              <a:rPr lang="en-US" dirty="0" err="1"/>
              <a:t>Epekto</a:t>
            </a:r>
            <a:endParaRPr lang="en-US" dirty="0"/>
          </a:p>
        </p:txBody>
      </p:sp>
      <p:sp>
        <p:nvSpPr>
          <p:cNvPr id="22531" name="Rectangle 3"/>
          <p:cNvSpPr>
            <a:spLocks noGrp="1" noChangeArrowheads="1"/>
          </p:cNvSpPr>
          <p:nvPr>
            <p:ph sz="half" idx="2"/>
          </p:nvPr>
        </p:nvSpPr>
        <p:spPr>
          <a:xfrm>
            <a:off x="914400" y="1295400"/>
            <a:ext cx="6705600" cy="5086350"/>
          </a:xfrm>
        </p:spPr>
        <p:txBody>
          <a:bodyPr/>
          <a:lstStyle/>
          <a:p>
            <a:pPr>
              <a:buClrTx/>
            </a:pPr>
            <a:r>
              <a:rPr lang="en-US" dirty="0" err="1"/>
              <a:t>Pagtaas</a:t>
            </a:r>
            <a:r>
              <a:rPr lang="en-US" dirty="0"/>
              <a:t> ng:</a:t>
            </a:r>
          </a:p>
          <a:p>
            <a:pPr lvl="1">
              <a:buClr>
                <a:srgbClr val="C00000"/>
              </a:buClr>
              <a:buSzPct val="125000"/>
              <a:buFont typeface="Arial" panose="020B0604020202020204" pitchFamily="34" charset="0"/>
              <a:buChar char="↑"/>
            </a:pPr>
            <a:r>
              <a:rPr lang="en-US" sz="2400" dirty="0"/>
              <a:t>Heart rate/</a:t>
            </a:r>
            <a:r>
              <a:rPr lang="en-US" sz="2400" dirty="0" err="1"/>
              <a:t>tibok</a:t>
            </a:r>
            <a:r>
              <a:rPr lang="en-US" sz="2400" i="1" dirty="0"/>
              <a:t> </a:t>
            </a:r>
            <a:r>
              <a:rPr lang="en-US" sz="2400" dirty="0"/>
              <a:t>ng </a:t>
            </a:r>
            <a:r>
              <a:rPr lang="en-US" sz="2400" dirty="0" err="1"/>
              <a:t>puso</a:t>
            </a:r>
            <a:endParaRPr lang="en-US" sz="2400" dirty="0"/>
          </a:p>
          <a:p>
            <a:pPr lvl="1">
              <a:buClr>
                <a:srgbClr val="C00000"/>
              </a:buClr>
              <a:buSzPct val="125000"/>
              <a:buFont typeface="Arial" panose="020B0604020202020204" pitchFamily="34" charset="0"/>
              <a:buChar char="↑"/>
            </a:pPr>
            <a:r>
              <a:rPr lang="en-US" sz="2400" dirty="0" err="1"/>
              <a:t>Presyon</a:t>
            </a:r>
            <a:r>
              <a:rPr lang="en-US" sz="2400" dirty="0"/>
              <a:t> ng </a:t>
            </a:r>
            <a:r>
              <a:rPr lang="en-US" sz="2400" dirty="0" err="1"/>
              <a:t>dugo</a:t>
            </a:r>
            <a:endParaRPr lang="en-US" sz="2400" dirty="0"/>
          </a:p>
          <a:p>
            <a:pPr lvl="1">
              <a:buClr>
                <a:srgbClr val="C00000"/>
              </a:buClr>
              <a:buSzPct val="125000"/>
              <a:buFont typeface="Arial" panose="020B0604020202020204" pitchFamily="34" charset="0"/>
              <a:buChar char="↑"/>
            </a:pPr>
            <a:r>
              <a:rPr lang="en-US" sz="2400" dirty="0" err="1"/>
              <a:t>Sukat</a:t>
            </a:r>
            <a:r>
              <a:rPr lang="en-US" sz="2400" dirty="0"/>
              <a:t> ng </a:t>
            </a:r>
            <a:r>
              <a:rPr lang="en-US" sz="2400" i="1" dirty="0"/>
              <a:t>pupil</a:t>
            </a:r>
          </a:p>
          <a:p>
            <a:pPr lvl="1">
              <a:buClr>
                <a:srgbClr val="C00000"/>
              </a:buClr>
              <a:buSzPct val="125000"/>
              <a:buFont typeface="Arial" panose="020B0604020202020204" pitchFamily="34" charset="0"/>
              <a:buChar char="↑"/>
            </a:pPr>
            <a:r>
              <a:rPr lang="en-US" sz="2400" dirty="0" err="1"/>
              <a:t>Bilis</a:t>
            </a:r>
            <a:r>
              <a:rPr lang="en-US" sz="2400" dirty="0"/>
              <a:t> ng </a:t>
            </a:r>
            <a:r>
              <a:rPr lang="en-US" sz="2400" dirty="0" err="1"/>
              <a:t>paghinga</a:t>
            </a:r>
            <a:r>
              <a:rPr lang="en-US" sz="2400" dirty="0"/>
              <a:t> o respiratory rate</a:t>
            </a:r>
          </a:p>
          <a:p>
            <a:pPr lvl="1">
              <a:buClr>
                <a:srgbClr val="C00000"/>
              </a:buClr>
              <a:buSzPct val="125000"/>
              <a:buFont typeface="Arial" panose="020B0604020202020204" pitchFamily="34" charset="0"/>
              <a:buChar char="↑"/>
            </a:pPr>
            <a:r>
              <a:rPr lang="en-US" sz="2400" dirty="0" err="1"/>
              <a:t>Pagkasensitibo</a:t>
            </a:r>
            <a:r>
              <a:rPr lang="en-US" sz="2400" dirty="0"/>
              <a:t> </a:t>
            </a:r>
            <a:r>
              <a:rPr lang="en-US" sz="2400" dirty="0" err="1"/>
              <a:t>sa</a:t>
            </a:r>
            <a:r>
              <a:rPr lang="en-US" sz="2400" dirty="0"/>
              <a:t> </a:t>
            </a:r>
            <a:r>
              <a:rPr lang="en-US" sz="2400" dirty="0" err="1"/>
              <a:t>tunog</a:t>
            </a:r>
            <a:endParaRPr lang="en-US" sz="2400" dirty="0"/>
          </a:p>
          <a:p>
            <a:pPr lvl="1">
              <a:buClr>
                <a:srgbClr val="C00000"/>
              </a:buClr>
              <a:buSzPct val="125000"/>
              <a:buFont typeface="Arial" panose="020B0604020202020204" pitchFamily="34" charset="0"/>
              <a:buChar char="↑"/>
            </a:pPr>
            <a:r>
              <a:rPr lang="en-US" sz="2400" dirty="0" err="1"/>
              <a:t>Temperatura</a:t>
            </a:r>
            <a:r>
              <a:rPr lang="en-US" sz="2400" dirty="0"/>
              <a:t> ng </a:t>
            </a:r>
            <a:r>
              <a:rPr lang="en-US" sz="2400" dirty="0" err="1"/>
              <a:t>katawan</a:t>
            </a:r>
            <a:endParaRPr lang="en-US" sz="2400" dirty="0"/>
          </a:p>
          <a:p>
            <a:pPr>
              <a:buClrTx/>
            </a:pPr>
            <a:r>
              <a:rPr lang="en-US" dirty="0" err="1"/>
              <a:t>Pagbaba</a:t>
            </a:r>
            <a:r>
              <a:rPr lang="en-US" dirty="0"/>
              <a:t> ng:</a:t>
            </a:r>
          </a:p>
          <a:p>
            <a:pPr lvl="1">
              <a:buClr>
                <a:schemeClr val="accent2"/>
              </a:buClr>
              <a:buSzPct val="125000"/>
              <a:buFont typeface="Arial" panose="020B0604020202020204" pitchFamily="34" charset="0"/>
              <a:buChar char="↓"/>
            </a:pPr>
            <a:r>
              <a:rPr lang="en-US" altLang="ja-JP" sz="2400" dirty="0" err="1"/>
              <a:t>Gana</a:t>
            </a:r>
            <a:r>
              <a:rPr lang="en-US" altLang="ja-JP" sz="2400" dirty="0"/>
              <a:t> </a:t>
            </a:r>
            <a:r>
              <a:rPr lang="en-US" altLang="ja-JP" sz="2400" dirty="0" err="1"/>
              <a:t>sa</a:t>
            </a:r>
            <a:r>
              <a:rPr lang="en-US" altLang="ja-JP" sz="2400" dirty="0"/>
              <a:t> </a:t>
            </a:r>
            <a:r>
              <a:rPr lang="en-US" altLang="ja-JP" sz="2400" dirty="0" err="1"/>
              <a:t>pagkain</a:t>
            </a:r>
            <a:r>
              <a:rPr lang="en-US" altLang="ja-JP" sz="2400" dirty="0"/>
              <a:t>		</a:t>
            </a:r>
          </a:p>
          <a:p>
            <a:pPr lvl="1">
              <a:buClr>
                <a:schemeClr val="accent2"/>
              </a:buClr>
              <a:buSzPct val="125000"/>
              <a:buFont typeface="Arial" panose="020B0604020202020204" pitchFamily="34" charset="0"/>
              <a:buChar char="↓"/>
            </a:pPr>
            <a:r>
              <a:rPr lang="en-US" altLang="ja-JP" sz="2400" dirty="0" err="1"/>
              <a:t>Sapat</a:t>
            </a:r>
            <a:r>
              <a:rPr lang="en-US" altLang="ja-JP" sz="2400" dirty="0"/>
              <a:t> </a:t>
            </a:r>
            <a:r>
              <a:rPr lang="en-US" altLang="ja-JP" sz="2400" dirty="0" err="1"/>
              <a:t>na</a:t>
            </a:r>
            <a:r>
              <a:rPr lang="en-US" altLang="ja-JP" sz="2400" dirty="0"/>
              <a:t> </a:t>
            </a:r>
            <a:r>
              <a:rPr lang="en-US" altLang="ja-JP" sz="2400" dirty="0" err="1"/>
              <a:t>tulog</a:t>
            </a:r>
            <a:endParaRPr lang="en-US" altLang="ja-JP" sz="2400" dirty="0"/>
          </a:p>
          <a:p>
            <a:pPr lvl="1">
              <a:buClr>
                <a:schemeClr val="accent2"/>
              </a:buClr>
              <a:buSzPct val="125000"/>
              <a:buFont typeface="Arial" panose="020B0604020202020204" pitchFamily="34" charset="0"/>
              <a:buChar char="↓"/>
            </a:pPr>
            <a:r>
              <a:rPr lang="en-US" altLang="ja-JP" sz="2400" dirty="0"/>
              <a:t>Reaction time</a:t>
            </a:r>
          </a:p>
        </p:txBody>
      </p:sp>
      <p:sp>
        <p:nvSpPr>
          <p:cNvPr id="2" name="Slide Number Placeholder 1">
            <a:extLst>
              <a:ext uri="{FF2B5EF4-FFF2-40B4-BE49-F238E27FC236}">
                <a16:creationId xmlns:a16="http://schemas.microsoft.com/office/drawing/2014/main" id="{1E06848B-8083-4F51-B47F-198D0195FF0A}"/>
              </a:ext>
            </a:extLst>
          </p:cNvPr>
          <p:cNvSpPr>
            <a:spLocks noGrp="1"/>
          </p:cNvSpPr>
          <p:nvPr>
            <p:ph type="sldNum" sz="quarter" idx="11"/>
          </p:nvPr>
        </p:nvSpPr>
        <p:spPr/>
        <p:txBody>
          <a:bodyPr/>
          <a:lstStyle/>
          <a:p>
            <a:r>
              <a:rPr lang="en-US"/>
              <a:t>5-</a:t>
            </a:r>
            <a:fld id="{074F5043-1117-44D6-A438-1F0EDE68CA98}" type="slidenum">
              <a:rPr lang="en-US" smtClean="0"/>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895350" y="449263"/>
            <a:ext cx="7696200" cy="998537"/>
          </a:xfrm>
        </p:spPr>
        <p:txBody>
          <a:bodyPr/>
          <a:lstStyle/>
          <a:p>
            <a:r>
              <a:rPr lang="en-US" dirty="0" err="1"/>
              <a:t>Nakalalasong</a:t>
            </a:r>
            <a:r>
              <a:rPr lang="en-US" dirty="0"/>
              <a:t> </a:t>
            </a:r>
            <a:r>
              <a:rPr lang="en-US" dirty="0" err="1"/>
              <a:t>Epekto</a:t>
            </a:r>
            <a:endParaRPr lang="en-US" dirty="0"/>
          </a:p>
        </p:txBody>
      </p:sp>
      <p:sp>
        <p:nvSpPr>
          <p:cNvPr id="24579" name="Rectangle 3"/>
          <p:cNvSpPr>
            <a:spLocks noGrp="1" noChangeArrowheads="1"/>
          </p:cNvSpPr>
          <p:nvPr>
            <p:ph type="body" idx="1"/>
          </p:nvPr>
        </p:nvSpPr>
        <p:spPr>
          <a:xfrm>
            <a:off x="895350" y="1447800"/>
            <a:ext cx="7696200" cy="4525963"/>
          </a:xfrm>
        </p:spPr>
        <p:txBody>
          <a:bodyPr/>
          <a:lstStyle/>
          <a:p>
            <a:pPr>
              <a:buClrTx/>
            </a:pPr>
            <a:r>
              <a:rPr lang="en-US" sz="2400" dirty="0"/>
              <a:t>Ang </a:t>
            </a:r>
            <a:r>
              <a:rPr lang="en-US" sz="2400" dirty="0" err="1"/>
              <a:t>Shabu</a:t>
            </a:r>
            <a:r>
              <a:rPr lang="en-US" sz="2400" dirty="0"/>
              <a:t> ay </a:t>
            </a:r>
            <a:r>
              <a:rPr lang="en-US" sz="2400" dirty="0" err="1"/>
              <a:t>nagdudulot</a:t>
            </a:r>
            <a:r>
              <a:rPr lang="en-US" sz="2400" dirty="0"/>
              <a:t> ng </a:t>
            </a:r>
            <a:r>
              <a:rPr lang="en-US" sz="2400" dirty="0" err="1"/>
              <a:t>malubha</a:t>
            </a:r>
            <a:r>
              <a:rPr lang="en-US" sz="2400" dirty="0"/>
              <a:t> </a:t>
            </a:r>
            <a:r>
              <a:rPr lang="en-US" sz="2400" dirty="0" err="1"/>
              <a:t>na</a:t>
            </a:r>
            <a:r>
              <a:rPr lang="en-US" sz="2400" dirty="0"/>
              <a:t> </a:t>
            </a:r>
            <a:r>
              <a:rPr lang="en-US" sz="2400" dirty="0" err="1"/>
              <a:t>sikolohikal</a:t>
            </a:r>
            <a:r>
              <a:rPr lang="en-US" sz="2400" dirty="0"/>
              <a:t> at </a:t>
            </a:r>
            <a:r>
              <a:rPr lang="en-US" sz="2400" dirty="0" err="1"/>
              <a:t>pisikal</a:t>
            </a:r>
            <a:r>
              <a:rPr lang="en-US" sz="2400" dirty="0"/>
              <a:t> </a:t>
            </a:r>
            <a:r>
              <a:rPr lang="en-US" sz="2400" dirty="0" err="1"/>
              <a:t>na</a:t>
            </a:r>
            <a:r>
              <a:rPr lang="en-US" sz="2400" dirty="0"/>
              <a:t> </a:t>
            </a:r>
            <a:r>
              <a:rPr lang="en-US" sz="2400" dirty="0" err="1"/>
              <a:t>pagkasira</a:t>
            </a:r>
            <a:r>
              <a:rPr lang="en-US" sz="2400" dirty="0"/>
              <a:t>.</a:t>
            </a:r>
          </a:p>
          <a:p>
            <a:pPr>
              <a:buClrTx/>
            </a:pPr>
            <a:r>
              <a:rPr lang="en-US" sz="2400" dirty="0"/>
              <a:t>Ang </a:t>
            </a:r>
            <a:r>
              <a:rPr lang="en-US" sz="2400" dirty="0" err="1"/>
              <a:t>mga</a:t>
            </a:r>
            <a:r>
              <a:rPr lang="en-US" sz="2400" dirty="0"/>
              <a:t> </a:t>
            </a:r>
            <a:r>
              <a:rPr lang="en-US" sz="2400" dirty="0" err="1"/>
              <a:t>negatibong</a:t>
            </a:r>
            <a:r>
              <a:rPr lang="en-US" sz="2400" dirty="0"/>
              <a:t> </a:t>
            </a:r>
            <a:r>
              <a:rPr lang="en-US" sz="2400" dirty="0" err="1"/>
              <a:t>epekto</a:t>
            </a:r>
            <a:r>
              <a:rPr lang="en-US" sz="2400" dirty="0"/>
              <a:t> ay </a:t>
            </a:r>
            <a:r>
              <a:rPr lang="en-US" sz="2400" dirty="0" err="1"/>
              <a:t>madaling</a:t>
            </a:r>
            <a:r>
              <a:rPr lang="en-US" sz="2400" dirty="0"/>
              <a:t> </a:t>
            </a:r>
            <a:r>
              <a:rPr lang="en-US" sz="2400" dirty="0" err="1"/>
              <a:t>nagsisimula</a:t>
            </a:r>
            <a:r>
              <a:rPr lang="en-US" sz="2400" dirty="0"/>
              <a:t>.  </a:t>
            </a:r>
          </a:p>
          <a:p>
            <a:pPr marL="0" indent="0">
              <a:buClrTx/>
              <a:buNone/>
            </a:pPr>
            <a:endParaRPr lang="en-US" sz="2400" dirty="0"/>
          </a:p>
        </p:txBody>
      </p:sp>
      <p:pic>
        <p:nvPicPr>
          <p:cNvPr id="24580" name="Picture 4" descr="Poison symbol"/>
          <p:cNvPicPr>
            <a:picLocks noGrp="1" noChangeAspect="1" noChangeArrowheads="1"/>
          </p:cNvPicPr>
          <p:nvPr>
            <p:ph sz="quarter" idx="4294967295"/>
          </p:nvPr>
        </p:nvPicPr>
        <p:blipFill>
          <a:blip r:embed="rId3" cstate="print">
            <a:extLst>
              <a:ext uri="{28A0092B-C50C-407E-A947-70E740481C1C}">
                <a14:useLocalDpi xmlns:a14="http://schemas.microsoft.com/office/drawing/2010/main" val="0"/>
              </a:ext>
            </a:extLst>
          </a:blip>
          <a:srcRect/>
          <a:stretch>
            <a:fillRect/>
          </a:stretch>
        </p:blipFill>
        <p:spPr>
          <a:xfrm>
            <a:off x="2438400" y="3432464"/>
            <a:ext cx="3704441" cy="3038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9052495E-FEA2-4067-81A4-E174F860C332}"/>
              </a:ext>
            </a:extLst>
          </p:cNvPr>
          <p:cNvSpPr>
            <a:spLocks noGrp="1"/>
          </p:cNvSpPr>
          <p:nvPr>
            <p:ph type="sldNum" sz="quarter" idx="11"/>
          </p:nvPr>
        </p:nvSpPr>
        <p:spPr/>
        <p:txBody>
          <a:bodyPr/>
          <a:lstStyle/>
          <a:p>
            <a:r>
              <a:rPr lang="en-US"/>
              <a:t>5-</a:t>
            </a:r>
            <a:fld id="{EC105B58-B364-40F7-81C9-0BF7B0236E89}" type="slidenum">
              <a:rPr lang="en-US" smtClean="0"/>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4915" y="638769"/>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p:cNvSpPr>
            <a:spLocks noGrp="1"/>
          </p:cNvSpPr>
          <p:nvPr>
            <p:ph idx="1"/>
          </p:nvPr>
        </p:nvSpPr>
        <p:spPr>
          <a:xfrm>
            <a:off x="804915" y="1676400"/>
            <a:ext cx="7696200" cy="3082331"/>
          </a:xfrm>
        </p:spPr>
        <p:txBody>
          <a:bodyPr/>
          <a:lstStyle/>
          <a:p>
            <a:pPr>
              <a:buClrTx/>
            </a:pPr>
            <a:r>
              <a:rPr kumimoji="1" lang="en-US" altLang="ja-JP" sz="3600" i="1" dirty="0" err="1"/>
              <a:t>Ano</a:t>
            </a:r>
            <a:r>
              <a:rPr kumimoji="1" lang="en-US" altLang="ja-JP" sz="3600" i="1" dirty="0"/>
              <a:t> ang </a:t>
            </a:r>
            <a:r>
              <a:rPr kumimoji="1" lang="en-US" altLang="ja-JP" sz="3600" i="1" dirty="0" err="1"/>
              <a:t>mga</a:t>
            </a:r>
            <a:r>
              <a:rPr kumimoji="1" lang="en-US" altLang="ja-JP" sz="3600" i="1" dirty="0"/>
              <a:t> </a:t>
            </a:r>
            <a:r>
              <a:rPr kumimoji="1" lang="en-US" altLang="ja-JP" sz="3600" i="1" dirty="0" err="1"/>
              <a:t>naging</a:t>
            </a:r>
            <a:r>
              <a:rPr kumimoji="1" lang="en-US" altLang="ja-JP" sz="3600" i="1" dirty="0"/>
              <a:t> </a:t>
            </a:r>
            <a:r>
              <a:rPr kumimoji="1" lang="en-US" altLang="ja-JP" sz="3600" i="1" dirty="0" err="1"/>
              <a:t>talamak</a:t>
            </a:r>
            <a:r>
              <a:rPr kumimoji="1" lang="en-US" altLang="ja-JP" sz="3600" i="1" dirty="0"/>
              <a:t> o </a:t>
            </a:r>
            <a:r>
              <a:rPr kumimoji="1" lang="en-US" altLang="ja-JP" sz="3600" i="1" dirty="0" err="1"/>
              <a:t>pangmatagalang</a:t>
            </a:r>
            <a:r>
              <a:rPr kumimoji="1" lang="en-US" altLang="ja-JP" sz="3600" i="1" dirty="0"/>
              <a:t> </a:t>
            </a:r>
            <a:r>
              <a:rPr kumimoji="1" lang="en-US" altLang="ja-JP" sz="3600" i="1" dirty="0" err="1"/>
              <a:t>epektong</a:t>
            </a:r>
            <a:r>
              <a:rPr kumimoji="1" lang="en-US" altLang="ja-JP" sz="3600" i="1" dirty="0"/>
              <a:t> </a:t>
            </a:r>
            <a:r>
              <a:rPr kumimoji="1" lang="en-US" altLang="ja-JP" sz="3600" i="1" dirty="0" err="1"/>
              <a:t>naranasan</a:t>
            </a:r>
            <a:r>
              <a:rPr kumimoji="1" lang="en-US" altLang="ja-JP" sz="3600" i="1" dirty="0"/>
              <a:t> </a:t>
            </a:r>
            <a:r>
              <a:rPr kumimoji="1" lang="en-US" altLang="ja-JP" sz="3600" i="1" dirty="0" err="1"/>
              <a:t>nyo</a:t>
            </a:r>
            <a:r>
              <a:rPr kumimoji="1" lang="en-US" altLang="ja-JP" sz="3600" i="1" dirty="0"/>
              <a:t> </a:t>
            </a:r>
            <a:r>
              <a:rPr kumimoji="1" lang="en-US" altLang="ja-JP" sz="3600" i="1" dirty="0" err="1"/>
              <a:t>sa</a:t>
            </a:r>
            <a:r>
              <a:rPr kumimoji="1" lang="en-US" altLang="ja-JP" sz="3600" i="1" dirty="0"/>
              <a:t> </a:t>
            </a:r>
            <a:r>
              <a:rPr kumimoji="1" lang="en-US" altLang="ja-JP" sz="3600" i="1" dirty="0" err="1"/>
              <a:t>paggamit</a:t>
            </a:r>
            <a:r>
              <a:rPr kumimoji="1" lang="en-US" altLang="ja-JP" sz="3600" i="1" dirty="0"/>
              <a:t> ng </a:t>
            </a:r>
            <a:r>
              <a:rPr kumimoji="1" lang="en-US" altLang="ja-JP" sz="3600" i="1" dirty="0" err="1"/>
              <a:t>shabu</a:t>
            </a:r>
            <a:r>
              <a:rPr kumimoji="1" lang="en-US" altLang="ja-JP" sz="3600" i="1" dirty="0"/>
              <a:t>?</a:t>
            </a:r>
          </a:p>
          <a:p>
            <a:pPr marL="457200" lvl="1" indent="0">
              <a:buClrTx/>
              <a:buNone/>
            </a:pPr>
            <a:r>
              <a:rPr kumimoji="1" lang="en-US" altLang="ja-JP" sz="3600" i="1" dirty="0"/>
              <a:t>- Sa </a:t>
            </a:r>
            <a:r>
              <a:rPr kumimoji="1" lang="en-US" altLang="ja-JP" sz="3600" i="1" dirty="0" err="1"/>
              <a:t>iyong</a:t>
            </a:r>
            <a:r>
              <a:rPr kumimoji="1" lang="en-US" altLang="ja-JP" sz="3600" i="1" dirty="0"/>
              <a:t> </a:t>
            </a:r>
            <a:r>
              <a:rPr kumimoji="1" lang="en-US" altLang="ja-JP" sz="3600" i="1" dirty="0" err="1"/>
              <a:t>pakiramdam</a:t>
            </a:r>
            <a:r>
              <a:rPr kumimoji="1" lang="en-US" altLang="ja-JP" sz="3600" i="1" dirty="0"/>
              <a:t>/feelings at </a:t>
            </a:r>
            <a:r>
              <a:rPr kumimoji="1" lang="en-US" altLang="ja-JP" sz="3600" i="1" dirty="0" err="1"/>
              <a:t>pag</a:t>
            </a:r>
            <a:r>
              <a:rPr kumimoji="1" lang="en-US" altLang="ja-JP" sz="3600" i="1" dirty="0"/>
              <a:t> </a:t>
            </a:r>
            <a:r>
              <a:rPr kumimoji="1" lang="en-US" altLang="ja-JP" sz="3600" i="1" dirty="0" err="1"/>
              <a:t>iisip</a:t>
            </a:r>
            <a:r>
              <a:rPr kumimoji="1" lang="en-US" altLang="ja-JP" sz="3600" i="1" dirty="0"/>
              <a:t>?</a:t>
            </a:r>
          </a:p>
          <a:p>
            <a:pPr marL="457200" lvl="1" indent="0">
              <a:buClrTx/>
              <a:buNone/>
            </a:pPr>
            <a:r>
              <a:rPr kumimoji="1" lang="en-US" altLang="ja-JP" sz="3600" i="1" dirty="0"/>
              <a:t>- Sa </a:t>
            </a:r>
            <a:r>
              <a:rPr kumimoji="1" lang="en-US" altLang="ja-JP" sz="3600" i="1" dirty="0" err="1"/>
              <a:t>iyong</a:t>
            </a:r>
            <a:r>
              <a:rPr kumimoji="1" lang="en-US" altLang="ja-JP" sz="3600" i="1" dirty="0"/>
              <a:t> </a:t>
            </a:r>
            <a:r>
              <a:rPr kumimoji="1" lang="en-US" altLang="ja-JP" sz="3600" i="1" dirty="0" err="1"/>
              <a:t>katawan</a:t>
            </a:r>
            <a:r>
              <a:rPr kumimoji="1" lang="en-US" altLang="ja-JP" sz="3600" i="1" dirty="0"/>
              <a:t>?</a:t>
            </a:r>
          </a:p>
        </p:txBody>
      </p:sp>
      <p:sp>
        <p:nvSpPr>
          <p:cNvPr id="5" name="Slide Number Placeholder 4">
            <a:extLst>
              <a:ext uri="{FF2B5EF4-FFF2-40B4-BE49-F238E27FC236}">
                <a16:creationId xmlns:a16="http://schemas.microsoft.com/office/drawing/2014/main" id="{0A1795A0-AADA-4125-AAF8-175B4EBA44CA}"/>
              </a:ext>
            </a:extLst>
          </p:cNvPr>
          <p:cNvSpPr>
            <a:spLocks noGrp="1"/>
          </p:cNvSpPr>
          <p:nvPr>
            <p:ph type="sldNum" sz="quarter" idx="11"/>
          </p:nvPr>
        </p:nvSpPr>
        <p:spPr/>
        <p:txBody>
          <a:bodyPr/>
          <a:lstStyle/>
          <a:p>
            <a:r>
              <a:rPr lang="en-US"/>
              <a:t>5-</a:t>
            </a:r>
            <a:fld id="{EC105B58-B364-40F7-81C9-0BF7B0236E89}" type="slidenum">
              <a:rPr lang="en-US" smtClean="0"/>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64719" y="990600"/>
            <a:ext cx="8534400" cy="5562600"/>
          </a:xfrm>
        </p:spPr>
        <p:txBody>
          <a:bodyPr>
            <a:normAutofit lnSpcReduction="10000"/>
          </a:bodyPr>
          <a:lstStyle/>
          <a:p>
            <a:pPr>
              <a:buClrTx/>
            </a:pPr>
            <a:r>
              <a:rPr lang="en-US" sz="2600" dirty="0" err="1"/>
              <a:t>Pagkalito</a:t>
            </a:r>
            <a:endParaRPr lang="en-US" sz="2600" dirty="0"/>
          </a:p>
          <a:p>
            <a:pPr>
              <a:buClrTx/>
            </a:pPr>
            <a:r>
              <a:rPr lang="en-US" sz="2600" dirty="0" err="1"/>
              <a:t>Kawalan</a:t>
            </a:r>
            <a:r>
              <a:rPr lang="en-US" sz="2600" dirty="0"/>
              <a:t> ng </a:t>
            </a:r>
            <a:r>
              <a:rPr lang="en-US" sz="2600" dirty="0" err="1"/>
              <a:t>konsentrasyon</a:t>
            </a:r>
            <a:r>
              <a:rPr lang="en-US" sz="2600" dirty="0"/>
              <a:t> at </a:t>
            </a:r>
            <a:r>
              <a:rPr lang="en-US" sz="2600" dirty="0" err="1"/>
              <a:t>pagsasaayos</a:t>
            </a:r>
            <a:r>
              <a:rPr lang="en-US" sz="2600" dirty="0"/>
              <a:t> o </a:t>
            </a:r>
            <a:r>
              <a:rPr lang="en-US" sz="2600" dirty="0" err="1"/>
              <a:t>pag</a:t>
            </a:r>
            <a:r>
              <a:rPr lang="en-US" sz="2600" dirty="0"/>
              <a:t>-organize ng </a:t>
            </a:r>
            <a:r>
              <a:rPr lang="en-US" sz="2600" dirty="0" err="1"/>
              <a:t>impormasyon</a:t>
            </a:r>
            <a:endParaRPr lang="en-US" sz="2600" dirty="0"/>
          </a:p>
          <a:p>
            <a:pPr>
              <a:buClrTx/>
            </a:pPr>
            <a:r>
              <a:rPr lang="en-US" sz="2600" dirty="0" err="1"/>
              <a:t>Kawalan</a:t>
            </a:r>
            <a:r>
              <a:rPr lang="en-US" sz="2600" dirty="0"/>
              <a:t> ng </a:t>
            </a:r>
            <a:r>
              <a:rPr lang="en-US" sz="2600" dirty="0" err="1"/>
              <a:t>kakayanang</a:t>
            </a:r>
            <a:r>
              <a:rPr lang="en-US" sz="2600" dirty="0"/>
              <a:t> </a:t>
            </a:r>
            <a:r>
              <a:rPr lang="en-US" sz="2600" dirty="0" err="1"/>
              <a:t>makaramdam</a:t>
            </a:r>
            <a:r>
              <a:rPr lang="en-US" sz="2600" dirty="0"/>
              <a:t> </a:t>
            </a:r>
            <a:r>
              <a:rPr lang="en-US" sz="2600" dirty="0" err="1"/>
              <a:t>nang</a:t>
            </a:r>
            <a:r>
              <a:rPr lang="en-US" sz="2600" dirty="0"/>
              <a:t> </a:t>
            </a:r>
            <a:r>
              <a:rPr lang="en-US" sz="2600" dirty="0" err="1"/>
              <a:t>walang</a:t>
            </a:r>
            <a:r>
              <a:rPr lang="en-US" sz="2600" dirty="0"/>
              <a:t> </a:t>
            </a:r>
            <a:r>
              <a:rPr lang="en-US" sz="2600" dirty="0" err="1"/>
              <a:t>droga</a:t>
            </a:r>
            <a:endParaRPr lang="en-US" sz="2600" dirty="0"/>
          </a:p>
          <a:p>
            <a:pPr>
              <a:buClrTx/>
            </a:pPr>
            <a:r>
              <a:rPr lang="en-US" sz="2600" dirty="0"/>
              <a:t>Paranoia o Tamang-</a:t>
            </a:r>
            <a:r>
              <a:rPr lang="en-US" sz="2600" dirty="0" err="1"/>
              <a:t>hinala</a:t>
            </a:r>
            <a:endParaRPr lang="en-US" sz="2600" dirty="0"/>
          </a:p>
          <a:p>
            <a:pPr>
              <a:buClrTx/>
            </a:pPr>
            <a:r>
              <a:rPr lang="en-US" sz="2600" dirty="0"/>
              <a:t>Hindi </a:t>
            </a:r>
            <a:r>
              <a:rPr lang="en-US" sz="2600" dirty="0" err="1"/>
              <a:t>makatulog</a:t>
            </a:r>
            <a:r>
              <a:rPr lang="en-US" sz="2600" dirty="0"/>
              <a:t> at </a:t>
            </a:r>
            <a:r>
              <a:rPr lang="en-US" sz="2600" dirty="0" err="1"/>
              <a:t>sobrang</a:t>
            </a:r>
            <a:r>
              <a:rPr lang="en-US" sz="2600" dirty="0"/>
              <a:t> </a:t>
            </a:r>
            <a:r>
              <a:rPr lang="en-US" sz="2600" dirty="0" err="1"/>
              <a:t>pagod</a:t>
            </a:r>
            <a:endParaRPr lang="en-US" sz="2600" dirty="0"/>
          </a:p>
          <a:p>
            <a:pPr>
              <a:buClrTx/>
            </a:pPr>
            <a:r>
              <a:rPr lang="en-US" sz="2600" dirty="0"/>
              <a:t>“Mood swings”/</a:t>
            </a:r>
            <a:r>
              <a:rPr lang="en-US" sz="2600" dirty="0" err="1"/>
              <a:t>Pabago-bagong</a:t>
            </a:r>
            <a:r>
              <a:rPr lang="en-US" sz="2600" dirty="0"/>
              <a:t> </a:t>
            </a:r>
            <a:r>
              <a:rPr lang="en-US" sz="2600" dirty="0" err="1"/>
              <a:t>kalagayan</a:t>
            </a:r>
            <a:r>
              <a:rPr lang="en-US" sz="2600" dirty="0"/>
              <a:t> ng </a:t>
            </a:r>
            <a:r>
              <a:rPr lang="en-US" sz="2600" dirty="0" err="1"/>
              <a:t>kalooban</a:t>
            </a:r>
            <a:r>
              <a:rPr lang="en-US" sz="2600" dirty="0"/>
              <a:t> </a:t>
            </a:r>
          </a:p>
          <a:p>
            <a:pPr>
              <a:buClrTx/>
            </a:pPr>
            <a:r>
              <a:rPr lang="en-US" sz="2600" dirty="0" err="1"/>
              <a:t>Pagiging</a:t>
            </a:r>
            <a:r>
              <a:rPr lang="en-US" sz="2600" dirty="0"/>
              <a:t> </a:t>
            </a:r>
            <a:r>
              <a:rPr lang="en-US" sz="2600" dirty="0" err="1"/>
              <a:t>Iritable</a:t>
            </a:r>
            <a:r>
              <a:rPr lang="en-US" sz="2600" dirty="0"/>
              <a:t> at </a:t>
            </a:r>
            <a:r>
              <a:rPr lang="en-US" sz="2600" dirty="0" err="1"/>
              <a:t>magagalitin</a:t>
            </a:r>
            <a:endParaRPr lang="en-US" sz="2600" dirty="0"/>
          </a:p>
          <a:p>
            <a:pPr>
              <a:buClrTx/>
            </a:pPr>
            <a:r>
              <a:rPr lang="en-US" sz="2600" dirty="0"/>
              <a:t>“Depression”</a:t>
            </a:r>
          </a:p>
          <a:p>
            <a:pPr>
              <a:buClrTx/>
            </a:pPr>
            <a:r>
              <a:rPr lang="en-US" sz="2600" dirty="0" err="1"/>
              <a:t>Pagkabalisa</a:t>
            </a:r>
            <a:r>
              <a:rPr lang="en-US" sz="2600" i="1" dirty="0"/>
              <a:t> </a:t>
            </a:r>
            <a:r>
              <a:rPr lang="en-US" sz="2600" dirty="0"/>
              <a:t>at</a:t>
            </a:r>
            <a:r>
              <a:rPr lang="en-US" sz="2600" i="1" dirty="0"/>
              <a:t> “</a:t>
            </a:r>
            <a:r>
              <a:rPr lang="en-US" sz="2600" dirty="0"/>
              <a:t>Panic Disorder”</a:t>
            </a:r>
          </a:p>
          <a:p>
            <a:pPr>
              <a:buClrTx/>
            </a:pPr>
            <a:r>
              <a:rPr lang="en-US" sz="2600" dirty="0" err="1"/>
              <a:t>Padalos-dalos</a:t>
            </a:r>
            <a:r>
              <a:rPr lang="en-US" sz="2600" dirty="0"/>
              <a:t> at </a:t>
            </a:r>
            <a:r>
              <a:rPr lang="en-US" sz="2600" dirty="0" err="1"/>
              <a:t>hindi</a:t>
            </a:r>
            <a:r>
              <a:rPr lang="en-US" sz="2600" dirty="0"/>
              <a:t> </a:t>
            </a:r>
            <a:r>
              <a:rPr lang="en-US" sz="2600" dirty="0" err="1"/>
              <a:t>protektadong</a:t>
            </a:r>
            <a:r>
              <a:rPr lang="en-US" sz="2600" dirty="0"/>
              <a:t> </a:t>
            </a:r>
            <a:r>
              <a:rPr lang="en-US" sz="2600" dirty="0" err="1"/>
              <a:t>pakikipag</a:t>
            </a:r>
            <a:r>
              <a:rPr lang="en-US" sz="2600" dirty="0"/>
              <a:t> sex</a:t>
            </a:r>
          </a:p>
        </p:txBody>
      </p:sp>
      <p:sp>
        <p:nvSpPr>
          <p:cNvPr id="6" name="Rectangle 2"/>
          <p:cNvSpPr txBox="1">
            <a:spLocks noChangeArrowheads="1"/>
          </p:cNvSpPr>
          <p:nvPr/>
        </p:nvSpPr>
        <p:spPr bwMode="auto">
          <a:xfrm>
            <a:off x="464719" y="151563"/>
            <a:ext cx="8214562" cy="839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panose="020B0604020202020204" pitchFamily="34" charset="0"/>
              </a:defRPr>
            </a:lvl2pPr>
            <a:lvl3pPr algn="l" rtl="0" fontAlgn="base">
              <a:spcBef>
                <a:spcPct val="0"/>
              </a:spcBef>
              <a:spcAft>
                <a:spcPct val="0"/>
              </a:spcAft>
              <a:defRPr sz="3200" b="1">
                <a:solidFill>
                  <a:schemeClr val="tx2"/>
                </a:solidFill>
                <a:latin typeface="Arial" panose="020B0604020202020204" pitchFamily="34" charset="0"/>
              </a:defRPr>
            </a:lvl3pPr>
            <a:lvl4pPr algn="l" rtl="0" fontAlgn="base">
              <a:spcBef>
                <a:spcPct val="0"/>
              </a:spcBef>
              <a:spcAft>
                <a:spcPct val="0"/>
              </a:spcAft>
              <a:defRPr sz="3200" b="1">
                <a:solidFill>
                  <a:schemeClr val="tx2"/>
                </a:solidFill>
                <a:latin typeface="Arial" panose="020B0604020202020204" pitchFamily="34" charset="0"/>
              </a:defRPr>
            </a:lvl4pPr>
            <a:lvl5pPr algn="l" rtl="0" fontAlgn="base">
              <a:spcBef>
                <a:spcPct val="0"/>
              </a:spcBef>
              <a:spcAft>
                <a:spcPct val="0"/>
              </a:spcAft>
              <a:defRPr sz="3200" b="1">
                <a:solidFill>
                  <a:schemeClr val="tx2"/>
                </a:solidFill>
                <a:latin typeface="Arial" panose="020B0604020202020204" pitchFamily="34" charset="0"/>
              </a:defRPr>
            </a:lvl5pPr>
            <a:lvl6pPr marL="457200" algn="l" rtl="0" fontAlgn="base">
              <a:spcBef>
                <a:spcPct val="0"/>
              </a:spcBef>
              <a:spcAft>
                <a:spcPct val="0"/>
              </a:spcAft>
              <a:defRPr sz="3200" b="1">
                <a:solidFill>
                  <a:schemeClr val="tx2"/>
                </a:solidFill>
                <a:latin typeface="Arial" panose="020B0604020202020204" pitchFamily="34" charset="0"/>
              </a:defRPr>
            </a:lvl6pPr>
            <a:lvl7pPr marL="914400" algn="l" rtl="0" fontAlgn="base">
              <a:spcBef>
                <a:spcPct val="0"/>
              </a:spcBef>
              <a:spcAft>
                <a:spcPct val="0"/>
              </a:spcAft>
              <a:defRPr sz="3200" b="1">
                <a:solidFill>
                  <a:schemeClr val="tx2"/>
                </a:solidFill>
                <a:latin typeface="Arial" panose="020B0604020202020204" pitchFamily="34" charset="0"/>
              </a:defRPr>
            </a:lvl7pPr>
            <a:lvl8pPr marL="1371600" algn="l" rtl="0" fontAlgn="base">
              <a:spcBef>
                <a:spcPct val="0"/>
              </a:spcBef>
              <a:spcAft>
                <a:spcPct val="0"/>
              </a:spcAft>
              <a:defRPr sz="3200" b="1">
                <a:solidFill>
                  <a:schemeClr val="tx2"/>
                </a:solidFill>
                <a:latin typeface="Arial" panose="020B0604020202020204" pitchFamily="34" charset="0"/>
              </a:defRPr>
            </a:lvl8pPr>
            <a:lvl9pPr marL="1828800" algn="l" rtl="0" fontAlgn="base">
              <a:spcBef>
                <a:spcPct val="0"/>
              </a:spcBef>
              <a:spcAft>
                <a:spcPct val="0"/>
              </a:spcAft>
              <a:defRPr sz="3200" b="1">
                <a:solidFill>
                  <a:schemeClr val="tx2"/>
                </a:solidFill>
                <a:latin typeface="Arial" panose="020B0604020202020204" pitchFamily="34" charset="0"/>
              </a:defRPr>
            </a:lvl9pPr>
          </a:lstStyle>
          <a:p>
            <a:r>
              <a:rPr lang="en-PH" altLang="en-US" kern="0" dirty="0" err="1"/>
              <a:t>Mga</a:t>
            </a:r>
            <a:r>
              <a:rPr lang="en-PH" altLang="en-US" kern="0" dirty="0"/>
              <a:t> </a:t>
            </a:r>
            <a:r>
              <a:rPr lang="en-PH" altLang="en-US" kern="0" dirty="0" err="1"/>
              <a:t>Pangmatagalang</a:t>
            </a:r>
            <a:r>
              <a:rPr lang="en-PH" altLang="en-US" kern="0" dirty="0"/>
              <a:t> </a:t>
            </a:r>
            <a:r>
              <a:rPr lang="en-PH" altLang="en-US" kern="0" dirty="0" err="1"/>
              <a:t>Epekto</a:t>
            </a:r>
            <a:r>
              <a:rPr lang="en-PH" altLang="en-US" kern="0" dirty="0"/>
              <a:t> </a:t>
            </a:r>
            <a:r>
              <a:rPr lang="en-PH" altLang="en-US" kern="0" dirty="0" err="1"/>
              <a:t>sa</a:t>
            </a:r>
            <a:r>
              <a:rPr lang="en-PH" altLang="en-US" kern="0" dirty="0"/>
              <a:t> </a:t>
            </a:r>
            <a:r>
              <a:rPr lang="en-PH" altLang="en-US" kern="0" dirty="0" err="1"/>
              <a:t>Katawan</a:t>
            </a:r>
            <a:endParaRPr lang="en-US" kern="0" dirty="0"/>
          </a:p>
        </p:txBody>
      </p:sp>
      <p:sp>
        <p:nvSpPr>
          <p:cNvPr id="2" name="Slide Number Placeholder 1">
            <a:extLst>
              <a:ext uri="{FF2B5EF4-FFF2-40B4-BE49-F238E27FC236}">
                <a16:creationId xmlns:a16="http://schemas.microsoft.com/office/drawing/2014/main" id="{FE143C10-C294-4A71-BB95-098D3A8ABECB}"/>
              </a:ext>
            </a:extLst>
          </p:cNvPr>
          <p:cNvSpPr>
            <a:spLocks noGrp="1"/>
          </p:cNvSpPr>
          <p:nvPr>
            <p:ph type="sldNum" sz="quarter" idx="11"/>
          </p:nvPr>
        </p:nvSpPr>
        <p:spPr/>
        <p:txBody>
          <a:bodyPr/>
          <a:lstStyle/>
          <a:p>
            <a:r>
              <a:rPr lang="en-US"/>
              <a:t>5-</a:t>
            </a:r>
            <a:fld id="{EC105B58-B364-40F7-81C9-0BF7B0236E89}" type="slidenum">
              <a:rPr lang="en-US" smtClean="0"/>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895350" y="685800"/>
            <a:ext cx="7696200" cy="944562"/>
          </a:xfrm>
        </p:spPr>
        <p:txBody>
          <a:bodyPr/>
          <a:lstStyle/>
          <a:p>
            <a:r>
              <a:rPr lang="en-US" dirty="0" err="1">
                <a:solidFill>
                  <a:schemeClr val="tx1"/>
                </a:solidFill>
              </a:rPr>
              <a:t>Mga</a:t>
            </a:r>
            <a:r>
              <a:rPr lang="en-US" dirty="0">
                <a:solidFill>
                  <a:schemeClr val="tx1"/>
                </a:solidFill>
              </a:rPr>
              <a:t> </a:t>
            </a:r>
            <a:r>
              <a:rPr lang="en-US" dirty="0" err="1">
                <a:solidFill>
                  <a:schemeClr val="tx1"/>
                </a:solidFill>
              </a:rPr>
              <a:t>Malubhang</a:t>
            </a:r>
            <a:r>
              <a:rPr lang="en-US" dirty="0">
                <a:solidFill>
                  <a:schemeClr val="tx1"/>
                </a:solidFill>
              </a:rPr>
              <a:t> </a:t>
            </a:r>
            <a:r>
              <a:rPr lang="en-US" dirty="0" err="1">
                <a:solidFill>
                  <a:schemeClr val="tx1"/>
                </a:solidFill>
              </a:rPr>
              <a:t>Sikolohikal</a:t>
            </a:r>
            <a:r>
              <a:rPr lang="en-US" dirty="0">
                <a:solidFill>
                  <a:schemeClr val="tx1"/>
                </a:solidFill>
              </a:rPr>
              <a:t> </a:t>
            </a:r>
            <a:r>
              <a:rPr lang="en-US" dirty="0" err="1">
                <a:solidFill>
                  <a:schemeClr val="tx1"/>
                </a:solidFill>
              </a:rPr>
              <a:t>na</a:t>
            </a:r>
            <a:r>
              <a:rPr lang="en-US" dirty="0">
                <a:solidFill>
                  <a:schemeClr val="tx1"/>
                </a:solidFill>
              </a:rPr>
              <a:t> </a:t>
            </a:r>
            <a:r>
              <a:rPr lang="en-US" dirty="0" err="1">
                <a:solidFill>
                  <a:schemeClr val="tx1"/>
                </a:solidFill>
              </a:rPr>
              <a:t>Epekto</a:t>
            </a:r>
            <a:endParaRPr lang="en-US" dirty="0"/>
          </a:p>
        </p:txBody>
      </p:sp>
      <p:sp>
        <p:nvSpPr>
          <p:cNvPr id="28675" name="Rectangle 3"/>
          <p:cNvSpPr>
            <a:spLocks noGrp="1" noChangeArrowheads="1"/>
          </p:cNvSpPr>
          <p:nvPr>
            <p:ph type="body" idx="1"/>
          </p:nvPr>
        </p:nvSpPr>
        <p:spPr>
          <a:xfrm>
            <a:off x="533400" y="1905000"/>
            <a:ext cx="8382000" cy="2971800"/>
          </a:xfrm>
        </p:spPr>
        <p:txBody>
          <a:bodyPr/>
          <a:lstStyle/>
          <a:p>
            <a:pPr>
              <a:buClrTx/>
            </a:pPr>
            <a:r>
              <a:rPr lang="en-US" dirty="0" err="1"/>
              <a:t>Mga</a:t>
            </a:r>
            <a:r>
              <a:rPr lang="en-US" dirty="0"/>
              <a:t> </a:t>
            </a:r>
            <a:r>
              <a:rPr lang="en-US" dirty="0" err="1"/>
              <a:t>guni-guni</a:t>
            </a:r>
            <a:endParaRPr lang="en-US" dirty="0"/>
          </a:p>
          <a:p>
            <a:pPr>
              <a:buClrTx/>
            </a:pPr>
            <a:r>
              <a:rPr lang="en-US" dirty="0" err="1"/>
              <a:t>Matinding</a:t>
            </a:r>
            <a:r>
              <a:rPr lang="en-US" dirty="0"/>
              <a:t> “depression” </a:t>
            </a:r>
            <a:r>
              <a:rPr lang="en-US" dirty="0" err="1"/>
              <a:t>na</a:t>
            </a:r>
            <a:r>
              <a:rPr lang="en-US" dirty="0"/>
              <a:t> </a:t>
            </a:r>
            <a:r>
              <a:rPr lang="en-US" dirty="0" err="1"/>
              <a:t>maaaring</a:t>
            </a:r>
            <a:r>
              <a:rPr lang="en-US" dirty="0"/>
              <a:t> </a:t>
            </a:r>
            <a:r>
              <a:rPr lang="en-US" dirty="0" err="1"/>
              <a:t>humantong</a:t>
            </a:r>
            <a:r>
              <a:rPr lang="en-US" dirty="0"/>
              <a:t> </a:t>
            </a:r>
            <a:r>
              <a:rPr lang="en-US" dirty="0" err="1"/>
              <a:t>sa</a:t>
            </a:r>
            <a:r>
              <a:rPr lang="en-US" dirty="0"/>
              <a:t> </a:t>
            </a:r>
            <a:r>
              <a:rPr lang="en-US" dirty="0" err="1"/>
              <a:t>pagtatangkang</a:t>
            </a:r>
            <a:r>
              <a:rPr lang="en-US" dirty="0"/>
              <a:t> </a:t>
            </a:r>
            <a:r>
              <a:rPr lang="en-US" dirty="0" err="1"/>
              <a:t>magpakamatay</a:t>
            </a:r>
            <a:r>
              <a:rPr lang="en-US" dirty="0"/>
              <a:t> o suicide</a:t>
            </a:r>
          </a:p>
          <a:p>
            <a:pPr>
              <a:buClrTx/>
            </a:pPr>
            <a:r>
              <a:rPr lang="en-US" dirty="0" err="1"/>
              <a:t>Biglaang</a:t>
            </a:r>
            <a:r>
              <a:rPr lang="en-US" dirty="0"/>
              <a:t> </a:t>
            </a:r>
            <a:r>
              <a:rPr lang="en-US" dirty="0" err="1"/>
              <a:t>pagiging</a:t>
            </a:r>
            <a:r>
              <a:rPr lang="en-US" dirty="0"/>
              <a:t> </a:t>
            </a:r>
            <a:r>
              <a:rPr lang="en-US" dirty="0" err="1"/>
              <a:t>marahas</a:t>
            </a:r>
            <a:r>
              <a:rPr lang="en-US" dirty="0"/>
              <a:t> o </a:t>
            </a:r>
            <a:r>
              <a:rPr lang="en-US" dirty="0" err="1"/>
              <a:t>bayolente</a:t>
            </a:r>
            <a:endParaRPr lang="en-US" dirty="0"/>
          </a:p>
          <a:p>
            <a:pPr>
              <a:buClrTx/>
            </a:pPr>
            <a:r>
              <a:rPr lang="en-US" dirty="0" err="1"/>
              <a:t>Malalang</a:t>
            </a:r>
            <a:r>
              <a:rPr lang="en-US" dirty="0"/>
              <a:t> </a:t>
            </a:r>
            <a:r>
              <a:rPr lang="en-US" dirty="0" err="1"/>
              <a:t>pagkawala</a:t>
            </a:r>
            <a:r>
              <a:rPr lang="en-US" dirty="0"/>
              <a:t> ng </a:t>
            </a:r>
            <a:r>
              <a:rPr lang="en-US" dirty="0" err="1"/>
              <a:t>alaala</a:t>
            </a:r>
            <a:r>
              <a:rPr lang="en-US" dirty="0"/>
              <a:t> </a:t>
            </a:r>
            <a:r>
              <a:rPr lang="en-US" dirty="0" err="1"/>
              <a:t>na</a:t>
            </a:r>
            <a:r>
              <a:rPr lang="en-US" dirty="0"/>
              <a:t> </a:t>
            </a:r>
            <a:r>
              <a:rPr lang="en-US" dirty="0" err="1"/>
              <a:t>maaaring</a:t>
            </a:r>
            <a:r>
              <a:rPr lang="en-US" dirty="0"/>
              <a:t> </a:t>
            </a:r>
            <a:r>
              <a:rPr lang="en-US" dirty="0" err="1"/>
              <a:t>maging</a:t>
            </a:r>
            <a:r>
              <a:rPr lang="en-US" dirty="0"/>
              <a:t> </a:t>
            </a:r>
            <a:r>
              <a:rPr lang="en-US" dirty="0" err="1"/>
              <a:t>permanente</a:t>
            </a:r>
            <a:endParaRPr lang="en-US" dirty="0"/>
          </a:p>
        </p:txBody>
      </p:sp>
      <p:sp>
        <p:nvSpPr>
          <p:cNvPr id="2" name="Slide Number Placeholder 1">
            <a:extLst>
              <a:ext uri="{FF2B5EF4-FFF2-40B4-BE49-F238E27FC236}">
                <a16:creationId xmlns:a16="http://schemas.microsoft.com/office/drawing/2014/main" id="{BB4C1C8E-A86F-48F2-B92D-0FBBC55FEEFF}"/>
              </a:ext>
            </a:extLst>
          </p:cNvPr>
          <p:cNvSpPr>
            <a:spLocks noGrp="1"/>
          </p:cNvSpPr>
          <p:nvPr>
            <p:ph type="sldNum" sz="quarter" idx="11"/>
          </p:nvPr>
        </p:nvSpPr>
        <p:spPr/>
        <p:txBody>
          <a:bodyPr/>
          <a:lstStyle/>
          <a:p>
            <a:r>
              <a:rPr lang="en-US"/>
              <a:t>5-</a:t>
            </a:r>
            <a:fld id="{EC105B58-B364-40F7-81C9-0BF7B0236E89}" type="slidenum">
              <a:rPr lang="en-US" smtClean="0"/>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PH" altLang="en-US" dirty="0" err="1"/>
              <a:t>Pangmatagalang</a:t>
            </a:r>
            <a:r>
              <a:rPr lang="en-PH" altLang="en-US" dirty="0"/>
              <a:t> </a:t>
            </a:r>
            <a:r>
              <a:rPr lang="en-PH" altLang="en-US" dirty="0" err="1"/>
              <a:t>Epekto</a:t>
            </a:r>
            <a:r>
              <a:rPr lang="en-PH" altLang="en-US" dirty="0"/>
              <a:t> </a:t>
            </a:r>
            <a:r>
              <a:rPr lang="en-PH" altLang="en-US" dirty="0" err="1"/>
              <a:t>sa</a:t>
            </a:r>
            <a:r>
              <a:rPr lang="en-PH" altLang="en-US" dirty="0"/>
              <a:t> </a:t>
            </a:r>
            <a:r>
              <a:rPr lang="en-PH" altLang="en-US" dirty="0" err="1"/>
              <a:t>Katawan</a:t>
            </a:r>
            <a:endParaRPr lang="en-US" dirty="0"/>
          </a:p>
        </p:txBody>
      </p:sp>
      <p:sp>
        <p:nvSpPr>
          <p:cNvPr id="30723" name="Rectangle 3"/>
          <p:cNvSpPr>
            <a:spLocks noGrp="1" noChangeArrowheads="1"/>
          </p:cNvSpPr>
          <p:nvPr>
            <p:ph type="body" idx="1"/>
          </p:nvPr>
        </p:nvSpPr>
        <p:spPr>
          <a:xfrm>
            <a:off x="1066800" y="1524000"/>
            <a:ext cx="7524750" cy="4525963"/>
          </a:xfrm>
        </p:spPr>
        <p:txBody>
          <a:bodyPr/>
          <a:lstStyle/>
          <a:p>
            <a:pPr>
              <a:lnSpc>
                <a:spcPct val="90000"/>
              </a:lnSpc>
              <a:buClrTx/>
            </a:pPr>
            <a:r>
              <a:rPr lang="en-PH" altLang="en-US" dirty="0" err="1"/>
              <a:t>Panginginig</a:t>
            </a:r>
            <a:endParaRPr lang="en-US" dirty="0"/>
          </a:p>
          <a:p>
            <a:pPr>
              <a:lnSpc>
                <a:spcPct val="90000"/>
              </a:lnSpc>
              <a:buClrTx/>
            </a:pPr>
            <a:r>
              <a:rPr lang="en-PH" altLang="en-US" dirty="0"/>
              <a:t>Panghihina</a:t>
            </a:r>
            <a:endParaRPr lang="en-US" dirty="0"/>
          </a:p>
          <a:p>
            <a:pPr>
              <a:lnSpc>
                <a:spcPct val="90000"/>
              </a:lnSpc>
              <a:buClrTx/>
            </a:pPr>
            <a:r>
              <a:rPr lang="en-PH" altLang="en-US" dirty="0"/>
              <a:t>Pagkatuyo ng bibig</a:t>
            </a:r>
            <a:endParaRPr lang="en-US" dirty="0"/>
          </a:p>
          <a:p>
            <a:pPr>
              <a:lnSpc>
                <a:spcPct val="90000"/>
              </a:lnSpc>
              <a:buClrTx/>
            </a:pPr>
            <a:r>
              <a:rPr lang="en-PH" altLang="en-US" dirty="0"/>
              <a:t>Pagbaba ng timbang/malnutrisyon</a:t>
            </a:r>
            <a:endParaRPr lang="en-US" dirty="0"/>
          </a:p>
          <a:p>
            <a:pPr>
              <a:lnSpc>
                <a:spcPct val="90000"/>
              </a:lnSpc>
              <a:buClrTx/>
            </a:pPr>
            <a:r>
              <a:rPr lang="en-PH" altLang="en-US" dirty="0"/>
              <a:t>Labis na pagpapawis</a:t>
            </a:r>
            <a:endParaRPr lang="en-US" dirty="0"/>
          </a:p>
          <a:p>
            <a:pPr>
              <a:lnSpc>
                <a:spcPct val="90000"/>
              </a:lnSpc>
              <a:buClrTx/>
            </a:pPr>
            <a:r>
              <a:rPr lang="en-PH" altLang="en-US" dirty="0"/>
              <a:t>Oily skin</a:t>
            </a:r>
            <a:endParaRPr lang="en-US" dirty="0"/>
          </a:p>
          <a:p>
            <a:pPr>
              <a:lnSpc>
                <a:spcPct val="90000"/>
              </a:lnSpc>
              <a:buClrTx/>
            </a:pPr>
            <a:r>
              <a:rPr lang="en-US" altLang="en-US" dirty="0" err="1"/>
              <a:t>Singaw</a:t>
            </a:r>
            <a:endParaRPr lang="en-US" dirty="0"/>
          </a:p>
          <a:p>
            <a:pPr>
              <a:lnSpc>
                <a:spcPct val="90000"/>
              </a:lnSpc>
              <a:buClrTx/>
            </a:pPr>
            <a:r>
              <a:rPr lang="en-PH" altLang="en-US" dirty="0"/>
              <a:t>Pagsakit ng ulo</a:t>
            </a:r>
            <a:endParaRPr lang="en-US" dirty="0"/>
          </a:p>
          <a:p>
            <a:pPr>
              <a:lnSpc>
                <a:spcPct val="90000"/>
              </a:lnSpc>
              <a:buClrTx/>
            </a:pPr>
            <a:r>
              <a:rPr lang="en-PH" altLang="en-US" dirty="0" err="1"/>
              <a:t>Malubhang</a:t>
            </a:r>
            <a:r>
              <a:rPr lang="en-PH" altLang="en-US" dirty="0"/>
              <a:t> </a:t>
            </a:r>
            <a:r>
              <a:rPr lang="en-PH" altLang="en-US" dirty="0" err="1"/>
              <a:t>problema</a:t>
            </a:r>
            <a:r>
              <a:rPr lang="en-PH" altLang="en-US" dirty="0"/>
              <a:t> </a:t>
            </a:r>
            <a:r>
              <a:rPr lang="en-PH" altLang="en-US" dirty="0" err="1"/>
              <a:t>sa</a:t>
            </a:r>
            <a:r>
              <a:rPr lang="en-PH" altLang="en-US" dirty="0"/>
              <a:t> </a:t>
            </a:r>
            <a:r>
              <a:rPr lang="en-PH" altLang="en-US" dirty="0" err="1"/>
              <a:t>ngipin</a:t>
            </a:r>
            <a:r>
              <a:rPr lang="en-PH" altLang="en-US" dirty="0"/>
              <a:t> at </a:t>
            </a:r>
            <a:r>
              <a:rPr lang="en-PH" altLang="en-US" dirty="0" err="1"/>
              <a:t>gilagid</a:t>
            </a:r>
            <a:endParaRPr lang="en-PH" altLang="en-US" dirty="0"/>
          </a:p>
        </p:txBody>
      </p:sp>
      <p:sp>
        <p:nvSpPr>
          <p:cNvPr id="2" name="Slide Number Placeholder 1">
            <a:extLst>
              <a:ext uri="{FF2B5EF4-FFF2-40B4-BE49-F238E27FC236}">
                <a16:creationId xmlns:a16="http://schemas.microsoft.com/office/drawing/2014/main" id="{77AB87B2-7181-4080-8114-E24CD81C0060}"/>
              </a:ext>
            </a:extLst>
          </p:cNvPr>
          <p:cNvSpPr>
            <a:spLocks noGrp="1"/>
          </p:cNvSpPr>
          <p:nvPr>
            <p:ph type="sldNum" sz="quarter" idx="11"/>
          </p:nvPr>
        </p:nvSpPr>
        <p:spPr/>
        <p:txBody>
          <a:bodyPr/>
          <a:lstStyle/>
          <a:p>
            <a:r>
              <a:rPr lang="en-US"/>
              <a:t>5-</a:t>
            </a:r>
            <a:fld id="{EC105B58-B364-40F7-81C9-0BF7B0236E89}" type="slidenum">
              <a:rPr lang="en-US" smtClean="0"/>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878393" y="680244"/>
            <a:ext cx="7696200" cy="1143000"/>
          </a:xfrm>
        </p:spPr>
        <p:txBody>
          <a:bodyPr/>
          <a:lstStyle/>
          <a:p>
            <a:r>
              <a:rPr lang="en-PH" altLang="en-US" dirty="0"/>
              <a:t>Pagkakaiba ng </a:t>
            </a:r>
            <a:r>
              <a:rPr lang="en-US" altLang="en-US" dirty="0"/>
              <a:t>Cocaine at </a:t>
            </a:r>
            <a:r>
              <a:rPr lang="en-US" altLang="en-US" dirty="0" err="1"/>
              <a:t>Shabu</a:t>
            </a:r>
            <a:endParaRPr lang="en-US" dirty="0"/>
          </a:p>
        </p:txBody>
      </p:sp>
      <p:sp>
        <p:nvSpPr>
          <p:cNvPr id="69635" name="Rectangle 3"/>
          <p:cNvSpPr>
            <a:spLocks noGrp="1" noChangeArrowheads="1"/>
          </p:cNvSpPr>
          <p:nvPr>
            <p:ph type="body" idx="1"/>
          </p:nvPr>
        </p:nvSpPr>
        <p:spPr>
          <a:xfrm>
            <a:off x="838200" y="2438400"/>
            <a:ext cx="8001000" cy="1570037"/>
          </a:xfrm>
        </p:spPr>
        <p:txBody>
          <a:bodyPr/>
          <a:lstStyle/>
          <a:p>
            <a:pPr>
              <a:buClrTx/>
            </a:pPr>
            <a:r>
              <a:rPr lang="en-PH" altLang="en-US" dirty="0"/>
              <a:t>Epekto ng Cocaine</a:t>
            </a:r>
            <a:r>
              <a:rPr lang="en-US" dirty="0"/>
              <a:t>: 1 </a:t>
            </a:r>
            <a:r>
              <a:rPr lang="en-US" dirty="0" err="1"/>
              <a:t>hanggang</a:t>
            </a:r>
            <a:r>
              <a:rPr lang="en-US" dirty="0"/>
              <a:t> 2 o</a:t>
            </a:r>
            <a:r>
              <a:rPr lang="en-PH" altLang="en-US" dirty="0" err="1"/>
              <a:t>ras</a:t>
            </a:r>
            <a:r>
              <a:rPr lang="en-US" dirty="0"/>
              <a:t>.</a:t>
            </a:r>
          </a:p>
          <a:p>
            <a:pPr>
              <a:buClrTx/>
            </a:pPr>
            <a:r>
              <a:rPr lang="en-PH" altLang="en-US" dirty="0"/>
              <a:t>Epekto ng </a:t>
            </a:r>
            <a:r>
              <a:rPr lang="en-PH" altLang="en-US" dirty="0" err="1"/>
              <a:t>Shabu</a:t>
            </a:r>
            <a:r>
              <a:rPr lang="en-US" dirty="0"/>
              <a:t>: 8 </a:t>
            </a:r>
            <a:r>
              <a:rPr lang="en-US" dirty="0" err="1"/>
              <a:t>hanggang</a:t>
            </a:r>
            <a:r>
              <a:rPr lang="en-US" dirty="0"/>
              <a:t> 12 </a:t>
            </a:r>
            <a:r>
              <a:rPr lang="en-PH" altLang="en-US" dirty="0" err="1"/>
              <a:t>oras</a:t>
            </a:r>
            <a:r>
              <a:rPr lang="en-US" dirty="0"/>
              <a:t>.</a:t>
            </a:r>
          </a:p>
        </p:txBody>
      </p:sp>
      <p:sp>
        <p:nvSpPr>
          <p:cNvPr id="2" name="Slide Number Placeholder 1">
            <a:extLst>
              <a:ext uri="{FF2B5EF4-FFF2-40B4-BE49-F238E27FC236}">
                <a16:creationId xmlns:a16="http://schemas.microsoft.com/office/drawing/2014/main" id="{080F3EF6-51A1-48F0-9763-BABA746F6300}"/>
              </a:ext>
            </a:extLst>
          </p:cNvPr>
          <p:cNvSpPr>
            <a:spLocks noGrp="1"/>
          </p:cNvSpPr>
          <p:nvPr>
            <p:ph type="sldNum" sz="quarter" idx="11"/>
          </p:nvPr>
        </p:nvSpPr>
        <p:spPr/>
        <p:txBody>
          <a:bodyPr/>
          <a:lstStyle/>
          <a:p>
            <a:r>
              <a:rPr lang="en-US"/>
              <a:t>5-</a:t>
            </a:r>
            <a:fld id="{EC105B58-B364-40F7-81C9-0BF7B0236E89}" type="slidenum">
              <a:rPr lang="en-US" smtClean="0"/>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895350" y="407989"/>
            <a:ext cx="7696200" cy="1143000"/>
          </a:xfrm>
        </p:spPr>
        <p:txBody>
          <a:bodyPr/>
          <a:lstStyle/>
          <a:p>
            <a:r>
              <a:rPr lang="en-PH" altLang="en-US" dirty="0">
                <a:solidFill>
                  <a:schemeClr val="tx1"/>
                </a:solidFill>
              </a:rPr>
              <a:t>Malulubhang Epekto sa Katawan </a:t>
            </a:r>
            <a:endParaRPr lang="en-US" dirty="0"/>
          </a:p>
        </p:txBody>
      </p:sp>
      <p:sp>
        <p:nvSpPr>
          <p:cNvPr id="31747" name="Rectangle 3"/>
          <p:cNvSpPr>
            <a:spLocks noGrp="1" noChangeArrowheads="1"/>
          </p:cNvSpPr>
          <p:nvPr>
            <p:ph type="body" idx="1"/>
          </p:nvPr>
        </p:nvSpPr>
        <p:spPr>
          <a:xfrm>
            <a:off x="895350" y="1525868"/>
            <a:ext cx="7696200" cy="4525963"/>
          </a:xfrm>
        </p:spPr>
        <p:txBody>
          <a:bodyPr/>
          <a:lstStyle/>
          <a:p>
            <a:pPr>
              <a:lnSpc>
                <a:spcPct val="90000"/>
              </a:lnSpc>
              <a:buClrTx/>
            </a:pPr>
            <a:r>
              <a:rPr lang="en-US" altLang="en-US" i="1"/>
              <a:t>Seizures</a:t>
            </a:r>
            <a:endParaRPr lang="en-US" i="1" dirty="0"/>
          </a:p>
          <a:p>
            <a:pPr>
              <a:lnSpc>
                <a:spcPct val="90000"/>
              </a:lnSpc>
              <a:buClrTx/>
            </a:pPr>
            <a:r>
              <a:rPr lang="en-PH" altLang="en-US" dirty="0"/>
              <a:t>Pinsala sa daluyan ng dugo sa </a:t>
            </a:r>
            <a:r>
              <a:rPr lang="en-PH" altLang="en-US" dirty="0" err="1"/>
              <a:t>utak</a:t>
            </a:r>
            <a:r>
              <a:rPr lang="en-PH" altLang="en-US" dirty="0"/>
              <a:t> o stroke</a:t>
            </a:r>
            <a:endParaRPr lang="en-US" dirty="0"/>
          </a:p>
          <a:p>
            <a:pPr>
              <a:lnSpc>
                <a:spcPct val="90000"/>
              </a:lnSpc>
              <a:buClrTx/>
            </a:pPr>
            <a:r>
              <a:rPr lang="en-PH" altLang="en-US" dirty="0"/>
              <a:t>Damaged brain cells</a:t>
            </a:r>
            <a:endParaRPr lang="en-US" dirty="0"/>
          </a:p>
          <a:p>
            <a:pPr>
              <a:lnSpc>
                <a:spcPct val="90000"/>
              </a:lnSpc>
              <a:buClrTx/>
            </a:pPr>
            <a:r>
              <a:rPr lang="en-PH" altLang="en-US" dirty="0"/>
              <a:t>Hindi pangkaraniwang tibok ng puso/biglaang pagkamatay</a:t>
            </a:r>
            <a:endParaRPr lang="en-US" dirty="0"/>
          </a:p>
          <a:p>
            <a:pPr>
              <a:lnSpc>
                <a:spcPct val="90000"/>
              </a:lnSpc>
              <a:buClrTx/>
            </a:pPr>
            <a:r>
              <a:rPr lang="en-PH" altLang="en-US" dirty="0" err="1"/>
              <a:t>Atake</a:t>
            </a:r>
            <a:r>
              <a:rPr lang="en-PH" altLang="en-US" dirty="0"/>
              <a:t> </a:t>
            </a:r>
            <a:r>
              <a:rPr lang="en-PH" altLang="en-US" dirty="0" err="1"/>
              <a:t>sa</a:t>
            </a:r>
            <a:r>
              <a:rPr lang="en-PH" altLang="en-US" dirty="0"/>
              <a:t> </a:t>
            </a:r>
            <a:r>
              <a:rPr lang="en-PH" altLang="en-US" dirty="0" err="1"/>
              <a:t>puso</a:t>
            </a:r>
            <a:r>
              <a:rPr lang="en-PH" altLang="en-US" dirty="0"/>
              <a:t> o </a:t>
            </a:r>
            <a:r>
              <a:rPr lang="en-PH" altLang="en-US" dirty="0" err="1"/>
              <a:t>problema</a:t>
            </a:r>
            <a:r>
              <a:rPr lang="en-PH" altLang="en-US" dirty="0"/>
              <a:t> </a:t>
            </a:r>
            <a:r>
              <a:rPr lang="en-PH" altLang="en-US" dirty="0" err="1"/>
              <a:t>sa</a:t>
            </a:r>
            <a:r>
              <a:rPr lang="en-PH" altLang="en-US" dirty="0"/>
              <a:t> </a:t>
            </a:r>
            <a:r>
              <a:rPr lang="en-PH" altLang="en-US" dirty="0" err="1"/>
              <a:t>puso</a:t>
            </a:r>
            <a:endParaRPr lang="en-US" dirty="0"/>
          </a:p>
          <a:p>
            <a:pPr>
              <a:lnSpc>
                <a:spcPct val="90000"/>
              </a:lnSpc>
              <a:buClrTx/>
            </a:pPr>
            <a:r>
              <a:rPr lang="en-PH" altLang="en-US" dirty="0"/>
              <a:t>Paghina ng kidney</a:t>
            </a:r>
            <a:endParaRPr lang="en-US" dirty="0"/>
          </a:p>
          <a:p>
            <a:pPr>
              <a:lnSpc>
                <a:spcPct val="90000"/>
              </a:lnSpc>
              <a:buClrTx/>
            </a:pPr>
            <a:r>
              <a:rPr lang="en-PH" altLang="en-US" dirty="0" err="1"/>
              <a:t>Paghina</a:t>
            </a:r>
            <a:r>
              <a:rPr lang="en-PH" altLang="en-US" dirty="0"/>
              <a:t> sa atay</a:t>
            </a:r>
            <a:endParaRPr lang="en-US" dirty="0"/>
          </a:p>
          <a:p>
            <a:pPr>
              <a:lnSpc>
                <a:spcPct val="90000"/>
              </a:lnSpc>
              <a:buClrTx/>
            </a:pPr>
            <a:r>
              <a:rPr lang="en-PH" dirty="0"/>
              <a:t>Tweaking – </a:t>
            </a:r>
            <a:r>
              <a:rPr lang="en-PH" dirty="0" err="1"/>
              <a:t>paulit-ulit</a:t>
            </a:r>
            <a:r>
              <a:rPr lang="en-PH" dirty="0"/>
              <a:t> </a:t>
            </a:r>
            <a:r>
              <a:rPr lang="en-PH" dirty="0" err="1"/>
              <a:t>na</a:t>
            </a:r>
            <a:r>
              <a:rPr lang="en-PH" dirty="0"/>
              <a:t> </a:t>
            </a:r>
            <a:r>
              <a:rPr lang="en-PH" dirty="0" err="1"/>
              <a:t>paggalaw</a:t>
            </a:r>
            <a:r>
              <a:rPr lang="en-PH" dirty="0"/>
              <a:t> </a:t>
            </a:r>
            <a:r>
              <a:rPr lang="en-PH" dirty="0" err="1"/>
              <a:t>na</a:t>
            </a:r>
            <a:r>
              <a:rPr lang="en-PH" dirty="0"/>
              <a:t> </a:t>
            </a:r>
            <a:r>
              <a:rPr lang="en-PH" dirty="0" err="1"/>
              <a:t>hindi</a:t>
            </a:r>
            <a:r>
              <a:rPr lang="en-PH" dirty="0"/>
              <a:t> </a:t>
            </a:r>
            <a:r>
              <a:rPr lang="en-PH" dirty="0" err="1"/>
              <a:t>mapigilan</a:t>
            </a:r>
            <a:endParaRPr lang="en-US" dirty="0"/>
          </a:p>
          <a:p>
            <a:pPr>
              <a:lnSpc>
                <a:spcPct val="90000"/>
              </a:lnSpc>
              <a:buClrTx/>
            </a:pPr>
            <a:r>
              <a:rPr lang="en-PH" altLang="en-US" dirty="0"/>
              <a:t>Impeksyon sa balat</a:t>
            </a:r>
          </a:p>
        </p:txBody>
      </p:sp>
      <p:sp>
        <p:nvSpPr>
          <p:cNvPr id="2" name="Slide Number Placeholder 1">
            <a:extLst>
              <a:ext uri="{FF2B5EF4-FFF2-40B4-BE49-F238E27FC236}">
                <a16:creationId xmlns:a16="http://schemas.microsoft.com/office/drawing/2014/main" id="{7518811E-96A1-41C1-B246-554BEF981619}"/>
              </a:ext>
            </a:extLst>
          </p:cNvPr>
          <p:cNvSpPr>
            <a:spLocks noGrp="1"/>
          </p:cNvSpPr>
          <p:nvPr>
            <p:ph type="sldNum" sz="quarter" idx="11"/>
          </p:nvPr>
        </p:nvSpPr>
        <p:spPr/>
        <p:txBody>
          <a:bodyPr/>
          <a:lstStyle/>
          <a:p>
            <a:r>
              <a:rPr lang="en-US"/>
              <a:t>5-</a:t>
            </a:r>
            <a:fld id="{EC105B58-B364-40F7-81C9-0BF7B0236E89}" type="slidenum">
              <a:rPr lang="en-US" smtClean="0"/>
              <a:t>20</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a:t>Dopamine</a:t>
            </a:r>
            <a:endParaRPr lang="en-PH" altLang="en-US" dirty="0"/>
          </a:p>
        </p:txBody>
      </p:sp>
      <p:sp>
        <p:nvSpPr>
          <p:cNvPr id="13318" name="Rectangle 6"/>
          <p:cNvSpPr>
            <a:spLocks noGrp="1" noChangeArrowheads="1"/>
          </p:cNvSpPr>
          <p:nvPr>
            <p:ph idx="1"/>
          </p:nvPr>
        </p:nvSpPr>
        <p:spPr/>
        <p:txBody>
          <a:bodyPr/>
          <a:lstStyle/>
          <a:p>
            <a:pPr>
              <a:buClrTx/>
            </a:pPr>
            <a:r>
              <a:rPr lang="en-US" dirty="0"/>
              <a:t>ay </a:t>
            </a:r>
            <a:r>
              <a:rPr lang="en-US" dirty="0" err="1"/>
              <a:t>isang</a:t>
            </a:r>
            <a:r>
              <a:rPr lang="en-US" dirty="0"/>
              <a:t> </a:t>
            </a:r>
            <a:r>
              <a:rPr lang="en-US" dirty="0" err="1"/>
              <a:t>kemikal</a:t>
            </a:r>
            <a:r>
              <a:rPr lang="en-US" dirty="0"/>
              <a:t> </a:t>
            </a:r>
            <a:r>
              <a:rPr lang="en-US" dirty="0" err="1"/>
              <a:t>na</a:t>
            </a:r>
            <a:r>
              <a:rPr lang="en-US" dirty="0"/>
              <a:t> </a:t>
            </a:r>
            <a:r>
              <a:rPr lang="en-US" dirty="0" err="1"/>
              <a:t>palaging</a:t>
            </a:r>
            <a:r>
              <a:rPr lang="en-US" dirty="0"/>
              <a:t> </a:t>
            </a:r>
            <a:r>
              <a:rPr lang="en-US" dirty="0" err="1"/>
              <a:t>nasa</a:t>
            </a:r>
            <a:r>
              <a:rPr lang="en-US" dirty="0"/>
              <a:t> </a:t>
            </a:r>
            <a:r>
              <a:rPr lang="en-US" dirty="0" err="1"/>
              <a:t>ating</a:t>
            </a:r>
            <a:r>
              <a:rPr lang="en-US" dirty="0"/>
              <a:t> </a:t>
            </a:r>
            <a:r>
              <a:rPr lang="en-US" dirty="0" err="1"/>
              <a:t>utak</a:t>
            </a:r>
            <a:r>
              <a:rPr lang="en-US" dirty="0"/>
              <a:t>.</a:t>
            </a:r>
          </a:p>
          <a:p>
            <a:pPr>
              <a:buClrTx/>
            </a:pPr>
            <a:r>
              <a:rPr lang="en-US" dirty="0"/>
              <a:t>ay may </a:t>
            </a:r>
            <a:r>
              <a:rPr lang="en-US" dirty="0" err="1"/>
              <a:t>mahalagang</a:t>
            </a:r>
            <a:r>
              <a:rPr lang="en-US" dirty="0"/>
              <a:t> </a:t>
            </a:r>
            <a:r>
              <a:rPr lang="en-US" dirty="0" err="1"/>
              <a:t>papel</a:t>
            </a:r>
            <a:r>
              <a:rPr lang="en-US" dirty="0"/>
              <a:t> </a:t>
            </a:r>
            <a:r>
              <a:rPr lang="en-US" dirty="0" err="1"/>
              <a:t>sa</a:t>
            </a:r>
            <a:r>
              <a:rPr lang="en-US" dirty="0"/>
              <a:t> </a:t>
            </a:r>
            <a:r>
              <a:rPr lang="en-US" dirty="0" err="1"/>
              <a:t>mga</a:t>
            </a:r>
            <a:r>
              <a:rPr lang="en-US" dirty="0"/>
              <a:t> </a:t>
            </a:r>
            <a:r>
              <a:rPr lang="en-US" dirty="0" err="1"/>
              <a:t>sumusunod</a:t>
            </a:r>
            <a:r>
              <a:rPr lang="en-US" dirty="0"/>
              <a:t>:</a:t>
            </a:r>
          </a:p>
          <a:p>
            <a:pPr marL="0" indent="0">
              <a:buClrTx/>
              <a:buNone/>
            </a:pPr>
            <a:r>
              <a:rPr lang="en-US" dirty="0"/>
              <a:t>	- </a:t>
            </a:r>
            <a:r>
              <a:rPr lang="en-US" dirty="0" err="1"/>
              <a:t>Paggalaw</a:t>
            </a:r>
            <a:r>
              <a:rPr lang="en-US" dirty="0"/>
              <a:t> ng </a:t>
            </a:r>
            <a:r>
              <a:rPr lang="en-US" dirty="0" err="1"/>
              <a:t>katawan</a:t>
            </a:r>
            <a:endParaRPr lang="en-US" dirty="0"/>
          </a:p>
          <a:p>
            <a:pPr marL="0" indent="0">
              <a:buClrTx/>
              <a:buNone/>
            </a:pPr>
            <a:r>
              <a:rPr lang="en-US" dirty="0"/>
              <a:t>	- Pag-</a:t>
            </a:r>
            <a:r>
              <a:rPr lang="en-US" dirty="0" err="1"/>
              <a:t>iisip</a:t>
            </a:r>
            <a:endParaRPr lang="en-US" dirty="0"/>
          </a:p>
          <a:p>
            <a:pPr marL="0" indent="0">
              <a:buClrTx/>
              <a:buNone/>
            </a:pPr>
            <a:r>
              <a:rPr lang="en-US" dirty="0"/>
              <a:t>	- </a:t>
            </a:r>
            <a:r>
              <a:rPr lang="en-US" dirty="0" err="1"/>
              <a:t>Motibasyon</a:t>
            </a:r>
            <a:r>
              <a:rPr lang="en-US" dirty="0"/>
              <a:t>/</a:t>
            </a:r>
            <a:r>
              <a:rPr lang="en-US" dirty="0" err="1"/>
              <a:t>adhikain</a:t>
            </a:r>
            <a:r>
              <a:rPr lang="en-US" dirty="0"/>
              <a:t> at </a:t>
            </a:r>
            <a:r>
              <a:rPr lang="en-US" dirty="0" err="1"/>
              <a:t>gantimpala</a:t>
            </a:r>
            <a:r>
              <a:rPr lang="en-US" dirty="0"/>
              <a:t> 	(motivation &amp; reward)</a:t>
            </a:r>
          </a:p>
          <a:p>
            <a:pPr marL="0" indent="0">
              <a:buClrTx/>
              <a:buNone/>
            </a:pPr>
            <a:r>
              <a:rPr lang="en-US" dirty="0"/>
              <a:t>	- </a:t>
            </a:r>
            <a:r>
              <a:rPr lang="en-US" dirty="0" err="1"/>
              <a:t>Pagtugon</a:t>
            </a:r>
            <a:r>
              <a:rPr lang="en-US" dirty="0"/>
              <a:t> </a:t>
            </a:r>
            <a:r>
              <a:rPr lang="en-US" dirty="0" err="1"/>
              <a:t>sa</a:t>
            </a:r>
            <a:r>
              <a:rPr lang="en-US" dirty="0"/>
              <a:t> </a:t>
            </a:r>
            <a:r>
              <a:rPr lang="en-US" dirty="0" err="1"/>
              <a:t>kasiyahan</a:t>
            </a:r>
            <a:r>
              <a:rPr lang="en-US" dirty="0"/>
              <a:t> o </a:t>
            </a:r>
            <a:r>
              <a:rPr lang="en-US" dirty="0" err="1"/>
              <a:t>kaligayahan</a:t>
            </a:r>
            <a:endParaRPr lang="en-US" dirty="0"/>
          </a:p>
        </p:txBody>
      </p:sp>
      <p:sp>
        <p:nvSpPr>
          <p:cNvPr id="2" name="Slide Number Placeholder 1">
            <a:extLst>
              <a:ext uri="{FF2B5EF4-FFF2-40B4-BE49-F238E27FC236}">
                <a16:creationId xmlns:a16="http://schemas.microsoft.com/office/drawing/2014/main" id="{63E7DA68-C726-4C38-B996-D915072D22A7}"/>
              </a:ext>
            </a:extLst>
          </p:cNvPr>
          <p:cNvSpPr>
            <a:spLocks noGrp="1"/>
          </p:cNvSpPr>
          <p:nvPr>
            <p:ph type="sldNum" sz="quarter" idx="11"/>
          </p:nvPr>
        </p:nvSpPr>
        <p:spPr/>
        <p:txBody>
          <a:bodyPr/>
          <a:lstStyle/>
          <a:p>
            <a:r>
              <a:rPr lang="en-US"/>
              <a:t>5-</a:t>
            </a:r>
            <a:fld id="{EC105B58-B364-40F7-81C9-0BF7B0236E89}" type="slidenum">
              <a:rPr lang="en-US" smtClean="0"/>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PH" altLang="en-US" dirty="0"/>
              <a:t>Halimbawa ng Epekto ng Dopamine</a:t>
            </a:r>
          </a:p>
        </p:txBody>
      </p:sp>
      <p:sp>
        <p:nvSpPr>
          <p:cNvPr id="2" name="TextBox 1"/>
          <p:cNvSpPr txBox="1"/>
          <p:nvPr/>
        </p:nvSpPr>
        <p:spPr>
          <a:xfrm>
            <a:off x="438013" y="2569306"/>
            <a:ext cx="1665841" cy="584775"/>
          </a:xfrm>
          <a:prstGeom prst="rect">
            <a:avLst/>
          </a:prstGeom>
          <a:noFill/>
        </p:spPr>
        <p:txBody>
          <a:bodyPr wrap="none" rtlCol="0">
            <a:spAutoFit/>
          </a:bodyPr>
          <a:lstStyle/>
          <a:p>
            <a:r>
              <a:rPr lang="en-US" sz="3200" dirty="0"/>
              <a:t>Pag</a:t>
            </a:r>
            <a:r>
              <a:rPr lang="en-PH" sz="3200" dirty="0" err="1"/>
              <a:t>kain</a:t>
            </a:r>
            <a:endParaRPr lang="en-PH" sz="3200" dirty="0"/>
          </a:p>
        </p:txBody>
      </p:sp>
      <p:sp>
        <p:nvSpPr>
          <p:cNvPr id="7" name="TextBox 6"/>
          <p:cNvSpPr txBox="1"/>
          <p:nvPr/>
        </p:nvSpPr>
        <p:spPr>
          <a:xfrm>
            <a:off x="2836172" y="2569306"/>
            <a:ext cx="2052165" cy="584775"/>
          </a:xfrm>
          <a:prstGeom prst="rect">
            <a:avLst/>
          </a:prstGeom>
          <a:noFill/>
        </p:spPr>
        <p:txBody>
          <a:bodyPr wrap="none" rtlCol="0">
            <a:spAutoFit/>
          </a:bodyPr>
          <a:lstStyle/>
          <a:p>
            <a:r>
              <a:rPr lang="en-PH" sz="3200" dirty="0"/>
              <a:t>Dopamine</a:t>
            </a:r>
          </a:p>
        </p:txBody>
      </p:sp>
      <p:sp>
        <p:nvSpPr>
          <p:cNvPr id="8" name="TextBox 7"/>
          <p:cNvSpPr txBox="1"/>
          <p:nvPr/>
        </p:nvSpPr>
        <p:spPr>
          <a:xfrm>
            <a:off x="5947624" y="2351782"/>
            <a:ext cx="2520392" cy="1077218"/>
          </a:xfrm>
          <a:prstGeom prst="rect">
            <a:avLst/>
          </a:prstGeom>
          <a:noFill/>
        </p:spPr>
        <p:txBody>
          <a:bodyPr wrap="square" rtlCol="0">
            <a:spAutoFit/>
          </a:bodyPr>
          <a:lstStyle/>
          <a:p>
            <a:r>
              <a:rPr lang="en-PH" sz="3200" dirty="0" err="1"/>
              <a:t>Kasiyahan</a:t>
            </a:r>
            <a:r>
              <a:rPr lang="en-PH" sz="3200" dirty="0"/>
              <a:t>/</a:t>
            </a:r>
          </a:p>
          <a:p>
            <a:r>
              <a:rPr lang="en-PH" sz="3200" dirty="0"/>
              <a:t>”</a:t>
            </a:r>
            <a:r>
              <a:rPr lang="en-PH" sz="3200" dirty="0" err="1"/>
              <a:t>Nasarapan</a:t>
            </a:r>
            <a:r>
              <a:rPr lang="en-PH" sz="3200" dirty="0"/>
              <a:t>”</a:t>
            </a:r>
          </a:p>
        </p:txBody>
      </p:sp>
      <p:sp>
        <p:nvSpPr>
          <p:cNvPr id="9" name="Arrow: Right 8"/>
          <p:cNvSpPr/>
          <p:nvPr/>
        </p:nvSpPr>
        <p:spPr bwMode="auto">
          <a:xfrm>
            <a:off x="2209800" y="2799928"/>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0" lang="en-PH" sz="1800" b="0" i="0" u="none" strike="noStrike" cap="none" normalizeH="0" baseline="0" dirty="0">
              <a:ln>
                <a:noFill/>
              </a:ln>
              <a:solidFill>
                <a:schemeClr val="tx1"/>
              </a:solidFill>
              <a:effectLst/>
              <a:latin typeface="Arial" panose="020B0604020202020204" pitchFamily="34" charset="0"/>
            </a:endParaRPr>
          </a:p>
        </p:txBody>
      </p:sp>
      <p:sp>
        <p:nvSpPr>
          <p:cNvPr id="13" name="Arrow: Right 12"/>
          <p:cNvSpPr/>
          <p:nvPr/>
        </p:nvSpPr>
        <p:spPr bwMode="auto">
          <a:xfrm>
            <a:off x="5345537" y="2799928"/>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0" lang="en-PH" sz="1800" b="0" i="0" u="none" strike="noStrike" cap="none" normalizeH="0" baseline="0">
              <a:ln>
                <a:noFill/>
              </a:ln>
              <a:solidFill>
                <a:schemeClr val="tx1"/>
              </a:solidFill>
              <a:effectLst/>
              <a:latin typeface="Arial" panose="020B0604020202020204" pitchFamily="34" charset="0"/>
            </a:endParaRPr>
          </a:p>
        </p:txBody>
      </p:sp>
      <p:sp>
        <p:nvSpPr>
          <p:cNvPr id="14" name="Arrow: Right 13"/>
          <p:cNvSpPr/>
          <p:nvPr/>
        </p:nvSpPr>
        <p:spPr bwMode="auto">
          <a:xfrm rot="5400000">
            <a:off x="6599237" y="3589177"/>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0" lang="en-PH" sz="1800" b="0" i="0" u="none" strike="noStrike" cap="none" normalizeH="0" baseline="0">
              <a:ln>
                <a:noFill/>
              </a:ln>
              <a:solidFill>
                <a:schemeClr val="tx1"/>
              </a:solidFill>
              <a:effectLst/>
              <a:latin typeface="Arial" panose="020B0604020202020204" pitchFamily="34" charset="0"/>
            </a:endParaRPr>
          </a:p>
        </p:txBody>
      </p:sp>
      <p:sp>
        <p:nvSpPr>
          <p:cNvPr id="10" name="Arrow: Up 9"/>
          <p:cNvSpPr/>
          <p:nvPr/>
        </p:nvSpPr>
        <p:spPr bwMode="auto">
          <a:xfrm>
            <a:off x="4743450" y="2494117"/>
            <a:ext cx="457200" cy="611622"/>
          </a:xfrm>
          <a:prstGeom prst="up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0" lang="en-PH" sz="1800" b="0" i="0" u="none" strike="noStrike" cap="none" normalizeH="0" baseline="0">
              <a:ln>
                <a:noFill/>
              </a:ln>
              <a:solidFill>
                <a:schemeClr val="tx1"/>
              </a:solidFill>
              <a:effectLst/>
              <a:latin typeface="Arial" panose="020B0604020202020204" pitchFamily="34" charset="0"/>
            </a:endParaRPr>
          </a:p>
        </p:txBody>
      </p:sp>
      <p:sp>
        <p:nvSpPr>
          <p:cNvPr id="16" name="TextBox 15"/>
          <p:cNvSpPr txBox="1"/>
          <p:nvPr/>
        </p:nvSpPr>
        <p:spPr>
          <a:xfrm>
            <a:off x="4987327" y="3827205"/>
            <a:ext cx="3681021" cy="2554545"/>
          </a:xfrm>
          <a:prstGeom prst="rect">
            <a:avLst/>
          </a:prstGeom>
          <a:noFill/>
        </p:spPr>
        <p:txBody>
          <a:bodyPr wrap="square" rtlCol="0">
            <a:spAutoFit/>
          </a:bodyPr>
          <a:lstStyle/>
          <a:p>
            <a:pPr algn="ctr"/>
            <a:r>
              <a:rPr lang="en-PH" sz="3200" dirty="0" err="1"/>
              <a:t>Kagustuhan</a:t>
            </a:r>
            <a:r>
              <a:rPr lang="en-PH" sz="3200" dirty="0"/>
              <a:t> o </a:t>
            </a:r>
            <a:r>
              <a:rPr lang="en-PH" sz="3200" dirty="0" err="1"/>
              <a:t>motibasyon</a:t>
            </a:r>
            <a:r>
              <a:rPr lang="en-PH" sz="3200" dirty="0"/>
              <a:t> </a:t>
            </a:r>
            <a:r>
              <a:rPr lang="en-PH" sz="3200" dirty="0" err="1"/>
              <a:t>na</a:t>
            </a:r>
            <a:r>
              <a:rPr lang="en-PH" sz="3200" dirty="0"/>
              <a:t> </a:t>
            </a:r>
            <a:r>
              <a:rPr lang="en-PH" sz="3200" dirty="0" err="1"/>
              <a:t>kumain</a:t>
            </a:r>
            <a:r>
              <a:rPr lang="en-PH" sz="3200" dirty="0"/>
              <a:t> </a:t>
            </a:r>
            <a:r>
              <a:rPr lang="en-PH" sz="3200" dirty="0" err="1"/>
              <a:t>ulit</a:t>
            </a:r>
            <a:r>
              <a:rPr lang="en-PH" sz="3200" dirty="0"/>
              <a:t> </a:t>
            </a:r>
            <a:r>
              <a:rPr lang="en-PH" sz="3200" dirty="0" err="1"/>
              <a:t>dahil</a:t>
            </a:r>
            <a:r>
              <a:rPr lang="en-PH" sz="3200" dirty="0"/>
              <a:t> </a:t>
            </a:r>
            <a:r>
              <a:rPr lang="en-PH" sz="3200" dirty="0" err="1"/>
              <a:t>sa</a:t>
            </a:r>
            <a:r>
              <a:rPr lang="en-PH" sz="3200" dirty="0"/>
              <a:t> </a:t>
            </a:r>
            <a:r>
              <a:rPr lang="en-PH" sz="3200" dirty="0" err="1"/>
              <a:t>naranasang</a:t>
            </a:r>
            <a:r>
              <a:rPr lang="en-PH" sz="3200" dirty="0"/>
              <a:t> </a:t>
            </a:r>
            <a:r>
              <a:rPr lang="en-PH" sz="3200" dirty="0" err="1"/>
              <a:t>kasiyahan</a:t>
            </a:r>
            <a:r>
              <a:rPr lang="en-PH" sz="3200" dirty="0"/>
              <a:t>/</a:t>
            </a:r>
            <a:r>
              <a:rPr lang="en-PH" sz="3200" dirty="0" err="1"/>
              <a:t>sarap</a:t>
            </a:r>
            <a:endParaRPr lang="en-PH" sz="3200" dirty="0"/>
          </a:p>
        </p:txBody>
      </p:sp>
      <p:sp>
        <p:nvSpPr>
          <p:cNvPr id="3" name="Slide Number Placeholder 2">
            <a:extLst>
              <a:ext uri="{FF2B5EF4-FFF2-40B4-BE49-F238E27FC236}">
                <a16:creationId xmlns:a16="http://schemas.microsoft.com/office/drawing/2014/main" id="{EBA0EF75-9BE1-4841-B6E0-EEBDBFB3FC00}"/>
              </a:ext>
            </a:extLst>
          </p:cNvPr>
          <p:cNvSpPr>
            <a:spLocks noGrp="1"/>
          </p:cNvSpPr>
          <p:nvPr>
            <p:ph type="sldNum" sz="quarter" idx="11"/>
          </p:nvPr>
        </p:nvSpPr>
        <p:spPr/>
        <p:txBody>
          <a:bodyPr/>
          <a:lstStyle/>
          <a:p>
            <a:r>
              <a:rPr lang="en-US"/>
              <a:t>5-</a:t>
            </a:r>
            <a:fld id="{EC105B58-B364-40F7-81C9-0BF7B0236E89}" type="slidenum">
              <a:rPr lang="en-US" smtClean="0"/>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PH" altLang="en-US" dirty="0"/>
              <a:t>Dopamine Imbalance</a:t>
            </a:r>
            <a:endParaRPr lang="en-US" dirty="0"/>
          </a:p>
        </p:txBody>
      </p:sp>
      <p:sp>
        <p:nvSpPr>
          <p:cNvPr id="17414" name="Rectangle 6"/>
          <p:cNvSpPr>
            <a:spLocks noGrp="1" noChangeArrowheads="1"/>
          </p:cNvSpPr>
          <p:nvPr>
            <p:ph idx="1"/>
          </p:nvPr>
        </p:nvSpPr>
        <p:spPr>
          <a:xfrm>
            <a:off x="895350" y="1600201"/>
            <a:ext cx="7696200" cy="3124200"/>
          </a:xfrm>
        </p:spPr>
        <p:txBody>
          <a:bodyPr/>
          <a:lstStyle/>
          <a:p>
            <a:pPr>
              <a:buClrTx/>
            </a:pPr>
            <a:r>
              <a:rPr lang="en-PH" dirty="0"/>
              <a:t>Ang </a:t>
            </a:r>
            <a:r>
              <a:rPr lang="en-PH" dirty="0" err="1"/>
              <a:t>labis</a:t>
            </a:r>
            <a:r>
              <a:rPr lang="en-PH" dirty="0"/>
              <a:t> </a:t>
            </a:r>
            <a:r>
              <a:rPr lang="en-PH" dirty="0" err="1"/>
              <a:t>na</a:t>
            </a:r>
            <a:r>
              <a:rPr lang="en-PH" dirty="0"/>
              <a:t> dopamine ay </a:t>
            </a:r>
            <a:r>
              <a:rPr lang="en-PH" dirty="0" err="1"/>
              <a:t>maaaring</a:t>
            </a:r>
            <a:r>
              <a:rPr lang="en-PH" dirty="0"/>
              <a:t> </a:t>
            </a:r>
            <a:r>
              <a:rPr lang="en-PH" dirty="0" err="1"/>
              <a:t>maging</a:t>
            </a:r>
            <a:r>
              <a:rPr lang="en-PH" dirty="0"/>
              <a:t> </a:t>
            </a:r>
            <a:r>
              <a:rPr lang="en-PH" dirty="0" err="1"/>
              <a:t>sanhi</a:t>
            </a:r>
            <a:r>
              <a:rPr lang="en-PH" dirty="0"/>
              <a:t> ng </a:t>
            </a:r>
            <a:r>
              <a:rPr lang="en-PH" dirty="0" err="1"/>
              <a:t>pagiging</a:t>
            </a:r>
            <a:r>
              <a:rPr lang="en-PH" dirty="0"/>
              <a:t> </a:t>
            </a:r>
            <a:r>
              <a:rPr lang="en-PH" dirty="0" err="1"/>
              <a:t>nerbyoso</a:t>
            </a:r>
            <a:r>
              <a:rPr lang="en-PH" dirty="0"/>
              <a:t>, </a:t>
            </a:r>
            <a:r>
              <a:rPr lang="en-PH" dirty="0" err="1"/>
              <a:t>iritable</a:t>
            </a:r>
            <a:r>
              <a:rPr lang="en-PH" dirty="0"/>
              <a:t>, </a:t>
            </a:r>
            <a:r>
              <a:rPr lang="en-PH" dirty="0" err="1"/>
              <a:t>agresibo</a:t>
            </a:r>
            <a:r>
              <a:rPr lang="en-PH" dirty="0"/>
              <a:t>, </a:t>
            </a:r>
            <a:r>
              <a:rPr lang="en-PH" dirty="0" err="1"/>
              <a:t>labis</a:t>
            </a:r>
            <a:r>
              <a:rPr lang="en-PH" dirty="0"/>
              <a:t> </a:t>
            </a:r>
            <a:r>
              <a:rPr lang="en-PH" dirty="0" err="1"/>
              <a:t>na</a:t>
            </a:r>
            <a:r>
              <a:rPr lang="en-PH" dirty="0"/>
              <a:t> </a:t>
            </a:r>
            <a:r>
              <a:rPr lang="en-PH" dirty="0" err="1"/>
              <a:t>takot</a:t>
            </a:r>
            <a:r>
              <a:rPr lang="en-PH" dirty="0"/>
              <a:t> </a:t>
            </a:r>
            <a:r>
              <a:rPr lang="en-PH" dirty="0" err="1"/>
              <a:t>na</a:t>
            </a:r>
            <a:r>
              <a:rPr lang="en-PH" dirty="0"/>
              <a:t> </a:t>
            </a:r>
            <a:r>
              <a:rPr lang="en-PH" dirty="0" err="1"/>
              <a:t>hindi</a:t>
            </a:r>
            <a:r>
              <a:rPr lang="en-PH" dirty="0"/>
              <a:t> </a:t>
            </a:r>
            <a:r>
              <a:rPr lang="en-PH" dirty="0" err="1"/>
              <a:t>na</a:t>
            </a:r>
            <a:r>
              <a:rPr lang="en-PH" dirty="0"/>
              <a:t> </a:t>
            </a:r>
            <a:r>
              <a:rPr lang="en-PH" dirty="0" err="1"/>
              <a:t>batay</a:t>
            </a:r>
            <a:r>
              <a:rPr lang="en-PH" dirty="0"/>
              <a:t> </a:t>
            </a:r>
            <a:r>
              <a:rPr lang="en-PH" dirty="0" err="1"/>
              <a:t>sa</a:t>
            </a:r>
            <a:r>
              <a:rPr lang="en-PH" dirty="0"/>
              <a:t> </a:t>
            </a:r>
            <a:r>
              <a:rPr lang="en-PH" dirty="0" err="1"/>
              <a:t>realidad</a:t>
            </a:r>
            <a:r>
              <a:rPr lang="en-PH" dirty="0"/>
              <a:t> at </a:t>
            </a:r>
            <a:r>
              <a:rPr lang="en-PH" dirty="0" err="1"/>
              <a:t>kakaibang</a:t>
            </a:r>
            <a:r>
              <a:rPr lang="en-PH" dirty="0"/>
              <a:t> </a:t>
            </a:r>
            <a:r>
              <a:rPr lang="en-PH" dirty="0" err="1"/>
              <a:t>pag-iisip</a:t>
            </a:r>
            <a:r>
              <a:rPr lang="en-PH" dirty="0"/>
              <a:t>.</a:t>
            </a:r>
            <a:endParaRPr lang="en-US" dirty="0"/>
          </a:p>
          <a:p>
            <a:pPr>
              <a:buClrTx/>
            </a:pPr>
            <a:r>
              <a:rPr lang="en-PH" altLang="en-US" dirty="0"/>
              <a:t>Ang </a:t>
            </a:r>
            <a:r>
              <a:rPr lang="en-PH" dirty="0" err="1"/>
              <a:t>kakulangan</a:t>
            </a:r>
            <a:r>
              <a:rPr lang="en-PH" dirty="0"/>
              <a:t> ng dopamine ay </a:t>
            </a:r>
            <a:r>
              <a:rPr lang="en-PH" dirty="0" err="1"/>
              <a:t>nauugnay</a:t>
            </a:r>
            <a:r>
              <a:rPr lang="en-PH" dirty="0"/>
              <a:t> </a:t>
            </a:r>
            <a:r>
              <a:rPr lang="en-PH" dirty="0" err="1"/>
              <a:t>sa</a:t>
            </a:r>
            <a:r>
              <a:rPr lang="en-PH" dirty="0"/>
              <a:t> </a:t>
            </a:r>
            <a:r>
              <a:rPr lang="en-PH" dirty="0" err="1"/>
              <a:t>pagkatamlay</a:t>
            </a:r>
            <a:r>
              <a:rPr lang="en-PH" dirty="0"/>
              <a:t>, </a:t>
            </a:r>
            <a:r>
              <a:rPr lang="en-PH" dirty="0" err="1"/>
              <a:t>mababang</a:t>
            </a:r>
            <a:r>
              <a:rPr lang="en-PH" dirty="0"/>
              <a:t> </a:t>
            </a:r>
            <a:r>
              <a:rPr lang="en-PH" dirty="0" err="1"/>
              <a:t>disposisyon</a:t>
            </a:r>
            <a:r>
              <a:rPr lang="en-PH" dirty="0"/>
              <a:t>/low mood, </a:t>
            </a:r>
            <a:r>
              <a:rPr lang="en-PH" dirty="0" err="1"/>
              <a:t>pagkapagod</a:t>
            </a:r>
            <a:r>
              <a:rPr lang="en-PH" dirty="0"/>
              <a:t>, </a:t>
            </a:r>
            <a:r>
              <a:rPr lang="en-PH" dirty="0" err="1"/>
              <a:t>paninginig</a:t>
            </a:r>
            <a:r>
              <a:rPr lang="en-PH" dirty="0"/>
              <a:t> at </a:t>
            </a:r>
            <a:r>
              <a:rPr lang="en-PH" dirty="0" err="1"/>
              <a:t>kawalan</a:t>
            </a:r>
            <a:r>
              <a:rPr lang="en-PH" dirty="0"/>
              <a:t> ng control </a:t>
            </a:r>
            <a:r>
              <a:rPr lang="en-PH" dirty="0" err="1"/>
              <a:t>sa</a:t>
            </a:r>
            <a:r>
              <a:rPr lang="en-PH" dirty="0"/>
              <a:t> </a:t>
            </a:r>
            <a:r>
              <a:rPr lang="en-PH" dirty="0" err="1"/>
              <a:t>paggalaw</a:t>
            </a:r>
            <a:r>
              <a:rPr lang="en-PH" dirty="0"/>
              <a:t> </a:t>
            </a:r>
            <a:r>
              <a:rPr lang="en-PH" dirty="0" err="1"/>
              <a:t>na</a:t>
            </a:r>
            <a:r>
              <a:rPr lang="en-PH" dirty="0"/>
              <a:t> </a:t>
            </a:r>
            <a:r>
              <a:rPr lang="en-PH" dirty="0" err="1"/>
              <a:t>parte</a:t>
            </a:r>
            <a:r>
              <a:rPr lang="en-PH" dirty="0"/>
              <a:t> ng “Parkinson’s disease”.</a:t>
            </a:r>
            <a:endParaRPr lang="en-US" dirty="0"/>
          </a:p>
        </p:txBody>
      </p:sp>
      <p:sp>
        <p:nvSpPr>
          <p:cNvPr id="2" name="Slide Number Placeholder 1">
            <a:extLst>
              <a:ext uri="{FF2B5EF4-FFF2-40B4-BE49-F238E27FC236}">
                <a16:creationId xmlns:a16="http://schemas.microsoft.com/office/drawing/2014/main" id="{0E5C4280-9705-4FC8-8E09-FF6206EB363D}"/>
              </a:ext>
            </a:extLst>
          </p:cNvPr>
          <p:cNvSpPr>
            <a:spLocks noGrp="1"/>
          </p:cNvSpPr>
          <p:nvPr>
            <p:ph type="sldNum" sz="quarter" idx="11"/>
          </p:nvPr>
        </p:nvSpPr>
        <p:spPr/>
        <p:txBody>
          <a:bodyPr/>
          <a:lstStyle/>
          <a:p>
            <a:r>
              <a:rPr lang="en-US"/>
              <a:t>5-</a:t>
            </a:r>
            <a:fld id="{EC105B58-B364-40F7-81C9-0BF7B0236E89}" type="slidenum">
              <a:rPr lang="en-US" smtClean="0"/>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19100" y="406391"/>
            <a:ext cx="8724900" cy="1143000"/>
          </a:xfrm>
        </p:spPr>
        <p:txBody>
          <a:bodyPr/>
          <a:lstStyle/>
          <a:p>
            <a:r>
              <a:rPr lang="en-PH" altLang="en-US" dirty="0"/>
              <a:t>Dopamine and Stimulant Drugs</a:t>
            </a:r>
            <a:endParaRPr lang="en-US" dirty="0"/>
          </a:p>
        </p:txBody>
      </p:sp>
      <p:sp>
        <p:nvSpPr>
          <p:cNvPr id="5" name="TextBox 4"/>
          <p:cNvSpPr txBox="1"/>
          <p:nvPr/>
        </p:nvSpPr>
        <p:spPr>
          <a:xfrm>
            <a:off x="838200" y="1713906"/>
            <a:ext cx="3060838" cy="1569660"/>
          </a:xfrm>
          <a:prstGeom prst="rect">
            <a:avLst/>
          </a:prstGeom>
          <a:noFill/>
        </p:spPr>
        <p:txBody>
          <a:bodyPr wrap="square" rtlCol="0">
            <a:spAutoFit/>
          </a:bodyPr>
          <a:lstStyle/>
          <a:p>
            <a:pPr algn="ctr"/>
            <a:r>
              <a:rPr lang="en-PH" sz="3200" dirty="0"/>
              <a:t>Paggamit ng </a:t>
            </a:r>
            <a:r>
              <a:rPr lang="en-PH" sz="3200" dirty="0" err="1"/>
              <a:t>Shabu</a:t>
            </a:r>
            <a:r>
              <a:rPr lang="en-PH" sz="3200" dirty="0"/>
              <a:t> o Cocaine</a:t>
            </a:r>
          </a:p>
        </p:txBody>
      </p:sp>
      <p:sp>
        <p:nvSpPr>
          <p:cNvPr id="7" name="Arrow: Up 6"/>
          <p:cNvSpPr/>
          <p:nvPr/>
        </p:nvSpPr>
        <p:spPr bwMode="auto">
          <a:xfrm>
            <a:off x="4876800" y="2069369"/>
            <a:ext cx="457200" cy="552019"/>
          </a:xfrm>
          <a:prstGeom prst="up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0" lang="en-PH" sz="1800" b="0" i="0" u="none" strike="noStrike" cap="none" normalizeH="0" baseline="0" dirty="0">
              <a:ln>
                <a:noFill/>
              </a:ln>
              <a:solidFill>
                <a:schemeClr val="tx1"/>
              </a:solidFill>
              <a:effectLst/>
              <a:latin typeface="Arial" panose="020B0604020202020204" pitchFamily="34" charset="0"/>
            </a:endParaRPr>
          </a:p>
        </p:txBody>
      </p:sp>
      <p:sp>
        <p:nvSpPr>
          <p:cNvPr id="8" name="TextBox 7"/>
          <p:cNvSpPr txBox="1"/>
          <p:nvPr/>
        </p:nvSpPr>
        <p:spPr>
          <a:xfrm>
            <a:off x="5244964" y="1806770"/>
            <a:ext cx="2134293" cy="1077218"/>
          </a:xfrm>
          <a:prstGeom prst="rect">
            <a:avLst/>
          </a:prstGeom>
          <a:noFill/>
        </p:spPr>
        <p:txBody>
          <a:bodyPr wrap="square" rtlCol="0">
            <a:spAutoFit/>
          </a:bodyPr>
          <a:lstStyle/>
          <a:p>
            <a:r>
              <a:rPr lang="en-PH" sz="3200" dirty="0"/>
              <a:t>Dopamine (</a:t>
            </a:r>
            <a:r>
              <a:rPr lang="en-PH" sz="3200" dirty="0" err="1"/>
              <a:t>utak</a:t>
            </a:r>
            <a:r>
              <a:rPr lang="en-PH" sz="3200" dirty="0"/>
              <a:t>)</a:t>
            </a:r>
          </a:p>
        </p:txBody>
      </p:sp>
      <p:sp>
        <p:nvSpPr>
          <p:cNvPr id="9" name="TextBox 8"/>
          <p:cNvSpPr txBox="1"/>
          <p:nvPr/>
        </p:nvSpPr>
        <p:spPr>
          <a:xfrm>
            <a:off x="3104230" y="3574435"/>
            <a:ext cx="5212669" cy="2062103"/>
          </a:xfrm>
          <a:prstGeom prst="rect">
            <a:avLst/>
          </a:prstGeom>
          <a:noFill/>
        </p:spPr>
        <p:txBody>
          <a:bodyPr wrap="square" rtlCol="0">
            <a:spAutoFit/>
          </a:bodyPr>
          <a:lstStyle/>
          <a:p>
            <a:pPr algn="ctr"/>
            <a:r>
              <a:rPr lang="en-PH" sz="3200" dirty="0" err="1"/>
              <a:t>Kasiyahan</a:t>
            </a:r>
            <a:r>
              <a:rPr lang="en-PH" sz="3200" dirty="0"/>
              <a:t> (</a:t>
            </a:r>
            <a:r>
              <a:rPr lang="en-PH" sz="3200" dirty="0" err="1"/>
              <a:t>pangunahing</a:t>
            </a:r>
            <a:r>
              <a:rPr lang="en-PH" sz="3200" dirty="0"/>
              <a:t> </a:t>
            </a:r>
            <a:r>
              <a:rPr lang="en-PH" sz="3200" dirty="0" err="1"/>
              <a:t>epekto</a:t>
            </a:r>
            <a:r>
              <a:rPr lang="en-PH" sz="3200" dirty="0"/>
              <a:t>)</a:t>
            </a:r>
            <a:br>
              <a:rPr lang="en-PH" sz="3200" dirty="0"/>
            </a:br>
            <a:r>
              <a:rPr lang="en-PH" sz="3200" dirty="0">
                <a:solidFill>
                  <a:srgbClr val="FF0000"/>
                </a:solidFill>
              </a:rPr>
              <a:t>+</a:t>
            </a:r>
            <a:br>
              <a:rPr lang="en-PH" sz="3200" dirty="0">
                <a:solidFill>
                  <a:srgbClr val="FF0000"/>
                </a:solidFill>
              </a:rPr>
            </a:br>
            <a:r>
              <a:rPr lang="en-PH" sz="3200" dirty="0" err="1"/>
              <a:t>Ilang</a:t>
            </a:r>
            <a:r>
              <a:rPr lang="en-PH" sz="3200" dirty="0"/>
              <a:t> </a:t>
            </a:r>
            <a:r>
              <a:rPr lang="en-PH" sz="3200" dirty="0" err="1"/>
              <a:t>negatibong</a:t>
            </a:r>
            <a:r>
              <a:rPr lang="en-PH" sz="3200" dirty="0"/>
              <a:t> </a:t>
            </a:r>
            <a:r>
              <a:rPr lang="en-PH" sz="3200" dirty="0" err="1"/>
              <a:t>epekto</a:t>
            </a:r>
            <a:endParaRPr lang="en-PH" sz="3200" dirty="0"/>
          </a:p>
        </p:txBody>
      </p:sp>
      <p:sp>
        <p:nvSpPr>
          <p:cNvPr id="10" name="Arrow: Right 9"/>
          <p:cNvSpPr/>
          <p:nvPr/>
        </p:nvSpPr>
        <p:spPr bwMode="auto">
          <a:xfrm>
            <a:off x="4002318" y="2128981"/>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0" lang="en-PH" sz="1800" b="0" i="0" u="none" strike="noStrike" cap="none" normalizeH="0" baseline="0" dirty="0">
              <a:ln>
                <a:noFill/>
              </a:ln>
              <a:solidFill>
                <a:schemeClr val="tx1"/>
              </a:solidFill>
              <a:effectLst/>
              <a:latin typeface="Arial" panose="020B0604020202020204" pitchFamily="34" charset="0"/>
            </a:endParaRPr>
          </a:p>
        </p:txBody>
      </p:sp>
      <p:sp>
        <p:nvSpPr>
          <p:cNvPr id="11" name="Arrow: Right 10"/>
          <p:cNvSpPr/>
          <p:nvPr/>
        </p:nvSpPr>
        <p:spPr bwMode="auto">
          <a:xfrm rot="5400000">
            <a:off x="5481965" y="3148985"/>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0" lang="en-PH" sz="1800" b="0" i="0" u="none" strike="noStrike" cap="none" normalizeH="0" baseline="0" dirty="0">
              <a:ln>
                <a:noFill/>
              </a:ln>
              <a:solidFill>
                <a:schemeClr val="tx1"/>
              </a:solidFill>
              <a:effectLst/>
              <a:latin typeface="Arial" panose="020B0604020202020204" pitchFamily="34" charset="0"/>
            </a:endParaRPr>
          </a:p>
        </p:txBody>
      </p:sp>
      <p:sp>
        <p:nvSpPr>
          <p:cNvPr id="2" name="Slide Number Placeholder 1">
            <a:extLst>
              <a:ext uri="{FF2B5EF4-FFF2-40B4-BE49-F238E27FC236}">
                <a16:creationId xmlns:a16="http://schemas.microsoft.com/office/drawing/2014/main" id="{23079257-5B6F-4253-BA1B-405E96D23ACA}"/>
              </a:ext>
            </a:extLst>
          </p:cNvPr>
          <p:cNvSpPr>
            <a:spLocks noGrp="1"/>
          </p:cNvSpPr>
          <p:nvPr>
            <p:ph type="sldNum" sz="quarter" idx="11"/>
          </p:nvPr>
        </p:nvSpPr>
        <p:spPr/>
        <p:txBody>
          <a:bodyPr/>
          <a:lstStyle/>
          <a:p>
            <a:r>
              <a:rPr lang="en-US"/>
              <a:t>5-</a:t>
            </a:r>
            <a:fld id="{EC105B58-B364-40F7-81C9-0BF7B0236E89}" type="slidenum">
              <a:rPr lang="en-US" smtClean="0"/>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rrow: Right 5"/>
          <p:cNvSpPr/>
          <p:nvPr/>
        </p:nvSpPr>
        <p:spPr bwMode="auto">
          <a:xfrm>
            <a:off x="3932283" y="2176118"/>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0" lang="en-PH" sz="1800" b="0" i="0" u="none" strike="noStrike" cap="none" normalizeH="0" baseline="0" dirty="0">
              <a:ln>
                <a:noFill/>
              </a:ln>
              <a:solidFill>
                <a:schemeClr val="tx1"/>
              </a:solidFill>
              <a:effectLst/>
              <a:latin typeface="Arial" panose="020B0604020202020204" pitchFamily="34" charset="0"/>
            </a:endParaRPr>
          </a:p>
        </p:txBody>
      </p:sp>
      <p:sp>
        <p:nvSpPr>
          <p:cNvPr id="2" name="Rectangle 1"/>
          <p:cNvSpPr/>
          <p:nvPr/>
        </p:nvSpPr>
        <p:spPr>
          <a:xfrm>
            <a:off x="4389482" y="1502839"/>
            <a:ext cx="3654593" cy="1815882"/>
          </a:xfrm>
          <a:prstGeom prst="rect">
            <a:avLst/>
          </a:prstGeom>
        </p:spPr>
        <p:txBody>
          <a:bodyPr wrap="square">
            <a:spAutoFit/>
          </a:bodyPr>
          <a:lstStyle/>
          <a:p>
            <a:pPr algn="ctr"/>
            <a:r>
              <a:rPr lang="en-US" altLang="ja-JP" sz="2800" dirty="0" err="1">
                <a:solidFill>
                  <a:srgbClr val="FF0000"/>
                </a:solidFill>
              </a:rPr>
              <a:t>Nasisira</a:t>
            </a:r>
            <a:r>
              <a:rPr lang="en-US" altLang="ja-JP" sz="2800" dirty="0">
                <a:solidFill>
                  <a:srgbClr val="FF0000"/>
                </a:solidFill>
              </a:rPr>
              <a:t> o </a:t>
            </a:r>
            <a:r>
              <a:rPr lang="en-US" altLang="ja-JP" sz="2800" dirty="0" err="1">
                <a:solidFill>
                  <a:srgbClr val="FF0000"/>
                </a:solidFill>
              </a:rPr>
              <a:t>napipinsala</a:t>
            </a:r>
            <a:r>
              <a:rPr lang="en-US" altLang="ja-JP" sz="2800" dirty="0">
                <a:solidFill>
                  <a:srgbClr val="FF0000"/>
                </a:solidFill>
              </a:rPr>
              <a:t> </a:t>
            </a:r>
            <a:r>
              <a:rPr lang="en-US" altLang="ja-JP" sz="2800" dirty="0"/>
              <a:t>ang “dopamine system” </a:t>
            </a:r>
            <a:r>
              <a:rPr lang="en-US" altLang="ja-JP" sz="2800" dirty="0" err="1"/>
              <a:t>sa</a:t>
            </a:r>
            <a:r>
              <a:rPr lang="en-US" altLang="ja-JP" sz="2800" dirty="0"/>
              <a:t> </a:t>
            </a:r>
            <a:r>
              <a:rPr lang="en-US" altLang="ja-JP" sz="2800" dirty="0" err="1"/>
              <a:t>utak</a:t>
            </a:r>
            <a:endParaRPr lang="ja-JP" altLang="en-US" sz="2800" dirty="0"/>
          </a:p>
        </p:txBody>
      </p:sp>
      <p:sp>
        <p:nvSpPr>
          <p:cNvPr id="4" name="Rectangle 3"/>
          <p:cNvSpPr/>
          <p:nvPr/>
        </p:nvSpPr>
        <p:spPr>
          <a:xfrm>
            <a:off x="684569" y="1704330"/>
            <a:ext cx="3275347" cy="1077218"/>
          </a:xfrm>
          <a:prstGeom prst="rect">
            <a:avLst/>
          </a:prstGeom>
        </p:spPr>
        <p:txBody>
          <a:bodyPr wrap="square">
            <a:spAutoFit/>
          </a:bodyPr>
          <a:lstStyle/>
          <a:p>
            <a:pPr algn="ctr">
              <a:buFont typeface="Wingdings" panose="05000000000000000000" pitchFamily="2" charset="2"/>
              <a:buNone/>
            </a:pPr>
            <a:r>
              <a:rPr lang="en-US" altLang="ja-JP" sz="3200" dirty="0" err="1"/>
              <a:t>Paggamit</a:t>
            </a:r>
            <a:r>
              <a:rPr lang="en-US" altLang="ja-JP" sz="3200" dirty="0"/>
              <a:t> ng </a:t>
            </a:r>
            <a:r>
              <a:rPr lang="en-US" altLang="ja-JP" sz="3200" dirty="0" err="1"/>
              <a:t>Shabu</a:t>
            </a:r>
            <a:r>
              <a:rPr lang="en-US" altLang="ja-JP" sz="3200" dirty="0"/>
              <a:t>/Cocaine</a:t>
            </a:r>
            <a:endParaRPr lang="en-US" altLang="ja-JP" sz="3200" b="1" dirty="0"/>
          </a:p>
        </p:txBody>
      </p:sp>
      <p:sp>
        <p:nvSpPr>
          <p:cNvPr id="11" name="TextBox 10"/>
          <p:cNvSpPr txBox="1"/>
          <p:nvPr/>
        </p:nvSpPr>
        <p:spPr>
          <a:xfrm>
            <a:off x="3548678" y="4030285"/>
            <a:ext cx="5212669" cy="2246769"/>
          </a:xfrm>
          <a:prstGeom prst="rect">
            <a:avLst/>
          </a:prstGeom>
          <a:noFill/>
        </p:spPr>
        <p:txBody>
          <a:bodyPr wrap="square" rtlCol="0">
            <a:spAutoFit/>
          </a:bodyPr>
          <a:lstStyle/>
          <a:p>
            <a:pPr algn="ctr"/>
            <a:r>
              <a:rPr lang="en-PH" sz="2800" dirty="0"/>
              <a:t>Ang </a:t>
            </a:r>
            <a:r>
              <a:rPr lang="en-PH" sz="2800" dirty="0" err="1"/>
              <a:t>kasiyahan</a:t>
            </a:r>
            <a:r>
              <a:rPr lang="en-PH" sz="2800" dirty="0"/>
              <a:t> o </a:t>
            </a:r>
            <a:r>
              <a:rPr lang="en-PH" sz="2800" dirty="0" err="1"/>
              <a:t>sarap</a:t>
            </a:r>
            <a:r>
              <a:rPr lang="en-PH" sz="2800" dirty="0"/>
              <a:t> ay </a:t>
            </a:r>
            <a:r>
              <a:rPr lang="en-PH" sz="2800" dirty="0" err="1"/>
              <a:t>nababawas</a:t>
            </a:r>
            <a:r>
              <a:rPr lang="en-PH" sz="2800" dirty="0"/>
              <a:t> </a:t>
            </a:r>
            <a:r>
              <a:rPr lang="en-PH" sz="2800" dirty="0" err="1"/>
              <a:t>na</a:t>
            </a:r>
            <a:br>
              <a:rPr lang="en-PH" sz="2800" dirty="0"/>
            </a:br>
            <a:r>
              <a:rPr lang="en-PH" sz="2800" dirty="0">
                <a:solidFill>
                  <a:srgbClr val="FF0000"/>
                </a:solidFill>
              </a:rPr>
              <a:t>+</a:t>
            </a:r>
            <a:br>
              <a:rPr lang="en-PH" sz="2800" dirty="0"/>
            </a:br>
            <a:r>
              <a:rPr lang="en-PH" sz="2800" dirty="0" err="1">
                <a:solidFill>
                  <a:srgbClr val="FF0000"/>
                </a:solidFill>
              </a:rPr>
              <a:t>makabuluhan</a:t>
            </a:r>
            <a:r>
              <a:rPr lang="en-PH" sz="2800" dirty="0">
                <a:solidFill>
                  <a:srgbClr val="FF0000"/>
                </a:solidFill>
              </a:rPr>
              <a:t> o </a:t>
            </a:r>
            <a:r>
              <a:rPr lang="en-PH" sz="2800" dirty="0" err="1">
                <a:solidFill>
                  <a:srgbClr val="FF0000"/>
                </a:solidFill>
              </a:rPr>
              <a:t>malaking</a:t>
            </a:r>
            <a:r>
              <a:rPr lang="en-PH" sz="2800" dirty="0">
                <a:solidFill>
                  <a:srgbClr val="FF0000"/>
                </a:solidFill>
              </a:rPr>
              <a:t> </a:t>
            </a:r>
            <a:r>
              <a:rPr lang="en-PH" sz="2800" dirty="0" err="1"/>
              <a:t>negatibong</a:t>
            </a:r>
            <a:r>
              <a:rPr lang="en-PH" sz="2800" dirty="0"/>
              <a:t> </a:t>
            </a:r>
            <a:r>
              <a:rPr lang="en-PH" sz="2800" dirty="0" err="1"/>
              <a:t>epekto</a:t>
            </a:r>
            <a:endParaRPr lang="en-PH" sz="2800" dirty="0"/>
          </a:p>
        </p:txBody>
      </p:sp>
      <p:sp>
        <p:nvSpPr>
          <p:cNvPr id="12" name="Arrow: Right 11"/>
          <p:cNvSpPr/>
          <p:nvPr/>
        </p:nvSpPr>
        <p:spPr bwMode="auto">
          <a:xfrm rot="5400000">
            <a:off x="5926412" y="3595833"/>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0" lang="en-PH" sz="1800" b="0" i="0" u="none" strike="noStrike" cap="none" normalizeH="0" baseline="0" dirty="0">
              <a:ln>
                <a:noFill/>
              </a:ln>
              <a:solidFill>
                <a:schemeClr val="tx1"/>
              </a:solidFill>
              <a:effectLst/>
              <a:latin typeface="Arial" panose="020B0604020202020204" pitchFamily="34" charset="0"/>
            </a:endParaRPr>
          </a:p>
        </p:txBody>
      </p:sp>
      <p:sp>
        <p:nvSpPr>
          <p:cNvPr id="10" name="Rectangle 2"/>
          <p:cNvSpPr txBox="1">
            <a:spLocks noChangeArrowheads="1"/>
          </p:cNvSpPr>
          <p:nvPr/>
        </p:nvSpPr>
        <p:spPr bwMode="auto">
          <a:xfrm>
            <a:off x="236538" y="459650"/>
            <a:ext cx="87249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panose="020B0604020202020204" pitchFamily="34" charset="0"/>
              </a:defRPr>
            </a:lvl2pPr>
            <a:lvl3pPr algn="l" rtl="0" fontAlgn="base">
              <a:spcBef>
                <a:spcPct val="0"/>
              </a:spcBef>
              <a:spcAft>
                <a:spcPct val="0"/>
              </a:spcAft>
              <a:defRPr sz="3200" b="1">
                <a:solidFill>
                  <a:schemeClr val="tx2"/>
                </a:solidFill>
                <a:latin typeface="Arial" panose="020B0604020202020204" pitchFamily="34" charset="0"/>
              </a:defRPr>
            </a:lvl3pPr>
            <a:lvl4pPr algn="l" rtl="0" fontAlgn="base">
              <a:spcBef>
                <a:spcPct val="0"/>
              </a:spcBef>
              <a:spcAft>
                <a:spcPct val="0"/>
              </a:spcAft>
              <a:defRPr sz="3200" b="1">
                <a:solidFill>
                  <a:schemeClr val="tx2"/>
                </a:solidFill>
                <a:latin typeface="Arial" panose="020B0604020202020204" pitchFamily="34" charset="0"/>
              </a:defRPr>
            </a:lvl4pPr>
            <a:lvl5pPr algn="l" rtl="0" fontAlgn="base">
              <a:spcBef>
                <a:spcPct val="0"/>
              </a:spcBef>
              <a:spcAft>
                <a:spcPct val="0"/>
              </a:spcAft>
              <a:defRPr sz="3200" b="1">
                <a:solidFill>
                  <a:schemeClr val="tx2"/>
                </a:solidFill>
                <a:latin typeface="Arial" panose="020B0604020202020204" pitchFamily="34" charset="0"/>
              </a:defRPr>
            </a:lvl5pPr>
            <a:lvl6pPr marL="457200" algn="l" rtl="0" fontAlgn="base">
              <a:spcBef>
                <a:spcPct val="0"/>
              </a:spcBef>
              <a:spcAft>
                <a:spcPct val="0"/>
              </a:spcAft>
              <a:defRPr sz="3200" b="1">
                <a:solidFill>
                  <a:schemeClr val="tx2"/>
                </a:solidFill>
                <a:latin typeface="Arial" panose="020B0604020202020204" pitchFamily="34" charset="0"/>
              </a:defRPr>
            </a:lvl6pPr>
            <a:lvl7pPr marL="914400" algn="l" rtl="0" fontAlgn="base">
              <a:spcBef>
                <a:spcPct val="0"/>
              </a:spcBef>
              <a:spcAft>
                <a:spcPct val="0"/>
              </a:spcAft>
              <a:defRPr sz="3200" b="1">
                <a:solidFill>
                  <a:schemeClr val="tx2"/>
                </a:solidFill>
                <a:latin typeface="Arial" panose="020B0604020202020204" pitchFamily="34" charset="0"/>
              </a:defRPr>
            </a:lvl7pPr>
            <a:lvl8pPr marL="1371600" algn="l" rtl="0" fontAlgn="base">
              <a:spcBef>
                <a:spcPct val="0"/>
              </a:spcBef>
              <a:spcAft>
                <a:spcPct val="0"/>
              </a:spcAft>
              <a:defRPr sz="3200" b="1">
                <a:solidFill>
                  <a:schemeClr val="tx2"/>
                </a:solidFill>
                <a:latin typeface="Arial" panose="020B0604020202020204" pitchFamily="34" charset="0"/>
              </a:defRPr>
            </a:lvl8pPr>
            <a:lvl9pPr marL="1828800" algn="l" rtl="0" fontAlgn="base">
              <a:spcBef>
                <a:spcPct val="0"/>
              </a:spcBef>
              <a:spcAft>
                <a:spcPct val="0"/>
              </a:spcAft>
              <a:defRPr sz="3200" b="1">
                <a:solidFill>
                  <a:schemeClr val="tx2"/>
                </a:solidFill>
                <a:latin typeface="Arial" panose="020B0604020202020204" pitchFamily="34" charset="0"/>
              </a:defRPr>
            </a:lvl9pPr>
          </a:lstStyle>
          <a:p>
            <a:r>
              <a:rPr lang="en-PH" altLang="en-US" kern="0" dirty="0"/>
              <a:t>Dopamine and Stimulant Use Over Time</a:t>
            </a:r>
            <a:endParaRPr lang="en-US" kern="0" dirty="0"/>
          </a:p>
        </p:txBody>
      </p:sp>
      <p:sp>
        <p:nvSpPr>
          <p:cNvPr id="3" name="Slide Number Placeholder 2">
            <a:extLst>
              <a:ext uri="{FF2B5EF4-FFF2-40B4-BE49-F238E27FC236}">
                <a16:creationId xmlns:a16="http://schemas.microsoft.com/office/drawing/2014/main" id="{37AE7653-F854-4A40-BF40-D748C59CF633}"/>
              </a:ext>
            </a:extLst>
          </p:cNvPr>
          <p:cNvSpPr>
            <a:spLocks noGrp="1"/>
          </p:cNvSpPr>
          <p:nvPr>
            <p:ph type="sldNum" sz="quarter" idx="11"/>
          </p:nvPr>
        </p:nvSpPr>
        <p:spPr/>
        <p:txBody>
          <a:bodyPr/>
          <a:lstStyle/>
          <a:p>
            <a:r>
              <a:rPr lang="en-US"/>
              <a:t>5-</a:t>
            </a:r>
            <a:fld id="{EC105B58-B364-40F7-81C9-0BF7B0236E89}" type="slidenum">
              <a:rPr lang="en-US" smtClean="0"/>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1039249" y="5336599"/>
            <a:ext cx="7065525" cy="584775"/>
          </a:xfrm>
          <a:prstGeom prst="rect">
            <a:avLst/>
          </a:prstGeom>
          <a:noFill/>
        </p:spPr>
        <p:txBody>
          <a:bodyPr wrap="none" rtlCol="0">
            <a:spAutoFit/>
          </a:bodyPr>
          <a:lstStyle/>
          <a:p>
            <a:pPr algn="ctr"/>
            <a:r>
              <a:rPr lang="en-PH" sz="3200" b="1" dirty="0">
                <a:solidFill>
                  <a:srgbClr val="FF0000"/>
                </a:solidFill>
              </a:rPr>
              <a:t>“Cycle” ng </a:t>
            </a:r>
            <a:r>
              <a:rPr lang="en-PH" sz="3200" b="1" dirty="0" err="1">
                <a:solidFill>
                  <a:srgbClr val="FF0000"/>
                </a:solidFill>
              </a:rPr>
              <a:t>Pagkalulong</a:t>
            </a:r>
            <a:r>
              <a:rPr lang="en-PH" sz="3200" b="1" dirty="0">
                <a:solidFill>
                  <a:srgbClr val="FF0000"/>
                </a:solidFill>
              </a:rPr>
              <a:t> / Addiction</a:t>
            </a:r>
          </a:p>
        </p:txBody>
      </p:sp>
      <p:graphicFrame>
        <p:nvGraphicFramePr>
          <p:cNvPr id="5" name="Diagram 4"/>
          <p:cNvGraphicFramePr/>
          <p:nvPr>
            <p:extLst>
              <p:ext uri="{D42A27DB-BD31-4B8C-83A1-F6EECF244321}">
                <p14:modId xmlns:p14="http://schemas.microsoft.com/office/powerpoint/2010/main" val="1559117485"/>
              </p:ext>
            </p:extLst>
          </p:nvPr>
        </p:nvGraphicFramePr>
        <p:xfrm>
          <a:off x="1370965" y="885825"/>
          <a:ext cx="6400800" cy="454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a:extLst>
              <a:ext uri="{FF2B5EF4-FFF2-40B4-BE49-F238E27FC236}">
                <a16:creationId xmlns:a16="http://schemas.microsoft.com/office/drawing/2014/main" id="{4BECC544-6D54-4371-8CC0-650943CE0A88}"/>
              </a:ext>
            </a:extLst>
          </p:cNvPr>
          <p:cNvSpPr>
            <a:spLocks noGrp="1"/>
          </p:cNvSpPr>
          <p:nvPr>
            <p:ph type="sldNum" sz="quarter" idx="11"/>
          </p:nvPr>
        </p:nvSpPr>
        <p:spPr/>
        <p:txBody>
          <a:bodyPr/>
          <a:lstStyle/>
          <a:p>
            <a:r>
              <a:rPr lang="en-US"/>
              <a:t>5-</a:t>
            </a:r>
            <a:fld id="{EC105B58-B364-40F7-81C9-0BF7B0236E89}" type="slidenum">
              <a:rPr lang="en-US" smtClean="0"/>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57225" y="228600"/>
            <a:ext cx="7696200" cy="787486"/>
          </a:xfrm>
        </p:spPr>
        <p:txBody>
          <a:bodyPr/>
          <a:lstStyle/>
          <a:p>
            <a:r>
              <a:rPr lang="en-US" dirty="0" err="1"/>
              <a:t>Paraan</a:t>
            </a:r>
            <a:r>
              <a:rPr lang="en-US" dirty="0"/>
              <a:t> ng </a:t>
            </a:r>
            <a:r>
              <a:rPr lang="en-US" dirty="0" err="1"/>
              <a:t>Paggamit</a:t>
            </a:r>
            <a:endParaRPr lang="en-US" dirty="0"/>
          </a:p>
        </p:txBody>
      </p:sp>
      <p:sp>
        <p:nvSpPr>
          <p:cNvPr id="19459" name="Rectangle 3"/>
          <p:cNvSpPr>
            <a:spLocks noGrp="1" noChangeArrowheads="1"/>
          </p:cNvSpPr>
          <p:nvPr>
            <p:ph type="body" idx="1"/>
          </p:nvPr>
        </p:nvSpPr>
        <p:spPr>
          <a:xfrm>
            <a:off x="182562" y="1043094"/>
            <a:ext cx="8839200" cy="5463382"/>
          </a:xfrm>
        </p:spPr>
        <p:txBody>
          <a:bodyPr tIns="36000"/>
          <a:lstStyle/>
          <a:p>
            <a:pPr>
              <a:buFont typeface="Wingdings" panose="05000000000000000000" pitchFamily="2" charset="2"/>
              <a:buNone/>
            </a:pPr>
            <a:r>
              <a:rPr lang="en-US" i="1" dirty="0" err="1"/>
              <a:t>Mga</a:t>
            </a:r>
            <a:r>
              <a:rPr lang="en-US" i="1" dirty="0"/>
              <a:t> </a:t>
            </a:r>
            <a:r>
              <a:rPr lang="en-US" i="1" dirty="0" err="1"/>
              <a:t>Pamamaraan</a:t>
            </a:r>
            <a:r>
              <a:rPr lang="en-US" i="1" dirty="0"/>
              <a:t> ng </a:t>
            </a:r>
            <a:r>
              <a:rPr lang="en-US" i="1" dirty="0" err="1"/>
              <a:t>paggamit</a:t>
            </a:r>
            <a:r>
              <a:rPr lang="en-US" i="1" dirty="0"/>
              <a:t> ng </a:t>
            </a:r>
            <a:r>
              <a:rPr lang="en-US" i="1" dirty="0" err="1"/>
              <a:t>Shabu</a:t>
            </a:r>
            <a:r>
              <a:rPr lang="en-US" i="1" dirty="0"/>
              <a:t> at Cocaine:</a:t>
            </a:r>
          </a:p>
          <a:p>
            <a:pPr>
              <a:buClrTx/>
            </a:pPr>
            <a:r>
              <a:rPr lang="en-US" dirty="0" err="1"/>
              <a:t>Patuturok</a:t>
            </a:r>
            <a:endParaRPr lang="en-US" dirty="0"/>
          </a:p>
          <a:p>
            <a:pPr>
              <a:buClrTx/>
            </a:pPr>
            <a:r>
              <a:rPr lang="en-US" dirty="0" err="1"/>
              <a:t>Pahihithit</a:t>
            </a:r>
            <a:endParaRPr lang="en-US" dirty="0"/>
          </a:p>
          <a:p>
            <a:pPr>
              <a:buClrTx/>
            </a:pPr>
            <a:r>
              <a:rPr lang="en-US" dirty="0" err="1"/>
              <a:t>Palanghap</a:t>
            </a:r>
            <a:endParaRPr lang="en-US" dirty="0"/>
          </a:p>
          <a:p>
            <a:pPr>
              <a:spcBef>
                <a:spcPts val="1800"/>
              </a:spcBef>
              <a:buFont typeface="Wingdings" panose="05000000000000000000" pitchFamily="2" charset="2"/>
              <a:buNone/>
            </a:pPr>
            <a:r>
              <a:rPr lang="en-US" i="1" dirty="0"/>
              <a:t>Kung </a:t>
            </a:r>
            <a:r>
              <a:rPr lang="en-US" i="1" dirty="0" err="1"/>
              <a:t>paano</a:t>
            </a:r>
            <a:r>
              <a:rPr lang="en-US" i="1" dirty="0"/>
              <a:t> </a:t>
            </a:r>
            <a:r>
              <a:rPr lang="en-US" i="1" dirty="0" err="1"/>
              <a:t>ginagamit</a:t>
            </a:r>
            <a:r>
              <a:rPr lang="en-US" i="1" dirty="0"/>
              <a:t> ang </a:t>
            </a:r>
            <a:r>
              <a:rPr lang="en-US" i="1" dirty="0" err="1"/>
              <a:t>droga</a:t>
            </a:r>
            <a:r>
              <a:rPr lang="en-US" i="1" dirty="0"/>
              <a:t> ay </a:t>
            </a:r>
            <a:r>
              <a:rPr lang="en-US" i="1" dirty="0" err="1"/>
              <a:t>nakakaapekto</a:t>
            </a:r>
            <a:r>
              <a:rPr lang="en-US" i="1" dirty="0"/>
              <a:t> </a:t>
            </a:r>
            <a:r>
              <a:rPr lang="en-US" i="1" dirty="0" err="1"/>
              <a:t>sa</a:t>
            </a:r>
            <a:r>
              <a:rPr lang="en-US" i="1" dirty="0"/>
              <a:t>:</a:t>
            </a:r>
          </a:p>
          <a:p>
            <a:pPr>
              <a:buClrTx/>
            </a:pPr>
            <a:r>
              <a:rPr lang="en-US" dirty="0"/>
              <a:t>Kung </a:t>
            </a:r>
            <a:r>
              <a:rPr lang="en-US" dirty="0" err="1"/>
              <a:t>gaano</a:t>
            </a:r>
            <a:r>
              <a:rPr lang="en-US" dirty="0"/>
              <a:t> </a:t>
            </a:r>
            <a:r>
              <a:rPr lang="en-US" dirty="0" err="1"/>
              <a:t>kabilis</a:t>
            </a:r>
            <a:r>
              <a:rPr lang="en-US" dirty="0"/>
              <a:t> </a:t>
            </a:r>
            <a:r>
              <a:rPr lang="en-US" dirty="0" err="1"/>
              <a:t>ito</a:t>
            </a:r>
            <a:r>
              <a:rPr lang="en-US" dirty="0"/>
              <a:t> </a:t>
            </a:r>
            <a:r>
              <a:rPr lang="en-US" dirty="0" err="1"/>
              <a:t>nakalilikha</a:t>
            </a:r>
            <a:r>
              <a:rPr lang="en-US" dirty="0"/>
              <a:t> ng </a:t>
            </a:r>
            <a:r>
              <a:rPr lang="en-US" dirty="0" err="1"/>
              <a:t>epekto</a:t>
            </a:r>
            <a:endParaRPr lang="en-US" dirty="0"/>
          </a:p>
          <a:p>
            <a:pPr>
              <a:buClrTx/>
            </a:pPr>
            <a:r>
              <a:rPr lang="en-US" dirty="0" err="1"/>
              <a:t>Lakas</a:t>
            </a:r>
            <a:r>
              <a:rPr lang="en-US" dirty="0"/>
              <a:t> o </a:t>
            </a:r>
            <a:r>
              <a:rPr lang="en-US" dirty="0" err="1"/>
              <a:t>tindi</a:t>
            </a:r>
            <a:r>
              <a:rPr lang="en-US" dirty="0"/>
              <a:t> ng </a:t>
            </a:r>
            <a:r>
              <a:rPr lang="en-US" dirty="0" err="1"/>
              <a:t>mga</a:t>
            </a:r>
            <a:r>
              <a:rPr lang="en-US" dirty="0"/>
              <a:t> </a:t>
            </a:r>
            <a:r>
              <a:rPr lang="en-US" dirty="0" err="1"/>
              <a:t>epekto</a:t>
            </a:r>
            <a:r>
              <a:rPr lang="en-US" dirty="0"/>
              <a:t> ng </a:t>
            </a:r>
            <a:r>
              <a:rPr lang="en-US" dirty="0" err="1"/>
              <a:t>droga</a:t>
            </a:r>
            <a:r>
              <a:rPr lang="en-US" dirty="0"/>
              <a:t>, </a:t>
            </a:r>
            <a:r>
              <a:rPr lang="en-US" dirty="0" err="1"/>
              <a:t>maging</a:t>
            </a:r>
            <a:r>
              <a:rPr lang="en-US" dirty="0"/>
              <a:t> </a:t>
            </a:r>
            <a:r>
              <a:rPr lang="en-US" dirty="0" err="1"/>
              <a:t>positibo</a:t>
            </a:r>
            <a:r>
              <a:rPr lang="en-US" dirty="0"/>
              <a:t> man o </a:t>
            </a:r>
            <a:r>
              <a:rPr lang="en-US" dirty="0" err="1"/>
              <a:t>negatibo</a:t>
            </a:r>
            <a:endParaRPr lang="en-US" dirty="0"/>
          </a:p>
          <a:p>
            <a:pPr>
              <a:buClrTx/>
            </a:pPr>
            <a:r>
              <a:rPr lang="en-US" dirty="0"/>
              <a:t>Uri ng </a:t>
            </a:r>
            <a:r>
              <a:rPr lang="en-US" dirty="0" err="1"/>
              <a:t>mga</a:t>
            </a:r>
            <a:r>
              <a:rPr lang="en-US" dirty="0"/>
              <a:t> </a:t>
            </a:r>
            <a:r>
              <a:rPr lang="en-US" dirty="0" err="1"/>
              <a:t>negatibong</a:t>
            </a:r>
            <a:r>
              <a:rPr lang="en-US" dirty="0"/>
              <a:t> </a:t>
            </a:r>
            <a:r>
              <a:rPr lang="en-US" dirty="0" err="1"/>
              <a:t>epekto</a:t>
            </a:r>
            <a:r>
              <a:rPr lang="en-US" dirty="0"/>
              <a:t> ng </a:t>
            </a:r>
            <a:r>
              <a:rPr lang="en-US" dirty="0" err="1"/>
              <a:t>droga</a:t>
            </a:r>
            <a:r>
              <a:rPr lang="en-US" dirty="0"/>
              <a:t> </a:t>
            </a:r>
            <a:r>
              <a:rPr lang="en-US" dirty="0" err="1"/>
              <a:t>na</a:t>
            </a:r>
            <a:r>
              <a:rPr lang="en-US" dirty="0"/>
              <a:t> </a:t>
            </a:r>
            <a:r>
              <a:rPr lang="en-US" dirty="0" err="1"/>
              <a:t>mararanasan</a:t>
            </a:r>
            <a:r>
              <a:rPr lang="en-US" dirty="0"/>
              <a:t> ng </a:t>
            </a:r>
            <a:r>
              <a:rPr lang="en-US" dirty="0" err="1"/>
              <a:t>tao</a:t>
            </a:r>
            <a:endParaRPr lang="en-US" dirty="0"/>
          </a:p>
        </p:txBody>
      </p:sp>
      <p:sp>
        <p:nvSpPr>
          <p:cNvPr id="2" name="Slide Number Placeholder 1">
            <a:extLst>
              <a:ext uri="{FF2B5EF4-FFF2-40B4-BE49-F238E27FC236}">
                <a16:creationId xmlns:a16="http://schemas.microsoft.com/office/drawing/2014/main" id="{03D484F5-ADBA-4D36-AEFA-65BAE26CE6A2}"/>
              </a:ext>
            </a:extLst>
          </p:cNvPr>
          <p:cNvSpPr>
            <a:spLocks noGrp="1"/>
          </p:cNvSpPr>
          <p:nvPr>
            <p:ph type="sldNum" sz="quarter" idx="11"/>
          </p:nvPr>
        </p:nvSpPr>
        <p:spPr/>
        <p:txBody>
          <a:bodyPr/>
          <a:lstStyle/>
          <a:p>
            <a:r>
              <a:rPr lang="en-US"/>
              <a:t>5-</a:t>
            </a:r>
            <a:fld id="{EC105B58-B364-40F7-81C9-0BF7B0236E89}" type="slidenum">
              <a:rPr lang="en-US" smtClean="0"/>
              <a:t>9</a:t>
            </a:fld>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4: Methamphetamine  and Cocaine&amp;quot;&quot;/&gt;&lt;property id=&quot;20307&quot; value=&quot;256&quot;/&gt;&lt;/object&gt;&lt;object type=&quot;3&quot; unique_id=&quot;10004&quot;&gt;&lt;property id=&quot;20148&quot; value=&quot;5&quot;/&gt;&lt;property id=&quot;20300&quot; value=&quot;Slide 2 - &amp;quot;Differences Between Cocaine and Methamphetamine&amp;quot;&quot;/&gt;&lt;property id=&quot;20307&quot; value=&quot;306&quot;/&gt;&lt;/object&gt;&lt;object type=&quot;3&quot; unique_id=&quot;10005&quot;&gt;&lt;property id=&quot;20148&quot; value=&quot;5&quot;/&gt;&lt;property id=&quot;20300&quot; value=&quot;Slide 3 - &amp;quot;Dopamine&amp;quot;&quot;/&gt;&lt;property id=&quot;20307&quot; value=&quot;264&quot;/&gt;&lt;/object&gt;&lt;object type=&quot;3&quot; unique_id=&quot;10006&quot;&gt;&lt;property id=&quot;20148&quot; value=&quot;5&quot;/&gt;&lt;property id=&quot;20300&quot; value=&quot;Slide 4 - &amp;quot;Example of Dopamine’s Effect&amp;quot;&quot;/&gt;&lt;property id=&quot;20307&quot; value=&quot;265&quot;/&gt;&lt;/object&gt;&lt;object type=&quot;3&quot; unique_id=&quot;10007&quot;&gt;&lt;property id=&quot;20148&quot; value=&quot;5&quot;/&gt;&lt;property id=&quot;20300&quot; value=&quot;Slide 5 - &amp;quot;Dopamine Imbalance&amp;quot;&quot;/&gt;&lt;property id=&quot;20307&quot; value=&quot;266&quot;/&gt;&lt;/object&gt;&lt;object type=&quot;3&quot; unique_id=&quot;10008&quot;&gt;&lt;property id=&quot;20148&quot; value=&quot;5&quot;/&gt;&lt;property id=&quot;20300&quot; value=&quot;Slide 6 - &amp;quot;Dopamine and Stimulant Drugs&amp;quot;&quot;/&gt;&lt;property id=&quot;20307&quot; value=&quot;305&quot;/&gt;&lt;/object&gt;&lt;object type=&quot;3&quot; unique_id=&quot;10009&quot;&gt;&lt;property id=&quot;20148&quot; value=&quot;5&quot;/&gt;&lt;property id=&quot;20300&quot; value=&quot;Slide 7 - &amp;quot;Dopamine and Stimulant Use Over Time&amp;quot;&quot;/&gt;&lt;property id=&quot;20307&quot; value=&quot;307&quot;/&gt;&lt;/object&gt;&lt;object type=&quot;3&quot; unique_id=&quot;10010&quot;&gt;&lt;property id=&quot;20148&quot; value=&quot;5&quot;/&gt;&lt;property id=&quot;20300&quot; value=&quot;Slide 8 - &amp;quot;Cycle of Addiction&amp;quot;&quot;/&gt;&lt;property id=&quot;20307&quot; value=&quot;262&quot;/&gt;&lt;/object&gt;&lt;object type=&quot;3&quot; unique_id=&quot;10011&quot;&gt;&lt;property id=&quot;20148&quot; value=&quot;5&quot;/&gt;&lt;property id=&quot;20300&quot; value=&quot;Slide 9 - &amp;quot;Route of Administration&amp;quot;&quot;/&gt;&lt;property id=&quot;20307&quot; value=&quot;267&quot;/&gt;&lt;/object&gt;&lt;object type=&quot;3&quot; unique_id=&quot;10012&quot;&gt;&lt;property id=&quot;20148&quot; value=&quot;5&quot;/&gt;&lt;property id=&quot;20300&quot; value=&quot;Slide 10 - &amp;quot;Methamphetamine&amp;quot;&quot;/&gt;&lt;property id=&quot;20307&quot; value=&quot;287&quot;/&gt;&lt;/object&gt;&lt;object type=&quot;3&quot; unique_id=&quot;10013&quot;&gt;&lt;property id=&quot;20148&quot; value=&quot;5&quot;/&gt;&lt;property id=&quot;20300&quot; value=&quot;Slide 11 - &amp;quot;Street Names&amp;quot;&quot;/&gt;&lt;property id=&quot;20307&quot; value=&quot;261&quot;/&gt;&lt;/object&gt;&lt;object type=&quot;3&quot; unique_id=&quot;10014&quot;&gt;&lt;property id=&quot;20148&quot; value=&quot;5&quot;/&gt;&lt;property id=&quot;20300&quot; value=&quot;Slide 12 - &amp;quot;Popularity of Meth&amp;quot;&quot;/&gt;&lt;property id=&quot;20307&quot; value=&quot;257&quot;/&gt;&lt;/object&gt;&lt;object type=&quot;3&quot; unique_id=&quot;10015&quot;&gt;&lt;property id=&quot;20148&quot; value=&quot;5&quot;/&gt;&lt;property id=&quot;20300&quot; value=&quot;Slide 13 - &amp;quot;Who Uses Meth?&amp;quot;&quot;/&gt;&lt;property id=&quot;20307&quot; value=&quot;259&quot;/&gt;&lt;/object&gt;&lt;object type=&quot;3&quot; unique_id=&quot;10016&quot;&gt;&lt;property id=&quot;20148&quot; value=&quot;5&quot;/&gt;&lt;property id=&quot;20300&quot; value=&quot;Slide 14 - &amp;quot;Immediate Psychological Effects&amp;quot;&quot;/&gt;&lt;property id=&quot;20307&quot; value=&quot;258&quot;/&gt;&lt;/object&gt;&lt;object type=&quot;3&quot; unique_id=&quot;10017&quot;&gt;&lt;property id=&quot;20148&quot; value=&quot;5&quot;/&gt;&lt;property id=&quot;20300&quot; value=&quot;Slide 15 - &amp;quot;Immediate Physical Effects&amp;quot;&quot;/&gt;&lt;property id=&quot;20307&quot; value=&quot;269&quot;/&gt;&lt;/object&gt;&lt;object type=&quot;3&quot; unique_id=&quot;10018&quot;&gt;&lt;property id=&quot;20148&quot; value=&quot;5&quot;/&gt;&lt;property id=&quot;20300&quot; value=&quot;Slide 16 - &amp;quot;Toxic Effects&amp;quot;&quot;/&gt;&lt;property id=&quot;20307&quot; value=&quot;270&quot;/&gt;&lt;/object&gt;&lt;object type=&quot;3&quot; unique_id=&quot;10019&quot;&gt;&lt;property id=&quot;20148&quot; value=&quot;5&quot;/&gt;&lt;property id=&quot;20300&quot; value=&quot;Slide 17 - &amp;quot;Chronic Psychological Effects&amp;quot;&quot;/&gt;&lt;property id=&quot;20307&quot; value=&quot;271&quot;/&gt;&lt;/object&gt;&lt;object type=&quot;3&quot; unique_id=&quot;10020&quot;&gt;&lt;property id=&quot;20148&quot; value=&quot;5&quot;/&gt;&lt;property id=&quot;20300&quot; value=&quot;Slide 18 - &amp;quot;Severe Psychological Effects&amp;quot;&quot;/&gt;&lt;property id=&quot;20307&quot; value=&quot;272&quot;/&gt;&lt;/object&gt;&lt;object type=&quot;3&quot; unique_id=&quot;10021&quot;&gt;&lt;property id=&quot;20148&quot; value=&quot;5&quot;/&gt;&lt;property id=&quot;20300&quot; value=&quot;Slide 19 - &amp;quot;Chronic Physical Effects &amp;quot;&quot;/&gt;&lt;property id=&quot;20307&quot; value=&quot;274&quot;/&gt;&lt;/object&gt;&lt;object type=&quot;3&quot; unique_id=&quot;10022&quot;&gt;&lt;property id=&quot;20148&quot; value=&quot;5&quot;/&gt;&lt;property id=&quot;20300&quot; value=&quot;Slide 20 - &amp;quot;Severe Physical Effects &amp;quot;&quot;/&gt;&lt;property id=&quot;20307&quot; value=&quot;275&quot;/&gt;&lt;/object&gt;&lt;object type=&quot;3&quot; unique_id=&quot;10023&quot;&gt;&lt;property id=&quot;20148&quot; value=&quot;5&quot;/&gt;&lt;property id=&quot;20300&quot; value=&quot;Slide 21 - &amp;quot;Meth Is Not Just Meth&amp;quot;&quot;/&gt;&lt;property id=&quot;20307&quot; value=&quot;276&quot;/&gt;&lt;/object&gt;&lt;object type=&quot;3&quot; unique_id=&quot;10024&quot;&gt;&lt;property id=&quot;20148&quot; value=&quot;5&quot;/&gt;&lt;property id=&quot;20300&quot; value=&quot;Slide 22 - &amp;quot;Injecting Meth&amp;quot;&quot;/&gt;&lt;property id=&quot;20307&quot; value=&quot;277&quot;/&gt;&lt;/object&gt;&lt;object type=&quot;3&quot; unique_id=&quot;10025&quot;&gt;&lt;property id=&quot;20148&quot; value=&quot;5&quot;/&gt;&lt;property id=&quot;20300&quot; value=&quot;Slide 23 - &amp;quot;Snorting Meth&amp;quot;&quot;/&gt;&lt;property id=&quot;20307&quot; value=&quot;278&quot;/&gt;&lt;/object&gt;&lt;object type=&quot;3&quot; unique_id=&quot;10026&quot;&gt;&lt;property id=&quot;20148&quot; value=&quot;5&quot;/&gt;&lt;property id=&quot;20300&quot; value=&quot;Slide 24 - &amp;quot;Smoking Meth&amp;quot;&quot;/&gt;&lt;property id=&quot;20307&quot; value=&quot;279&quot;/&gt;&lt;/object&gt;&lt;object type=&quot;3&quot; unique_id=&quot;10027&quot;&gt;&lt;property id=&quot;20148&quot; value=&quot;5&quot;/&gt;&lt;property id=&quot;20300&quot; value=&quot;Slide 25 - &amp;quot;Meth Dose and Effects&amp;quot;&quot;/&gt;&lt;property id=&quot;20307&quot; value=&quot;263&quot;/&gt;&lt;/object&gt;&lt;object type=&quot;3&quot; unique_id=&quot;10028&quot;&gt;&lt;property id=&quot;20148&quot; value=&quot;5&quot;/&gt;&lt;property id=&quot;20300&quot; value=&quot;Slide 26 - &amp;quot;Pregnancy and Meth&amp;quot;&quot;/&gt;&lt;property id=&quot;20307&quot; value=&quot;280&quot;/&gt;&lt;/object&gt;&lt;object type=&quot;3&quot; unique_id=&quot;10029&quot;&gt;&lt;property id=&quot;20148&quot; value=&quot;5&quot;/&gt;&lt;property id=&quot;20300&quot; value=&quot;Slide 27 - &amp;quot;Other Effects on Children&amp;quot;&quot;/&gt;&lt;property id=&quot;20307&quot; value=&quot;284&quot;/&gt;&lt;/object&gt;&lt;object type=&quot;3&quot; unique_id=&quot;10030&quot;&gt;&lt;property id=&quot;20148&quot; value=&quot;5&quot;/&gt;&lt;property id=&quot;20300&quot; value=&quot;Slide 28 - &amp;quot;Other Problems With Meth Labs&amp;quot;&quot;/&gt;&lt;property id=&quot;20307&quot; value=&quot;285&quot;/&gt;&lt;/object&gt;&lt;object type=&quot;3&quot; unique_id=&quot;10031&quot;&gt;&lt;property id=&quot;20148&quot; value=&quot;5&quot;/&gt;&lt;property id=&quot;20300&quot; value=&quot;Slide 29 - &amp;quot;Cocaine&amp;quot;&quot;/&gt;&lt;property id=&quot;20307&quot; value=&quot;286&quot;/&gt;&lt;/object&gt;&lt;object type=&quot;3&quot; unique_id=&quot;10032&quot;&gt;&lt;property id=&quot;20148&quot; value=&quot;5&quot;/&gt;&lt;property id=&quot;20300&quot; value=&quot;Slide 30 - &amp;quot;Street Names&amp;quot;&quot;/&gt;&lt;property id=&quot;20307&quot; value=&quot;288&quot;/&gt;&lt;/object&gt;&lt;object type=&quot;3&quot; unique_id=&quot;10033&quot;&gt;&lt;property id=&quot;20148&quot; value=&quot;5&quot;/&gt;&lt;property id=&quot;20300&quot; value=&quot;Slide 31 - &amp;quot;Crack Cocaine&amp;quot;&quot;/&gt;&lt;property id=&quot;20307&quot; value=&quot;289&quot;/&gt;&lt;/object&gt;&lt;object type=&quot;3&quot; unique_id=&quot;10034&quot;&gt;&lt;property id=&quot;20148&quot; value=&quot;5&quot;/&gt;&lt;property id=&quot;20300&quot; value=&quot;Slide 32 - &amp;quot;Popularity of Cocaine&amp;quot;&quot;/&gt;&lt;property id=&quot;20307&quot; value=&quot;290&quot;/&gt;&lt;/object&gt;&lt;object type=&quot;3&quot; unique_id=&quot;10035&quot;&gt;&lt;property id=&quot;20148&quot; value=&quot;5&quot;/&gt;&lt;property id=&quot;20300&quot; value=&quot;Slide 33 - &amp;quot;Who Uses Cocaine?&amp;quot;&quot;/&gt;&lt;property id=&quot;20307&quot; value=&quot;291&quot;/&gt;&lt;/object&gt;&lt;object type=&quot;3&quot; unique_id=&quot;10036&quot;&gt;&lt;property id=&quot;20148&quot; value=&quot;5&quot;/&gt;&lt;property id=&quot;20300&quot; value=&quot;Slide 34 - &amp;quot;Immediate Psychological Effects&amp;quot;&quot;/&gt;&lt;property id=&quot;20307&quot; value=&quot;292&quot;/&gt;&lt;/object&gt;&lt;object type=&quot;3&quot; unique_id=&quot;10037&quot;&gt;&lt;property id=&quot;20148&quot; value=&quot;5&quot;/&gt;&lt;property id=&quot;20300&quot; value=&quot;Slide 35 - &amp;quot;Immediate Physical Effects        Constricted blood vessels&amp;quot;&quot;/&gt;&lt;property id=&quot;20307&quot; value=&quot;293&quot;/&gt;&lt;/object&gt;&lt;object type=&quot;3&quot; unique_id=&quot;10038&quot;&gt;&lt;property id=&quot;20148&quot; value=&quot;5&quot;/&gt;&lt;property id=&quot;20300&quot; value=&quot;Slide 36 - &amp;quot;Warning&amp;quot;&quot;/&gt;&lt;property id=&quot;20307&quot; value=&quot;294&quot;/&gt;&lt;/object&gt;&lt;object type=&quot;3&quot; unique_id=&quot;10039&quot;&gt;&lt;property id=&quot;20148&quot; value=&quot;5&quot;/&gt;&lt;property id=&quot;20300&quot; value=&quot;Slide 37 - &amp;quot;Chronic Psychological Effects&amp;quot;&quot;/&gt;&lt;property id=&quot;20307&quot; value=&quot;296&quot;/&gt;&lt;/object&gt;&lt;object type=&quot;3&quot; unique_id=&quot;10040&quot;&gt;&lt;property id=&quot;20148&quot; value=&quot;5&quot;/&gt;&lt;property id=&quot;20300&quot; value=&quot;Slide 38 - &amp;quot;Chronic Physical Effects&amp;quot;&quot;/&gt;&lt;property id=&quot;20307&quot; value=&quot;297&quot;/&gt;&lt;/object&gt;&lt;object type=&quot;3&quot; unique_id=&quot;10041&quot;&gt;&lt;property id=&quot;20148&quot; value=&quot;5&quot;/&gt;&lt;property id=&quot;20300&quot; value=&quot;Slide 39 - &amp;quot;Injecting Cocaine&amp;quot;&quot;/&gt;&lt;property id=&quot;20307&quot; value=&quot;298&quot;/&gt;&lt;/object&gt;&lt;object type=&quot;3&quot; unique_id=&quot;10042&quot;&gt;&lt;property id=&quot;20148&quot; value=&quot;5&quot;/&gt;&lt;property id=&quot;20300&quot; value=&quot;Slide 40 - &amp;quot;Snorting Cocaine&amp;quot;&quot;/&gt;&lt;property id=&quot;20307&quot; value=&quot;299&quot;/&gt;&lt;/object&gt;&lt;object type=&quot;3&quot; unique_id=&quot;10043&quot;&gt;&lt;property id=&quot;20148&quot; value=&quot;5&quot;/&gt;&lt;property id=&quot;20300&quot; value=&quot;Slide 41 - &amp;quot;Smoking Crack&amp;quot;&quot;/&gt;&lt;property id=&quot;20307&quot; value=&quot;300&quot;/&gt;&lt;/object&gt;&lt;object type=&quot;3&quot; unique_id=&quot;10044&quot;&gt;&lt;property id=&quot;20148&quot; value=&quot;5&quot;/&gt;&lt;property id=&quot;20300&quot; value=&quot;Slide 42 - &amp;quot;Cocaine Dose and Effects&amp;quot;&quot;/&gt;&lt;property id=&quot;20307&quot; value=&quot;302&quot;/&gt;&lt;/object&gt;&lt;object type=&quot;3&quot; unique_id=&quot;10045&quot;&gt;&lt;property id=&quot;20148&quot; value=&quot;5&quot;/&gt;&lt;property id=&quot;20300&quot; value=&quot;Slide 43 - &amp;quot;Pregnancy and Cocaine&amp;quot;&quot;/&gt;&lt;property id=&quot;20307&quot; value=&quot;303&quot;/&gt;&lt;/object&gt;&lt;object type=&quot;3&quot; unique_id=&quot;10046&quot;&gt;&lt;property id=&quot;20148&quot; value=&quot;5&quot;/&gt;&lt;property id=&quot;20300&quot; value=&quot;Slide 44 - &amp;quot;Cocaine–Exposed Children&amp;quot;&quot;/&gt;&lt;property id=&quot;20307&quot; value=&quot;304&quot;/&gt;&lt;/object&gt;&lt;/object&gt;&lt;object type=&quot;8&quot; unique_id=&quot;10092&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415</TotalTime>
  <Words>1981</Words>
  <Application>Microsoft Office PowerPoint</Application>
  <PresentationFormat>On-screen Show (4:3)</PresentationFormat>
  <Paragraphs>273</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Times New Roman</vt:lpstr>
      <vt:lpstr>Wingdings</vt:lpstr>
      <vt:lpstr>Matrix Family Ed Slides</vt:lpstr>
      <vt:lpstr>PowerPoint Presentation</vt:lpstr>
      <vt:lpstr>Pagkakaiba ng Cocaine at Shabu</vt:lpstr>
      <vt:lpstr>Dopamine</vt:lpstr>
      <vt:lpstr>Halimbawa ng Epekto ng Dopamine</vt:lpstr>
      <vt:lpstr>Dopamine Imbalance</vt:lpstr>
      <vt:lpstr>Dopamine and Stimulant Drugs</vt:lpstr>
      <vt:lpstr>PowerPoint Presentation</vt:lpstr>
      <vt:lpstr>PowerPoint Presentation</vt:lpstr>
      <vt:lpstr>Paraan ng Paggamit</vt:lpstr>
      <vt:lpstr>Shabu </vt:lpstr>
      <vt:lpstr>Katanyagan ng Shabu</vt:lpstr>
      <vt:lpstr>Tanong:</vt:lpstr>
      <vt:lpstr>Agarang Mga Epektong Sikolohikal</vt:lpstr>
      <vt:lpstr>Agarang mga Pisikal na Epekto</vt:lpstr>
      <vt:lpstr>Nakalalasong Epekto</vt:lpstr>
      <vt:lpstr>Tanong:</vt:lpstr>
      <vt:lpstr>PowerPoint Presentation</vt:lpstr>
      <vt:lpstr>Mga Malubhang Sikolohikal na Epekto</vt:lpstr>
      <vt:lpstr>Pangmatagalang Epekto sa Katawan</vt:lpstr>
      <vt:lpstr>Malulubhang Epekto sa Katawan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4: Methamphetamine and Cocaine</dc:title>
  <dc:subject>Methamphetamine and cocaine</dc:subject>
  <dc:creator>JICA/DOH IntERlaPP</dc:creator>
  <cp:keywords>Methamphetamine, cocaine, substance abuse, family education</cp:keywords>
  <cp:lastModifiedBy>Kanamori Shogo</cp:lastModifiedBy>
  <cp:revision>190</cp:revision>
  <cp:lastPrinted>2019-10-30T02:10:35Z</cp:lastPrinted>
  <dcterms:created xsi:type="dcterms:W3CDTF">2005-03-31T16:25:00Z</dcterms:created>
  <dcterms:modified xsi:type="dcterms:W3CDTF">2020-08-25T08:18:48Z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y fmtid="{D5CDD505-2E9C-101B-9397-08002B2CF9AE}" pid="3" name="KSOProductBuildVer">
    <vt:lpwstr>1033-11.2.0.8970</vt:lpwstr>
  </property>
</Properties>
</file>