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256" r:id="rId2"/>
    <p:sldId id="296" r:id="rId3"/>
    <p:sldId id="295" r:id="rId4"/>
    <p:sldId id="294" r:id="rId5"/>
    <p:sldId id="307" r:id="rId6"/>
    <p:sldId id="269" r:id="rId7"/>
    <p:sldId id="270" r:id="rId8"/>
    <p:sldId id="271" r:id="rId9"/>
    <p:sldId id="308" r:id="rId10"/>
    <p:sldId id="309" r:id="rId11"/>
    <p:sldId id="310" r:id="rId12"/>
    <p:sldId id="311" r:id="rId13"/>
    <p:sldId id="312" r:id="rId14"/>
    <p:sldId id="313" r:id="rId15"/>
    <p:sldId id="314" r:id="rId16"/>
    <p:sldId id="315" r:id="rId17"/>
    <p:sldId id="316" r:id="rId18"/>
    <p:sldId id="317" r:id="rId19"/>
    <p:sldId id="318" r:id="rId20"/>
    <p:sldId id="319" r:id="rId21"/>
  </p:sldIdLst>
  <p:sldSz cx="9144000" cy="6858000" type="screen4x3"/>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29"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0033CC"/>
    <a:srgbClr val="ECD8A6"/>
    <a:srgbClr val="FF9900"/>
    <a:srgbClr val="336699"/>
    <a:srgbClr val="990000"/>
    <a:srgbClr val="B2B2B2"/>
    <a:srgbClr val="5F5F5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6016" autoAdjust="0"/>
  </p:normalViewPr>
  <p:slideViewPr>
    <p:cSldViewPr>
      <p:cViewPr varScale="1">
        <p:scale>
          <a:sx n="94" d="100"/>
          <a:sy n="94" d="100"/>
        </p:scale>
        <p:origin x="2220" y="90"/>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p:scale>
          <a:sx n="98" d="100"/>
          <a:sy n="98" d="100"/>
        </p:scale>
        <p:origin x="1416" y="-304"/>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8</a:t>
            </a:r>
            <a:r>
              <a:rPr lang="en-PH" b="1" dirty="0">
                <a:latin typeface="Arial" panose="020B0604020202020204" pitchFamily="34" charset="0"/>
                <a:ea typeface="Yu Mincho" panose="02020400000000000000" pitchFamily="18" charset="-128"/>
                <a:cs typeface="Arial" panose="020B0604020202020204" pitchFamily="34" charset="0"/>
              </a:rPr>
              <a:t>-1—Roadmap for Recovery</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the roadmap for recovery.</a:t>
            </a:r>
            <a:endParaRPr lang="en-US" b="1" u="sng"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9D8E3-6416-4043-B1A0-F9B9CF850ADD}" type="slidenum">
              <a:rPr lang="en-US"/>
              <a:pPr/>
              <a:t>10</a:t>
            </a:fld>
            <a:endParaRPr lang="en-US" dirty="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8-10—</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Emotional States)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reality for most recovering people is that any emotional state, positive or negative, can be a trigger if it has been associated with drug or alcohol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emotional states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Anxiety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Fatigue (or fear of becoming fatigued)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Depression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Anger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Boredom</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Frustration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Fear</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Loneliness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 about weight gain</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Sexual arousal, deprivation, or anxiety about performance </a:t>
            </a:r>
          </a:p>
          <a:p>
            <a:endParaRPr lang="en-US" b="1" u="sng" dirty="0"/>
          </a:p>
        </p:txBody>
      </p:sp>
    </p:spTree>
    <p:extLst>
      <p:ext uri="{BB962C8B-B14F-4D97-AF65-F5344CB8AC3E}">
        <p14:creationId xmlns:p14="http://schemas.microsoft.com/office/powerpoint/2010/main" val="4047934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C757C8-6636-44E0-9070-963FF1BA2FD8}" type="slidenum">
              <a:rPr lang="en-US"/>
              <a:pPr/>
              <a:t>11</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615950" y="4660106"/>
            <a:ext cx="5867400" cy="5410200"/>
          </a:xfrm>
        </p:spPr>
        <p:txBody>
          <a:bodyPr>
            <a:noAutofit/>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8-11—</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Thought Stopping) </a:t>
            </a:r>
            <a:endParaRPr lang="en-PH" dirty="0">
              <a:latin typeface="Arial" panose="020B0604020202020204" pitchFamily="34" charset="0"/>
              <a:ea typeface="Yu Mincho" panose="02020400000000000000" pitchFamily="18" charset="-128"/>
              <a:cs typeface="Arial" panose="020B0604020202020204" pitchFamily="34"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Thought-stopping techniques can be used to interrupt the trigger–thought–craving–use cycle.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first step in successfully using thought-stopping techniques is to recognize thoughts about using (“using thoughts”) as soon as they occur.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new to recovery don’t always realize when they are having “using thoughts”, but they can learn to do so by consciously focusing on their thought processes.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Once people recognize a using thought, they can choose to interrupt the thought by using one of these thought-stopping techniques:</a:t>
            </a:r>
            <a:endParaRPr lang="en-PH" sz="900" dirty="0">
              <a:ea typeface="Yu Mincho" panose="02020400000000000000" pitchFamily="18" charset="-128"/>
              <a:cs typeface="Times New Roman" panose="02020603050405020304" pitchFamily="18" charset="0"/>
            </a:endParaRPr>
          </a:p>
          <a:p>
            <a:pPr marL="358775" lvl="1" indent="-163513">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Visualization </a:t>
            </a:r>
            <a:endParaRPr lang="en-PH" sz="900" dirty="0">
              <a:ea typeface="Yu Mincho" panose="02020400000000000000" pitchFamily="18" charset="-128"/>
              <a:cs typeface="Times New Roman" panose="02020603050405020304" pitchFamily="18" charset="0"/>
            </a:endParaRP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It is important to have another thought ready to replace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thought should be a pleasurable one or one that is meaningful to the person and does not involve drug or alcohol use.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Rubber band snap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rubber band technique helps recovering people “snap” their attention away from thoughts of using drugs or alcohol.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simply can put a rubber band loosely around their wrist.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a craving or using thought occurs, people snap the rubber band lightly against their wrist and say “NO” (either aloud or not, depending on the situation) to the drug or alcohol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technique works best if people leave the rubber band on all the time.</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Relaxation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Cravings often create feelings of hollowness, heaviness, and cramping in the stomach.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These feelings often can be relieved by breathing in deeply (filling the lungs with air) and slowly breathing out, repeating the process three times, and focusing on relaxing the body as much as possible for a few minutes.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process can be repeated as often as the feelings return.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Calling someone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Talking to others provides an outlet for feelings and allows people to “hear” their thought process.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in recovery should carry the phone numbers of supportive people, including family members, with them so they can call someone whenever support is needed.</a:t>
            </a:r>
          </a:p>
          <a:p>
            <a:pPr marL="179388" indent="-179388">
              <a:lnSpc>
                <a:spcPct val="107000"/>
              </a:lnSpc>
              <a:spcAft>
                <a:spcPts val="0"/>
              </a:spcAft>
              <a:buFont typeface="Wingdings" panose="05000000000000000000" pitchFamily="2" charset="2"/>
              <a:buChar char=""/>
            </a:pPr>
            <a:r>
              <a:rPr lang="en-US" altLang="ja-JP" sz="900" dirty="0">
                <a:ea typeface="Yu Mincho" panose="02020400000000000000" pitchFamily="18" charset="-128"/>
                <a:cs typeface="Times New Roman" panose="02020603050405020304" pitchFamily="18" charset="0"/>
              </a:rPr>
              <a:t>People can also move to other places to keep anything associated with using out of their sight or to distract their thoughts of using.</a:t>
            </a:r>
            <a:endParaRPr lang="en-PH" altLang="ja-JP" sz="900"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9715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154232-AB6C-4F87-B1A1-7EBD02894BE4}" type="slidenum">
              <a:rPr lang="en-US"/>
              <a:pPr/>
              <a:t>12</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8-12—</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Non-trigger Activities)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examples of non-trigger activities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Exercise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Meditation or prayer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12-Step/self-help group meetings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New recreational activity or hobby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Activities in the person’s religion or spiritual community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Eating or sleeping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Non–drug-oriented movies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Structured/monitored periods (time with family or friends who do not use, for example) </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recovery should keep a list of such activities handy for times when they may be needed. </a:t>
            </a:r>
            <a:endParaRPr lang="en-PH" dirty="0">
              <a:ea typeface="Yu Mincho" panose="02020400000000000000" pitchFamily="18" charset="-128"/>
              <a:cs typeface="Times New Roman" panose="02020603050405020304" pitchFamily="18" charset="0"/>
            </a:endParaRPr>
          </a:p>
          <a:p>
            <a:endParaRPr lang="en-US" b="1" u="sng" dirty="0"/>
          </a:p>
        </p:txBody>
      </p:sp>
    </p:spTree>
    <p:extLst>
      <p:ext uri="{BB962C8B-B14F-4D97-AF65-F5344CB8AC3E}">
        <p14:creationId xmlns:p14="http://schemas.microsoft.com/office/powerpoint/2010/main" val="3130296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BA2775-51E6-4B81-946F-5ECC81D00B26}" type="slidenum">
              <a:rPr lang="en-US"/>
              <a:pPr/>
              <a:t>13</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946574" y="4861441"/>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8-13—Secondary Drugs and Alcohol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quite common for people in all stages of recovery to entertain at times the idea of using drugs other than those they consider to be their primary problem drug (called “secondary drugs”) or alcohol.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use of secondary drugs is a particular relapse risk because of the uncomfortable emotional states common to the stage and the tendency for decreasing supportive structure.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in recovery may begin to tell themselves, “My problem is with Shabu; I’ve never had a problem with alcohol. I just need to relax a little.”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Using a secondary drug or alcohol is a bad idea and may lead quickly to relapse to using one’s primary drug in a number of ways:</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Cortical disinhibition. </a:t>
            </a:r>
            <a:r>
              <a:rPr lang="en-US" sz="900" dirty="0">
                <a:ea typeface="Yu Mincho" panose="02020400000000000000" pitchFamily="18" charset="-128"/>
                <a:cs typeface="Times New Roman" panose="02020603050405020304" pitchFamily="18" charset="0"/>
              </a:rPr>
              <a:t>Using a secondary drug or alcohol can cause the prefrontal cortex, the part of the human brain responsible for rational decision</a:t>
            </a:r>
            <a:r>
              <a:rPr lang="ja-JP" altLang="en-US" sz="900" dirty="0">
                <a:ea typeface="Yu Mincho" panose="02020400000000000000" pitchFamily="18" charset="-128"/>
                <a:cs typeface="Times New Roman" panose="02020603050405020304" pitchFamily="18" charset="0"/>
              </a:rPr>
              <a:t> </a:t>
            </a:r>
            <a:r>
              <a:rPr lang="en-US" sz="900" dirty="0">
                <a:ea typeface="Yu Mincho" panose="02020400000000000000" pitchFamily="18" charset="-128"/>
                <a:cs typeface="Times New Roman" panose="02020603050405020304" pitchFamily="18" charset="0"/>
              </a:rPr>
              <a:t>making, to become disinhibited (less active), thus paving the way for a return to the primary drug use. This effort is especially likely if secondary drug use exposes people to triggers associated with their use of the primary drug (buying from a dealer, for example).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Stimulant craving induction. </a:t>
            </a:r>
            <a:r>
              <a:rPr lang="en-US" sz="900" dirty="0">
                <a:ea typeface="Yu Mincho" panose="02020400000000000000" pitchFamily="18" charset="-128"/>
                <a:cs typeface="Times New Roman" panose="02020603050405020304" pitchFamily="18" charset="0"/>
              </a:rPr>
              <a:t>Studies at the Matrix Institute have shown that, if cocaine or amphetamines are the drugs of choice, a return to alcohol use will increase the risk of relapse to stimulants by 800 percent. A return to the use of marijuana will do the same by 300 percent. This result remains true even if the client was not addicted to alcohol or marijuana.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12-Step group philosophy conflict. </a:t>
            </a:r>
            <a:r>
              <a:rPr lang="en-US" sz="900" dirty="0">
                <a:ea typeface="Yu Mincho" panose="02020400000000000000" pitchFamily="18" charset="-128"/>
                <a:cs typeface="Times New Roman" panose="02020603050405020304" pitchFamily="18" charset="0"/>
              </a:rPr>
              <a:t>If people in recovery use a secondary drug or alcohol, they are unlikely to continue to attend 12-Step groups, groups that are vital to recovery, because using any illicit drug or alcohol is contrary to 12-Step group philosophy and people will be increasingly uncomfortable in meetings.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Abstinence violation effect. </a:t>
            </a:r>
            <a:r>
              <a:rPr lang="en-US" sz="900" dirty="0">
                <a:ea typeface="Yu Mincho" panose="02020400000000000000" pitchFamily="18" charset="-128"/>
                <a:cs typeface="Times New Roman" panose="02020603050405020304" pitchFamily="18" charset="0"/>
              </a:rPr>
              <a:t>There is a strong tendency for people to begin thinking, “Well, I’m drinking again; I might as well use a little Shabu, too.”</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Interference with new behaviors. </a:t>
            </a:r>
            <a:r>
              <a:rPr lang="en-US" sz="900" dirty="0">
                <a:ea typeface="Yu Mincho" panose="02020400000000000000" pitchFamily="18" charset="-128"/>
                <a:cs typeface="Times New Roman" panose="02020603050405020304" pitchFamily="18" charset="0"/>
              </a:rPr>
              <a:t>Using a secondary drug or alcohol to cope with problems or life stresses will interfere with learning new coping behaviors, which are necessary to ensure long-term recovery.</a:t>
            </a:r>
            <a:endParaRPr lang="en-PH" sz="900"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170420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6FDD6-0959-4C88-ABD8-06E4A8618CA6}" type="slidenum">
              <a:rPr lang="en-US"/>
              <a:pPr/>
              <a:t>14</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xfrm>
            <a:off x="946574" y="4861440"/>
            <a:ext cx="5206153" cy="5208866"/>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8-14—Relapse Justification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 occurs when the addicted brain attempts to provide a seemingly rational reason (justification) for behavior that moves a person in recovery closer to a slip.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critical that people in recovery and their family members learn to recognize a relapse justification as soon as it arises.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Most relapse justifications are based on the faulty premise that people in recovery have no choice about whether to use drugs or remain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at some point, using does become inevitable (for example, once people are at their dealer’s house, they probably no longer have a choice; the craving is then in control), they can choose not to put themselves in risky situations.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thoughts gain power when they are not recognized or discussed openly.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justifications can take many forms: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Other people made me do it.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wasn’t my fault.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needed it for a specific purpose.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 an accident.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was testing myself.</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felt bad. </a:t>
            </a:r>
            <a:endParaRPr lang="en-PH" dirty="0">
              <a:ea typeface="Yu Mincho" panose="02020400000000000000" pitchFamily="18" charset="-128"/>
              <a:cs typeface="Times New Roman" panose="02020603050405020304" pitchFamily="18" charset="0"/>
            </a:endParaRPr>
          </a:p>
          <a:p>
            <a:pPr marL="247620" indent="-247620">
              <a:tabLst>
                <a:tab pos="185715" algn="l"/>
              </a:tabLst>
            </a:pPr>
            <a:endParaRPr lang="en-US" b="1" u="sng" dirty="0"/>
          </a:p>
        </p:txBody>
      </p:sp>
    </p:spTree>
    <p:extLst>
      <p:ext uri="{BB962C8B-B14F-4D97-AF65-F5344CB8AC3E}">
        <p14:creationId xmlns:p14="http://schemas.microsoft.com/office/powerpoint/2010/main" val="173416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628378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16</a:t>
            </a:fld>
            <a:endParaRPr lang="en-US"/>
          </a:p>
        </p:txBody>
      </p:sp>
    </p:spTree>
    <p:extLst>
      <p:ext uri="{BB962C8B-B14F-4D97-AF65-F5344CB8AC3E}">
        <p14:creationId xmlns:p14="http://schemas.microsoft.com/office/powerpoint/2010/main" val="3893287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17</a:t>
            </a:fld>
            <a:endParaRPr lang="en-US"/>
          </a:p>
        </p:txBody>
      </p:sp>
    </p:spTree>
    <p:extLst>
      <p:ext uri="{BB962C8B-B14F-4D97-AF65-F5344CB8AC3E}">
        <p14:creationId xmlns:p14="http://schemas.microsoft.com/office/powerpoint/2010/main" val="4205892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8-18—Question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18</a:t>
            </a:fld>
            <a:endParaRPr lang="en-US"/>
          </a:p>
        </p:txBody>
      </p:sp>
    </p:spTree>
    <p:extLst>
      <p:ext uri="{BB962C8B-B14F-4D97-AF65-F5344CB8AC3E}">
        <p14:creationId xmlns:p14="http://schemas.microsoft.com/office/powerpoint/2010/main" val="3476319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19</a:t>
            </a:fld>
            <a:endParaRPr lang="en-US"/>
          </a:p>
        </p:txBody>
      </p:sp>
    </p:spTree>
    <p:extLst>
      <p:ext uri="{BB962C8B-B14F-4D97-AF65-F5344CB8AC3E}">
        <p14:creationId xmlns:p14="http://schemas.microsoft.com/office/powerpoint/2010/main" val="3217509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88706"/>
            <a:ext cx="5206153" cy="2548176"/>
          </a:xfrm>
        </p:spPr>
        <p:txBody>
          <a:bodyPr/>
          <a:lstStyle/>
          <a:p>
            <a:pPr>
              <a:lnSpc>
                <a:spcPts val="1305"/>
              </a:lnSpc>
              <a:spcAft>
                <a:spcPts val="800"/>
              </a:spcAft>
            </a:pPr>
            <a:r>
              <a:rPr lang="en-PH" altLang="ja-JP" b="1" dirty="0">
                <a:latin typeface="Arial" panose="020B0604020202020204" pitchFamily="34" charset="0"/>
                <a:ea typeface="Yu Mincho" panose="02020400000000000000" pitchFamily="18" charset="-128"/>
                <a:cs typeface="Arial" panose="020B0604020202020204" pitchFamily="34" charset="0"/>
              </a:rPr>
              <a:t>Slide 8-2—Triggers and Thought Stopping </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No matter how carefully people in recovery schedule their time, it is likely that they will encounter a person, place, situation, or emotional state that triggers thoughts about using.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People in recovery need to understand the concepts of triggers and thought stopping. Family members also need to understand this concept.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To people in recovery, the trigger–thought–craving–use sequence can feel as if all parts of the sequence happen simultaneously. However, they do not.</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Recovering people can learn to interrupt the sequence at any point. </a:t>
            </a:r>
            <a:endParaRPr lang="en-PH" altLang="ja-JP"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F14455C-091E-4976-88B7-C6EEF1B0B0DD}" type="slidenum">
              <a:rPr lang="en-US" smtClean="0"/>
              <a:pPr/>
              <a:t>2</a:t>
            </a:fld>
            <a:endParaRPr lang="en-US"/>
          </a:p>
        </p:txBody>
      </p:sp>
    </p:spTree>
    <p:extLst>
      <p:ext uri="{BB962C8B-B14F-4D97-AF65-F5344CB8AC3E}">
        <p14:creationId xmlns:p14="http://schemas.microsoft.com/office/powerpoint/2010/main" val="2197929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8-20—Question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1508164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763" indent="-309524" eaLnBrk="0" hangingPunct="0">
              <a:defRPr>
                <a:solidFill>
                  <a:schemeClr val="tx1"/>
                </a:solidFill>
                <a:latin typeface="Arial" charset="0"/>
              </a:defRPr>
            </a:lvl2pPr>
            <a:lvl3pPr marL="1238098" indent="-247620" eaLnBrk="0" hangingPunct="0">
              <a:defRPr>
                <a:solidFill>
                  <a:schemeClr val="tx1"/>
                </a:solidFill>
                <a:latin typeface="Arial" charset="0"/>
              </a:defRPr>
            </a:lvl3pPr>
            <a:lvl4pPr marL="1733337" indent="-247620" eaLnBrk="0" hangingPunct="0">
              <a:defRPr>
                <a:solidFill>
                  <a:schemeClr val="tx1"/>
                </a:solidFill>
                <a:latin typeface="Arial" charset="0"/>
              </a:defRPr>
            </a:lvl4pPr>
            <a:lvl5pPr marL="2228576" indent="-247620" eaLnBrk="0" hangingPunct="0">
              <a:defRPr>
                <a:solidFill>
                  <a:schemeClr val="tx1"/>
                </a:solidFill>
                <a:latin typeface="Arial" charset="0"/>
              </a:defRPr>
            </a:lvl5pPr>
            <a:lvl6pPr marL="2723815" indent="-247620" eaLnBrk="0" fontAlgn="base" hangingPunct="0">
              <a:spcBef>
                <a:spcPct val="0"/>
              </a:spcBef>
              <a:spcAft>
                <a:spcPct val="0"/>
              </a:spcAft>
              <a:defRPr>
                <a:solidFill>
                  <a:schemeClr val="tx1"/>
                </a:solidFill>
                <a:latin typeface="Arial" charset="0"/>
              </a:defRPr>
            </a:lvl6pPr>
            <a:lvl7pPr marL="3219054" indent="-247620" eaLnBrk="0" fontAlgn="base" hangingPunct="0">
              <a:spcBef>
                <a:spcPct val="0"/>
              </a:spcBef>
              <a:spcAft>
                <a:spcPct val="0"/>
              </a:spcAft>
              <a:defRPr>
                <a:solidFill>
                  <a:schemeClr val="tx1"/>
                </a:solidFill>
                <a:latin typeface="Arial" charset="0"/>
              </a:defRPr>
            </a:lvl7pPr>
            <a:lvl8pPr marL="3714293" indent="-247620" eaLnBrk="0" fontAlgn="base" hangingPunct="0">
              <a:spcBef>
                <a:spcPct val="0"/>
              </a:spcBef>
              <a:spcAft>
                <a:spcPct val="0"/>
              </a:spcAft>
              <a:defRPr>
                <a:solidFill>
                  <a:schemeClr val="tx1"/>
                </a:solidFill>
                <a:latin typeface="Arial" charset="0"/>
              </a:defRPr>
            </a:lvl8pPr>
            <a:lvl9pPr marL="4209532" indent="-247620"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3</a:t>
            </a:fld>
            <a:endParaRPr lang="en-US" dirty="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46573" y="4888706"/>
            <a:ext cx="5206153" cy="4191000"/>
          </a:xfrm>
          <a:noFill/>
        </p:spPr>
        <p:txBody>
          <a:bodyPr>
            <a:noAutofit/>
          </a:bodyPr>
          <a:lstStyle/>
          <a:p>
            <a:pPr marL="0" marR="0" lvl="0" indent="0" algn="l" defTabSz="914400" rtl="0" eaLnBrk="0" fontAlgn="base" latinLnBrk="0" hangingPunct="0">
              <a:lnSpc>
                <a:spcPts val="1305"/>
              </a:lnSpc>
              <a:spcBef>
                <a:spcPct val="30000"/>
              </a:spcBef>
              <a:spcAft>
                <a:spcPts val="800"/>
              </a:spcAft>
              <a:buClrTx/>
              <a:buSzTx/>
              <a:buFontTx/>
              <a:buNone/>
              <a:tabLst/>
              <a:defRPr/>
            </a:pPr>
            <a:r>
              <a:rPr lang="en-PH" b="1" dirty="0">
                <a:latin typeface="Arial" panose="020B0604020202020204" pitchFamily="34" charset="0"/>
                <a:ea typeface="Yu Mincho" panose="02020400000000000000" pitchFamily="18" charset="-128"/>
                <a:cs typeface="Arial" panose="020B0604020202020204" pitchFamily="34" charset="0"/>
              </a:rPr>
              <a:t>Slide 8-3—</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(Interruption of sequence)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Another way to envision this process is to see the trigger–thought–craving–use sequence as moving down a steep slide.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 to use thought stopping is right after one recognizes the first thought of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that point, the urge to use, as shown by the small circle moving toward the figure, is still rela­tively small and containable.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still is possible to stop this process when it reaches the craving stage, but then it is much more difficult. When a person is in the craving mode, the small circle has become enormous—a huge force that is nearly out of control.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may not want to use and may attempt to deflect the cravings, but more often than not, the cravings are so powerful that they propel the person into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first step toward learning to interrupt the trigger–thought–craving–use sequence is to under­stand what constitutes a trigger and to learn to recognize a trigger as quickly as possible.</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8-4—</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Types of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can relate to</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Places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Emotional states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Things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F14455C-091E-4976-88B7-C6EEF1B0B0DD}" type="slidenum">
              <a:rPr lang="en-US" smtClean="0"/>
              <a:pPr/>
              <a:t>4</a:t>
            </a:fld>
            <a:endParaRPr lang="en-US" dirty="0"/>
          </a:p>
        </p:txBody>
      </p:sp>
    </p:spTree>
    <p:extLst>
      <p:ext uri="{BB962C8B-B14F-4D97-AF65-F5344CB8AC3E}">
        <p14:creationId xmlns:p14="http://schemas.microsoft.com/office/powerpoint/2010/main" val="25603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(1) examples of the triggers in each of the five categories, and (2) strategies to avoid the trigger mentioned.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48D76-54FF-4982-BFE1-3A08AFF24AAD}" type="slidenum">
              <a:rPr lang="en-US"/>
              <a:pPr/>
              <a:t>6</a:t>
            </a:fld>
            <a:endParaRPr lang="en-US" dirty="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8-6—</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People)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people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Friends or family members who use drugs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Absence of a significant other (loneliness)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Partners in drug-related sexual activity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Voices of friends who use drugs/dealers (for example, on phone calls)</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discussing drug use in a positive 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0D019D-9C75-4618-B685-0BF537EB11E8}" type="slidenum">
              <a:rPr lang="en-US"/>
              <a:pPr/>
              <a:t>7</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8-7—</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Places)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places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home</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Bars and clubs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Gambling areas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Drug use neighborhoods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street corners </a:t>
            </a:r>
          </a:p>
          <a:p>
            <a:pPr marL="800100" lvl="1" indent="-342900">
              <a:lnSpc>
                <a:spcPct val="107000"/>
              </a:lnSpc>
              <a:spcAft>
                <a:spcPts val="800"/>
              </a:spcAft>
              <a:buFont typeface="Wingdings" panose="05000000000000000000" pitchFamily="2" charset="2"/>
              <a:buChar char=""/>
            </a:pPr>
            <a:r>
              <a:rPr lang="en-PH" i="1" dirty="0">
                <a:ea typeface="Yu Mincho" panose="02020400000000000000" pitchFamily="18" charset="-128"/>
                <a:cs typeface="Times New Roman" panose="02020603050405020304" pitchFamily="18" charset="0"/>
              </a:rPr>
              <a:t>Anyplace </a:t>
            </a:r>
            <a:r>
              <a:rPr lang="en-PH" dirty="0">
                <a:ea typeface="Yu Mincho" panose="02020400000000000000" pitchFamily="18" charset="-128"/>
                <a:cs typeface="Times New Roman" panose="02020603050405020304" pitchFamily="18" charset="0"/>
              </a:rPr>
              <a:t>associated with use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D8DE7-9199-4E59-A427-319E5A94D9DE}" type="slidenum">
              <a:rPr lang="en-US"/>
              <a:pPr/>
              <a:t>8</a:t>
            </a:fld>
            <a:endParaRPr lang="en-US" dirty="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8-8—</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Things)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objects or things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paraphernalia</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Money/ATMs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Movies and TV shows about or depicting drug and alcohol use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Sexually explicit magazines and movies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Certain music associated with using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Cigarette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Gambling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Using a drug other than the identified problem drug or drinking alcohol </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ED462D-F51C-419F-919F-0D79CC6374A4}" type="slidenum">
              <a:rPr lang="en-US"/>
              <a:pPr/>
              <a:t>9</a:t>
            </a:fld>
            <a:endParaRPr lang="en-US" dirty="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8-9—</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-Times)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particular times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Idle time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Stressful 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work</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Holidays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Birthdays, anniversaries, and other special occasions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Paydays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Friday and Saturday nights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3625675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8-</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8-</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8-</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8-</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8-</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8-</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rgbClr val="FFCCCC"/>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rgbClr val="FFCCCC"/>
              </a:gs>
              <a:gs pos="100000">
                <a:schemeClr val="bg1"/>
              </a:gs>
            </a:gsLst>
            <a:lin ang="5400000" scaled="1"/>
          </a:gradFill>
          <a:ln>
            <a:noFill/>
          </a:ln>
          <a:effectLst/>
        </p:spPr>
        <p:txBody>
          <a:bodyPr wrap="none" anchor="ctr"/>
          <a:lstStyle/>
          <a:p>
            <a:endParaRPr lang="en-US" dirty="0"/>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8-</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756DF7CF-0747-4D9D-98D7-87A144C8B6D0}"/>
              </a:ext>
            </a:extLst>
          </p:cNvPr>
          <p:cNvSpPr txBox="1">
            <a:spLocks noChangeArrowheads="1"/>
          </p:cNvSpPr>
          <p:nvPr/>
        </p:nvSpPr>
        <p:spPr bwMode="auto">
          <a:xfrm>
            <a:off x="1981200" y="1822727"/>
            <a:ext cx="7162800" cy="2723105"/>
          </a:xfrm>
          <a:prstGeom prst="rect">
            <a:avLst/>
          </a:prstGeom>
          <a:gradFill>
            <a:gsLst>
              <a:gs pos="0">
                <a:schemeClr val="bg1">
                  <a:alpha val="60000"/>
                </a:schemeClr>
              </a:gs>
              <a:gs pos="50000">
                <a:srgbClr val="FFCCCC">
                  <a:alpha val="7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8:</a:t>
            </a:r>
            <a:br>
              <a:rPr lang="en-US" sz="4400" b="1" kern="0" dirty="0">
                <a:solidFill>
                  <a:schemeClr val="tx1"/>
                </a:solidFill>
              </a:rPr>
            </a:br>
            <a:r>
              <a:rPr lang="en-US" sz="4000" b="1" kern="0" dirty="0" err="1">
                <a:solidFill>
                  <a:schemeClr val="tx1"/>
                </a:solidFill>
              </a:rPr>
              <a:t>Daan</a:t>
            </a:r>
            <a:r>
              <a:rPr lang="en-US" sz="4000" b="1" kern="0" dirty="0">
                <a:solidFill>
                  <a:schemeClr val="tx1"/>
                </a:solidFill>
              </a:rPr>
              <a:t> </a:t>
            </a:r>
            <a:r>
              <a:rPr lang="en-US" sz="4000" b="1" kern="0" dirty="0" err="1">
                <a:solidFill>
                  <a:schemeClr val="tx1"/>
                </a:solidFill>
              </a:rPr>
              <a:t>Tungo</a:t>
            </a:r>
            <a:r>
              <a:rPr lang="en-US" sz="4000" b="1" kern="0" dirty="0">
                <a:solidFill>
                  <a:schemeClr val="tx1"/>
                </a:solidFill>
              </a:rPr>
              <a:t> </a:t>
            </a:r>
            <a:r>
              <a:rPr lang="en-US" sz="4000" b="1" kern="0" dirty="0" err="1">
                <a:solidFill>
                  <a:schemeClr val="tx1"/>
                </a:solidFill>
              </a:rPr>
              <a:t>sa</a:t>
            </a:r>
            <a:r>
              <a:rPr lang="en-US" sz="4000" b="1" kern="0" dirty="0">
                <a:solidFill>
                  <a:schemeClr val="tx1"/>
                </a:solidFill>
              </a:rPr>
              <a:t> Recovery(2)</a:t>
            </a:r>
            <a:endParaRPr lang="en-US" sz="4000" b="1" i="1" kern="0" dirty="0">
              <a:solidFill>
                <a:schemeClr val="tx1"/>
              </a:solidFill>
            </a:endParaRPr>
          </a:p>
        </p:txBody>
      </p:sp>
      <p:sp>
        <p:nvSpPr>
          <p:cNvPr id="7" name="Rectangle 6">
            <a:extLst>
              <a:ext uri="{FF2B5EF4-FFF2-40B4-BE49-F238E27FC236}">
                <a16:creationId xmlns:a16="http://schemas.microsoft.com/office/drawing/2014/main" id="{4AD868DD-6722-4E2B-A6D0-D90E5CB9BCB8}"/>
              </a:ext>
            </a:extLst>
          </p:cNvPr>
          <p:cNvSpPr/>
          <p:nvPr/>
        </p:nvSpPr>
        <p:spPr>
          <a:xfrm>
            <a:off x="1828800" y="1622672"/>
            <a:ext cx="7315200"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2" name="Slide Number Placeholder 1">
            <a:extLst>
              <a:ext uri="{FF2B5EF4-FFF2-40B4-BE49-F238E27FC236}">
                <a16:creationId xmlns:a16="http://schemas.microsoft.com/office/drawing/2014/main" id="{F9F35F9E-D5A3-422B-835B-49BC7ABE2402}"/>
              </a:ext>
            </a:extLst>
          </p:cNvPr>
          <p:cNvSpPr>
            <a:spLocks noGrp="1"/>
          </p:cNvSpPr>
          <p:nvPr>
            <p:ph type="sldNum" sz="quarter" idx="4"/>
          </p:nvPr>
        </p:nvSpPr>
        <p:spPr/>
        <p:txBody>
          <a:bodyPr/>
          <a:lstStyle/>
          <a:p>
            <a:r>
              <a:rPr lang="en-US"/>
              <a:t>8-</a:t>
            </a:r>
            <a:fld id="{9C0371CA-1837-40A3-9BB8-67AD66FF261B}"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71047" y="876474"/>
            <a:ext cx="7696200" cy="1143000"/>
          </a:xfrm>
        </p:spPr>
        <p:txBody>
          <a:bodyPr/>
          <a:lstStyle/>
          <a:p>
            <a:r>
              <a:rPr lang="en-US" sz="2800" u="sng" dirty="0"/>
              <a:t>Triggers – Kalagayan ng Damdamin</a:t>
            </a:r>
          </a:p>
        </p:txBody>
      </p:sp>
      <p:sp>
        <p:nvSpPr>
          <p:cNvPr id="36877" name="Rectangle 13"/>
          <p:cNvSpPr>
            <a:spLocks noGrp="1" noChangeArrowheads="1"/>
          </p:cNvSpPr>
          <p:nvPr>
            <p:ph type="body" idx="1"/>
          </p:nvPr>
        </p:nvSpPr>
        <p:spPr>
          <a:xfrm>
            <a:off x="727496" y="1724782"/>
            <a:ext cx="7985125" cy="4424796"/>
          </a:xfrm>
        </p:spPr>
        <p:txBody>
          <a:bodyPr/>
          <a:lstStyle/>
          <a:p>
            <a:pPr>
              <a:lnSpc>
                <a:spcPct val="90000"/>
              </a:lnSpc>
              <a:buClrTx/>
            </a:pPr>
            <a:r>
              <a:rPr lang="en-US" sz="2400" dirty="0">
                <a:sym typeface="Wingdings" pitchFamily="2" charset="2"/>
              </a:rPr>
              <a:t>Pagkabalisa</a:t>
            </a:r>
          </a:p>
          <a:p>
            <a:pPr>
              <a:lnSpc>
                <a:spcPct val="90000"/>
              </a:lnSpc>
              <a:buClrTx/>
            </a:pPr>
            <a:r>
              <a:rPr lang="en-US" altLang="ja-JP" sz="2400" dirty="0" err="1">
                <a:sym typeface="Wingdings" pitchFamily="2" charset="2"/>
              </a:rPr>
              <a:t>Pagkapagod</a:t>
            </a:r>
            <a:endParaRPr lang="en-US" altLang="ja-JP" sz="2400" dirty="0">
              <a:sym typeface="Wingdings" pitchFamily="2" charset="2"/>
            </a:endParaRPr>
          </a:p>
          <a:p>
            <a:pPr>
              <a:lnSpc>
                <a:spcPct val="90000"/>
              </a:lnSpc>
              <a:buClrTx/>
            </a:pPr>
            <a:r>
              <a:rPr lang="en-US" sz="2400" dirty="0" err="1">
                <a:sym typeface="Wingdings" pitchFamily="2" charset="2"/>
              </a:rPr>
              <a:t>Pagkalumbay</a:t>
            </a:r>
            <a:endParaRPr lang="en-US" sz="2400" dirty="0">
              <a:sym typeface="Wingdings" pitchFamily="2" charset="2"/>
            </a:endParaRPr>
          </a:p>
          <a:p>
            <a:pPr>
              <a:lnSpc>
                <a:spcPct val="90000"/>
              </a:lnSpc>
              <a:buClrTx/>
            </a:pPr>
            <a:r>
              <a:rPr lang="en-US" altLang="ja-JP" sz="2400" dirty="0">
                <a:sym typeface="Wingdings" pitchFamily="2" charset="2"/>
              </a:rPr>
              <a:t>Galit	</a:t>
            </a:r>
          </a:p>
          <a:p>
            <a:pPr>
              <a:lnSpc>
                <a:spcPct val="90000"/>
              </a:lnSpc>
              <a:buClrTx/>
            </a:pPr>
            <a:r>
              <a:rPr lang="en-US" sz="2400" dirty="0" err="1">
                <a:sym typeface="Wingdings" pitchFamily="2" charset="2"/>
              </a:rPr>
              <a:t>Pagkabagot</a:t>
            </a:r>
            <a:endParaRPr lang="en-US" sz="2400" dirty="0">
              <a:sym typeface="Wingdings" pitchFamily="2" charset="2"/>
            </a:endParaRPr>
          </a:p>
          <a:p>
            <a:pPr>
              <a:lnSpc>
                <a:spcPct val="90000"/>
              </a:lnSpc>
              <a:buClrTx/>
            </a:pPr>
            <a:r>
              <a:rPr lang="en-US" altLang="ja-JP" sz="2400" dirty="0" err="1">
                <a:sym typeface="Wingdings" pitchFamily="2" charset="2"/>
              </a:rPr>
              <a:t>Pagkadismaya</a:t>
            </a:r>
            <a:endParaRPr lang="en-US" altLang="ja-JP" sz="2400" dirty="0">
              <a:sym typeface="Wingdings" pitchFamily="2" charset="2"/>
            </a:endParaRPr>
          </a:p>
          <a:p>
            <a:pPr>
              <a:lnSpc>
                <a:spcPct val="90000"/>
              </a:lnSpc>
              <a:buClrTx/>
            </a:pPr>
            <a:r>
              <a:rPr lang="en-US" sz="2400" dirty="0" err="1">
                <a:sym typeface="Wingdings" pitchFamily="2" charset="2"/>
              </a:rPr>
              <a:t>Pagkatakot</a:t>
            </a:r>
            <a:endParaRPr lang="en-US" sz="2400" dirty="0">
              <a:sym typeface="Wingdings" pitchFamily="2" charset="2"/>
            </a:endParaRPr>
          </a:p>
          <a:p>
            <a:pPr>
              <a:lnSpc>
                <a:spcPct val="90000"/>
              </a:lnSpc>
              <a:buClrTx/>
            </a:pPr>
            <a:r>
              <a:rPr lang="en-US" sz="2400" dirty="0" err="1">
                <a:sym typeface="Wingdings" pitchFamily="2" charset="2"/>
              </a:rPr>
              <a:t>Kalungkutan</a:t>
            </a:r>
            <a:endParaRPr lang="en-US" sz="2400" dirty="0">
              <a:sym typeface="Wingdings" pitchFamily="2" charset="2"/>
            </a:endParaRPr>
          </a:p>
          <a:p>
            <a:pPr>
              <a:lnSpc>
                <a:spcPct val="90000"/>
              </a:lnSpc>
              <a:buClrTx/>
            </a:pPr>
            <a:r>
              <a:rPr lang="en-US" altLang="ja-JP" sz="2400" dirty="0">
                <a:sym typeface="Wingdings" pitchFamily="2" charset="2"/>
              </a:rPr>
              <a:t>Pag-aalala sa nadadagdag na </a:t>
            </a:r>
            <a:r>
              <a:rPr lang="en-US" altLang="ja-JP" sz="2400" dirty="0" err="1">
                <a:sym typeface="Wingdings" pitchFamily="2" charset="2"/>
              </a:rPr>
              <a:t>timbang</a:t>
            </a:r>
            <a:r>
              <a:rPr lang="en-US" altLang="ja-JP" sz="2400" dirty="0">
                <a:sym typeface="Wingdings" pitchFamily="2" charset="2"/>
              </a:rPr>
              <a:t>  </a:t>
            </a:r>
          </a:p>
          <a:p>
            <a:pPr>
              <a:lnSpc>
                <a:spcPct val="90000"/>
              </a:lnSpc>
              <a:buClrTx/>
            </a:pPr>
            <a:r>
              <a:rPr lang="en-US" sz="2400" dirty="0" err="1">
                <a:sym typeface="Wingdings" pitchFamily="2" charset="2"/>
              </a:rPr>
              <a:t>Pagnanais</a:t>
            </a:r>
            <a:r>
              <a:rPr lang="en-US" sz="2400" dirty="0">
                <a:sym typeface="Wingdings" pitchFamily="2" charset="2"/>
              </a:rPr>
              <a:t> at </a:t>
            </a:r>
            <a:r>
              <a:rPr lang="en-US" sz="2400" dirty="0" err="1">
                <a:sym typeface="Wingdings" pitchFamily="2" charset="2"/>
              </a:rPr>
              <a:t>pangamba</a:t>
            </a:r>
            <a:r>
              <a:rPr lang="en-US" sz="2400" dirty="0">
                <a:sym typeface="Wingdings" pitchFamily="2" charset="2"/>
              </a:rPr>
              <a:t> </a:t>
            </a:r>
            <a:r>
              <a:rPr lang="en-US" sz="2400" dirty="0" err="1">
                <a:sym typeface="Wingdings" pitchFamily="2" charset="2"/>
              </a:rPr>
              <a:t>sa</a:t>
            </a:r>
            <a:r>
              <a:rPr lang="en-US" sz="2400" dirty="0">
                <a:sym typeface="Wingdings" pitchFamily="2" charset="2"/>
              </a:rPr>
              <a:t> </a:t>
            </a:r>
            <a:r>
              <a:rPr lang="en-US" sz="2400" dirty="0" err="1">
                <a:sym typeface="Wingdings" pitchFamily="2" charset="2"/>
              </a:rPr>
              <a:t>pakikipagtalik</a:t>
            </a:r>
            <a:endParaRPr lang="en-US" sz="2400" dirty="0">
              <a:sym typeface="Wingdings" pitchFamily="2" charset="2"/>
            </a:endParaRPr>
          </a:p>
        </p:txBody>
      </p:sp>
      <p:pic>
        <p:nvPicPr>
          <p:cNvPr id="36875" name="Picture 11" descr="Man holding forehead"/>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029200" y="1871638"/>
            <a:ext cx="3154363" cy="2632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85800" y="304800"/>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059B4562-8E36-4350-B583-2EA51B5B5E3E}"/>
              </a:ext>
            </a:extLst>
          </p:cNvPr>
          <p:cNvSpPr>
            <a:spLocks noGrp="1"/>
          </p:cNvSpPr>
          <p:nvPr>
            <p:ph type="sldNum" sz="quarter" idx="11"/>
          </p:nvPr>
        </p:nvSpPr>
        <p:spPr/>
        <p:txBody>
          <a:bodyPr/>
          <a:lstStyle/>
          <a:p>
            <a:r>
              <a:rPr lang="en-US"/>
              <a:t>8-</a:t>
            </a:r>
            <a:fld id="{A469AEAF-452D-49F6-B6E3-B34C95A71E90}" type="slidenum">
              <a:rPr lang="en-US" smtClean="0"/>
              <a:pPr/>
              <a:t>10</a:t>
            </a:fld>
            <a:endParaRPr lang="en-US" dirty="0"/>
          </a:p>
        </p:txBody>
      </p:sp>
    </p:spTree>
    <p:extLst>
      <p:ext uri="{BB962C8B-B14F-4D97-AF65-F5344CB8AC3E}">
        <p14:creationId xmlns:p14="http://schemas.microsoft.com/office/powerpoint/2010/main" val="3293496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95350" y="1345152"/>
            <a:ext cx="7696200" cy="745361"/>
          </a:xfrm>
        </p:spPr>
        <p:txBody>
          <a:bodyPr/>
          <a:lstStyle/>
          <a:p>
            <a:r>
              <a:rPr lang="en-US" sz="2800" u="sng" dirty="0"/>
              <a:t>Thought Stopping / </a:t>
            </a:r>
            <a:r>
              <a:rPr lang="en-US" sz="2800" u="sng" dirty="0" err="1"/>
              <a:t>Pagkontrol</a:t>
            </a:r>
            <a:r>
              <a:rPr lang="en-US" sz="2800" u="sng" dirty="0"/>
              <a:t> ng </a:t>
            </a:r>
            <a:r>
              <a:rPr lang="en-US" sz="2800" u="sng" dirty="0" err="1"/>
              <a:t>Kaisipan</a:t>
            </a:r>
            <a:endParaRPr lang="en-US" sz="2800" u="sng" dirty="0"/>
          </a:p>
        </p:txBody>
      </p:sp>
      <p:sp>
        <p:nvSpPr>
          <p:cNvPr id="40973" name="Rectangle 13"/>
          <p:cNvSpPr>
            <a:spLocks noGrp="1" noChangeArrowheads="1"/>
          </p:cNvSpPr>
          <p:nvPr>
            <p:ph type="body" idx="1"/>
          </p:nvPr>
        </p:nvSpPr>
        <p:spPr>
          <a:xfrm>
            <a:off x="895350" y="2090513"/>
            <a:ext cx="7867650" cy="3561856"/>
          </a:xfrm>
        </p:spPr>
        <p:txBody>
          <a:bodyPr/>
          <a:lstStyle/>
          <a:p>
            <a:pPr>
              <a:buClrTx/>
            </a:pPr>
            <a:r>
              <a:rPr lang="en-US" sz="2400" dirty="0"/>
              <a:t>Aralin na matukoy ang “</a:t>
            </a:r>
            <a:r>
              <a:rPr lang="en-US" sz="2400" dirty="0" err="1"/>
              <a:t>paggamit</a:t>
            </a:r>
            <a:r>
              <a:rPr lang="en-US" sz="2400" dirty="0"/>
              <a:t> ng </a:t>
            </a:r>
            <a:r>
              <a:rPr lang="en-US" sz="2400" dirty="0" err="1"/>
              <a:t>isip</a:t>
            </a:r>
            <a:r>
              <a:rPr lang="en-US" sz="2400" dirty="0"/>
              <a:t>”</a:t>
            </a:r>
          </a:p>
          <a:p>
            <a:pPr>
              <a:buClrTx/>
            </a:pPr>
            <a:r>
              <a:rPr lang="en-US" sz="2400" dirty="0"/>
              <a:t>Isagawa ang </a:t>
            </a:r>
            <a:r>
              <a:rPr lang="en-US" sz="2400" dirty="0" err="1"/>
              <a:t>mga</a:t>
            </a:r>
            <a:r>
              <a:rPr lang="en-US" sz="2400" dirty="0"/>
              <a:t> </a:t>
            </a:r>
            <a:r>
              <a:rPr lang="en-US" sz="2400" dirty="0" err="1"/>
              <a:t>pamamaraan</a:t>
            </a:r>
            <a:r>
              <a:rPr lang="en-US" sz="2400" dirty="0"/>
              <a:t> ng Thought Stopping:</a:t>
            </a:r>
          </a:p>
          <a:p>
            <a:pPr lvl="1">
              <a:buClrTx/>
            </a:pPr>
            <a:r>
              <a:rPr lang="en-US" sz="2400" dirty="0"/>
              <a:t>Paglalarawan (Pag-iimahen) sa </a:t>
            </a:r>
            <a:r>
              <a:rPr lang="en-US" sz="2400" dirty="0" err="1"/>
              <a:t>isip</a:t>
            </a:r>
            <a:r>
              <a:rPr lang="en-US" sz="2400" dirty="0"/>
              <a:t> </a:t>
            </a:r>
          </a:p>
          <a:p>
            <a:pPr lvl="1">
              <a:buClrTx/>
            </a:pPr>
            <a:r>
              <a:rPr lang="en-US" sz="2400" dirty="0" err="1"/>
              <a:t>Paglagitik</a:t>
            </a:r>
            <a:r>
              <a:rPr lang="en-US" sz="2400" dirty="0"/>
              <a:t> ng </a:t>
            </a:r>
            <a:r>
              <a:rPr lang="en-US" sz="2400" dirty="0" err="1"/>
              <a:t>lastiko</a:t>
            </a:r>
            <a:r>
              <a:rPr lang="en-US" sz="2400" dirty="0"/>
              <a:t> </a:t>
            </a:r>
          </a:p>
          <a:p>
            <a:pPr lvl="1">
              <a:buClrTx/>
            </a:pPr>
            <a:r>
              <a:rPr lang="en-US" sz="2400" dirty="0" err="1"/>
              <a:t>Pagkalma</a:t>
            </a:r>
            <a:endParaRPr lang="en-US" sz="2400" dirty="0"/>
          </a:p>
          <a:p>
            <a:pPr lvl="1">
              <a:buClrTx/>
            </a:pPr>
            <a:r>
              <a:rPr lang="en-US" sz="2400" dirty="0" err="1"/>
              <a:t>Pagtawag</a:t>
            </a:r>
            <a:r>
              <a:rPr lang="en-US" sz="2400" dirty="0"/>
              <a:t> </a:t>
            </a:r>
            <a:r>
              <a:rPr lang="en-US" sz="2400" dirty="0" err="1"/>
              <a:t>sa</a:t>
            </a:r>
            <a:r>
              <a:rPr lang="en-US" sz="2400" dirty="0"/>
              <a:t> </a:t>
            </a:r>
            <a:r>
              <a:rPr lang="en-US" sz="2400" dirty="0" err="1"/>
              <a:t>ilang</a:t>
            </a:r>
            <a:r>
              <a:rPr lang="en-US" sz="2400" dirty="0"/>
              <a:t> </a:t>
            </a:r>
            <a:r>
              <a:rPr lang="en-US" sz="2400" dirty="0" err="1"/>
              <a:t>tao</a:t>
            </a:r>
            <a:endParaRPr lang="en-US" sz="2400" dirty="0"/>
          </a:p>
          <a:p>
            <a:pPr>
              <a:buClrTx/>
            </a:pPr>
            <a:r>
              <a:rPr lang="en-US" sz="2400" dirty="0"/>
              <a:t>Paglipat sa ibang lugar </a:t>
            </a:r>
          </a:p>
        </p:txBody>
      </p:sp>
      <p:pic>
        <p:nvPicPr>
          <p:cNvPr id="40971" name="Picture 11" descr="Stop sig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542938" y="3616760"/>
            <a:ext cx="2733675" cy="240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552450" y="511837"/>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56D5F54B-5A4C-42E7-984B-6A9AD29191AF}"/>
              </a:ext>
            </a:extLst>
          </p:cNvPr>
          <p:cNvSpPr>
            <a:spLocks noGrp="1"/>
          </p:cNvSpPr>
          <p:nvPr>
            <p:ph type="sldNum" sz="quarter" idx="11"/>
          </p:nvPr>
        </p:nvSpPr>
        <p:spPr/>
        <p:txBody>
          <a:bodyPr/>
          <a:lstStyle/>
          <a:p>
            <a:r>
              <a:rPr lang="en-US"/>
              <a:t>8-</a:t>
            </a:r>
            <a:fld id="{A469AEAF-452D-49F6-B6E3-B34C95A71E90}" type="slidenum">
              <a:rPr lang="en-US" smtClean="0"/>
              <a:pPr/>
              <a:t>11</a:t>
            </a:fld>
            <a:endParaRPr lang="en-US" dirty="0"/>
          </a:p>
        </p:txBody>
      </p:sp>
    </p:spTree>
    <p:extLst>
      <p:ext uri="{BB962C8B-B14F-4D97-AF65-F5344CB8AC3E}">
        <p14:creationId xmlns:p14="http://schemas.microsoft.com/office/powerpoint/2010/main" val="3982646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1349625"/>
            <a:ext cx="8143230" cy="745360"/>
          </a:xfrm>
        </p:spPr>
        <p:txBody>
          <a:bodyPr>
            <a:normAutofit fontScale="90000"/>
          </a:bodyPr>
          <a:lstStyle/>
          <a:p>
            <a:r>
              <a:rPr lang="en-US" sz="2800" u="sng" dirty="0" err="1"/>
              <a:t>Mga</a:t>
            </a:r>
            <a:r>
              <a:rPr lang="en-US" sz="2800" u="sng" dirty="0"/>
              <a:t> Gawain o Activities PARA </a:t>
            </a:r>
            <a:r>
              <a:rPr lang="en-US" sz="2800" u="sng" dirty="0" err="1"/>
              <a:t>Maiwasan</a:t>
            </a:r>
            <a:r>
              <a:rPr lang="en-US" sz="2800" u="sng" dirty="0"/>
              <a:t> ang Triggers: </a:t>
            </a:r>
          </a:p>
        </p:txBody>
      </p:sp>
      <p:sp>
        <p:nvSpPr>
          <p:cNvPr id="43014" name="Rectangle 6"/>
          <p:cNvSpPr>
            <a:spLocks noGrp="1" noChangeArrowheads="1"/>
          </p:cNvSpPr>
          <p:nvPr>
            <p:ph type="body" idx="1"/>
          </p:nvPr>
        </p:nvSpPr>
        <p:spPr>
          <a:xfrm>
            <a:off x="391170" y="2094985"/>
            <a:ext cx="7696200" cy="4947836"/>
          </a:xfrm>
        </p:spPr>
        <p:txBody>
          <a:bodyPr/>
          <a:lstStyle/>
          <a:p>
            <a:pPr>
              <a:buClrTx/>
            </a:pPr>
            <a:r>
              <a:rPr lang="en-US" sz="2400" dirty="0"/>
              <a:t>Ehersisyo</a:t>
            </a:r>
          </a:p>
          <a:p>
            <a:pPr>
              <a:buClrTx/>
            </a:pPr>
            <a:r>
              <a:rPr lang="en-US" sz="2400" dirty="0"/>
              <a:t>Pagmumuni-muni o pagdarasal</a:t>
            </a:r>
          </a:p>
          <a:p>
            <a:pPr>
              <a:buClrTx/>
            </a:pPr>
            <a:r>
              <a:rPr lang="en-US" sz="2400" i="1" dirty="0"/>
              <a:t>12-Step or Self-help Group Meetings</a:t>
            </a:r>
            <a:endParaRPr lang="en-US" sz="2400" dirty="0"/>
          </a:p>
          <a:p>
            <a:pPr>
              <a:buClrTx/>
            </a:pPr>
            <a:r>
              <a:rPr lang="en-US" sz="2400" dirty="0"/>
              <a:t>Bagong </a:t>
            </a:r>
            <a:r>
              <a:rPr lang="en-US" sz="2400" dirty="0" err="1"/>
              <a:t>libangan</a:t>
            </a:r>
            <a:endParaRPr lang="en-US" sz="2400" dirty="0"/>
          </a:p>
          <a:p>
            <a:pPr>
              <a:buClrTx/>
            </a:pPr>
            <a:r>
              <a:rPr lang="en-US" sz="2400" dirty="0"/>
              <a:t>Relihiyoso o ispiritwal na gawain</a:t>
            </a:r>
          </a:p>
          <a:p>
            <a:pPr>
              <a:buClrTx/>
            </a:pPr>
            <a:r>
              <a:rPr lang="en-US" sz="2400" dirty="0"/>
              <a:t>Pagkain/pagtulog</a:t>
            </a:r>
          </a:p>
          <a:p>
            <a:pPr>
              <a:buClrTx/>
            </a:pPr>
            <a:r>
              <a:rPr lang="en-US" sz="2400" dirty="0"/>
              <a:t>Mga pelikulang </a:t>
            </a:r>
            <a:r>
              <a:rPr lang="en-US" sz="2400" dirty="0" err="1"/>
              <a:t>walang</a:t>
            </a:r>
            <a:r>
              <a:rPr lang="en-US" sz="2400" dirty="0"/>
              <a:t> </a:t>
            </a:r>
            <a:r>
              <a:rPr lang="en-US" sz="2400" dirty="0" err="1"/>
              <a:t>tema</a:t>
            </a:r>
            <a:r>
              <a:rPr lang="en-US" sz="2400" dirty="0"/>
              <a:t> </a:t>
            </a:r>
            <a:r>
              <a:rPr lang="en-US" sz="2400" dirty="0" err="1"/>
              <a:t>ukol</a:t>
            </a:r>
            <a:r>
              <a:rPr lang="en-US" sz="2400" dirty="0"/>
              <a:t> </a:t>
            </a:r>
            <a:r>
              <a:rPr lang="en-US" sz="2400" dirty="0" err="1"/>
              <a:t>sa</a:t>
            </a:r>
            <a:r>
              <a:rPr lang="en-US" sz="2400" dirty="0"/>
              <a:t> </a:t>
            </a:r>
            <a:r>
              <a:rPr lang="en-US" sz="2400" dirty="0" err="1"/>
              <a:t>Droga</a:t>
            </a:r>
            <a:endParaRPr lang="en-US" sz="2400" dirty="0"/>
          </a:p>
          <a:p>
            <a:pPr>
              <a:buClrTx/>
            </a:pPr>
            <a:r>
              <a:rPr lang="en-US" sz="2400" dirty="0"/>
              <a:t>Structured o </a:t>
            </a:r>
            <a:r>
              <a:rPr lang="en-US" sz="2400" dirty="0" err="1"/>
              <a:t>maayos</a:t>
            </a:r>
            <a:r>
              <a:rPr lang="en-US" sz="2400" dirty="0"/>
              <a:t> </a:t>
            </a:r>
            <a:r>
              <a:rPr lang="en-US" sz="2400" dirty="0" err="1"/>
              <a:t>na</a:t>
            </a:r>
            <a:r>
              <a:rPr lang="en-US" sz="2400" dirty="0"/>
              <a:t> </a:t>
            </a:r>
            <a:r>
              <a:rPr lang="en-US" sz="2400" dirty="0" err="1"/>
              <a:t>gawain</a:t>
            </a:r>
            <a:r>
              <a:rPr lang="en-US" sz="2400" dirty="0"/>
              <a:t> at </a:t>
            </a:r>
            <a:r>
              <a:rPr lang="en-US" sz="2400" dirty="0" err="1"/>
              <a:t>panahon</a:t>
            </a:r>
            <a:endParaRPr lang="en-US" sz="2400" dirty="0"/>
          </a:p>
        </p:txBody>
      </p:sp>
      <p:pic>
        <p:nvPicPr>
          <p:cNvPr id="43012" name="Picture 4" descr="Woman in yoga positio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419332" y="2401181"/>
            <a:ext cx="2697163" cy="282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477479" y="585506"/>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574878AE-22A9-4D66-8868-EB94FDFF84C6}"/>
              </a:ext>
            </a:extLst>
          </p:cNvPr>
          <p:cNvSpPr>
            <a:spLocks noGrp="1"/>
          </p:cNvSpPr>
          <p:nvPr>
            <p:ph type="sldNum" sz="quarter" idx="11"/>
          </p:nvPr>
        </p:nvSpPr>
        <p:spPr/>
        <p:txBody>
          <a:bodyPr/>
          <a:lstStyle/>
          <a:p>
            <a:r>
              <a:rPr lang="en-US"/>
              <a:t>8-</a:t>
            </a:r>
            <a:fld id="{A469AEAF-452D-49F6-B6E3-B34C95A71E90}" type="slidenum">
              <a:rPr lang="en-US" smtClean="0"/>
              <a:pPr/>
              <a:t>12</a:t>
            </a:fld>
            <a:endParaRPr lang="en-US" dirty="0"/>
          </a:p>
        </p:txBody>
      </p:sp>
    </p:spTree>
    <p:extLst>
      <p:ext uri="{BB962C8B-B14F-4D97-AF65-F5344CB8AC3E}">
        <p14:creationId xmlns:p14="http://schemas.microsoft.com/office/powerpoint/2010/main" val="1351471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3900" y="448673"/>
            <a:ext cx="7696200" cy="792162"/>
          </a:xfrm>
        </p:spPr>
        <p:txBody>
          <a:bodyPr/>
          <a:lstStyle/>
          <a:p>
            <a:pPr algn="ctr"/>
            <a:r>
              <a:rPr lang="en-US" sz="3200" b="1" dirty="0" err="1"/>
              <a:t>Sekondaryong</a:t>
            </a:r>
            <a:r>
              <a:rPr lang="en-US" sz="3200" b="1" dirty="0"/>
              <a:t> mga Droga at Alak</a:t>
            </a:r>
          </a:p>
        </p:txBody>
      </p:sp>
      <p:sp>
        <p:nvSpPr>
          <p:cNvPr id="51206" name="Rectangle 6"/>
          <p:cNvSpPr>
            <a:spLocks noGrp="1" noChangeArrowheads="1"/>
          </p:cNvSpPr>
          <p:nvPr>
            <p:ph type="body" idx="1"/>
          </p:nvPr>
        </p:nvSpPr>
        <p:spPr>
          <a:xfrm>
            <a:off x="609600" y="1460234"/>
            <a:ext cx="7696200" cy="4954173"/>
          </a:xfrm>
        </p:spPr>
        <p:txBody>
          <a:bodyPr/>
          <a:lstStyle/>
          <a:p>
            <a:pPr marL="0" indent="0">
              <a:buFont typeface="Wingdings" pitchFamily="2" charset="2"/>
              <a:buNone/>
              <a:tabLst>
                <a:tab pos="342900" algn="l"/>
              </a:tabLst>
            </a:pPr>
            <a:r>
              <a:rPr lang="en-US" i="1" dirty="0">
                <a:solidFill>
                  <a:schemeClr val="tx2"/>
                </a:solidFill>
              </a:rPr>
              <a:t>Ang paggamit ng sekondaryang droga o alak ay </a:t>
            </a:r>
            <a:r>
              <a:rPr lang="en-US" i="1" dirty="0" err="1">
                <a:solidFill>
                  <a:schemeClr val="tx2"/>
                </a:solidFill>
              </a:rPr>
              <a:t>maaaring</a:t>
            </a:r>
            <a:r>
              <a:rPr lang="en-US" i="1" dirty="0">
                <a:solidFill>
                  <a:schemeClr val="tx2"/>
                </a:solidFill>
              </a:rPr>
              <a:t> </a:t>
            </a:r>
            <a:r>
              <a:rPr lang="en-US" i="1" dirty="0" err="1">
                <a:solidFill>
                  <a:schemeClr val="tx2"/>
                </a:solidFill>
              </a:rPr>
              <a:t>humantong</a:t>
            </a:r>
            <a:r>
              <a:rPr lang="en-US" i="1" dirty="0">
                <a:solidFill>
                  <a:schemeClr val="tx2"/>
                </a:solidFill>
              </a:rPr>
              <a:t> </a:t>
            </a:r>
            <a:r>
              <a:rPr lang="en-US" i="1" dirty="0" err="1">
                <a:solidFill>
                  <a:schemeClr val="tx2"/>
                </a:solidFill>
              </a:rPr>
              <a:t>sa</a:t>
            </a:r>
            <a:r>
              <a:rPr lang="en-US" i="1" dirty="0">
                <a:solidFill>
                  <a:schemeClr val="tx2"/>
                </a:solidFill>
              </a:rPr>
              <a:t> </a:t>
            </a:r>
            <a:r>
              <a:rPr lang="en-US" i="1" dirty="0" err="1">
                <a:solidFill>
                  <a:schemeClr val="tx2"/>
                </a:solidFill>
              </a:rPr>
              <a:t>muling</a:t>
            </a:r>
            <a:r>
              <a:rPr lang="en-US" i="1" dirty="0">
                <a:solidFill>
                  <a:schemeClr val="tx2"/>
                </a:solidFill>
              </a:rPr>
              <a:t> </a:t>
            </a:r>
            <a:r>
              <a:rPr lang="en-US" i="1" dirty="0" err="1">
                <a:solidFill>
                  <a:schemeClr val="tx2"/>
                </a:solidFill>
              </a:rPr>
              <a:t>paggamit</a:t>
            </a:r>
            <a:r>
              <a:rPr lang="en-US" i="1" dirty="0">
                <a:solidFill>
                  <a:schemeClr val="tx2"/>
                </a:solidFill>
              </a:rPr>
              <a:t> ng Shabu sa pamamagitan ng:</a:t>
            </a:r>
            <a:endParaRPr lang="en-US" i="1" dirty="0"/>
          </a:p>
          <a:p>
            <a:pPr>
              <a:buClrTx/>
              <a:tabLst>
                <a:tab pos="342900" algn="l"/>
              </a:tabLst>
            </a:pPr>
            <a:r>
              <a:rPr lang="en-US" dirty="0"/>
              <a:t>“Cortical Disinhibition”(paghina ng bahagi ng utak)</a:t>
            </a:r>
          </a:p>
          <a:p>
            <a:pPr>
              <a:buClrTx/>
              <a:tabLst>
                <a:tab pos="342900" algn="l"/>
              </a:tabLst>
            </a:pPr>
            <a:r>
              <a:rPr lang="en-US" dirty="0"/>
              <a:t>“Stimulant Craving Induction”</a:t>
            </a:r>
          </a:p>
          <a:p>
            <a:pPr>
              <a:buClrTx/>
              <a:tabLst>
                <a:tab pos="342900" algn="l"/>
              </a:tabLst>
            </a:pPr>
            <a:r>
              <a:rPr lang="en-US" dirty="0"/>
              <a:t>Salungat sa pilosopiya ng </a:t>
            </a:r>
            <a:r>
              <a:rPr lang="en-US" i="1" dirty="0"/>
              <a:t>12-Step</a:t>
            </a:r>
          </a:p>
          <a:p>
            <a:pPr>
              <a:buClrTx/>
              <a:tabLst>
                <a:tab pos="342900" algn="l"/>
              </a:tabLst>
            </a:pPr>
            <a:r>
              <a:rPr lang="en-US" dirty="0"/>
              <a:t>“Abstinence Violation Effect”</a:t>
            </a:r>
          </a:p>
          <a:p>
            <a:pPr>
              <a:buClrTx/>
              <a:tabLst>
                <a:tab pos="342900" algn="l"/>
              </a:tabLst>
            </a:pPr>
            <a:r>
              <a:rPr lang="en-US" dirty="0" err="1"/>
              <a:t>Panghihimasok</a:t>
            </a:r>
            <a:r>
              <a:rPr lang="en-US" dirty="0"/>
              <a:t> sa mga bagong pag-uugali</a:t>
            </a:r>
          </a:p>
        </p:txBody>
      </p:sp>
      <p:sp>
        <p:nvSpPr>
          <p:cNvPr id="2" name="Slide Number Placeholder 1">
            <a:extLst>
              <a:ext uri="{FF2B5EF4-FFF2-40B4-BE49-F238E27FC236}">
                <a16:creationId xmlns:a16="http://schemas.microsoft.com/office/drawing/2014/main" id="{BAECE141-6B35-4C40-9873-6469DF594570}"/>
              </a:ext>
            </a:extLst>
          </p:cNvPr>
          <p:cNvSpPr>
            <a:spLocks noGrp="1"/>
          </p:cNvSpPr>
          <p:nvPr>
            <p:ph type="sldNum" sz="quarter" idx="11"/>
          </p:nvPr>
        </p:nvSpPr>
        <p:spPr/>
        <p:txBody>
          <a:bodyPr/>
          <a:lstStyle/>
          <a:p>
            <a:r>
              <a:rPr lang="en-US"/>
              <a:t>8-</a:t>
            </a:r>
            <a:fld id="{A469AEAF-452D-49F6-B6E3-B34C95A71E90}" type="slidenum">
              <a:rPr lang="en-US" smtClean="0"/>
              <a:pPr/>
              <a:t>13</a:t>
            </a:fld>
            <a:endParaRPr lang="en-US" dirty="0"/>
          </a:p>
        </p:txBody>
      </p:sp>
    </p:spTree>
    <p:extLst>
      <p:ext uri="{BB962C8B-B14F-4D97-AF65-F5344CB8AC3E}">
        <p14:creationId xmlns:p14="http://schemas.microsoft.com/office/powerpoint/2010/main" val="2341841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Grp="1" noChangeArrowheads="1"/>
          </p:cNvSpPr>
          <p:nvPr>
            <p:ph type="title"/>
          </p:nvPr>
        </p:nvSpPr>
        <p:spPr>
          <a:xfrm>
            <a:off x="381000" y="381000"/>
            <a:ext cx="8210550" cy="989058"/>
          </a:xfrm>
        </p:spPr>
        <p:txBody>
          <a:bodyPr>
            <a:normAutofit fontScale="90000"/>
          </a:bodyPr>
          <a:lstStyle/>
          <a:p>
            <a:pPr algn="ctr"/>
            <a:r>
              <a:rPr lang="en-US" b="1" dirty="0"/>
              <a:t>“Relapse Justification” / </a:t>
            </a:r>
            <a:r>
              <a:rPr lang="en-US" b="1" dirty="0" err="1"/>
              <a:t>Pagdadahilan</a:t>
            </a:r>
            <a:r>
              <a:rPr lang="en-US" b="1" dirty="0"/>
              <a:t> </a:t>
            </a:r>
            <a:r>
              <a:rPr lang="en-US" b="1" dirty="0" err="1"/>
              <a:t>sa</a:t>
            </a:r>
            <a:r>
              <a:rPr lang="en-US" b="1" dirty="0"/>
              <a:t> </a:t>
            </a:r>
            <a:r>
              <a:rPr lang="en-US" b="1" dirty="0" err="1"/>
              <a:t>Muling</a:t>
            </a:r>
            <a:r>
              <a:rPr lang="en-US" b="1" dirty="0"/>
              <a:t> </a:t>
            </a:r>
            <a:r>
              <a:rPr lang="en-US" b="1" dirty="0" err="1"/>
              <a:t>Paggamit</a:t>
            </a:r>
            <a:r>
              <a:rPr lang="en-US" b="1" dirty="0"/>
              <a:t> ng </a:t>
            </a:r>
            <a:r>
              <a:rPr lang="en-US" b="1" dirty="0" err="1"/>
              <a:t>Droga</a:t>
            </a:r>
            <a:endParaRPr lang="en-US" sz="4400" b="1" dirty="0"/>
          </a:p>
        </p:txBody>
      </p:sp>
      <p:sp>
        <p:nvSpPr>
          <p:cNvPr id="2" name="Content Placeholder 1"/>
          <p:cNvSpPr>
            <a:spLocks noGrp="1"/>
          </p:cNvSpPr>
          <p:nvPr>
            <p:ph idx="1"/>
          </p:nvPr>
        </p:nvSpPr>
        <p:spPr>
          <a:xfrm>
            <a:off x="533400" y="1370058"/>
            <a:ext cx="8058150" cy="5106942"/>
          </a:xfrm>
        </p:spPr>
        <p:txBody>
          <a:bodyPr/>
          <a:lstStyle/>
          <a:p>
            <a:pPr marL="0" lvl="1" indent="0">
              <a:buClr>
                <a:srgbClr val="2B85BB"/>
              </a:buClr>
              <a:buNone/>
            </a:pPr>
            <a:r>
              <a:rPr lang="en-US" i="1" dirty="0">
                <a:latin typeface="Arial" charset="0"/>
              </a:rPr>
              <a:t>Ang utak ng </a:t>
            </a:r>
            <a:r>
              <a:rPr lang="en-US" i="1" dirty="0" err="1">
                <a:latin typeface="Arial" charset="0"/>
              </a:rPr>
              <a:t>gumagamit</a:t>
            </a:r>
            <a:r>
              <a:rPr lang="en-US" i="1" dirty="0">
                <a:latin typeface="Arial" charset="0"/>
              </a:rPr>
              <a:t> ng </a:t>
            </a:r>
            <a:r>
              <a:rPr lang="en-US" i="1" dirty="0" err="1">
                <a:latin typeface="Arial" charset="0"/>
              </a:rPr>
              <a:t>droga</a:t>
            </a:r>
            <a:r>
              <a:rPr lang="en-US" i="1" dirty="0">
                <a:latin typeface="Arial" charset="0"/>
              </a:rPr>
              <a:t> ay </a:t>
            </a:r>
            <a:r>
              <a:rPr lang="en-US" i="1" dirty="0" err="1">
                <a:latin typeface="Arial" charset="0"/>
              </a:rPr>
              <a:t>gumagawa</a:t>
            </a:r>
            <a:r>
              <a:rPr lang="en-US" i="1" dirty="0">
                <a:latin typeface="Arial" charset="0"/>
              </a:rPr>
              <a:t> ng dahilan o “justification” para </a:t>
            </a:r>
            <a:r>
              <a:rPr lang="en-US" i="1" dirty="0" err="1">
                <a:latin typeface="Arial" charset="0"/>
              </a:rPr>
              <a:t>sya</a:t>
            </a:r>
            <a:r>
              <a:rPr lang="en-US" i="1" dirty="0">
                <a:latin typeface="Arial" charset="0"/>
              </a:rPr>
              <a:t> ay </a:t>
            </a:r>
            <a:r>
              <a:rPr lang="en-US" i="1" dirty="0" err="1">
                <a:latin typeface="Arial" charset="0"/>
              </a:rPr>
              <a:t>muling</a:t>
            </a:r>
            <a:r>
              <a:rPr lang="en-US" i="1" dirty="0">
                <a:latin typeface="Arial" charset="0"/>
              </a:rPr>
              <a:t> </a:t>
            </a:r>
            <a:r>
              <a:rPr lang="en-US" i="1" dirty="0" err="1">
                <a:latin typeface="Arial" charset="0"/>
              </a:rPr>
              <a:t>gumamit</a:t>
            </a:r>
            <a:r>
              <a:rPr lang="en-US" i="1" dirty="0">
                <a:latin typeface="Arial" charset="0"/>
              </a:rPr>
              <a:t>.</a:t>
            </a:r>
          </a:p>
          <a:p>
            <a:pPr marL="342900" lvl="1" indent="-342900">
              <a:lnSpc>
                <a:spcPct val="107000"/>
              </a:lnSpc>
              <a:buClrTx/>
              <a:buFont typeface="Wingdings" pitchFamily="2" charset="2"/>
              <a:buChar char="§"/>
              <a:tabLst>
                <a:tab pos="342900" algn="l"/>
              </a:tabLst>
            </a:pPr>
            <a:r>
              <a:rPr lang="en-US" altLang="ja-JP" dirty="0">
                <a:ea typeface="+mn-ea"/>
                <a:cs typeface="+mn-cs"/>
              </a:rPr>
              <a:t>Ibang tao ang </a:t>
            </a:r>
            <a:r>
              <a:rPr lang="en-US" altLang="ja-JP" dirty="0" err="1">
                <a:ea typeface="+mn-ea"/>
                <a:cs typeface="+mn-cs"/>
              </a:rPr>
              <a:t>nagtulak</a:t>
            </a:r>
            <a:r>
              <a:rPr lang="en-US" altLang="ja-JP" dirty="0">
                <a:ea typeface="+mn-ea"/>
                <a:cs typeface="+mn-cs"/>
              </a:rPr>
              <a:t> para gawin ko ‘yon.</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t>Kailangan ko ‘yon para sa tiyak </a:t>
            </a:r>
            <a:r>
              <a:rPr lang="en-US" altLang="ja-JP" dirty="0" err="1"/>
              <a:t>na</a:t>
            </a:r>
            <a:r>
              <a:rPr lang="en-US" altLang="ja-JP" dirty="0"/>
              <a:t> </a:t>
            </a:r>
            <a:r>
              <a:rPr lang="en-US" altLang="ja-JP" dirty="0" err="1"/>
              <a:t>kadahilanan</a:t>
            </a:r>
            <a:r>
              <a:rPr lang="en-US" altLang="ja-JP" dirty="0"/>
              <a:t>.</a:t>
            </a:r>
          </a:p>
          <a:p>
            <a:pPr marL="342900" lvl="1" indent="-342900">
              <a:lnSpc>
                <a:spcPct val="107000"/>
              </a:lnSpc>
              <a:buClrTx/>
              <a:buFont typeface="Wingdings" pitchFamily="2" charset="2"/>
              <a:buChar char="§"/>
              <a:tabLst>
                <a:tab pos="342900" algn="l"/>
              </a:tabLst>
            </a:pPr>
            <a:r>
              <a:rPr lang="en-US" altLang="ja-JP" dirty="0"/>
              <a:t>Sinusubok ko ang </a:t>
            </a:r>
            <a:r>
              <a:rPr lang="en-US" altLang="ja-JP" dirty="0" err="1"/>
              <a:t>aking</a:t>
            </a:r>
            <a:r>
              <a:rPr lang="en-US" altLang="ja-JP" dirty="0"/>
              <a:t> </a:t>
            </a:r>
            <a:r>
              <a:rPr lang="en-US" altLang="ja-JP" dirty="0" err="1"/>
              <a:t>sarili</a:t>
            </a:r>
            <a:r>
              <a:rPr lang="en-US" altLang="ja-JP" dirty="0"/>
              <a:t>.</a:t>
            </a:r>
            <a:endParaRPr lang="en-PH" altLang="ja-JP" dirty="0"/>
          </a:p>
          <a:p>
            <a:pPr marL="342900" lvl="1" indent="-342900">
              <a:lnSpc>
                <a:spcPct val="107000"/>
              </a:lnSpc>
              <a:buClrTx/>
              <a:buFont typeface="Wingdings" pitchFamily="2" charset="2"/>
              <a:buChar char="§"/>
              <a:tabLst>
                <a:tab pos="342900" algn="l"/>
              </a:tabLst>
            </a:pPr>
            <a:r>
              <a:rPr lang="en-US" altLang="ja-JP" dirty="0">
                <a:ea typeface="+mn-ea"/>
                <a:cs typeface="+mn-cs"/>
              </a:rPr>
              <a:t>Hindi ko ‘yon </a:t>
            </a:r>
            <a:r>
              <a:rPr lang="en-US" altLang="ja-JP" dirty="0" err="1">
                <a:ea typeface="+mn-ea"/>
                <a:cs typeface="+mn-cs"/>
              </a:rPr>
              <a:t>kasalanan</a:t>
            </a:r>
            <a:r>
              <a:rPr lang="en-US" altLang="ja-JP" dirty="0">
                <a:ea typeface="+mn-ea"/>
                <a:cs typeface="+mn-cs"/>
              </a:rPr>
              <a: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ea typeface="+mn-ea"/>
                <a:cs typeface="+mn-cs"/>
              </a:rPr>
              <a:t>Aksidente ang </a:t>
            </a:r>
            <a:r>
              <a:rPr lang="en-US" altLang="ja-JP" dirty="0" err="1">
                <a:ea typeface="+mn-ea"/>
                <a:cs typeface="+mn-cs"/>
              </a:rPr>
              <a:t>nangyari</a:t>
            </a:r>
            <a:r>
              <a:rPr lang="en-US" altLang="ja-JP" dirty="0">
                <a:ea typeface="+mn-ea"/>
                <a:cs typeface="+mn-cs"/>
              </a:rPr>
              <a: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err="1">
                <a:ea typeface="+mn-ea"/>
                <a:cs typeface="+mn-cs"/>
              </a:rPr>
              <a:t>Masama</a:t>
            </a:r>
            <a:r>
              <a:rPr lang="en-US" altLang="ja-JP" dirty="0">
                <a:ea typeface="+mn-ea"/>
                <a:cs typeface="+mn-cs"/>
              </a:rPr>
              <a:t> ang </a:t>
            </a:r>
            <a:r>
              <a:rPr lang="en-US" altLang="ja-JP" dirty="0" err="1">
                <a:ea typeface="+mn-ea"/>
                <a:cs typeface="+mn-cs"/>
              </a:rPr>
              <a:t>pakiramdam</a:t>
            </a:r>
            <a:r>
              <a:rPr lang="en-US" altLang="ja-JP" dirty="0">
                <a:ea typeface="+mn-ea"/>
                <a:cs typeface="+mn-cs"/>
              </a:rPr>
              <a:t> ko.</a:t>
            </a:r>
            <a:endParaRPr lang="en-PH" altLang="ja-JP" dirty="0">
              <a:ea typeface="+mn-ea"/>
              <a:cs typeface="+mn-cs"/>
            </a:endParaRPr>
          </a:p>
          <a:p>
            <a:pPr marL="0" lvl="1" indent="0">
              <a:buClr>
                <a:srgbClr val="2B85BB"/>
              </a:buClr>
              <a:buNone/>
            </a:pPr>
            <a:endParaRPr lang="en-US" sz="2400" dirty="0">
              <a:solidFill>
                <a:srgbClr val="0033CC"/>
              </a:solidFill>
              <a:latin typeface="Arial" charset="0"/>
            </a:endParaRPr>
          </a:p>
        </p:txBody>
      </p:sp>
      <p:sp>
        <p:nvSpPr>
          <p:cNvPr id="3" name="Slide Number Placeholder 2">
            <a:extLst>
              <a:ext uri="{FF2B5EF4-FFF2-40B4-BE49-F238E27FC236}">
                <a16:creationId xmlns:a16="http://schemas.microsoft.com/office/drawing/2014/main" id="{7B5D5E39-DAF3-47F8-B002-89FB3E8B30A2}"/>
              </a:ext>
            </a:extLst>
          </p:cNvPr>
          <p:cNvSpPr>
            <a:spLocks noGrp="1"/>
          </p:cNvSpPr>
          <p:nvPr>
            <p:ph type="sldNum" sz="quarter" idx="11"/>
          </p:nvPr>
        </p:nvSpPr>
        <p:spPr/>
        <p:txBody>
          <a:bodyPr/>
          <a:lstStyle/>
          <a:p>
            <a:r>
              <a:rPr lang="en-US"/>
              <a:t>8-</a:t>
            </a:r>
            <a:fld id="{A469AEAF-452D-49F6-B6E3-B34C95A71E90}" type="slidenum">
              <a:rPr lang="en-US" smtClean="0"/>
              <a:pPr/>
              <a:t>14</a:t>
            </a:fld>
            <a:endParaRPr lang="en-US" dirty="0"/>
          </a:p>
        </p:txBody>
      </p:sp>
    </p:spTree>
    <p:extLst>
      <p:ext uri="{BB962C8B-B14F-4D97-AF65-F5344CB8AC3E}">
        <p14:creationId xmlns:p14="http://schemas.microsoft.com/office/powerpoint/2010/main" val="3123695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120260" y="1083667"/>
            <a:ext cx="8841178" cy="2320331"/>
          </a:xfrm>
        </p:spPr>
        <p:txBody>
          <a:bodyPr/>
          <a:lstStyle/>
          <a:p>
            <a:pPr>
              <a:buClrTx/>
            </a:pPr>
            <a:r>
              <a:rPr kumimoji="1" lang="en-US" altLang="ja-JP" sz="3200" i="1" dirty="0"/>
              <a:t>Ano ang mga halimbawa ng </a:t>
            </a:r>
            <a:r>
              <a:rPr kumimoji="1" lang="en-US" altLang="ja-JP" sz="3200" i="1" dirty="0" err="1"/>
              <a:t>pagdadahilan</a:t>
            </a:r>
            <a:r>
              <a:rPr kumimoji="1" lang="en-US" altLang="ja-JP" sz="3200" i="1" dirty="0"/>
              <a:t> ng </a:t>
            </a:r>
            <a:r>
              <a:rPr kumimoji="1" lang="en-US" altLang="ja-JP" sz="3200" i="1" dirty="0" err="1"/>
              <a:t>muling</a:t>
            </a:r>
            <a:r>
              <a:rPr kumimoji="1" lang="en-US" altLang="ja-JP" sz="3200" i="1" dirty="0"/>
              <a:t> </a:t>
            </a:r>
            <a:r>
              <a:rPr kumimoji="1" lang="en-US" altLang="ja-JP" sz="3200" i="1" dirty="0" err="1"/>
              <a:t>paggamit</a:t>
            </a:r>
            <a:r>
              <a:rPr kumimoji="1" lang="en-US" altLang="ja-JP" sz="3200" i="1" dirty="0"/>
              <a:t> ng </a:t>
            </a:r>
            <a:r>
              <a:rPr kumimoji="1" lang="en-US" altLang="ja-JP" sz="3200" i="1" dirty="0" err="1"/>
              <a:t>droga</a:t>
            </a:r>
            <a:r>
              <a:rPr kumimoji="1" lang="en-US" altLang="ja-JP" sz="3200" i="1" dirty="0"/>
              <a:t> </a:t>
            </a:r>
            <a:r>
              <a:rPr kumimoji="1" lang="en-US" altLang="ja-JP" sz="3200" i="1" dirty="0" err="1"/>
              <a:t>gamit</a:t>
            </a:r>
            <a:r>
              <a:rPr kumimoji="1" lang="en-US" altLang="ja-JP" sz="3200" i="1" dirty="0"/>
              <a:t> ang </a:t>
            </a:r>
            <a:r>
              <a:rPr kumimoji="1" lang="en-US" altLang="ja-JP" sz="3200" i="1" u="sng" dirty="0"/>
              <a:t>“Ibang tao ang nagtulak para gawin ko yon”?</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240282" y="2743200"/>
            <a:ext cx="8721156" cy="37333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a:buClrTx/>
            </a:pPr>
            <a:r>
              <a:rPr lang="en-US" sz="2400" kern="0" dirty="0" err="1"/>
              <a:t>Gumamit</a:t>
            </a:r>
            <a:r>
              <a:rPr lang="en-US" sz="2400" kern="0" dirty="0"/>
              <a:t> </a:t>
            </a:r>
            <a:r>
              <a:rPr lang="en-US" sz="2400" kern="0" dirty="0" err="1"/>
              <a:t>ang</a:t>
            </a:r>
            <a:r>
              <a:rPr lang="en-US" sz="2400" kern="0" dirty="0"/>
              <a:t> </a:t>
            </a:r>
            <a:r>
              <a:rPr lang="en-US" sz="2400" kern="0" dirty="0" err="1"/>
              <a:t>asawa</a:t>
            </a:r>
            <a:r>
              <a:rPr lang="en-US" sz="2400" kern="0" dirty="0"/>
              <a:t> </a:t>
            </a:r>
            <a:r>
              <a:rPr lang="en-US" sz="2400" kern="0" dirty="0" err="1"/>
              <a:t>ko</a:t>
            </a:r>
            <a:r>
              <a:rPr lang="en-US" sz="2400" kern="0" dirty="0"/>
              <a:t> kaya…</a:t>
            </a:r>
          </a:p>
          <a:p>
            <a:pPr>
              <a:buClrTx/>
            </a:pPr>
            <a:r>
              <a:rPr lang="en-US" sz="2400" kern="0" dirty="0" err="1"/>
              <a:t>Ako</a:t>
            </a:r>
            <a:r>
              <a:rPr lang="en-US" sz="2400" kern="0" dirty="0"/>
              <a:t> naman ay ayos lang hanggang sa magdala siya sa </a:t>
            </a:r>
            <a:r>
              <a:rPr lang="en-US" sz="2400" kern="0" dirty="0" err="1"/>
              <a:t>bahay</a:t>
            </a:r>
            <a:r>
              <a:rPr lang="en-US" sz="2400" kern="0" dirty="0"/>
              <a:t> ng…</a:t>
            </a:r>
          </a:p>
          <a:p>
            <a:pPr>
              <a:buClrTx/>
            </a:pPr>
            <a:r>
              <a:rPr lang="en-US" sz="2400" kern="0" dirty="0"/>
              <a:t>Ako ay pumunta sa tabing-dagat kasama ang aking kapatid na </a:t>
            </a:r>
            <a:r>
              <a:rPr lang="en-US" sz="2400" kern="0" dirty="0" err="1"/>
              <a:t>babae</a:t>
            </a:r>
            <a:r>
              <a:rPr lang="en-US" sz="2400" kern="0" dirty="0"/>
              <a:t> at…</a:t>
            </a:r>
          </a:p>
          <a:p>
            <a:pPr>
              <a:buClrTx/>
            </a:pPr>
            <a:r>
              <a:rPr lang="en-US" sz="2400" kern="0" dirty="0" err="1"/>
              <a:t>Dumating</a:t>
            </a:r>
            <a:r>
              <a:rPr lang="en-US" sz="2400" kern="0" dirty="0"/>
              <a:t> ang kuya ko nang hapunan at may bitbit na …</a:t>
            </a:r>
          </a:p>
          <a:p>
            <a:pPr>
              <a:buClrTx/>
            </a:pPr>
            <a:r>
              <a:rPr lang="en-US" sz="2400" kern="0" dirty="0"/>
              <a:t>Gusto </a:t>
            </a:r>
            <a:r>
              <a:rPr lang="en-US" sz="2400" kern="0" dirty="0" err="1"/>
              <a:t>kong</a:t>
            </a:r>
            <a:r>
              <a:rPr lang="en-US" sz="2400" kern="0" dirty="0"/>
              <a:t> </a:t>
            </a:r>
            <a:r>
              <a:rPr lang="en-US" sz="2400" kern="0" dirty="0" err="1"/>
              <a:t>makita</a:t>
            </a:r>
            <a:r>
              <a:rPr lang="en-US" sz="2400" kern="0" dirty="0"/>
              <a:t> </a:t>
            </a:r>
            <a:r>
              <a:rPr lang="en-US" sz="2400" kern="0" dirty="0" err="1"/>
              <a:t>muli</a:t>
            </a:r>
            <a:r>
              <a:rPr lang="en-US" sz="2400" kern="0" dirty="0"/>
              <a:t> </a:t>
            </a:r>
            <a:r>
              <a:rPr lang="en-US" sz="2400" kern="0" dirty="0" err="1"/>
              <a:t>ang</a:t>
            </a:r>
            <a:r>
              <a:rPr lang="en-US" sz="2400" kern="0" dirty="0"/>
              <a:t> </a:t>
            </a:r>
            <a:r>
              <a:rPr lang="en-US" sz="2400" kern="0" dirty="0" err="1"/>
              <a:t>aking</a:t>
            </a:r>
            <a:r>
              <a:rPr lang="en-US" sz="2400" kern="0" dirty="0"/>
              <a:t> </a:t>
            </a:r>
            <a:r>
              <a:rPr lang="en-US" sz="2400" kern="0" dirty="0" err="1"/>
              <a:t>kaibigan</a:t>
            </a:r>
            <a:r>
              <a:rPr lang="en-US" sz="2400" kern="0" dirty="0"/>
              <a:t>, at nag-</a:t>
            </a:r>
            <a:r>
              <a:rPr lang="en-US" sz="2400" kern="0" dirty="0" err="1"/>
              <a:t>alok</a:t>
            </a:r>
            <a:r>
              <a:rPr lang="en-US" sz="2400" kern="0" dirty="0"/>
              <a:t> </a:t>
            </a:r>
            <a:r>
              <a:rPr lang="en-US" sz="2400" kern="0" dirty="0" err="1"/>
              <a:t>siya</a:t>
            </a:r>
            <a:r>
              <a:rPr lang="en-US" sz="2400" kern="0" dirty="0"/>
              <a:t> </a:t>
            </a:r>
            <a:r>
              <a:rPr lang="en-US" sz="2400" kern="0" dirty="0" err="1"/>
              <a:t>sa</a:t>
            </a:r>
            <a:r>
              <a:rPr lang="en-US" sz="2400" kern="0" dirty="0"/>
              <a:t> akin ng …</a:t>
            </a:r>
          </a:p>
        </p:txBody>
      </p:sp>
      <p:sp>
        <p:nvSpPr>
          <p:cNvPr id="6" name="Slide Number Placeholder 5">
            <a:extLst>
              <a:ext uri="{FF2B5EF4-FFF2-40B4-BE49-F238E27FC236}">
                <a16:creationId xmlns:a16="http://schemas.microsoft.com/office/drawing/2014/main" id="{78648393-B288-494F-9B99-54B7CD66A1D5}"/>
              </a:ext>
            </a:extLst>
          </p:cNvPr>
          <p:cNvSpPr>
            <a:spLocks noGrp="1"/>
          </p:cNvSpPr>
          <p:nvPr>
            <p:ph type="sldNum" sz="quarter" idx="11"/>
          </p:nvPr>
        </p:nvSpPr>
        <p:spPr/>
        <p:txBody>
          <a:bodyPr/>
          <a:lstStyle/>
          <a:p>
            <a:r>
              <a:rPr lang="en-US"/>
              <a:t>8-</a:t>
            </a:r>
            <a:fld id="{A469AEAF-452D-49F6-B6E3-B34C95A71E90}" type="slidenum">
              <a:rPr lang="en-US" smtClean="0"/>
              <a:pPr/>
              <a:t>15</a:t>
            </a:fld>
            <a:endParaRPr lang="en-US" dirty="0"/>
          </a:p>
        </p:txBody>
      </p:sp>
    </p:spTree>
    <p:extLst>
      <p:ext uri="{BB962C8B-B14F-4D97-AF65-F5344CB8AC3E}">
        <p14:creationId xmlns:p14="http://schemas.microsoft.com/office/powerpoint/2010/main" val="165240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93192" y="-130419"/>
            <a:ext cx="7696200" cy="1143000"/>
          </a:xfrm>
        </p:spPr>
        <p:txBody>
          <a:bodyPr/>
          <a:lstStyle/>
          <a:p>
            <a:r>
              <a:rPr kumimoji="1" lang="en-US" altLang="ja-JP" u="sng" dirty="0"/>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343561" y="803869"/>
            <a:ext cx="8617877" cy="2320331"/>
          </a:xfrm>
        </p:spPr>
        <p:txBody>
          <a:bodyPr/>
          <a:lstStyle/>
          <a:p>
            <a:pPr>
              <a:buClrTx/>
            </a:pPr>
            <a:r>
              <a:rPr kumimoji="1" lang="en-US" altLang="ja-JP" sz="3200" i="1" dirty="0"/>
              <a:t>Ano ang mga halimbawa ng </a:t>
            </a:r>
            <a:r>
              <a:rPr kumimoji="1" lang="en-US" altLang="ja-JP" sz="3200" i="1" dirty="0" err="1"/>
              <a:t>pagdadahilan</a:t>
            </a:r>
            <a:r>
              <a:rPr kumimoji="1" lang="en-US" altLang="ja-JP" sz="3200" i="1" dirty="0"/>
              <a:t> ng </a:t>
            </a:r>
            <a:r>
              <a:rPr kumimoji="1" lang="en-US" altLang="ja-JP" sz="3200" i="1" dirty="0" err="1"/>
              <a:t>muling</a:t>
            </a:r>
            <a:r>
              <a:rPr kumimoji="1" lang="en-US" altLang="ja-JP" sz="3200" i="1" dirty="0"/>
              <a:t> </a:t>
            </a:r>
            <a:r>
              <a:rPr kumimoji="1" lang="en-US" altLang="ja-JP" sz="3200" i="1" dirty="0" err="1"/>
              <a:t>paggamit</a:t>
            </a:r>
            <a:r>
              <a:rPr kumimoji="1" lang="en-US" altLang="ja-JP" sz="3200" i="1" dirty="0"/>
              <a:t> ng </a:t>
            </a:r>
            <a:r>
              <a:rPr kumimoji="1" lang="en-US" altLang="ja-JP" sz="3200" i="1" dirty="0" err="1"/>
              <a:t>droga</a:t>
            </a:r>
            <a:r>
              <a:rPr kumimoji="1" lang="en-US" altLang="ja-JP" sz="3200" i="1" dirty="0"/>
              <a:t> </a:t>
            </a:r>
            <a:r>
              <a:rPr kumimoji="1" lang="en-US" altLang="ja-JP" sz="3200" i="1" dirty="0" err="1"/>
              <a:t>gamit</a:t>
            </a:r>
            <a:r>
              <a:rPr kumimoji="1" lang="en-US" altLang="ja-JP" sz="3200" i="1" dirty="0"/>
              <a:t> ang </a:t>
            </a:r>
            <a:r>
              <a:rPr kumimoji="1" lang="en-US" altLang="ja-JP" sz="3200" i="1" u="sng" dirty="0"/>
              <a:t>“</a:t>
            </a:r>
            <a:r>
              <a:rPr lang="en-US" altLang="ja-JP" sz="3200" i="1" u="sng" dirty="0"/>
              <a:t>Kailangan ko ‘yon para sa tiyak </a:t>
            </a:r>
            <a:r>
              <a:rPr lang="en-US" altLang="ja-JP" sz="3200" i="1" u="sng" dirty="0" err="1"/>
              <a:t>na</a:t>
            </a:r>
            <a:r>
              <a:rPr lang="en-US" altLang="ja-JP" sz="3200" i="1" u="sng" dirty="0"/>
              <a:t> </a:t>
            </a:r>
            <a:r>
              <a:rPr lang="en-US" altLang="ja-JP" sz="3200" i="1" u="sng" dirty="0" err="1"/>
              <a:t>kadahilanan</a:t>
            </a:r>
            <a:r>
              <a:rPr kumimoji="1" lang="en-US" altLang="ja-JP" sz="3200" i="1" u="sng" dirty="0"/>
              <a:t>?”</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343561" y="2895600"/>
            <a:ext cx="8617877"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Mga halimbawa:</a:t>
            </a:r>
          </a:p>
          <a:p>
            <a:pPr>
              <a:buClrTx/>
            </a:pPr>
            <a:r>
              <a:rPr lang="en-US" altLang="ja-JP" sz="2400" dirty="0" err="1"/>
              <a:t>Ako</a:t>
            </a:r>
            <a:r>
              <a:rPr lang="en-US" altLang="ja-JP" sz="2400" dirty="0"/>
              <a:t> ay </a:t>
            </a:r>
            <a:r>
              <a:rPr lang="en-US" altLang="ja-JP" sz="2400" dirty="0" err="1"/>
              <a:t>tumataba</a:t>
            </a:r>
            <a:r>
              <a:rPr lang="en-US" altLang="ja-JP" sz="2400" dirty="0"/>
              <a:t> </a:t>
            </a:r>
            <a:r>
              <a:rPr lang="en-US" altLang="ja-JP" sz="2400" dirty="0" err="1"/>
              <a:t>na</a:t>
            </a:r>
            <a:r>
              <a:rPr lang="en-US" altLang="ja-JP" sz="2400" dirty="0"/>
              <a:t> </a:t>
            </a:r>
            <a:r>
              <a:rPr lang="en-US" altLang="ja-JP" sz="2400" dirty="0" err="1"/>
              <a:t>ulit</a:t>
            </a:r>
            <a:r>
              <a:rPr lang="en-US" altLang="ja-JP" sz="2400" dirty="0"/>
              <a:t> at </a:t>
            </a:r>
            <a:r>
              <a:rPr lang="en-US" altLang="ja-JP" sz="2400" dirty="0" err="1"/>
              <a:t>kailangan</a:t>
            </a:r>
            <a:r>
              <a:rPr lang="en-US" altLang="ja-JP" sz="2400" dirty="0"/>
              <a:t> </a:t>
            </a:r>
            <a:r>
              <a:rPr lang="en-US" altLang="ja-JP" sz="2400" dirty="0" err="1"/>
              <a:t>kong</a:t>
            </a:r>
            <a:r>
              <a:rPr lang="en-US" altLang="ja-JP" sz="2400" dirty="0"/>
              <a:t> </a:t>
            </a:r>
            <a:r>
              <a:rPr lang="en-US" altLang="ja-JP" sz="2400" dirty="0" err="1"/>
              <a:t>kontrolin</a:t>
            </a:r>
            <a:r>
              <a:rPr lang="en-US" altLang="ja-JP" sz="2400" dirty="0"/>
              <a:t> </a:t>
            </a:r>
            <a:r>
              <a:rPr lang="en-US" altLang="ja-JP" sz="2400" dirty="0" err="1"/>
              <a:t>ang</a:t>
            </a:r>
            <a:r>
              <a:rPr lang="en-US" altLang="ja-JP" sz="2400" dirty="0"/>
              <a:t> </a:t>
            </a:r>
            <a:r>
              <a:rPr lang="en-US" altLang="ja-JP" sz="2400" dirty="0" err="1"/>
              <a:t>aking</a:t>
            </a:r>
            <a:r>
              <a:rPr lang="en-US" altLang="ja-JP" sz="2400" dirty="0"/>
              <a:t> </a:t>
            </a:r>
            <a:r>
              <a:rPr lang="en-US" altLang="ja-JP" sz="2400" dirty="0" err="1"/>
              <a:t>timbang</a:t>
            </a:r>
            <a:r>
              <a:rPr lang="en-US" altLang="ja-JP" sz="2400" dirty="0"/>
              <a:t>, kaya </a:t>
            </a:r>
            <a:r>
              <a:rPr lang="en-US" altLang="ja-JP" sz="2400" dirty="0" err="1"/>
              <a:t>ako</a:t>
            </a:r>
            <a:r>
              <a:rPr lang="en-US" altLang="ja-JP" sz="2400" dirty="0"/>
              <a:t>…</a:t>
            </a:r>
          </a:p>
          <a:p>
            <a:pPr>
              <a:buClrTx/>
            </a:pPr>
            <a:r>
              <a:rPr lang="en-US" altLang="ja-JP" sz="2400" dirty="0"/>
              <a:t>Hindi </a:t>
            </a:r>
            <a:r>
              <a:rPr lang="en-US" altLang="ja-JP" sz="2400" dirty="0" err="1"/>
              <a:t>ko</a:t>
            </a:r>
            <a:r>
              <a:rPr lang="en-US" altLang="ja-JP" sz="2400" dirty="0"/>
              <a:t> </a:t>
            </a:r>
            <a:r>
              <a:rPr lang="en-US" altLang="ja-JP" sz="2400" dirty="0" err="1"/>
              <a:t>makamit</a:t>
            </a:r>
            <a:r>
              <a:rPr lang="en-US" altLang="ja-JP" sz="2400" dirty="0"/>
              <a:t> </a:t>
            </a:r>
            <a:r>
              <a:rPr lang="en-US" altLang="ja-JP" sz="2400" dirty="0" err="1"/>
              <a:t>ang</a:t>
            </a:r>
            <a:r>
              <a:rPr lang="en-US" altLang="ja-JP" sz="2400" dirty="0"/>
              <a:t> </a:t>
            </a:r>
            <a:r>
              <a:rPr lang="en-US" altLang="ja-JP" sz="2400" dirty="0" err="1"/>
              <a:t>lakas</a:t>
            </a:r>
            <a:r>
              <a:rPr lang="en-US" altLang="ja-JP" sz="2400" dirty="0"/>
              <a:t> </a:t>
            </a:r>
            <a:r>
              <a:rPr lang="en-US" altLang="ja-JP" sz="2400" dirty="0" err="1"/>
              <a:t>na</a:t>
            </a:r>
            <a:r>
              <a:rPr lang="en-US" altLang="ja-JP" sz="2400" dirty="0"/>
              <a:t> </a:t>
            </a:r>
            <a:r>
              <a:rPr lang="en-US" altLang="ja-JP" sz="2400" dirty="0" err="1"/>
              <a:t>kailangan</a:t>
            </a:r>
            <a:r>
              <a:rPr lang="en-US" altLang="ja-JP" sz="2400" dirty="0"/>
              <a:t> </a:t>
            </a:r>
            <a:r>
              <a:rPr lang="en-US" altLang="ja-JP" sz="2400" dirty="0" err="1"/>
              <a:t>ko</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a:p>
            <a:pPr>
              <a:buClrTx/>
            </a:pPr>
            <a:r>
              <a:rPr lang="en-US" altLang="ja-JP" sz="2400" dirty="0"/>
              <a:t>Hindi </a:t>
            </a:r>
            <a:r>
              <a:rPr lang="en-US" altLang="ja-JP" sz="2400" dirty="0" err="1"/>
              <a:t>ako</a:t>
            </a:r>
            <a:r>
              <a:rPr lang="en-US" altLang="ja-JP" sz="2400" dirty="0"/>
              <a:t> </a:t>
            </a:r>
            <a:r>
              <a:rPr lang="en-US" altLang="ja-JP" sz="2400" dirty="0" err="1"/>
              <a:t>makapag-saya</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a:p>
            <a:pPr>
              <a:buClrTx/>
            </a:pPr>
            <a:r>
              <a:rPr lang="en-US" altLang="ja-JP" sz="2400" dirty="0" err="1"/>
              <a:t>Ang</a:t>
            </a:r>
            <a:r>
              <a:rPr lang="en-US" altLang="ja-JP" sz="2400" dirty="0"/>
              <a:t> </a:t>
            </a:r>
            <a:r>
              <a:rPr lang="en-US" altLang="ja-JP" sz="2400" dirty="0" err="1"/>
              <a:t>buhay</a:t>
            </a:r>
            <a:r>
              <a:rPr lang="en-US" altLang="ja-JP" sz="2400" dirty="0"/>
              <a:t> ay </a:t>
            </a:r>
            <a:r>
              <a:rPr lang="en-US" altLang="ja-JP" sz="2400" dirty="0" err="1"/>
              <a:t>nakakabagot</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a:p>
            <a:pPr>
              <a:buClrTx/>
            </a:pPr>
            <a:r>
              <a:rPr lang="en-US" altLang="ja-JP" sz="2400" dirty="0"/>
              <a:t>Hindi </a:t>
            </a:r>
            <a:r>
              <a:rPr lang="en-US" altLang="ja-JP" sz="2400" dirty="0" err="1"/>
              <a:t>ako</a:t>
            </a:r>
            <a:r>
              <a:rPr lang="en-US" altLang="ja-JP" sz="2400" dirty="0"/>
              <a:t> </a:t>
            </a:r>
            <a:r>
              <a:rPr lang="en-US" altLang="ja-JP" sz="2400" dirty="0" err="1"/>
              <a:t>kumportable</a:t>
            </a:r>
            <a:r>
              <a:rPr lang="en-US" altLang="ja-JP" sz="2400" dirty="0"/>
              <a:t> </a:t>
            </a:r>
            <a:r>
              <a:rPr lang="en-US" altLang="ja-JP" sz="2400" dirty="0" err="1"/>
              <a:t>sa</a:t>
            </a:r>
            <a:r>
              <a:rPr lang="en-US" altLang="ja-JP" sz="2400" dirty="0"/>
              <a:t> </a:t>
            </a:r>
            <a:r>
              <a:rPr lang="en-US" altLang="ja-JP" sz="2400" dirty="0" err="1"/>
              <a:t>pakikipag-usap</a:t>
            </a:r>
            <a:r>
              <a:rPr lang="en-US" altLang="ja-JP" sz="2400" dirty="0"/>
              <a:t> o </a:t>
            </a:r>
            <a:r>
              <a:rPr lang="en-US" altLang="ja-JP" sz="2400" dirty="0" err="1"/>
              <a:t>pakikipagkilala</a:t>
            </a:r>
            <a:r>
              <a:rPr lang="en-US" altLang="ja-JP" sz="2400" dirty="0"/>
              <a:t> </a:t>
            </a:r>
            <a:r>
              <a:rPr lang="en-US" altLang="ja-JP" sz="2400" dirty="0" err="1"/>
              <a:t>sa</a:t>
            </a:r>
            <a:r>
              <a:rPr lang="en-US" altLang="ja-JP" sz="2400" dirty="0"/>
              <a:t> </a:t>
            </a:r>
            <a:r>
              <a:rPr lang="en-US" altLang="ja-JP" sz="2400" dirty="0" err="1"/>
              <a:t>ibang</a:t>
            </a:r>
            <a:r>
              <a:rPr lang="en-US" altLang="ja-JP" sz="2400" dirty="0"/>
              <a:t> </a:t>
            </a:r>
            <a:r>
              <a:rPr lang="en-US" altLang="ja-JP" sz="2400" dirty="0" err="1"/>
              <a:t>tao</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p:txBody>
      </p:sp>
      <p:sp>
        <p:nvSpPr>
          <p:cNvPr id="6" name="Slide Number Placeholder 5">
            <a:extLst>
              <a:ext uri="{FF2B5EF4-FFF2-40B4-BE49-F238E27FC236}">
                <a16:creationId xmlns:a16="http://schemas.microsoft.com/office/drawing/2014/main" id="{BB2EF1D4-BAEA-4F8E-B82A-A4D60B7C2C42}"/>
              </a:ext>
            </a:extLst>
          </p:cNvPr>
          <p:cNvSpPr>
            <a:spLocks noGrp="1"/>
          </p:cNvSpPr>
          <p:nvPr>
            <p:ph type="sldNum" sz="quarter" idx="11"/>
          </p:nvPr>
        </p:nvSpPr>
        <p:spPr/>
        <p:txBody>
          <a:bodyPr/>
          <a:lstStyle/>
          <a:p>
            <a:r>
              <a:rPr lang="en-US"/>
              <a:t>8-</a:t>
            </a:r>
            <a:fld id="{A469AEAF-452D-49F6-B6E3-B34C95A71E90}" type="slidenum">
              <a:rPr lang="en-US" smtClean="0"/>
              <a:pPr/>
              <a:t>16</a:t>
            </a:fld>
            <a:endParaRPr lang="en-US" dirty="0"/>
          </a:p>
        </p:txBody>
      </p:sp>
    </p:spTree>
    <p:extLst>
      <p:ext uri="{BB962C8B-B14F-4D97-AF65-F5344CB8AC3E}">
        <p14:creationId xmlns:p14="http://schemas.microsoft.com/office/powerpoint/2010/main" val="3822283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533400" y="914400"/>
            <a:ext cx="8428038" cy="2320331"/>
          </a:xfrm>
        </p:spPr>
        <p:txBody>
          <a:bodyPr/>
          <a:lstStyle/>
          <a:p>
            <a:pPr>
              <a:buClrTx/>
            </a:pPr>
            <a:r>
              <a:rPr kumimoji="1" lang="en-US" altLang="ja-JP" i="1" dirty="0" err="1"/>
              <a:t>Ano</a:t>
            </a:r>
            <a:r>
              <a:rPr kumimoji="1" lang="en-US" altLang="ja-JP" i="1" dirty="0"/>
              <a:t> ang </a:t>
            </a:r>
            <a:r>
              <a:rPr kumimoji="1" lang="en-US" altLang="ja-JP" i="1" dirty="0" err="1"/>
              <a:t>mga</a:t>
            </a:r>
            <a:r>
              <a:rPr kumimoji="1" lang="en-US" altLang="ja-JP" i="1" dirty="0"/>
              <a:t> </a:t>
            </a:r>
            <a:r>
              <a:rPr kumimoji="1" lang="en-US" altLang="ja-JP" i="1" dirty="0" err="1"/>
              <a:t>halimbawa</a:t>
            </a:r>
            <a:r>
              <a:rPr kumimoji="1" lang="en-US" altLang="ja-JP" i="1" dirty="0"/>
              <a:t> ng </a:t>
            </a:r>
            <a:r>
              <a:rPr kumimoji="1" lang="en-US" altLang="ja-JP" i="1" dirty="0" err="1"/>
              <a:t>pagdadahilan</a:t>
            </a:r>
            <a:r>
              <a:rPr kumimoji="1" lang="en-US" altLang="ja-JP" i="1" dirty="0"/>
              <a:t> ng </a:t>
            </a:r>
            <a:r>
              <a:rPr kumimoji="1" lang="en-US" altLang="ja-JP" i="1" dirty="0" err="1"/>
              <a:t>muling</a:t>
            </a:r>
            <a:r>
              <a:rPr kumimoji="1" lang="en-US" altLang="ja-JP" i="1" dirty="0"/>
              <a:t> </a:t>
            </a:r>
            <a:r>
              <a:rPr kumimoji="1" lang="en-US" altLang="ja-JP" i="1" dirty="0" err="1"/>
              <a:t>paggamit</a:t>
            </a:r>
            <a:r>
              <a:rPr kumimoji="1" lang="en-US" altLang="ja-JP" i="1" dirty="0"/>
              <a:t> ng </a:t>
            </a:r>
            <a:r>
              <a:rPr kumimoji="1" lang="en-US" altLang="ja-JP" i="1" dirty="0" err="1"/>
              <a:t>droga</a:t>
            </a:r>
            <a:r>
              <a:rPr kumimoji="1" lang="en-US" altLang="ja-JP" i="1" dirty="0"/>
              <a:t> </a:t>
            </a:r>
            <a:r>
              <a:rPr kumimoji="1" lang="en-US" altLang="ja-JP" i="1" dirty="0" err="1"/>
              <a:t>gamit</a:t>
            </a:r>
            <a:r>
              <a:rPr kumimoji="1" lang="en-US" altLang="ja-JP" i="1" dirty="0"/>
              <a:t> ang </a:t>
            </a:r>
            <a:r>
              <a:rPr kumimoji="1" lang="en-US" altLang="ja-JP" i="1" u="sng" dirty="0"/>
              <a:t>“</a:t>
            </a:r>
            <a:r>
              <a:rPr kumimoji="1" lang="nn-NO" altLang="ja-JP" i="1" u="sng" dirty="0"/>
              <a:t>Sinusubok ko ang aking sarili?’’</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304800" y="2362200"/>
            <a:ext cx="8656638" cy="391855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dirty="0" err="1"/>
              <a:t>makita</a:t>
            </a:r>
            <a:r>
              <a:rPr lang="en-US" altLang="ja-JP" sz="2000" dirty="0"/>
              <a:t> kung mas </a:t>
            </a:r>
            <a:r>
              <a:rPr lang="en-US" altLang="ja-JP" sz="2000" dirty="0" err="1"/>
              <a:t>magiging</a:t>
            </a:r>
            <a:r>
              <a:rPr lang="en-US" altLang="ja-JP" sz="2000" dirty="0"/>
              <a:t> </a:t>
            </a:r>
            <a:r>
              <a:rPr lang="en-US" altLang="ja-JP" sz="2000" dirty="0" err="1"/>
              <a:t>mainam</a:t>
            </a:r>
            <a:r>
              <a:rPr lang="en-US" altLang="ja-JP" sz="2000" dirty="0"/>
              <a:t> </a:t>
            </a:r>
            <a:r>
              <a:rPr lang="en-US" altLang="ja-JP" sz="2000" dirty="0" err="1"/>
              <a:t>ngayong</a:t>
            </a:r>
            <a:r>
              <a:rPr lang="en-US" altLang="ja-JP" sz="2000" dirty="0"/>
              <a:t> </a:t>
            </a:r>
            <a:r>
              <a:rPr lang="en-US" altLang="ja-JP" sz="2000" dirty="0" err="1"/>
              <a:t>ako’y</a:t>
            </a:r>
            <a:r>
              <a:rPr lang="en-US" altLang="ja-JP" sz="2000" dirty="0"/>
              <a:t> </a:t>
            </a:r>
            <a:r>
              <a:rPr lang="en-US" altLang="ja-JP" sz="2000" dirty="0" err="1"/>
              <a:t>matagal-tagal</a:t>
            </a:r>
            <a:r>
              <a:rPr lang="en-US" altLang="ja-JP" sz="2000" dirty="0"/>
              <a:t> </a:t>
            </a:r>
            <a:r>
              <a:rPr lang="en-US" altLang="ja-JP" sz="2000" dirty="0" err="1"/>
              <a:t>nang</a:t>
            </a:r>
            <a:r>
              <a:rPr lang="en-US" altLang="ja-JP" sz="2000" dirty="0"/>
              <a:t> </a:t>
            </a:r>
            <a:r>
              <a:rPr lang="en-US" altLang="ja-JP" sz="2000" dirty="0" err="1"/>
              <a:t>malinis</a:t>
            </a:r>
            <a:endParaRPr lang="en-US" altLang="ja-JP" sz="2000" dirty="0"/>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dirty="0" err="1"/>
              <a:t>makita</a:t>
            </a:r>
            <a:r>
              <a:rPr lang="en-US" altLang="ja-JP" sz="2000" dirty="0"/>
              <a:t> </a:t>
            </a:r>
            <a:r>
              <a:rPr lang="en-US" altLang="ja-JP" sz="2000" dirty="0" err="1"/>
              <a:t>ang</a:t>
            </a:r>
            <a:r>
              <a:rPr lang="en-US" altLang="ja-JP" sz="2000" dirty="0"/>
              <a:t> </a:t>
            </a:r>
            <a:r>
              <a:rPr lang="en-US" altLang="ja-JP" sz="2000" dirty="0" err="1"/>
              <a:t>aking</a:t>
            </a:r>
            <a:r>
              <a:rPr lang="en-US" altLang="ja-JP" sz="2000" dirty="0"/>
              <a:t> </a:t>
            </a:r>
            <a:r>
              <a:rPr lang="en-US" altLang="ja-JP" sz="2000" dirty="0" err="1"/>
              <a:t>mga</a:t>
            </a:r>
            <a:r>
              <a:rPr lang="en-US" altLang="ja-JP" sz="2000" dirty="0"/>
              <a:t> </a:t>
            </a:r>
            <a:r>
              <a:rPr lang="en-US" altLang="ja-JP" sz="2000" dirty="0" err="1"/>
              <a:t>kaibigan</a:t>
            </a:r>
            <a:r>
              <a:rPr lang="en-US" altLang="ja-JP" sz="2000" dirty="0"/>
              <a:t>, at mas </a:t>
            </a:r>
            <a:r>
              <a:rPr lang="en-US" altLang="ja-JP" sz="2000" dirty="0" err="1"/>
              <a:t>matatag</a:t>
            </a:r>
            <a:r>
              <a:rPr lang="en-US" altLang="ja-JP" sz="2000" dirty="0"/>
              <a:t> </a:t>
            </a:r>
            <a:r>
              <a:rPr lang="en-US" altLang="ja-JP" sz="2000" dirty="0" err="1"/>
              <a:t>na</a:t>
            </a:r>
            <a:r>
              <a:rPr lang="en-US" altLang="ja-JP" sz="2000" dirty="0"/>
              <a:t> </a:t>
            </a:r>
            <a:r>
              <a:rPr lang="en-US" altLang="ja-JP" sz="2000" dirty="0" err="1"/>
              <a:t>ako</a:t>
            </a:r>
            <a:r>
              <a:rPr lang="en-US" altLang="ja-JP" sz="2000" dirty="0"/>
              <a:t> </a:t>
            </a:r>
            <a:r>
              <a:rPr lang="en-US" altLang="ja-JP" sz="2000" dirty="0" err="1"/>
              <a:t>ngayon</a:t>
            </a:r>
            <a:endParaRPr lang="en-US" altLang="ja-JP" sz="2000" dirty="0"/>
          </a:p>
          <a:p>
            <a:pPr marL="339725" indent="-339725">
              <a:buClrTx/>
              <a:tabLst>
                <a:tab pos="342900" algn="l"/>
              </a:tabLst>
            </a:pPr>
            <a:r>
              <a:rPr lang="en-US" altLang="ja-JP" sz="2000" dirty="0" err="1"/>
              <a:t>Kailangan</a:t>
            </a:r>
            <a:r>
              <a:rPr lang="en-US" altLang="ja-JP" sz="2000" dirty="0"/>
              <a:t> </a:t>
            </a:r>
            <a:r>
              <a:rPr lang="en-US" altLang="ja-JP" sz="2000" dirty="0" err="1"/>
              <a:t>ko</a:t>
            </a:r>
            <a:r>
              <a:rPr lang="en-US" altLang="ja-JP" sz="2000" dirty="0"/>
              <a:t> ng </a:t>
            </a:r>
            <a:r>
              <a:rPr lang="en-US" altLang="ja-JP" sz="2000" dirty="0" err="1"/>
              <a:t>kaunting</a:t>
            </a:r>
            <a:r>
              <a:rPr lang="en-US" altLang="ja-JP" sz="2000" dirty="0"/>
              <a:t> </a:t>
            </a:r>
            <a:r>
              <a:rPr lang="en-US" altLang="ja-JP" sz="2000" dirty="0" err="1"/>
              <a:t>pera</a:t>
            </a:r>
            <a:r>
              <a:rPr lang="en-US" altLang="ja-JP" sz="2000" dirty="0"/>
              <a:t> at </a:t>
            </a:r>
            <a:r>
              <a:rPr lang="en-US" altLang="ja-JP" sz="2000" dirty="0" err="1"/>
              <a:t>naisip</a:t>
            </a:r>
            <a:r>
              <a:rPr lang="en-US" altLang="ja-JP" sz="2000" dirty="0"/>
              <a:t> </a:t>
            </a:r>
            <a:r>
              <a:rPr lang="en-US" altLang="ja-JP" sz="2000" dirty="0" err="1"/>
              <a:t>kong</a:t>
            </a:r>
            <a:r>
              <a:rPr lang="en-US" altLang="ja-JP" sz="2000" dirty="0"/>
              <a:t> </a:t>
            </a:r>
            <a:r>
              <a:rPr lang="en-US" altLang="ja-JP" sz="2000" dirty="0" err="1"/>
              <a:t>magbenta</a:t>
            </a:r>
            <a:r>
              <a:rPr lang="en-US" altLang="ja-JP" sz="2000" dirty="0"/>
              <a:t> ng </a:t>
            </a:r>
            <a:r>
              <a:rPr lang="en-US" altLang="ja-JP" sz="2000" dirty="0" err="1"/>
              <a:t>ilan</a:t>
            </a:r>
            <a:r>
              <a:rPr lang="en-US" altLang="ja-JP" sz="2000" dirty="0"/>
              <a:t> </a:t>
            </a:r>
            <a:r>
              <a:rPr lang="en-US" altLang="ja-JP" sz="2000" dirty="0" err="1"/>
              <a:t>nang</a:t>
            </a:r>
            <a:r>
              <a:rPr lang="en-US" altLang="ja-JP" sz="2000" dirty="0"/>
              <a:t> </a:t>
            </a:r>
            <a:r>
              <a:rPr lang="en-US" altLang="ja-JP" sz="2000" dirty="0" err="1"/>
              <a:t>hindi</a:t>
            </a:r>
            <a:r>
              <a:rPr lang="en-US" altLang="ja-JP" sz="2000" dirty="0"/>
              <a:t> </a:t>
            </a:r>
            <a:r>
              <a:rPr lang="en-US" altLang="ja-JP" sz="2000" dirty="0" err="1"/>
              <a:t>gumagamit</a:t>
            </a:r>
            <a:endParaRPr lang="en-US" altLang="ja-JP" sz="2000" dirty="0"/>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dirty="0" err="1"/>
              <a:t>makita</a:t>
            </a:r>
            <a:r>
              <a:rPr lang="en-US" altLang="ja-JP" sz="2000" dirty="0"/>
              <a:t> kung </a:t>
            </a:r>
            <a:r>
              <a:rPr lang="en-US" altLang="ja-JP" sz="2000" dirty="0" err="1"/>
              <a:t>makakagamit</a:t>
            </a:r>
            <a:r>
              <a:rPr lang="en-US" altLang="ja-JP" sz="2000" dirty="0"/>
              <a:t> </a:t>
            </a:r>
            <a:r>
              <a:rPr lang="en-US" altLang="ja-JP" sz="2000" dirty="0" err="1"/>
              <a:t>ako</a:t>
            </a:r>
            <a:r>
              <a:rPr lang="en-US" altLang="ja-JP" sz="2000" dirty="0"/>
              <a:t> </a:t>
            </a:r>
            <a:r>
              <a:rPr lang="en-US" altLang="ja-JP" sz="2000" dirty="0" err="1"/>
              <a:t>nang</a:t>
            </a:r>
            <a:r>
              <a:rPr lang="en-US" altLang="ja-JP" sz="2000" dirty="0"/>
              <a:t> </a:t>
            </a:r>
            <a:r>
              <a:rPr lang="en-US" altLang="ja-JP" sz="2000" dirty="0" err="1"/>
              <a:t>kaunti</a:t>
            </a:r>
            <a:r>
              <a:rPr lang="en-US" altLang="ja-JP" sz="2000" dirty="0"/>
              <a:t> at </a:t>
            </a:r>
            <a:r>
              <a:rPr lang="en-US" altLang="ja-JP" sz="2000" dirty="0" err="1"/>
              <a:t>makatitigil</a:t>
            </a:r>
            <a:r>
              <a:rPr lang="en-US" altLang="ja-JP" sz="2000" dirty="0"/>
              <a:t> din</a:t>
            </a:r>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a:t>makita</a:t>
            </a:r>
            <a:r>
              <a:rPr lang="en-US" altLang="ja-JP" sz="2000" dirty="0"/>
              <a:t> kung kaya ko ang </a:t>
            </a:r>
            <a:r>
              <a:rPr lang="en-US" altLang="ja-JP" sz="2000" dirty="0" err="1"/>
              <a:t>mapaligiran</a:t>
            </a:r>
            <a:r>
              <a:rPr lang="en-US" altLang="ja-JP" sz="2000" dirty="0"/>
              <a:t> </a:t>
            </a:r>
            <a:r>
              <a:rPr lang="en-US" altLang="ja-JP" sz="2000" dirty="0" err="1"/>
              <a:t>no’n</a:t>
            </a:r>
            <a:r>
              <a:rPr lang="en-US" altLang="ja-JP" sz="2000" dirty="0"/>
              <a:t> at </a:t>
            </a:r>
            <a:r>
              <a:rPr lang="en-US" altLang="ja-JP" sz="2000" dirty="0" err="1"/>
              <a:t>makayanan</a:t>
            </a:r>
            <a:r>
              <a:rPr lang="en-US" altLang="ja-JP" sz="2000" dirty="0"/>
              <a:t> </a:t>
            </a:r>
            <a:r>
              <a:rPr lang="en-US" altLang="ja-JP" sz="2000" dirty="0" err="1"/>
              <a:t>na</a:t>
            </a:r>
            <a:r>
              <a:rPr lang="en-US" altLang="ja-JP" sz="2000" dirty="0"/>
              <a:t> </a:t>
            </a:r>
            <a:r>
              <a:rPr lang="en-US" altLang="ja-JP" sz="2000" dirty="0" err="1"/>
              <a:t>tumanggi</a:t>
            </a:r>
            <a:endParaRPr lang="en-US" altLang="ja-JP" sz="2000" dirty="0"/>
          </a:p>
          <a:p>
            <a:pPr marL="339725" indent="-339725">
              <a:buClrTx/>
              <a:tabLst>
                <a:tab pos="342900" algn="l"/>
              </a:tabLst>
            </a:pPr>
            <a:r>
              <a:rPr lang="en-US" altLang="ja-JP" sz="2000" dirty="0"/>
              <a:t>Akala ko </a:t>
            </a:r>
            <a:r>
              <a:rPr lang="en-US" altLang="ja-JP" sz="2000" dirty="0" err="1"/>
              <a:t>makakapag-inom</a:t>
            </a:r>
            <a:r>
              <a:rPr lang="en-US" altLang="ja-JP" sz="2000" dirty="0"/>
              <a:t> </a:t>
            </a:r>
            <a:r>
              <a:rPr lang="en-US" altLang="ja-JP" sz="2000" dirty="0" err="1"/>
              <a:t>ako</a:t>
            </a:r>
            <a:r>
              <a:rPr lang="en-US" altLang="ja-JP" sz="2000" dirty="0"/>
              <a:t> </a:t>
            </a:r>
            <a:r>
              <a:rPr lang="en-US" altLang="ja-JP" sz="2000" dirty="0" err="1"/>
              <a:t>nang</a:t>
            </a:r>
            <a:r>
              <a:rPr lang="en-US" altLang="ja-JP" sz="2000" dirty="0"/>
              <a:t> </a:t>
            </a:r>
            <a:r>
              <a:rPr lang="en-US" altLang="ja-JP" sz="2000" dirty="0" err="1"/>
              <a:t>hindi</a:t>
            </a:r>
            <a:r>
              <a:rPr lang="en-US" altLang="ja-JP" sz="2000" dirty="0"/>
              <a:t> </a:t>
            </a:r>
            <a:r>
              <a:rPr lang="en-US" altLang="ja-JP" sz="2000" dirty="0" err="1"/>
              <a:t>gumagamit</a:t>
            </a:r>
            <a:endParaRPr lang="en-US" altLang="ja-JP" sz="2000" dirty="0"/>
          </a:p>
        </p:txBody>
      </p:sp>
      <p:sp>
        <p:nvSpPr>
          <p:cNvPr id="6" name="Slide Number Placeholder 5">
            <a:extLst>
              <a:ext uri="{FF2B5EF4-FFF2-40B4-BE49-F238E27FC236}">
                <a16:creationId xmlns:a16="http://schemas.microsoft.com/office/drawing/2014/main" id="{93737436-449C-4673-82D6-860287B9E674}"/>
              </a:ext>
            </a:extLst>
          </p:cNvPr>
          <p:cNvSpPr>
            <a:spLocks noGrp="1"/>
          </p:cNvSpPr>
          <p:nvPr>
            <p:ph type="sldNum" sz="quarter" idx="11"/>
          </p:nvPr>
        </p:nvSpPr>
        <p:spPr/>
        <p:txBody>
          <a:bodyPr/>
          <a:lstStyle/>
          <a:p>
            <a:r>
              <a:rPr lang="en-US"/>
              <a:t>8-</a:t>
            </a:r>
            <a:fld id="{A469AEAF-452D-49F6-B6E3-B34C95A71E90}" type="slidenum">
              <a:rPr lang="en-US" smtClean="0"/>
              <a:pPr/>
              <a:t>17</a:t>
            </a:fld>
            <a:endParaRPr lang="en-US" dirty="0"/>
          </a:p>
        </p:txBody>
      </p:sp>
    </p:spTree>
    <p:extLst>
      <p:ext uri="{BB962C8B-B14F-4D97-AF65-F5344CB8AC3E}">
        <p14:creationId xmlns:p14="http://schemas.microsoft.com/office/powerpoint/2010/main" val="820545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u="sng" dirty="0"/>
              <a:t> </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200" i="1" dirty="0" err="1"/>
              <a:t>Ano</a:t>
            </a:r>
            <a:r>
              <a:rPr kumimoji="1" lang="en-US" altLang="ja-JP" sz="3200" i="1" dirty="0"/>
              <a:t> ang </a:t>
            </a:r>
            <a:r>
              <a:rPr kumimoji="1" lang="en-US" altLang="ja-JP" sz="3200" i="1" dirty="0" err="1"/>
              <a:t>mga</a:t>
            </a:r>
            <a:r>
              <a:rPr kumimoji="1" lang="en-US" altLang="ja-JP" sz="3200" i="1" dirty="0"/>
              <a:t> </a:t>
            </a:r>
            <a:r>
              <a:rPr kumimoji="1" lang="en-US" altLang="ja-JP" sz="3200" i="1" dirty="0" err="1"/>
              <a:t>halimbawa</a:t>
            </a:r>
            <a:r>
              <a:rPr kumimoji="1" lang="en-US" altLang="ja-JP" sz="3200" i="1" dirty="0"/>
              <a:t> ng </a:t>
            </a:r>
            <a:r>
              <a:rPr kumimoji="1" lang="en-US" altLang="ja-JP" sz="3200" i="1" dirty="0" err="1"/>
              <a:t>pagdadahilan</a:t>
            </a:r>
            <a:r>
              <a:rPr kumimoji="1" lang="en-US" altLang="ja-JP" sz="3200" i="1" dirty="0"/>
              <a:t> ng </a:t>
            </a:r>
            <a:r>
              <a:rPr kumimoji="1" lang="en-US" altLang="ja-JP" sz="3200" i="1" dirty="0" err="1"/>
              <a:t>muling</a:t>
            </a:r>
            <a:r>
              <a:rPr kumimoji="1" lang="en-US" altLang="ja-JP" sz="3200" i="1" dirty="0"/>
              <a:t> </a:t>
            </a:r>
            <a:r>
              <a:rPr kumimoji="1" lang="en-US" altLang="ja-JP" sz="3200" i="1" dirty="0" err="1"/>
              <a:t>paggamit</a:t>
            </a:r>
            <a:r>
              <a:rPr kumimoji="1" lang="en-US" altLang="ja-JP" sz="3200" i="1" dirty="0"/>
              <a:t> ng </a:t>
            </a:r>
            <a:r>
              <a:rPr kumimoji="1" lang="en-US" altLang="ja-JP" sz="3200" i="1" dirty="0" err="1"/>
              <a:t>droga</a:t>
            </a:r>
            <a:r>
              <a:rPr kumimoji="1" lang="en-US" altLang="ja-JP" sz="3200" i="1" dirty="0"/>
              <a:t> </a:t>
            </a:r>
            <a:r>
              <a:rPr kumimoji="1" lang="en-US" altLang="ja-JP" sz="3200" i="1" dirty="0" err="1"/>
              <a:t>gamit</a:t>
            </a:r>
            <a:r>
              <a:rPr kumimoji="1" lang="en-US" altLang="ja-JP" sz="3200" i="1" dirty="0"/>
              <a:t> ang “</a:t>
            </a:r>
            <a:r>
              <a:rPr lang="en-US" altLang="ja-JP" sz="3200" i="1" u="sng" dirty="0"/>
              <a:t>Hindi ko ‘yon </a:t>
            </a:r>
            <a:r>
              <a:rPr lang="en-US" altLang="ja-JP" sz="3200" i="1" u="sng" dirty="0" err="1"/>
              <a:t>kasalanan</a:t>
            </a:r>
            <a:r>
              <a:rPr lang="en-US" altLang="ja-JP" sz="3200" i="1" u="sng" dirty="0"/>
              <a:t>?”</a:t>
            </a:r>
            <a:endParaRPr lang="en-PH" altLang="ja-JP" sz="3200" i="1" u="sng" dirty="0"/>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3174926"/>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a:buClrTx/>
            </a:pPr>
            <a:r>
              <a:rPr lang="en-US" altLang="ja-JP" sz="2400" dirty="0"/>
              <a:t>‘Yon ay </a:t>
            </a:r>
            <a:r>
              <a:rPr lang="en-US" altLang="ja-JP" sz="2400" dirty="0" err="1"/>
              <a:t>malapit</a:t>
            </a:r>
            <a:r>
              <a:rPr lang="en-US" altLang="ja-JP" sz="2400" dirty="0"/>
              <a:t> </a:t>
            </a:r>
            <a:r>
              <a:rPr lang="en-US" altLang="ja-JP" sz="2400" dirty="0" err="1"/>
              <a:t>na</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buwanang</a:t>
            </a:r>
            <a:r>
              <a:rPr lang="en-US" altLang="ja-JP" sz="2400" dirty="0"/>
              <a:t> </a:t>
            </a:r>
            <a:r>
              <a:rPr lang="en-US" altLang="ja-JP" sz="2400" dirty="0" err="1"/>
              <a:t>dalaw</a:t>
            </a:r>
            <a:r>
              <a:rPr lang="en-US" altLang="ja-JP" sz="2400" dirty="0"/>
              <a:t>, at </a:t>
            </a:r>
            <a:r>
              <a:rPr lang="en-US" altLang="ja-JP" sz="2400" dirty="0" err="1"/>
              <a:t>ako</a:t>
            </a:r>
            <a:r>
              <a:rPr lang="en-US" altLang="ja-JP" sz="2400" dirty="0"/>
              <a:t> ay </a:t>
            </a:r>
            <a:r>
              <a:rPr lang="en-US" altLang="ja-JP" sz="2400" dirty="0" err="1"/>
              <a:t>nalumbay</a:t>
            </a:r>
            <a:endParaRPr lang="en-US" altLang="ja-JP" sz="2400" dirty="0"/>
          </a:p>
          <a:p>
            <a:pPr>
              <a:buClrTx/>
            </a:pPr>
            <a:r>
              <a:rPr lang="en-US" altLang="ja-JP" sz="2400" dirty="0" err="1"/>
              <a:t>Ako</a:t>
            </a:r>
            <a:r>
              <a:rPr lang="en-US" altLang="ja-JP" sz="2400" dirty="0"/>
              <a:t> ay </a:t>
            </a:r>
            <a:r>
              <a:rPr lang="en-US" altLang="ja-JP" sz="2400" dirty="0" err="1"/>
              <a:t>nagkaroon</a:t>
            </a:r>
            <a:r>
              <a:rPr lang="en-US" altLang="ja-JP" sz="2400" dirty="0"/>
              <a:t> ng </a:t>
            </a:r>
            <a:r>
              <a:rPr lang="en-US" altLang="ja-JP" sz="2400" dirty="0" err="1"/>
              <a:t>alitan</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asawa</a:t>
            </a:r>
            <a:endParaRPr lang="en-US" altLang="ja-JP" sz="2400" dirty="0"/>
          </a:p>
          <a:p>
            <a:pPr>
              <a:buClrTx/>
            </a:pPr>
            <a:r>
              <a:rPr lang="en-US" altLang="ja-JP" sz="2400" dirty="0" err="1"/>
              <a:t>Nakukulitan</a:t>
            </a:r>
            <a:r>
              <a:rPr lang="en-US" altLang="ja-JP" sz="2400" dirty="0"/>
              <a:t> </a:t>
            </a:r>
            <a:r>
              <a:rPr lang="en-US" altLang="ja-JP" sz="2400" dirty="0" err="1"/>
              <a:t>ako</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mga</a:t>
            </a:r>
            <a:r>
              <a:rPr lang="en-US" altLang="ja-JP" sz="2400" dirty="0"/>
              <a:t> </a:t>
            </a:r>
            <a:r>
              <a:rPr lang="en-US" altLang="ja-JP" sz="2400" dirty="0" err="1"/>
              <a:t>magulang</a:t>
            </a:r>
            <a:endParaRPr lang="en-US" altLang="ja-JP" sz="2400" dirty="0"/>
          </a:p>
          <a:p>
            <a:pPr>
              <a:buClrTx/>
            </a:pPr>
            <a:r>
              <a:rPr lang="en-US" altLang="ja-JP" sz="2400" dirty="0" err="1"/>
              <a:t>Ang</a:t>
            </a:r>
            <a:r>
              <a:rPr lang="en-US" altLang="ja-JP" sz="2400" dirty="0"/>
              <a:t> </a:t>
            </a:r>
            <a:r>
              <a:rPr lang="en-US" altLang="ja-JP" sz="2400" dirty="0" err="1"/>
              <a:t>asawa</a:t>
            </a:r>
            <a:r>
              <a:rPr lang="en-US" altLang="ja-JP" sz="2400" dirty="0"/>
              <a:t> </a:t>
            </a:r>
            <a:r>
              <a:rPr lang="en-US" altLang="ja-JP" sz="2400" dirty="0" err="1"/>
              <a:t>ko</a:t>
            </a:r>
            <a:r>
              <a:rPr lang="en-US" altLang="ja-JP" sz="2400" dirty="0"/>
              <a:t> ay </a:t>
            </a:r>
            <a:r>
              <a:rPr lang="en-US" altLang="ja-JP" sz="2400" dirty="0" err="1"/>
              <a:t>malapit</a:t>
            </a:r>
            <a:r>
              <a:rPr lang="en-US" altLang="ja-JP" sz="2400" dirty="0"/>
              <a:t> </a:t>
            </a:r>
            <a:r>
              <a:rPr lang="en-US" altLang="ja-JP" sz="2400" dirty="0" err="1"/>
              <a:t>sa</a:t>
            </a:r>
            <a:r>
              <a:rPr lang="en-US" altLang="ja-JP" sz="2400" dirty="0"/>
              <a:t> </a:t>
            </a:r>
            <a:r>
              <a:rPr lang="en-US" altLang="ja-JP" sz="2400" dirty="0" err="1"/>
              <a:t>ibang</a:t>
            </a:r>
            <a:r>
              <a:rPr lang="en-US" altLang="ja-JP" sz="2400" dirty="0"/>
              <a:t> </a:t>
            </a:r>
            <a:r>
              <a:rPr lang="en-US" altLang="ja-JP" sz="2400" dirty="0" err="1"/>
              <a:t>tao</a:t>
            </a:r>
            <a:endParaRPr lang="en-US" altLang="ja-JP" sz="2400" dirty="0"/>
          </a:p>
          <a:p>
            <a:pPr>
              <a:buClrTx/>
            </a:pPr>
            <a:r>
              <a:rPr lang="en-US" altLang="ja-JP" sz="2400" dirty="0" err="1"/>
              <a:t>Ang</a:t>
            </a:r>
            <a:r>
              <a:rPr lang="en-US" altLang="ja-JP" sz="2400" dirty="0"/>
              <a:t> </a:t>
            </a:r>
            <a:r>
              <a:rPr lang="en-US" altLang="ja-JP" sz="2400" dirty="0" err="1"/>
              <a:t>panahon</a:t>
            </a:r>
            <a:r>
              <a:rPr lang="en-US" altLang="ja-JP" sz="2400" dirty="0"/>
              <a:t> ay </a:t>
            </a:r>
            <a:r>
              <a:rPr lang="en-US" altLang="ja-JP" sz="2400" dirty="0" err="1"/>
              <a:t>mapanglaw</a:t>
            </a:r>
            <a:endParaRPr lang="en-US" altLang="ja-JP" sz="2400" dirty="0"/>
          </a:p>
          <a:p>
            <a:pPr>
              <a:buClrTx/>
            </a:pPr>
            <a:r>
              <a:rPr lang="en-US" altLang="ja-JP" sz="2400" dirty="0" err="1"/>
              <a:t>Balak</a:t>
            </a:r>
            <a:r>
              <a:rPr lang="en-US" altLang="ja-JP" sz="2400" dirty="0"/>
              <a:t> </a:t>
            </a:r>
            <a:r>
              <a:rPr lang="en-US" altLang="ja-JP" sz="2400" dirty="0" err="1"/>
              <a:t>ko</a:t>
            </a:r>
            <a:r>
              <a:rPr lang="en-US" altLang="ja-JP" sz="2400" dirty="0"/>
              <a:t> </a:t>
            </a:r>
            <a:r>
              <a:rPr lang="en-US" altLang="ja-JP" sz="2400" dirty="0" err="1"/>
              <a:t>lang</a:t>
            </a:r>
            <a:r>
              <a:rPr lang="en-US" altLang="ja-JP" sz="2400" dirty="0"/>
              <a:t> </a:t>
            </a:r>
            <a:r>
              <a:rPr lang="en-US" altLang="ja-JP" sz="2400" dirty="0" err="1"/>
              <a:t>na</a:t>
            </a:r>
            <a:r>
              <a:rPr lang="en-US" altLang="ja-JP" sz="2400" dirty="0"/>
              <a:t> </a:t>
            </a:r>
            <a:r>
              <a:rPr lang="en-US" altLang="ja-JP" sz="2400" dirty="0" err="1"/>
              <a:t>humithit</a:t>
            </a:r>
            <a:r>
              <a:rPr lang="en-US" altLang="ja-JP" sz="2400" dirty="0"/>
              <a:t> at…</a:t>
            </a:r>
          </a:p>
        </p:txBody>
      </p:sp>
      <p:sp>
        <p:nvSpPr>
          <p:cNvPr id="6" name="Slide Number Placeholder 5">
            <a:extLst>
              <a:ext uri="{FF2B5EF4-FFF2-40B4-BE49-F238E27FC236}">
                <a16:creationId xmlns:a16="http://schemas.microsoft.com/office/drawing/2014/main" id="{005D525A-7194-415C-B6C4-4ECB0F3DE622}"/>
              </a:ext>
            </a:extLst>
          </p:cNvPr>
          <p:cNvSpPr>
            <a:spLocks noGrp="1"/>
          </p:cNvSpPr>
          <p:nvPr>
            <p:ph type="sldNum" sz="quarter" idx="11"/>
          </p:nvPr>
        </p:nvSpPr>
        <p:spPr/>
        <p:txBody>
          <a:bodyPr/>
          <a:lstStyle/>
          <a:p>
            <a:r>
              <a:rPr lang="en-US"/>
              <a:t>8-</a:t>
            </a:r>
            <a:fld id="{A469AEAF-452D-49F6-B6E3-B34C95A71E90}" type="slidenum">
              <a:rPr lang="en-US" smtClean="0"/>
              <a:pPr/>
              <a:t>18</a:t>
            </a:fld>
            <a:endParaRPr lang="en-US" dirty="0"/>
          </a:p>
        </p:txBody>
      </p:sp>
    </p:spTree>
    <p:extLst>
      <p:ext uri="{BB962C8B-B14F-4D97-AF65-F5344CB8AC3E}">
        <p14:creationId xmlns:p14="http://schemas.microsoft.com/office/powerpoint/2010/main" val="3404303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marL="342900" lvl="1" indent="-342900">
              <a:lnSpc>
                <a:spcPct val="107000"/>
              </a:lnSpc>
              <a:buClrTx/>
              <a:buFont typeface="Wingdings" pitchFamily="2" charset="2"/>
              <a:buChar char="§"/>
              <a:tabLst>
                <a:tab pos="342900" algn="l"/>
              </a:tabLst>
            </a:pPr>
            <a:r>
              <a:rPr kumimoji="1" lang="en-US" altLang="ja-JP" i="1" dirty="0" err="1"/>
              <a:t>Ano</a:t>
            </a:r>
            <a:r>
              <a:rPr kumimoji="1" lang="en-US" altLang="ja-JP" i="1" dirty="0"/>
              <a:t> ang </a:t>
            </a:r>
            <a:r>
              <a:rPr kumimoji="1" lang="en-US" altLang="ja-JP" i="1" dirty="0" err="1"/>
              <a:t>mga</a:t>
            </a:r>
            <a:r>
              <a:rPr kumimoji="1" lang="en-US" altLang="ja-JP" i="1" dirty="0"/>
              <a:t> </a:t>
            </a:r>
            <a:r>
              <a:rPr kumimoji="1" lang="en-US" altLang="ja-JP" i="1" dirty="0" err="1"/>
              <a:t>halimbawa</a:t>
            </a:r>
            <a:r>
              <a:rPr kumimoji="1" lang="en-US" altLang="ja-JP" i="1" dirty="0"/>
              <a:t> ng </a:t>
            </a:r>
            <a:r>
              <a:rPr kumimoji="1" lang="en-US" altLang="ja-JP" i="1" dirty="0" err="1"/>
              <a:t>pagdadahilan</a:t>
            </a:r>
            <a:r>
              <a:rPr kumimoji="1" lang="en-US" altLang="ja-JP" i="1" dirty="0"/>
              <a:t> ng </a:t>
            </a:r>
            <a:r>
              <a:rPr kumimoji="1" lang="en-US" altLang="ja-JP" i="1" dirty="0" err="1"/>
              <a:t>muling</a:t>
            </a:r>
            <a:r>
              <a:rPr kumimoji="1" lang="en-US" altLang="ja-JP" i="1" dirty="0"/>
              <a:t> </a:t>
            </a:r>
            <a:r>
              <a:rPr kumimoji="1" lang="en-US" altLang="ja-JP" i="1" dirty="0" err="1"/>
              <a:t>paggamit</a:t>
            </a:r>
            <a:r>
              <a:rPr kumimoji="1" lang="en-US" altLang="ja-JP" i="1" dirty="0"/>
              <a:t> ng </a:t>
            </a:r>
            <a:r>
              <a:rPr kumimoji="1" lang="en-US" altLang="ja-JP" i="1" dirty="0" err="1"/>
              <a:t>droga</a:t>
            </a:r>
            <a:r>
              <a:rPr kumimoji="1" lang="en-US" altLang="ja-JP" i="1" dirty="0"/>
              <a:t> </a:t>
            </a:r>
            <a:r>
              <a:rPr kumimoji="1" lang="en-US" altLang="ja-JP" i="1" dirty="0" err="1"/>
              <a:t>gamit</a:t>
            </a:r>
            <a:r>
              <a:rPr kumimoji="1" lang="en-US" altLang="ja-JP" i="1" dirty="0"/>
              <a:t> ang </a:t>
            </a:r>
            <a:r>
              <a:rPr kumimoji="1" lang="en-US" altLang="ja-JP" i="1" u="sng" dirty="0"/>
              <a:t>“</a:t>
            </a:r>
            <a:r>
              <a:rPr kumimoji="1" lang="en-US" altLang="ja-JP" i="1" u="sng" dirty="0" err="1"/>
              <a:t>Aksidente</a:t>
            </a:r>
            <a:r>
              <a:rPr kumimoji="1" lang="en-US" altLang="ja-JP" i="1" u="sng" dirty="0"/>
              <a:t> ang </a:t>
            </a:r>
            <a:r>
              <a:rPr kumimoji="1" lang="en-US" altLang="ja-JP" i="1" u="sng" dirty="0" err="1"/>
              <a:t>nangyari</a:t>
            </a:r>
            <a:r>
              <a:rPr kumimoji="1" lang="en-US" altLang="ja-JP" i="1" u="sng" dirty="0"/>
              <a:t>?”</a:t>
            </a:r>
            <a:endParaRPr kumimoji="1" lang="en-PH" altLang="ja-JP" i="1" u="sng" dirty="0"/>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801398" y="2606919"/>
            <a:ext cx="7696200" cy="38700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endParaRPr kumimoji="1" lang="en-US" sz="3600" i="1" dirty="0"/>
          </a:p>
          <a:p>
            <a:pPr>
              <a:buClrTx/>
            </a:pPr>
            <a:r>
              <a:rPr lang="en-US" altLang="ja-JP" sz="2400" dirty="0" err="1"/>
              <a:t>Ako</a:t>
            </a:r>
            <a:r>
              <a:rPr lang="en-US" altLang="ja-JP" sz="2400" dirty="0"/>
              <a:t> ay </a:t>
            </a:r>
            <a:r>
              <a:rPr lang="en-US" altLang="ja-JP" sz="2400" dirty="0" err="1"/>
              <a:t>nasa</a:t>
            </a:r>
            <a:r>
              <a:rPr lang="en-US" altLang="ja-JP" sz="2400" dirty="0"/>
              <a:t> </a:t>
            </a:r>
            <a:r>
              <a:rPr lang="en-US" altLang="ja-JP" sz="2400" dirty="0" err="1"/>
              <a:t>inuman</a:t>
            </a:r>
            <a:r>
              <a:rPr lang="en-US" altLang="ja-JP" sz="2400" dirty="0"/>
              <a:t>, at may nag-</a:t>
            </a:r>
            <a:r>
              <a:rPr lang="en-US" altLang="ja-JP" sz="2400" dirty="0" err="1"/>
              <a:t>alok</a:t>
            </a:r>
            <a:r>
              <a:rPr lang="en-US" altLang="ja-JP" sz="2400" dirty="0"/>
              <a:t> </a:t>
            </a:r>
            <a:r>
              <a:rPr lang="en-US" altLang="ja-JP" sz="2400" dirty="0" err="1"/>
              <a:t>sa</a:t>
            </a:r>
            <a:r>
              <a:rPr lang="en-US" altLang="ja-JP" sz="2400" dirty="0"/>
              <a:t> akin ng </a:t>
            </a:r>
            <a:r>
              <a:rPr lang="en-US" altLang="ja-JP" sz="2400" dirty="0" err="1"/>
              <a:t>Shabu</a:t>
            </a:r>
            <a:endParaRPr lang="en-US" altLang="ja-JP" sz="2400" dirty="0"/>
          </a:p>
          <a:p>
            <a:pPr>
              <a:buClrTx/>
            </a:pPr>
            <a:r>
              <a:rPr lang="en-US" altLang="ja-JP" sz="2400" dirty="0" err="1"/>
              <a:t>Ako</a:t>
            </a:r>
            <a:r>
              <a:rPr lang="en-US" altLang="ja-JP" sz="2400" dirty="0"/>
              <a:t> ay </a:t>
            </a:r>
            <a:r>
              <a:rPr lang="en-US" altLang="ja-JP" sz="2400" dirty="0" err="1"/>
              <a:t>nasa</a:t>
            </a:r>
            <a:r>
              <a:rPr lang="en-US" altLang="ja-JP" sz="2400" dirty="0"/>
              <a:t> </a:t>
            </a:r>
            <a:r>
              <a:rPr lang="en-US" altLang="ja-JP" sz="2400" dirty="0" err="1"/>
              <a:t>trabaho</a:t>
            </a:r>
            <a:r>
              <a:rPr lang="en-US" altLang="ja-JP" sz="2400" dirty="0"/>
              <a:t>, at may </a:t>
            </a:r>
            <a:r>
              <a:rPr lang="en-US" altLang="ja-JP" sz="2400" dirty="0" err="1"/>
              <a:t>ibang</a:t>
            </a:r>
            <a:r>
              <a:rPr lang="en-US" altLang="ja-JP" sz="2400" dirty="0"/>
              <a:t> </a:t>
            </a:r>
            <a:r>
              <a:rPr lang="en-US" altLang="ja-JP" sz="2400" dirty="0" err="1"/>
              <a:t>taong</a:t>
            </a:r>
            <a:r>
              <a:rPr lang="en-US" altLang="ja-JP" sz="2400" dirty="0"/>
              <a:t> nag-</a:t>
            </a:r>
            <a:r>
              <a:rPr lang="en-US" altLang="ja-JP" sz="2400" dirty="0" err="1"/>
              <a:t>alok</a:t>
            </a:r>
            <a:r>
              <a:rPr lang="en-US" altLang="ja-JP" sz="2400" dirty="0"/>
              <a:t> ng…</a:t>
            </a:r>
          </a:p>
          <a:p>
            <a:pPr>
              <a:buClrTx/>
            </a:pPr>
            <a:r>
              <a:rPr lang="en-US" altLang="ja-JP" sz="2400" dirty="0"/>
              <a:t>May </a:t>
            </a:r>
            <a:r>
              <a:rPr lang="en-US" altLang="ja-JP" sz="2400" dirty="0" err="1"/>
              <a:t>nakita</a:t>
            </a:r>
            <a:r>
              <a:rPr lang="en-US" altLang="ja-JP" sz="2400" dirty="0"/>
              <a:t> </a:t>
            </a:r>
            <a:r>
              <a:rPr lang="en-US" altLang="ja-JP" sz="2400" dirty="0" err="1"/>
              <a:t>akong</a:t>
            </a:r>
            <a:r>
              <a:rPr lang="en-US" altLang="ja-JP" sz="2400" dirty="0"/>
              <a:t> </a:t>
            </a:r>
            <a:r>
              <a:rPr lang="en-US" altLang="ja-JP" sz="2400" dirty="0" err="1"/>
              <a:t>ilan</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kotse</a:t>
            </a:r>
            <a:r>
              <a:rPr lang="en-US" altLang="ja-JP" sz="2400" dirty="0"/>
              <a:t>.</a:t>
            </a:r>
          </a:p>
          <a:p>
            <a:pPr>
              <a:buClrTx/>
            </a:pPr>
            <a:r>
              <a:rPr lang="en-US" altLang="ja-JP" sz="2400" dirty="0" err="1"/>
              <a:t>Ako</a:t>
            </a:r>
            <a:r>
              <a:rPr lang="en-US" altLang="ja-JP" sz="2400" dirty="0"/>
              <a:t> ay </a:t>
            </a:r>
            <a:r>
              <a:rPr lang="en-US" altLang="ja-JP" sz="2400" dirty="0" err="1"/>
              <a:t>nanood</a:t>
            </a:r>
            <a:r>
              <a:rPr lang="en-US" altLang="ja-JP" sz="2400" dirty="0"/>
              <a:t> ng </a:t>
            </a:r>
            <a:r>
              <a:rPr lang="en-US" altLang="ja-JP" sz="2400" dirty="0" err="1"/>
              <a:t>pelikula</a:t>
            </a:r>
            <a:r>
              <a:rPr lang="en-US" altLang="ja-JP" sz="2400" dirty="0"/>
              <a:t> </a:t>
            </a:r>
            <a:r>
              <a:rPr lang="en-US" altLang="ja-JP" sz="2400" dirty="0" err="1"/>
              <a:t>tungkol</a:t>
            </a:r>
            <a:r>
              <a:rPr lang="en-US" altLang="ja-JP" sz="2400" dirty="0"/>
              <a:t> </a:t>
            </a:r>
            <a:r>
              <a:rPr lang="en-US" altLang="ja-JP" sz="2400" dirty="0" err="1"/>
              <a:t>sa</a:t>
            </a:r>
            <a:r>
              <a:rPr lang="en-US" altLang="ja-JP" sz="2400" dirty="0"/>
              <a:t>…</a:t>
            </a:r>
          </a:p>
          <a:p>
            <a:pPr>
              <a:buClrTx/>
            </a:pPr>
            <a:r>
              <a:rPr lang="en-US" altLang="ja-JP" sz="2400" dirty="0" err="1"/>
              <a:t>Tumawag</a:t>
            </a:r>
            <a:r>
              <a:rPr lang="en-US" altLang="ja-JP" sz="2400" dirty="0"/>
              <a:t> </a:t>
            </a:r>
            <a:r>
              <a:rPr lang="en-US" altLang="ja-JP" sz="2400" dirty="0" err="1"/>
              <a:t>ang</a:t>
            </a:r>
            <a:r>
              <a:rPr lang="en-US" altLang="ja-JP" sz="2400" dirty="0"/>
              <a:t> </a:t>
            </a:r>
            <a:r>
              <a:rPr lang="en-US" altLang="ja-JP" sz="2400" dirty="0" err="1"/>
              <a:t>isang</a:t>
            </a:r>
            <a:r>
              <a:rPr lang="en-US" altLang="ja-JP" sz="2400" dirty="0"/>
              <a:t> </a:t>
            </a:r>
            <a:r>
              <a:rPr lang="en-US" altLang="ja-JP" sz="2400" dirty="0" err="1"/>
              <a:t>kaibigan</a:t>
            </a:r>
            <a:r>
              <a:rPr lang="en-US" altLang="ja-JP" sz="2400" dirty="0"/>
              <a:t> para </a:t>
            </a:r>
            <a:r>
              <a:rPr lang="en-US" altLang="ja-JP" sz="2400" dirty="0" err="1"/>
              <a:t>kumustahin</a:t>
            </a:r>
            <a:r>
              <a:rPr lang="en-US" altLang="ja-JP" sz="2400" dirty="0"/>
              <a:t> </a:t>
            </a:r>
            <a:r>
              <a:rPr lang="en-US" altLang="ja-JP" sz="2400" dirty="0" err="1"/>
              <a:t>ako</a:t>
            </a:r>
            <a:r>
              <a:rPr lang="en-US" altLang="ja-JP" sz="2400" dirty="0"/>
              <a:t>. Nag-</a:t>
            </a:r>
            <a:r>
              <a:rPr lang="en-US" altLang="ja-JP" sz="2400" dirty="0" err="1"/>
              <a:t>uusap</a:t>
            </a:r>
            <a:r>
              <a:rPr lang="en-US" altLang="ja-JP" sz="2400" dirty="0"/>
              <a:t> kami at </a:t>
            </a:r>
            <a:r>
              <a:rPr lang="en-US" altLang="ja-JP" sz="2400" dirty="0" err="1"/>
              <a:t>nagdesisyong</a:t>
            </a:r>
            <a:r>
              <a:rPr lang="en-US" altLang="ja-JP" sz="2400" dirty="0"/>
              <a:t> </a:t>
            </a:r>
            <a:r>
              <a:rPr lang="en-US" altLang="ja-JP" sz="2400" dirty="0" err="1"/>
              <a:t>magkita</a:t>
            </a:r>
            <a:endParaRPr lang="en-US" altLang="ja-JP" sz="2400" dirty="0"/>
          </a:p>
        </p:txBody>
      </p:sp>
      <p:sp>
        <p:nvSpPr>
          <p:cNvPr id="6" name="Slide Number Placeholder 5">
            <a:extLst>
              <a:ext uri="{FF2B5EF4-FFF2-40B4-BE49-F238E27FC236}">
                <a16:creationId xmlns:a16="http://schemas.microsoft.com/office/drawing/2014/main" id="{BFA4903A-5842-4FD1-8ADC-3D19DC5DFFE0}"/>
              </a:ext>
            </a:extLst>
          </p:cNvPr>
          <p:cNvSpPr>
            <a:spLocks noGrp="1"/>
          </p:cNvSpPr>
          <p:nvPr>
            <p:ph type="sldNum" sz="quarter" idx="11"/>
          </p:nvPr>
        </p:nvSpPr>
        <p:spPr/>
        <p:txBody>
          <a:bodyPr/>
          <a:lstStyle/>
          <a:p>
            <a:r>
              <a:rPr lang="en-US"/>
              <a:t>8-</a:t>
            </a:r>
            <a:fld id="{A469AEAF-452D-49F6-B6E3-B34C95A71E90}" type="slidenum">
              <a:rPr lang="en-US" smtClean="0"/>
              <a:pPr/>
              <a:t>19</a:t>
            </a:fld>
            <a:endParaRPr lang="en-US" dirty="0"/>
          </a:p>
        </p:txBody>
      </p:sp>
    </p:spTree>
    <p:extLst>
      <p:ext uri="{BB962C8B-B14F-4D97-AF65-F5344CB8AC3E}">
        <p14:creationId xmlns:p14="http://schemas.microsoft.com/office/powerpoint/2010/main" val="4037630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A714AE-F305-48D3-BFA3-8B92316CA121}"/>
              </a:ext>
            </a:extLst>
          </p:cNvPr>
          <p:cNvSpPr/>
          <p:nvPr/>
        </p:nvSpPr>
        <p:spPr>
          <a:xfrm>
            <a:off x="-1600200" y="2148204"/>
            <a:ext cx="10744199" cy="5014596"/>
          </a:xfrm>
          <a:prstGeom prst="rect">
            <a:avLst/>
          </a:prstGeom>
        </p:spPr>
      </p:sp>
      <p:sp>
        <p:nvSpPr>
          <p:cNvPr id="7" name="矢印: 右 56">
            <a:extLst>
              <a:ext uri="{FF2B5EF4-FFF2-40B4-BE49-F238E27FC236}">
                <a16:creationId xmlns:a16="http://schemas.microsoft.com/office/drawing/2014/main" id="{4C2E6ED6-2EF0-421C-A340-BD9E10EA9C2C}"/>
              </a:ext>
            </a:extLst>
          </p:cNvPr>
          <p:cNvSpPr/>
          <p:nvPr/>
        </p:nvSpPr>
        <p:spPr>
          <a:xfrm>
            <a:off x="386662" y="3039668"/>
            <a:ext cx="1536839"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b="1" kern="100" dirty="0" err="1">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MgaTukso</a:t>
            </a:r>
            <a:endParaRPr lang="ja-JP"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8" name="矢印: 右 60">
            <a:extLst>
              <a:ext uri="{FF2B5EF4-FFF2-40B4-BE49-F238E27FC236}">
                <a16:creationId xmlns:a16="http://schemas.microsoft.com/office/drawing/2014/main" id="{1236596C-AD75-4420-8F0C-62A11B1B2656}"/>
              </a:ext>
            </a:extLst>
          </p:cNvPr>
          <p:cNvSpPr/>
          <p:nvPr/>
        </p:nvSpPr>
        <p:spPr>
          <a:xfrm>
            <a:off x="3800296" y="4010652"/>
            <a:ext cx="1733454" cy="1268750"/>
          </a:xfrm>
          <a:prstGeom prst="rightArrow">
            <a:avLst>
              <a:gd name="adj1" fmla="val 64766"/>
              <a:gd name="adj2" fmla="val 2460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b="1" dirty="0" err="1">
                <a:solidFill>
                  <a:schemeClr val="tx1"/>
                </a:solidFill>
              </a:rPr>
              <a:t>Patuloy</a:t>
            </a:r>
            <a:r>
              <a:rPr lang="en-US" b="1" dirty="0">
                <a:solidFill>
                  <a:schemeClr val="tx1"/>
                </a:solidFill>
              </a:rPr>
              <a:t> </a:t>
            </a:r>
            <a:r>
              <a:rPr lang="en-US" b="1" dirty="0" err="1">
                <a:solidFill>
                  <a:schemeClr val="tx1"/>
                </a:solidFill>
              </a:rPr>
              <a:t>na</a:t>
            </a:r>
            <a:r>
              <a:rPr lang="en-US" b="1" dirty="0">
                <a:solidFill>
                  <a:schemeClr val="tx1"/>
                </a:solidFill>
              </a:rPr>
              <a:t> </a:t>
            </a:r>
            <a:r>
              <a:rPr lang="en-US" b="1" dirty="0" err="1">
                <a:solidFill>
                  <a:schemeClr val="tx1"/>
                </a:solidFill>
              </a:rPr>
              <a:t>pag-iisip</a:t>
            </a:r>
            <a:endParaRPr lang="en-PH" dirty="0">
              <a:solidFill>
                <a:schemeClr val="tx1"/>
              </a:solidFill>
            </a:endParaRPr>
          </a:p>
        </p:txBody>
      </p:sp>
      <p:sp>
        <p:nvSpPr>
          <p:cNvPr id="9" name="Freeform 22">
            <a:extLst>
              <a:ext uri="{FF2B5EF4-FFF2-40B4-BE49-F238E27FC236}">
                <a16:creationId xmlns:a16="http://schemas.microsoft.com/office/drawing/2014/main" id="{6FD416FF-B17B-4EB5-87CB-913817221F87}"/>
              </a:ext>
            </a:extLst>
          </p:cNvPr>
          <p:cNvSpPr>
            <a:spLocks/>
          </p:cNvSpPr>
          <p:nvPr/>
        </p:nvSpPr>
        <p:spPr bwMode="auto">
          <a:xfrm>
            <a:off x="3764222" y="2148204"/>
            <a:ext cx="1604263" cy="1688708"/>
          </a:xfrm>
          <a:custGeom>
            <a:avLst/>
            <a:gdLst>
              <a:gd name="T0" fmla="+- 0 4238 2601"/>
              <a:gd name="T1" fmla="*/ T0 w 2355"/>
              <a:gd name="T2" fmla="*/ 0 h 2315"/>
              <a:gd name="T3" fmla="+- 0 3317 2601"/>
              <a:gd name="T4" fmla="*/ T3 w 2355"/>
              <a:gd name="T5" fmla="*/ 0 h 2315"/>
              <a:gd name="T6" fmla="+- 0 2601 2601"/>
              <a:gd name="T7" fmla="*/ T6 w 2355"/>
              <a:gd name="T8" fmla="*/ 715 h 2315"/>
              <a:gd name="T9" fmla="+- 0 2603 2601"/>
              <a:gd name="T10" fmla="*/ T9 w 2355"/>
              <a:gd name="T11" fmla="*/ 1623 h 2315"/>
              <a:gd name="T12" fmla="+- 0 3319 2601"/>
              <a:gd name="T13" fmla="*/ T12 w 2355"/>
              <a:gd name="T14" fmla="*/ 2313 h 2315"/>
              <a:gd name="T15" fmla="+- 0 4241 2601"/>
              <a:gd name="T16" fmla="*/ T15 w 2355"/>
              <a:gd name="T17" fmla="*/ 2315 h 2315"/>
              <a:gd name="T18" fmla="+- 0 4956 2601"/>
              <a:gd name="T19" fmla="*/ T18 w 2355"/>
              <a:gd name="T20" fmla="*/ 1626 h 2315"/>
              <a:gd name="T21" fmla="+- 0 4954 2601"/>
              <a:gd name="T22" fmla="*/ T21 w 2355"/>
              <a:gd name="T23" fmla="*/ 716 h 2315"/>
              <a:gd name="T24" fmla="+- 0 4238 2601"/>
              <a:gd name="T25" fmla="*/ T24 w 2355"/>
              <a:gd name="T26" fmla="*/ 0 h 2315"/>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Lst>
            <a:rect l="0" t="0" r="r" b="b"/>
            <a:pathLst>
              <a:path w="2355" h="2315">
                <a:moveTo>
                  <a:pt x="1637" y="0"/>
                </a:moveTo>
                <a:lnTo>
                  <a:pt x="716" y="0"/>
                </a:lnTo>
                <a:lnTo>
                  <a:pt x="0" y="715"/>
                </a:lnTo>
                <a:lnTo>
                  <a:pt x="2" y="1623"/>
                </a:lnTo>
                <a:lnTo>
                  <a:pt x="718" y="2313"/>
                </a:lnTo>
                <a:lnTo>
                  <a:pt x="1640" y="2315"/>
                </a:lnTo>
                <a:lnTo>
                  <a:pt x="2355" y="1626"/>
                </a:lnTo>
                <a:lnTo>
                  <a:pt x="2353" y="716"/>
                </a:lnTo>
                <a:lnTo>
                  <a:pt x="1637" y="0"/>
                </a:lnTo>
                <a:close/>
              </a:path>
            </a:pathLst>
          </a:custGeom>
          <a:solidFill>
            <a:schemeClr val="accent6">
              <a:lumMod val="60000"/>
              <a:lumOff val="40000"/>
            </a:schemeClr>
          </a:solidFill>
          <a:ln w="38100" cmpd="dbl">
            <a:solidFill>
              <a:schemeClr val="tx1"/>
            </a:solidFill>
          </a:ln>
        </p:spPr>
        <p:txBody>
          <a:bodyPr rot="0" vert="horz" wrap="square" lIns="91440" tIns="45720" rIns="91440" bIns="45720" anchor="t" anchorCtr="0" upright="1">
            <a:noAutofit/>
          </a:bodyPr>
          <a:lstStyle/>
          <a:p>
            <a:pPr algn="ctr"/>
            <a:endParaRPr lang="en-US" sz="1600" b="1" dirty="0"/>
          </a:p>
          <a:p>
            <a:pPr algn="ctr"/>
            <a:r>
              <a:rPr lang="en-US" sz="1600" b="1" dirty="0" err="1"/>
              <a:t>Mga</a:t>
            </a:r>
            <a:r>
              <a:rPr lang="en-US" sz="1600" b="1" dirty="0"/>
              <a:t> </a:t>
            </a:r>
            <a:r>
              <a:rPr lang="en-US" sz="1600" b="1" dirty="0" err="1"/>
              <a:t>Pamamaraan</a:t>
            </a:r>
            <a:r>
              <a:rPr lang="en-US" sz="1600" b="1" dirty="0"/>
              <a:t> </a:t>
            </a:r>
            <a:r>
              <a:rPr lang="en-US" sz="1600" b="1" dirty="0" err="1"/>
              <a:t>sa</a:t>
            </a:r>
            <a:r>
              <a:rPr lang="en-US" sz="1600" b="1" dirty="0"/>
              <a:t> </a:t>
            </a:r>
            <a:r>
              <a:rPr lang="en-US" sz="1600" b="1" dirty="0" err="1"/>
              <a:t>Pagkontrol</a:t>
            </a:r>
            <a:r>
              <a:rPr lang="en-US" sz="1600" b="1" dirty="0"/>
              <a:t> </a:t>
            </a:r>
            <a:r>
              <a:rPr lang="en-US" sz="1600" b="1" dirty="0" err="1"/>
              <a:t>sa</a:t>
            </a:r>
            <a:r>
              <a:rPr lang="en-US" sz="1600" b="1" dirty="0"/>
              <a:t> </a:t>
            </a:r>
            <a:r>
              <a:rPr lang="en-US" sz="1600" b="1" dirty="0" err="1"/>
              <a:t>Kaisipan</a:t>
            </a:r>
            <a:endParaRPr lang="en-PH" sz="1600" dirty="0"/>
          </a:p>
        </p:txBody>
      </p:sp>
      <p:sp>
        <p:nvSpPr>
          <p:cNvPr id="10" name="正方形/長方形 58">
            <a:extLst>
              <a:ext uri="{FF2B5EF4-FFF2-40B4-BE49-F238E27FC236}">
                <a16:creationId xmlns:a16="http://schemas.microsoft.com/office/drawing/2014/main" id="{2127AB4F-8907-44B0-B5B2-0EA2FABFE5F0}"/>
              </a:ext>
            </a:extLst>
          </p:cNvPr>
          <p:cNvSpPr/>
          <p:nvPr/>
        </p:nvSpPr>
        <p:spPr>
          <a:xfrm>
            <a:off x="1986341" y="3328686"/>
            <a:ext cx="1370501" cy="764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err="1">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Pag-iisip</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1" name="直線矢印コネクタ 62">
            <a:extLst>
              <a:ext uri="{FF2B5EF4-FFF2-40B4-BE49-F238E27FC236}">
                <a16:creationId xmlns:a16="http://schemas.microsoft.com/office/drawing/2014/main" id="{105C1EBB-4B4B-494F-92A4-8C4D6CA2792E}"/>
              </a:ext>
            </a:extLst>
          </p:cNvPr>
          <p:cNvCxnSpPr>
            <a:cxnSpLocks/>
          </p:cNvCxnSpPr>
          <p:nvPr/>
        </p:nvCxnSpPr>
        <p:spPr>
          <a:xfrm flipV="1">
            <a:off x="3409364" y="3062308"/>
            <a:ext cx="327053" cy="26637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64">
            <a:extLst>
              <a:ext uri="{FF2B5EF4-FFF2-40B4-BE49-F238E27FC236}">
                <a16:creationId xmlns:a16="http://schemas.microsoft.com/office/drawing/2014/main" id="{1E8E46F0-FBA6-4FAC-807C-0648B92A443A}"/>
              </a:ext>
            </a:extLst>
          </p:cNvPr>
          <p:cNvCxnSpPr>
            <a:cxnSpLocks/>
          </p:cNvCxnSpPr>
          <p:nvPr/>
        </p:nvCxnSpPr>
        <p:spPr>
          <a:xfrm>
            <a:off x="3375204" y="4130830"/>
            <a:ext cx="361213" cy="286649"/>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矢印: 右 65">
            <a:extLst>
              <a:ext uri="{FF2B5EF4-FFF2-40B4-BE49-F238E27FC236}">
                <a16:creationId xmlns:a16="http://schemas.microsoft.com/office/drawing/2014/main" id="{22AC1C28-BF34-4517-AF5B-7400A68F63A7}"/>
              </a:ext>
            </a:extLst>
          </p:cNvPr>
          <p:cNvSpPr/>
          <p:nvPr/>
        </p:nvSpPr>
        <p:spPr>
          <a:xfrm>
            <a:off x="5574666" y="3973762"/>
            <a:ext cx="1604010"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altLang="ja-JP" b="1" dirty="0">
                <a:solidFill>
                  <a:srgbClr val="000000"/>
                </a:solidFill>
                <a:effectLst/>
                <a:latin typeface="Arial" panose="020B0604020202020204" pitchFamily="34" charset="0"/>
                <a:ea typeface="ＭＳ Ｐゴシック" panose="020B0600070205080204" pitchFamily="50" charset="-128"/>
                <a:cs typeface="ＭＳ Ｐゴシック" panose="020B0600070205080204" pitchFamily="50" charset="-128"/>
              </a:rPr>
              <a:t>Cravings / </a:t>
            </a:r>
            <a:r>
              <a:rPr lang="en-US" altLang="ja-JP" b="1" dirty="0" err="1">
                <a:solidFill>
                  <a:srgbClr val="000000"/>
                </a:solidFill>
                <a:effectLst/>
                <a:latin typeface="Arial" panose="020B0604020202020204" pitchFamily="34" charset="0"/>
                <a:ea typeface="ＭＳ Ｐゴシック" panose="020B0600070205080204" pitchFamily="50" charset="-128"/>
                <a:cs typeface="ＭＳ Ｐゴシック" panose="020B0600070205080204" pitchFamily="50" charset="-128"/>
              </a:rPr>
              <a:t>Giyang</a:t>
            </a:r>
            <a:endParaRPr lang="ja-JP"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 name="楕円 63">
            <a:extLst>
              <a:ext uri="{FF2B5EF4-FFF2-40B4-BE49-F238E27FC236}">
                <a16:creationId xmlns:a16="http://schemas.microsoft.com/office/drawing/2014/main" id="{FD42DA19-1A0A-4E88-902A-F9939A17E831}"/>
              </a:ext>
            </a:extLst>
          </p:cNvPr>
          <p:cNvSpPr/>
          <p:nvPr/>
        </p:nvSpPr>
        <p:spPr>
          <a:xfrm>
            <a:off x="7211761" y="4075919"/>
            <a:ext cx="1545577" cy="1159166"/>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400" b="1" kern="100" dirty="0" err="1">
                <a:effectLst/>
                <a:latin typeface="Arial" panose="020B0604020202020204" pitchFamily="34" charset="0"/>
                <a:ea typeface="ＭＳ 明朝" panose="02020609040205080304" pitchFamily="17" charset="-128"/>
                <a:cs typeface="ＭＳ Ｐゴシック" panose="020B0600070205080204" pitchFamily="50" charset="-128"/>
              </a:rPr>
              <a:t>Paggamit</a:t>
            </a:r>
            <a:endParaRPr lang="ja-JP" sz="14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5" name="直線矢印コネクタ 69">
            <a:extLst>
              <a:ext uri="{FF2B5EF4-FFF2-40B4-BE49-F238E27FC236}">
                <a16:creationId xmlns:a16="http://schemas.microsoft.com/office/drawing/2014/main" id="{1F55A05C-B95E-4392-8DDA-DA9064076CA0}"/>
              </a:ext>
            </a:extLst>
          </p:cNvPr>
          <p:cNvCxnSpPr>
            <a:cxnSpLocks/>
          </p:cNvCxnSpPr>
          <p:nvPr/>
        </p:nvCxnSpPr>
        <p:spPr>
          <a:xfrm flipV="1">
            <a:off x="5404559" y="2992558"/>
            <a:ext cx="310441" cy="1651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楕円 70">
            <a:extLst>
              <a:ext uri="{FF2B5EF4-FFF2-40B4-BE49-F238E27FC236}">
                <a16:creationId xmlns:a16="http://schemas.microsoft.com/office/drawing/2014/main" id="{D31681CD-9314-4E0F-982C-C3D8556688F8}"/>
              </a:ext>
            </a:extLst>
          </p:cNvPr>
          <p:cNvSpPr/>
          <p:nvPr/>
        </p:nvSpPr>
        <p:spPr>
          <a:xfrm>
            <a:off x="5691037" y="2595894"/>
            <a:ext cx="1306326" cy="82634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600" b="1" dirty="0" err="1">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Pagtigil</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17" name="直線矢印コネクタ 69">
            <a:extLst>
              <a:ext uri="{FF2B5EF4-FFF2-40B4-BE49-F238E27FC236}">
                <a16:creationId xmlns:a16="http://schemas.microsoft.com/office/drawing/2014/main" id="{986A59A4-D64B-492F-B920-CCBE586C6D23}"/>
              </a:ext>
            </a:extLst>
          </p:cNvPr>
          <p:cNvCxnSpPr>
            <a:cxnSpLocks/>
          </p:cNvCxnSpPr>
          <p:nvPr/>
        </p:nvCxnSpPr>
        <p:spPr>
          <a:xfrm>
            <a:off x="7029834" y="2992558"/>
            <a:ext cx="285366"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58">
            <a:extLst>
              <a:ext uri="{FF2B5EF4-FFF2-40B4-BE49-F238E27FC236}">
                <a16:creationId xmlns:a16="http://schemas.microsoft.com/office/drawing/2014/main" id="{C365410F-5FE7-4E70-B548-7C89CC3ED053}"/>
              </a:ext>
            </a:extLst>
          </p:cNvPr>
          <p:cNvSpPr/>
          <p:nvPr/>
        </p:nvSpPr>
        <p:spPr>
          <a:xfrm>
            <a:off x="7323105" y="2619187"/>
            <a:ext cx="1424342" cy="763252"/>
          </a:xfrm>
          <a:prstGeom prst="rect">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kern="100" dirty="0">
                <a:solidFill>
                  <a:srgbClr val="000000"/>
                </a:solidFill>
                <a:effectLst/>
                <a:latin typeface="Arial" panose="020B0604020202020204" pitchFamily="34" charset="0"/>
                <a:ea typeface="ＭＳ 明朝" panose="02020609040205080304" pitchFamily="17" charset="-128"/>
                <a:cs typeface="Times New Roman" panose="02020603050405020304" pitchFamily="18" charset="0"/>
              </a:rPr>
              <a:t>Recovery</a:t>
            </a:r>
            <a:endParaRPr lang="ja-JP" sz="20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20" name="Rectangle 2">
            <a:extLst>
              <a:ext uri="{FF2B5EF4-FFF2-40B4-BE49-F238E27FC236}">
                <a16:creationId xmlns:a16="http://schemas.microsoft.com/office/drawing/2014/main" id="{66E56596-00FB-4EDF-BC7E-7BB30DB70B30}"/>
              </a:ext>
            </a:extLst>
          </p:cNvPr>
          <p:cNvSpPr>
            <a:spLocks noGrp="1" noChangeArrowheads="1"/>
          </p:cNvSpPr>
          <p:nvPr>
            <p:ph type="title"/>
          </p:nvPr>
        </p:nvSpPr>
        <p:spPr>
          <a:xfrm>
            <a:off x="636046" y="513310"/>
            <a:ext cx="7696200" cy="86636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dirty="0"/>
          </a:p>
        </p:txBody>
      </p:sp>
      <p:sp>
        <p:nvSpPr>
          <p:cNvPr id="2" name="Slide Number Placeholder 1">
            <a:extLst>
              <a:ext uri="{FF2B5EF4-FFF2-40B4-BE49-F238E27FC236}">
                <a16:creationId xmlns:a16="http://schemas.microsoft.com/office/drawing/2014/main" id="{3C5CC5E3-CAE2-41C4-B39E-F85A215889C5}"/>
              </a:ext>
            </a:extLst>
          </p:cNvPr>
          <p:cNvSpPr>
            <a:spLocks noGrp="1"/>
          </p:cNvSpPr>
          <p:nvPr>
            <p:ph type="sldNum" sz="quarter" idx="11"/>
          </p:nvPr>
        </p:nvSpPr>
        <p:spPr/>
        <p:txBody>
          <a:bodyPr/>
          <a:lstStyle/>
          <a:p>
            <a:r>
              <a:rPr lang="en-US"/>
              <a:t>8-</a:t>
            </a:r>
            <a:fld id="{A469AEAF-452D-49F6-B6E3-B34C95A71E90}" type="slidenum">
              <a:rPr lang="en-US" smtClean="0"/>
              <a:pPr/>
              <a:t>2</a:t>
            </a:fld>
            <a:endParaRPr lang="en-US" dirty="0"/>
          </a:p>
        </p:txBody>
      </p:sp>
    </p:spTree>
    <p:extLst>
      <p:ext uri="{BB962C8B-B14F-4D97-AF65-F5344CB8AC3E}">
        <p14:creationId xmlns:p14="http://schemas.microsoft.com/office/powerpoint/2010/main" val="1992118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marL="342900" lvl="1" indent="-342900">
              <a:lnSpc>
                <a:spcPct val="107000"/>
              </a:lnSpc>
              <a:buClrTx/>
              <a:buFont typeface="Wingdings" pitchFamily="2" charset="2"/>
              <a:buChar char="§"/>
              <a:tabLst>
                <a:tab pos="342900" algn="l"/>
              </a:tabLst>
            </a:pPr>
            <a:r>
              <a:rPr kumimoji="1" lang="en-US" altLang="ja-JP" i="1" dirty="0" err="1"/>
              <a:t>Ano</a:t>
            </a:r>
            <a:r>
              <a:rPr kumimoji="1" lang="en-US" altLang="ja-JP" i="1" dirty="0"/>
              <a:t> ang </a:t>
            </a:r>
            <a:r>
              <a:rPr kumimoji="1" lang="en-US" altLang="ja-JP" i="1" dirty="0" err="1"/>
              <a:t>mga</a:t>
            </a:r>
            <a:r>
              <a:rPr kumimoji="1" lang="en-US" altLang="ja-JP" i="1" dirty="0"/>
              <a:t> </a:t>
            </a:r>
            <a:r>
              <a:rPr kumimoji="1" lang="en-US" altLang="ja-JP" i="1" dirty="0" err="1"/>
              <a:t>halimbawa</a:t>
            </a:r>
            <a:r>
              <a:rPr kumimoji="1" lang="en-US" altLang="ja-JP" i="1" dirty="0"/>
              <a:t> ng </a:t>
            </a:r>
            <a:r>
              <a:rPr kumimoji="1" lang="en-US" altLang="ja-JP" i="1" dirty="0" err="1"/>
              <a:t>pagdadahilan</a:t>
            </a:r>
            <a:r>
              <a:rPr kumimoji="1" lang="en-US" altLang="ja-JP" i="1" dirty="0"/>
              <a:t> ng </a:t>
            </a:r>
            <a:r>
              <a:rPr kumimoji="1" lang="en-US" altLang="ja-JP" i="1" dirty="0" err="1"/>
              <a:t>muling</a:t>
            </a:r>
            <a:r>
              <a:rPr kumimoji="1" lang="en-US" altLang="ja-JP" i="1" dirty="0"/>
              <a:t> </a:t>
            </a:r>
            <a:r>
              <a:rPr kumimoji="1" lang="en-US" altLang="ja-JP" i="1" dirty="0" err="1"/>
              <a:t>paggamit</a:t>
            </a:r>
            <a:r>
              <a:rPr kumimoji="1" lang="en-US" altLang="ja-JP" i="1" dirty="0"/>
              <a:t> ng </a:t>
            </a:r>
            <a:r>
              <a:rPr kumimoji="1" lang="en-US" altLang="ja-JP" i="1" dirty="0" err="1"/>
              <a:t>droga</a:t>
            </a:r>
            <a:r>
              <a:rPr kumimoji="1" lang="en-US" altLang="ja-JP" i="1" dirty="0"/>
              <a:t> </a:t>
            </a:r>
            <a:r>
              <a:rPr kumimoji="1" lang="en-US" altLang="ja-JP" i="1" dirty="0" err="1"/>
              <a:t>gamit</a:t>
            </a:r>
            <a:r>
              <a:rPr kumimoji="1" lang="en-US" altLang="ja-JP" i="1" dirty="0"/>
              <a:t> ang </a:t>
            </a:r>
            <a:r>
              <a:rPr kumimoji="1" lang="en-US" altLang="ja-JP" i="1" u="sng" dirty="0"/>
              <a:t>“</a:t>
            </a:r>
            <a:r>
              <a:rPr kumimoji="1" lang="en-US" altLang="ja-JP" i="1" u="sng" dirty="0" err="1"/>
              <a:t>Masama</a:t>
            </a:r>
            <a:r>
              <a:rPr kumimoji="1" lang="en-US" altLang="ja-JP" i="1" u="sng" dirty="0"/>
              <a:t> ang </a:t>
            </a:r>
            <a:r>
              <a:rPr kumimoji="1" lang="en-US" altLang="ja-JP" i="1" u="sng" dirty="0" err="1"/>
              <a:t>pakiramdam</a:t>
            </a:r>
            <a:r>
              <a:rPr kumimoji="1" lang="en-US" altLang="ja-JP" i="1" u="sng" dirty="0"/>
              <a:t> ko?”</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3124200"/>
            <a:ext cx="76962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a:buClrTx/>
            </a:pPr>
            <a:r>
              <a:rPr lang="en-US" altLang="ja-JP" sz="2400" dirty="0" err="1"/>
              <a:t>Nakakabagot</a:t>
            </a:r>
            <a:r>
              <a:rPr lang="en-US" altLang="ja-JP" sz="2400" dirty="0"/>
              <a:t> </a:t>
            </a:r>
            <a:r>
              <a:rPr lang="en-US" altLang="ja-JP" sz="2400" dirty="0" err="1"/>
              <a:t>ang</a:t>
            </a:r>
            <a:r>
              <a:rPr lang="en-US" altLang="ja-JP" sz="2400" dirty="0"/>
              <a:t> </a:t>
            </a:r>
            <a:r>
              <a:rPr lang="en-US" altLang="ja-JP" sz="2400" dirty="0" err="1"/>
              <a:t>buhay</a:t>
            </a:r>
            <a:r>
              <a:rPr lang="en-US" altLang="ja-JP" sz="2400" dirty="0"/>
              <a:t>, </a:t>
            </a:r>
            <a:r>
              <a:rPr lang="en-US" altLang="ja-JP" sz="2400" dirty="0" err="1"/>
              <a:t>maigi</a:t>
            </a:r>
            <a:r>
              <a:rPr lang="en-US" altLang="ja-JP" sz="2400" dirty="0"/>
              <a:t> pang </a:t>
            </a:r>
            <a:r>
              <a:rPr lang="en-US" altLang="ja-JP" sz="2400" dirty="0" err="1"/>
              <a:t>gumamit</a:t>
            </a:r>
            <a:r>
              <a:rPr lang="en-US" altLang="ja-JP" sz="2400" dirty="0"/>
              <a:t> </a:t>
            </a:r>
            <a:r>
              <a:rPr lang="en-US" altLang="ja-JP" sz="2400" dirty="0" err="1"/>
              <a:t>ako</a:t>
            </a:r>
            <a:r>
              <a:rPr lang="en-US" altLang="ja-JP" sz="2400" dirty="0"/>
              <a:t>.</a:t>
            </a:r>
          </a:p>
          <a:p>
            <a:pPr>
              <a:buClrTx/>
            </a:pPr>
            <a:r>
              <a:rPr lang="en-US" altLang="ja-JP" sz="2400" dirty="0" err="1"/>
              <a:t>Ako</a:t>
            </a:r>
            <a:r>
              <a:rPr lang="en-US" altLang="ja-JP" sz="2400" dirty="0"/>
              <a:t> ay </a:t>
            </a:r>
            <a:r>
              <a:rPr lang="en-US" altLang="ja-JP" sz="2400" dirty="0" err="1"/>
              <a:t>nalulugmok</a:t>
            </a:r>
            <a:r>
              <a:rPr lang="en-US" altLang="ja-JP" sz="2400" dirty="0"/>
              <a:t>, kaya…</a:t>
            </a:r>
          </a:p>
          <a:p>
            <a:pPr>
              <a:buClrTx/>
            </a:pPr>
            <a:r>
              <a:rPr lang="en-US" altLang="ja-JP" sz="2400" dirty="0"/>
              <a:t>Hindi </a:t>
            </a:r>
            <a:r>
              <a:rPr lang="en-US" altLang="ja-JP" sz="2400" dirty="0" err="1"/>
              <a:t>maayos</a:t>
            </a:r>
            <a:r>
              <a:rPr lang="en-US" altLang="ja-JP" sz="2400" dirty="0"/>
              <a:t> </a:t>
            </a:r>
            <a:r>
              <a:rPr lang="en-US" altLang="ja-JP" sz="2400" dirty="0" err="1"/>
              <a:t>ang</a:t>
            </a:r>
            <a:r>
              <a:rPr lang="en-US" altLang="ja-JP" sz="2400" dirty="0"/>
              <a:t> </a:t>
            </a:r>
            <a:r>
              <a:rPr lang="en-US" altLang="ja-JP" sz="2400" dirty="0" err="1"/>
              <a:t>aking</a:t>
            </a:r>
            <a:r>
              <a:rPr lang="en-US" altLang="ja-JP" sz="2400" dirty="0"/>
              <a:t> </a:t>
            </a:r>
            <a:r>
              <a:rPr lang="en-US" altLang="ja-JP" sz="2400" dirty="0" err="1"/>
              <a:t>trabaho</a:t>
            </a:r>
            <a:r>
              <a:rPr lang="en-US" altLang="ja-JP" sz="2400" dirty="0"/>
              <a:t> at </a:t>
            </a:r>
            <a:r>
              <a:rPr lang="en-US" altLang="ja-JP" sz="2400" dirty="0" err="1"/>
              <a:t>ako’y</a:t>
            </a:r>
            <a:r>
              <a:rPr lang="en-US" altLang="ja-JP" sz="2400" dirty="0"/>
              <a:t> </a:t>
            </a:r>
            <a:r>
              <a:rPr lang="en-US" altLang="ja-JP" sz="2400" dirty="0" err="1"/>
              <a:t>nadidismaya</a:t>
            </a:r>
            <a:r>
              <a:rPr lang="en-US" altLang="ja-JP" sz="2400" dirty="0"/>
              <a:t>, kaya…</a:t>
            </a:r>
          </a:p>
          <a:p>
            <a:pPr>
              <a:buClrTx/>
            </a:pPr>
            <a:r>
              <a:rPr lang="en-US" altLang="ja-JP" sz="2400" dirty="0" err="1"/>
              <a:t>Naaawa</a:t>
            </a:r>
            <a:r>
              <a:rPr lang="en-US" altLang="ja-JP" sz="2400" dirty="0"/>
              <a:t> </a:t>
            </a:r>
            <a:r>
              <a:rPr lang="en-US" altLang="ja-JP" sz="2400" dirty="0" err="1"/>
              <a:t>ako</a:t>
            </a:r>
            <a:r>
              <a:rPr lang="en-US" altLang="ja-JP" sz="2400" dirty="0"/>
              <a:t> </a:t>
            </a:r>
            <a:r>
              <a:rPr lang="en-US" altLang="ja-JP" sz="2400" dirty="0" err="1"/>
              <a:t>sa</a:t>
            </a:r>
            <a:r>
              <a:rPr lang="en-US" altLang="ja-JP" sz="2400" dirty="0"/>
              <a:t> </a:t>
            </a:r>
            <a:r>
              <a:rPr lang="en-US" altLang="ja-JP" sz="2400" dirty="0" err="1"/>
              <a:t>sarili</a:t>
            </a:r>
            <a:r>
              <a:rPr lang="en-US" altLang="ja-JP" sz="2400" dirty="0"/>
              <a:t> </a:t>
            </a:r>
            <a:r>
              <a:rPr lang="en-US" altLang="ja-JP" sz="2400" dirty="0" err="1"/>
              <a:t>ko</a:t>
            </a:r>
            <a:r>
              <a:rPr lang="en-US" altLang="ja-JP" sz="2400" dirty="0"/>
              <a:t>, kaya </a:t>
            </a:r>
            <a:r>
              <a:rPr lang="en-US" altLang="ja-JP" sz="2400" dirty="0" err="1"/>
              <a:t>ako’y</a:t>
            </a:r>
            <a:r>
              <a:rPr lang="en-US" altLang="ja-JP" sz="2400" dirty="0"/>
              <a:t>…</a:t>
            </a:r>
          </a:p>
          <a:p>
            <a:pPr>
              <a:buClrTx/>
            </a:pPr>
            <a:r>
              <a:rPr lang="en-US" altLang="ja-JP" sz="2400" dirty="0" err="1"/>
              <a:t>Ang</a:t>
            </a:r>
            <a:r>
              <a:rPr lang="en-US" altLang="ja-JP" sz="2400" dirty="0"/>
              <a:t> </a:t>
            </a:r>
            <a:r>
              <a:rPr lang="en-US" altLang="ja-JP" sz="2400" dirty="0" err="1"/>
              <a:t>paggaling</a:t>
            </a:r>
            <a:r>
              <a:rPr lang="en-US" altLang="ja-JP" sz="2400" dirty="0"/>
              <a:t> ay </a:t>
            </a:r>
            <a:r>
              <a:rPr lang="en-US" altLang="ja-JP" sz="2400" dirty="0" err="1"/>
              <a:t>sadiyang</a:t>
            </a:r>
            <a:r>
              <a:rPr lang="en-US" altLang="ja-JP" sz="2400" dirty="0"/>
              <a:t> </a:t>
            </a:r>
            <a:r>
              <a:rPr lang="en-US" altLang="ja-JP" sz="2400" dirty="0" err="1"/>
              <a:t>napakahirap</a:t>
            </a:r>
            <a:r>
              <a:rPr lang="en-US" altLang="ja-JP" sz="2400" dirty="0"/>
              <a:t>.</a:t>
            </a:r>
          </a:p>
        </p:txBody>
      </p:sp>
      <p:sp>
        <p:nvSpPr>
          <p:cNvPr id="6" name="Slide Number Placeholder 5">
            <a:extLst>
              <a:ext uri="{FF2B5EF4-FFF2-40B4-BE49-F238E27FC236}">
                <a16:creationId xmlns:a16="http://schemas.microsoft.com/office/drawing/2014/main" id="{8A791F63-5F36-4FA3-8232-CF23BE6F9E26}"/>
              </a:ext>
            </a:extLst>
          </p:cNvPr>
          <p:cNvSpPr>
            <a:spLocks noGrp="1"/>
          </p:cNvSpPr>
          <p:nvPr>
            <p:ph type="sldNum" sz="quarter" idx="11"/>
          </p:nvPr>
        </p:nvSpPr>
        <p:spPr/>
        <p:txBody>
          <a:bodyPr/>
          <a:lstStyle/>
          <a:p>
            <a:r>
              <a:rPr lang="en-US"/>
              <a:t>8-</a:t>
            </a:r>
            <a:fld id="{A469AEAF-452D-49F6-B6E3-B34C95A71E90}" type="slidenum">
              <a:rPr lang="en-US" smtClean="0"/>
              <a:pPr/>
              <a:t>20</a:t>
            </a:fld>
            <a:endParaRPr lang="en-US" dirty="0"/>
          </a:p>
        </p:txBody>
      </p:sp>
    </p:spTree>
    <p:extLst>
      <p:ext uri="{BB962C8B-B14F-4D97-AF65-F5344CB8AC3E}">
        <p14:creationId xmlns:p14="http://schemas.microsoft.com/office/powerpoint/2010/main" val="384494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4348287A-346A-4E54-BC45-B35989A8674C}"/>
              </a:ext>
            </a:extLst>
          </p:cNvPr>
          <p:cNvGrpSpPr/>
          <p:nvPr/>
        </p:nvGrpSpPr>
        <p:grpSpPr>
          <a:xfrm>
            <a:off x="321203" y="1981200"/>
            <a:ext cx="8389916" cy="4118042"/>
            <a:chOff x="321203" y="525293"/>
            <a:chExt cx="8389916" cy="5573949"/>
          </a:xfrm>
        </p:grpSpPr>
        <p:sp>
          <p:nvSpPr>
            <p:cNvPr id="6" name="Flowchart: Merge 5">
              <a:extLst>
                <a:ext uri="{FF2B5EF4-FFF2-40B4-BE49-F238E27FC236}">
                  <a16:creationId xmlns:a16="http://schemas.microsoft.com/office/drawing/2014/main" id="{1D789876-0870-4E31-872D-5665B9D1CD74}"/>
                </a:ext>
              </a:extLst>
            </p:cNvPr>
            <p:cNvSpPr/>
            <p:nvPr/>
          </p:nvSpPr>
          <p:spPr>
            <a:xfrm rot="1556664">
              <a:off x="4412518" y="2031767"/>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7" name="Text Box 244">
              <a:extLst>
                <a:ext uri="{FF2B5EF4-FFF2-40B4-BE49-F238E27FC236}">
                  <a16:creationId xmlns:a16="http://schemas.microsoft.com/office/drawing/2014/main" id="{83B885D0-D8A8-49EE-B691-19B22DB83806}"/>
                </a:ext>
              </a:extLst>
            </p:cNvPr>
            <p:cNvSpPr txBox="1"/>
            <p:nvPr/>
          </p:nvSpPr>
          <p:spPr>
            <a:xfrm>
              <a:off x="4843460" y="1462656"/>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3600" kern="100" dirty="0">
                  <a:solidFill>
                    <a:schemeClr val="bg1"/>
                  </a:solidFill>
                  <a:effectLst/>
                  <a:latin typeface="+mj-lt"/>
                  <a:ea typeface="MS Mincho" panose="02020609040205080304" pitchFamily="49" charset="-128"/>
                  <a:cs typeface="MS PGothic" panose="020B0600070205080204" pitchFamily="34" charset="-128"/>
                </a:rPr>
                <a:t>TIGIL!</a:t>
              </a:r>
            </a:p>
          </p:txBody>
        </p:sp>
        <p:cxnSp>
          <p:nvCxnSpPr>
            <p:cNvPr id="8" name="Straight Connector 7">
              <a:extLst>
                <a:ext uri="{FF2B5EF4-FFF2-40B4-BE49-F238E27FC236}">
                  <a16:creationId xmlns:a16="http://schemas.microsoft.com/office/drawing/2014/main" id="{0F13CF87-CBAD-41FC-9CD4-A715F7BA2F08}"/>
                </a:ext>
              </a:extLst>
            </p:cNvPr>
            <p:cNvCxnSpPr>
              <a:cxnSpLocks/>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a:extLst>
                <a:ext uri="{FF2B5EF4-FFF2-40B4-BE49-F238E27FC236}">
                  <a16:creationId xmlns:a16="http://schemas.microsoft.com/office/drawing/2014/main" id="{F4B831E6-408B-4052-B017-965DD4BFDE45}"/>
                </a:ext>
              </a:extLst>
            </p:cNvPr>
            <p:cNvSpPr txBox="1"/>
            <p:nvPr/>
          </p:nvSpPr>
          <p:spPr>
            <a:xfrm rot="1557939">
              <a:off x="321203" y="1231162"/>
              <a:ext cx="1978418" cy="874837"/>
            </a:xfrm>
            <a:prstGeom prst="rect">
              <a:avLst/>
            </a:prstGeom>
            <a:noFill/>
            <a:ln>
              <a:solidFill>
                <a:schemeClr val="tx1"/>
              </a:solidFill>
            </a:ln>
          </p:spPr>
          <p:txBody>
            <a:bodyPr wrap="square" rtlCol="0">
              <a:spAutoFit/>
            </a:bodyPr>
            <a:lstStyle/>
            <a:p>
              <a:pPr algn="ctr"/>
              <a:r>
                <a:rPr lang="en-US" b="1" dirty="0"/>
                <a:t>Triggers / </a:t>
              </a:r>
            </a:p>
            <a:p>
              <a:pPr algn="ctr"/>
              <a:r>
                <a:rPr lang="en-US" b="1" dirty="0" err="1"/>
                <a:t>Mga</a:t>
              </a:r>
              <a:r>
                <a:rPr lang="en-US" b="1" dirty="0"/>
                <a:t> </a:t>
              </a:r>
              <a:r>
                <a:rPr lang="en-US" b="1" dirty="0" err="1"/>
                <a:t>Tukso</a:t>
              </a:r>
              <a:endParaRPr lang="en-PH" dirty="0"/>
            </a:p>
          </p:txBody>
        </p:sp>
        <p:sp>
          <p:nvSpPr>
            <p:cNvPr id="10" name="TextBox 9">
              <a:extLst>
                <a:ext uri="{FF2B5EF4-FFF2-40B4-BE49-F238E27FC236}">
                  <a16:creationId xmlns:a16="http://schemas.microsoft.com/office/drawing/2014/main" id="{0106100B-DD4A-4231-B1F6-3214280B5E6D}"/>
                </a:ext>
              </a:extLst>
            </p:cNvPr>
            <p:cNvSpPr txBox="1"/>
            <p:nvPr/>
          </p:nvSpPr>
          <p:spPr>
            <a:xfrm rot="1573261">
              <a:off x="2723621" y="2887933"/>
              <a:ext cx="1621790" cy="499907"/>
            </a:xfrm>
            <a:prstGeom prst="rect">
              <a:avLst/>
            </a:prstGeom>
            <a:noFill/>
            <a:ln>
              <a:solidFill>
                <a:schemeClr val="tx1"/>
              </a:solidFill>
            </a:ln>
          </p:spPr>
          <p:txBody>
            <a:bodyPr wrap="square" rtlCol="0">
              <a:spAutoFit/>
            </a:bodyPr>
            <a:lstStyle/>
            <a:p>
              <a:pPr algn="ctr"/>
              <a:r>
                <a:rPr lang="en-US" b="1" dirty="0" err="1"/>
                <a:t>Pag-iisip</a:t>
              </a:r>
              <a:endParaRPr lang="en-PH" dirty="0"/>
            </a:p>
          </p:txBody>
        </p:sp>
        <p:sp>
          <p:nvSpPr>
            <p:cNvPr id="11" name="TextBox 10">
              <a:extLst>
                <a:ext uri="{FF2B5EF4-FFF2-40B4-BE49-F238E27FC236}">
                  <a16:creationId xmlns:a16="http://schemas.microsoft.com/office/drawing/2014/main" id="{40990578-18E8-4919-A8E2-7883F871455E}"/>
                </a:ext>
              </a:extLst>
            </p:cNvPr>
            <p:cNvSpPr txBox="1"/>
            <p:nvPr/>
          </p:nvSpPr>
          <p:spPr>
            <a:xfrm rot="1554759">
              <a:off x="4792522" y="4107278"/>
              <a:ext cx="1469943" cy="874837"/>
            </a:xfrm>
            <a:prstGeom prst="rect">
              <a:avLst/>
            </a:prstGeom>
            <a:noFill/>
            <a:ln>
              <a:solidFill>
                <a:schemeClr val="tx1"/>
              </a:solidFill>
            </a:ln>
          </p:spPr>
          <p:txBody>
            <a:bodyPr wrap="square" rtlCol="0">
              <a:spAutoFit/>
            </a:bodyPr>
            <a:lstStyle/>
            <a:p>
              <a:pPr algn="ctr"/>
              <a:r>
                <a:rPr lang="en-US" b="1" dirty="0"/>
                <a:t>Cravings / </a:t>
              </a:r>
              <a:r>
                <a:rPr lang="en-US" b="1" dirty="0" err="1"/>
                <a:t>Giyang</a:t>
              </a:r>
              <a:endParaRPr lang="en-PH" dirty="0"/>
            </a:p>
          </p:txBody>
        </p:sp>
        <p:sp>
          <p:nvSpPr>
            <p:cNvPr id="12" name="TextBox 11">
              <a:extLst>
                <a:ext uri="{FF2B5EF4-FFF2-40B4-BE49-F238E27FC236}">
                  <a16:creationId xmlns:a16="http://schemas.microsoft.com/office/drawing/2014/main" id="{19CC3B83-493B-44BC-B806-DB87C2F40FC4}"/>
                </a:ext>
              </a:extLst>
            </p:cNvPr>
            <p:cNvSpPr txBox="1"/>
            <p:nvPr/>
          </p:nvSpPr>
          <p:spPr>
            <a:xfrm rot="1583009">
              <a:off x="6723447" y="5464486"/>
              <a:ext cx="1308371" cy="499907"/>
            </a:xfrm>
            <a:prstGeom prst="rect">
              <a:avLst/>
            </a:prstGeom>
            <a:noFill/>
            <a:ln>
              <a:solidFill>
                <a:schemeClr val="tx1"/>
              </a:solidFill>
            </a:ln>
          </p:spPr>
          <p:txBody>
            <a:bodyPr wrap="square" rtlCol="0">
              <a:spAutoFit/>
            </a:bodyPr>
            <a:lstStyle/>
            <a:p>
              <a:r>
                <a:rPr lang="en-US" b="1" dirty="0" err="1"/>
                <a:t>Paggamit</a:t>
              </a:r>
              <a:endParaRPr lang="en-PH" dirty="0"/>
            </a:p>
          </p:txBody>
        </p:sp>
        <p:sp>
          <p:nvSpPr>
            <p:cNvPr id="13" name="Arrow: Right 12">
              <a:extLst>
                <a:ext uri="{FF2B5EF4-FFF2-40B4-BE49-F238E27FC236}">
                  <a16:creationId xmlns:a16="http://schemas.microsoft.com/office/drawing/2014/main" id="{0A707677-3EA8-4E38-8505-E6DA55D93E1F}"/>
                </a:ext>
              </a:extLst>
            </p:cNvPr>
            <p:cNvSpPr/>
            <p:nvPr/>
          </p:nvSpPr>
          <p:spPr>
            <a:xfrm rot="1665512">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14" name="Oval 13">
              <a:extLst>
                <a:ext uri="{FF2B5EF4-FFF2-40B4-BE49-F238E27FC236}">
                  <a16:creationId xmlns:a16="http://schemas.microsoft.com/office/drawing/2014/main" id="{A300CECC-08B9-45C6-A410-BE12A6DBFC65}"/>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15" name="Graphic 415" descr="Head with gears">
              <a:extLst>
                <a:ext uri="{FF2B5EF4-FFF2-40B4-BE49-F238E27FC236}">
                  <a16:creationId xmlns:a16="http://schemas.microsoft.com/office/drawing/2014/main" id="{9885CCE7-A69A-439E-B174-BA2D6BA48D6C}"/>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8058" y="1588022"/>
              <a:ext cx="1136459" cy="1168538"/>
            </a:xfrm>
            <a:prstGeom prst="rect">
              <a:avLst/>
            </a:prstGeom>
          </p:spPr>
        </p:pic>
        <p:cxnSp>
          <p:nvCxnSpPr>
            <p:cNvPr id="16" name="Straight Connector 15">
              <a:extLst>
                <a:ext uri="{FF2B5EF4-FFF2-40B4-BE49-F238E27FC236}">
                  <a16:creationId xmlns:a16="http://schemas.microsoft.com/office/drawing/2014/main" id="{2C0BE0B9-CEA2-4A0E-87CA-45FC24620415}"/>
                </a:ext>
              </a:extLst>
            </p:cNvPr>
            <p:cNvCxnSpPr>
              <a:cxnSpLocks/>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97F3D176-F2DA-4A5D-8051-D16BFA3AF26C}"/>
                </a:ext>
              </a:extLst>
            </p:cNvPr>
            <p:cNvCxnSpPr>
              <a:cxnSpLocks/>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7F52458A-9AF8-48C4-ADA4-5D634E621104}"/>
                </a:ext>
              </a:extLst>
            </p:cNvPr>
            <p:cNvCxnSpPr>
              <a:cxnSpLocks/>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95305279-AFD7-4DFC-BCC8-B4F491C6C6EA}"/>
                </a:ext>
              </a:extLst>
            </p:cNvPr>
            <p:cNvCxnSpPr>
              <a:cxnSpLocks/>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2C7B438C-18CF-480B-BAFD-8445613B03BF}"/>
                </a:ext>
              </a:extLst>
            </p:cNvPr>
            <p:cNvCxnSpPr>
              <a:cxnSpLocks/>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B731B33F-034D-4794-B0C4-232ECFCAC13E}"/>
                </a:ext>
              </a:extLst>
            </p:cNvPr>
            <p:cNvCxnSpPr>
              <a:cxnSpLocks/>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2" name="Graphic 313" descr="Run">
              <a:extLst>
                <a:ext uri="{FF2B5EF4-FFF2-40B4-BE49-F238E27FC236}">
                  <a16:creationId xmlns:a16="http://schemas.microsoft.com/office/drawing/2014/main" id="{F0580DB7-262B-47E5-B694-B6EDDF7A46A9}"/>
                </a:ext>
              </a:extLst>
            </p:cNvPr>
            <p:cNvGrpSpPr/>
            <p:nvPr/>
          </p:nvGrpSpPr>
          <p:grpSpPr>
            <a:xfrm rot="6680517" flipH="1">
              <a:off x="7386474" y="4217824"/>
              <a:ext cx="1050273" cy="1124293"/>
              <a:chOff x="7236768" y="4402343"/>
              <a:chExt cx="638473" cy="679781"/>
            </a:xfrm>
            <a:solidFill>
              <a:srgbClr val="FF0000"/>
            </a:solidFill>
          </p:grpSpPr>
          <p:sp>
            <p:nvSpPr>
              <p:cNvPr id="23" name="Freeform: Shape 22">
                <a:extLst>
                  <a:ext uri="{FF2B5EF4-FFF2-40B4-BE49-F238E27FC236}">
                    <a16:creationId xmlns:a16="http://schemas.microsoft.com/office/drawing/2014/main" id="{2FB92AFF-D5BF-428B-B476-1440F94930DD}"/>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24" name="Freeform: Shape 23">
                <a:extLst>
                  <a:ext uri="{FF2B5EF4-FFF2-40B4-BE49-F238E27FC236}">
                    <a16:creationId xmlns:a16="http://schemas.microsoft.com/office/drawing/2014/main" id="{1CA1339D-3F36-47C6-A0D5-5C5FDE706DEB}"/>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5" name="Oval 24">
              <a:extLst>
                <a:ext uri="{FF2B5EF4-FFF2-40B4-BE49-F238E27FC236}">
                  <a16:creationId xmlns:a16="http://schemas.microsoft.com/office/drawing/2014/main" id="{DAC6E3F8-A969-44A8-B2FC-D43BF3A15EFC}"/>
                </a:ext>
              </a:extLst>
            </p:cNvPr>
            <p:cNvSpPr/>
            <p:nvPr/>
          </p:nvSpPr>
          <p:spPr>
            <a:xfrm>
              <a:off x="5650235" y="3070691"/>
              <a:ext cx="1219310" cy="1162946"/>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6" name="Arrow: Right 25">
              <a:extLst>
                <a:ext uri="{FF2B5EF4-FFF2-40B4-BE49-F238E27FC236}">
                  <a16:creationId xmlns:a16="http://schemas.microsoft.com/office/drawing/2014/main" id="{61D43F32-3573-43D6-8717-812D450D85CA}"/>
                </a:ext>
              </a:extLst>
            </p:cNvPr>
            <p:cNvSpPr/>
            <p:nvPr/>
          </p:nvSpPr>
          <p:spPr>
            <a:xfrm rot="1488923">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7" name="Arrow: Right 26">
              <a:extLst>
                <a:ext uri="{FF2B5EF4-FFF2-40B4-BE49-F238E27FC236}">
                  <a16:creationId xmlns:a16="http://schemas.microsoft.com/office/drawing/2014/main" id="{9F359930-9C53-47C9-9924-8860447A3EF4}"/>
                </a:ext>
              </a:extLst>
            </p:cNvPr>
            <p:cNvSpPr/>
            <p:nvPr/>
          </p:nvSpPr>
          <p:spPr>
            <a:xfrm rot="1534282">
              <a:off x="4328770" y="3786481"/>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dirty="0"/>
            </a:p>
          </p:txBody>
        </p:sp>
        <p:sp>
          <p:nvSpPr>
            <p:cNvPr id="28" name="Arrow: Right 27">
              <a:extLst>
                <a:ext uri="{FF2B5EF4-FFF2-40B4-BE49-F238E27FC236}">
                  <a16:creationId xmlns:a16="http://schemas.microsoft.com/office/drawing/2014/main" id="{A417B04D-6119-4C9D-8F8C-8CC16E387B36}"/>
                </a:ext>
              </a:extLst>
            </p:cNvPr>
            <p:cNvSpPr/>
            <p:nvPr/>
          </p:nvSpPr>
          <p:spPr>
            <a:xfrm rot="1464104">
              <a:off x="6188568" y="4992569"/>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grpSp>
      <p:sp>
        <p:nvSpPr>
          <p:cNvPr id="34" name="Rectangle 2">
            <a:extLst>
              <a:ext uri="{FF2B5EF4-FFF2-40B4-BE49-F238E27FC236}">
                <a16:creationId xmlns:a16="http://schemas.microsoft.com/office/drawing/2014/main" id="{885F4641-DC91-4F49-B2AD-D470D9240454}"/>
              </a:ext>
            </a:extLst>
          </p:cNvPr>
          <p:cNvSpPr txBox="1">
            <a:spLocks noChangeArrowheads="1"/>
          </p:cNvSpPr>
          <p:nvPr/>
        </p:nvSpPr>
        <p:spPr>
          <a:xfrm>
            <a:off x="638601" y="409098"/>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5" name="Rectangle 34">
            <a:extLst>
              <a:ext uri="{FF2B5EF4-FFF2-40B4-BE49-F238E27FC236}">
                <a16:creationId xmlns:a16="http://schemas.microsoft.com/office/drawing/2014/main" id="{F0788063-1448-4810-997D-F87D8C22B3F7}"/>
              </a:ext>
            </a:extLst>
          </p:cNvPr>
          <p:cNvSpPr/>
          <p:nvPr/>
        </p:nvSpPr>
        <p:spPr>
          <a:xfrm>
            <a:off x="639008" y="1427770"/>
            <a:ext cx="2824812" cy="259045"/>
          </a:xfrm>
          <a:prstGeom prst="rect">
            <a:avLst/>
          </a:prstGeom>
        </p:spPr>
        <p:txBody>
          <a:bodyPr wrap="none">
            <a:spAutoFit/>
          </a:bodyPr>
          <a:lstStyle/>
          <a:p>
            <a:pPr>
              <a:lnSpc>
                <a:spcPts val="1305"/>
              </a:lnSpc>
              <a:spcAft>
                <a:spcPts val="200"/>
              </a:spcAft>
            </a:pPr>
            <a:r>
              <a:rPr lang="en-PH" altLang="ja-JP" sz="2800" u="sng" dirty="0" err="1">
                <a:latin typeface="+mj-lt"/>
                <a:ea typeface="Yu Mincho" panose="02020400000000000000" pitchFamily="18" charset="-128"/>
                <a:cs typeface="Times New Roman" panose="02020603050405020304" pitchFamily="18" charset="0"/>
              </a:rPr>
              <a:t>Pagtigil</a:t>
            </a:r>
            <a:r>
              <a:rPr lang="en-PH" altLang="ja-JP" sz="2800" u="sng" dirty="0">
                <a:latin typeface="+mj-lt"/>
                <a:ea typeface="Yu Mincho" panose="02020400000000000000" pitchFamily="18" charset="-128"/>
                <a:cs typeface="Times New Roman" panose="02020603050405020304" pitchFamily="18" charset="0"/>
              </a:rPr>
              <a:t> ng </a:t>
            </a:r>
            <a:r>
              <a:rPr lang="en-PH" altLang="ja-JP" sz="2800" u="sng" dirty="0" err="1">
                <a:latin typeface="+mj-lt"/>
                <a:ea typeface="Yu Mincho" panose="02020400000000000000" pitchFamily="18" charset="-128"/>
                <a:cs typeface="Times New Roman" panose="02020603050405020304" pitchFamily="18" charset="0"/>
              </a:rPr>
              <a:t>daloy</a:t>
            </a:r>
            <a:endParaRPr lang="en-PH" altLang="ja-JP" sz="2800" u="sng" dirty="0">
              <a:latin typeface="+mj-lt"/>
              <a:ea typeface="Yu Mincho" panose="02020400000000000000" pitchFamily="18" charset="-128"/>
              <a:cs typeface="Times New Roman" panose="02020603050405020304" pitchFamily="18" charset="0"/>
            </a:endParaRPr>
          </a:p>
        </p:txBody>
      </p:sp>
      <p:sp>
        <p:nvSpPr>
          <p:cNvPr id="3" name="Slide Number Placeholder 2">
            <a:extLst>
              <a:ext uri="{FF2B5EF4-FFF2-40B4-BE49-F238E27FC236}">
                <a16:creationId xmlns:a16="http://schemas.microsoft.com/office/drawing/2014/main" id="{DB065AFD-3436-4755-85CF-D11FCE29BBB3}"/>
              </a:ext>
            </a:extLst>
          </p:cNvPr>
          <p:cNvSpPr>
            <a:spLocks noGrp="1"/>
          </p:cNvSpPr>
          <p:nvPr>
            <p:ph type="sldNum" sz="quarter" idx="11"/>
          </p:nvPr>
        </p:nvSpPr>
        <p:spPr/>
        <p:txBody>
          <a:bodyPr/>
          <a:lstStyle/>
          <a:p>
            <a:r>
              <a:rPr lang="en-US"/>
              <a:t>8-</a:t>
            </a:r>
            <a:fld id="{D767BB6B-FCC2-41BD-BEB5-B5FC3EC7AD46}" type="slidenum">
              <a:rPr lang="en-US" smtClean="0"/>
              <a:pPr/>
              <a:t>3</a:t>
            </a:fld>
            <a:endParaRPr lang="en-US" dirty="0"/>
          </a:p>
        </p:txBody>
      </p:sp>
    </p:spTree>
    <p:extLst>
      <p:ext uri="{BB962C8B-B14F-4D97-AF65-F5344CB8AC3E}">
        <p14:creationId xmlns:p14="http://schemas.microsoft.com/office/powerpoint/2010/main" val="1326161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38601" y="1338227"/>
            <a:ext cx="7696200" cy="699294"/>
          </a:xfrm>
        </p:spPr>
        <p:txBody>
          <a:bodyPr/>
          <a:lstStyle/>
          <a:p>
            <a:r>
              <a:rPr lang="en-US" sz="2800" u="sng" dirty="0" err="1"/>
              <a:t>Mga</a:t>
            </a:r>
            <a:r>
              <a:rPr lang="en-US" sz="2800" u="sng" dirty="0"/>
              <a:t> Uri ng Triggers/</a:t>
            </a:r>
            <a:r>
              <a:rPr lang="en-US" sz="2800" u="sng" dirty="0" err="1"/>
              <a:t>Tukso</a:t>
            </a:r>
            <a:endParaRPr lang="en-US" sz="2800" u="sng" dirty="0"/>
          </a:p>
        </p:txBody>
      </p:sp>
      <p:sp>
        <p:nvSpPr>
          <p:cNvPr id="92163" name="Rectangle 3"/>
          <p:cNvSpPr>
            <a:spLocks noGrp="1" noChangeArrowheads="1"/>
          </p:cNvSpPr>
          <p:nvPr>
            <p:ph type="body" idx="1"/>
          </p:nvPr>
        </p:nvSpPr>
        <p:spPr>
          <a:xfrm>
            <a:off x="638601" y="2228436"/>
            <a:ext cx="7696200" cy="3220279"/>
          </a:xfrm>
        </p:spPr>
        <p:txBody>
          <a:bodyPr/>
          <a:lstStyle/>
          <a:p>
            <a:pPr>
              <a:buFont typeface="Wingdings" pitchFamily="2" charset="2"/>
              <a:buNone/>
            </a:pPr>
            <a:r>
              <a:rPr lang="en-US" i="1" dirty="0"/>
              <a:t>Ang </a:t>
            </a:r>
            <a:r>
              <a:rPr lang="en-US" i="1" dirty="0" err="1"/>
              <a:t>mga</a:t>
            </a:r>
            <a:r>
              <a:rPr lang="en-US" i="1" dirty="0"/>
              <a:t> triggers/</a:t>
            </a:r>
            <a:r>
              <a:rPr lang="en-US" i="1" dirty="0" err="1"/>
              <a:t>tukso</a:t>
            </a:r>
            <a:r>
              <a:rPr lang="en-US" i="1" dirty="0"/>
              <a:t> ay may </a:t>
            </a:r>
            <a:r>
              <a:rPr lang="en-US" i="1" dirty="0" err="1"/>
              <a:t>kaugnayan</a:t>
            </a:r>
            <a:r>
              <a:rPr lang="en-US" i="1" dirty="0"/>
              <a:t> </a:t>
            </a:r>
            <a:r>
              <a:rPr lang="en-US" i="1" dirty="0" err="1"/>
              <a:t>sa</a:t>
            </a:r>
            <a:r>
              <a:rPr lang="en-US" i="1" dirty="0"/>
              <a:t>:</a:t>
            </a:r>
          </a:p>
          <a:p>
            <a:pPr>
              <a:buClrTx/>
            </a:pPr>
            <a:r>
              <a:rPr lang="en-US" dirty="0" err="1"/>
              <a:t>Mga</a:t>
            </a:r>
            <a:r>
              <a:rPr lang="en-US" dirty="0"/>
              <a:t> Tao</a:t>
            </a:r>
          </a:p>
          <a:p>
            <a:pPr>
              <a:buClrTx/>
            </a:pPr>
            <a:r>
              <a:rPr lang="en-US" dirty="0" err="1"/>
              <a:t>Mga</a:t>
            </a:r>
            <a:r>
              <a:rPr lang="en-US" dirty="0"/>
              <a:t> Lugar</a:t>
            </a:r>
          </a:p>
          <a:p>
            <a:pPr>
              <a:buClrTx/>
            </a:pPr>
            <a:r>
              <a:rPr lang="en-US" dirty="0" err="1"/>
              <a:t>Mga</a:t>
            </a:r>
            <a:r>
              <a:rPr lang="en-US" dirty="0"/>
              <a:t> </a:t>
            </a:r>
            <a:r>
              <a:rPr lang="en-US" dirty="0" err="1"/>
              <a:t>Bagay</a:t>
            </a:r>
            <a:endParaRPr lang="en-US" dirty="0"/>
          </a:p>
          <a:p>
            <a:pPr>
              <a:buClrTx/>
            </a:pPr>
            <a:r>
              <a:rPr lang="en-US" dirty="0" err="1"/>
              <a:t>Mga</a:t>
            </a:r>
            <a:r>
              <a:rPr lang="en-US" dirty="0"/>
              <a:t> </a:t>
            </a:r>
            <a:r>
              <a:rPr lang="en-US" dirty="0" err="1"/>
              <a:t>Pangyayari</a:t>
            </a:r>
            <a:r>
              <a:rPr lang="en-US" dirty="0"/>
              <a:t> o </a:t>
            </a:r>
            <a:r>
              <a:rPr lang="en-US" dirty="0" err="1"/>
              <a:t>sandali</a:t>
            </a:r>
            <a:r>
              <a:rPr lang="en-US" dirty="0"/>
              <a:t> o </a:t>
            </a:r>
            <a:r>
              <a:rPr lang="en-US" dirty="0" err="1"/>
              <a:t>sitwasyon</a:t>
            </a:r>
            <a:endParaRPr lang="en-US" dirty="0"/>
          </a:p>
          <a:p>
            <a:pPr>
              <a:buClrTx/>
            </a:pPr>
            <a:r>
              <a:rPr lang="en-US" dirty="0"/>
              <a:t>Estado ng </a:t>
            </a:r>
            <a:r>
              <a:rPr lang="en-US" dirty="0" err="1"/>
              <a:t>emosyon</a:t>
            </a:r>
            <a:r>
              <a:rPr lang="en-US" dirty="0"/>
              <a:t> o </a:t>
            </a:r>
            <a:r>
              <a:rPr lang="en-US" dirty="0" err="1"/>
              <a:t>damdamin</a:t>
            </a:r>
            <a:endParaRPr lang="en-US" dirty="0"/>
          </a:p>
        </p:txBody>
      </p:sp>
      <p:sp>
        <p:nvSpPr>
          <p:cNvPr id="6" name="Rectangle 2">
            <a:extLst>
              <a:ext uri="{FF2B5EF4-FFF2-40B4-BE49-F238E27FC236}">
                <a16:creationId xmlns:a16="http://schemas.microsoft.com/office/drawing/2014/main" id="{885F4641-DC91-4F49-B2AD-D470D9240454}"/>
              </a:ext>
            </a:extLst>
          </p:cNvPr>
          <p:cNvSpPr txBox="1">
            <a:spLocks noChangeArrowheads="1"/>
          </p:cNvSpPr>
          <p:nvPr/>
        </p:nvSpPr>
        <p:spPr>
          <a:xfrm>
            <a:off x="638601" y="409098"/>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798CC092-25A5-4D56-AA9D-8040464CFE67}"/>
              </a:ext>
            </a:extLst>
          </p:cNvPr>
          <p:cNvSpPr>
            <a:spLocks noGrp="1"/>
          </p:cNvSpPr>
          <p:nvPr>
            <p:ph type="sldNum" sz="quarter" idx="11"/>
          </p:nvPr>
        </p:nvSpPr>
        <p:spPr/>
        <p:txBody>
          <a:bodyPr/>
          <a:lstStyle/>
          <a:p>
            <a:r>
              <a:rPr lang="en-US"/>
              <a:t>8-</a:t>
            </a:r>
            <a:fld id="{A469AEAF-452D-49F6-B6E3-B34C95A71E9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38200"/>
            <a:ext cx="7696200" cy="762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52600"/>
            <a:ext cx="7696200" cy="4953000"/>
          </a:xfrm>
        </p:spPr>
        <p:txBody>
          <a:bodyPr/>
          <a:lstStyle/>
          <a:p>
            <a:pPr>
              <a:buClrTx/>
            </a:pPr>
            <a:r>
              <a:rPr kumimoji="1" lang="en-US" altLang="ja-JP" sz="2400" i="1" dirty="0" err="1"/>
              <a:t>Ano</a:t>
            </a:r>
            <a:r>
              <a:rPr kumimoji="1" lang="en-US" altLang="ja-JP" sz="2400" i="1" dirty="0"/>
              <a:t> ang </a:t>
            </a:r>
            <a:r>
              <a:rPr kumimoji="1" lang="en-US" altLang="ja-JP" sz="2400" i="1" dirty="0" err="1"/>
              <a:t>mga</a:t>
            </a:r>
            <a:r>
              <a:rPr kumimoji="1" lang="en-US" altLang="ja-JP" sz="2400" i="1" dirty="0"/>
              <a:t> </a:t>
            </a:r>
            <a:r>
              <a:rPr kumimoji="1" lang="en-US" altLang="ja-JP" sz="2400" i="1" dirty="0" err="1"/>
              <a:t>halimbawa</a:t>
            </a:r>
            <a:r>
              <a:rPr kumimoji="1" lang="en-US" altLang="ja-JP" sz="2400" i="1" dirty="0"/>
              <a:t> ng </a:t>
            </a:r>
            <a:r>
              <a:rPr kumimoji="1" lang="en-US" altLang="ja-JP" sz="2400" i="1" dirty="0" err="1"/>
              <a:t>mga</a:t>
            </a:r>
            <a:r>
              <a:rPr kumimoji="1" lang="en-US" altLang="ja-JP" sz="2400" i="1" dirty="0"/>
              <a:t> </a:t>
            </a:r>
            <a:r>
              <a:rPr kumimoji="1" lang="en-US" altLang="ja-JP" sz="2400" i="1" dirty="0" err="1"/>
              <a:t>tukso</a:t>
            </a:r>
            <a:r>
              <a:rPr kumimoji="1" lang="en-US" altLang="ja-JP" sz="2400" i="1" dirty="0"/>
              <a:t> </a:t>
            </a:r>
            <a:r>
              <a:rPr kumimoji="1" lang="en-US" altLang="ja-JP" sz="2400" i="1" dirty="0" err="1"/>
              <a:t>sa</a:t>
            </a:r>
            <a:r>
              <a:rPr kumimoji="1" lang="en-US" altLang="ja-JP" sz="2400" i="1" dirty="0"/>
              <a:t> </a:t>
            </a:r>
            <a:r>
              <a:rPr kumimoji="1" lang="en-US" altLang="ja-JP" sz="2400" i="1" dirty="0" err="1"/>
              <a:t>bawat</a:t>
            </a:r>
            <a:r>
              <a:rPr kumimoji="1" lang="en-US" altLang="ja-JP" sz="2400" i="1" dirty="0"/>
              <a:t> </a:t>
            </a:r>
            <a:r>
              <a:rPr kumimoji="1" lang="en-US" altLang="ja-JP" sz="2400" i="1" dirty="0" err="1"/>
              <a:t>kategorya</a:t>
            </a:r>
            <a:r>
              <a:rPr kumimoji="1" lang="en-US" altLang="ja-JP" sz="2400" i="1" dirty="0"/>
              <a:t> </a:t>
            </a:r>
            <a:r>
              <a:rPr kumimoji="1" lang="en-US" altLang="ja-JP" sz="2400" i="1" dirty="0" err="1"/>
              <a:t>na</a:t>
            </a:r>
            <a:r>
              <a:rPr kumimoji="1" lang="en-US" altLang="ja-JP" sz="2400" i="1" dirty="0"/>
              <a:t> </a:t>
            </a:r>
            <a:r>
              <a:rPr kumimoji="1" lang="en-US" altLang="ja-JP" sz="2400" i="1" dirty="0" err="1"/>
              <a:t>humahantong</a:t>
            </a:r>
            <a:r>
              <a:rPr kumimoji="1" lang="en-US" altLang="ja-JP" sz="2400" i="1" dirty="0"/>
              <a:t> </a:t>
            </a:r>
            <a:r>
              <a:rPr kumimoji="1" lang="en-US" altLang="ja-JP" sz="2400" i="1" dirty="0" err="1"/>
              <a:t>sa</a:t>
            </a:r>
            <a:r>
              <a:rPr kumimoji="1" lang="en-US" altLang="ja-JP" sz="2400" i="1" dirty="0"/>
              <a:t> </a:t>
            </a:r>
            <a:r>
              <a:rPr kumimoji="1" lang="en-US" altLang="ja-JP" sz="2400" i="1" dirty="0" err="1"/>
              <a:t>pag-iisip</a:t>
            </a:r>
            <a:r>
              <a:rPr kumimoji="1" lang="en-US" altLang="ja-JP" sz="2400" i="1" dirty="0"/>
              <a:t> </a:t>
            </a:r>
            <a:r>
              <a:rPr kumimoji="1" lang="en-US" altLang="ja-JP" sz="2400" i="1" dirty="0" err="1"/>
              <a:t>na</a:t>
            </a:r>
            <a:r>
              <a:rPr kumimoji="1" lang="en-US" altLang="ja-JP" sz="2400" i="1" dirty="0"/>
              <a:t> </a:t>
            </a:r>
            <a:r>
              <a:rPr kumimoji="1" lang="en-US" altLang="ja-JP" sz="2400" i="1" dirty="0" err="1"/>
              <a:t>gumamit</a:t>
            </a:r>
            <a:r>
              <a:rPr kumimoji="1" lang="en-US" altLang="ja-JP" sz="2400" i="1" dirty="0"/>
              <a:t>?</a:t>
            </a:r>
          </a:p>
          <a:p>
            <a:pPr lvl="1">
              <a:buClrTx/>
            </a:pPr>
            <a:r>
              <a:rPr kumimoji="1" lang="en-US" altLang="ja-JP" sz="2400" i="1" dirty="0"/>
              <a:t>Tao</a:t>
            </a:r>
          </a:p>
          <a:p>
            <a:pPr lvl="1">
              <a:buClrTx/>
            </a:pPr>
            <a:r>
              <a:rPr kumimoji="1" lang="en-US" altLang="ja-JP" sz="2400" i="1" dirty="0"/>
              <a:t>Lugar</a:t>
            </a:r>
          </a:p>
          <a:p>
            <a:pPr lvl="1">
              <a:buClrTx/>
            </a:pPr>
            <a:r>
              <a:rPr kumimoji="1" lang="en-US" altLang="ja-JP" sz="2400" i="1" dirty="0" err="1"/>
              <a:t>Bagay</a:t>
            </a:r>
            <a:endParaRPr kumimoji="1" lang="en-US" altLang="ja-JP" sz="2400" i="1" dirty="0"/>
          </a:p>
          <a:p>
            <a:pPr lvl="1">
              <a:buClrTx/>
            </a:pPr>
            <a:r>
              <a:rPr kumimoji="1" lang="en-US" altLang="ja-JP" sz="2400" i="1" dirty="0" err="1"/>
              <a:t>Pangyayari</a:t>
            </a:r>
            <a:r>
              <a:rPr kumimoji="1" lang="en-US" altLang="ja-JP" sz="2400" i="1" dirty="0"/>
              <a:t> / </a:t>
            </a:r>
            <a:r>
              <a:rPr kumimoji="1" lang="en-US" altLang="ja-JP" sz="2400" i="1" dirty="0" err="1"/>
              <a:t>sitwasyon</a:t>
            </a:r>
            <a:r>
              <a:rPr kumimoji="1" lang="en-US" altLang="ja-JP" sz="2400" i="1" dirty="0"/>
              <a:t> o </a:t>
            </a:r>
            <a:r>
              <a:rPr kumimoji="1" lang="en-US" altLang="ja-JP" sz="2400" i="1" dirty="0" err="1"/>
              <a:t>sandali</a:t>
            </a:r>
            <a:endParaRPr kumimoji="1" lang="en-US" altLang="ja-JP" sz="2400" i="1" dirty="0"/>
          </a:p>
          <a:p>
            <a:pPr lvl="1">
              <a:buClrTx/>
            </a:pPr>
            <a:r>
              <a:rPr kumimoji="1" lang="en-US" altLang="ja-JP" sz="2400" i="1" dirty="0"/>
              <a:t>Estado ng </a:t>
            </a:r>
            <a:r>
              <a:rPr kumimoji="1" lang="en-US" altLang="ja-JP" sz="2400" i="1" dirty="0" err="1"/>
              <a:t>emosyon</a:t>
            </a:r>
            <a:r>
              <a:rPr kumimoji="1" lang="en-US" altLang="ja-JP" sz="2400" i="1" dirty="0"/>
              <a:t> o </a:t>
            </a:r>
            <a:r>
              <a:rPr kumimoji="1" lang="en-US" altLang="ja-JP" sz="2400" i="1" dirty="0" err="1"/>
              <a:t>damdamin</a:t>
            </a:r>
            <a:endParaRPr kumimoji="1" lang="en-US" altLang="ja-JP" sz="2400" i="1" dirty="0"/>
          </a:p>
          <a:p>
            <a:pPr marL="342900" lvl="1" indent="-342900">
              <a:buClrTx/>
              <a:buFont typeface="Wingdings" pitchFamily="2" charset="2"/>
              <a:buChar char="§"/>
            </a:pPr>
            <a:r>
              <a:rPr kumimoji="1" lang="en-US" altLang="ja-JP" sz="2400" i="1" dirty="0" err="1">
                <a:ea typeface="+mn-ea"/>
                <a:cs typeface="+mn-cs"/>
              </a:rPr>
              <a:t>Ano-ano</a:t>
            </a:r>
            <a:r>
              <a:rPr kumimoji="1" lang="en-US" altLang="ja-JP" sz="2400" i="1" dirty="0">
                <a:ea typeface="+mn-ea"/>
                <a:cs typeface="+mn-cs"/>
              </a:rPr>
              <a:t> ang </a:t>
            </a:r>
            <a:r>
              <a:rPr kumimoji="1" lang="en-US" altLang="ja-JP" sz="2400" i="1" dirty="0" err="1">
                <a:ea typeface="+mn-ea"/>
                <a:cs typeface="+mn-cs"/>
              </a:rPr>
              <a:t>mga</a:t>
            </a:r>
            <a:r>
              <a:rPr kumimoji="1" lang="en-US" altLang="ja-JP" sz="2400" i="1" dirty="0">
                <a:ea typeface="+mn-ea"/>
                <a:cs typeface="+mn-cs"/>
              </a:rPr>
              <a:t> </a:t>
            </a:r>
            <a:r>
              <a:rPr kumimoji="1" lang="en-US" altLang="ja-JP" sz="2400" i="1" dirty="0" err="1">
                <a:ea typeface="+mn-ea"/>
                <a:cs typeface="+mn-cs"/>
              </a:rPr>
              <a:t>pamamaraan</a:t>
            </a:r>
            <a:r>
              <a:rPr kumimoji="1" lang="en-US" altLang="ja-JP" sz="2400" i="1" dirty="0">
                <a:ea typeface="+mn-ea"/>
                <a:cs typeface="+mn-cs"/>
              </a:rPr>
              <a:t> para </a:t>
            </a:r>
            <a:r>
              <a:rPr kumimoji="1" lang="en-US" altLang="ja-JP" sz="2400" i="1" dirty="0" err="1">
                <a:ea typeface="+mn-ea"/>
                <a:cs typeface="+mn-cs"/>
              </a:rPr>
              <a:t>maiwasan</a:t>
            </a:r>
            <a:r>
              <a:rPr kumimoji="1" lang="en-US" altLang="ja-JP" sz="2400" i="1" dirty="0">
                <a:ea typeface="+mn-ea"/>
                <a:cs typeface="+mn-cs"/>
              </a:rPr>
              <a:t> ang </a:t>
            </a:r>
            <a:r>
              <a:rPr kumimoji="1" lang="en-US" altLang="ja-JP" sz="2400" i="1" dirty="0" err="1">
                <a:ea typeface="+mn-ea"/>
                <a:cs typeface="+mn-cs"/>
              </a:rPr>
              <a:t>mga</a:t>
            </a:r>
            <a:r>
              <a:rPr kumimoji="1" lang="en-US" altLang="ja-JP" sz="2400" i="1" dirty="0">
                <a:ea typeface="+mn-ea"/>
                <a:cs typeface="+mn-cs"/>
              </a:rPr>
              <a:t> </a:t>
            </a:r>
            <a:r>
              <a:rPr kumimoji="1" lang="en-US" altLang="ja-JP" sz="2400" i="1" dirty="0" err="1">
                <a:ea typeface="+mn-ea"/>
                <a:cs typeface="+mn-cs"/>
              </a:rPr>
              <a:t>tukso</a:t>
            </a:r>
            <a:r>
              <a:rPr kumimoji="1" lang="en-US" altLang="ja-JP" sz="2400" i="1" dirty="0">
                <a:ea typeface="+mn-ea"/>
                <a:cs typeface="+mn-cs"/>
              </a:rPr>
              <a:t>?</a:t>
            </a:r>
          </a:p>
        </p:txBody>
      </p:sp>
      <p:sp>
        <p:nvSpPr>
          <p:cNvPr id="5" name="Slide Number Placeholder 4">
            <a:extLst>
              <a:ext uri="{FF2B5EF4-FFF2-40B4-BE49-F238E27FC236}">
                <a16:creationId xmlns:a16="http://schemas.microsoft.com/office/drawing/2014/main" id="{6DE2D615-45C2-4846-A80E-997568070A2F}"/>
              </a:ext>
            </a:extLst>
          </p:cNvPr>
          <p:cNvSpPr>
            <a:spLocks noGrp="1"/>
          </p:cNvSpPr>
          <p:nvPr>
            <p:ph type="sldNum" sz="quarter" idx="11"/>
          </p:nvPr>
        </p:nvSpPr>
        <p:spPr/>
        <p:txBody>
          <a:bodyPr/>
          <a:lstStyle/>
          <a:p>
            <a:r>
              <a:rPr lang="en-US"/>
              <a:t>8-</a:t>
            </a:r>
            <a:fld id="{A469AEAF-452D-49F6-B6E3-B34C95A71E90}" type="slidenum">
              <a:rPr lang="en-US" smtClean="0"/>
              <a:pPr/>
              <a:t>5</a:t>
            </a:fld>
            <a:endParaRPr lang="en-US" dirty="0"/>
          </a:p>
        </p:txBody>
      </p:sp>
    </p:spTree>
    <p:extLst>
      <p:ext uri="{BB962C8B-B14F-4D97-AF65-F5344CB8AC3E}">
        <p14:creationId xmlns:p14="http://schemas.microsoft.com/office/powerpoint/2010/main" val="7839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31991" y="1504284"/>
            <a:ext cx="7696200" cy="476250"/>
          </a:xfrm>
        </p:spPr>
        <p:txBody>
          <a:bodyPr/>
          <a:lstStyle/>
          <a:p>
            <a:r>
              <a:rPr lang="en-US" sz="2800" u="sng" dirty="0"/>
              <a:t>Triggers – </a:t>
            </a:r>
            <a:r>
              <a:rPr lang="en-US" sz="2800" i="1" u="sng" dirty="0" err="1"/>
              <a:t>Mga</a:t>
            </a:r>
            <a:r>
              <a:rPr lang="en-US" sz="2800" i="1" u="sng" dirty="0"/>
              <a:t> Tao</a:t>
            </a:r>
            <a:endParaRPr lang="en-US" sz="2800" u="sng" dirty="0"/>
          </a:p>
        </p:txBody>
      </p:sp>
      <p:sp>
        <p:nvSpPr>
          <p:cNvPr id="28683" name="Rectangle 11"/>
          <p:cNvSpPr>
            <a:spLocks noGrp="1" noChangeArrowheads="1"/>
          </p:cNvSpPr>
          <p:nvPr>
            <p:ph type="body" idx="1"/>
          </p:nvPr>
        </p:nvSpPr>
        <p:spPr>
          <a:xfrm>
            <a:off x="867551" y="1980534"/>
            <a:ext cx="5810250" cy="4030217"/>
          </a:xfrm>
        </p:spPr>
        <p:txBody>
          <a:bodyPr/>
          <a:lstStyle/>
          <a:p>
            <a:pPr>
              <a:buClrTx/>
            </a:pPr>
            <a:r>
              <a:rPr lang="en-US" sz="2400" dirty="0" err="1"/>
              <a:t>Mga</a:t>
            </a:r>
            <a:r>
              <a:rPr lang="en-US" sz="2400" dirty="0"/>
              <a:t> </a:t>
            </a:r>
            <a:r>
              <a:rPr lang="en-US" sz="2400" dirty="0" err="1"/>
              <a:t>kaibigan</a:t>
            </a:r>
            <a:r>
              <a:rPr lang="en-US" sz="2400" dirty="0"/>
              <a:t> o </a:t>
            </a:r>
            <a:r>
              <a:rPr lang="en-US" sz="2400" dirty="0" err="1"/>
              <a:t>kapamilya</a:t>
            </a:r>
            <a:r>
              <a:rPr lang="en-US" sz="2400" dirty="0"/>
              <a:t> </a:t>
            </a:r>
            <a:r>
              <a:rPr lang="en-US" sz="2400" dirty="0" err="1"/>
              <a:t>na</a:t>
            </a:r>
            <a:r>
              <a:rPr lang="en-US" sz="2400" dirty="0"/>
              <a:t> </a:t>
            </a:r>
            <a:r>
              <a:rPr lang="en-US" sz="2400" dirty="0" err="1"/>
              <a:t>gumagamit</a:t>
            </a:r>
            <a:r>
              <a:rPr lang="en-US" sz="2400" dirty="0"/>
              <a:t>/</a:t>
            </a:r>
            <a:r>
              <a:rPr lang="en-US" sz="2400" dirty="0" err="1"/>
              <a:t>nagtutulak</a:t>
            </a:r>
            <a:r>
              <a:rPr lang="en-US" sz="2400" dirty="0"/>
              <a:t> ng </a:t>
            </a:r>
            <a:r>
              <a:rPr lang="en-US" sz="2400" dirty="0" err="1"/>
              <a:t>droga</a:t>
            </a:r>
            <a:endParaRPr lang="en-US" sz="2400" dirty="0"/>
          </a:p>
          <a:p>
            <a:pPr>
              <a:buClrTx/>
            </a:pPr>
            <a:r>
              <a:rPr lang="en-US" sz="2400" dirty="0" err="1"/>
              <a:t>Mga</a:t>
            </a:r>
            <a:r>
              <a:rPr lang="en-US" sz="2400" dirty="0"/>
              <a:t> </a:t>
            </a:r>
            <a:r>
              <a:rPr lang="en-US" sz="2400" dirty="0" err="1"/>
              <a:t>nagtutulak</a:t>
            </a:r>
            <a:r>
              <a:rPr lang="en-US" sz="2400" dirty="0"/>
              <a:t>/</a:t>
            </a:r>
            <a:r>
              <a:rPr lang="en-US" sz="2400" dirty="0" err="1"/>
              <a:t>nagbebenta</a:t>
            </a:r>
            <a:r>
              <a:rPr lang="en-US" sz="2400" dirty="0"/>
              <a:t> ng </a:t>
            </a:r>
            <a:r>
              <a:rPr lang="en-US" sz="2400" dirty="0" err="1"/>
              <a:t>droga</a:t>
            </a:r>
            <a:endParaRPr lang="en-US" sz="2400" dirty="0"/>
          </a:p>
          <a:p>
            <a:pPr>
              <a:buClrTx/>
            </a:pPr>
            <a:r>
              <a:rPr lang="en-US" sz="2400" dirty="0" err="1"/>
              <a:t>Kalungkutan</a:t>
            </a:r>
            <a:r>
              <a:rPr lang="en-US" sz="2400" dirty="0"/>
              <a:t> </a:t>
            </a:r>
            <a:r>
              <a:rPr lang="en-US" sz="2400" dirty="0" err="1"/>
              <a:t>dahil</a:t>
            </a:r>
            <a:r>
              <a:rPr lang="en-US" sz="2400" dirty="0"/>
              <a:t> </a:t>
            </a:r>
            <a:r>
              <a:rPr lang="en-US" sz="2400" dirty="0" err="1"/>
              <a:t>walang</a:t>
            </a:r>
            <a:r>
              <a:rPr lang="en-US" sz="2400" dirty="0"/>
              <a:t> mahal </a:t>
            </a:r>
            <a:r>
              <a:rPr lang="en-US" sz="2400" dirty="0" err="1"/>
              <a:t>sa</a:t>
            </a:r>
            <a:r>
              <a:rPr lang="en-US" sz="2400" dirty="0"/>
              <a:t> </a:t>
            </a:r>
            <a:r>
              <a:rPr lang="en-US" sz="2400" dirty="0" err="1"/>
              <a:t>buhay</a:t>
            </a:r>
            <a:r>
              <a:rPr lang="en-US" sz="2400" dirty="0"/>
              <a:t> o significant others</a:t>
            </a:r>
          </a:p>
          <a:p>
            <a:pPr>
              <a:buClrTx/>
            </a:pPr>
            <a:r>
              <a:rPr lang="en-US" sz="2400" dirty="0"/>
              <a:t>Partner </a:t>
            </a:r>
            <a:r>
              <a:rPr lang="en-US" sz="2400" dirty="0" err="1"/>
              <a:t>sa</a:t>
            </a:r>
            <a:r>
              <a:rPr lang="en-US" sz="2400" dirty="0"/>
              <a:t> drug-related sexual activity</a:t>
            </a:r>
          </a:p>
          <a:p>
            <a:pPr>
              <a:buClrTx/>
            </a:pPr>
            <a:r>
              <a:rPr lang="en-US" sz="2400" dirty="0" err="1"/>
              <a:t>Mga</a:t>
            </a:r>
            <a:r>
              <a:rPr lang="en-US" sz="2400" dirty="0"/>
              <a:t> </a:t>
            </a:r>
            <a:r>
              <a:rPr lang="en-US" sz="2400" dirty="0" err="1"/>
              <a:t>taong</a:t>
            </a:r>
            <a:r>
              <a:rPr lang="en-US" sz="2400" dirty="0"/>
              <a:t> nag-</a:t>
            </a:r>
            <a:r>
              <a:rPr lang="en-US" sz="2400" dirty="0" err="1"/>
              <a:t>uusap</a:t>
            </a:r>
            <a:r>
              <a:rPr lang="en-US" sz="2400" dirty="0"/>
              <a:t> </a:t>
            </a:r>
            <a:r>
              <a:rPr lang="en-US" sz="2400" dirty="0" err="1"/>
              <a:t>tungkol</a:t>
            </a:r>
            <a:r>
              <a:rPr lang="en-US" sz="2400" dirty="0"/>
              <a:t> </a:t>
            </a:r>
            <a:r>
              <a:rPr lang="en-US" sz="2400" dirty="0" err="1"/>
              <a:t>sa</a:t>
            </a:r>
            <a:r>
              <a:rPr lang="en-US" sz="2400" dirty="0"/>
              <a:t> </a:t>
            </a:r>
            <a:r>
              <a:rPr lang="en-US" sz="2400" dirty="0" err="1"/>
              <a:t>paggamit</a:t>
            </a:r>
            <a:r>
              <a:rPr lang="en-US" sz="2400" dirty="0"/>
              <a:t> ng </a:t>
            </a:r>
            <a:r>
              <a:rPr lang="en-US" sz="2400" dirty="0" err="1"/>
              <a:t>droga</a:t>
            </a:r>
            <a:endParaRPr lang="en-US" sz="2400" dirty="0"/>
          </a:p>
        </p:txBody>
      </p:sp>
      <p:pic>
        <p:nvPicPr>
          <p:cNvPr id="28680" name="Picture 8" descr="Partying group of people"/>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827838" y="2829718"/>
            <a:ext cx="1663700" cy="3160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533400" y="277745"/>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AFA91C55-96ED-49F5-9C47-EFB8324281E5}"/>
              </a:ext>
            </a:extLst>
          </p:cNvPr>
          <p:cNvSpPr>
            <a:spLocks noGrp="1"/>
          </p:cNvSpPr>
          <p:nvPr>
            <p:ph type="sldNum" sz="quarter" idx="11"/>
          </p:nvPr>
        </p:nvSpPr>
        <p:spPr/>
        <p:txBody>
          <a:bodyPr/>
          <a:lstStyle/>
          <a:p>
            <a:r>
              <a:rPr lang="en-US"/>
              <a:t>8-</a:t>
            </a:r>
            <a:fld id="{A469AEAF-452D-49F6-B6E3-B34C95A71E9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95350" y="1379676"/>
            <a:ext cx="7696200" cy="741152"/>
          </a:xfrm>
        </p:spPr>
        <p:txBody>
          <a:bodyPr/>
          <a:lstStyle/>
          <a:p>
            <a:r>
              <a:rPr lang="en-US" sz="2800" u="sng" dirty="0"/>
              <a:t>Triggers – </a:t>
            </a:r>
            <a:r>
              <a:rPr lang="en-US" sz="2800" i="1" u="sng" dirty="0" err="1"/>
              <a:t>Mga</a:t>
            </a:r>
            <a:r>
              <a:rPr lang="en-US" sz="2800" i="1" u="sng" dirty="0"/>
              <a:t> Lugar</a:t>
            </a:r>
            <a:endParaRPr lang="en-US" sz="2800" u="sng" dirty="0"/>
          </a:p>
        </p:txBody>
      </p:sp>
      <p:sp>
        <p:nvSpPr>
          <p:cNvPr id="30732" name="Rectangle 12"/>
          <p:cNvSpPr>
            <a:spLocks noGrp="1" noChangeArrowheads="1"/>
          </p:cNvSpPr>
          <p:nvPr>
            <p:ph type="body" idx="1"/>
          </p:nvPr>
        </p:nvSpPr>
        <p:spPr>
          <a:xfrm>
            <a:off x="895350" y="2133600"/>
            <a:ext cx="5200650" cy="3017838"/>
          </a:xfrm>
        </p:spPr>
        <p:txBody>
          <a:bodyPr/>
          <a:lstStyle/>
          <a:p>
            <a:pPr>
              <a:buClrTx/>
            </a:pPr>
            <a:r>
              <a:rPr lang="en-US" sz="2000" dirty="0"/>
              <a:t>Bahay ng </a:t>
            </a:r>
            <a:r>
              <a:rPr lang="en-US" sz="2000" dirty="0" err="1"/>
              <a:t>nagbebenta</a:t>
            </a:r>
            <a:r>
              <a:rPr lang="en-US" sz="2000" dirty="0"/>
              <a:t> ng </a:t>
            </a:r>
            <a:r>
              <a:rPr lang="en-US" sz="2000" dirty="0" err="1"/>
              <a:t>droga</a:t>
            </a:r>
            <a:endParaRPr lang="en-US" sz="2000" dirty="0"/>
          </a:p>
          <a:p>
            <a:pPr>
              <a:buClrTx/>
            </a:pPr>
            <a:r>
              <a:rPr lang="en-US" sz="2000" dirty="0" err="1"/>
              <a:t>Mga</a:t>
            </a:r>
            <a:r>
              <a:rPr lang="en-US" sz="2000" dirty="0"/>
              <a:t> </a:t>
            </a:r>
            <a:r>
              <a:rPr lang="en-US" sz="2000" dirty="0" err="1"/>
              <a:t>inuman</a:t>
            </a:r>
            <a:r>
              <a:rPr lang="en-US" sz="2000" dirty="0"/>
              <a:t> at </a:t>
            </a:r>
            <a:r>
              <a:rPr lang="en-US" sz="2000" dirty="0" err="1"/>
              <a:t>bahay-aliwan</a:t>
            </a:r>
            <a:endParaRPr lang="en-US" sz="2000" dirty="0"/>
          </a:p>
          <a:p>
            <a:pPr>
              <a:buClrTx/>
            </a:pPr>
            <a:r>
              <a:rPr lang="en-US" sz="2000" dirty="0" err="1"/>
              <a:t>Sugalan</a:t>
            </a:r>
            <a:endParaRPr lang="en-US" sz="2000" dirty="0"/>
          </a:p>
          <a:p>
            <a:pPr>
              <a:buClrTx/>
            </a:pPr>
            <a:r>
              <a:rPr lang="en-US" sz="2000" dirty="0" err="1"/>
              <a:t>Mga</a:t>
            </a:r>
            <a:r>
              <a:rPr lang="en-US" sz="2000" dirty="0"/>
              <a:t> </a:t>
            </a:r>
            <a:r>
              <a:rPr lang="en-US" sz="2000" dirty="0" err="1"/>
              <a:t>kapitbahay</a:t>
            </a:r>
            <a:r>
              <a:rPr lang="en-US" sz="2000" dirty="0"/>
              <a:t> </a:t>
            </a:r>
            <a:r>
              <a:rPr lang="en-US" sz="2000" dirty="0" err="1"/>
              <a:t>na</a:t>
            </a:r>
            <a:r>
              <a:rPr lang="en-US" sz="2000" dirty="0"/>
              <a:t> </a:t>
            </a:r>
            <a:r>
              <a:rPr lang="en-US" sz="2000" dirty="0" err="1"/>
              <a:t>gumagamit</a:t>
            </a:r>
            <a:r>
              <a:rPr lang="en-US" sz="2000" dirty="0"/>
              <a:t> ng </a:t>
            </a:r>
            <a:r>
              <a:rPr lang="en-US" sz="2000" dirty="0" err="1"/>
              <a:t>doga</a:t>
            </a:r>
            <a:endParaRPr lang="en-US" sz="2000" dirty="0"/>
          </a:p>
          <a:p>
            <a:pPr>
              <a:buClrTx/>
            </a:pPr>
            <a:r>
              <a:rPr lang="en-US" sz="2000" dirty="0" err="1"/>
              <a:t>Trabaho</a:t>
            </a:r>
            <a:endParaRPr lang="en-US" sz="2000" dirty="0"/>
          </a:p>
          <a:p>
            <a:pPr>
              <a:buClrTx/>
            </a:pPr>
            <a:r>
              <a:rPr lang="en-US" sz="2000" dirty="0" err="1"/>
              <a:t>Mga</a:t>
            </a:r>
            <a:r>
              <a:rPr lang="en-US" sz="2000" dirty="0"/>
              <a:t> </a:t>
            </a:r>
            <a:r>
              <a:rPr lang="en-US" sz="2000" dirty="0" err="1"/>
              <a:t>kanto</a:t>
            </a:r>
            <a:r>
              <a:rPr lang="en-US" sz="2000" dirty="0"/>
              <a:t> at </a:t>
            </a:r>
            <a:r>
              <a:rPr lang="en-US" sz="2000" dirty="0" err="1"/>
              <a:t>eskinita</a:t>
            </a:r>
            <a:endParaRPr lang="en-US" sz="2000" dirty="0"/>
          </a:p>
          <a:p>
            <a:pPr>
              <a:buClrTx/>
            </a:pPr>
            <a:r>
              <a:rPr lang="en-US" sz="2000" dirty="0" err="1"/>
              <a:t>Saan</a:t>
            </a:r>
            <a:r>
              <a:rPr lang="en-US" sz="2000" dirty="0"/>
              <a:t> </a:t>
            </a:r>
            <a:r>
              <a:rPr lang="en-US" sz="2000" dirty="0" err="1"/>
              <a:t>mang</a:t>
            </a:r>
            <a:r>
              <a:rPr lang="en-US" sz="2000" dirty="0"/>
              <a:t> </a:t>
            </a:r>
            <a:r>
              <a:rPr lang="en-US" sz="2000" dirty="0" err="1"/>
              <a:t>lugar</a:t>
            </a:r>
            <a:r>
              <a:rPr lang="en-US" sz="2000" dirty="0"/>
              <a:t> </a:t>
            </a:r>
            <a:r>
              <a:rPr lang="en-US" sz="2000" dirty="0" err="1"/>
              <a:t>na</a:t>
            </a:r>
            <a:r>
              <a:rPr lang="en-US" sz="2000" dirty="0"/>
              <a:t> may </a:t>
            </a:r>
            <a:r>
              <a:rPr lang="en-US" sz="2000" dirty="0" err="1"/>
              <a:t>kaugnayan</a:t>
            </a:r>
            <a:r>
              <a:rPr lang="en-US" sz="2000" dirty="0"/>
              <a:t> </a:t>
            </a:r>
            <a:r>
              <a:rPr lang="en-US" sz="2000" dirty="0" err="1"/>
              <a:t>sa</a:t>
            </a:r>
            <a:r>
              <a:rPr lang="en-US" sz="2000" dirty="0"/>
              <a:t> </a:t>
            </a:r>
            <a:r>
              <a:rPr lang="en-US" sz="2000" dirty="0" err="1"/>
              <a:t>paggamit</a:t>
            </a:r>
            <a:r>
              <a:rPr lang="en-US" sz="2000" dirty="0"/>
              <a:t> ng </a:t>
            </a:r>
            <a:r>
              <a:rPr lang="en-US" sz="2000" dirty="0" err="1"/>
              <a:t>droga</a:t>
            </a:r>
            <a:endParaRPr lang="en-US" sz="2000" dirty="0"/>
          </a:p>
        </p:txBody>
      </p:sp>
      <p:pic>
        <p:nvPicPr>
          <p:cNvPr id="30730" name="Picture 10" descr="building"/>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867400" y="2438400"/>
            <a:ext cx="2852737" cy="30178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36046" y="513310"/>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3AFA3A36-089F-4B96-BF0E-E3B782AAB46F}"/>
              </a:ext>
            </a:extLst>
          </p:cNvPr>
          <p:cNvSpPr>
            <a:spLocks noGrp="1"/>
          </p:cNvSpPr>
          <p:nvPr>
            <p:ph type="sldNum" sz="quarter" idx="11"/>
          </p:nvPr>
        </p:nvSpPr>
        <p:spPr/>
        <p:txBody>
          <a:bodyPr/>
          <a:lstStyle/>
          <a:p>
            <a:r>
              <a:rPr lang="en-US"/>
              <a:t>8-</a:t>
            </a:r>
            <a:fld id="{A469AEAF-452D-49F6-B6E3-B34C95A71E9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1228270"/>
            <a:ext cx="7696200" cy="789067"/>
          </a:xfrm>
        </p:spPr>
        <p:txBody>
          <a:bodyPr/>
          <a:lstStyle/>
          <a:p>
            <a:r>
              <a:rPr lang="en-US" sz="2800" u="sng" dirty="0"/>
              <a:t>Triggers – </a:t>
            </a:r>
            <a:r>
              <a:rPr lang="en-US" sz="2800" i="1" u="sng" dirty="0" err="1"/>
              <a:t>Mga</a:t>
            </a:r>
            <a:r>
              <a:rPr lang="en-US" sz="2800" i="1" u="sng" dirty="0"/>
              <a:t> </a:t>
            </a:r>
            <a:r>
              <a:rPr lang="en-US" sz="2800" i="1" u="sng" dirty="0" err="1"/>
              <a:t>Gamit</a:t>
            </a:r>
            <a:r>
              <a:rPr lang="en-US" sz="2800" i="1" u="sng" dirty="0"/>
              <a:t> o </a:t>
            </a:r>
            <a:r>
              <a:rPr lang="en-US" sz="2800" i="1" u="sng" dirty="0" err="1"/>
              <a:t>Bagay</a:t>
            </a:r>
            <a:endParaRPr lang="en-US" sz="2800" i="1" u="sng" dirty="0"/>
          </a:p>
        </p:txBody>
      </p:sp>
      <p:sp>
        <p:nvSpPr>
          <p:cNvPr id="32775" name="Rectangle 7"/>
          <p:cNvSpPr>
            <a:spLocks noGrp="1" noChangeArrowheads="1"/>
          </p:cNvSpPr>
          <p:nvPr>
            <p:ph type="body" idx="1"/>
          </p:nvPr>
        </p:nvSpPr>
        <p:spPr>
          <a:xfrm>
            <a:off x="914400" y="1865930"/>
            <a:ext cx="7696200" cy="4992069"/>
          </a:xfrm>
        </p:spPr>
        <p:txBody>
          <a:bodyPr/>
          <a:lstStyle/>
          <a:p>
            <a:pPr>
              <a:buClrTx/>
            </a:pPr>
            <a:r>
              <a:rPr lang="en-US" sz="2400" dirty="0" err="1"/>
              <a:t>Mga</a:t>
            </a:r>
            <a:r>
              <a:rPr lang="en-US" sz="2400" dirty="0"/>
              <a:t> </a:t>
            </a:r>
            <a:r>
              <a:rPr lang="en-US" sz="2400" dirty="0" err="1"/>
              <a:t>kagamitan</a:t>
            </a:r>
            <a:r>
              <a:rPr lang="en-US" sz="2400" dirty="0"/>
              <a:t>/paraphernalia </a:t>
            </a:r>
            <a:r>
              <a:rPr lang="en-US" sz="2400" dirty="0" err="1"/>
              <a:t>sa</a:t>
            </a:r>
            <a:r>
              <a:rPr lang="en-US" sz="2400" dirty="0"/>
              <a:t> </a:t>
            </a:r>
            <a:r>
              <a:rPr lang="en-US" sz="2400" dirty="0" err="1"/>
              <a:t>paggamit</a:t>
            </a:r>
            <a:r>
              <a:rPr lang="en-US" sz="2400" dirty="0"/>
              <a:t> ng </a:t>
            </a:r>
            <a:r>
              <a:rPr lang="en-US" sz="2400" dirty="0" err="1"/>
              <a:t>droga</a:t>
            </a:r>
            <a:endParaRPr lang="en-US" sz="2400" dirty="0"/>
          </a:p>
          <a:p>
            <a:pPr>
              <a:buClrTx/>
            </a:pPr>
            <a:r>
              <a:rPr lang="en-US" sz="2400" dirty="0" err="1"/>
              <a:t>Pera</a:t>
            </a:r>
            <a:r>
              <a:rPr lang="en-US" sz="2400" dirty="0"/>
              <a:t>/ATMs</a:t>
            </a:r>
          </a:p>
          <a:p>
            <a:pPr>
              <a:buClrTx/>
            </a:pPr>
            <a:r>
              <a:rPr lang="en-US" sz="2400" dirty="0" err="1"/>
              <a:t>Pelikula</a:t>
            </a:r>
            <a:r>
              <a:rPr lang="en-US" sz="2400" dirty="0"/>
              <a:t>/</a:t>
            </a:r>
            <a:r>
              <a:rPr lang="en-US" sz="2400" dirty="0" err="1"/>
              <a:t>Palabas</a:t>
            </a:r>
            <a:r>
              <a:rPr lang="en-US" sz="2400" dirty="0"/>
              <a:t> </a:t>
            </a:r>
            <a:r>
              <a:rPr lang="en-US" sz="2400" dirty="0" err="1"/>
              <a:t>sa</a:t>
            </a:r>
            <a:r>
              <a:rPr lang="en-US" sz="2400" dirty="0"/>
              <a:t> </a:t>
            </a:r>
            <a:r>
              <a:rPr lang="en-US" sz="2400" dirty="0" err="1"/>
              <a:t>telebisyon</a:t>
            </a:r>
            <a:r>
              <a:rPr lang="en-US" sz="2400" dirty="0"/>
              <a:t> </a:t>
            </a:r>
            <a:r>
              <a:rPr lang="en-US" sz="2400" dirty="0" err="1"/>
              <a:t>tungkol</a:t>
            </a:r>
            <a:r>
              <a:rPr lang="en-US" sz="2400" dirty="0"/>
              <a:t> </a:t>
            </a:r>
            <a:r>
              <a:rPr lang="en-US" sz="2400" dirty="0" err="1"/>
              <a:t>sa</a:t>
            </a:r>
            <a:r>
              <a:rPr lang="en-US" sz="2400" dirty="0"/>
              <a:t> </a:t>
            </a:r>
            <a:r>
              <a:rPr lang="en-US" sz="2400" dirty="0" err="1"/>
              <a:t>paggamit</a:t>
            </a:r>
            <a:r>
              <a:rPr lang="en-US" sz="2400" dirty="0"/>
              <a:t> ng </a:t>
            </a:r>
            <a:r>
              <a:rPr lang="en-US" sz="2400" dirty="0" err="1"/>
              <a:t>droga</a:t>
            </a:r>
            <a:r>
              <a:rPr lang="en-US" sz="2400" dirty="0"/>
              <a:t> at </a:t>
            </a:r>
            <a:r>
              <a:rPr lang="en-US" sz="2400" dirty="0" err="1"/>
              <a:t>alak</a:t>
            </a:r>
            <a:endParaRPr lang="en-US" sz="2400" dirty="0"/>
          </a:p>
          <a:p>
            <a:pPr>
              <a:buClrTx/>
            </a:pPr>
            <a:r>
              <a:rPr lang="en-US" sz="2400" dirty="0" err="1"/>
              <a:t>Lantad</a:t>
            </a:r>
            <a:r>
              <a:rPr lang="en-US" sz="2400" dirty="0"/>
              <a:t> </a:t>
            </a:r>
            <a:r>
              <a:rPr lang="en-US" sz="2400" dirty="0" err="1"/>
              <a:t>na</a:t>
            </a:r>
            <a:r>
              <a:rPr lang="en-US" sz="2400" dirty="0"/>
              <a:t> </a:t>
            </a:r>
            <a:r>
              <a:rPr lang="en-US" sz="2400" dirty="0" err="1"/>
              <a:t>erotikong</a:t>
            </a:r>
            <a:r>
              <a:rPr lang="en-US" sz="2400" dirty="0"/>
              <a:t> </a:t>
            </a:r>
            <a:r>
              <a:rPr lang="en-US" sz="2400" dirty="0" err="1"/>
              <a:t>babasahin</a:t>
            </a:r>
            <a:r>
              <a:rPr lang="en-US" sz="2400" dirty="0"/>
              <a:t>/</a:t>
            </a:r>
            <a:r>
              <a:rPr lang="en-US" sz="2400" dirty="0" err="1"/>
              <a:t>panoorin</a:t>
            </a:r>
            <a:endParaRPr lang="en-US" sz="2400" dirty="0"/>
          </a:p>
          <a:p>
            <a:pPr>
              <a:buClrTx/>
            </a:pPr>
            <a:r>
              <a:rPr lang="en-US" sz="2400" dirty="0" err="1"/>
              <a:t>Mga</a:t>
            </a:r>
            <a:r>
              <a:rPr lang="en-US" sz="2400" dirty="0"/>
              <a:t> piling </a:t>
            </a:r>
            <a:r>
              <a:rPr lang="en-US" sz="2400" dirty="0" err="1"/>
              <a:t>tugtugin</a:t>
            </a:r>
            <a:r>
              <a:rPr lang="en-US" sz="2400" dirty="0"/>
              <a:t> </a:t>
            </a:r>
            <a:r>
              <a:rPr lang="en-US" sz="2400" dirty="0" err="1"/>
              <a:t>na</a:t>
            </a:r>
            <a:r>
              <a:rPr lang="en-US" sz="2400" dirty="0"/>
              <a:t> may </a:t>
            </a:r>
            <a:r>
              <a:rPr lang="en-US" sz="2400" dirty="0" err="1"/>
              <a:t>tema</a:t>
            </a:r>
            <a:r>
              <a:rPr lang="en-US" sz="2400" dirty="0"/>
              <a:t> o may </a:t>
            </a:r>
            <a:r>
              <a:rPr lang="en-US" sz="2400" dirty="0" err="1"/>
              <a:t>kaugnayan</a:t>
            </a:r>
            <a:r>
              <a:rPr lang="en-US" sz="2400" dirty="0"/>
              <a:t> </a:t>
            </a:r>
            <a:r>
              <a:rPr lang="en-US" sz="2400" dirty="0" err="1"/>
              <a:t>sa</a:t>
            </a:r>
            <a:r>
              <a:rPr lang="en-US" sz="2400" dirty="0"/>
              <a:t> </a:t>
            </a:r>
            <a:r>
              <a:rPr lang="en-US" sz="2400" dirty="0" err="1"/>
              <a:t>droga</a:t>
            </a:r>
            <a:endParaRPr lang="en-US" sz="2400" dirty="0"/>
          </a:p>
          <a:p>
            <a:pPr>
              <a:buClrTx/>
            </a:pPr>
            <a:r>
              <a:rPr lang="en-US" sz="2400" dirty="0" err="1"/>
              <a:t>Sigarilyo</a:t>
            </a:r>
            <a:endParaRPr lang="en-US" sz="2400" dirty="0"/>
          </a:p>
          <a:p>
            <a:pPr>
              <a:buClrTx/>
            </a:pPr>
            <a:r>
              <a:rPr lang="en-US" sz="2400" dirty="0" err="1"/>
              <a:t>Pagsusugal</a:t>
            </a:r>
            <a:endParaRPr lang="en-US" sz="2400" dirty="0"/>
          </a:p>
          <a:p>
            <a:pPr>
              <a:buClrTx/>
            </a:pPr>
            <a:r>
              <a:rPr lang="en-US" sz="2400" dirty="0" err="1"/>
              <a:t>Sekondaryong</a:t>
            </a:r>
            <a:r>
              <a:rPr lang="en-US" sz="2400" dirty="0"/>
              <a:t> </a:t>
            </a:r>
            <a:r>
              <a:rPr lang="en-US" sz="2400" dirty="0" err="1"/>
              <a:t>droga</a:t>
            </a:r>
            <a:r>
              <a:rPr lang="en-US" sz="2400" dirty="0"/>
              <a:t> o </a:t>
            </a:r>
            <a:r>
              <a:rPr lang="en-US" sz="2400" dirty="0" err="1"/>
              <a:t>pag-iinom</a:t>
            </a:r>
            <a:r>
              <a:rPr lang="en-US" sz="2400" dirty="0"/>
              <a:t> </a:t>
            </a:r>
          </a:p>
          <a:p>
            <a:pPr marL="0" indent="0">
              <a:buClrTx/>
              <a:buNone/>
            </a:pPr>
            <a:r>
              <a:rPr lang="en-US" sz="2400" dirty="0"/>
              <a:t>    ng </a:t>
            </a:r>
            <a:r>
              <a:rPr lang="en-US" sz="2400" dirty="0" err="1"/>
              <a:t>alak</a:t>
            </a:r>
            <a:endParaRPr lang="en-US" sz="2400" dirty="0"/>
          </a:p>
        </p:txBody>
      </p:sp>
      <p:pic>
        <p:nvPicPr>
          <p:cNvPr id="32773" name="Picture 5" descr="ATM"/>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854825" y="4384191"/>
            <a:ext cx="1755775" cy="1911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36046" y="513310"/>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BA1A5CB0-3A17-48D1-A141-D7DE52FB431C}"/>
              </a:ext>
            </a:extLst>
          </p:cNvPr>
          <p:cNvSpPr>
            <a:spLocks noGrp="1"/>
          </p:cNvSpPr>
          <p:nvPr>
            <p:ph type="sldNum" sz="quarter" idx="11"/>
          </p:nvPr>
        </p:nvSpPr>
        <p:spPr/>
        <p:txBody>
          <a:bodyPr/>
          <a:lstStyle/>
          <a:p>
            <a:r>
              <a:rPr lang="en-US"/>
              <a:t>8-</a:t>
            </a:r>
            <a:fld id="{A469AEAF-452D-49F6-B6E3-B34C95A71E90}"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1027906"/>
            <a:ext cx="7696200" cy="1143000"/>
          </a:xfrm>
        </p:spPr>
        <p:txBody>
          <a:bodyPr/>
          <a:lstStyle/>
          <a:p>
            <a:r>
              <a:rPr lang="en-US" sz="2800" u="sng" dirty="0"/>
              <a:t>Triggers/</a:t>
            </a:r>
            <a:r>
              <a:rPr lang="en-US" sz="2800" u="sng" dirty="0" err="1"/>
              <a:t>Mga</a:t>
            </a:r>
            <a:r>
              <a:rPr lang="en-US" sz="2800" u="sng" dirty="0"/>
              <a:t> </a:t>
            </a:r>
            <a:r>
              <a:rPr lang="en-US" sz="2800" u="sng" dirty="0" err="1"/>
              <a:t>Tukso</a:t>
            </a:r>
            <a:r>
              <a:rPr lang="en-US" sz="2800" u="sng" dirty="0"/>
              <a:t> – </a:t>
            </a:r>
            <a:r>
              <a:rPr lang="en-US" sz="2800" i="1" u="sng" dirty="0" err="1"/>
              <a:t>Pangyayari</a:t>
            </a:r>
            <a:r>
              <a:rPr lang="en-US" sz="2800" i="1" u="sng" dirty="0"/>
              <a:t> o </a:t>
            </a:r>
            <a:r>
              <a:rPr lang="en-US" sz="2800" i="1" u="sng" dirty="0" err="1"/>
              <a:t>Sandali</a:t>
            </a:r>
            <a:endParaRPr lang="en-US" sz="2800" u="sng" dirty="0"/>
          </a:p>
        </p:txBody>
      </p:sp>
      <p:sp>
        <p:nvSpPr>
          <p:cNvPr id="34822" name="Rectangle 6"/>
          <p:cNvSpPr>
            <a:spLocks noGrp="1" noChangeArrowheads="1"/>
          </p:cNvSpPr>
          <p:nvPr>
            <p:ph type="body" idx="1"/>
          </p:nvPr>
        </p:nvSpPr>
        <p:spPr>
          <a:xfrm>
            <a:off x="895350" y="1905000"/>
            <a:ext cx="7696200" cy="3810000"/>
          </a:xfrm>
        </p:spPr>
        <p:txBody>
          <a:bodyPr/>
          <a:lstStyle/>
          <a:p>
            <a:pPr>
              <a:buClrTx/>
            </a:pPr>
            <a:r>
              <a:rPr lang="en-US" dirty="0"/>
              <a:t>Oras na walang ginagawa</a:t>
            </a:r>
          </a:p>
          <a:p>
            <a:pPr>
              <a:buClrTx/>
            </a:pPr>
            <a:r>
              <a:rPr lang="en-US" dirty="0"/>
              <a:t>Stressful times</a:t>
            </a:r>
          </a:p>
          <a:p>
            <a:pPr>
              <a:buClrTx/>
            </a:pPr>
            <a:r>
              <a:rPr lang="en-US" dirty="0"/>
              <a:t>Pagkatapos ng trabaho </a:t>
            </a:r>
          </a:p>
          <a:p>
            <a:pPr>
              <a:buClrTx/>
            </a:pPr>
            <a:r>
              <a:rPr lang="en-US" dirty="0" err="1"/>
              <a:t>Mga</a:t>
            </a:r>
            <a:r>
              <a:rPr lang="en-US" dirty="0"/>
              <a:t> </a:t>
            </a:r>
            <a:r>
              <a:rPr lang="en-US" dirty="0" err="1"/>
              <a:t>okasyon</a:t>
            </a:r>
            <a:endParaRPr lang="en-US" dirty="0"/>
          </a:p>
          <a:p>
            <a:pPr>
              <a:buClrTx/>
            </a:pPr>
            <a:r>
              <a:rPr lang="en-US" dirty="0"/>
              <a:t>Kaarawan/anibersaryo</a:t>
            </a:r>
          </a:p>
          <a:p>
            <a:pPr>
              <a:buClrTx/>
            </a:pPr>
            <a:r>
              <a:rPr lang="en-US" dirty="0"/>
              <a:t>Araw ng pagsweldo</a:t>
            </a:r>
          </a:p>
          <a:p>
            <a:pPr>
              <a:buClrTx/>
            </a:pPr>
            <a:r>
              <a:rPr lang="en-US" dirty="0"/>
              <a:t>Biyernes/Sabado ng gabi</a:t>
            </a:r>
          </a:p>
        </p:txBody>
      </p:sp>
      <p:pic>
        <p:nvPicPr>
          <p:cNvPr id="34820" name="Picture 4" descr="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976937" y="2266156"/>
            <a:ext cx="2614613" cy="3087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36046" y="513310"/>
            <a:ext cx="7696200" cy="724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6B68CF8C-BA0B-4736-A7DB-E5745A54E542}"/>
              </a:ext>
            </a:extLst>
          </p:cNvPr>
          <p:cNvSpPr>
            <a:spLocks noGrp="1"/>
          </p:cNvSpPr>
          <p:nvPr>
            <p:ph type="sldNum" sz="quarter" idx="11"/>
          </p:nvPr>
        </p:nvSpPr>
        <p:spPr/>
        <p:txBody>
          <a:bodyPr/>
          <a:lstStyle/>
          <a:p>
            <a:r>
              <a:rPr lang="en-US"/>
              <a:t>8-</a:t>
            </a:r>
            <a:fld id="{A469AEAF-452D-49F6-B6E3-B34C95A71E90}" type="slidenum">
              <a:rPr lang="en-US" smtClean="0"/>
              <a:pPr/>
              <a:t>9</a:t>
            </a:fld>
            <a:endParaRPr lang="en-US" dirty="0"/>
          </a:p>
        </p:txBody>
      </p:sp>
    </p:spTree>
    <p:extLst>
      <p:ext uri="{BB962C8B-B14F-4D97-AF65-F5344CB8AC3E}">
        <p14:creationId xmlns:p14="http://schemas.microsoft.com/office/powerpoint/2010/main" val="17908033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5796</TotalTime>
  <Words>3075</Words>
  <Application>Microsoft Office PowerPoint</Application>
  <PresentationFormat>On-screen Show (4:3)</PresentationFormat>
  <Paragraphs>358</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Calibri</vt:lpstr>
      <vt:lpstr>Times New Roman</vt:lpstr>
      <vt:lpstr>Wingdings</vt:lpstr>
      <vt:lpstr>Matrix Family Ed Slides</vt:lpstr>
      <vt:lpstr>PowerPoint Presentation</vt:lpstr>
      <vt:lpstr>Triggers / Mga Tukso at “Thought Stopping”/ Pagkontrol sa Kaisipan</vt:lpstr>
      <vt:lpstr>PowerPoint Presentation</vt:lpstr>
      <vt:lpstr>Mga Uri ng Triggers/Tukso</vt:lpstr>
      <vt:lpstr>Mga Tanong:</vt:lpstr>
      <vt:lpstr>Triggers – Mga Tao</vt:lpstr>
      <vt:lpstr>Triggers – Mga Lugar</vt:lpstr>
      <vt:lpstr>Triggers – Mga Gamit o Bagay</vt:lpstr>
      <vt:lpstr>Triggers/Mga Tukso – Pangyayari o Sandali</vt:lpstr>
      <vt:lpstr>Triggers – Kalagayan ng Damdamin</vt:lpstr>
      <vt:lpstr>Thought Stopping / Pagkontrol ng Kaisipan</vt:lpstr>
      <vt:lpstr>Mga Gawain o Activities PARA Maiwasan ang Triggers: </vt:lpstr>
      <vt:lpstr>Sekondaryong mga Droga at Alak</vt:lpstr>
      <vt:lpstr>“Relapse Justification” / Pagdadahilan sa Muling Paggamit ng Droga</vt:lpstr>
      <vt:lpstr>Tanong:</vt:lpstr>
      <vt:lpstr>Tanong:</vt:lpstr>
      <vt:lpstr>Tanong:</vt:lpstr>
      <vt:lpstr>Tanong :</vt:lpstr>
      <vt:lpstr>Tanong:</vt:lpstr>
      <vt:lpstr>Tanong: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5: Roadmap for Recovery</dc:title>
  <dc:subject>Recovery</dc:subject>
  <dc:creator>JICA/DOH IntERlaPP</dc:creator>
  <cp:keywords>Recovery, Meth, Matrix, Substance abuse</cp:keywords>
  <cp:lastModifiedBy>Kanamori Shogo</cp:lastModifiedBy>
  <cp:revision>277</cp:revision>
  <cp:lastPrinted>2019-10-30T03:27:19Z</cp:lastPrinted>
  <dcterms:created xsi:type="dcterms:W3CDTF">2000-01-09T19:39:51Z</dcterms:created>
  <dcterms:modified xsi:type="dcterms:W3CDTF">2020-08-25T08:16:38Z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