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9" r:id="rId1"/>
  </p:sldMasterIdLst>
  <p:notesMasterIdLst>
    <p:notesMasterId r:id="rId18"/>
  </p:notesMasterIdLst>
  <p:handoutMasterIdLst>
    <p:handoutMasterId r:id="rId19"/>
  </p:handoutMasterIdLst>
  <p:sldIdLst>
    <p:sldId id="256" r:id="rId2"/>
    <p:sldId id="257" r:id="rId3"/>
    <p:sldId id="311" r:id="rId4"/>
    <p:sldId id="258" r:id="rId5"/>
    <p:sldId id="261" r:id="rId6"/>
    <p:sldId id="274" r:id="rId7"/>
    <p:sldId id="264" r:id="rId8"/>
    <p:sldId id="265" r:id="rId9"/>
    <p:sldId id="266" r:id="rId10"/>
    <p:sldId id="267" r:id="rId11"/>
    <p:sldId id="268" r:id="rId12"/>
    <p:sldId id="269" r:id="rId13"/>
    <p:sldId id="270" r:id="rId14"/>
    <p:sldId id="271" r:id="rId15"/>
    <p:sldId id="275" r:id="rId16"/>
    <p:sldId id="273" r:id="rId17"/>
  </p:sldIdLst>
  <p:sldSz cx="9144000" cy="6858000" type="letter"/>
  <p:notesSz cx="7099300" cy="10234613"/>
  <p:custDataLst>
    <p:tags r:id="rId20"/>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15"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00"/>
    <a:srgbClr val="008000"/>
    <a:srgbClr val="008080"/>
    <a:srgbClr val="FF5050"/>
    <a:srgbClr val="969696"/>
    <a:srgbClr val="C0C0C0"/>
    <a:srgbClr val="DDDDDD"/>
    <a:srgbClr val="B2B2B2"/>
    <a:srgbClr val="FF0000"/>
    <a:srgbClr val="777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227" autoAdjust="0"/>
    <p:restoredTop sz="86385" autoAdjust="0"/>
  </p:normalViewPr>
  <p:slideViewPr>
    <p:cSldViewPr snapToGrid="0">
      <p:cViewPr varScale="1">
        <p:scale>
          <a:sx n="95" d="100"/>
          <a:sy n="95" d="100"/>
        </p:scale>
        <p:origin x="212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96" d="100"/>
          <a:sy n="96" d="100"/>
        </p:scale>
        <p:origin x="1464" y="-66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0"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eaLnBrk="0" hangingPunct="0">
              <a:spcBef>
                <a:spcPct val="50000"/>
              </a:spcBef>
              <a:defRPr sz="1300" b="1">
                <a:latin typeface="Times New Roman" pitchFamily="18" charset="0"/>
              </a:defRPr>
            </a:lvl1pPr>
          </a:lstStyle>
          <a:p>
            <a:endParaRPr lang="en-US"/>
          </a:p>
        </p:txBody>
      </p:sp>
      <p:sp>
        <p:nvSpPr>
          <p:cNvPr id="79875" name="Rectangle 3"/>
          <p:cNvSpPr>
            <a:spLocks noGrp="1" noChangeArrowheads="1"/>
          </p:cNvSpPr>
          <p:nvPr>
            <p:ph type="dt" sz="quarter" idx="1"/>
          </p:nvPr>
        </p:nvSpPr>
        <p:spPr bwMode="auto">
          <a:xfrm>
            <a:off x="4022937"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eaLnBrk="0" hangingPunct="0">
              <a:spcBef>
                <a:spcPct val="50000"/>
              </a:spcBef>
              <a:defRPr sz="1300" b="1">
                <a:latin typeface="Times New Roman" pitchFamily="18" charset="0"/>
              </a:defRPr>
            </a:lvl1pPr>
          </a:lstStyle>
          <a:p>
            <a:endParaRPr lang="en-US"/>
          </a:p>
        </p:txBody>
      </p:sp>
      <p:sp>
        <p:nvSpPr>
          <p:cNvPr id="79876" name="Rectangle 4"/>
          <p:cNvSpPr>
            <a:spLocks noGrp="1" noChangeArrowheads="1"/>
          </p:cNvSpPr>
          <p:nvPr>
            <p:ph type="ftr" sz="quarter" idx="2"/>
          </p:nvPr>
        </p:nvSpPr>
        <p:spPr bwMode="auto">
          <a:xfrm>
            <a:off x="0"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eaLnBrk="0" hangingPunct="0">
              <a:spcBef>
                <a:spcPct val="50000"/>
              </a:spcBef>
              <a:defRPr sz="1300" b="1">
                <a:latin typeface="Times New Roman" pitchFamily="18" charset="0"/>
              </a:defRPr>
            </a:lvl1pPr>
          </a:lstStyle>
          <a:p>
            <a:endParaRPr lang="en-US"/>
          </a:p>
        </p:txBody>
      </p:sp>
      <p:sp>
        <p:nvSpPr>
          <p:cNvPr id="79877" name="Rectangle 5"/>
          <p:cNvSpPr>
            <a:spLocks noGrp="1" noChangeArrowheads="1"/>
          </p:cNvSpPr>
          <p:nvPr>
            <p:ph type="sldNum" sz="quarter" idx="3"/>
          </p:nvPr>
        </p:nvSpPr>
        <p:spPr bwMode="auto">
          <a:xfrm>
            <a:off x="4022937"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eaLnBrk="0" hangingPunct="0">
              <a:spcBef>
                <a:spcPct val="50000"/>
              </a:spcBef>
              <a:defRPr sz="1300" b="1">
                <a:latin typeface="Times New Roman" pitchFamily="18" charset="0"/>
              </a:defRPr>
            </a:lvl1pPr>
          </a:lstStyle>
          <a:p>
            <a:fld id="{6DADACF2-A317-49AB-AA79-57F51F8AC862}" type="slidenum">
              <a:rPr lang="en-US"/>
              <a:pPr/>
              <a:t>‹#›</a:t>
            </a:fld>
            <a:endParaRPr lang="en-US"/>
          </a:p>
        </p:txBody>
      </p:sp>
    </p:spTree>
    <p:extLst>
      <p:ext uri="{BB962C8B-B14F-4D97-AF65-F5344CB8AC3E}">
        <p14:creationId xmlns:p14="http://schemas.microsoft.com/office/powerpoint/2010/main" val="3429081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eaLnBrk="0" hangingPunct="0">
              <a:defRPr sz="1300">
                <a:latin typeface="Times New Roman" pitchFamily="18" charset="0"/>
              </a:defRPr>
            </a:lvl1pPr>
          </a:lstStyle>
          <a:p>
            <a:endParaRPr lang="en-US"/>
          </a:p>
        </p:txBody>
      </p:sp>
      <p:sp>
        <p:nvSpPr>
          <p:cNvPr id="3075" name="Rectangle 3"/>
          <p:cNvSpPr>
            <a:spLocks noGrp="1" noChangeArrowheads="1"/>
          </p:cNvSpPr>
          <p:nvPr>
            <p:ph type="dt" idx="1"/>
          </p:nvPr>
        </p:nvSpPr>
        <p:spPr bwMode="auto">
          <a:xfrm>
            <a:off x="4022937"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eaLnBrk="0" hangingPunct="0">
              <a:defRPr sz="1300">
                <a:latin typeface="Times New Roman" pitchFamily="18" charset="0"/>
              </a:defRPr>
            </a:lvl1pPr>
          </a:lstStyle>
          <a:p>
            <a:endParaRPr lang="en-US"/>
          </a:p>
        </p:txBody>
      </p:sp>
      <p:sp>
        <p:nvSpPr>
          <p:cNvPr id="3076"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46574" y="4861441"/>
            <a:ext cx="5206153" cy="4605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eaLnBrk="0" hangingPunct="0">
              <a:defRPr sz="1300">
                <a:latin typeface="Times New Roman" pitchFamily="18" charset="0"/>
              </a:defRPr>
            </a:lvl1pPr>
          </a:lstStyle>
          <a:p>
            <a:endParaRPr lang="en-US"/>
          </a:p>
        </p:txBody>
      </p:sp>
      <p:sp>
        <p:nvSpPr>
          <p:cNvPr id="3079" name="Rectangle 7"/>
          <p:cNvSpPr>
            <a:spLocks noGrp="1" noChangeArrowheads="1"/>
          </p:cNvSpPr>
          <p:nvPr>
            <p:ph type="sldNum" sz="quarter" idx="5"/>
          </p:nvPr>
        </p:nvSpPr>
        <p:spPr bwMode="auto">
          <a:xfrm>
            <a:off x="4022937"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eaLnBrk="0" hangingPunct="0">
              <a:defRPr sz="1300">
                <a:latin typeface="Times New Roman" pitchFamily="18" charset="0"/>
              </a:defRPr>
            </a:lvl1pPr>
          </a:lstStyle>
          <a:p>
            <a:fld id="{F4D80DD4-93B0-4712-B4BA-81348DF04AA1}" type="slidenum">
              <a:rPr lang="en-US"/>
              <a:pPr/>
              <a:t>‹#›</a:t>
            </a:fld>
            <a:endParaRPr lang="en-US"/>
          </a:p>
        </p:txBody>
      </p:sp>
    </p:spTree>
    <p:extLst>
      <p:ext uri="{BB962C8B-B14F-4D97-AF65-F5344CB8AC3E}">
        <p14:creationId xmlns:p14="http://schemas.microsoft.com/office/powerpoint/2010/main" val="15445030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a:t>
            </a:r>
            <a:r>
              <a:rPr lang="en-US" altLang="ja-JP" b="1" dirty="0">
                <a:latin typeface="Arial" panose="020B0604020202020204" pitchFamily="34" charset="0"/>
                <a:ea typeface="Yu Mincho" panose="02020400000000000000" pitchFamily="18" charset="-128"/>
                <a:cs typeface="Arial" panose="020B0604020202020204" pitchFamily="34" charset="0"/>
              </a:rPr>
              <a:t>11</a:t>
            </a:r>
            <a:r>
              <a:rPr lang="en-PH" b="1" dirty="0">
                <a:latin typeface="Arial" panose="020B0604020202020204" pitchFamily="34" charset="0"/>
                <a:ea typeface="Yu Mincho" panose="02020400000000000000" pitchFamily="18" charset="-128"/>
                <a:cs typeface="Arial" panose="020B0604020202020204" pitchFamily="34" charset="0"/>
              </a:rPr>
              <a:t>-1—Marijuana</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867"/>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This presentation offers an overview of marijuana, including what it is, the short- and long-term effects its use has on the mind and body, and the risks it poses to recovery.</a:t>
            </a:r>
            <a:endParaRPr lang="en-PH" dirty="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F4D80DD4-93B0-4712-B4BA-81348DF04AA1}" type="slidenum">
              <a:rPr lang="en-US" smtClean="0"/>
              <a:pPr/>
              <a:t>1</a:t>
            </a:fld>
            <a:endParaRPr lang="en-US"/>
          </a:p>
        </p:txBody>
      </p:sp>
    </p:spTree>
    <p:extLst>
      <p:ext uri="{BB962C8B-B14F-4D97-AF65-F5344CB8AC3E}">
        <p14:creationId xmlns:p14="http://schemas.microsoft.com/office/powerpoint/2010/main" val="41546079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11-10—Cancer Risks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People who smoke marijuana are exposed to lung damage just as people who smoke tobacco.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Regular use of marijuana can cause frequent chest colds, bronchitis, and emphysema.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Marijuana smoke has five times more tar and carbon monoxide and up to 70 percent more carcinogens than does tobacco smoke.</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Smoking marijuana may increase the risk of lung cancer more than does smoking tobacco.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867"/>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Studies suggest that smoking marijuana increases the chances of developing cancer of the head or neck.</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4D80DD4-93B0-4712-B4BA-81348DF04AA1}" type="slidenum">
              <a:rPr lang="en-US" smtClean="0"/>
              <a:pPr/>
              <a:t>10</a:t>
            </a:fld>
            <a:endParaRPr lang="en-US"/>
          </a:p>
        </p:txBody>
      </p:sp>
    </p:spTree>
    <p:extLst>
      <p:ext uri="{BB962C8B-B14F-4D97-AF65-F5344CB8AC3E}">
        <p14:creationId xmlns:p14="http://schemas.microsoft.com/office/powerpoint/2010/main" val="22057655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11-11—Risk of Infection and Disease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active ingredient in marijuana, THC, hampers the immune system’s ability to fight off infection and disease.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867"/>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Studies have shown that immune system cells exposed to marijuana ingredients have a reduced ability to prevent infections and tumors.</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4D80DD4-93B0-4712-B4BA-81348DF04AA1}" type="slidenum">
              <a:rPr lang="en-US" smtClean="0"/>
              <a:pPr/>
              <a:t>11</a:t>
            </a:fld>
            <a:endParaRPr lang="en-US"/>
          </a:p>
        </p:txBody>
      </p:sp>
    </p:spTree>
    <p:extLst>
      <p:ext uri="{BB962C8B-B14F-4D97-AF65-F5344CB8AC3E}">
        <p14:creationId xmlns:p14="http://schemas.microsoft.com/office/powerpoint/2010/main" val="179183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11-12—Marijuana and Driving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Marijuana is a factor in many fatal car crashes in the world. Because it impairs balance, coordination, and decision making, marijuana is associated with all kinds of accidents.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Driving under the influence of marijuana is dangerous.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Even low doses of marijuana significantly reduce drivers’ performance on road tests. Combining marijuana with alcohol further impairs drivers’ abilities.</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Drivers’ coordination and reaction time are impaired for several hours after the high from marijuana use has faded. </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4D80DD4-93B0-4712-B4BA-81348DF04AA1}" type="slidenum">
              <a:rPr lang="en-US" smtClean="0"/>
              <a:pPr/>
              <a:t>12</a:t>
            </a:fld>
            <a:endParaRPr lang="en-US"/>
          </a:p>
        </p:txBody>
      </p:sp>
    </p:spTree>
    <p:extLst>
      <p:ext uri="{BB962C8B-B14F-4D97-AF65-F5344CB8AC3E}">
        <p14:creationId xmlns:p14="http://schemas.microsoft.com/office/powerpoint/2010/main" val="10434508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11-13—Marijuana and Pregnancy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 woman who uses marijuana during pregnancy exposes her fetus to a variety of dangers.</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Low birth weight and problems with neurological development have been linked to marijuana use.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Later in life, babies exposed to marijuana during pregnancy may have trouble concentrating, learning, and making decisions. These problems are compounded if the mother continues to use marijuana after the child is born.</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867"/>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Breast-feeding mothers who use marijuana can pass THC to their babies. THC in breast milk is very concentrated and has been linked to problems with motor development in children. </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4D80DD4-93B0-4712-B4BA-81348DF04AA1}" type="slidenum">
              <a:rPr lang="en-US" smtClean="0"/>
              <a:pPr/>
              <a:t>13</a:t>
            </a:fld>
            <a:endParaRPr lang="en-US"/>
          </a:p>
        </p:txBody>
      </p:sp>
    </p:spTree>
    <p:extLst>
      <p:ext uri="{BB962C8B-B14F-4D97-AF65-F5344CB8AC3E}">
        <p14:creationId xmlns:p14="http://schemas.microsoft.com/office/powerpoint/2010/main" val="10433175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11-14—Marijuana Addiction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One of the reasons people think of marijuana as a “safe” drug is that they think it is not addictive.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Although people may not develop physical dependence on marijuana, they can become psychologically addicted to marijuana. They cannot imagine living without the drug.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Addiction means using a drug even though it interferes with family, school, work, and other important aspects of life.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867"/>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For those who are psychologically addicted, withdrawal from marijuana use can include cravings for the drug, anxiety, irritability and anger, and sleeplessness. </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4D80DD4-93B0-4712-B4BA-81348DF04AA1}" type="slidenum">
              <a:rPr lang="en-US" smtClean="0"/>
              <a:pPr/>
              <a:t>14</a:t>
            </a:fld>
            <a:endParaRPr lang="en-US"/>
          </a:p>
        </p:txBody>
      </p:sp>
    </p:spTree>
    <p:extLst>
      <p:ext uri="{BB962C8B-B14F-4D97-AF65-F5344CB8AC3E}">
        <p14:creationId xmlns:p14="http://schemas.microsoft.com/office/powerpoint/2010/main" val="13612514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11-15—Marijuana and Relapse</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867"/>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Research suggests that people recovering from Shabu or cocaine use who continue to use marijuana have relapse rates two to three times higher than people who abstain from marijuana. </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4D80DD4-93B0-4712-B4BA-81348DF04AA1}" type="slidenum">
              <a:rPr lang="en-US" smtClean="0"/>
              <a:pPr/>
              <a:t>15</a:t>
            </a:fld>
            <a:endParaRPr lang="en-US"/>
          </a:p>
        </p:txBody>
      </p:sp>
    </p:spTree>
    <p:extLst>
      <p:ext uri="{BB962C8B-B14F-4D97-AF65-F5344CB8AC3E}">
        <p14:creationId xmlns:p14="http://schemas.microsoft.com/office/powerpoint/2010/main" val="3204846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11-16—Marijuana and Families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People may use marijuana as a way to cope with boredom, anxiety, and depression.</a:t>
            </a:r>
          </a:p>
          <a:p>
            <a:pPr marL="371429" indent="-371429">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Marijuana can be used to escape, rather than address, serious problems in a family. </a:t>
            </a:r>
          </a:p>
          <a:p>
            <a:pPr marL="371429" indent="-371429">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In addition to making recovery from Shabu harder, marijuana use can contribute to the deterioration of personal and family life. </a:t>
            </a:r>
          </a:p>
        </p:txBody>
      </p:sp>
      <p:sp>
        <p:nvSpPr>
          <p:cNvPr id="4" name="Slide Number Placeholder 3"/>
          <p:cNvSpPr>
            <a:spLocks noGrp="1"/>
          </p:cNvSpPr>
          <p:nvPr>
            <p:ph type="sldNum" sz="quarter" idx="5"/>
          </p:nvPr>
        </p:nvSpPr>
        <p:spPr/>
        <p:txBody>
          <a:bodyPr/>
          <a:lstStyle/>
          <a:p>
            <a:fld id="{F4D80DD4-93B0-4712-B4BA-81348DF04AA1}" type="slidenum">
              <a:rPr lang="en-US" smtClean="0"/>
              <a:pPr/>
              <a:t>16</a:t>
            </a:fld>
            <a:endParaRPr lang="en-US"/>
          </a:p>
        </p:txBody>
      </p:sp>
    </p:spTree>
    <p:extLst>
      <p:ext uri="{BB962C8B-B14F-4D97-AF65-F5344CB8AC3E}">
        <p14:creationId xmlns:p14="http://schemas.microsoft.com/office/powerpoint/2010/main" val="39246402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11-2—The Importance of Total Abstinence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For treatment to work, people in recovery should be totally abstinent. This means that regard­less of why people are in treatment, they should abstain from all psychoactive substances.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 person in treatment for abusing stimulants must give up alcohol and all illegal drugs, even drugs such as marijuana that many people believe are harmless, to ensure a successful recovery.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867"/>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use of any substance can jeopardize recovery from stimulant dependence. </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4D80DD4-93B0-4712-B4BA-81348DF04AA1}" type="slidenum">
              <a:rPr lang="en-US" smtClean="0"/>
              <a:pPr/>
              <a:t>2</a:t>
            </a:fld>
            <a:endParaRPr lang="en-US"/>
          </a:p>
        </p:txBody>
      </p:sp>
    </p:spTree>
    <p:extLst>
      <p:ext uri="{BB962C8B-B14F-4D97-AF65-F5344CB8AC3E}">
        <p14:creationId xmlns:p14="http://schemas.microsoft.com/office/powerpoint/2010/main" val="20252637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478">
              <a:lnSpc>
                <a:spcPct val="107000"/>
              </a:lnSpc>
              <a:spcAft>
                <a:spcPts val="867"/>
              </a:spcAf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11-3—Question</a:t>
            </a:r>
          </a:p>
          <a:p>
            <a:pPr marL="371429" indent="-371429">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about anything they know about marijuana and if it is harmless.</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3</a:t>
            </a:fld>
            <a:endParaRPr lang="en-US"/>
          </a:p>
        </p:txBody>
      </p:sp>
    </p:spTree>
    <p:extLst>
      <p:ext uri="{BB962C8B-B14F-4D97-AF65-F5344CB8AC3E}">
        <p14:creationId xmlns:p14="http://schemas.microsoft.com/office/powerpoint/2010/main" val="17189790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11-4—Is Marijuana Harmless?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Many people wrongly believe that marijuana is not dangerous, especially when compared with drugs such as Shabu, heroin, cocaine, crack, or club drugs.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Marijuana is the most widely used illegal drug in the world, which may contribute to the perception that it is harmless.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Marijuana use poses significant health hazards. It affects nearly every organ system in the body.</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867"/>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In addition to its physical effects, marijuana can have a profound impact on people’s education, employment, and personal life.</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4D80DD4-93B0-4712-B4BA-81348DF04AA1}" type="slidenum">
              <a:rPr lang="en-US" smtClean="0"/>
              <a:pPr/>
              <a:t>4</a:t>
            </a:fld>
            <a:endParaRPr lang="en-US"/>
          </a:p>
        </p:txBody>
      </p:sp>
    </p:spTree>
    <p:extLst>
      <p:ext uri="{BB962C8B-B14F-4D97-AF65-F5344CB8AC3E}">
        <p14:creationId xmlns:p14="http://schemas.microsoft.com/office/powerpoint/2010/main" val="16095692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11-5—What Is Marijuana?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Marijuana is a greenish gray mixture of dried and shredded parts of the hemp plant, Cannabis sativa. The mixture may consist of leaves, stems, flowers, and seeds.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It is usually smoked in hand-rolled cigarettes or pipes. Sometimes cigars are sliced open, and the tobacco inside is replaced with marijuana.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867"/>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Marijuana’s more concentrated forms are a resin called hashish and a black liquid called hash oil. </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4D80DD4-93B0-4712-B4BA-81348DF04AA1}" type="slidenum">
              <a:rPr lang="en-US" smtClean="0"/>
              <a:pPr/>
              <a:t>5</a:t>
            </a:fld>
            <a:endParaRPr lang="en-US"/>
          </a:p>
        </p:txBody>
      </p:sp>
    </p:spTree>
    <p:extLst>
      <p:ext uri="{BB962C8B-B14F-4D97-AF65-F5344CB8AC3E}">
        <p14:creationId xmlns:p14="http://schemas.microsoft.com/office/powerpoint/2010/main" val="12618454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11-6—Medical Marijuana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In other countries, Marijuana has been used to treat:</a:t>
            </a:r>
            <a:endParaRPr lang="en-PH" dirty="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Loss of vision due to glaucoma </a:t>
            </a:r>
            <a:endParaRPr lang="en-PH" dirty="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Nausea experienced by patients receiving treatment for HIV/AIDS and cancer </a:t>
            </a:r>
            <a:endParaRPr lang="en-PH" dirty="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Pain associated with multiple sclerosis </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4D80DD4-93B0-4712-B4BA-81348DF04AA1}" type="slidenum">
              <a:rPr lang="en-US" smtClean="0"/>
              <a:pPr/>
              <a:t>6</a:t>
            </a:fld>
            <a:endParaRPr lang="en-US"/>
          </a:p>
        </p:txBody>
      </p:sp>
    </p:spTree>
    <p:extLst>
      <p:ext uri="{BB962C8B-B14F-4D97-AF65-F5344CB8AC3E}">
        <p14:creationId xmlns:p14="http://schemas.microsoft.com/office/powerpoint/2010/main" val="40495990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11-7—Active Ingredient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active ingredient in marijuana is the tetrahydrocannabinol (THC).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THC is responsible for the effects that produce the marijuana high.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867"/>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Over the past two decades, THC levels in marijuana have increased. Today’s marijuana contains three times as much THC as marijuana of 20 years ago, making it three times stronger. </a:t>
            </a:r>
            <a:endParaRPr lang="en-PH" dirty="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F4D80DD4-93B0-4712-B4BA-81348DF04AA1}" type="slidenum">
              <a:rPr lang="en-US" smtClean="0"/>
              <a:pPr/>
              <a:t>7</a:t>
            </a:fld>
            <a:endParaRPr lang="en-US"/>
          </a:p>
        </p:txBody>
      </p:sp>
    </p:spTree>
    <p:extLst>
      <p:ext uri="{BB962C8B-B14F-4D97-AF65-F5344CB8AC3E}">
        <p14:creationId xmlns:p14="http://schemas.microsoft.com/office/powerpoint/2010/main" val="38640306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11-8—Short-Term Effects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defTabSz="990478">
              <a:lnSpc>
                <a:spcPct val="107000"/>
              </a:lnSpc>
              <a:spcAft>
                <a:spcPts val="0"/>
              </a:spcAft>
              <a:buFont typeface="Wingdings" panose="05000000000000000000" pitchFamily="2" charset="2"/>
              <a:buChar char=""/>
              <a:defRPr/>
            </a:pPr>
            <a:r>
              <a:rPr lang="en-US" altLang="ja-JP" dirty="0">
                <a:ea typeface="Yu Mincho" panose="02020400000000000000" pitchFamily="18" charset="-128"/>
                <a:cs typeface="Times New Roman" panose="02020603050405020304" pitchFamily="18" charset="0"/>
              </a:rPr>
              <a:t>The immediate effects of marijuana can last from 1 to 3 hours. </a:t>
            </a:r>
            <a:endParaRPr lang="en-PH" altLang="ja-JP"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When someone smokes marijuana, THC rapidly goes from the lungs to the bloodstream to the brain. THC causes nerve cells in the brain to release the neurotransmitter dopamine.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release of dopamine is responsible for the person feeling “high,” a relaxed, euphoric feeling.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THC can also impair </a:t>
            </a:r>
            <a:r>
              <a:rPr lang="en-US" altLang="ja-JP" dirty="0">
                <a:ea typeface="Yu Mincho" panose="02020400000000000000" pitchFamily="18" charset="-128"/>
                <a:cs typeface="Times New Roman" panose="02020603050405020304" pitchFamily="18" charset="0"/>
              </a:rPr>
              <a:t>increase heart rate, </a:t>
            </a:r>
            <a:r>
              <a:rPr lang="en-US" dirty="0">
                <a:ea typeface="Yu Mincho" panose="02020400000000000000" pitchFamily="18" charset="-128"/>
                <a:cs typeface="Times New Roman" panose="02020603050405020304" pitchFamily="18" charset="0"/>
              </a:rPr>
              <a:t>disrupt balance and coordination, slow reaction time, distort perception, and panic.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867"/>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After the high subsides, a person may feel sleepy or depressed. Feelings of anxiety and distrust are common.</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4D80DD4-93B0-4712-B4BA-81348DF04AA1}" type="slidenum">
              <a:rPr lang="en-US" smtClean="0"/>
              <a:pPr/>
              <a:t>8</a:t>
            </a:fld>
            <a:endParaRPr lang="en-US"/>
          </a:p>
        </p:txBody>
      </p:sp>
    </p:spTree>
    <p:extLst>
      <p:ext uri="{BB962C8B-B14F-4D97-AF65-F5344CB8AC3E}">
        <p14:creationId xmlns:p14="http://schemas.microsoft.com/office/powerpoint/2010/main" val="22106719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11-9—Long-Term Effects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Marijuana can have long-term effects on memory and learning.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People who use marijuana regularly have trouble learning and remembering even 30 days after they stop using the drug.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Students who smoke marijuana regularly get lower grades in high school and college than those who don’t.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Marijuana impairs so many skills that influence learning that people who use it regularly may be functioning at a reduced intellectual level all of the time.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Workers who use marijuana are more likely than their colleagues to have problems on the job, including accidents, absence, lateness, and job loss.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867"/>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People who use marijuana at least 300 days a year are more likely to be unemployed than those who use it less often or not at all. </a:t>
            </a:r>
            <a:endParaRPr lang="en-PH" dirty="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F4D80DD4-93B0-4712-B4BA-81348DF04AA1}" type="slidenum">
              <a:rPr lang="en-US" smtClean="0"/>
              <a:pPr/>
              <a:t>9</a:t>
            </a:fld>
            <a:endParaRPr lang="en-US"/>
          </a:p>
        </p:txBody>
      </p:sp>
    </p:spTree>
    <p:extLst>
      <p:ext uri="{BB962C8B-B14F-4D97-AF65-F5344CB8AC3E}">
        <p14:creationId xmlns:p14="http://schemas.microsoft.com/office/powerpoint/2010/main" val="14429725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43362" name="Rectangle 2"/>
          <p:cNvSpPr>
            <a:spLocks noGrp="1" noChangeArrowheads="1"/>
          </p:cNvSpPr>
          <p:nvPr>
            <p:ph type="ctrTitle"/>
          </p:nvPr>
        </p:nvSpPr>
        <p:spPr>
          <a:xfrm>
            <a:off x="1382713" y="1295400"/>
            <a:ext cx="6934200" cy="1470025"/>
          </a:xfrm>
        </p:spPr>
        <p:txBody>
          <a:bodyPr/>
          <a:lstStyle>
            <a:lvl1pPr algn="ctr">
              <a:defRPr sz="4400"/>
            </a:lvl1pPr>
          </a:lstStyle>
          <a:p>
            <a:pPr lvl="0"/>
            <a:r>
              <a:rPr lang="en-US" noProof="0"/>
              <a:t>Click to edit Master title style</a:t>
            </a:r>
          </a:p>
        </p:txBody>
      </p:sp>
      <p:sp>
        <p:nvSpPr>
          <p:cNvPr id="143366" name="Rectangle 6"/>
          <p:cNvSpPr>
            <a:spLocks noGrp="1" noChangeArrowheads="1"/>
          </p:cNvSpPr>
          <p:nvPr>
            <p:ph type="sldNum" sz="quarter" idx="4"/>
          </p:nvPr>
        </p:nvSpPr>
        <p:spPr/>
        <p:txBody>
          <a:bodyPr/>
          <a:lstStyle>
            <a:lvl1pPr>
              <a:defRPr/>
            </a:lvl1pPr>
          </a:lstStyle>
          <a:p>
            <a:r>
              <a:rPr lang="en-US" dirty="0"/>
              <a:t>11-</a:t>
            </a:r>
            <a:fld id="{70A0EB9C-A81F-4014-BBC4-5E6E00AF369F}"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11-</a:t>
            </a:r>
            <a:fld id="{72047C8C-FCA4-4C79-975D-E69EFE005E5E}" type="slidenum">
              <a:rPr lang="en-US" smtClean="0"/>
              <a:pPr/>
              <a:t>‹#›</a:t>
            </a:fld>
            <a:endParaRPr lang="en-US" dirty="0"/>
          </a:p>
        </p:txBody>
      </p:sp>
    </p:spTree>
    <p:extLst>
      <p:ext uri="{BB962C8B-B14F-4D97-AF65-F5344CB8AC3E}">
        <p14:creationId xmlns:p14="http://schemas.microsoft.com/office/powerpoint/2010/main" val="768406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74638"/>
            <a:ext cx="19240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95350" y="274638"/>
            <a:ext cx="56197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11-</a:t>
            </a:r>
            <a:fld id="{CACFDEAA-443B-42C8-A390-BCFF4BC3CDD5}" type="slidenum">
              <a:rPr lang="en-US" smtClean="0"/>
              <a:pPr/>
              <a:t>‹#›</a:t>
            </a:fld>
            <a:endParaRPr lang="en-US" dirty="0"/>
          </a:p>
        </p:txBody>
      </p:sp>
    </p:spTree>
    <p:extLst>
      <p:ext uri="{BB962C8B-B14F-4D97-AF65-F5344CB8AC3E}">
        <p14:creationId xmlns:p14="http://schemas.microsoft.com/office/powerpoint/2010/main" val="2441906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11-</a:t>
            </a:r>
            <a:fld id="{3CFE0741-2E61-4E2C-A79D-8B4A689A151A}" type="slidenum">
              <a:rPr lang="en-US" smtClean="0"/>
              <a:pPr/>
              <a:t>‹#›</a:t>
            </a:fld>
            <a:endParaRPr lang="en-US" dirty="0"/>
          </a:p>
        </p:txBody>
      </p:sp>
    </p:spTree>
    <p:extLst>
      <p:ext uri="{BB962C8B-B14F-4D97-AF65-F5344CB8AC3E}">
        <p14:creationId xmlns:p14="http://schemas.microsoft.com/office/powerpoint/2010/main" val="1123682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Slide Number Placeholder 4"/>
          <p:cNvSpPr>
            <a:spLocks noGrp="1"/>
          </p:cNvSpPr>
          <p:nvPr>
            <p:ph type="sldNum" sz="quarter" idx="11"/>
          </p:nvPr>
        </p:nvSpPr>
        <p:spPr/>
        <p:txBody>
          <a:bodyPr/>
          <a:lstStyle>
            <a:lvl1pPr>
              <a:defRPr/>
            </a:lvl1pPr>
          </a:lstStyle>
          <a:p>
            <a:r>
              <a:rPr lang="en-US" dirty="0"/>
              <a:t>11-</a:t>
            </a:r>
            <a:fld id="{B821A865-542C-4833-80BD-788E74947F9F}" type="slidenum">
              <a:rPr lang="en-US" smtClean="0"/>
              <a:pPr/>
              <a:t>‹#›</a:t>
            </a:fld>
            <a:endParaRPr lang="en-US" dirty="0"/>
          </a:p>
        </p:txBody>
      </p:sp>
    </p:spTree>
    <p:extLst>
      <p:ext uri="{BB962C8B-B14F-4D97-AF65-F5344CB8AC3E}">
        <p14:creationId xmlns:p14="http://schemas.microsoft.com/office/powerpoint/2010/main" val="1748690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953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96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1"/>
          </p:nvPr>
        </p:nvSpPr>
        <p:spPr/>
        <p:txBody>
          <a:bodyPr/>
          <a:lstStyle>
            <a:lvl1pPr>
              <a:defRPr/>
            </a:lvl1pPr>
          </a:lstStyle>
          <a:p>
            <a:r>
              <a:rPr lang="en-US" dirty="0"/>
              <a:t>11-</a:t>
            </a:r>
            <a:fld id="{969A0DB3-E449-4A9C-AF99-4A4C290CA741}" type="slidenum">
              <a:rPr lang="en-US" smtClean="0"/>
              <a:pPr/>
              <a:t>‹#›</a:t>
            </a:fld>
            <a:endParaRPr lang="en-US" dirty="0"/>
          </a:p>
        </p:txBody>
      </p:sp>
    </p:spTree>
    <p:extLst>
      <p:ext uri="{BB962C8B-B14F-4D97-AF65-F5344CB8AC3E}">
        <p14:creationId xmlns:p14="http://schemas.microsoft.com/office/powerpoint/2010/main" val="2306243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7"/>
          <p:cNvSpPr>
            <a:spLocks noGrp="1"/>
          </p:cNvSpPr>
          <p:nvPr>
            <p:ph type="sldNum" sz="quarter" idx="11"/>
          </p:nvPr>
        </p:nvSpPr>
        <p:spPr/>
        <p:txBody>
          <a:bodyPr/>
          <a:lstStyle>
            <a:lvl1pPr>
              <a:defRPr/>
            </a:lvl1pPr>
          </a:lstStyle>
          <a:p>
            <a:r>
              <a:rPr lang="en-US" dirty="0"/>
              <a:t>11-</a:t>
            </a:r>
            <a:fld id="{E3E8ADA0-BCE2-40F9-96FA-8C1A1AC55A9E}" type="slidenum">
              <a:rPr lang="en-US" smtClean="0"/>
              <a:pPr/>
              <a:t>‹#›</a:t>
            </a:fld>
            <a:endParaRPr lang="en-US" dirty="0"/>
          </a:p>
        </p:txBody>
      </p:sp>
    </p:spTree>
    <p:extLst>
      <p:ext uri="{BB962C8B-B14F-4D97-AF65-F5344CB8AC3E}">
        <p14:creationId xmlns:p14="http://schemas.microsoft.com/office/powerpoint/2010/main" val="44216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Slide Number Placeholder 3"/>
          <p:cNvSpPr>
            <a:spLocks noGrp="1"/>
          </p:cNvSpPr>
          <p:nvPr>
            <p:ph type="sldNum" sz="quarter" idx="11"/>
          </p:nvPr>
        </p:nvSpPr>
        <p:spPr/>
        <p:txBody>
          <a:bodyPr/>
          <a:lstStyle>
            <a:lvl1pPr>
              <a:defRPr/>
            </a:lvl1pPr>
          </a:lstStyle>
          <a:p>
            <a:r>
              <a:rPr lang="en-US" dirty="0"/>
              <a:t>11-</a:t>
            </a:r>
            <a:fld id="{8DBC99BB-75E0-4830-91FB-3CCC1060B175}" type="slidenum">
              <a:rPr lang="en-US" smtClean="0"/>
              <a:pPr/>
              <a:t>‹#›</a:t>
            </a:fld>
            <a:endParaRPr lang="en-US" dirty="0"/>
          </a:p>
        </p:txBody>
      </p:sp>
    </p:spTree>
    <p:extLst>
      <p:ext uri="{BB962C8B-B14F-4D97-AF65-F5344CB8AC3E}">
        <p14:creationId xmlns:p14="http://schemas.microsoft.com/office/powerpoint/2010/main" val="1389189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lvl1pPr>
              <a:defRPr/>
            </a:lvl1pPr>
          </a:lstStyle>
          <a:p>
            <a:r>
              <a:rPr lang="en-US" dirty="0"/>
              <a:t>11-</a:t>
            </a:r>
            <a:fld id="{2500455D-8DDC-4A35-8D46-E822E4FCE253}" type="slidenum">
              <a:rPr lang="en-US" smtClean="0"/>
              <a:pPr/>
              <a:t>‹#›</a:t>
            </a:fld>
            <a:endParaRPr lang="en-US" dirty="0"/>
          </a:p>
        </p:txBody>
      </p:sp>
    </p:spTree>
    <p:extLst>
      <p:ext uri="{BB962C8B-B14F-4D97-AF65-F5344CB8AC3E}">
        <p14:creationId xmlns:p14="http://schemas.microsoft.com/office/powerpoint/2010/main" val="3980004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11-</a:t>
            </a:r>
            <a:fld id="{22CAD31D-00EB-4B11-B9F5-0148A1D1B645}" type="slidenum">
              <a:rPr lang="en-US" smtClean="0"/>
              <a:pPr/>
              <a:t>‹#›</a:t>
            </a:fld>
            <a:endParaRPr lang="en-US" dirty="0"/>
          </a:p>
        </p:txBody>
      </p:sp>
    </p:spTree>
    <p:extLst>
      <p:ext uri="{BB962C8B-B14F-4D97-AF65-F5344CB8AC3E}">
        <p14:creationId xmlns:p14="http://schemas.microsoft.com/office/powerpoint/2010/main" val="292051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11-</a:t>
            </a:r>
            <a:fld id="{26CBFF4B-A54E-4645-AD08-EE3C270046E4}" type="slidenum">
              <a:rPr lang="en-US" smtClean="0"/>
              <a:pPr/>
              <a:t>‹#›</a:t>
            </a:fld>
            <a:endParaRPr lang="en-US" dirty="0"/>
          </a:p>
        </p:txBody>
      </p:sp>
    </p:spTree>
    <p:extLst>
      <p:ext uri="{BB962C8B-B14F-4D97-AF65-F5344CB8AC3E}">
        <p14:creationId xmlns:p14="http://schemas.microsoft.com/office/powerpoint/2010/main" val="1078388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2338" name="Rectangle 2"/>
          <p:cNvSpPr>
            <a:spLocks noChangeArrowheads="1"/>
          </p:cNvSpPr>
          <p:nvPr/>
        </p:nvSpPr>
        <p:spPr bwMode="auto">
          <a:xfrm>
            <a:off x="0" y="6324600"/>
            <a:ext cx="9144000" cy="533400"/>
          </a:xfrm>
          <a:prstGeom prst="rect">
            <a:avLst/>
          </a:prstGeom>
          <a:gradFill rotWithShape="1">
            <a:gsLst>
              <a:gs pos="0">
                <a:schemeClr val="bg1"/>
              </a:gs>
              <a:gs pos="100000">
                <a:srgbClr val="003300"/>
              </a:gs>
            </a:gsLst>
            <a:lin ang="5400000" scaled="1"/>
          </a:gradFill>
          <a:ln>
            <a:noFill/>
          </a:ln>
          <a:effectLst/>
        </p:spPr>
        <p:txBody>
          <a:bodyPr wrap="none" anchor="ctr"/>
          <a:lstStyle/>
          <a:p>
            <a:endParaRPr lang="en-US"/>
          </a:p>
        </p:txBody>
      </p:sp>
      <p:sp>
        <p:nvSpPr>
          <p:cNvPr id="142344" name="Rectangle 8"/>
          <p:cNvSpPr>
            <a:spLocks noChangeArrowheads="1"/>
          </p:cNvSpPr>
          <p:nvPr/>
        </p:nvSpPr>
        <p:spPr bwMode="auto">
          <a:xfrm>
            <a:off x="1" y="0"/>
            <a:ext cx="9144000" cy="533400"/>
          </a:xfrm>
          <a:prstGeom prst="rect">
            <a:avLst/>
          </a:prstGeom>
          <a:gradFill rotWithShape="1">
            <a:gsLst>
              <a:gs pos="0">
                <a:srgbClr val="003300"/>
              </a:gs>
              <a:gs pos="100000">
                <a:schemeClr val="bg1"/>
              </a:gs>
            </a:gsLst>
            <a:lin ang="5400000" scaled="1"/>
          </a:gradFill>
          <a:ln>
            <a:noFill/>
          </a:ln>
          <a:effectLst/>
        </p:spPr>
        <p:txBody>
          <a:bodyPr wrap="none" anchor="ctr"/>
          <a:lstStyle/>
          <a:p>
            <a:endParaRPr lang="en-US" dirty="0"/>
          </a:p>
        </p:txBody>
      </p:sp>
      <p:sp>
        <p:nvSpPr>
          <p:cNvPr id="142339" name="Rectangle 3"/>
          <p:cNvSpPr>
            <a:spLocks noGrp="1" noChangeArrowheads="1"/>
          </p:cNvSpPr>
          <p:nvPr>
            <p:ph type="title"/>
          </p:nvPr>
        </p:nvSpPr>
        <p:spPr bwMode="auto">
          <a:xfrm>
            <a:off x="895350" y="274638"/>
            <a:ext cx="7696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42340" name="Rectangle 4"/>
          <p:cNvSpPr>
            <a:spLocks noGrp="1" noChangeArrowheads="1"/>
          </p:cNvSpPr>
          <p:nvPr>
            <p:ph type="body" idx="1"/>
          </p:nvPr>
        </p:nvSpPr>
        <p:spPr bwMode="auto">
          <a:xfrm>
            <a:off x="895350" y="1600200"/>
            <a:ext cx="76962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2342" name="Rectangle 6"/>
          <p:cNvSpPr>
            <a:spLocks noGrp="1" noChangeArrowheads="1"/>
          </p:cNvSpPr>
          <p:nvPr>
            <p:ph type="sldNum" sz="quarter" idx="4"/>
          </p:nvPr>
        </p:nvSpPr>
        <p:spPr bwMode="auto">
          <a:xfrm>
            <a:off x="6827838"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r>
              <a:rPr lang="en-US" dirty="0"/>
              <a:t>11-</a:t>
            </a:r>
            <a:fld id="{9A9AD4D0-F957-4711-BD7A-63396767DC9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l" rtl="0" fontAlgn="base">
        <a:spcBef>
          <a:spcPct val="0"/>
        </a:spcBef>
        <a:spcAft>
          <a:spcPct val="0"/>
        </a:spcAft>
        <a:defRPr sz="3200" b="1">
          <a:solidFill>
            <a:schemeClr val="tx2"/>
          </a:solidFill>
          <a:latin typeface="+mj-lt"/>
          <a:ea typeface="+mj-ea"/>
          <a:cs typeface="+mj-cs"/>
        </a:defRPr>
      </a:lvl1pPr>
      <a:lvl2pPr algn="l" rtl="0" fontAlgn="base">
        <a:spcBef>
          <a:spcPct val="0"/>
        </a:spcBef>
        <a:spcAft>
          <a:spcPct val="0"/>
        </a:spcAft>
        <a:defRPr sz="3200" b="1">
          <a:solidFill>
            <a:schemeClr val="tx2"/>
          </a:solidFill>
          <a:latin typeface="Arial" charset="0"/>
        </a:defRPr>
      </a:lvl2pPr>
      <a:lvl3pPr algn="l" rtl="0" fontAlgn="base">
        <a:spcBef>
          <a:spcPct val="0"/>
        </a:spcBef>
        <a:spcAft>
          <a:spcPct val="0"/>
        </a:spcAft>
        <a:defRPr sz="3200" b="1">
          <a:solidFill>
            <a:schemeClr val="tx2"/>
          </a:solidFill>
          <a:latin typeface="Arial" charset="0"/>
        </a:defRPr>
      </a:lvl3pPr>
      <a:lvl4pPr algn="l" rtl="0" fontAlgn="base">
        <a:spcBef>
          <a:spcPct val="0"/>
        </a:spcBef>
        <a:spcAft>
          <a:spcPct val="0"/>
        </a:spcAft>
        <a:defRPr sz="3200" b="1">
          <a:solidFill>
            <a:schemeClr val="tx2"/>
          </a:solidFill>
          <a:latin typeface="Arial" charset="0"/>
        </a:defRPr>
      </a:lvl4pPr>
      <a:lvl5pPr algn="l" rtl="0" fontAlgn="base">
        <a:spcBef>
          <a:spcPct val="0"/>
        </a:spcBef>
        <a:spcAft>
          <a:spcPct val="0"/>
        </a:spcAft>
        <a:defRPr sz="3200" b="1">
          <a:solidFill>
            <a:schemeClr val="tx2"/>
          </a:solidFill>
          <a:latin typeface="Arial" charset="0"/>
        </a:defRPr>
      </a:lvl5pPr>
      <a:lvl6pPr marL="457200" algn="l" rtl="0" fontAlgn="base">
        <a:spcBef>
          <a:spcPct val="0"/>
        </a:spcBef>
        <a:spcAft>
          <a:spcPct val="0"/>
        </a:spcAft>
        <a:defRPr sz="3200" b="1">
          <a:solidFill>
            <a:schemeClr val="tx2"/>
          </a:solidFill>
          <a:latin typeface="Arial" charset="0"/>
        </a:defRPr>
      </a:lvl6pPr>
      <a:lvl7pPr marL="914400" algn="l" rtl="0" fontAlgn="base">
        <a:spcBef>
          <a:spcPct val="0"/>
        </a:spcBef>
        <a:spcAft>
          <a:spcPct val="0"/>
        </a:spcAft>
        <a:defRPr sz="3200" b="1">
          <a:solidFill>
            <a:schemeClr val="tx2"/>
          </a:solidFill>
          <a:latin typeface="Arial" charset="0"/>
        </a:defRPr>
      </a:lvl7pPr>
      <a:lvl8pPr marL="1371600" algn="l" rtl="0" fontAlgn="base">
        <a:spcBef>
          <a:spcPct val="0"/>
        </a:spcBef>
        <a:spcAft>
          <a:spcPct val="0"/>
        </a:spcAft>
        <a:defRPr sz="3200" b="1">
          <a:solidFill>
            <a:schemeClr val="tx2"/>
          </a:solidFill>
          <a:latin typeface="Arial" charset="0"/>
        </a:defRPr>
      </a:lvl8pPr>
      <a:lvl9pPr marL="1828800" algn="l" rtl="0" fontAlgn="base">
        <a:spcBef>
          <a:spcPct val="0"/>
        </a:spcBef>
        <a:spcAft>
          <a:spcPct val="0"/>
        </a:spcAft>
        <a:defRPr sz="3200" b="1">
          <a:solidFill>
            <a:schemeClr val="tx2"/>
          </a:solidFill>
          <a:latin typeface="Arial" charset="0"/>
        </a:defRPr>
      </a:lvl9pPr>
    </p:titleStyle>
    <p:body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B60271CE-989F-43A3-869E-B4FF99B69FC1}"/>
              </a:ext>
            </a:extLst>
          </p:cNvPr>
          <p:cNvSpPr txBox="1">
            <a:spLocks noChangeArrowheads="1"/>
          </p:cNvSpPr>
          <p:nvPr/>
        </p:nvSpPr>
        <p:spPr bwMode="auto">
          <a:xfrm>
            <a:off x="1989574" y="1822727"/>
            <a:ext cx="7154426" cy="2723105"/>
          </a:xfrm>
          <a:prstGeom prst="rect">
            <a:avLst/>
          </a:prstGeom>
          <a:gradFill>
            <a:gsLst>
              <a:gs pos="0">
                <a:schemeClr val="bg1">
                  <a:alpha val="60000"/>
                </a:schemeClr>
              </a:gs>
              <a:gs pos="50000">
                <a:srgbClr val="003300">
                  <a:alpha val="30000"/>
                </a:srgbClr>
              </a:gs>
              <a:gs pos="100000">
                <a:schemeClr val="bg1"/>
              </a:gs>
            </a:gsLst>
            <a:lin ang="5400000" scaled="0"/>
          </a:gradFill>
          <a:ln>
            <a:noFill/>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marL="90488" algn="l"/>
            <a:r>
              <a:rPr lang="en-US" sz="4800" b="1" kern="0" dirty="0" err="1">
                <a:solidFill>
                  <a:schemeClr val="tx1"/>
                </a:solidFill>
              </a:rPr>
              <a:t>Sesyon</a:t>
            </a:r>
            <a:r>
              <a:rPr lang="en-US" sz="4800" b="1" kern="0" dirty="0">
                <a:solidFill>
                  <a:schemeClr val="tx1"/>
                </a:solidFill>
              </a:rPr>
              <a:t> 11: </a:t>
            </a:r>
            <a:r>
              <a:rPr lang="en-US" sz="4400" b="1" kern="0" dirty="0">
                <a:solidFill>
                  <a:schemeClr val="tx1"/>
                </a:solidFill>
              </a:rPr>
              <a:t>Marijuana</a:t>
            </a:r>
            <a:endParaRPr lang="en-US" sz="2800" b="1" i="1" kern="0" dirty="0">
              <a:solidFill>
                <a:schemeClr val="tx1"/>
              </a:solidFill>
            </a:endParaRPr>
          </a:p>
        </p:txBody>
      </p:sp>
      <p:sp>
        <p:nvSpPr>
          <p:cNvPr id="5" name="Rectangle 4">
            <a:extLst>
              <a:ext uri="{FF2B5EF4-FFF2-40B4-BE49-F238E27FC236}">
                <a16:creationId xmlns:a16="http://schemas.microsoft.com/office/drawing/2014/main" id="{59088F1D-41EC-48E5-99ED-4BE55DA4DE84}"/>
              </a:ext>
            </a:extLst>
          </p:cNvPr>
          <p:cNvSpPr/>
          <p:nvPr/>
        </p:nvSpPr>
        <p:spPr>
          <a:xfrm>
            <a:off x="1989574" y="1631678"/>
            <a:ext cx="7154426" cy="338554"/>
          </a:xfrm>
          <a:prstGeom prst="rect">
            <a:avLst/>
          </a:prstGeom>
        </p:spPr>
        <p:txBody>
          <a:bodyPr wrap="square">
            <a:spAutoFit/>
          </a:bodyPr>
          <a:lstStyle/>
          <a:p>
            <a:pPr marL="90488" algn="r"/>
            <a:r>
              <a:rPr lang="en-US" altLang="ja-JP" sz="1600" b="1" i="1" dirty="0" err="1">
                <a:solidFill>
                  <a:schemeClr val="tx1">
                    <a:lumMod val="50000"/>
                    <a:lumOff val="50000"/>
                  </a:schemeClr>
                </a:solidFill>
              </a:rPr>
              <a:t>Sayko-Edukasyon</a:t>
            </a:r>
            <a:r>
              <a:rPr lang="en-US" altLang="ja-JP" sz="1600" b="1" i="1" dirty="0">
                <a:solidFill>
                  <a:schemeClr val="tx1">
                    <a:lumMod val="50000"/>
                    <a:lumOff val="50000"/>
                  </a:schemeClr>
                </a:solidFill>
              </a:rPr>
              <a:t> para </a:t>
            </a:r>
            <a:r>
              <a:rPr lang="en-US" altLang="ja-JP" sz="1600" b="1" i="1" dirty="0" err="1">
                <a:solidFill>
                  <a:schemeClr val="tx1">
                    <a:lumMod val="50000"/>
                    <a:lumOff val="50000"/>
                  </a:schemeClr>
                </a:solidFill>
              </a:rPr>
              <a:t>sa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mga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Pasiyente</a:t>
            </a:r>
            <a:r>
              <a:rPr lang="en-US" altLang="ja-JP" sz="1600" b="1" i="1" dirty="0">
                <a:solidFill>
                  <a:schemeClr val="tx1">
                    <a:lumMod val="50000"/>
                    <a:lumOff val="50000"/>
                  </a:schemeClr>
                </a:solidFill>
              </a:rPr>
              <a:t> at </a:t>
            </a:r>
            <a:r>
              <a:rPr lang="en-US" altLang="ja-JP" sz="1600" b="1" i="1" dirty="0" err="1">
                <a:solidFill>
                  <a:schemeClr val="tx1">
                    <a:lumMod val="50000"/>
                    <a:lumOff val="50000"/>
                  </a:schemeClr>
                </a:solidFill>
              </a:rPr>
              <a:t>sa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Miyembro</a:t>
            </a:r>
            <a:r>
              <a:rPr lang="en-US" altLang="ja-JP" sz="1600" b="1" i="1" dirty="0">
                <a:solidFill>
                  <a:schemeClr val="tx1">
                    <a:lumMod val="50000"/>
                    <a:lumOff val="50000"/>
                  </a:schemeClr>
                </a:solidFill>
              </a:rPr>
              <a:t> ng </a:t>
            </a:r>
            <a:r>
              <a:rPr lang="en-US" altLang="ja-JP" sz="1600" b="1" i="1" dirty="0" err="1">
                <a:solidFill>
                  <a:schemeClr val="tx1">
                    <a:lumMod val="50000"/>
                    <a:lumOff val="50000"/>
                  </a:schemeClr>
                </a:solidFill>
              </a:rPr>
              <a:t>Pamilya</a:t>
            </a:r>
            <a:endParaRPr lang="en-US" altLang="ja-JP" sz="1600" b="1" i="1" dirty="0">
              <a:solidFill>
                <a:schemeClr val="tx1">
                  <a:lumMod val="50000"/>
                  <a:lumOff val="50000"/>
                </a:schemeClr>
              </a:solidFill>
            </a:endParaRPr>
          </a:p>
        </p:txBody>
      </p:sp>
      <p:sp>
        <p:nvSpPr>
          <p:cNvPr id="6" name="Slide Number Placeholder 5">
            <a:extLst>
              <a:ext uri="{FF2B5EF4-FFF2-40B4-BE49-F238E27FC236}">
                <a16:creationId xmlns:a16="http://schemas.microsoft.com/office/drawing/2014/main" id="{4561BB37-902A-48A2-A425-CF3C583BF757}"/>
              </a:ext>
            </a:extLst>
          </p:cNvPr>
          <p:cNvSpPr>
            <a:spLocks noGrp="1"/>
          </p:cNvSpPr>
          <p:nvPr>
            <p:ph type="sldNum" sz="quarter" idx="4"/>
          </p:nvPr>
        </p:nvSpPr>
        <p:spPr/>
        <p:txBody>
          <a:bodyPr/>
          <a:lstStyle/>
          <a:p>
            <a:r>
              <a:rPr lang="en-US"/>
              <a:t>11-</a:t>
            </a:r>
            <a:fld id="{70A0EB9C-A81F-4014-BBC4-5E6E00AF369F}"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794867" y="437104"/>
            <a:ext cx="7696200" cy="1143000"/>
          </a:xfrm>
        </p:spPr>
        <p:txBody>
          <a:bodyPr/>
          <a:lstStyle/>
          <a:p>
            <a:pPr algn="ctr"/>
            <a:r>
              <a:rPr lang="en-US" dirty="0" err="1"/>
              <a:t>Panganib</a:t>
            </a:r>
            <a:r>
              <a:rPr lang="en-US" dirty="0"/>
              <a:t> ng </a:t>
            </a:r>
            <a:r>
              <a:rPr lang="en-US" dirty="0" err="1"/>
              <a:t>Kanser</a:t>
            </a:r>
            <a:endParaRPr lang="en-US" dirty="0"/>
          </a:p>
        </p:txBody>
      </p:sp>
      <p:sp>
        <p:nvSpPr>
          <p:cNvPr id="180227" name="Rectangle 3"/>
          <p:cNvSpPr>
            <a:spLocks noGrp="1" noChangeArrowheads="1"/>
          </p:cNvSpPr>
          <p:nvPr>
            <p:ph type="body" idx="1"/>
          </p:nvPr>
        </p:nvSpPr>
        <p:spPr>
          <a:xfrm>
            <a:off x="895350" y="1701209"/>
            <a:ext cx="7696200" cy="1727791"/>
          </a:xfrm>
        </p:spPr>
        <p:txBody>
          <a:bodyPr/>
          <a:lstStyle/>
          <a:p>
            <a:pPr>
              <a:buClrTx/>
            </a:pPr>
            <a:r>
              <a:rPr lang="en-US" dirty="0"/>
              <a:t>Ang </a:t>
            </a:r>
            <a:r>
              <a:rPr lang="en-US" dirty="0" err="1"/>
              <a:t>paghihithit</a:t>
            </a:r>
            <a:r>
              <a:rPr lang="en-US" dirty="0"/>
              <a:t> ng Marijuana ay mas </a:t>
            </a:r>
            <a:r>
              <a:rPr lang="en-US" dirty="0" err="1"/>
              <a:t>mapanganib</a:t>
            </a:r>
            <a:r>
              <a:rPr lang="en-US" dirty="0"/>
              <a:t> </a:t>
            </a:r>
            <a:r>
              <a:rPr lang="en-US" dirty="0" err="1"/>
              <a:t>kaysa</a:t>
            </a:r>
            <a:r>
              <a:rPr lang="en-US" dirty="0"/>
              <a:t> </a:t>
            </a:r>
            <a:r>
              <a:rPr lang="en-US" dirty="0" err="1"/>
              <a:t>sa</a:t>
            </a:r>
            <a:r>
              <a:rPr lang="en-US" dirty="0"/>
              <a:t> </a:t>
            </a:r>
            <a:r>
              <a:rPr lang="en-US" dirty="0" err="1"/>
              <a:t>paninigarilyo</a:t>
            </a:r>
            <a:r>
              <a:rPr lang="en-US" dirty="0"/>
              <a:t>.</a:t>
            </a:r>
          </a:p>
          <a:p>
            <a:pPr>
              <a:buClrTx/>
            </a:pPr>
            <a:r>
              <a:rPr lang="en-US" dirty="0"/>
              <a:t>Ang Marijuana ay </a:t>
            </a:r>
            <a:r>
              <a:rPr lang="en-US" dirty="0" err="1"/>
              <a:t>nauugay</a:t>
            </a:r>
            <a:r>
              <a:rPr lang="en-US" dirty="0"/>
              <a:t> </a:t>
            </a:r>
            <a:r>
              <a:rPr lang="en-US" dirty="0" err="1"/>
              <a:t>sa</a:t>
            </a:r>
            <a:r>
              <a:rPr lang="en-US" dirty="0"/>
              <a:t> </a:t>
            </a:r>
            <a:r>
              <a:rPr lang="en-US" dirty="0" err="1"/>
              <a:t>kanser</a:t>
            </a:r>
            <a:r>
              <a:rPr lang="en-US" dirty="0"/>
              <a:t> </a:t>
            </a:r>
            <a:r>
              <a:rPr lang="en-US" dirty="0" err="1"/>
              <a:t>sa</a:t>
            </a:r>
            <a:r>
              <a:rPr lang="en-US" dirty="0"/>
              <a:t> </a:t>
            </a:r>
            <a:r>
              <a:rPr lang="en-US" dirty="0" err="1"/>
              <a:t>ulo</a:t>
            </a:r>
            <a:r>
              <a:rPr lang="en-US" dirty="0"/>
              <a:t> at </a:t>
            </a:r>
            <a:r>
              <a:rPr lang="en-US" dirty="0" err="1"/>
              <a:t>leeg</a:t>
            </a:r>
            <a:r>
              <a:rPr lang="en-US" dirty="0"/>
              <a:t>.</a:t>
            </a:r>
          </a:p>
          <a:p>
            <a:pPr>
              <a:buClrTx/>
            </a:pPr>
            <a:r>
              <a:rPr lang="en-US" dirty="0" err="1"/>
              <a:t>Kumpara</a:t>
            </a:r>
            <a:r>
              <a:rPr lang="en-US" dirty="0"/>
              <a:t> </a:t>
            </a:r>
            <a:r>
              <a:rPr lang="en-US" dirty="0" err="1"/>
              <a:t>sa</a:t>
            </a:r>
            <a:r>
              <a:rPr lang="en-US" dirty="0"/>
              <a:t> </a:t>
            </a:r>
            <a:r>
              <a:rPr lang="en-US" dirty="0" err="1"/>
              <a:t>usok</a:t>
            </a:r>
            <a:r>
              <a:rPr lang="en-US" dirty="0"/>
              <a:t> ng </a:t>
            </a:r>
            <a:r>
              <a:rPr lang="en-US" dirty="0" err="1"/>
              <a:t>sigarilyo</a:t>
            </a:r>
            <a:r>
              <a:rPr lang="en-US" dirty="0"/>
              <a:t>, ang </a:t>
            </a:r>
            <a:r>
              <a:rPr lang="en-US" dirty="0" err="1"/>
              <a:t>usok</a:t>
            </a:r>
            <a:r>
              <a:rPr lang="en-US" dirty="0"/>
              <a:t> ng Marijuana ay 5x </a:t>
            </a:r>
            <a:r>
              <a:rPr lang="en-US" dirty="0" err="1"/>
              <a:t>na</a:t>
            </a:r>
            <a:r>
              <a:rPr lang="en-US" dirty="0"/>
              <a:t> may mas </a:t>
            </a:r>
            <a:r>
              <a:rPr lang="en-US" dirty="0" err="1"/>
              <a:t>maraming</a:t>
            </a:r>
            <a:r>
              <a:rPr lang="en-US" dirty="0"/>
              <a:t> “tar” at “carbon monoxide” at may </a:t>
            </a:r>
            <a:r>
              <a:rPr lang="en-US" dirty="0" err="1"/>
              <a:t>hanggang</a:t>
            </a:r>
            <a:r>
              <a:rPr lang="en-US" dirty="0"/>
              <a:t> 70% </a:t>
            </a:r>
            <a:r>
              <a:rPr lang="en-US" dirty="0" err="1"/>
              <a:t>na</a:t>
            </a:r>
            <a:r>
              <a:rPr lang="en-US" dirty="0"/>
              <a:t> “carcinogens”</a:t>
            </a:r>
          </a:p>
        </p:txBody>
      </p:sp>
      <p:sp>
        <p:nvSpPr>
          <p:cNvPr id="2" name="Slide Number Placeholder 1">
            <a:extLst>
              <a:ext uri="{FF2B5EF4-FFF2-40B4-BE49-F238E27FC236}">
                <a16:creationId xmlns:a16="http://schemas.microsoft.com/office/drawing/2014/main" id="{86EF04D3-29D8-4F16-BD66-8722719E57A5}"/>
              </a:ext>
            </a:extLst>
          </p:cNvPr>
          <p:cNvSpPr>
            <a:spLocks noGrp="1"/>
          </p:cNvSpPr>
          <p:nvPr>
            <p:ph type="sldNum" sz="quarter" idx="11"/>
          </p:nvPr>
        </p:nvSpPr>
        <p:spPr/>
        <p:txBody>
          <a:bodyPr/>
          <a:lstStyle/>
          <a:p>
            <a:r>
              <a:rPr lang="en-US"/>
              <a:t>11-</a:t>
            </a:r>
            <a:fld id="{3CFE0741-2E61-4E2C-A79D-8B4A689A151A}"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783771" y="627320"/>
            <a:ext cx="7807779" cy="822215"/>
          </a:xfrm>
        </p:spPr>
        <p:txBody>
          <a:bodyPr/>
          <a:lstStyle/>
          <a:p>
            <a:pPr algn="ctr"/>
            <a:r>
              <a:rPr lang="en-US" dirty="0" err="1"/>
              <a:t>Panganib</a:t>
            </a:r>
            <a:r>
              <a:rPr lang="en-US" dirty="0"/>
              <a:t> ng </a:t>
            </a:r>
            <a:r>
              <a:rPr lang="en-US" dirty="0" err="1"/>
              <a:t>Impeksyon</a:t>
            </a:r>
            <a:r>
              <a:rPr lang="en-US" dirty="0"/>
              <a:t> at </a:t>
            </a:r>
            <a:r>
              <a:rPr lang="en-US" dirty="0" err="1"/>
              <a:t>Sakit</a:t>
            </a:r>
            <a:endParaRPr lang="en-US" dirty="0"/>
          </a:p>
        </p:txBody>
      </p:sp>
      <p:sp>
        <p:nvSpPr>
          <p:cNvPr id="181251" name="Rectangle 3"/>
          <p:cNvSpPr>
            <a:spLocks noGrp="1" noChangeArrowheads="1"/>
          </p:cNvSpPr>
          <p:nvPr>
            <p:ph type="body" idx="1"/>
          </p:nvPr>
        </p:nvSpPr>
        <p:spPr>
          <a:xfrm>
            <a:off x="895350" y="1727792"/>
            <a:ext cx="7696200" cy="2174358"/>
          </a:xfrm>
        </p:spPr>
        <p:txBody>
          <a:bodyPr/>
          <a:lstStyle/>
          <a:p>
            <a:pPr>
              <a:buClrTx/>
              <a:tabLst>
                <a:tab pos="342900" algn="l"/>
              </a:tabLst>
            </a:pPr>
            <a:r>
              <a:rPr lang="en-US" dirty="0" err="1"/>
              <a:t>Pinapahina</a:t>
            </a:r>
            <a:r>
              <a:rPr lang="en-US" dirty="0"/>
              <a:t> ng THC ang “Immune System” ng </a:t>
            </a:r>
            <a:r>
              <a:rPr lang="en-US" dirty="0" err="1"/>
              <a:t>isang</a:t>
            </a:r>
            <a:r>
              <a:rPr lang="en-US" dirty="0"/>
              <a:t> </a:t>
            </a:r>
            <a:r>
              <a:rPr lang="en-US" dirty="0" err="1"/>
              <a:t>tao</a:t>
            </a:r>
            <a:r>
              <a:rPr lang="en-US" dirty="0"/>
              <a:t> </a:t>
            </a:r>
            <a:r>
              <a:rPr lang="en-US" dirty="0" err="1"/>
              <a:t>na</a:t>
            </a:r>
            <a:r>
              <a:rPr lang="en-US" dirty="0"/>
              <a:t> </a:t>
            </a:r>
            <a:r>
              <a:rPr lang="en-US" dirty="0" err="1"/>
              <a:t>nakakaapekto</a:t>
            </a:r>
            <a:r>
              <a:rPr lang="en-US" dirty="0"/>
              <a:t> </a:t>
            </a:r>
            <a:r>
              <a:rPr lang="en-US" dirty="0" err="1"/>
              <a:t>upang</a:t>
            </a:r>
            <a:r>
              <a:rPr lang="en-US" dirty="0"/>
              <a:t> </a:t>
            </a:r>
            <a:r>
              <a:rPr lang="en-US" dirty="0" err="1"/>
              <a:t>labanan</a:t>
            </a:r>
            <a:r>
              <a:rPr lang="en-US" dirty="0"/>
              <a:t> ang </a:t>
            </a:r>
            <a:r>
              <a:rPr lang="en-US" dirty="0" err="1"/>
              <a:t>anumang</a:t>
            </a:r>
            <a:r>
              <a:rPr lang="en-US" dirty="0"/>
              <a:t> </a:t>
            </a:r>
            <a:r>
              <a:rPr lang="en-US" dirty="0" err="1"/>
              <a:t>impeksyon</a:t>
            </a:r>
            <a:r>
              <a:rPr lang="en-US" dirty="0"/>
              <a:t> at </a:t>
            </a:r>
            <a:r>
              <a:rPr lang="en-US" dirty="0" err="1"/>
              <a:t>sakit</a:t>
            </a:r>
            <a:r>
              <a:rPr lang="en-US" dirty="0"/>
              <a:t>.</a:t>
            </a:r>
          </a:p>
        </p:txBody>
      </p:sp>
      <p:sp>
        <p:nvSpPr>
          <p:cNvPr id="2" name="Slide Number Placeholder 1">
            <a:extLst>
              <a:ext uri="{FF2B5EF4-FFF2-40B4-BE49-F238E27FC236}">
                <a16:creationId xmlns:a16="http://schemas.microsoft.com/office/drawing/2014/main" id="{27870D18-02AF-4DF8-BA50-85292AE0C072}"/>
              </a:ext>
            </a:extLst>
          </p:cNvPr>
          <p:cNvSpPr>
            <a:spLocks noGrp="1"/>
          </p:cNvSpPr>
          <p:nvPr>
            <p:ph type="sldNum" sz="quarter" idx="11"/>
          </p:nvPr>
        </p:nvSpPr>
        <p:spPr/>
        <p:txBody>
          <a:bodyPr/>
          <a:lstStyle/>
          <a:p>
            <a:r>
              <a:rPr lang="en-US"/>
              <a:t>11-</a:t>
            </a:r>
            <a:fld id="{3CFE0741-2E61-4E2C-A79D-8B4A689A151A}"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ChangeArrowheads="1"/>
          </p:cNvSpPr>
          <p:nvPr>
            <p:ph type="title"/>
          </p:nvPr>
        </p:nvSpPr>
        <p:spPr>
          <a:xfrm>
            <a:off x="713433" y="648586"/>
            <a:ext cx="7878117" cy="769052"/>
          </a:xfrm>
        </p:spPr>
        <p:txBody>
          <a:bodyPr/>
          <a:lstStyle/>
          <a:p>
            <a:pPr algn="ctr"/>
            <a:r>
              <a:rPr lang="en-US" dirty="0"/>
              <a:t>Marijuana at </a:t>
            </a:r>
            <a:r>
              <a:rPr lang="en-US" dirty="0" err="1"/>
              <a:t>Pagmamaneho</a:t>
            </a:r>
            <a:endParaRPr lang="en-US" dirty="0"/>
          </a:p>
        </p:txBody>
      </p:sp>
      <p:sp>
        <p:nvSpPr>
          <p:cNvPr id="182275" name="Rectangle 3"/>
          <p:cNvSpPr>
            <a:spLocks noGrp="1" noChangeArrowheads="1"/>
          </p:cNvSpPr>
          <p:nvPr>
            <p:ph type="body" idx="1"/>
          </p:nvPr>
        </p:nvSpPr>
        <p:spPr>
          <a:xfrm>
            <a:off x="895350" y="1685261"/>
            <a:ext cx="7493738" cy="2099930"/>
          </a:xfrm>
        </p:spPr>
        <p:txBody>
          <a:bodyPr/>
          <a:lstStyle/>
          <a:p>
            <a:pPr>
              <a:buClrTx/>
            </a:pPr>
            <a:r>
              <a:rPr lang="en-US" dirty="0"/>
              <a:t>Ang Marijuana ay </a:t>
            </a:r>
            <a:r>
              <a:rPr lang="en-US" dirty="0" err="1"/>
              <a:t>isa</a:t>
            </a:r>
            <a:r>
              <a:rPr lang="en-US" dirty="0"/>
              <a:t> </a:t>
            </a:r>
            <a:r>
              <a:rPr lang="en-US" dirty="0" err="1"/>
              <a:t>sa</a:t>
            </a:r>
            <a:r>
              <a:rPr lang="en-US" dirty="0"/>
              <a:t> dahilan ng </a:t>
            </a:r>
            <a:r>
              <a:rPr lang="en-US" dirty="0" err="1"/>
              <a:t>maraming</a:t>
            </a:r>
            <a:r>
              <a:rPr lang="en-US" dirty="0"/>
              <a:t> </a:t>
            </a:r>
            <a:r>
              <a:rPr lang="en-US" dirty="0" err="1"/>
              <a:t>aksidente</a:t>
            </a:r>
            <a:r>
              <a:rPr lang="en-US" dirty="0"/>
              <a:t> at </a:t>
            </a:r>
            <a:r>
              <a:rPr lang="en-US" dirty="0" err="1"/>
              <a:t>pagkamatay</a:t>
            </a:r>
            <a:r>
              <a:rPr lang="en-US" dirty="0"/>
              <a:t> </a:t>
            </a:r>
            <a:r>
              <a:rPr lang="en-US" dirty="0" err="1"/>
              <a:t>sa</a:t>
            </a:r>
            <a:r>
              <a:rPr lang="en-US" dirty="0"/>
              <a:t> </a:t>
            </a:r>
            <a:r>
              <a:rPr lang="en-US" dirty="0" err="1"/>
              <a:t>kalsada</a:t>
            </a:r>
            <a:endParaRPr lang="en-US" dirty="0"/>
          </a:p>
          <a:p>
            <a:pPr>
              <a:buClrTx/>
            </a:pPr>
            <a:r>
              <a:rPr lang="en-US" dirty="0"/>
              <a:t>Ang </a:t>
            </a:r>
            <a:r>
              <a:rPr lang="en-US" dirty="0" err="1"/>
              <a:t>koordinasyon</a:t>
            </a:r>
            <a:r>
              <a:rPr lang="en-US" dirty="0"/>
              <a:t> at “reaction time” ng driver </a:t>
            </a:r>
            <a:r>
              <a:rPr lang="en-US" dirty="0" err="1"/>
              <a:t>na</a:t>
            </a:r>
            <a:r>
              <a:rPr lang="en-US" dirty="0"/>
              <a:t> </a:t>
            </a:r>
            <a:r>
              <a:rPr lang="en-US" dirty="0" err="1"/>
              <a:t>gumagamit</a:t>
            </a:r>
            <a:r>
              <a:rPr lang="en-US" dirty="0"/>
              <a:t> ng marijuana ay </a:t>
            </a:r>
            <a:r>
              <a:rPr lang="en-US" dirty="0" err="1"/>
              <a:t>nananatiling</a:t>
            </a:r>
            <a:r>
              <a:rPr lang="en-US" dirty="0"/>
              <a:t> </a:t>
            </a:r>
            <a:r>
              <a:rPr lang="en-US" dirty="0" err="1"/>
              <a:t>mahina</a:t>
            </a:r>
            <a:r>
              <a:rPr lang="en-US" dirty="0"/>
              <a:t> </a:t>
            </a:r>
            <a:r>
              <a:rPr lang="en-US" dirty="0" err="1"/>
              <a:t>kahit</a:t>
            </a:r>
            <a:r>
              <a:rPr lang="en-US" dirty="0"/>
              <a:t> </a:t>
            </a:r>
            <a:r>
              <a:rPr lang="en-US" dirty="0" err="1"/>
              <a:t>nawala</a:t>
            </a:r>
            <a:r>
              <a:rPr lang="en-US" dirty="0"/>
              <a:t> </a:t>
            </a:r>
            <a:r>
              <a:rPr lang="en-US" dirty="0" err="1"/>
              <a:t>na</a:t>
            </a:r>
            <a:r>
              <a:rPr lang="en-US" dirty="0"/>
              <a:t> ang “high” o </a:t>
            </a:r>
            <a:r>
              <a:rPr lang="en-US" dirty="0" err="1"/>
              <a:t>tama</a:t>
            </a:r>
            <a:r>
              <a:rPr lang="en-US" dirty="0"/>
              <a:t> ng marijuana.</a:t>
            </a:r>
          </a:p>
        </p:txBody>
      </p:sp>
      <p:sp>
        <p:nvSpPr>
          <p:cNvPr id="2" name="Slide Number Placeholder 1">
            <a:extLst>
              <a:ext uri="{FF2B5EF4-FFF2-40B4-BE49-F238E27FC236}">
                <a16:creationId xmlns:a16="http://schemas.microsoft.com/office/drawing/2014/main" id="{E8158221-A33B-4A11-A9B0-7BEC7502972E}"/>
              </a:ext>
            </a:extLst>
          </p:cNvPr>
          <p:cNvSpPr>
            <a:spLocks noGrp="1"/>
          </p:cNvSpPr>
          <p:nvPr>
            <p:ph type="sldNum" sz="quarter" idx="11"/>
          </p:nvPr>
        </p:nvSpPr>
        <p:spPr/>
        <p:txBody>
          <a:bodyPr/>
          <a:lstStyle/>
          <a:p>
            <a:r>
              <a:rPr lang="en-US"/>
              <a:t>11-</a:t>
            </a:r>
            <a:fld id="{3CFE0741-2E61-4E2C-A79D-8B4A689A151A}"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a:xfrm>
            <a:off x="683288" y="542260"/>
            <a:ext cx="7908262" cy="875378"/>
          </a:xfrm>
        </p:spPr>
        <p:txBody>
          <a:bodyPr/>
          <a:lstStyle/>
          <a:p>
            <a:pPr algn="ctr"/>
            <a:r>
              <a:rPr lang="en-US" dirty="0"/>
              <a:t>Marijuana at </a:t>
            </a:r>
            <a:r>
              <a:rPr lang="en-US" dirty="0" err="1"/>
              <a:t>Pagbubuntis</a:t>
            </a:r>
            <a:endParaRPr lang="en-US" dirty="0"/>
          </a:p>
        </p:txBody>
      </p:sp>
      <p:sp>
        <p:nvSpPr>
          <p:cNvPr id="183299" name="Rectangle 3"/>
          <p:cNvSpPr>
            <a:spLocks noGrp="1" noChangeArrowheads="1"/>
          </p:cNvSpPr>
          <p:nvPr>
            <p:ph type="body" idx="1"/>
          </p:nvPr>
        </p:nvSpPr>
        <p:spPr>
          <a:xfrm>
            <a:off x="895350" y="1600201"/>
            <a:ext cx="7696200" cy="4781549"/>
          </a:xfrm>
        </p:spPr>
        <p:txBody>
          <a:bodyPr>
            <a:normAutofit/>
          </a:bodyPr>
          <a:lstStyle/>
          <a:p>
            <a:pPr>
              <a:buFont typeface="Wingdings" pitchFamily="2" charset="2"/>
              <a:buNone/>
            </a:pPr>
            <a:r>
              <a:rPr lang="en-US" i="1" dirty="0"/>
              <a:t>Ang </a:t>
            </a:r>
            <a:r>
              <a:rPr lang="en-US" i="1" dirty="0" err="1"/>
              <a:t>paggamit</a:t>
            </a:r>
            <a:r>
              <a:rPr lang="en-US" i="1" dirty="0"/>
              <a:t> ng Marijuana </a:t>
            </a:r>
            <a:r>
              <a:rPr lang="en-US" i="1" dirty="0" err="1"/>
              <a:t>habang</a:t>
            </a:r>
            <a:r>
              <a:rPr lang="en-US" i="1" dirty="0"/>
              <a:t> </a:t>
            </a:r>
            <a:r>
              <a:rPr lang="en-US" i="1" dirty="0" err="1"/>
              <a:t>nagbubuntis</a:t>
            </a:r>
            <a:r>
              <a:rPr lang="en-US" i="1" dirty="0"/>
              <a:t> ay </a:t>
            </a:r>
            <a:r>
              <a:rPr lang="en-US" i="1" dirty="0" err="1"/>
              <a:t>humahantong</a:t>
            </a:r>
            <a:r>
              <a:rPr lang="en-US" i="1" dirty="0"/>
              <a:t> </a:t>
            </a:r>
            <a:r>
              <a:rPr lang="en-US" i="1" dirty="0" err="1"/>
              <a:t>sa</a:t>
            </a:r>
            <a:r>
              <a:rPr lang="en-US" i="1" dirty="0"/>
              <a:t>:</a:t>
            </a:r>
          </a:p>
          <a:p>
            <a:pPr>
              <a:buClrTx/>
            </a:pPr>
            <a:r>
              <a:rPr lang="en-US" dirty="0" err="1"/>
              <a:t>Mababang</a:t>
            </a:r>
            <a:r>
              <a:rPr lang="en-US" dirty="0"/>
              <a:t> </a:t>
            </a:r>
            <a:r>
              <a:rPr lang="en-US" dirty="0" err="1"/>
              <a:t>timbang</a:t>
            </a:r>
            <a:r>
              <a:rPr lang="en-US" dirty="0"/>
              <a:t> ng </a:t>
            </a:r>
            <a:r>
              <a:rPr lang="en-US" dirty="0" err="1"/>
              <a:t>sanggol</a:t>
            </a:r>
            <a:endParaRPr lang="en-US" dirty="0"/>
          </a:p>
          <a:p>
            <a:pPr>
              <a:buClrTx/>
            </a:pPr>
            <a:r>
              <a:rPr lang="en-US" dirty="0" err="1"/>
              <a:t>Mga</a:t>
            </a:r>
            <a:r>
              <a:rPr lang="en-US" dirty="0"/>
              <a:t> </a:t>
            </a:r>
            <a:r>
              <a:rPr lang="en-US" dirty="0" err="1"/>
              <a:t>problema</a:t>
            </a:r>
            <a:r>
              <a:rPr lang="en-US" dirty="0"/>
              <a:t> </a:t>
            </a:r>
            <a:r>
              <a:rPr lang="en-US" dirty="0" err="1"/>
              <a:t>sa</a:t>
            </a:r>
            <a:r>
              <a:rPr lang="en-US" dirty="0"/>
              <a:t> </a:t>
            </a:r>
            <a:r>
              <a:rPr lang="en-US" dirty="0" err="1"/>
              <a:t>pag</a:t>
            </a:r>
            <a:r>
              <a:rPr lang="en-US" dirty="0"/>
              <a:t> </a:t>
            </a:r>
            <a:r>
              <a:rPr lang="en-US" dirty="0" err="1"/>
              <a:t>iisip</a:t>
            </a:r>
            <a:r>
              <a:rPr lang="en-US" dirty="0"/>
              <a:t> ng </a:t>
            </a:r>
            <a:r>
              <a:rPr lang="en-US" dirty="0" err="1"/>
              <a:t>sanggol</a:t>
            </a:r>
            <a:endParaRPr lang="en-US" dirty="0"/>
          </a:p>
        </p:txBody>
      </p:sp>
      <p:sp>
        <p:nvSpPr>
          <p:cNvPr id="2" name="Slide Number Placeholder 1">
            <a:extLst>
              <a:ext uri="{FF2B5EF4-FFF2-40B4-BE49-F238E27FC236}">
                <a16:creationId xmlns:a16="http://schemas.microsoft.com/office/drawing/2014/main" id="{FAABBB12-F1D9-4452-946F-965DC3BADAD9}"/>
              </a:ext>
            </a:extLst>
          </p:cNvPr>
          <p:cNvSpPr>
            <a:spLocks noGrp="1"/>
          </p:cNvSpPr>
          <p:nvPr>
            <p:ph type="sldNum" sz="quarter" idx="11"/>
          </p:nvPr>
        </p:nvSpPr>
        <p:spPr/>
        <p:txBody>
          <a:bodyPr/>
          <a:lstStyle/>
          <a:p>
            <a:r>
              <a:rPr lang="en-US"/>
              <a:t>11-</a:t>
            </a:r>
            <a:fld id="{3CFE0741-2E61-4E2C-A79D-8B4A689A151A}" type="slidenum">
              <a:rPr lang="en-US" smtClean="0"/>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582804" y="442751"/>
            <a:ext cx="7978392" cy="907275"/>
          </a:xfrm>
        </p:spPr>
        <p:txBody>
          <a:bodyPr/>
          <a:lstStyle/>
          <a:p>
            <a:pPr algn="ctr"/>
            <a:r>
              <a:rPr lang="en-US" dirty="0" err="1"/>
              <a:t>Pagkalulong</a:t>
            </a:r>
            <a:r>
              <a:rPr lang="en-US" dirty="0"/>
              <a:t> </a:t>
            </a:r>
            <a:r>
              <a:rPr lang="en-US" dirty="0" err="1"/>
              <a:t>sa</a:t>
            </a:r>
            <a:r>
              <a:rPr lang="en-US" dirty="0"/>
              <a:t> Marijuana</a:t>
            </a:r>
          </a:p>
        </p:txBody>
      </p:sp>
      <p:sp>
        <p:nvSpPr>
          <p:cNvPr id="184323" name="Rectangle 3"/>
          <p:cNvSpPr>
            <a:spLocks noGrp="1" noChangeArrowheads="1"/>
          </p:cNvSpPr>
          <p:nvPr>
            <p:ph type="body" idx="1"/>
          </p:nvPr>
        </p:nvSpPr>
        <p:spPr>
          <a:xfrm>
            <a:off x="582804" y="1303432"/>
            <a:ext cx="8008746" cy="5158411"/>
          </a:xfrm>
        </p:spPr>
        <p:txBody>
          <a:bodyPr/>
          <a:lstStyle/>
          <a:p>
            <a:pPr>
              <a:buClrTx/>
            </a:pPr>
            <a:r>
              <a:rPr lang="en-US" dirty="0"/>
              <a:t>Ang </a:t>
            </a:r>
            <a:r>
              <a:rPr lang="en-US" dirty="0" err="1"/>
              <a:t>mga</a:t>
            </a:r>
            <a:r>
              <a:rPr lang="en-US" dirty="0"/>
              <a:t> </a:t>
            </a:r>
            <a:r>
              <a:rPr lang="en-US" dirty="0" err="1"/>
              <a:t>tao</a:t>
            </a:r>
            <a:r>
              <a:rPr lang="en-US" dirty="0"/>
              <a:t> ay </a:t>
            </a:r>
            <a:r>
              <a:rPr lang="en-US" dirty="0" err="1"/>
              <a:t>maaring</a:t>
            </a:r>
            <a:r>
              <a:rPr lang="en-US" dirty="0"/>
              <a:t> </a:t>
            </a:r>
            <a:r>
              <a:rPr lang="en-US" dirty="0" err="1"/>
              <a:t>malulong</a:t>
            </a:r>
            <a:r>
              <a:rPr lang="en-US" dirty="0"/>
              <a:t> </a:t>
            </a:r>
            <a:r>
              <a:rPr lang="en-US" dirty="0" err="1"/>
              <a:t>sa</a:t>
            </a:r>
            <a:r>
              <a:rPr lang="en-US" dirty="0"/>
              <a:t> Marijuana.</a:t>
            </a:r>
          </a:p>
          <a:p>
            <a:pPr>
              <a:buClrTx/>
            </a:pPr>
            <a:r>
              <a:rPr lang="en-US" dirty="0"/>
              <a:t>Ang </a:t>
            </a:r>
            <a:r>
              <a:rPr lang="en-US" dirty="0" err="1"/>
              <a:t>katotohanan</a:t>
            </a:r>
            <a:r>
              <a:rPr lang="en-US" dirty="0"/>
              <a:t> ay </a:t>
            </a:r>
            <a:r>
              <a:rPr lang="en-US" dirty="0" err="1"/>
              <a:t>ito</a:t>
            </a:r>
            <a:r>
              <a:rPr lang="en-US" dirty="0"/>
              <a:t> ay </a:t>
            </a:r>
            <a:r>
              <a:rPr lang="en-US" dirty="0" err="1"/>
              <a:t>labis</a:t>
            </a:r>
            <a:r>
              <a:rPr lang="en-US" dirty="0"/>
              <a:t> </a:t>
            </a:r>
            <a:r>
              <a:rPr lang="en-US" dirty="0" err="1"/>
              <a:t>na</a:t>
            </a:r>
            <a:r>
              <a:rPr lang="en-US" dirty="0"/>
              <a:t> </a:t>
            </a:r>
            <a:r>
              <a:rPr lang="en-US" dirty="0" err="1"/>
              <a:t>nakaka-adik</a:t>
            </a:r>
            <a:r>
              <a:rPr lang="en-US" dirty="0"/>
              <a:t> at ang </a:t>
            </a:r>
            <a:r>
              <a:rPr lang="en-US" dirty="0" err="1"/>
              <a:t>lahat</a:t>
            </a:r>
            <a:r>
              <a:rPr lang="en-US" dirty="0"/>
              <a:t> ng </a:t>
            </a:r>
            <a:r>
              <a:rPr lang="en-US" dirty="0" err="1"/>
              <a:t>adik</a:t>
            </a:r>
            <a:r>
              <a:rPr lang="en-US" dirty="0"/>
              <a:t> ay </a:t>
            </a:r>
            <a:r>
              <a:rPr lang="en-US" dirty="0" err="1"/>
              <a:t>naaapektuhan</a:t>
            </a:r>
            <a:r>
              <a:rPr lang="en-US" dirty="0"/>
              <a:t> ang </a:t>
            </a:r>
            <a:r>
              <a:rPr lang="en-US" dirty="0" err="1"/>
              <a:t>kanilang</a:t>
            </a:r>
            <a:r>
              <a:rPr lang="en-US" dirty="0"/>
              <a:t> </a:t>
            </a:r>
            <a:r>
              <a:rPr lang="en-US" dirty="0" err="1"/>
              <a:t>pamilya</a:t>
            </a:r>
            <a:r>
              <a:rPr lang="en-US" dirty="0"/>
              <a:t>, </a:t>
            </a:r>
            <a:r>
              <a:rPr lang="en-US" dirty="0" err="1"/>
              <a:t>pag-aaral</a:t>
            </a:r>
            <a:r>
              <a:rPr lang="en-US" dirty="0"/>
              <a:t>, </a:t>
            </a:r>
            <a:r>
              <a:rPr lang="en-US" dirty="0" err="1"/>
              <a:t>trabaho</a:t>
            </a:r>
            <a:r>
              <a:rPr lang="en-US" dirty="0"/>
              <a:t> at </a:t>
            </a:r>
            <a:r>
              <a:rPr lang="en-US" dirty="0" err="1"/>
              <a:t>lahat</a:t>
            </a:r>
            <a:r>
              <a:rPr lang="en-US" dirty="0"/>
              <a:t> ng </a:t>
            </a:r>
            <a:r>
              <a:rPr lang="en-US" dirty="0" err="1"/>
              <a:t>importanteng</a:t>
            </a:r>
            <a:r>
              <a:rPr lang="en-US" dirty="0"/>
              <a:t> </a:t>
            </a:r>
            <a:r>
              <a:rPr lang="en-US" dirty="0" err="1"/>
              <a:t>aspeto</a:t>
            </a:r>
            <a:r>
              <a:rPr lang="en-US" dirty="0"/>
              <a:t> </a:t>
            </a:r>
            <a:r>
              <a:rPr lang="en-US" dirty="0" err="1"/>
              <a:t>sa</a:t>
            </a:r>
            <a:r>
              <a:rPr lang="en-US" dirty="0"/>
              <a:t> </a:t>
            </a:r>
            <a:r>
              <a:rPr lang="en-US" dirty="0" err="1"/>
              <a:t>buhay</a:t>
            </a:r>
            <a:r>
              <a:rPr lang="en-US" dirty="0"/>
              <a:t> mo.</a:t>
            </a:r>
          </a:p>
          <a:p>
            <a:pPr>
              <a:buClrTx/>
            </a:pPr>
            <a:r>
              <a:rPr lang="en-US" dirty="0" err="1"/>
              <a:t>Senyales</a:t>
            </a:r>
            <a:r>
              <a:rPr lang="en-US" dirty="0"/>
              <a:t> ng </a:t>
            </a:r>
            <a:r>
              <a:rPr lang="en-US" i="1" dirty="0"/>
              <a:t>Withdrawal</a:t>
            </a:r>
            <a:r>
              <a:rPr lang="en-US" dirty="0"/>
              <a:t>: </a:t>
            </a:r>
          </a:p>
          <a:p>
            <a:pPr lvl="1">
              <a:buClrTx/>
            </a:pPr>
            <a:r>
              <a:rPr lang="en-US" dirty="0" err="1"/>
              <a:t>Giyang</a:t>
            </a:r>
            <a:r>
              <a:rPr lang="en-US" dirty="0"/>
              <a:t> </a:t>
            </a:r>
          </a:p>
          <a:p>
            <a:pPr lvl="1">
              <a:buClrTx/>
            </a:pPr>
            <a:r>
              <a:rPr lang="en-US" dirty="0" err="1"/>
              <a:t>Pagkabalisa</a:t>
            </a:r>
            <a:r>
              <a:rPr lang="en-US" dirty="0"/>
              <a:t> </a:t>
            </a:r>
          </a:p>
          <a:p>
            <a:pPr lvl="1">
              <a:buClrTx/>
            </a:pPr>
            <a:r>
              <a:rPr lang="en-US" dirty="0" err="1"/>
              <a:t>Pagka</a:t>
            </a:r>
            <a:r>
              <a:rPr lang="en-US" dirty="0"/>
              <a:t>-irritable at </a:t>
            </a:r>
            <a:r>
              <a:rPr lang="en-US" dirty="0" err="1"/>
              <a:t>pagiging</a:t>
            </a:r>
            <a:r>
              <a:rPr lang="en-US" dirty="0"/>
              <a:t> </a:t>
            </a:r>
            <a:r>
              <a:rPr lang="en-US" dirty="0" err="1"/>
              <a:t>magagalitin</a:t>
            </a:r>
            <a:endParaRPr lang="en-US" dirty="0"/>
          </a:p>
          <a:p>
            <a:pPr lvl="1">
              <a:buClrTx/>
            </a:pPr>
            <a:r>
              <a:rPr lang="en-US" dirty="0" err="1"/>
              <a:t>Hirap</a:t>
            </a:r>
            <a:r>
              <a:rPr lang="en-US" dirty="0"/>
              <a:t> </a:t>
            </a:r>
            <a:r>
              <a:rPr lang="en-US" dirty="0" err="1"/>
              <a:t>sa</a:t>
            </a:r>
            <a:r>
              <a:rPr lang="en-US" dirty="0"/>
              <a:t> </a:t>
            </a:r>
            <a:r>
              <a:rPr lang="en-US" dirty="0" err="1"/>
              <a:t>pagtulog</a:t>
            </a:r>
            <a:endParaRPr lang="en-US" dirty="0"/>
          </a:p>
        </p:txBody>
      </p:sp>
      <p:sp>
        <p:nvSpPr>
          <p:cNvPr id="2" name="Slide Number Placeholder 1">
            <a:extLst>
              <a:ext uri="{FF2B5EF4-FFF2-40B4-BE49-F238E27FC236}">
                <a16:creationId xmlns:a16="http://schemas.microsoft.com/office/drawing/2014/main" id="{EABE693E-DC38-4D6B-B1E5-EC20A44D3E26}"/>
              </a:ext>
            </a:extLst>
          </p:cNvPr>
          <p:cNvSpPr>
            <a:spLocks noGrp="1"/>
          </p:cNvSpPr>
          <p:nvPr>
            <p:ph type="sldNum" sz="quarter" idx="11"/>
          </p:nvPr>
        </p:nvSpPr>
        <p:spPr/>
        <p:txBody>
          <a:bodyPr/>
          <a:lstStyle/>
          <a:p>
            <a:r>
              <a:rPr lang="en-US"/>
              <a:t>11-</a:t>
            </a:r>
            <a:fld id="{3CFE0741-2E61-4E2C-A79D-8B4A689A151A}"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a:xfrm>
            <a:off x="623455" y="808074"/>
            <a:ext cx="7968095" cy="943641"/>
          </a:xfrm>
        </p:spPr>
        <p:txBody>
          <a:bodyPr/>
          <a:lstStyle/>
          <a:p>
            <a:pPr algn="ctr"/>
            <a:r>
              <a:rPr lang="en-US" dirty="0"/>
              <a:t>Marijuana at </a:t>
            </a:r>
            <a:r>
              <a:rPr lang="en-US" dirty="0" err="1"/>
              <a:t>Muling</a:t>
            </a:r>
            <a:r>
              <a:rPr lang="en-US" dirty="0"/>
              <a:t> </a:t>
            </a:r>
            <a:r>
              <a:rPr lang="en-US" dirty="0" err="1"/>
              <a:t>Paggamit</a:t>
            </a:r>
            <a:r>
              <a:rPr lang="en-US" dirty="0"/>
              <a:t> ng </a:t>
            </a:r>
            <a:r>
              <a:rPr lang="en-US" dirty="0" err="1"/>
              <a:t>Droga</a:t>
            </a:r>
            <a:endParaRPr lang="en-US" dirty="0"/>
          </a:p>
        </p:txBody>
      </p:sp>
      <p:sp>
        <p:nvSpPr>
          <p:cNvPr id="189443" name="Rectangle 3"/>
          <p:cNvSpPr>
            <a:spLocks noGrp="1" noChangeArrowheads="1"/>
          </p:cNvSpPr>
          <p:nvPr>
            <p:ph type="body" idx="1"/>
          </p:nvPr>
        </p:nvSpPr>
        <p:spPr>
          <a:xfrm>
            <a:off x="895350" y="2056515"/>
            <a:ext cx="7696200" cy="2962294"/>
          </a:xfrm>
        </p:spPr>
        <p:txBody>
          <a:bodyPr/>
          <a:lstStyle/>
          <a:p>
            <a:pPr marL="339725" indent="-339725">
              <a:buClrTx/>
              <a:tabLst>
                <a:tab pos="342900" algn="l"/>
              </a:tabLst>
            </a:pPr>
            <a:r>
              <a:rPr lang="en-US" dirty="0"/>
              <a:t>Ang </a:t>
            </a:r>
            <a:r>
              <a:rPr lang="en-US" dirty="0" err="1"/>
              <a:t>mga</a:t>
            </a:r>
            <a:r>
              <a:rPr lang="en-US" dirty="0"/>
              <a:t> </a:t>
            </a:r>
            <a:r>
              <a:rPr lang="en-US" dirty="0" err="1"/>
              <a:t>taong</a:t>
            </a:r>
            <a:r>
              <a:rPr lang="en-US" dirty="0"/>
              <a:t> nag </a:t>
            </a:r>
            <a:r>
              <a:rPr lang="en-US" dirty="0" err="1"/>
              <a:t>rerecover</a:t>
            </a:r>
            <a:r>
              <a:rPr lang="en-US" dirty="0"/>
              <a:t> </a:t>
            </a:r>
            <a:r>
              <a:rPr lang="en-US" dirty="0" err="1"/>
              <a:t>sa</a:t>
            </a:r>
            <a:r>
              <a:rPr lang="en-US" dirty="0"/>
              <a:t> </a:t>
            </a:r>
            <a:r>
              <a:rPr lang="en-US" dirty="0" err="1"/>
              <a:t>paggamit</a:t>
            </a:r>
            <a:r>
              <a:rPr lang="en-US" dirty="0"/>
              <a:t> ng </a:t>
            </a:r>
            <a:r>
              <a:rPr lang="en-US" dirty="0" err="1"/>
              <a:t>Shabu</a:t>
            </a:r>
            <a:r>
              <a:rPr lang="en-US" dirty="0"/>
              <a:t> o Cocaine </a:t>
            </a:r>
            <a:r>
              <a:rPr lang="en-US" dirty="0" err="1"/>
              <a:t>subalit</a:t>
            </a:r>
            <a:r>
              <a:rPr lang="en-US" dirty="0"/>
              <a:t> </a:t>
            </a:r>
            <a:r>
              <a:rPr lang="en-US" dirty="0" err="1"/>
              <a:t>patuloy</a:t>
            </a:r>
            <a:r>
              <a:rPr lang="en-US" dirty="0"/>
              <a:t> pa din </a:t>
            </a:r>
            <a:r>
              <a:rPr lang="en-US" dirty="0" err="1"/>
              <a:t>na</a:t>
            </a:r>
            <a:r>
              <a:rPr lang="en-US" dirty="0"/>
              <a:t> </a:t>
            </a:r>
            <a:r>
              <a:rPr lang="en-US" dirty="0" err="1"/>
              <a:t>gumagamit</a:t>
            </a:r>
            <a:r>
              <a:rPr lang="en-US" dirty="0"/>
              <a:t> ng marijuana ay may </a:t>
            </a:r>
            <a:r>
              <a:rPr lang="en-US" dirty="0" err="1"/>
              <a:t>dalawa</a:t>
            </a:r>
            <a:r>
              <a:rPr lang="en-US" dirty="0"/>
              <a:t> </a:t>
            </a:r>
            <a:r>
              <a:rPr lang="en-US" dirty="0" err="1"/>
              <a:t>hanggang</a:t>
            </a:r>
            <a:r>
              <a:rPr lang="en-US" dirty="0"/>
              <a:t> </a:t>
            </a:r>
            <a:r>
              <a:rPr lang="en-US" dirty="0" err="1"/>
              <a:t>tatlong</a:t>
            </a:r>
            <a:r>
              <a:rPr lang="en-US" dirty="0"/>
              <a:t> </a:t>
            </a:r>
            <a:r>
              <a:rPr lang="en-US" dirty="0" err="1"/>
              <a:t>beses</a:t>
            </a:r>
            <a:r>
              <a:rPr lang="en-US" dirty="0"/>
              <a:t> </a:t>
            </a:r>
            <a:r>
              <a:rPr lang="en-US" dirty="0" err="1"/>
              <a:t>na</a:t>
            </a:r>
            <a:r>
              <a:rPr lang="en-US" dirty="0"/>
              <a:t> </a:t>
            </a:r>
            <a:r>
              <a:rPr lang="en-US" dirty="0" err="1"/>
              <a:t>posibilidad</a:t>
            </a:r>
            <a:r>
              <a:rPr lang="en-US" dirty="0"/>
              <a:t> </a:t>
            </a:r>
            <a:r>
              <a:rPr lang="en-US" dirty="0" err="1"/>
              <a:t>na</a:t>
            </a:r>
            <a:r>
              <a:rPr lang="en-US" dirty="0"/>
              <a:t> mas </a:t>
            </a:r>
            <a:r>
              <a:rPr lang="en-US" dirty="0" err="1"/>
              <a:t>mataas</a:t>
            </a:r>
            <a:r>
              <a:rPr lang="en-US" dirty="0"/>
              <a:t> </a:t>
            </a:r>
            <a:r>
              <a:rPr lang="en-US" dirty="0" err="1"/>
              <a:t>na</a:t>
            </a:r>
            <a:r>
              <a:rPr lang="en-US" dirty="0"/>
              <a:t> relapse rate </a:t>
            </a:r>
            <a:r>
              <a:rPr lang="en-US" dirty="0" err="1"/>
              <a:t>na</a:t>
            </a:r>
            <a:r>
              <a:rPr lang="en-US" dirty="0"/>
              <a:t> </a:t>
            </a:r>
            <a:r>
              <a:rPr lang="en-US" dirty="0" err="1"/>
              <a:t>gumamit</a:t>
            </a:r>
            <a:r>
              <a:rPr lang="en-US" dirty="0"/>
              <a:t> </a:t>
            </a:r>
            <a:r>
              <a:rPr lang="en-US" dirty="0" err="1"/>
              <a:t>muli</a:t>
            </a:r>
            <a:r>
              <a:rPr lang="en-US" dirty="0"/>
              <a:t> ng </a:t>
            </a:r>
            <a:r>
              <a:rPr lang="en-US" dirty="0" err="1"/>
              <a:t>Shabu</a:t>
            </a:r>
            <a:r>
              <a:rPr lang="en-US" dirty="0"/>
              <a:t> o kaya Cocaine.</a:t>
            </a:r>
          </a:p>
          <a:p>
            <a:pPr marL="339725" indent="-339725">
              <a:buClrTx/>
              <a:tabLst>
                <a:tab pos="342900" algn="l"/>
              </a:tabLst>
            </a:pPr>
            <a:endParaRPr lang="en-US" dirty="0"/>
          </a:p>
        </p:txBody>
      </p:sp>
      <p:sp>
        <p:nvSpPr>
          <p:cNvPr id="2" name="Slide Number Placeholder 1">
            <a:extLst>
              <a:ext uri="{FF2B5EF4-FFF2-40B4-BE49-F238E27FC236}">
                <a16:creationId xmlns:a16="http://schemas.microsoft.com/office/drawing/2014/main" id="{1F0F055E-0F46-4510-8472-EB2C5A7FDC23}"/>
              </a:ext>
            </a:extLst>
          </p:cNvPr>
          <p:cNvSpPr>
            <a:spLocks noGrp="1"/>
          </p:cNvSpPr>
          <p:nvPr>
            <p:ph type="sldNum" sz="quarter" idx="11"/>
          </p:nvPr>
        </p:nvSpPr>
        <p:spPr/>
        <p:txBody>
          <a:bodyPr/>
          <a:lstStyle/>
          <a:p>
            <a:r>
              <a:rPr lang="en-US"/>
              <a:t>11-</a:t>
            </a:r>
            <a:fld id="{3CFE0741-2E61-4E2C-A79D-8B4A689A151A}"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a:xfrm>
            <a:off x="753626" y="893135"/>
            <a:ext cx="7837924" cy="811582"/>
          </a:xfrm>
        </p:spPr>
        <p:txBody>
          <a:bodyPr/>
          <a:lstStyle/>
          <a:p>
            <a:pPr algn="ctr"/>
            <a:r>
              <a:rPr lang="en-US" dirty="0"/>
              <a:t>Marijuana at ang </a:t>
            </a:r>
            <a:r>
              <a:rPr lang="en-US" dirty="0" err="1"/>
              <a:t>mga</a:t>
            </a:r>
            <a:r>
              <a:rPr lang="en-US" dirty="0"/>
              <a:t> </a:t>
            </a:r>
            <a:r>
              <a:rPr lang="en-US" dirty="0" err="1"/>
              <a:t>Pamilya</a:t>
            </a:r>
            <a:endParaRPr lang="en-US" dirty="0"/>
          </a:p>
        </p:txBody>
      </p:sp>
      <p:sp>
        <p:nvSpPr>
          <p:cNvPr id="186371" name="Rectangle 3"/>
          <p:cNvSpPr>
            <a:spLocks noGrp="1" noChangeArrowheads="1"/>
          </p:cNvSpPr>
          <p:nvPr>
            <p:ph type="body" idx="1"/>
          </p:nvPr>
        </p:nvSpPr>
        <p:spPr>
          <a:xfrm>
            <a:off x="895350" y="1972340"/>
            <a:ext cx="7696200" cy="2631558"/>
          </a:xfrm>
        </p:spPr>
        <p:txBody>
          <a:bodyPr/>
          <a:lstStyle/>
          <a:p>
            <a:pPr marL="339725" indent="-339725">
              <a:buClrTx/>
              <a:tabLst>
                <a:tab pos="342900" algn="l"/>
              </a:tabLst>
            </a:pPr>
            <a:r>
              <a:rPr lang="en-US" dirty="0"/>
              <a:t>	Ang </a:t>
            </a:r>
            <a:r>
              <a:rPr lang="en-US" dirty="0" err="1"/>
              <a:t>isang</a:t>
            </a:r>
            <a:r>
              <a:rPr lang="en-US" dirty="0"/>
              <a:t> </a:t>
            </a:r>
            <a:r>
              <a:rPr lang="en-US" dirty="0" err="1"/>
              <a:t>tao</a:t>
            </a:r>
            <a:r>
              <a:rPr lang="en-US" dirty="0"/>
              <a:t> ay </a:t>
            </a:r>
            <a:r>
              <a:rPr lang="en-US" dirty="0" err="1"/>
              <a:t>maaaring</a:t>
            </a:r>
            <a:r>
              <a:rPr lang="en-US" dirty="0"/>
              <a:t> </a:t>
            </a:r>
            <a:r>
              <a:rPr lang="en-US" dirty="0" err="1"/>
              <a:t>gumamit</a:t>
            </a:r>
            <a:r>
              <a:rPr lang="en-US" dirty="0"/>
              <a:t> ng Marijuana </a:t>
            </a:r>
            <a:r>
              <a:rPr lang="en-US" dirty="0" err="1"/>
              <a:t>bilang</a:t>
            </a:r>
            <a:r>
              <a:rPr lang="en-US" dirty="0"/>
              <a:t> </a:t>
            </a:r>
            <a:r>
              <a:rPr lang="en-US" dirty="0" err="1"/>
              <a:t>kanyang</a:t>
            </a:r>
            <a:r>
              <a:rPr lang="en-US" dirty="0"/>
              <a:t> </a:t>
            </a:r>
            <a:r>
              <a:rPr lang="en-US" dirty="0" err="1"/>
              <a:t>paraan</a:t>
            </a:r>
            <a:r>
              <a:rPr lang="en-US" dirty="0"/>
              <a:t> para </a:t>
            </a:r>
            <a:r>
              <a:rPr lang="en-US" dirty="0" err="1"/>
              <a:t>maiwasan</a:t>
            </a:r>
            <a:r>
              <a:rPr lang="en-US" dirty="0"/>
              <a:t> ang </a:t>
            </a:r>
            <a:r>
              <a:rPr lang="en-US" dirty="0" err="1"/>
              <a:t>problema</a:t>
            </a:r>
            <a:r>
              <a:rPr lang="en-US" dirty="0"/>
              <a:t> </a:t>
            </a:r>
            <a:r>
              <a:rPr lang="en-US" dirty="0" err="1"/>
              <a:t>sa</a:t>
            </a:r>
            <a:r>
              <a:rPr lang="en-US" dirty="0"/>
              <a:t> </a:t>
            </a:r>
            <a:r>
              <a:rPr lang="en-US" dirty="0" err="1"/>
              <a:t>pamilya</a:t>
            </a:r>
            <a:r>
              <a:rPr lang="en-US" dirty="0"/>
              <a:t>.</a:t>
            </a:r>
          </a:p>
          <a:p>
            <a:pPr marL="339725" indent="-339725">
              <a:buClrTx/>
              <a:tabLst>
                <a:tab pos="342900" algn="l"/>
              </a:tabLst>
            </a:pPr>
            <a:r>
              <a:rPr lang="en-US" dirty="0"/>
              <a:t>Ang </a:t>
            </a:r>
            <a:r>
              <a:rPr lang="en-US" dirty="0" err="1"/>
              <a:t>paggamit</a:t>
            </a:r>
            <a:r>
              <a:rPr lang="en-US" dirty="0"/>
              <a:t> ng Marijuana ay may </a:t>
            </a:r>
            <a:r>
              <a:rPr lang="en-US" dirty="0" err="1"/>
              <a:t>malaking</a:t>
            </a:r>
            <a:r>
              <a:rPr lang="en-US" dirty="0"/>
              <a:t> </a:t>
            </a:r>
            <a:r>
              <a:rPr lang="en-US" dirty="0" err="1"/>
              <a:t>ambag</a:t>
            </a:r>
            <a:r>
              <a:rPr lang="en-US" dirty="0"/>
              <a:t> </a:t>
            </a:r>
            <a:r>
              <a:rPr lang="en-US" dirty="0" err="1"/>
              <a:t>sa</a:t>
            </a:r>
            <a:r>
              <a:rPr lang="en-US" dirty="0"/>
              <a:t> </a:t>
            </a:r>
            <a:r>
              <a:rPr lang="en-US" dirty="0" err="1"/>
              <a:t>pagkasira</a:t>
            </a:r>
            <a:r>
              <a:rPr lang="en-US" dirty="0"/>
              <a:t> ng personal </a:t>
            </a:r>
            <a:r>
              <a:rPr lang="en-US" dirty="0" err="1"/>
              <a:t>na</a:t>
            </a:r>
            <a:r>
              <a:rPr lang="en-US" dirty="0"/>
              <a:t> </a:t>
            </a:r>
            <a:r>
              <a:rPr lang="en-US" dirty="0" err="1"/>
              <a:t>buhay</a:t>
            </a:r>
            <a:r>
              <a:rPr lang="en-US" dirty="0"/>
              <a:t> at </a:t>
            </a:r>
            <a:r>
              <a:rPr lang="en-US" dirty="0" err="1"/>
              <a:t>buhay</a:t>
            </a:r>
            <a:r>
              <a:rPr lang="en-US" dirty="0"/>
              <a:t> ng </a:t>
            </a:r>
            <a:r>
              <a:rPr lang="en-US" dirty="0" err="1"/>
              <a:t>pamilya</a:t>
            </a:r>
            <a:r>
              <a:rPr lang="en-US"/>
              <a:t>.</a:t>
            </a:r>
            <a:endParaRPr lang="en-US" dirty="0"/>
          </a:p>
        </p:txBody>
      </p:sp>
      <p:sp>
        <p:nvSpPr>
          <p:cNvPr id="2" name="Slide Number Placeholder 1">
            <a:extLst>
              <a:ext uri="{FF2B5EF4-FFF2-40B4-BE49-F238E27FC236}">
                <a16:creationId xmlns:a16="http://schemas.microsoft.com/office/drawing/2014/main" id="{E91953FE-9FA1-4D03-8A47-85334425C095}"/>
              </a:ext>
            </a:extLst>
          </p:cNvPr>
          <p:cNvSpPr>
            <a:spLocks noGrp="1"/>
          </p:cNvSpPr>
          <p:nvPr>
            <p:ph type="sldNum" sz="quarter" idx="11"/>
          </p:nvPr>
        </p:nvSpPr>
        <p:spPr/>
        <p:txBody>
          <a:bodyPr/>
          <a:lstStyle/>
          <a:p>
            <a:r>
              <a:rPr lang="en-US"/>
              <a:t>11-</a:t>
            </a:r>
            <a:fld id="{3CFE0741-2E61-4E2C-A79D-8B4A689A151A}" type="slidenum">
              <a:rPr lang="en-US" smtClean="0"/>
              <a:pPr/>
              <a:t>16</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a:xfrm>
            <a:off x="895350" y="659615"/>
            <a:ext cx="7696200" cy="997508"/>
          </a:xfrm>
        </p:spPr>
        <p:txBody>
          <a:bodyPr/>
          <a:lstStyle/>
          <a:p>
            <a:pPr algn="ctr"/>
            <a:r>
              <a:rPr lang="en-US" dirty="0"/>
              <a:t>Ang Kahalagahan ng “Total Abstinence”</a:t>
            </a:r>
          </a:p>
        </p:txBody>
      </p:sp>
      <p:sp>
        <p:nvSpPr>
          <p:cNvPr id="166915" name="Rectangle 3"/>
          <p:cNvSpPr>
            <a:spLocks noGrp="1" noChangeArrowheads="1"/>
          </p:cNvSpPr>
          <p:nvPr>
            <p:ph type="body" idx="1"/>
          </p:nvPr>
        </p:nvSpPr>
        <p:spPr>
          <a:xfrm>
            <a:off x="895350" y="1911699"/>
            <a:ext cx="7696200" cy="2429189"/>
          </a:xfrm>
        </p:spPr>
        <p:txBody>
          <a:bodyPr/>
          <a:lstStyle/>
          <a:p>
            <a:pPr marL="339725" indent="-339725">
              <a:buClrTx/>
              <a:tabLst>
                <a:tab pos="400050" algn="l"/>
              </a:tabLst>
            </a:pPr>
            <a:r>
              <a:rPr lang="en-US" dirty="0" err="1"/>
              <a:t>Upang</a:t>
            </a:r>
            <a:r>
              <a:rPr lang="en-US" dirty="0"/>
              <a:t> </a:t>
            </a:r>
            <a:r>
              <a:rPr lang="en-US" dirty="0" err="1"/>
              <a:t>maging</a:t>
            </a:r>
            <a:r>
              <a:rPr lang="en-US" dirty="0"/>
              <a:t> </a:t>
            </a:r>
            <a:r>
              <a:rPr lang="en-US" dirty="0" err="1"/>
              <a:t>matagumpay</a:t>
            </a:r>
            <a:r>
              <a:rPr lang="en-US" dirty="0"/>
              <a:t> ang recovery, </a:t>
            </a:r>
            <a:r>
              <a:rPr lang="en-US" dirty="0" err="1"/>
              <a:t>kailangan</a:t>
            </a:r>
            <a:r>
              <a:rPr lang="en-US" dirty="0"/>
              <a:t> ang “total abstinence”. </a:t>
            </a:r>
            <a:r>
              <a:rPr lang="en-US" dirty="0" err="1"/>
              <a:t>Nangangahulugan</a:t>
            </a:r>
            <a:r>
              <a:rPr lang="en-US" dirty="0"/>
              <a:t> </a:t>
            </a:r>
            <a:r>
              <a:rPr lang="en-US" dirty="0" err="1"/>
              <a:t>na</a:t>
            </a:r>
            <a:r>
              <a:rPr lang="en-US" dirty="0"/>
              <a:t> </a:t>
            </a:r>
            <a:r>
              <a:rPr lang="en-US" dirty="0" err="1"/>
              <a:t>kailangan</a:t>
            </a:r>
            <a:r>
              <a:rPr lang="en-US" dirty="0"/>
              <a:t> </a:t>
            </a:r>
            <a:r>
              <a:rPr lang="en-US" dirty="0" err="1"/>
              <a:t>ihinto</a:t>
            </a:r>
            <a:r>
              <a:rPr lang="en-US" dirty="0"/>
              <a:t> ang </a:t>
            </a:r>
            <a:r>
              <a:rPr lang="en-US" dirty="0" err="1"/>
              <a:t>paggamit</a:t>
            </a:r>
            <a:r>
              <a:rPr lang="en-US" dirty="0"/>
              <a:t> ng </a:t>
            </a:r>
            <a:r>
              <a:rPr lang="en-US" dirty="0" err="1"/>
              <a:t>lahat</a:t>
            </a:r>
            <a:r>
              <a:rPr lang="en-US" dirty="0"/>
              <a:t> ng illegal </a:t>
            </a:r>
            <a:r>
              <a:rPr lang="en-US" dirty="0" err="1"/>
              <a:t>na</a:t>
            </a:r>
            <a:r>
              <a:rPr lang="en-US" dirty="0"/>
              <a:t> </a:t>
            </a:r>
            <a:r>
              <a:rPr lang="en-US" dirty="0" err="1"/>
              <a:t>droga</a:t>
            </a:r>
            <a:r>
              <a:rPr lang="en-US" dirty="0"/>
              <a:t>, at </a:t>
            </a:r>
            <a:r>
              <a:rPr lang="en-US" dirty="0" err="1"/>
              <a:t>pati</a:t>
            </a:r>
            <a:r>
              <a:rPr lang="en-US" dirty="0"/>
              <a:t> </a:t>
            </a:r>
            <a:r>
              <a:rPr lang="en-US" dirty="0" err="1"/>
              <a:t>alak</a:t>
            </a:r>
            <a:r>
              <a:rPr lang="en-US" dirty="0"/>
              <a:t>.</a:t>
            </a:r>
          </a:p>
        </p:txBody>
      </p:sp>
      <p:sp>
        <p:nvSpPr>
          <p:cNvPr id="2" name="Slide Number Placeholder 1">
            <a:extLst>
              <a:ext uri="{FF2B5EF4-FFF2-40B4-BE49-F238E27FC236}">
                <a16:creationId xmlns:a16="http://schemas.microsoft.com/office/drawing/2014/main" id="{6887DBE8-6346-4BA2-AA2F-E3D20C41B6E2}"/>
              </a:ext>
            </a:extLst>
          </p:cNvPr>
          <p:cNvSpPr>
            <a:spLocks noGrp="1"/>
          </p:cNvSpPr>
          <p:nvPr>
            <p:ph type="sldNum" sz="quarter" idx="11"/>
          </p:nvPr>
        </p:nvSpPr>
        <p:spPr/>
        <p:txBody>
          <a:bodyPr/>
          <a:lstStyle/>
          <a:p>
            <a:r>
              <a:rPr lang="en-US"/>
              <a:t>11-</a:t>
            </a:r>
            <a:fld id="{3CFE0741-2E61-4E2C-A79D-8B4A689A151A}" type="slidenum">
              <a:rPr lang="en-US" smtClean="0"/>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990600"/>
            <a:ext cx="7696200" cy="1143000"/>
          </a:xfrm>
        </p:spPr>
        <p:txBody>
          <a:bodyPr/>
          <a:lstStyle/>
          <a:p>
            <a:r>
              <a:rPr kumimoji="1" lang="en-US" altLang="ja-JP" u="sng" dirty="0"/>
              <a:t>Mga 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86000"/>
            <a:ext cx="7696200" cy="1523999"/>
          </a:xfrm>
        </p:spPr>
        <p:txBody>
          <a:bodyPr/>
          <a:lstStyle/>
          <a:p>
            <a:pPr>
              <a:buClrTx/>
            </a:pPr>
            <a:r>
              <a:rPr kumimoji="1" lang="en-US" altLang="ja-JP" sz="3600" i="1" dirty="0"/>
              <a:t>Ano ang alam mo tungkol sa Marijuana? </a:t>
            </a:r>
          </a:p>
          <a:p>
            <a:pPr>
              <a:buClrTx/>
            </a:pPr>
            <a:r>
              <a:rPr kumimoji="1" lang="en-US" altLang="ja-JP" sz="3600" i="1" dirty="0"/>
              <a:t>Ang Marijuana ba ay hindi nakapipinsala?</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dirty="0"/>
              <a:t>11-</a:t>
            </a:r>
            <a:fld id="{D34E258C-3369-4E22-A924-85534044A968}" type="slidenum">
              <a:rPr lang="en-US" smtClean="0"/>
              <a:pPr>
                <a:defRPr/>
              </a:pPr>
              <a:t>3</a:t>
            </a:fld>
            <a:endParaRPr lang="en-US" dirty="0"/>
          </a:p>
        </p:txBody>
      </p:sp>
    </p:spTree>
    <p:extLst>
      <p:ext uri="{BB962C8B-B14F-4D97-AF65-F5344CB8AC3E}">
        <p14:creationId xmlns:p14="http://schemas.microsoft.com/office/powerpoint/2010/main" val="2329499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a:xfrm>
            <a:off x="895350" y="633046"/>
            <a:ext cx="7696200" cy="784592"/>
          </a:xfrm>
        </p:spPr>
        <p:txBody>
          <a:bodyPr/>
          <a:lstStyle/>
          <a:p>
            <a:pPr algn="ctr"/>
            <a:r>
              <a:rPr lang="en-US" dirty="0"/>
              <a:t>Ang Marijuana ba ay hindi nakapipinsala?</a:t>
            </a:r>
          </a:p>
        </p:txBody>
      </p:sp>
      <p:sp>
        <p:nvSpPr>
          <p:cNvPr id="171011" name="Rectangle 3"/>
          <p:cNvSpPr>
            <a:spLocks noGrp="1" noChangeArrowheads="1"/>
          </p:cNvSpPr>
          <p:nvPr>
            <p:ph type="body" idx="1"/>
          </p:nvPr>
        </p:nvSpPr>
        <p:spPr>
          <a:xfrm>
            <a:off x="895350" y="1670539"/>
            <a:ext cx="7696200" cy="4438859"/>
          </a:xfrm>
        </p:spPr>
        <p:txBody>
          <a:bodyPr>
            <a:normAutofit/>
          </a:bodyPr>
          <a:lstStyle/>
          <a:p>
            <a:pPr>
              <a:buClrTx/>
            </a:pPr>
            <a:r>
              <a:rPr lang="en-US" dirty="0"/>
              <a:t>Ang Marijuana ay ang </a:t>
            </a:r>
            <a:r>
              <a:rPr lang="en-US" dirty="0" err="1"/>
              <a:t>pinakatalamak</a:t>
            </a:r>
            <a:r>
              <a:rPr lang="en-US" dirty="0"/>
              <a:t> </a:t>
            </a:r>
            <a:r>
              <a:rPr lang="en-US" dirty="0" err="1"/>
              <a:t>na</a:t>
            </a:r>
            <a:r>
              <a:rPr lang="en-US" dirty="0"/>
              <a:t> illegal </a:t>
            </a:r>
            <a:r>
              <a:rPr lang="en-US" dirty="0" err="1"/>
              <a:t>na</a:t>
            </a:r>
            <a:r>
              <a:rPr lang="en-US" dirty="0"/>
              <a:t> </a:t>
            </a:r>
            <a:r>
              <a:rPr lang="en-US" dirty="0" err="1"/>
              <a:t>droga</a:t>
            </a:r>
            <a:r>
              <a:rPr lang="en-US" dirty="0"/>
              <a:t> </a:t>
            </a:r>
            <a:r>
              <a:rPr lang="en-US" dirty="0" err="1"/>
              <a:t>sa</a:t>
            </a:r>
            <a:r>
              <a:rPr lang="en-US" dirty="0"/>
              <a:t> </a:t>
            </a:r>
            <a:r>
              <a:rPr lang="en-US" dirty="0" err="1"/>
              <a:t>buong</a:t>
            </a:r>
            <a:r>
              <a:rPr lang="en-US" dirty="0"/>
              <a:t> </a:t>
            </a:r>
            <a:r>
              <a:rPr lang="en-US" dirty="0" err="1"/>
              <a:t>mundo</a:t>
            </a:r>
            <a:r>
              <a:rPr lang="en-US" dirty="0"/>
              <a:t>, kaya </a:t>
            </a:r>
            <a:r>
              <a:rPr lang="en-US" dirty="0" err="1"/>
              <a:t>marami</a:t>
            </a:r>
            <a:r>
              <a:rPr lang="en-US" dirty="0"/>
              <a:t> ang </a:t>
            </a:r>
            <a:r>
              <a:rPr lang="en-US" dirty="0" err="1"/>
              <a:t>naniniwala</a:t>
            </a:r>
            <a:r>
              <a:rPr lang="en-US" dirty="0"/>
              <a:t> </a:t>
            </a:r>
            <a:r>
              <a:rPr lang="en-US" dirty="0" err="1"/>
              <a:t>na</a:t>
            </a:r>
            <a:r>
              <a:rPr lang="en-US" dirty="0"/>
              <a:t> </a:t>
            </a:r>
            <a:r>
              <a:rPr lang="en-US" dirty="0" err="1"/>
              <a:t>ito</a:t>
            </a:r>
            <a:r>
              <a:rPr lang="en-US" dirty="0"/>
              <a:t> ay </a:t>
            </a:r>
            <a:r>
              <a:rPr lang="en-US" dirty="0" err="1"/>
              <a:t>hindi</a:t>
            </a:r>
            <a:r>
              <a:rPr lang="en-US" dirty="0"/>
              <a:t> </a:t>
            </a:r>
            <a:r>
              <a:rPr lang="en-US" dirty="0" err="1"/>
              <a:t>delikado</a:t>
            </a:r>
            <a:r>
              <a:rPr lang="en-US" dirty="0"/>
              <a:t> o </a:t>
            </a:r>
            <a:r>
              <a:rPr lang="en-US" dirty="0" err="1"/>
              <a:t>peligroso</a:t>
            </a:r>
            <a:r>
              <a:rPr lang="en-US" dirty="0"/>
              <a:t>.</a:t>
            </a:r>
          </a:p>
          <a:p>
            <a:pPr>
              <a:buClrTx/>
            </a:pPr>
            <a:r>
              <a:rPr lang="en-US" dirty="0"/>
              <a:t>Ang </a:t>
            </a:r>
            <a:r>
              <a:rPr lang="en-US" dirty="0" err="1"/>
              <a:t>paggamit</a:t>
            </a:r>
            <a:r>
              <a:rPr lang="en-US" dirty="0"/>
              <a:t> ng Marijuana ay </a:t>
            </a:r>
            <a:r>
              <a:rPr lang="en-US" dirty="0" err="1"/>
              <a:t>nakakaapekto</a:t>
            </a:r>
            <a:r>
              <a:rPr lang="en-US" dirty="0"/>
              <a:t> </a:t>
            </a:r>
            <a:r>
              <a:rPr lang="en-US" dirty="0" err="1"/>
              <a:t>sa</a:t>
            </a:r>
            <a:r>
              <a:rPr lang="en-US" dirty="0"/>
              <a:t> halos </a:t>
            </a:r>
            <a:r>
              <a:rPr lang="en-US" dirty="0" err="1"/>
              <a:t>lahat</a:t>
            </a:r>
            <a:r>
              <a:rPr lang="en-US" dirty="0"/>
              <a:t> ng </a:t>
            </a:r>
            <a:r>
              <a:rPr lang="en-US" dirty="0" err="1"/>
              <a:t>bahagi</a:t>
            </a:r>
            <a:r>
              <a:rPr lang="en-US" dirty="0"/>
              <a:t> ng Sistema ng </a:t>
            </a:r>
            <a:r>
              <a:rPr lang="en-US" dirty="0" err="1"/>
              <a:t>katawan</a:t>
            </a:r>
            <a:r>
              <a:rPr lang="en-US" dirty="0"/>
              <a:t>. </a:t>
            </a:r>
            <a:r>
              <a:rPr lang="en-US" dirty="0" err="1"/>
              <a:t>Maaari</a:t>
            </a:r>
            <a:r>
              <a:rPr lang="en-US" dirty="0"/>
              <a:t> </a:t>
            </a:r>
            <a:r>
              <a:rPr lang="en-US" dirty="0" err="1"/>
              <a:t>nitong</a:t>
            </a:r>
            <a:r>
              <a:rPr lang="en-US" dirty="0"/>
              <a:t> </a:t>
            </a:r>
            <a:r>
              <a:rPr lang="en-US" dirty="0" err="1"/>
              <a:t>maapektuhan</a:t>
            </a:r>
            <a:r>
              <a:rPr lang="en-US" dirty="0"/>
              <a:t> </a:t>
            </a:r>
            <a:r>
              <a:rPr lang="en-US" dirty="0" err="1"/>
              <a:t>sa</a:t>
            </a:r>
            <a:r>
              <a:rPr lang="en-US" dirty="0"/>
              <a:t> </a:t>
            </a:r>
            <a:r>
              <a:rPr lang="en-US" dirty="0" err="1"/>
              <a:t>negatibong</a:t>
            </a:r>
            <a:r>
              <a:rPr lang="en-US" dirty="0"/>
              <a:t> </a:t>
            </a:r>
            <a:r>
              <a:rPr lang="en-US" dirty="0" err="1"/>
              <a:t>pamamaraan</a:t>
            </a:r>
            <a:r>
              <a:rPr lang="en-US" dirty="0"/>
              <a:t> ang </a:t>
            </a:r>
            <a:r>
              <a:rPr lang="en-US" dirty="0" err="1"/>
              <a:t>pag-aaral</a:t>
            </a:r>
            <a:r>
              <a:rPr lang="en-US" dirty="0"/>
              <a:t>, </a:t>
            </a:r>
            <a:r>
              <a:rPr lang="en-US" dirty="0" err="1"/>
              <a:t>trabaho</a:t>
            </a:r>
            <a:r>
              <a:rPr lang="en-US" dirty="0"/>
              <a:t> at personal </a:t>
            </a:r>
            <a:r>
              <a:rPr lang="en-US" dirty="0" err="1"/>
              <a:t>na</a:t>
            </a:r>
            <a:r>
              <a:rPr lang="en-US" dirty="0"/>
              <a:t> </a:t>
            </a:r>
            <a:r>
              <a:rPr lang="en-US" dirty="0" err="1"/>
              <a:t>buhay</a:t>
            </a:r>
            <a:r>
              <a:rPr lang="en-US" dirty="0"/>
              <a:t> ng </a:t>
            </a:r>
            <a:r>
              <a:rPr lang="en-US" dirty="0" err="1"/>
              <a:t>isang</a:t>
            </a:r>
            <a:r>
              <a:rPr lang="en-US" dirty="0"/>
              <a:t> </a:t>
            </a:r>
            <a:r>
              <a:rPr lang="en-US" dirty="0" err="1"/>
              <a:t>tao</a:t>
            </a:r>
            <a:r>
              <a:rPr lang="en-US" dirty="0"/>
              <a:t>.</a:t>
            </a:r>
          </a:p>
        </p:txBody>
      </p:sp>
      <p:sp>
        <p:nvSpPr>
          <p:cNvPr id="2" name="Slide Number Placeholder 1">
            <a:extLst>
              <a:ext uri="{FF2B5EF4-FFF2-40B4-BE49-F238E27FC236}">
                <a16:creationId xmlns:a16="http://schemas.microsoft.com/office/drawing/2014/main" id="{9924A5BD-B711-4870-B49B-901B7FF68ECA}"/>
              </a:ext>
            </a:extLst>
          </p:cNvPr>
          <p:cNvSpPr>
            <a:spLocks noGrp="1"/>
          </p:cNvSpPr>
          <p:nvPr>
            <p:ph type="sldNum" sz="quarter" idx="11"/>
          </p:nvPr>
        </p:nvSpPr>
        <p:spPr/>
        <p:txBody>
          <a:bodyPr/>
          <a:lstStyle/>
          <a:p>
            <a:r>
              <a:rPr lang="en-US"/>
              <a:t>11-</a:t>
            </a:r>
            <a:fld id="{3CFE0741-2E61-4E2C-A79D-8B4A689A151A}"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3" name="Rectangle 3"/>
          <p:cNvSpPr>
            <a:spLocks noGrp="1" noChangeArrowheads="1"/>
          </p:cNvSpPr>
          <p:nvPr>
            <p:ph type="body" idx="1"/>
          </p:nvPr>
        </p:nvSpPr>
        <p:spPr>
          <a:xfrm>
            <a:off x="895350" y="1811216"/>
            <a:ext cx="7696200" cy="2479431"/>
          </a:xfrm>
        </p:spPr>
        <p:txBody>
          <a:bodyPr/>
          <a:lstStyle/>
          <a:p>
            <a:pPr>
              <a:buClrTx/>
            </a:pPr>
            <a:r>
              <a:rPr lang="en-US" dirty="0"/>
              <a:t>Ang Marijuana ay ang </a:t>
            </a:r>
            <a:r>
              <a:rPr lang="en-US" dirty="0" err="1"/>
              <a:t>pinaghalong</a:t>
            </a:r>
            <a:r>
              <a:rPr lang="en-US" dirty="0"/>
              <a:t> </a:t>
            </a:r>
            <a:r>
              <a:rPr lang="en-US" dirty="0" err="1"/>
              <a:t>pinatuyong</a:t>
            </a:r>
            <a:r>
              <a:rPr lang="en-US" dirty="0"/>
              <a:t> </a:t>
            </a:r>
            <a:r>
              <a:rPr lang="en-US" dirty="0" err="1"/>
              <a:t>bahagi</a:t>
            </a:r>
            <a:r>
              <a:rPr lang="en-US" dirty="0"/>
              <a:t> ng </a:t>
            </a:r>
            <a:r>
              <a:rPr lang="en-US" dirty="0" err="1"/>
              <a:t>halaman</a:t>
            </a:r>
            <a:r>
              <a:rPr lang="en-US" dirty="0"/>
              <a:t> </a:t>
            </a:r>
            <a:r>
              <a:rPr lang="en-US" dirty="0" err="1"/>
              <a:t>na</a:t>
            </a:r>
            <a:r>
              <a:rPr lang="en-US" dirty="0"/>
              <a:t> Cannabis Sativa. Ito ay </a:t>
            </a:r>
            <a:r>
              <a:rPr lang="en-US" dirty="0" err="1"/>
              <a:t>kadalasang</a:t>
            </a:r>
            <a:r>
              <a:rPr lang="en-US" dirty="0"/>
              <a:t> galling </a:t>
            </a:r>
            <a:r>
              <a:rPr lang="en-US" dirty="0" err="1"/>
              <a:t>sa</a:t>
            </a:r>
            <a:r>
              <a:rPr lang="en-US" dirty="0"/>
              <a:t> dahoon, </a:t>
            </a:r>
            <a:r>
              <a:rPr lang="en-US" dirty="0" err="1"/>
              <a:t>sanga</a:t>
            </a:r>
            <a:r>
              <a:rPr lang="en-US" dirty="0"/>
              <a:t>, </a:t>
            </a:r>
            <a:r>
              <a:rPr lang="en-US" dirty="0" err="1"/>
              <a:t>bulaklak</a:t>
            </a:r>
            <a:r>
              <a:rPr lang="en-US" dirty="0"/>
              <a:t>, o </a:t>
            </a:r>
            <a:r>
              <a:rPr lang="en-US" dirty="0" err="1"/>
              <a:t>buto</a:t>
            </a:r>
            <a:r>
              <a:rPr lang="en-US" dirty="0"/>
              <a:t> ng </a:t>
            </a:r>
            <a:r>
              <a:rPr lang="en-US" dirty="0" err="1"/>
              <a:t>nasabing</a:t>
            </a:r>
            <a:r>
              <a:rPr lang="en-US" dirty="0"/>
              <a:t> </a:t>
            </a:r>
            <a:r>
              <a:rPr lang="en-US" dirty="0" err="1"/>
              <a:t>halaman</a:t>
            </a:r>
            <a:r>
              <a:rPr lang="en-US" dirty="0"/>
              <a:t>.</a:t>
            </a:r>
          </a:p>
          <a:p>
            <a:pPr>
              <a:buClrTx/>
            </a:pPr>
            <a:r>
              <a:rPr lang="en-US" dirty="0"/>
              <a:t>Ito ay </a:t>
            </a:r>
            <a:r>
              <a:rPr lang="en-US" dirty="0" err="1"/>
              <a:t>madalas</a:t>
            </a:r>
            <a:r>
              <a:rPr lang="en-US" dirty="0"/>
              <a:t> </a:t>
            </a:r>
            <a:r>
              <a:rPr lang="en-US" dirty="0" err="1"/>
              <a:t>na</a:t>
            </a:r>
            <a:r>
              <a:rPr lang="en-US" dirty="0"/>
              <a:t> </a:t>
            </a:r>
            <a:r>
              <a:rPr lang="en-US" dirty="0" err="1"/>
              <a:t>hinihithit</a:t>
            </a:r>
            <a:r>
              <a:rPr lang="en-US" dirty="0"/>
              <a:t>.</a:t>
            </a:r>
          </a:p>
          <a:p>
            <a:pPr>
              <a:buClrTx/>
            </a:pPr>
            <a:r>
              <a:rPr lang="en-US" dirty="0" err="1"/>
              <a:t>Ang</a:t>
            </a:r>
            <a:r>
              <a:rPr lang="en-US" dirty="0"/>
              <a:t> </a:t>
            </a:r>
            <a:r>
              <a:rPr lang="en-US" dirty="0" err="1"/>
              <a:t>purong</a:t>
            </a:r>
            <a:r>
              <a:rPr lang="en-US" dirty="0"/>
              <a:t> </a:t>
            </a:r>
            <a:r>
              <a:rPr lang="en-US" dirty="0" err="1"/>
              <a:t>uri</a:t>
            </a:r>
            <a:r>
              <a:rPr lang="en-US" dirty="0"/>
              <a:t> </a:t>
            </a:r>
            <a:r>
              <a:rPr lang="en-US" dirty="0" err="1"/>
              <a:t>nito</a:t>
            </a:r>
            <a:r>
              <a:rPr lang="en-US" dirty="0"/>
              <a:t> ay </a:t>
            </a:r>
            <a:r>
              <a:rPr lang="en-US" dirty="0" err="1"/>
              <a:t>tinatawag</a:t>
            </a:r>
            <a:r>
              <a:rPr lang="en-US" dirty="0"/>
              <a:t> </a:t>
            </a:r>
            <a:r>
              <a:rPr lang="en-US" dirty="0" err="1"/>
              <a:t>na</a:t>
            </a:r>
            <a:r>
              <a:rPr lang="en-US" dirty="0"/>
              <a:t> </a:t>
            </a:r>
            <a:r>
              <a:rPr lang="en-US" i="1" dirty="0"/>
              <a:t>Hashish o Hash Oil.</a:t>
            </a:r>
          </a:p>
        </p:txBody>
      </p:sp>
      <p:sp>
        <p:nvSpPr>
          <p:cNvPr id="174084" name="Rectangle 4"/>
          <p:cNvSpPr>
            <a:spLocks noGrp="1" noChangeArrowheads="1"/>
          </p:cNvSpPr>
          <p:nvPr>
            <p:ph type="title"/>
          </p:nvPr>
        </p:nvSpPr>
        <p:spPr>
          <a:xfrm>
            <a:off x="895350" y="638070"/>
            <a:ext cx="7696200" cy="889279"/>
          </a:xfrm>
        </p:spPr>
        <p:txBody>
          <a:bodyPr/>
          <a:lstStyle/>
          <a:p>
            <a:pPr algn="ctr"/>
            <a:r>
              <a:rPr lang="en-US" dirty="0" err="1"/>
              <a:t>Ano</a:t>
            </a:r>
            <a:r>
              <a:rPr lang="en-US" dirty="0"/>
              <a:t> </a:t>
            </a:r>
            <a:r>
              <a:rPr lang="en-US" dirty="0" err="1"/>
              <a:t>ang</a:t>
            </a:r>
            <a:r>
              <a:rPr lang="en-US" dirty="0"/>
              <a:t> Marijuana?</a:t>
            </a:r>
          </a:p>
        </p:txBody>
      </p:sp>
      <p:sp>
        <p:nvSpPr>
          <p:cNvPr id="2" name="Slide Number Placeholder 1">
            <a:extLst>
              <a:ext uri="{FF2B5EF4-FFF2-40B4-BE49-F238E27FC236}">
                <a16:creationId xmlns:a16="http://schemas.microsoft.com/office/drawing/2014/main" id="{B78785B6-326C-4F1E-998B-D374984CC3DE}"/>
              </a:ext>
            </a:extLst>
          </p:cNvPr>
          <p:cNvSpPr>
            <a:spLocks noGrp="1"/>
          </p:cNvSpPr>
          <p:nvPr>
            <p:ph type="sldNum" sz="quarter" idx="11"/>
          </p:nvPr>
        </p:nvSpPr>
        <p:spPr/>
        <p:txBody>
          <a:bodyPr/>
          <a:lstStyle/>
          <a:p>
            <a:r>
              <a:rPr lang="en-US"/>
              <a:t>11-</a:t>
            </a:r>
            <a:fld id="{3CFE0741-2E61-4E2C-A79D-8B4A689A151A}"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a:xfrm>
            <a:off x="895350" y="825429"/>
            <a:ext cx="7696200" cy="672595"/>
          </a:xfrm>
        </p:spPr>
        <p:txBody>
          <a:bodyPr/>
          <a:lstStyle/>
          <a:p>
            <a:pPr algn="ctr"/>
            <a:r>
              <a:rPr lang="en-US" dirty="0" err="1"/>
              <a:t>Medikal</a:t>
            </a:r>
            <a:r>
              <a:rPr lang="en-US" dirty="0"/>
              <a:t> </a:t>
            </a:r>
            <a:r>
              <a:rPr lang="en-US" dirty="0" err="1"/>
              <a:t>na</a:t>
            </a:r>
            <a:r>
              <a:rPr lang="en-US" dirty="0"/>
              <a:t> Marijuana</a:t>
            </a:r>
          </a:p>
        </p:txBody>
      </p:sp>
      <p:sp>
        <p:nvSpPr>
          <p:cNvPr id="188419" name="Rectangle 3"/>
          <p:cNvSpPr>
            <a:spLocks noGrp="1" noChangeArrowheads="1"/>
          </p:cNvSpPr>
          <p:nvPr>
            <p:ph type="body" idx="1"/>
          </p:nvPr>
        </p:nvSpPr>
        <p:spPr>
          <a:xfrm>
            <a:off x="895350" y="1841360"/>
            <a:ext cx="7696200" cy="3444073"/>
          </a:xfrm>
        </p:spPr>
        <p:txBody>
          <a:bodyPr/>
          <a:lstStyle/>
          <a:p>
            <a:pPr>
              <a:buClrTx/>
            </a:pPr>
            <a:r>
              <a:rPr lang="en-US" dirty="0"/>
              <a:t>Sa </a:t>
            </a:r>
            <a:r>
              <a:rPr lang="en-US" dirty="0" err="1"/>
              <a:t>ibang</a:t>
            </a:r>
            <a:r>
              <a:rPr lang="en-US" dirty="0"/>
              <a:t> </a:t>
            </a:r>
            <a:r>
              <a:rPr lang="en-US" dirty="0" err="1"/>
              <a:t>bansa</a:t>
            </a:r>
            <a:r>
              <a:rPr lang="en-US" dirty="0"/>
              <a:t>, </a:t>
            </a:r>
            <a:r>
              <a:rPr lang="en-US" dirty="0" err="1"/>
              <a:t>ang</a:t>
            </a:r>
            <a:r>
              <a:rPr lang="en-US" dirty="0"/>
              <a:t> Marijuana ay </a:t>
            </a:r>
            <a:r>
              <a:rPr lang="en-US" dirty="0" err="1"/>
              <a:t>ginagamit</a:t>
            </a:r>
            <a:r>
              <a:rPr lang="en-US" dirty="0"/>
              <a:t> </a:t>
            </a:r>
            <a:r>
              <a:rPr lang="en-US" dirty="0" err="1"/>
              <a:t>sa</a:t>
            </a:r>
            <a:r>
              <a:rPr lang="en-US" dirty="0"/>
              <a:t> </a:t>
            </a:r>
            <a:r>
              <a:rPr lang="en-US" dirty="0" err="1"/>
              <a:t>panggagamot</a:t>
            </a:r>
            <a:r>
              <a:rPr lang="en-US" dirty="0"/>
              <a:t> ng </a:t>
            </a:r>
            <a:r>
              <a:rPr lang="en-US" dirty="0" err="1"/>
              <a:t>mga</a:t>
            </a:r>
            <a:r>
              <a:rPr lang="en-US" dirty="0"/>
              <a:t>: </a:t>
            </a:r>
          </a:p>
          <a:p>
            <a:pPr lvl="1">
              <a:buClrTx/>
            </a:pPr>
            <a:r>
              <a:rPr lang="en-US" dirty="0" err="1"/>
              <a:t>Kawalan</a:t>
            </a:r>
            <a:r>
              <a:rPr lang="en-US" dirty="0"/>
              <a:t> ng </a:t>
            </a:r>
            <a:r>
              <a:rPr lang="en-US" dirty="0" err="1"/>
              <a:t>paningin</a:t>
            </a:r>
            <a:r>
              <a:rPr lang="en-US" dirty="0"/>
              <a:t> </a:t>
            </a:r>
            <a:r>
              <a:rPr lang="en-US" dirty="0" err="1"/>
              <a:t>dahil</a:t>
            </a:r>
            <a:r>
              <a:rPr lang="en-US" dirty="0"/>
              <a:t> </a:t>
            </a:r>
            <a:r>
              <a:rPr lang="en-US" dirty="0" err="1"/>
              <a:t>sa</a:t>
            </a:r>
            <a:r>
              <a:rPr lang="en-US" dirty="0"/>
              <a:t> glaucoma</a:t>
            </a:r>
          </a:p>
          <a:p>
            <a:pPr lvl="1">
              <a:buClrTx/>
            </a:pPr>
            <a:r>
              <a:rPr lang="en-US" dirty="0" err="1"/>
              <a:t>Pagkahilo</a:t>
            </a:r>
            <a:r>
              <a:rPr lang="en-US" dirty="0"/>
              <a:t> </a:t>
            </a:r>
            <a:r>
              <a:rPr lang="en-US" dirty="0" err="1"/>
              <a:t>na</a:t>
            </a:r>
            <a:r>
              <a:rPr lang="en-US" dirty="0"/>
              <a:t> </a:t>
            </a:r>
            <a:r>
              <a:rPr lang="en-US" dirty="0" err="1"/>
              <a:t>nararanasan</a:t>
            </a:r>
            <a:r>
              <a:rPr lang="en-US" dirty="0"/>
              <a:t> ng </a:t>
            </a:r>
            <a:r>
              <a:rPr lang="en-US" dirty="0" err="1"/>
              <a:t>mga</a:t>
            </a:r>
            <a:r>
              <a:rPr lang="en-US" dirty="0"/>
              <a:t> </a:t>
            </a:r>
            <a:r>
              <a:rPr lang="en-US" dirty="0" err="1"/>
              <a:t>nagpapagamot</a:t>
            </a:r>
            <a:r>
              <a:rPr lang="en-US" dirty="0"/>
              <a:t> </a:t>
            </a:r>
            <a:r>
              <a:rPr lang="en-US" dirty="0" err="1"/>
              <a:t>sa</a:t>
            </a:r>
            <a:r>
              <a:rPr lang="en-US" dirty="0"/>
              <a:t> </a:t>
            </a:r>
            <a:r>
              <a:rPr lang="en-US" dirty="0" err="1"/>
              <a:t>sakit</a:t>
            </a:r>
            <a:r>
              <a:rPr lang="en-US" dirty="0"/>
              <a:t> </a:t>
            </a:r>
            <a:r>
              <a:rPr lang="en-US" dirty="0" err="1"/>
              <a:t>na</a:t>
            </a:r>
            <a:r>
              <a:rPr lang="en-US" dirty="0"/>
              <a:t> AIDS at </a:t>
            </a:r>
            <a:r>
              <a:rPr lang="en-US" dirty="0" err="1"/>
              <a:t>Kanser</a:t>
            </a:r>
            <a:endParaRPr lang="en-US" dirty="0"/>
          </a:p>
          <a:p>
            <a:pPr lvl="1">
              <a:buClrTx/>
            </a:pPr>
            <a:r>
              <a:rPr lang="en-US" dirty="0"/>
              <a:t>Ang </a:t>
            </a:r>
            <a:r>
              <a:rPr lang="en-US" dirty="0" err="1"/>
              <a:t>sakit</a:t>
            </a:r>
            <a:r>
              <a:rPr lang="en-US" dirty="0"/>
              <a:t> </a:t>
            </a:r>
            <a:r>
              <a:rPr lang="en-US" dirty="0" err="1"/>
              <a:t>na</a:t>
            </a:r>
            <a:r>
              <a:rPr lang="en-US" dirty="0"/>
              <a:t> “Multiple Sclerosis”</a:t>
            </a:r>
          </a:p>
        </p:txBody>
      </p:sp>
      <p:sp>
        <p:nvSpPr>
          <p:cNvPr id="2" name="Slide Number Placeholder 1">
            <a:extLst>
              <a:ext uri="{FF2B5EF4-FFF2-40B4-BE49-F238E27FC236}">
                <a16:creationId xmlns:a16="http://schemas.microsoft.com/office/drawing/2014/main" id="{2F1EC134-4CEB-4B86-9766-AA545988946C}"/>
              </a:ext>
            </a:extLst>
          </p:cNvPr>
          <p:cNvSpPr>
            <a:spLocks noGrp="1"/>
          </p:cNvSpPr>
          <p:nvPr>
            <p:ph type="sldNum" sz="quarter" idx="11"/>
          </p:nvPr>
        </p:nvSpPr>
        <p:spPr/>
        <p:txBody>
          <a:bodyPr/>
          <a:lstStyle/>
          <a:p>
            <a:r>
              <a:rPr lang="en-US"/>
              <a:t>11-</a:t>
            </a:r>
            <a:fld id="{3CFE0741-2E61-4E2C-A79D-8B4A689A151A}"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a:xfrm>
            <a:off x="895350" y="455508"/>
            <a:ext cx="7696200" cy="1143000"/>
          </a:xfrm>
        </p:spPr>
        <p:txBody>
          <a:bodyPr/>
          <a:lstStyle/>
          <a:p>
            <a:pPr algn="ctr"/>
            <a:r>
              <a:rPr lang="en-US" dirty="0" err="1"/>
              <a:t>Aktibong</a:t>
            </a:r>
            <a:r>
              <a:rPr lang="en-US" dirty="0"/>
              <a:t> </a:t>
            </a:r>
            <a:r>
              <a:rPr lang="en-US" dirty="0" err="1"/>
              <a:t>Sangkap</a:t>
            </a:r>
            <a:endParaRPr lang="en-US" dirty="0"/>
          </a:p>
        </p:txBody>
      </p:sp>
      <p:sp>
        <p:nvSpPr>
          <p:cNvPr id="177155" name="Rectangle 3"/>
          <p:cNvSpPr>
            <a:spLocks noGrp="1" noChangeArrowheads="1"/>
          </p:cNvSpPr>
          <p:nvPr>
            <p:ph type="body" idx="1"/>
          </p:nvPr>
        </p:nvSpPr>
        <p:spPr>
          <a:xfrm>
            <a:off x="895350" y="1651375"/>
            <a:ext cx="7696200" cy="2338754"/>
          </a:xfrm>
        </p:spPr>
        <p:txBody>
          <a:bodyPr/>
          <a:lstStyle/>
          <a:p>
            <a:pPr marL="282575" indent="-282575">
              <a:buClrTx/>
              <a:tabLst>
                <a:tab pos="342900" algn="l"/>
              </a:tabLst>
            </a:pPr>
            <a:r>
              <a:rPr lang="en-US" dirty="0"/>
              <a:t>Ang </a:t>
            </a:r>
            <a:r>
              <a:rPr lang="en-US" dirty="0" err="1"/>
              <a:t>aktibong</a:t>
            </a:r>
            <a:r>
              <a:rPr lang="en-US" dirty="0"/>
              <a:t> </a:t>
            </a:r>
            <a:r>
              <a:rPr lang="en-US" dirty="0" err="1"/>
              <a:t>sangkap</a:t>
            </a:r>
            <a:r>
              <a:rPr lang="en-US" dirty="0"/>
              <a:t> ng marijuana ay tetrahydrocannabinol (THC). Ito ang responsible </a:t>
            </a:r>
            <a:r>
              <a:rPr lang="en-US" dirty="0" err="1"/>
              <a:t>sa</a:t>
            </a:r>
            <a:r>
              <a:rPr lang="en-US" dirty="0"/>
              <a:t> </a:t>
            </a:r>
            <a:r>
              <a:rPr lang="en-US" dirty="0" err="1"/>
              <a:t>masarap</a:t>
            </a:r>
            <a:r>
              <a:rPr lang="en-US" dirty="0"/>
              <a:t> </a:t>
            </a:r>
            <a:r>
              <a:rPr lang="en-US" dirty="0" err="1"/>
              <a:t>na</a:t>
            </a:r>
            <a:r>
              <a:rPr lang="en-US" dirty="0"/>
              <a:t> </a:t>
            </a:r>
            <a:r>
              <a:rPr lang="en-US" dirty="0" err="1"/>
              <a:t>tama</a:t>
            </a:r>
            <a:r>
              <a:rPr lang="en-US" dirty="0"/>
              <a:t> o “high” </a:t>
            </a:r>
            <a:r>
              <a:rPr lang="en-US" dirty="0" err="1"/>
              <a:t>na</a:t>
            </a:r>
            <a:r>
              <a:rPr lang="en-US" dirty="0"/>
              <a:t> </a:t>
            </a:r>
            <a:r>
              <a:rPr lang="en-US" dirty="0" err="1"/>
              <a:t>binibigay</a:t>
            </a:r>
            <a:r>
              <a:rPr lang="en-US" dirty="0"/>
              <a:t> ng marijuana.</a:t>
            </a:r>
          </a:p>
          <a:p>
            <a:pPr marL="282575" indent="-282575">
              <a:buClrTx/>
              <a:tabLst>
                <a:tab pos="342900" algn="l"/>
              </a:tabLst>
            </a:pPr>
            <a:r>
              <a:rPr lang="en-US" dirty="0"/>
              <a:t>Sa </a:t>
            </a:r>
            <a:r>
              <a:rPr lang="en-US" dirty="0" err="1"/>
              <a:t>nakalipas</a:t>
            </a:r>
            <a:r>
              <a:rPr lang="en-US" dirty="0"/>
              <a:t> </a:t>
            </a:r>
            <a:r>
              <a:rPr lang="en-US" dirty="0" err="1"/>
              <a:t>na</a:t>
            </a:r>
            <a:r>
              <a:rPr lang="en-US" dirty="0"/>
              <a:t> </a:t>
            </a:r>
            <a:r>
              <a:rPr lang="en-US" dirty="0" err="1"/>
              <a:t>dalawang</a:t>
            </a:r>
            <a:r>
              <a:rPr lang="en-US" dirty="0"/>
              <a:t> </a:t>
            </a:r>
            <a:r>
              <a:rPr lang="en-US" dirty="0" err="1"/>
              <a:t>dekada</a:t>
            </a:r>
            <a:r>
              <a:rPr lang="en-US" dirty="0"/>
              <a:t>, </a:t>
            </a:r>
            <a:r>
              <a:rPr lang="en-US" dirty="0" err="1"/>
              <a:t>tumaas</a:t>
            </a:r>
            <a:r>
              <a:rPr lang="en-US" dirty="0"/>
              <a:t> ng </a:t>
            </a:r>
            <a:r>
              <a:rPr lang="en-US" dirty="0" err="1"/>
              <a:t>tatlong</a:t>
            </a:r>
            <a:r>
              <a:rPr lang="en-US" dirty="0"/>
              <a:t> </a:t>
            </a:r>
            <a:r>
              <a:rPr lang="en-US" dirty="0" err="1"/>
              <a:t>beses</a:t>
            </a:r>
            <a:r>
              <a:rPr lang="en-US" dirty="0"/>
              <a:t> and THC ng marijuana, </a:t>
            </a:r>
            <a:r>
              <a:rPr lang="en-US" dirty="0" err="1"/>
              <a:t>ibig</a:t>
            </a:r>
            <a:r>
              <a:rPr lang="en-US" dirty="0"/>
              <a:t> </a:t>
            </a:r>
            <a:r>
              <a:rPr lang="en-US" dirty="0" err="1"/>
              <a:t>sabihin</a:t>
            </a:r>
            <a:r>
              <a:rPr lang="en-US" dirty="0"/>
              <a:t> ay </a:t>
            </a:r>
            <a:r>
              <a:rPr lang="en-US" dirty="0" err="1"/>
              <a:t>tatlong</a:t>
            </a:r>
            <a:r>
              <a:rPr lang="en-US" dirty="0"/>
              <a:t> </a:t>
            </a:r>
            <a:r>
              <a:rPr lang="en-US" dirty="0" err="1"/>
              <a:t>beses</a:t>
            </a:r>
            <a:r>
              <a:rPr lang="en-US" dirty="0"/>
              <a:t> </a:t>
            </a:r>
            <a:r>
              <a:rPr lang="en-US" dirty="0" err="1"/>
              <a:t>na</a:t>
            </a:r>
            <a:r>
              <a:rPr lang="en-US" dirty="0"/>
              <a:t> mas </a:t>
            </a:r>
            <a:r>
              <a:rPr lang="en-US" dirty="0" err="1"/>
              <a:t>malakas</a:t>
            </a:r>
            <a:r>
              <a:rPr lang="en-US" dirty="0"/>
              <a:t> ang </a:t>
            </a:r>
            <a:r>
              <a:rPr lang="en-US" dirty="0" err="1"/>
              <a:t>tama</a:t>
            </a:r>
            <a:r>
              <a:rPr lang="en-US" dirty="0"/>
              <a:t> </a:t>
            </a:r>
            <a:r>
              <a:rPr lang="en-US" dirty="0" err="1"/>
              <a:t>na</a:t>
            </a:r>
            <a:r>
              <a:rPr lang="en-US" dirty="0"/>
              <a:t> </a:t>
            </a:r>
            <a:r>
              <a:rPr lang="en-US" dirty="0" err="1"/>
              <a:t>binibigay</a:t>
            </a:r>
            <a:r>
              <a:rPr lang="en-US" dirty="0"/>
              <a:t> ng marijuana </a:t>
            </a:r>
            <a:r>
              <a:rPr lang="en-US" dirty="0" err="1"/>
              <a:t>sa</a:t>
            </a:r>
            <a:r>
              <a:rPr lang="en-US" dirty="0"/>
              <a:t> </a:t>
            </a:r>
            <a:r>
              <a:rPr lang="en-US" dirty="0" err="1"/>
              <a:t>ngayon</a:t>
            </a:r>
            <a:r>
              <a:rPr lang="en-US" dirty="0"/>
              <a:t> </a:t>
            </a:r>
            <a:r>
              <a:rPr lang="en-US" dirty="0" err="1"/>
              <a:t>kumpara</a:t>
            </a:r>
            <a:r>
              <a:rPr lang="en-US" dirty="0"/>
              <a:t> noon.</a:t>
            </a:r>
          </a:p>
        </p:txBody>
      </p:sp>
      <p:sp>
        <p:nvSpPr>
          <p:cNvPr id="2" name="Slide Number Placeholder 1">
            <a:extLst>
              <a:ext uri="{FF2B5EF4-FFF2-40B4-BE49-F238E27FC236}">
                <a16:creationId xmlns:a16="http://schemas.microsoft.com/office/drawing/2014/main" id="{C33DC437-DA0F-4F41-9C21-5D0556DAEDAA}"/>
              </a:ext>
            </a:extLst>
          </p:cNvPr>
          <p:cNvSpPr>
            <a:spLocks noGrp="1"/>
          </p:cNvSpPr>
          <p:nvPr>
            <p:ph type="sldNum" sz="quarter" idx="11"/>
          </p:nvPr>
        </p:nvSpPr>
        <p:spPr/>
        <p:txBody>
          <a:bodyPr/>
          <a:lstStyle/>
          <a:p>
            <a:r>
              <a:rPr lang="en-US"/>
              <a:t>11-</a:t>
            </a:r>
            <a:fld id="{3CFE0741-2E61-4E2C-A79D-8B4A689A151A}"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ChangeArrowheads="1"/>
          </p:cNvSpPr>
          <p:nvPr>
            <p:ph type="title"/>
          </p:nvPr>
        </p:nvSpPr>
        <p:spPr>
          <a:xfrm>
            <a:off x="472273" y="409897"/>
            <a:ext cx="7696200" cy="925269"/>
          </a:xfrm>
        </p:spPr>
        <p:txBody>
          <a:bodyPr/>
          <a:lstStyle/>
          <a:p>
            <a:pPr algn="ctr"/>
            <a:r>
              <a:rPr lang="en-US" dirty="0"/>
              <a:t>Short-Term Effects</a:t>
            </a:r>
          </a:p>
        </p:txBody>
      </p:sp>
      <p:sp>
        <p:nvSpPr>
          <p:cNvPr id="178179" name="Rectangle 3"/>
          <p:cNvSpPr>
            <a:spLocks noGrp="1" noChangeArrowheads="1"/>
          </p:cNvSpPr>
          <p:nvPr>
            <p:ph type="body" sz="half" idx="1"/>
          </p:nvPr>
        </p:nvSpPr>
        <p:spPr>
          <a:xfrm>
            <a:off x="472273" y="1470392"/>
            <a:ext cx="4666465" cy="4255000"/>
          </a:xfrm>
        </p:spPr>
        <p:txBody>
          <a:bodyPr/>
          <a:lstStyle/>
          <a:p>
            <a:pPr marL="0" indent="0">
              <a:buFont typeface="Wingdings" pitchFamily="2" charset="2"/>
              <a:buNone/>
              <a:tabLst>
                <a:tab pos="114300" algn="l"/>
                <a:tab pos="457200" algn="l"/>
              </a:tabLst>
            </a:pPr>
            <a:r>
              <a:rPr lang="en-US" sz="2400" u="sng" dirty="0" err="1"/>
              <a:t>Habang</a:t>
            </a:r>
            <a:r>
              <a:rPr lang="en-US" sz="2400" u="sng" dirty="0"/>
              <a:t> may ‘tama’ (1-3 </a:t>
            </a:r>
            <a:r>
              <a:rPr lang="en-US" sz="2400" u="sng" dirty="0" err="1"/>
              <a:t>oras</a:t>
            </a:r>
            <a:r>
              <a:rPr lang="en-US" sz="2400" u="sng" dirty="0"/>
              <a:t>) </a:t>
            </a:r>
          </a:p>
          <a:p>
            <a:pPr>
              <a:buClrTx/>
              <a:tabLst>
                <a:tab pos="114300" algn="l"/>
                <a:tab pos="457200" algn="l"/>
              </a:tabLst>
            </a:pPr>
            <a:r>
              <a:rPr lang="en-US" sz="2400" dirty="0" err="1"/>
              <a:t>Kalmado</a:t>
            </a:r>
            <a:r>
              <a:rPr lang="en-US" sz="2400" dirty="0"/>
              <a:t>, </a:t>
            </a:r>
            <a:r>
              <a:rPr lang="en-US" sz="2400" dirty="0" err="1"/>
              <a:t>masayang</a:t>
            </a:r>
            <a:r>
              <a:rPr lang="en-US" sz="2400" dirty="0"/>
              <a:t> </a:t>
            </a:r>
            <a:r>
              <a:rPr lang="en-US" sz="2400" dirty="0" err="1"/>
              <a:t>pakiramdam</a:t>
            </a:r>
            <a:endParaRPr lang="en-US" sz="2400" dirty="0"/>
          </a:p>
          <a:p>
            <a:pPr marL="342900" lvl="1" indent="-342900">
              <a:buClrTx/>
              <a:buFont typeface="Wingdings" pitchFamily="2" charset="2"/>
              <a:buChar char="§"/>
              <a:tabLst>
                <a:tab pos="114300" algn="l"/>
                <a:tab pos="457200" algn="l"/>
              </a:tabLst>
            </a:pPr>
            <a:r>
              <a:rPr lang="en-US" dirty="0" err="1">
                <a:ea typeface="+mn-ea"/>
                <a:cs typeface="+mn-cs"/>
              </a:rPr>
              <a:t>Pagbilis</a:t>
            </a:r>
            <a:r>
              <a:rPr lang="en-US" dirty="0">
                <a:ea typeface="+mn-ea"/>
                <a:cs typeface="+mn-cs"/>
              </a:rPr>
              <a:t> ng </a:t>
            </a:r>
            <a:r>
              <a:rPr lang="en-US" dirty="0" err="1">
                <a:ea typeface="+mn-ea"/>
                <a:cs typeface="+mn-cs"/>
              </a:rPr>
              <a:t>tibok</a:t>
            </a:r>
            <a:r>
              <a:rPr lang="en-US" dirty="0">
                <a:ea typeface="+mn-ea"/>
                <a:cs typeface="+mn-cs"/>
              </a:rPr>
              <a:t> ng </a:t>
            </a:r>
            <a:r>
              <a:rPr lang="en-US" dirty="0" err="1">
                <a:ea typeface="+mn-ea"/>
                <a:cs typeface="+mn-cs"/>
              </a:rPr>
              <a:t>puso</a:t>
            </a:r>
            <a:endParaRPr lang="en-US" dirty="0">
              <a:ea typeface="+mn-ea"/>
              <a:cs typeface="+mn-cs"/>
            </a:endParaRPr>
          </a:p>
          <a:p>
            <a:pPr marL="342900" lvl="1" indent="-342900">
              <a:buClrTx/>
              <a:buFont typeface="Wingdings" pitchFamily="2" charset="2"/>
              <a:buChar char="§"/>
              <a:tabLst>
                <a:tab pos="114300" algn="l"/>
                <a:tab pos="457200" algn="l"/>
              </a:tabLst>
            </a:pPr>
            <a:r>
              <a:rPr lang="en-US" dirty="0" err="1">
                <a:ea typeface="+mn-ea"/>
                <a:cs typeface="+mn-cs"/>
              </a:rPr>
              <a:t>Mahinang</a:t>
            </a:r>
            <a:r>
              <a:rPr lang="en-US" dirty="0">
                <a:ea typeface="+mn-ea"/>
                <a:cs typeface="+mn-cs"/>
              </a:rPr>
              <a:t> </a:t>
            </a:r>
            <a:r>
              <a:rPr lang="en-US" dirty="0" err="1">
                <a:ea typeface="+mn-ea"/>
                <a:cs typeface="+mn-cs"/>
              </a:rPr>
              <a:t>balanse</a:t>
            </a:r>
            <a:r>
              <a:rPr lang="en-US" dirty="0">
                <a:ea typeface="+mn-ea"/>
                <a:cs typeface="+mn-cs"/>
              </a:rPr>
              <a:t> at </a:t>
            </a:r>
            <a:r>
              <a:rPr lang="en-US" dirty="0" err="1">
                <a:ea typeface="+mn-ea"/>
                <a:cs typeface="+mn-cs"/>
              </a:rPr>
              <a:t>koordinasyon</a:t>
            </a:r>
            <a:endParaRPr lang="en-US" dirty="0">
              <a:ea typeface="+mn-ea"/>
              <a:cs typeface="+mn-cs"/>
            </a:endParaRPr>
          </a:p>
          <a:p>
            <a:pPr marL="342900" lvl="1" indent="-342900">
              <a:buClrTx/>
              <a:buFont typeface="Wingdings" pitchFamily="2" charset="2"/>
              <a:buChar char="§"/>
              <a:tabLst>
                <a:tab pos="114300" algn="l"/>
                <a:tab pos="457200" algn="l"/>
              </a:tabLst>
            </a:pPr>
            <a:r>
              <a:rPr lang="en-US" dirty="0">
                <a:ea typeface="+mn-ea"/>
                <a:cs typeface="+mn-cs"/>
              </a:rPr>
              <a:t>“Slow reaction time”</a:t>
            </a:r>
          </a:p>
          <a:p>
            <a:pPr marL="342900" lvl="1" indent="-342900">
              <a:buClrTx/>
              <a:buFont typeface="Wingdings" pitchFamily="2" charset="2"/>
              <a:buChar char="§"/>
              <a:tabLst>
                <a:tab pos="114300" algn="l"/>
                <a:tab pos="457200" algn="l"/>
              </a:tabLst>
            </a:pPr>
            <a:r>
              <a:rPr lang="en-US" dirty="0" err="1">
                <a:ea typeface="+mn-ea"/>
                <a:cs typeface="+mn-cs"/>
              </a:rPr>
              <a:t>Pagkabagabag</a:t>
            </a:r>
            <a:endParaRPr lang="en-US" dirty="0">
              <a:ea typeface="+mn-ea"/>
              <a:cs typeface="+mn-cs"/>
            </a:endParaRPr>
          </a:p>
          <a:p>
            <a:pPr marL="342900" lvl="1" indent="-342900">
              <a:buClrTx/>
              <a:buFont typeface="Wingdings" pitchFamily="2" charset="2"/>
              <a:buChar char="§"/>
              <a:tabLst>
                <a:tab pos="114300" algn="l"/>
                <a:tab pos="457200" algn="l"/>
              </a:tabLst>
            </a:pPr>
            <a:r>
              <a:rPr lang="en-US" dirty="0" err="1">
                <a:ea typeface="+mn-ea"/>
                <a:cs typeface="+mn-cs"/>
              </a:rPr>
              <a:t>Gulat</a:t>
            </a:r>
            <a:r>
              <a:rPr lang="en-US" dirty="0">
                <a:ea typeface="+mn-ea"/>
                <a:cs typeface="+mn-cs"/>
              </a:rPr>
              <a:t> o panic</a:t>
            </a:r>
          </a:p>
        </p:txBody>
      </p:sp>
      <p:sp>
        <p:nvSpPr>
          <p:cNvPr id="178180" name="Rectangle 4"/>
          <p:cNvSpPr>
            <a:spLocks noGrp="1" noChangeArrowheads="1"/>
          </p:cNvSpPr>
          <p:nvPr>
            <p:ph type="body" sz="half" idx="2"/>
          </p:nvPr>
        </p:nvSpPr>
        <p:spPr>
          <a:xfrm>
            <a:off x="5138738" y="1470391"/>
            <a:ext cx="3378200" cy="4525963"/>
          </a:xfrm>
        </p:spPr>
        <p:txBody>
          <a:bodyPr/>
          <a:lstStyle/>
          <a:p>
            <a:pPr marL="0" indent="0">
              <a:buFont typeface="Wingdings" pitchFamily="2" charset="2"/>
              <a:buNone/>
              <a:tabLst>
                <a:tab pos="457200" algn="l"/>
              </a:tabLst>
            </a:pPr>
            <a:r>
              <a:rPr lang="en-US" sz="2400" u="sng" dirty="0" err="1"/>
              <a:t>Pagbaba</a:t>
            </a:r>
            <a:r>
              <a:rPr lang="en-US" sz="2400" u="sng" dirty="0"/>
              <a:t> ng ‘tama’</a:t>
            </a:r>
          </a:p>
          <a:p>
            <a:pPr marL="342900" lvl="1" indent="-342900">
              <a:buClrTx/>
              <a:buFont typeface="Wingdings" pitchFamily="2" charset="2"/>
              <a:buChar char="§"/>
              <a:tabLst>
                <a:tab pos="114300" algn="l"/>
                <a:tab pos="457200" algn="l"/>
              </a:tabLst>
            </a:pPr>
            <a:r>
              <a:rPr lang="en-US" dirty="0" err="1">
                <a:ea typeface="+mn-ea"/>
                <a:cs typeface="+mn-cs"/>
              </a:rPr>
              <a:t>Pagiging</a:t>
            </a:r>
            <a:r>
              <a:rPr lang="en-US" dirty="0">
                <a:ea typeface="+mn-ea"/>
                <a:cs typeface="+mn-cs"/>
              </a:rPr>
              <a:t> </a:t>
            </a:r>
            <a:r>
              <a:rPr lang="en-US" dirty="0" err="1">
                <a:ea typeface="+mn-ea"/>
                <a:cs typeface="+mn-cs"/>
              </a:rPr>
              <a:t>antukin</a:t>
            </a:r>
            <a:endParaRPr lang="en-US" dirty="0">
              <a:ea typeface="+mn-ea"/>
              <a:cs typeface="+mn-cs"/>
            </a:endParaRPr>
          </a:p>
          <a:p>
            <a:pPr marL="342900" lvl="1" indent="-342900">
              <a:buClrTx/>
              <a:buFont typeface="Wingdings" pitchFamily="2" charset="2"/>
              <a:buChar char="§"/>
              <a:tabLst>
                <a:tab pos="114300" algn="l"/>
                <a:tab pos="457200" algn="l"/>
              </a:tabLst>
            </a:pPr>
            <a:r>
              <a:rPr lang="en-US" dirty="0" err="1">
                <a:ea typeface="+mn-ea"/>
                <a:cs typeface="+mn-cs"/>
              </a:rPr>
              <a:t>Pagkalumbay</a:t>
            </a:r>
            <a:endParaRPr lang="en-US" dirty="0">
              <a:ea typeface="+mn-ea"/>
              <a:cs typeface="+mn-cs"/>
            </a:endParaRPr>
          </a:p>
          <a:p>
            <a:pPr marL="342900" lvl="1" indent="-342900">
              <a:buClrTx/>
              <a:buFont typeface="Wingdings" pitchFamily="2" charset="2"/>
              <a:buChar char="§"/>
              <a:tabLst>
                <a:tab pos="114300" algn="l"/>
                <a:tab pos="457200" algn="l"/>
              </a:tabLst>
            </a:pPr>
            <a:r>
              <a:rPr lang="en-US" dirty="0" err="1">
                <a:ea typeface="+mn-ea"/>
                <a:cs typeface="+mn-cs"/>
              </a:rPr>
              <a:t>Pagkabalisa</a:t>
            </a:r>
            <a:endParaRPr lang="en-US" dirty="0">
              <a:ea typeface="+mn-ea"/>
              <a:cs typeface="+mn-cs"/>
            </a:endParaRPr>
          </a:p>
          <a:p>
            <a:pPr marL="342900" lvl="1" indent="-342900">
              <a:buClrTx/>
              <a:buFont typeface="Wingdings" pitchFamily="2" charset="2"/>
              <a:buChar char="§"/>
              <a:tabLst>
                <a:tab pos="114300" algn="l"/>
                <a:tab pos="457200" algn="l"/>
              </a:tabLst>
            </a:pPr>
            <a:r>
              <a:rPr lang="en-US" dirty="0" err="1">
                <a:ea typeface="+mn-ea"/>
                <a:cs typeface="+mn-cs"/>
              </a:rPr>
              <a:t>Kawalang</a:t>
            </a:r>
            <a:r>
              <a:rPr lang="en-US" dirty="0">
                <a:ea typeface="+mn-ea"/>
                <a:cs typeface="+mn-cs"/>
              </a:rPr>
              <a:t> </a:t>
            </a:r>
            <a:r>
              <a:rPr lang="en-US" dirty="0" err="1">
                <a:ea typeface="+mn-ea"/>
                <a:cs typeface="+mn-cs"/>
              </a:rPr>
              <a:t>Tiwala</a:t>
            </a:r>
            <a:endParaRPr lang="en-US" dirty="0">
              <a:ea typeface="+mn-ea"/>
              <a:cs typeface="+mn-cs"/>
            </a:endParaRPr>
          </a:p>
        </p:txBody>
      </p:sp>
      <p:sp>
        <p:nvSpPr>
          <p:cNvPr id="2" name="Slide Number Placeholder 1">
            <a:extLst>
              <a:ext uri="{FF2B5EF4-FFF2-40B4-BE49-F238E27FC236}">
                <a16:creationId xmlns:a16="http://schemas.microsoft.com/office/drawing/2014/main" id="{113DE57F-92BB-4983-A9A4-C1C0C55D9D94}"/>
              </a:ext>
            </a:extLst>
          </p:cNvPr>
          <p:cNvSpPr>
            <a:spLocks noGrp="1"/>
          </p:cNvSpPr>
          <p:nvPr>
            <p:ph type="sldNum" sz="quarter" idx="11"/>
          </p:nvPr>
        </p:nvSpPr>
        <p:spPr/>
        <p:txBody>
          <a:bodyPr/>
          <a:lstStyle/>
          <a:p>
            <a:r>
              <a:rPr lang="en-US"/>
              <a:t>11-</a:t>
            </a:r>
            <a:fld id="{969A0DB3-E449-4A9C-AF99-4A4C290CA741}"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ChangeArrowheads="1"/>
          </p:cNvSpPr>
          <p:nvPr>
            <p:ph type="title"/>
          </p:nvPr>
        </p:nvSpPr>
        <p:spPr>
          <a:xfrm>
            <a:off x="804915" y="706461"/>
            <a:ext cx="7696200" cy="737154"/>
          </a:xfrm>
        </p:spPr>
        <p:txBody>
          <a:bodyPr/>
          <a:lstStyle/>
          <a:p>
            <a:pPr algn="ctr"/>
            <a:r>
              <a:rPr lang="en-US" dirty="0"/>
              <a:t>Long-Term Effects</a:t>
            </a:r>
          </a:p>
        </p:txBody>
      </p:sp>
      <p:sp>
        <p:nvSpPr>
          <p:cNvPr id="179203" name="Rectangle 3"/>
          <p:cNvSpPr>
            <a:spLocks noGrp="1" noChangeArrowheads="1"/>
          </p:cNvSpPr>
          <p:nvPr>
            <p:ph type="body" idx="1"/>
          </p:nvPr>
        </p:nvSpPr>
        <p:spPr>
          <a:xfrm>
            <a:off x="895350" y="1864204"/>
            <a:ext cx="7696200" cy="3918758"/>
          </a:xfrm>
        </p:spPr>
        <p:txBody>
          <a:bodyPr/>
          <a:lstStyle/>
          <a:p>
            <a:pPr>
              <a:buClrTx/>
            </a:pPr>
            <a:r>
              <a:rPr lang="en-US" dirty="0"/>
              <a:t>Ang Marijuana ay </a:t>
            </a:r>
            <a:r>
              <a:rPr lang="en-US" dirty="0" err="1"/>
              <a:t>maaaring</a:t>
            </a:r>
            <a:r>
              <a:rPr lang="en-US" dirty="0"/>
              <a:t> </a:t>
            </a:r>
            <a:r>
              <a:rPr lang="en-US" dirty="0" err="1"/>
              <a:t>magkaroon</a:t>
            </a:r>
            <a:r>
              <a:rPr lang="en-US" dirty="0"/>
              <a:t> ng </a:t>
            </a:r>
            <a:r>
              <a:rPr lang="en-US" dirty="0" err="1"/>
              <a:t>mahaba</a:t>
            </a:r>
            <a:r>
              <a:rPr lang="en-US" dirty="0"/>
              <a:t> o </a:t>
            </a:r>
            <a:r>
              <a:rPr lang="en-US" dirty="0" err="1"/>
              <a:t>matagal</a:t>
            </a:r>
            <a:r>
              <a:rPr lang="en-US" dirty="0"/>
              <a:t> </a:t>
            </a:r>
            <a:r>
              <a:rPr lang="en-US" dirty="0" err="1"/>
              <a:t>na</a:t>
            </a:r>
            <a:r>
              <a:rPr lang="en-US" dirty="0"/>
              <a:t> </a:t>
            </a:r>
            <a:r>
              <a:rPr lang="en-US" dirty="0" err="1"/>
              <a:t>epekto</a:t>
            </a:r>
            <a:r>
              <a:rPr lang="en-US" dirty="0"/>
              <a:t> </a:t>
            </a:r>
            <a:r>
              <a:rPr lang="en-US" dirty="0" err="1"/>
              <a:t>sa</a:t>
            </a:r>
            <a:r>
              <a:rPr lang="en-US" dirty="0"/>
              <a:t> </a:t>
            </a:r>
            <a:r>
              <a:rPr lang="en-US" dirty="0" err="1"/>
              <a:t>memorya</a:t>
            </a:r>
            <a:r>
              <a:rPr lang="en-US" dirty="0"/>
              <a:t> at </a:t>
            </a:r>
            <a:r>
              <a:rPr lang="en-US" dirty="0" err="1"/>
              <a:t>pag-aaral</a:t>
            </a:r>
            <a:endParaRPr lang="en-US" dirty="0"/>
          </a:p>
          <a:p>
            <a:pPr>
              <a:buClrTx/>
            </a:pPr>
            <a:r>
              <a:rPr lang="en-US" dirty="0" err="1"/>
              <a:t>Nakakapagpababa</a:t>
            </a:r>
            <a:r>
              <a:rPr lang="en-US" dirty="0"/>
              <a:t> ng </a:t>
            </a:r>
            <a:r>
              <a:rPr lang="en-US" dirty="0" err="1"/>
              <a:t>grado</a:t>
            </a:r>
            <a:r>
              <a:rPr lang="en-US" dirty="0"/>
              <a:t> at </a:t>
            </a:r>
            <a:r>
              <a:rPr lang="en-US" dirty="0" err="1"/>
              <a:t>nakaka-abala</a:t>
            </a:r>
            <a:r>
              <a:rPr lang="en-US" dirty="0"/>
              <a:t> </a:t>
            </a:r>
            <a:r>
              <a:rPr lang="en-US" dirty="0" err="1"/>
              <a:t>sa</a:t>
            </a:r>
            <a:r>
              <a:rPr lang="en-US" dirty="0"/>
              <a:t> </a:t>
            </a:r>
            <a:r>
              <a:rPr lang="en-US" dirty="0" err="1"/>
              <a:t>paggawa</a:t>
            </a:r>
            <a:r>
              <a:rPr lang="en-US" dirty="0"/>
              <a:t> </a:t>
            </a:r>
            <a:r>
              <a:rPr lang="en-US" dirty="0" err="1"/>
              <a:t>sa</a:t>
            </a:r>
            <a:r>
              <a:rPr lang="en-US" dirty="0"/>
              <a:t> </a:t>
            </a:r>
            <a:r>
              <a:rPr lang="en-US" dirty="0" err="1"/>
              <a:t>trabaho</a:t>
            </a:r>
            <a:endParaRPr lang="en-US" dirty="0"/>
          </a:p>
          <a:p>
            <a:pPr>
              <a:buClrTx/>
            </a:pPr>
            <a:r>
              <a:rPr lang="en-US" dirty="0" err="1"/>
              <a:t>Nagdudulot</a:t>
            </a:r>
            <a:r>
              <a:rPr lang="en-US" dirty="0"/>
              <a:t> ng </a:t>
            </a:r>
            <a:r>
              <a:rPr lang="en-US" dirty="0" err="1"/>
              <a:t>malimit</a:t>
            </a:r>
            <a:r>
              <a:rPr lang="en-US" dirty="0"/>
              <a:t> </a:t>
            </a:r>
            <a:r>
              <a:rPr lang="en-US" dirty="0" err="1"/>
              <a:t>na</a:t>
            </a:r>
            <a:r>
              <a:rPr lang="en-US" dirty="0"/>
              <a:t> </a:t>
            </a:r>
            <a:r>
              <a:rPr lang="en-US" dirty="0" err="1"/>
              <a:t>problema</a:t>
            </a:r>
            <a:r>
              <a:rPr lang="en-US" dirty="0"/>
              <a:t> </a:t>
            </a:r>
            <a:r>
              <a:rPr lang="en-US" dirty="0" err="1"/>
              <a:t>sa</a:t>
            </a:r>
            <a:r>
              <a:rPr lang="en-US" dirty="0"/>
              <a:t> </a:t>
            </a:r>
            <a:r>
              <a:rPr lang="en-US" dirty="0" err="1"/>
              <a:t>trabaho</a:t>
            </a:r>
            <a:r>
              <a:rPr lang="en-US" dirty="0"/>
              <a:t> </a:t>
            </a:r>
            <a:r>
              <a:rPr lang="en-US" dirty="0" err="1"/>
              <a:t>tulad</a:t>
            </a:r>
            <a:r>
              <a:rPr lang="en-US" dirty="0"/>
              <a:t> ng </a:t>
            </a:r>
            <a:r>
              <a:rPr lang="en-US" dirty="0" err="1"/>
              <a:t>aksidente</a:t>
            </a:r>
            <a:r>
              <a:rPr lang="en-US" dirty="0"/>
              <a:t>, </a:t>
            </a:r>
            <a:r>
              <a:rPr lang="en-US" dirty="0" err="1"/>
              <a:t>pagliban</a:t>
            </a:r>
            <a:r>
              <a:rPr lang="en-US" dirty="0"/>
              <a:t>, </a:t>
            </a:r>
            <a:r>
              <a:rPr lang="en-US" dirty="0" err="1"/>
              <a:t>hindi</a:t>
            </a:r>
            <a:r>
              <a:rPr lang="en-US" dirty="0"/>
              <a:t> </a:t>
            </a:r>
            <a:r>
              <a:rPr lang="en-US" dirty="0" err="1"/>
              <a:t>pagpasok</a:t>
            </a:r>
            <a:r>
              <a:rPr lang="en-US" dirty="0"/>
              <a:t> </a:t>
            </a:r>
            <a:r>
              <a:rPr lang="en-US" dirty="0" err="1"/>
              <a:t>sa</a:t>
            </a:r>
            <a:r>
              <a:rPr lang="en-US" dirty="0"/>
              <a:t> </a:t>
            </a:r>
            <a:r>
              <a:rPr lang="en-US" dirty="0" err="1"/>
              <a:t>tamang</a:t>
            </a:r>
            <a:r>
              <a:rPr lang="en-US" dirty="0"/>
              <a:t> </a:t>
            </a:r>
            <a:r>
              <a:rPr lang="en-US" dirty="0" err="1"/>
              <a:t>oras</a:t>
            </a:r>
            <a:r>
              <a:rPr lang="en-US" dirty="0"/>
              <a:t>, at </a:t>
            </a:r>
            <a:r>
              <a:rPr lang="en-US" dirty="0" err="1"/>
              <a:t>pagkawala</a:t>
            </a:r>
            <a:r>
              <a:rPr lang="en-US" dirty="0"/>
              <a:t> ng </a:t>
            </a:r>
            <a:r>
              <a:rPr lang="en-US" dirty="0" err="1"/>
              <a:t>trabaho</a:t>
            </a:r>
            <a:r>
              <a:rPr lang="en-US" dirty="0"/>
              <a:t>. </a:t>
            </a:r>
          </a:p>
        </p:txBody>
      </p:sp>
      <p:sp>
        <p:nvSpPr>
          <p:cNvPr id="2" name="Slide Number Placeholder 1">
            <a:extLst>
              <a:ext uri="{FF2B5EF4-FFF2-40B4-BE49-F238E27FC236}">
                <a16:creationId xmlns:a16="http://schemas.microsoft.com/office/drawing/2014/main" id="{D9803280-C1DF-4032-8631-C81DD093A53E}"/>
              </a:ext>
            </a:extLst>
          </p:cNvPr>
          <p:cNvSpPr>
            <a:spLocks noGrp="1"/>
          </p:cNvSpPr>
          <p:nvPr>
            <p:ph type="sldNum" sz="quarter" idx="11"/>
          </p:nvPr>
        </p:nvSpPr>
        <p:spPr/>
        <p:txBody>
          <a:bodyPr/>
          <a:lstStyle/>
          <a:p>
            <a:r>
              <a:rPr lang="en-US"/>
              <a:t>11-</a:t>
            </a:r>
            <a:fld id="{3CFE0741-2E61-4E2C-A79D-8B4A689A151A}" type="slidenum">
              <a:rPr lang="en-US" smtClean="0"/>
              <a:pPr/>
              <a:t>9</a:t>
            </a:fld>
            <a:endParaRPr lang="en-US"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02&quot;&gt;&lt;object type=&quot;3&quot; unique_id=&quot;10003&quot;&gt;&lt;property id=&quot;20148&quot; value=&quot;5&quot;/&gt;&lt;property id=&quot;20300&quot; value=&quot;Slide 1 - &amp;quot;Session 10: Marijuana&amp;quot;&quot;/&gt;&lt;property id=&quot;20307&quot; value=&quot;256&quot;/&gt;&lt;/object&gt;&lt;object type=&quot;3&quot; unique_id=&quot;10004&quot;&gt;&lt;property id=&quot;20148&quot; value=&quot;5&quot;/&gt;&lt;property id=&quot;20300&quot; value=&quot;Slide 2 - &amp;quot;The Importance of Total Abstinence&amp;quot;&quot;/&gt;&lt;property id=&quot;20307&quot; value=&quot;257&quot;/&gt;&lt;/object&gt;&lt;object type=&quot;3&quot; unique_id=&quot;10005&quot;&gt;&lt;property id=&quot;20148&quot; value=&quot;5&quot;/&gt;&lt;property id=&quot;20300&quot; value=&quot;Slide 3 - &amp;quot;Is Marijuana Harmless?&amp;quot;&quot;/&gt;&lt;property id=&quot;20307&quot; value=&quot;258&quot;/&gt;&lt;/object&gt;&lt;object type=&quot;3&quot; unique_id=&quot;10006&quot;&gt;&lt;property id=&quot;20148&quot; value=&quot;5&quot;/&gt;&lt;property id=&quot;20300&quot; value=&quot;Slide 4 - &amp;quot;Marijuana Prevalence&amp;quot;&quot;/&gt;&lt;property id=&quot;20307&quot; value=&quot;260&quot;/&gt;&lt;/object&gt;&lt;object type=&quot;3&quot; unique_id=&quot;10007&quot;&gt;&lt;property id=&quot;20148&quot; value=&quot;5&quot;/&gt;&lt;property id=&quot;20300&quot; value=&quot;Slide 5 - &amp;quot;What Is Marijuana?&amp;quot;&quot;/&gt;&lt;property id=&quot;20307&quot; value=&quot;261&quot;/&gt;&lt;/object&gt;&lt;object type=&quot;3&quot; unique_id=&quot;10008&quot;&gt;&lt;property id=&quot;20148&quot; value=&quot;5&quot;/&gt;&lt;property id=&quot;20300&quot; value=&quot;Slide 6 - &amp;quot;Street Names&amp;quot;&quot;/&gt;&lt;property id=&quot;20307&quot; value=&quot;262&quot;/&gt;&lt;/object&gt;&lt;object type=&quot;3&quot; unique_id=&quot;10009&quot;&gt;&lt;property id=&quot;20148&quot; value=&quot;5&quot;/&gt;&lt;property id=&quot;20300&quot; value=&quot;Slide 7 - &amp;quot;History&amp;quot;&quot;/&gt;&lt;property id=&quot;20307&quot; value=&quot;263&quot;/&gt;&lt;/object&gt;&lt;object type=&quot;3&quot; unique_id=&quot;10010&quot;&gt;&lt;property id=&quot;20148&quot; value=&quot;5&quot;/&gt;&lt;property id=&quot;20300&quot; value=&quot;Slide 8 - &amp;quot;Medical Marijuana&amp;quot;&quot;/&gt;&lt;property id=&quot;20307&quot; value=&quot;274&quot;/&gt;&lt;/object&gt;&lt;object type=&quot;3&quot; unique_id=&quot;10011&quot;&gt;&lt;property id=&quot;20148&quot; value=&quot;5&quot;/&gt;&lt;property id=&quot;20300&quot; value=&quot;Slide 9 - &amp;quot;Active Ingredient&amp;quot;&quot;/&gt;&lt;property id=&quot;20307&quot; value=&quot;264&quot;/&gt;&lt;/object&gt;&lt;object type=&quot;3&quot; unique_id=&quot;10012&quot;&gt;&lt;property id=&quot;20148&quot; value=&quot;5&quot;/&gt;&lt;property id=&quot;20300&quot; value=&quot;Slide 10 - &amp;quot;Short-Term Effects&amp;quot;&quot;/&gt;&lt;property id=&quot;20307&quot; value=&quot;265&quot;/&gt;&lt;/object&gt;&lt;object type=&quot;3&quot; unique_id=&quot;10013&quot;&gt;&lt;property id=&quot;20148&quot; value=&quot;5&quot;/&gt;&lt;property id=&quot;20300&quot; value=&quot;Slide 11 - &amp;quot;Long-Term Effects&amp;quot;&quot;/&gt;&lt;property id=&quot;20307&quot; value=&quot;266&quot;/&gt;&lt;/object&gt;&lt;object type=&quot;3&quot; unique_id=&quot;10014&quot;&gt;&lt;property id=&quot;20148&quot; value=&quot;5&quot;/&gt;&lt;property id=&quot;20300&quot; value=&quot;Slide 12 - &amp;quot;Cancer Risks&amp;quot;&quot;/&gt;&lt;property id=&quot;20307&quot; value=&quot;267&quot;/&gt;&lt;/object&gt;&lt;object type=&quot;3&quot; unique_id=&quot;10015&quot;&gt;&lt;property id=&quot;20148&quot; value=&quot;5&quot;/&gt;&lt;property id=&quot;20300&quot; value=&quot;Slide 13 - &amp;quot;Risk of Infection and Disease&amp;quot;&quot;/&gt;&lt;property id=&quot;20307&quot; value=&quot;268&quot;/&gt;&lt;/object&gt;&lt;object type=&quot;3&quot; unique_id=&quot;10016&quot;&gt;&lt;property id=&quot;20148&quot; value=&quot;5&quot;/&gt;&lt;property id=&quot;20300&quot; value=&quot;Slide 14 - &amp;quot;Marijuana and Driving &amp;quot;&quot;/&gt;&lt;property id=&quot;20307&quot; value=&quot;269&quot;/&gt;&lt;/object&gt;&lt;object type=&quot;3&quot; unique_id=&quot;10017&quot;&gt;&lt;property id=&quot;20148&quot; value=&quot;5&quot;/&gt;&lt;property id=&quot;20300&quot; value=&quot;Slide 15 - &amp;quot;Marijuana and Pregnancy&amp;quot;&quot;/&gt;&lt;property id=&quot;20307&quot; value=&quot;270&quot;/&gt;&lt;/object&gt;&lt;object type=&quot;3&quot; unique_id=&quot;10018&quot;&gt;&lt;property id=&quot;20148&quot; value=&quot;5&quot;/&gt;&lt;property id=&quot;20300&quot; value=&quot;Slide 16 - &amp;quot;Marijuana Addiction&amp;quot;&quot;/&gt;&lt;property id=&quot;20307&quot; value=&quot;271&quot;/&gt;&lt;/object&gt;&lt;object type=&quot;3&quot; unique_id=&quot;10019&quot;&gt;&lt;property id=&quot;20148&quot; value=&quot;5&quot;/&gt;&lt;property id=&quot;20300&quot; value=&quot;Slide 17 - &amp;quot;Marijuana and Other Drugs&amp;quot;&quot;/&gt;&lt;property id=&quot;20307&quot; value=&quot;272&quot;/&gt;&lt;/object&gt;&lt;object type=&quot;3&quot; unique_id=&quot;10020&quot;&gt;&lt;property id=&quot;20148&quot; value=&quot;5&quot;/&gt;&lt;property id=&quot;20300&quot; value=&quot;Slide 18 - &amp;quot;Marijuana and Relapse&amp;quot;&quot;/&gt;&lt;property id=&quot;20307&quot; value=&quot;275&quot;/&gt;&lt;/object&gt;&lt;object type=&quot;3&quot; unique_id=&quot;10021&quot;&gt;&lt;property id=&quot;20148&quot; value=&quot;5&quot;/&gt;&lt;property id=&quot;20300&quot; value=&quot;Slide 19 - &amp;quot;Marijuana and Families&amp;quot;&quot;/&gt;&lt;property id=&quot;20307&quot; value=&quot;273&quot;/&gt;&lt;/object&gt;&lt;/object&gt;&lt;object type=&quot;8&quot; unique_id=&quot;10042&quot;&gt;&lt;/object&gt;&lt;/object&gt;&lt;/database&gt;"/>
  <p:tag name="MMPROD_NEXTUNIQUEID" val="10009"/>
  <p:tag name="SECTOMILLISECCONVERTED" val="1"/>
</p:tagLst>
</file>

<file path=ppt/theme/theme1.xml><?xml version="1.0" encoding="utf-8"?>
<a:theme xmlns:a="http://schemas.openxmlformats.org/drawingml/2006/main" name="Matrix Family Ed Slides">
  <a:themeElements>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trix Family Ed Slid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trix Family Ed Slid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trix Family Ed Slid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trix Family Ed Slid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trix Family Ed Slid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trix Family Ed Slid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trix Family Ed Slid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trix Family Ed Slid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trix Family Ed Slid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trix Family Ed Slid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trix Family Ed Slid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trix Family Ed Slid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1929</Words>
  <Application>Microsoft Office PowerPoint</Application>
  <PresentationFormat>Letter Paper (8.5x11 in)</PresentationFormat>
  <Paragraphs>166</Paragraphs>
  <Slides>16</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Times New Roman</vt:lpstr>
      <vt:lpstr>Wingdings</vt:lpstr>
      <vt:lpstr>Matrix Family Ed Slides</vt:lpstr>
      <vt:lpstr>PowerPoint Presentation</vt:lpstr>
      <vt:lpstr>Ang Kahalagahan ng “Total Abstinence”</vt:lpstr>
      <vt:lpstr>Mga Tanong:</vt:lpstr>
      <vt:lpstr>Ang Marijuana ba ay hindi nakapipinsala?</vt:lpstr>
      <vt:lpstr>Ano ang Marijuana?</vt:lpstr>
      <vt:lpstr>Medikal na Marijuana</vt:lpstr>
      <vt:lpstr>Aktibong Sangkap</vt:lpstr>
      <vt:lpstr>Short-Term Effects</vt:lpstr>
      <vt:lpstr>Long-Term Effects</vt:lpstr>
      <vt:lpstr>Panganib ng Kanser</vt:lpstr>
      <vt:lpstr>Panganib ng Impeksyon at Sakit</vt:lpstr>
      <vt:lpstr>Marijuana at Pagmamaneho</vt:lpstr>
      <vt:lpstr>Marijuana at Pagbubuntis</vt:lpstr>
      <vt:lpstr>Pagkalulong sa Marijuana</vt:lpstr>
      <vt:lpstr>Marijuana at Muling Paggamit ng Droga</vt:lpstr>
      <vt:lpstr>Marijuana at ang mga Pamilya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10: Marijuana</dc:title>
  <dc:subject>Marijuana</dc:subject>
  <dc:creator>JICA/DOH IntERlaPP</dc:creator>
  <cp:keywords>Marijuana, Meth, Substance abuse, Matrix</cp:keywords>
  <cp:lastModifiedBy/>
  <cp:revision>3</cp:revision>
  <dcterms:created xsi:type="dcterms:W3CDTF">2012-10-05T15:28:45Z</dcterms:created>
  <dcterms:modified xsi:type="dcterms:W3CDTF">2020-08-25T08:17:47Z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