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9"/>
  </p:notesMasterIdLst>
  <p:sldIdLst>
    <p:sldId id="256" r:id="rId2"/>
    <p:sldId id="331" r:id="rId3"/>
    <p:sldId id="332" r:id="rId4"/>
    <p:sldId id="334" r:id="rId5"/>
    <p:sldId id="333" r:id="rId6"/>
    <p:sldId id="336" r:id="rId7"/>
    <p:sldId id="31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1451" userDrawn="1">
          <p15:clr>
            <a:srgbClr val="A4A3A4"/>
          </p15:clr>
        </p15:guide>
        <p15:guide id="3" pos="2880" userDrawn="1">
          <p15:clr>
            <a:srgbClr val="A4A3A4"/>
          </p15:clr>
        </p15:guide>
        <p15:guide id="5" orient="horz" pos="4020" userDrawn="1">
          <p15:clr>
            <a:srgbClr val="A4A3A4"/>
          </p15:clr>
        </p15:guide>
        <p15:guide id="6" orient="horz" pos="1298" userDrawn="1">
          <p15:clr>
            <a:srgbClr val="A4A3A4"/>
          </p15:clr>
        </p15:guide>
        <p15:guide id="7" pos="5488" userDrawn="1">
          <p15:clr>
            <a:srgbClr val="A4A3A4"/>
          </p15:clr>
        </p15:guide>
        <p15:guide id="8" orient="horz" pos="5" userDrawn="1">
          <p15:clr>
            <a:srgbClr val="A4A3A4"/>
          </p15:clr>
        </p15:guide>
        <p15:guide id="9" pos="272" userDrawn="1">
          <p15:clr>
            <a:srgbClr val="A4A3A4"/>
          </p15:clr>
        </p15:guide>
        <p15:guide id="10" pos="4377" userDrawn="1">
          <p15:clr>
            <a:srgbClr val="A4A3A4"/>
          </p15:clr>
        </p15:guide>
        <p15:guide id="11" pos="35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FFC000"/>
    <a:srgbClr val="A5A5A5"/>
    <a:srgbClr val="ED7D31"/>
    <a:srgbClr val="5B9BD5"/>
    <a:srgbClr val="FFE597"/>
    <a:srgbClr val="2F5597"/>
    <a:srgbClr val="4472C4"/>
    <a:srgbClr val="D4D7D9"/>
    <a:srgbClr val="ABB0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36"/>
      </p:cViewPr>
      <p:guideLst>
        <p:guide orient="horz" pos="232"/>
        <p:guide pos="1451"/>
        <p:guide pos="2880"/>
        <p:guide orient="horz" pos="4020"/>
        <p:guide orient="horz" pos="1298"/>
        <p:guide pos="5488"/>
        <p:guide orient="horz" pos="5"/>
        <p:guide pos="272"/>
        <p:guide pos="4377"/>
        <p:guide pos="35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AB7B2-77AB-4422-A2B6-50BB8ABD94F0}"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kumimoji="1" lang="ja-JP" altLang="en-US"/>
        </a:p>
      </dgm:t>
    </dgm:pt>
    <dgm:pt modelId="{B76C87C3-33BA-4C60-8907-FA3CE9A93FAE}">
      <dgm:prSet phldrT="[テキスト]" custT="1"/>
      <dgm:spPr/>
      <dgm:t>
        <a:bodyPr/>
        <a:lstStyle/>
        <a:p>
          <a:r>
            <a:rPr kumimoji="1" lang="ja-JP" altLang="en-US" sz="1600" b="1"/>
            <a:t>こどもと一緒に</a:t>
          </a:r>
          <a:endParaRPr kumimoji="1" lang="en-US" altLang="ja-JP" sz="1600" b="1"/>
        </a:p>
        <a:p>
          <a:r>
            <a:rPr kumimoji="1" lang="ja-JP" altLang="en-US" sz="1600" b="1"/>
            <a:t>新しい価値</a:t>
          </a:r>
          <a:r>
            <a:rPr kumimoji="1" lang="en-US" altLang="ja-JP" sz="1600" b="1"/>
            <a:t>/</a:t>
          </a:r>
          <a:r>
            <a:rPr kumimoji="1" lang="ja-JP" altLang="en-US" sz="1600" b="1"/>
            <a:t>ソルーションを開発</a:t>
          </a:r>
        </a:p>
      </dgm:t>
    </dgm:pt>
    <dgm:pt modelId="{5268F5F1-4464-4FD5-906E-67627A34BE9F}" type="parTrans" cxnId="{C37CB1EB-205F-434C-8CD8-E02E5473E8C5}">
      <dgm:prSet/>
      <dgm:spPr/>
      <dgm:t>
        <a:bodyPr/>
        <a:lstStyle/>
        <a:p>
          <a:endParaRPr kumimoji="1" lang="ja-JP" altLang="en-US" sz="2000" b="0">
            <a:solidFill>
              <a:schemeClr val="tx1"/>
            </a:solidFill>
          </a:endParaRPr>
        </a:p>
      </dgm:t>
    </dgm:pt>
    <dgm:pt modelId="{4A686D54-8BC3-4519-859B-2988E05A9B84}" type="sibTrans" cxnId="{C37CB1EB-205F-434C-8CD8-E02E5473E8C5}">
      <dgm:prSet/>
      <dgm:spPr/>
      <dgm:t>
        <a:bodyPr/>
        <a:lstStyle/>
        <a:p>
          <a:endParaRPr kumimoji="1" lang="ja-JP" altLang="en-US" sz="2000" b="0">
            <a:solidFill>
              <a:schemeClr val="tx1"/>
            </a:solidFill>
          </a:endParaRPr>
        </a:p>
      </dgm:t>
    </dgm:pt>
    <dgm:pt modelId="{4056ED83-A68A-4D14-9457-A50D34186E11}">
      <dgm:prSet phldrT="[テキスト]" custT="1"/>
      <dgm:spPr/>
      <dgm:t>
        <a:bodyPr/>
        <a:lstStyle/>
        <a:p>
          <a:r>
            <a:rPr kumimoji="1" lang="ja-JP" altLang="en-US" sz="1600" b="1"/>
            <a:t>創造力</a:t>
          </a:r>
          <a:endParaRPr kumimoji="1" lang="en-US" altLang="ja-JP" sz="1600" b="1"/>
        </a:p>
        <a:p>
          <a:r>
            <a:rPr kumimoji="1" lang="ja-JP" altLang="en-US" sz="1600" b="1"/>
            <a:t>革新的なアイデア</a:t>
          </a:r>
        </a:p>
      </dgm:t>
    </dgm:pt>
    <dgm:pt modelId="{C81B6504-CFD1-43EF-828F-D29F5C0A4BD0}" type="parTrans" cxnId="{BF03A3E0-956B-4C43-98BF-52D378F33DF2}">
      <dgm:prSet/>
      <dgm:spPr/>
      <dgm:t>
        <a:bodyPr/>
        <a:lstStyle/>
        <a:p>
          <a:endParaRPr kumimoji="1" lang="ja-JP" altLang="en-US" sz="2000" b="0">
            <a:solidFill>
              <a:schemeClr val="tx1"/>
            </a:solidFill>
          </a:endParaRPr>
        </a:p>
      </dgm:t>
    </dgm:pt>
    <dgm:pt modelId="{BEBCCCDB-5047-49D1-8D2B-52B18ABBF01E}" type="sibTrans" cxnId="{BF03A3E0-956B-4C43-98BF-52D378F33DF2}">
      <dgm:prSet/>
      <dgm:spPr/>
      <dgm:t>
        <a:bodyPr/>
        <a:lstStyle/>
        <a:p>
          <a:endParaRPr kumimoji="1" lang="ja-JP" altLang="en-US" sz="2000" b="0">
            <a:solidFill>
              <a:schemeClr val="tx1"/>
            </a:solidFill>
          </a:endParaRPr>
        </a:p>
      </dgm:t>
    </dgm:pt>
    <dgm:pt modelId="{FEF547E0-F818-4AD0-8A59-FF8F1CFD0A3F}">
      <dgm:prSet phldrT="[テキスト]" custT="1"/>
      <dgm:spPr/>
      <dgm:t>
        <a:bodyPr/>
        <a:lstStyle/>
        <a:p>
          <a:r>
            <a:rPr kumimoji="1" lang="ja-JP" altLang="en-US" sz="1600" b="1"/>
            <a:t>発信力</a:t>
          </a:r>
          <a:endParaRPr kumimoji="1" lang="en-US" altLang="ja-JP" sz="1600" b="1"/>
        </a:p>
        <a:p>
          <a:r>
            <a:rPr kumimoji="1" lang="ja-JP" altLang="en-US" sz="1600" b="1"/>
            <a:t>広くリーチする発信</a:t>
          </a:r>
        </a:p>
      </dgm:t>
    </dgm:pt>
    <dgm:pt modelId="{304199F9-B658-4318-A733-0233A7FC0A42}" type="parTrans" cxnId="{7480E93A-846D-4873-B983-7748D24891E3}">
      <dgm:prSet/>
      <dgm:spPr/>
      <dgm:t>
        <a:bodyPr/>
        <a:lstStyle/>
        <a:p>
          <a:endParaRPr kumimoji="1" lang="ja-JP" altLang="en-US" sz="2000" b="0">
            <a:solidFill>
              <a:schemeClr val="tx1"/>
            </a:solidFill>
          </a:endParaRPr>
        </a:p>
      </dgm:t>
    </dgm:pt>
    <dgm:pt modelId="{A89B94C6-8DDB-4B62-85CF-92862BB29283}" type="sibTrans" cxnId="{7480E93A-846D-4873-B983-7748D24891E3}">
      <dgm:prSet/>
      <dgm:spPr/>
      <dgm:t>
        <a:bodyPr/>
        <a:lstStyle/>
        <a:p>
          <a:endParaRPr kumimoji="1" lang="ja-JP" altLang="en-US" sz="2000" b="0">
            <a:solidFill>
              <a:schemeClr val="tx1"/>
            </a:solidFill>
          </a:endParaRPr>
        </a:p>
      </dgm:t>
    </dgm:pt>
    <dgm:pt modelId="{91008408-06DE-4725-8E0D-89E7CB5D3B64}">
      <dgm:prSet phldrT="[テキスト]" custT="1"/>
      <dgm:spPr/>
      <dgm:t>
        <a:bodyPr/>
        <a:lstStyle/>
        <a:p>
          <a:r>
            <a:rPr kumimoji="1" lang="ja-JP" altLang="en-US" sz="1600" b="1"/>
            <a:t>共感力</a:t>
          </a:r>
          <a:endParaRPr kumimoji="1" lang="en-US" altLang="ja-JP" sz="1600" b="1"/>
        </a:p>
        <a:p>
          <a:r>
            <a:rPr kumimoji="1" lang="ja-JP" altLang="en-US" sz="1600" b="1"/>
            <a:t>こどもからこども</a:t>
          </a:r>
          <a:endParaRPr kumimoji="1" lang="en-US" altLang="ja-JP" sz="1600" b="1"/>
        </a:p>
        <a:p>
          <a:r>
            <a:rPr kumimoji="1" lang="ja-JP" altLang="en-US" sz="1600" b="1"/>
            <a:t>こどもからおとな</a:t>
          </a:r>
        </a:p>
      </dgm:t>
    </dgm:pt>
    <dgm:pt modelId="{FD6F4E10-BDC6-4EB2-BB86-0995BF51FCF3}" type="parTrans" cxnId="{9A1752F4-EEB0-4DF7-9659-90D7AD03B7EF}">
      <dgm:prSet/>
      <dgm:spPr/>
      <dgm:t>
        <a:bodyPr/>
        <a:lstStyle/>
        <a:p>
          <a:endParaRPr kumimoji="1" lang="ja-JP" altLang="en-US" sz="2000" b="0">
            <a:solidFill>
              <a:schemeClr val="tx1"/>
            </a:solidFill>
          </a:endParaRPr>
        </a:p>
      </dgm:t>
    </dgm:pt>
    <dgm:pt modelId="{64B20ABB-5425-4FAD-95E4-A32E1D555802}" type="sibTrans" cxnId="{9A1752F4-EEB0-4DF7-9659-90D7AD03B7EF}">
      <dgm:prSet/>
      <dgm:spPr/>
      <dgm:t>
        <a:bodyPr/>
        <a:lstStyle/>
        <a:p>
          <a:endParaRPr kumimoji="1" lang="ja-JP" altLang="en-US" sz="2000" b="0">
            <a:solidFill>
              <a:schemeClr val="tx1"/>
            </a:solidFill>
          </a:endParaRPr>
        </a:p>
      </dgm:t>
    </dgm:pt>
    <dgm:pt modelId="{3BF0BD47-B608-41BF-8B48-8BF3A6BFD0A4}" type="pres">
      <dgm:prSet presAssocID="{115AB7B2-77AB-4422-A2B6-50BB8ABD94F0}" presName="hierChild1" presStyleCnt="0">
        <dgm:presLayoutVars>
          <dgm:orgChart val="1"/>
          <dgm:chPref val="1"/>
          <dgm:dir/>
          <dgm:animOne val="branch"/>
          <dgm:animLvl val="lvl"/>
          <dgm:resizeHandles/>
        </dgm:presLayoutVars>
      </dgm:prSet>
      <dgm:spPr/>
    </dgm:pt>
    <dgm:pt modelId="{040127AC-8CC6-4ABA-9888-EF3818AF0DEE}" type="pres">
      <dgm:prSet presAssocID="{B76C87C3-33BA-4C60-8907-FA3CE9A93FAE}" presName="hierRoot1" presStyleCnt="0">
        <dgm:presLayoutVars>
          <dgm:hierBranch val="init"/>
        </dgm:presLayoutVars>
      </dgm:prSet>
      <dgm:spPr/>
    </dgm:pt>
    <dgm:pt modelId="{F58BE5D8-DD96-4E17-B65A-76B656AC61A0}" type="pres">
      <dgm:prSet presAssocID="{B76C87C3-33BA-4C60-8907-FA3CE9A93FAE}" presName="rootComposite1" presStyleCnt="0"/>
      <dgm:spPr/>
    </dgm:pt>
    <dgm:pt modelId="{3446A74E-6955-4672-A599-F1C5481787C9}" type="pres">
      <dgm:prSet presAssocID="{B76C87C3-33BA-4C60-8907-FA3CE9A93FAE}" presName="rootText1" presStyleLbl="node0" presStyleIdx="0" presStyleCnt="1">
        <dgm:presLayoutVars>
          <dgm:chPref val="3"/>
        </dgm:presLayoutVars>
      </dgm:prSet>
      <dgm:spPr/>
    </dgm:pt>
    <dgm:pt modelId="{44AC27DB-0258-4577-8D8F-5438F580AA3F}" type="pres">
      <dgm:prSet presAssocID="{B76C87C3-33BA-4C60-8907-FA3CE9A93FAE}" presName="rootConnector1" presStyleLbl="node1" presStyleIdx="0" presStyleCnt="0"/>
      <dgm:spPr/>
    </dgm:pt>
    <dgm:pt modelId="{F40ED339-E1F3-4744-B10A-D6C288745E26}" type="pres">
      <dgm:prSet presAssocID="{B76C87C3-33BA-4C60-8907-FA3CE9A93FAE}" presName="hierChild2" presStyleCnt="0"/>
      <dgm:spPr/>
    </dgm:pt>
    <dgm:pt modelId="{2FC5D098-FC4A-4386-A2B7-AD46BE602DB3}" type="pres">
      <dgm:prSet presAssocID="{C81B6504-CFD1-43EF-828F-D29F5C0A4BD0}" presName="Name37" presStyleLbl="parChTrans1D2" presStyleIdx="0" presStyleCnt="3"/>
      <dgm:spPr/>
    </dgm:pt>
    <dgm:pt modelId="{AC7E4154-DD35-40B1-B19D-0F0E5F7D4084}" type="pres">
      <dgm:prSet presAssocID="{4056ED83-A68A-4D14-9457-A50D34186E11}" presName="hierRoot2" presStyleCnt="0">
        <dgm:presLayoutVars>
          <dgm:hierBranch val="init"/>
        </dgm:presLayoutVars>
      </dgm:prSet>
      <dgm:spPr/>
    </dgm:pt>
    <dgm:pt modelId="{625E66A4-36B6-4F91-A508-2CEAC3059985}" type="pres">
      <dgm:prSet presAssocID="{4056ED83-A68A-4D14-9457-A50D34186E11}" presName="rootComposite" presStyleCnt="0"/>
      <dgm:spPr/>
    </dgm:pt>
    <dgm:pt modelId="{2B01D93F-2F22-477D-ADCA-6468300BE9ED}" type="pres">
      <dgm:prSet presAssocID="{4056ED83-A68A-4D14-9457-A50D34186E11}" presName="rootText" presStyleLbl="node2" presStyleIdx="0" presStyleCnt="3">
        <dgm:presLayoutVars>
          <dgm:chPref val="3"/>
        </dgm:presLayoutVars>
      </dgm:prSet>
      <dgm:spPr/>
    </dgm:pt>
    <dgm:pt modelId="{12365916-FFFF-49C8-A8DF-C5773125F4CE}" type="pres">
      <dgm:prSet presAssocID="{4056ED83-A68A-4D14-9457-A50D34186E11}" presName="rootConnector" presStyleLbl="node2" presStyleIdx="0" presStyleCnt="3"/>
      <dgm:spPr/>
    </dgm:pt>
    <dgm:pt modelId="{4D75A146-F488-4E91-9EC9-6964D190BF65}" type="pres">
      <dgm:prSet presAssocID="{4056ED83-A68A-4D14-9457-A50D34186E11}" presName="hierChild4" presStyleCnt="0"/>
      <dgm:spPr/>
    </dgm:pt>
    <dgm:pt modelId="{B3639F92-84C5-498A-A8ED-1A11BFA108EA}" type="pres">
      <dgm:prSet presAssocID="{4056ED83-A68A-4D14-9457-A50D34186E11}" presName="hierChild5" presStyleCnt="0"/>
      <dgm:spPr/>
    </dgm:pt>
    <dgm:pt modelId="{D890C08A-001C-47E1-A8EA-2B8D776443C4}" type="pres">
      <dgm:prSet presAssocID="{304199F9-B658-4318-A733-0233A7FC0A42}" presName="Name37" presStyleLbl="parChTrans1D2" presStyleIdx="1" presStyleCnt="3"/>
      <dgm:spPr/>
    </dgm:pt>
    <dgm:pt modelId="{75168AD3-E03A-42EE-906B-D06F2D7A1FAD}" type="pres">
      <dgm:prSet presAssocID="{FEF547E0-F818-4AD0-8A59-FF8F1CFD0A3F}" presName="hierRoot2" presStyleCnt="0">
        <dgm:presLayoutVars>
          <dgm:hierBranch val="init"/>
        </dgm:presLayoutVars>
      </dgm:prSet>
      <dgm:spPr/>
    </dgm:pt>
    <dgm:pt modelId="{FCDE662F-0C5C-4139-94D1-B13FC8672B6A}" type="pres">
      <dgm:prSet presAssocID="{FEF547E0-F818-4AD0-8A59-FF8F1CFD0A3F}" presName="rootComposite" presStyleCnt="0"/>
      <dgm:spPr/>
    </dgm:pt>
    <dgm:pt modelId="{B2AC5E3F-4A59-4CB3-838F-2C3927CC31C9}" type="pres">
      <dgm:prSet presAssocID="{FEF547E0-F818-4AD0-8A59-FF8F1CFD0A3F}" presName="rootText" presStyleLbl="node2" presStyleIdx="1" presStyleCnt="3">
        <dgm:presLayoutVars>
          <dgm:chPref val="3"/>
        </dgm:presLayoutVars>
      </dgm:prSet>
      <dgm:spPr/>
    </dgm:pt>
    <dgm:pt modelId="{C08490FD-8148-49DC-BD38-B964B14074B1}" type="pres">
      <dgm:prSet presAssocID="{FEF547E0-F818-4AD0-8A59-FF8F1CFD0A3F}" presName="rootConnector" presStyleLbl="node2" presStyleIdx="1" presStyleCnt="3"/>
      <dgm:spPr/>
    </dgm:pt>
    <dgm:pt modelId="{9E016BF4-C3A5-4764-874F-40ABC3B8A6F1}" type="pres">
      <dgm:prSet presAssocID="{FEF547E0-F818-4AD0-8A59-FF8F1CFD0A3F}" presName="hierChild4" presStyleCnt="0"/>
      <dgm:spPr/>
    </dgm:pt>
    <dgm:pt modelId="{98AE495F-635C-4267-8928-9C26AC8F90B3}" type="pres">
      <dgm:prSet presAssocID="{FEF547E0-F818-4AD0-8A59-FF8F1CFD0A3F}" presName="hierChild5" presStyleCnt="0"/>
      <dgm:spPr/>
    </dgm:pt>
    <dgm:pt modelId="{C1EC9D7F-D9AB-4AF5-8847-5C8D5C2FA7B3}" type="pres">
      <dgm:prSet presAssocID="{FD6F4E10-BDC6-4EB2-BB86-0995BF51FCF3}" presName="Name37" presStyleLbl="parChTrans1D2" presStyleIdx="2" presStyleCnt="3"/>
      <dgm:spPr/>
    </dgm:pt>
    <dgm:pt modelId="{E91D986A-AAC3-4513-9ACE-BCB25149E3BD}" type="pres">
      <dgm:prSet presAssocID="{91008408-06DE-4725-8E0D-89E7CB5D3B64}" presName="hierRoot2" presStyleCnt="0">
        <dgm:presLayoutVars>
          <dgm:hierBranch val="init"/>
        </dgm:presLayoutVars>
      </dgm:prSet>
      <dgm:spPr/>
    </dgm:pt>
    <dgm:pt modelId="{7CDF1294-752A-4A5C-A12F-C85255DE394F}" type="pres">
      <dgm:prSet presAssocID="{91008408-06DE-4725-8E0D-89E7CB5D3B64}" presName="rootComposite" presStyleCnt="0"/>
      <dgm:spPr/>
    </dgm:pt>
    <dgm:pt modelId="{E4A59320-258E-4D31-A2F2-BD65C95DF552}" type="pres">
      <dgm:prSet presAssocID="{91008408-06DE-4725-8E0D-89E7CB5D3B64}" presName="rootText" presStyleLbl="node2" presStyleIdx="2" presStyleCnt="3">
        <dgm:presLayoutVars>
          <dgm:chPref val="3"/>
        </dgm:presLayoutVars>
      </dgm:prSet>
      <dgm:spPr/>
    </dgm:pt>
    <dgm:pt modelId="{C9AEF8D1-E853-4C39-9E00-9C1C971E8161}" type="pres">
      <dgm:prSet presAssocID="{91008408-06DE-4725-8E0D-89E7CB5D3B64}" presName="rootConnector" presStyleLbl="node2" presStyleIdx="2" presStyleCnt="3"/>
      <dgm:spPr/>
    </dgm:pt>
    <dgm:pt modelId="{E01C883C-CCAD-436F-97C9-41D5011B7162}" type="pres">
      <dgm:prSet presAssocID="{91008408-06DE-4725-8E0D-89E7CB5D3B64}" presName="hierChild4" presStyleCnt="0"/>
      <dgm:spPr/>
    </dgm:pt>
    <dgm:pt modelId="{57420BC3-E0CE-4F88-997B-2DF088ECA1C7}" type="pres">
      <dgm:prSet presAssocID="{91008408-06DE-4725-8E0D-89E7CB5D3B64}" presName="hierChild5" presStyleCnt="0"/>
      <dgm:spPr/>
    </dgm:pt>
    <dgm:pt modelId="{CCDECE78-B758-4062-BFA4-E92C0D68AC7E}" type="pres">
      <dgm:prSet presAssocID="{B76C87C3-33BA-4C60-8907-FA3CE9A93FAE}" presName="hierChild3" presStyleCnt="0"/>
      <dgm:spPr/>
    </dgm:pt>
  </dgm:ptLst>
  <dgm:cxnLst>
    <dgm:cxn modelId="{5B4BCC2D-CCC0-4BDF-8FFD-00418E7C2F75}" type="presOf" srcId="{4056ED83-A68A-4D14-9457-A50D34186E11}" destId="{2B01D93F-2F22-477D-ADCA-6468300BE9ED}" srcOrd="0" destOrd="0" presId="urn:microsoft.com/office/officeart/2005/8/layout/orgChart1"/>
    <dgm:cxn modelId="{7480E93A-846D-4873-B983-7748D24891E3}" srcId="{B76C87C3-33BA-4C60-8907-FA3CE9A93FAE}" destId="{FEF547E0-F818-4AD0-8A59-FF8F1CFD0A3F}" srcOrd="1" destOrd="0" parTransId="{304199F9-B658-4318-A733-0233A7FC0A42}" sibTransId="{A89B94C6-8DDB-4B62-85CF-92862BB29283}"/>
    <dgm:cxn modelId="{3EC7C44F-359C-4FF5-A705-AAA1FF7AA439}" type="presOf" srcId="{304199F9-B658-4318-A733-0233A7FC0A42}" destId="{D890C08A-001C-47E1-A8EA-2B8D776443C4}" srcOrd="0" destOrd="0" presId="urn:microsoft.com/office/officeart/2005/8/layout/orgChart1"/>
    <dgm:cxn modelId="{6A3CDF52-3128-45BB-9AC4-193753FD6647}" type="presOf" srcId="{C81B6504-CFD1-43EF-828F-D29F5C0A4BD0}" destId="{2FC5D098-FC4A-4386-A2B7-AD46BE602DB3}" srcOrd="0" destOrd="0" presId="urn:microsoft.com/office/officeart/2005/8/layout/orgChart1"/>
    <dgm:cxn modelId="{C2D6938A-6A70-4613-A124-4834D430C2C7}" type="presOf" srcId="{FD6F4E10-BDC6-4EB2-BB86-0995BF51FCF3}" destId="{C1EC9D7F-D9AB-4AF5-8847-5C8D5C2FA7B3}" srcOrd="0" destOrd="0" presId="urn:microsoft.com/office/officeart/2005/8/layout/orgChart1"/>
    <dgm:cxn modelId="{CFF53D91-C53E-4BE2-8DB4-7BA0232C8F3A}" type="presOf" srcId="{FEF547E0-F818-4AD0-8A59-FF8F1CFD0A3F}" destId="{C08490FD-8148-49DC-BD38-B964B14074B1}" srcOrd="1" destOrd="0" presId="urn:microsoft.com/office/officeart/2005/8/layout/orgChart1"/>
    <dgm:cxn modelId="{BF8EB399-BED7-4093-9A25-FFEAE3D2A641}" type="presOf" srcId="{91008408-06DE-4725-8E0D-89E7CB5D3B64}" destId="{E4A59320-258E-4D31-A2F2-BD65C95DF552}" srcOrd="0" destOrd="0" presId="urn:microsoft.com/office/officeart/2005/8/layout/orgChart1"/>
    <dgm:cxn modelId="{56AFCD99-49A3-40BF-9223-066704D8BE4C}" type="presOf" srcId="{91008408-06DE-4725-8E0D-89E7CB5D3B64}" destId="{C9AEF8D1-E853-4C39-9E00-9C1C971E8161}" srcOrd="1" destOrd="0" presId="urn:microsoft.com/office/officeart/2005/8/layout/orgChart1"/>
    <dgm:cxn modelId="{FF311C9B-6732-4D44-A465-A226D130804B}" type="presOf" srcId="{115AB7B2-77AB-4422-A2B6-50BB8ABD94F0}" destId="{3BF0BD47-B608-41BF-8B48-8BF3A6BFD0A4}" srcOrd="0" destOrd="0" presId="urn:microsoft.com/office/officeart/2005/8/layout/orgChart1"/>
    <dgm:cxn modelId="{16E7E9BC-A706-4A71-9C34-A83DA876C03E}" type="presOf" srcId="{FEF547E0-F818-4AD0-8A59-FF8F1CFD0A3F}" destId="{B2AC5E3F-4A59-4CB3-838F-2C3927CC31C9}" srcOrd="0" destOrd="0" presId="urn:microsoft.com/office/officeart/2005/8/layout/orgChart1"/>
    <dgm:cxn modelId="{D6CD6BC2-0238-4010-8775-DF0E0B4B2BE5}" type="presOf" srcId="{B76C87C3-33BA-4C60-8907-FA3CE9A93FAE}" destId="{44AC27DB-0258-4577-8D8F-5438F580AA3F}" srcOrd="1" destOrd="0" presId="urn:microsoft.com/office/officeart/2005/8/layout/orgChart1"/>
    <dgm:cxn modelId="{220901D4-2B13-4F2A-8F4E-5E4A4CC9ADD8}" type="presOf" srcId="{B76C87C3-33BA-4C60-8907-FA3CE9A93FAE}" destId="{3446A74E-6955-4672-A599-F1C5481787C9}" srcOrd="0" destOrd="0" presId="urn:microsoft.com/office/officeart/2005/8/layout/orgChart1"/>
    <dgm:cxn modelId="{BF03A3E0-956B-4C43-98BF-52D378F33DF2}" srcId="{B76C87C3-33BA-4C60-8907-FA3CE9A93FAE}" destId="{4056ED83-A68A-4D14-9457-A50D34186E11}" srcOrd="0" destOrd="0" parTransId="{C81B6504-CFD1-43EF-828F-D29F5C0A4BD0}" sibTransId="{BEBCCCDB-5047-49D1-8D2B-52B18ABBF01E}"/>
    <dgm:cxn modelId="{C37CB1EB-205F-434C-8CD8-E02E5473E8C5}" srcId="{115AB7B2-77AB-4422-A2B6-50BB8ABD94F0}" destId="{B76C87C3-33BA-4C60-8907-FA3CE9A93FAE}" srcOrd="0" destOrd="0" parTransId="{5268F5F1-4464-4FD5-906E-67627A34BE9F}" sibTransId="{4A686D54-8BC3-4519-859B-2988E05A9B84}"/>
    <dgm:cxn modelId="{9AB463EF-C66C-4BB0-A652-E6FC5E0430BA}" type="presOf" srcId="{4056ED83-A68A-4D14-9457-A50D34186E11}" destId="{12365916-FFFF-49C8-A8DF-C5773125F4CE}" srcOrd="1" destOrd="0" presId="urn:microsoft.com/office/officeart/2005/8/layout/orgChart1"/>
    <dgm:cxn modelId="{9A1752F4-EEB0-4DF7-9659-90D7AD03B7EF}" srcId="{B76C87C3-33BA-4C60-8907-FA3CE9A93FAE}" destId="{91008408-06DE-4725-8E0D-89E7CB5D3B64}" srcOrd="2" destOrd="0" parTransId="{FD6F4E10-BDC6-4EB2-BB86-0995BF51FCF3}" sibTransId="{64B20ABB-5425-4FAD-95E4-A32E1D555802}"/>
    <dgm:cxn modelId="{973461D8-F433-4B2F-8372-024C0AD9C3DC}" type="presParOf" srcId="{3BF0BD47-B608-41BF-8B48-8BF3A6BFD0A4}" destId="{040127AC-8CC6-4ABA-9888-EF3818AF0DEE}" srcOrd="0" destOrd="0" presId="urn:microsoft.com/office/officeart/2005/8/layout/orgChart1"/>
    <dgm:cxn modelId="{1B3FCC62-0EF4-4E47-9554-FAB08E028C36}" type="presParOf" srcId="{040127AC-8CC6-4ABA-9888-EF3818AF0DEE}" destId="{F58BE5D8-DD96-4E17-B65A-76B656AC61A0}" srcOrd="0" destOrd="0" presId="urn:microsoft.com/office/officeart/2005/8/layout/orgChart1"/>
    <dgm:cxn modelId="{7F15A3F3-6EB0-46FB-9F5E-DD567253FBBA}" type="presParOf" srcId="{F58BE5D8-DD96-4E17-B65A-76B656AC61A0}" destId="{3446A74E-6955-4672-A599-F1C5481787C9}" srcOrd="0" destOrd="0" presId="urn:microsoft.com/office/officeart/2005/8/layout/orgChart1"/>
    <dgm:cxn modelId="{90180BB2-A006-4A9D-9BA7-374502712712}" type="presParOf" srcId="{F58BE5D8-DD96-4E17-B65A-76B656AC61A0}" destId="{44AC27DB-0258-4577-8D8F-5438F580AA3F}" srcOrd="1" destOrd="0" presId="urn:microsoft.com/office/officeart/2005/8/layout/orgChart1"/>
    <dgm:cxn modelId="{C92F67C2-A0B6-4C0B-B40E-C0B80BB47405}" type="presParOf" srcId="{040127AC-8CC6-4ABA-9888-EF3818AF0DEE}" destId="{F40ED339-E1F3-4744-B10A-D6C288745E26}" srcOrd="1" destOrd="0" presId="urn:microsoft.com/office/officeart/2005/8/layout/orgChart1"/>
    <dgm:cxn modelId="{5CC4A519-5C70-4D25-A91E-9708547B45C4}" type="presParOf" srcId="{F40ED339-E1F3-4744-B10A-D6C288745E26}" destId="{2FC5D098-FC4A-4386-A2B7-AD46BE602DB3}" srcOrd="0" destOrd="0" presId="urn:microsoft.com/office/officeart/2005/8/layout/orgChart1"/>
    <dgm:cxn modelId="{A28361A9-9BA3-4C5B-A873-0D0D443BBB5D}" type="presParOf" srcId="{F40ED339-E1F3-4744-B10A-D6C288745E26}" destId="{AC7E4154-DD35-40B1-B19D-0F0E5F7D4084}" srcOrd="1" destOrd="0" presId="urn:microsoft.com/office/officeart/2005/8/layout/orgChart1"/>
    <dgm:cxn modelId="{A1E17D47-9594-4253-A059-206F18EA916F}" type="presParOf" srcId="{AC7E4154-DD35-40B1-B19D-0F0E5F7D4084}" destId="{625E66A4-36B6-4F91-A508-2CEAC3059985}" srcOrd="0" destOrd="0" presId="urn:microsoft.com/office/officeart/2005/8/layout/orgChart1"/>
    <dgm:cxn modelId="{292313FF-F907-48D1-BCBE-EE5BB06E4A42}" type="presParOf" srcId="{625E66A4-36B6-4F91-A508-2CEAC3059985}" destId="{2B01D93F-2F22-477D-ADCA-6468300BE9ED}" srcOrd="0" destOrd="0" presId="urn:microsoft.com/office/officeart/2005/8/layout/orgChart1"/>
    <dgm:cxn modelId="{DE721A05-F7DB-4E89-BE39-70CA6FE48BD6}" type="presParOf" srcId="{625E66A4-36B6-4F91-A508-2CEAC3059985}" destId="{12365916-FFFF-49C8-A8DF-C5773125F4CE}" srcOrd="1" destOrd="0" presId="urn:microsoft.com/office/officeart/2005/8/layout/orgChart1"/>
    <dgm:cxn modelId="{D989EDEE-6201-431F-8E3A-22404259E397}" type="presParOf" srcId="{AC7E4154-DD35-40B1-B19D-0F0E5F7D4084}" destId="{4D75A146-F488-4E91-9EC9-6964D190BF65}" srcOrd="1" destOrd="0" presId="urn:microsoft.com/office/officeart/2005/8/layout/orgChart1"/>
    <dgm:cxn modelId="{1F7CE33D-6734-49F6-AFB5-35A2F0E334F7}" type="presParOf" srcId="{AC7E4154-DD35-40B1-B19D-0F0E5F7D4084}" destId="{B3639F92-84C5-498A-A8ED-1A11BFA108EA}" srcOrd="2" destOrd="0" presId="urn:microsoft.com/office/officeart/2005/8/layout/orgChart1"/>
    <dgm:cxn modelId="{47C35F2A-3350-4E6D-9619-1448309FABC6}" type="presParOf" srcId="{F40ED339-E1F3-4744-B10A-D6C288745E26}" destId="{D890C08A-001C-47E1-A8EA-2B8D776443C4}" srcOrd="2" destOrd="0" presId="urn:microsoft.com/office/officeart/2005/8/layout/orgChart1"/>
    <dgm:cxn modelId="{6032ECE9-01B3-43D4-8AD3-207C09956795}" type="presParOf" srcId="{F40ED339-E1F3-4744-B10A-D6C288745E26}" destId="{75168AD3-E03A-42EE-906B-D06F2D7A1FAD}" srcOrd="3" destOrd="0" presId="urn:microsoft.com/office/officeart/2005/8/layout/orgChart1"/>
    <dgm:cxn modelId="{9599A9E1-0F78-402C-9F98-D56C141096D1}" type="presParOf" srcId="{75168AD3-E03A-42EE-906B-D06F2D7A1FAD}" destId="{FCDE662F-0C5C-4139-94D1-B13FC8672B6A}" srcOrd="0" destOrd="0" presId="urn:microsoft.com/office/officeart/2005/8/layout/orgChart1"/>
    <dgm:cxn modelId="{863A7B00-FC7D-4213-B6DD-4734A4DA7C79}" type="presParOf" srcId="{FCDE662F-0C5C-4139-94D1-B13FC8672B6A}" destId="{B2AC5E3F-4A59-4CB3-838F-2C3927CC31C9}" srcOrd="0" destOrd="0" presId="urn:microsoft.com/office/officeart/2005/8/layout/orgChart1"/>
    <dgm:cxn modelId="{67C583F6-886B-4BC1-9CB9-B98F1A0B5288}" type="presParOf" srcId="{FCDE662F-0C5C-4139-94D1-B13FC8672B6A}" destId="{C08490FD-8148-49DC-BD38-B964B14074B1}" srcOrd="1" destOrd="0" presId="urn:microsoft.com/office/officeart/2005/8/layout/orgChart1"/>
    <dgm:cxn modelId="{6A8BB896-78C1-442C-84E0-19C7C652783C}" type="presParOf" srcId="{75168AD3-E03A-42EE-906B-D06F2D7A1FAD}" destId="{9E016BF4-C3A5-4764-874F-40ABC3B8A6F1}" srcOrd="1" destOrd="0" presId="urn:microsoft.com/office/officeart/2005/8/layout/orgChart1"/>
    <dgm:cxn modelId="{30B29C43-DF93-4B3A-A3E2-A301D22612AF}" type="presParOf" srcId="{75168AD3-E03A-42EE-906B-D06F2D7A1FAD}" destId="{98AE495F-635C-4267-8928-9C26AC8F90B3}" srcOrd="2" destOrd="0" presId="urn:microsoft.com/office/officeart/2005/8/layout/orgChart1"/>
    <dgm:cxn modelId="{75B100C3-63A3-4C50-A8DF-8AE763969494}" type="presParOf" srcId="{F40ED339-E1F3-4744-B10A-D6C288745E26}" destId="{C1EC9D7F-D9AB-4AF5-8847-5C8D5C2FA7B3}" srcOrd="4" destOrd="0" presId="urn:microsoft.com/office/officeart/2005/8/layout/orgChart1"/>
    <dgm:cxn modelId="{011D569A-26DB-4017-851F-EEA088ED4EE2}" type="presParOf" srcId="{F40ED339-E1F3-4744-B10A-D6C288745E26}" destId="{E91D986A-AAC3-4513-9ACE-BCB25149E3BD}" srcOrd="5" destOrd="0" presId="urn:microsoft.com/office/officeart/2005/8/layout/orgChart1"/>
    <dgm:cxn modelId="{E6C153CA-7605-4382-B222-7CEA1277008F}" type="presParOf" srcId="{E91D986A-AAC3-4513-9ACE-BCB25149E3BD}" destId="{7CDF1294-752A-4A5C-A12F-C85255DE394F}" srcOrd="0" destOrd="0" presId="urn:microsoft.com/office/officeart/2005/8/layout/orgChart1"/>
    <dgm:cxn modelId="{F0ADF832-4039-4544-80D8-91EBEDE178FA}" type="presParOf" srcId="{7CDF1294-752A-4A5C-A12F-C85255DE394F}" destId="{E4A59320-258E-4D31-A2F2-BD65C95DF552}" srcOrd="0" destOrd="0" presId="urn:microsoft.com/office/officeart/2005/8/layout/orgChart1"/>
    <dgm:cxn modelId="{D5F27E15-3C61-45CD-B474-39423A559FEE}" type="presParOf" srcId="{7CDF1294-752A-4A5C-A12F-C85255DE394F}" destId="{C9AEF8D1-E853-4C39-9E00-9C1C971E8161}" srcOrd="1" destOrd="0" presId="urn:microsoft.com/office/officeart/2005/8/layout/orgChart1"/>
    <dgm:cxn modelId="{D14472C7-BF3F-4D88-BA99-885E9160DA6C}" type="presParOf" srcId="{E91D986A-AAC3-4513-9ACE-BCB25149E3BD}" destId="{E01C883C-CCAD-436F-97C9-41D5011B7162}" srcOrd="1" destOrd="0" presId="urn:microsoft.com/office/officeart/2005/8/layout/orgChart1"/>
    <dgm:cxn modelId="{03FCA0C8-AE36-4C27-85D9-2DC2480A0D7E}" type="presParOf" srcId="{E91D986A-AAC3-4513-9ACE-BCB25149E3BD}" destId="{57420BC3-E0CE-4F88-997B-2DF088ECA1C7}" srcOrd="2" destOrd="0" presId="urn:microsoft.com/office/officeart/2005/8/layout/orgChart1"/>
    <dgm:cxn modelId="{633C5258-D66F-4A1B-94B6-FDA58A56439A}" type="presParOf" srcId="{040127AC-8CC6-4ABA-9888-EF3818AF0DEE}" destId="{CCDECE78-B758-4062-BFA4-E92C0D68AC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C9D7F-D9AB-4AF5-8847-5C8D5C2FA7B3}">
      <dsp:nvSpPr>
        <dsp:cNvPr id="0" name=""/>
        <dsp:cNvSpPr/>
      </dsp:nvSpPr>
      <dsp:spPr>
        <a:xfrm>
          <a:off x="3980584" y="1130104"/>
          <a:ext cx="2733978" cy="474492"/>
        </a:xfrm>
        <a:custGeom>
          <a:avLst/>
          <a:gdLst/>
          <a:ahLst/>
          <a:cxnLst/>
          <a:rect l="0" t="0" r="0" b="0"/>
          <a:pathLst>
            <a:path>
              <a:moveTo>
                <a:pt x="0" y="0"/>
              </a:moveTo>
              <a:lnTo>
                <a:pt x="0" y="237246"/>
              </a:lnTo>
              <a:lnTo>
                <a:pt x="2733978" y="237246"/>
              </a:lnTo>
              <a:lnTo>
                <a:pt x="2733978" y="47449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90C08A-001C-47E1-A8EA-2B8D776443C4}">
      <dsp:nvSpPr>
        <dsp:cNvPr id="0" name=""/>
        <dsp:cNvSpPr/>
      </dsp:nvSpPr>
      <dsp:spPr>
        <a:xfrm>
          <a:off x="3934864" y="1130104"/>
          <a:ext cx="91440" cy="474492"/>
        </a:xfrm>
        <a:custGeom>
          <a:avLst/>
          <a:gdLst/>
          <a:ahLst/>
          <a:cxnLst/>
          <a:rect l="0" t="0" r="0" b="0"/>
          <a:pathLst>
            <a:path>
              <a:moveTo>
                <a:pt x="45720" y="0"/>
              </a:moveTo>
              <a:lnTo>
                <a:pt x="45720" y="47449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C5D098-FC4A-4386-A2B7-AD46BE602DB3}">
      <dsp:nvSpPr>
        <dsp:cNvPr id="0" name=""/>
        <dsp:cNvSpPr/>
      </dsp:nvSpPr>
      <dsp:spPr>
        <a:xfrm>
          <a:off x="1246605" y="1130104"/>
          <a:ext cx="2733978" cy="474492"/>
        </a:xfrm>
        <a:custGeom>
          <a:avLst/>
          <a:gdLst/>
          <a:ahLst/>
          <a:cxnLst/>
          <a:rect l="0" t="0" r="0" b="0"/>
          <a:pathLst>
            <a:path>
              <a:moveTo>
                <a:pt x="2733978" y="0"/>
              </a:moveTo>
              <a:lnTo>
                <a:pt x="2733978" y="237246"/>
              </a:lnTo>
              <a:lnTo>
                <a:pt x="0" y="237246"/>
              </a:lnTo>
              <a:lnTo>
                <a:pt x="0" y="47449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46A74E-6955-4672-A599-F1C5481787C9}">
      <dsp:nvSpPr>
        <dsp:cNvPr id="0" name=""/>
        <dsp:cNvSpPr/>
      </dsp:nvSpPr>
      <dsp:spPr>
        <a:xfrm>
          <a:off x="2850840" y="361"/>
          <a:ext cx="2259486" cy="11297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t>こどもと一緒に</a:t>
          </a:r>
          <a:endParaRPr kumimoji="1" lang="en-US" altLang="ja-JP" sz="1600" b="1" kern="1200"/>
        </a:p>
        <a:p>
          <a:pPr marL="0" lvl="0" indent="0" algn="ctr" defTabSz="711200">
            <a:lnSpc>
              <a:spcPct val="90000"/>
            </a:lnSpc>
            <a:spcBef>
              <a:spcPct val="0"/>
            </a:spcBef>
            <a:spcAft>
              <a:spcPct val="35000"/>
            </a:spcAft>
            <a:buNone/>
          </a:pPr>
          <a:r>
            <a:rPr kumimoji="1" lang="ja-JP" altLang="en-US" sz="1600" b="1" kern="1200"/>
            <a:t>新しい価値</a:t>
          </a:r>
          <a:r>
            <a:rPr kumimoji="1" lang="en-US" altLang="ja-JP" sz="1600" b="1" kern="1200"/>
            <a:t>/</a:t>
          </a:r>
          <a:r>
            <a:rPr kumimoji="1" lang="ja-JP" altLang="en-US" sz="1600" b="1" kern="1200"/>
            <a:t>ソルーションを開発</a:t>
          </a:r>
        </a:p>
      </dsp:txBody>
      <dsp:txXfrm>
        <a:off x="2850840" y="361"/>
        <a:ext cx="2259486" cy="1129743"/>
      </dsp:txXfrm>
    </dsp:sp>
    <dsp:sp modelId="{2B01D93F-2F22-477D-ADCA-6468300BE9ED}">
      <dsp:nvSpPr>
        <dsp:cNvPr id="0" name=""/>
        <dsp:cNvSpPr/>
      </dsp:nvSpPr>
      <dsp:spPr>
        <a:xfrm>
          <a:off x="116861" y="1604597"/>
          <a:ext cx="2259486" cy="1129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t>創造力</a:t>
          </a:r>
          <a:endParaRPr kumimoji="1" lang="en-US" altLang="ja-JP" sz="1600" b="1" kern="1200"/>
        </a:p>
        <a:p>
          <a:pPr marL="0" lvl="0" indent="0" algn="ctr" defTabSz="711200">
            <a:lnSpc>
              <a:spcPct val="90000"/>
            </a:lnSpc>
            <a:spcBef>
              <a:spcPct val="0"/>
            </a:spcBef>
            <a:spcAft>
              <a:spcPct val="35000"/>
            </a:spcAft>
            <a:buNone/>
          </a:pPr>
          <a:r>
            <a:rPr kumimoji="1" lang="ja-JP" altLang="en-US" sz="1600" b="1" kern="1200"/>
            <a:t>革新的なアイデア</a:t>
          </a:r>
        </a:p>
      </dsp:txBody>
      <dsp:txXfrm>
        <a:off x="116861" y="1604597"/>
        <a:ext cx="2259486" cy="1129743"/>
      </dsp:txXfrm>
    </dsp:sp>
    <dsp:sp modelId="{B2AC5E3F-4A59-4CB3-838F-2C3927CC31C9}">
      <dsp:nvSpPr>
        <dsp:cNvPr id="0" name=""/>
        <dsp:cNvSpPr/>
      </dsp:nvSpPr>
      <dsp:spPr>
        <a:xfrm>
          <a:off x="2850840" y="1604597"/>
          <a:ext cx="2259486" cy="1129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t>発信力</a:t>
          </a:r>
          <a:endParaRPr kumimoji="1" lang="en-US" altLang="ja-JP" sz="1600" b="1" kern="1200"/>
        </a:p>
        <a:p>
          <a:pPr marL="0" lvl="0" indent="0" algn="ctr" defTabSz="711200">
            <a:lnSpc>
              <a:spcPct val="90000"/>
            </a:lnSpc>
            <a:spcBef>
              <a:spcPct val="0"/>
            </a:spcBef>
            <a:spcAft>
              <a:spcPct val="35000"/>
            </a:spcAft>
            <a:buNone/>
          </a:pPr>
          <a:r>
            <a:rPr kumimoji="1" lang="ja-JP" altLang="en-US" sz="1600" b="1" kern="1200"/>
            <a:t>広くリーチする発信</a:t>
          </a:r>
        </a:p>
      </dsp:txBody>
      <dsp:txXfrm>
        <a:off x="2850840" y="1604597"/>
        <a:ext cx="2259486" cy="1129743"/>
      </dsp:txXfrm>
    </dsp:sp>
    <dsp:sp modelId="{E4A59320-258E-4D31-A2F2-BD65C95DF552}">
      <dsp:nvSpPr>
        <dsp:cNvPr id="0" name=""/>
        <dsp:cNvSpPr/>
      </dsp:nvSpPr>
      <dsp:spPr>
        <a:xfrm>
          <a:off x="5584819" y="1604597"/>
          <a:ext cx="2259486" cy="1129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t>共感力</a:t>
          </a:r>
          <a:endParaRPr kumimoji="1" lang="en-US" altLang="ja-JP" sz="1600" b="1" kern="1200"/>
        </a:p>
        <a:p>
          <a:pPr marL="0" lvl="0" indent="0" algn="ctr" defTabSz="711200">
            <a:lnSpc>
              <a:spcPct val="90000"/>
            </a:lnSpc>
            <a:spcBef>
              <a:spcPct val="0"/>
            </a:spcBef>
            <a:spcAft>
              <a:spcPct val="35000"/>
            </a:spcAft>
            <a:buNone/>
          </a:pPr>
          <a:r>
            <a:rPr kumimoji="1" lang="ja-JP" altLang="en-US" sz="1600" b="1" kern="1200"/>
            <a:t>こどもからこども</a:t>
          </a:r>
          <a:endParaRPr kumimoji="1" lang="en-US" altLang="ja-JP" sz="1600" b="1" kern="1200"/>
        </a:p>
        <a:p>
          <a:pPr marL="0" lvl="0" indent="0" algn="ctr" defTabSz="711200">
            <a:lnSpc>
              <a:spcPct val="90000"/>
            </a:lnSpc>
            <a:spcBef>
              <a:spcPct val="0"/>
            </a:spcBef>
            <a:spcAft>
              <a:spcPct val="35000"/>
            </a:spcAft>
            <a:buNone/>
          </a:pPr>
          <a:r>
            <a:rPr kumimoji="1" lang="ja-JP" altLang="en-US" sz="1600" b="1" kern="1200"/>
            <a:t>こどもからおとな</a:t>
          </a:r>
        </a:p>
      </dsp:txBody>
      <dsp:txXfrm>
        <a:off x="5584819" y="1604597"/>
        <a:ext cx="2259486" cy="11297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4F509-48AD-4C9D-B109-674CF303158A}" type="datetimeFigureOut">
              <a:rPr kumimoji="1" lang="ja-JP" altLang="en-US" smtClean="0"/>
              <a:t>2024/6/14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B18DF-BFB0-4BCE-96DC-2F860FC03C83}" type="slidenum">
              <a:rPr kumimoji="1" lang="ja-JP" altLang="en-US" smtClean="0"/>
              <a:t>‹#›</a:t>
            </a:fld>
            <a:endParaRPr kumimoji="1" lang="ja-JP" altLang="en-US"/>
          </a:p>
        </p:txBody>
      </p:sp>
    </p:spTree>
    <p:extLst>
      <p:ext uri="{BB962C8B-B14F-4D97-AF65-F5344CB8AC3E}">
        <p14:creationId xmlns:p14="http://schemas.microsoft.com/office/powerpoint/2010/main" val="265951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278083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415079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200576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543300" y="6374436"/>
            <a:ext cx="2057400" cy="365125"/>
          </a:xfrm>
        </p:spPr>
        <p:txBody>
          <a:bodyPr/>
          <a:lstStyle>
            <a:lvl1pPr algn="ctr">
              <a:defRPr/>
            </a:lvl1pPr>
          </a:lstStyle>
          <a:p>
            <a:fld id="{D048381E-DE39-4F65-8637-D76EDFCECDFF}"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097756F2-9EEB-4169-AD49-D78F20C262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 y="715"/>
            <a:ext cx="9143245" cy="865561"/>
          </a:xfrm>
          <a:prstGeom prst="rect">
            <a:avLst/>
          </a:prstGeom>
        </p:spPr>
      </p:pic>
      <p:sp>
        <p:nvSpPr>
          <p:cNvPr id="5"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2074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182538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110726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19573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14535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43031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238789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86128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8381E-DE39-4F65-8637-D76EDFCECDFF}" type="slidenum">
              <a:rPr kumimoji="1" lang="ja-JP" altLang="en-US" smtClean="0"/>
              <a:t>‹#›</a:t>
            </a:fld>
            <a:endParaRPr kumimoji="1" lang="ja-JP" altLang="en-US"/>
          </a:p>
        </p:txBody>
      </p:sp>
    </p:spTree>
    <p:extLst>
      <p:ext uri="{BB962C8B-B14F-4D97-AF65-F5344CB8AC3E}">
        <p14:creationId xmlns:p14="http://schemas.microsoft.com/office/powerpoint/2010/main" val="158556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3B28E-C733-48D3-9DB2-6D842D0FD489}"/>
              </a:ext>
            </a:extLst>
          </p:cNvPr>
          <p:cNvSpPr>
            <a:spLocks noGrp="1"/>
          </p:cNvSpPr>
          <p:nvPr>
            <p:ph type="ctrTitle"/>
          </p:nvPr>
        </p:nvSpPr>
        <p:spPr>
          <a:xfrm>
            <a:off x="2" y="1607125"/>
            <a:ext cx="9243753" cy="2844952"/>
          </a:xfrm>
        </p:spPr>
        <p:txBody>
          <a:bodyPr anchor="ctr">
            <a:noAutofit/>
          </a:bodyPr>
          <a:lstStyle/>
          <a:p>
            <a:r>
              <a:rPr lang="ja-JP" altLang="en-US" sz="5400" b="1">
                <a:latin typeface="+mj-ea"/>
                <a:ea typeface="+mj-ea"/>
              </a:rPr>
              <a:t>環境</a:t>
            </a:r>
            <a:r>
              <a:rPr lang="en-US" altLang="ja-JP" sz="5400" b="1">
                <a:latin typeface="+mj-ea"/>
                <a:ea typeface="+mj-ea"/>
              </a:rPr>
              <a:t>Kids</a:t>
            </a:r>
            <a:r>
              <a:rPr lang="ja-JP" altLang="en-US" sz="5400" b="1">
                <a:latin typeface="+mj-ea"/>
                <a:ea typeface="+mj-ea"/>
              </a:rPr>
              <a:t>エキスパート</a:t>
            </a:r>
            <a:br>
              <a:rPr lang="en-US" altLang="ja-JP" sz="5400" b="1">
                <a:latin typeface="+mj-ea"/>
                <a:ea typeface="+mj-ea"/>
              </a:rPr>
            </a:br>
            <a:r>
              <a:rPr lang="ja-JP" altLang="en-US" sz="5400" b="1">
                <a:latin typeface="+mj-ea"/>
                <a:ea typeface="+mj-ea"/>
              </a:rPr>
              <a:t>プロジェクト</a:t>
            </a:r>
            <a:br>
              <a:rPr lang="en-US" altLang="ja-JP" sz="4000" b="1">
                <a:latin typeface="+mj-ea"/>
                <a:ea typeface="+mj-ea"/>
              </a:rPr>
            </a:br>
            <a:r>
              <a:rPr lang="en-US" altLang="ja-JP" sz="3200" b="1">
                <a:latin typeface="+mj-ea"/>
                <a:ea typeface="+mj-ea"/>
              </a:rPr>
              <a:t>~</a:t>
            </a:r>
            <a:r>
              <a:rPr lang="ja-JP" altLang="en-US" sz="3200" b="1">
                <a:latin typeface="+mj-ea"/>
                <a:ea typeface="+mj-ea"/>
              </a:rPr>
              <a:t>世界に誇る環境リーダーを育てよう</a:t>
            </a:r>
            <a:r>
              <a:rPr lang="en-US" altLang="ja-JP" sz="3200" b="1">
                <a:latin typeface="+mj-ea"/>
                <a:ea typeface="+mj-ea"/>
              </a:rPr>
              <a:t>~</a:t>
            </a:r>
            <a:endParaRPr lang="ja-JP" altLang="en-US" sz="4000" b="1">
              <a:latin typeface="+mj-ea"/>
              <a:ea typeface="+mj-ea"/>
            </a:endParaRPr>
          </a:p>
        </p:txBody>
      </p:sp>
      <p:sp>
        <p:nvSpPr>
          <p:cNvPr id="4" name="スライド番号プレースホルダー 3"/>
          <p:cNvSpPr>
            <a:spLocks noGrp="1"/>
          </p:cNvSpPr>
          <p:nvPr>
            <p:ph type="sldNum" sz="quarter" idx="12"/>
          </p:nvPr>
        </p:nvSpPr>
        <p:spPr/>
        <p:txBody>
          <a:bodyPr/>
          <a:lstStyle/>
          <a:p>
            <a:fld id="{D048381E-DE39-4F65-8637-D76EDFCECDFF}" type="slidenum">
              <a:rPr kumimoji="1" lang="ja-JP" altLang="en-US" smtClean="0"/>
              <a:t>1</a:t>
            </a:fld>
            <a:endParaRPr kumimoji="1" lang="ja-JP" altLang="en-US"/>
          </a:p>
        </p:txBody>
      </p:sp>
      <p:pic>
        <p:nvPicPr>
          <p:cNvPr id="5" name="図 4"/>
          <p:cNvPicPr>
            <a:picLocks noChangeAspect="1"/>
          </p:cNvPicPr>
          <p:nvPr/>
        </p:nvPicPr>
        <p:blipFill>
          <a:blip r:embed="rId3"/>
          <a:stretch>
            <a:fillRect/>
          </a:stretch>
        </p:blipFill>
        <p:spPr>
          <a:xfrm>
            <a:off x="4409442" y="166405"/>
            <a:ext cx="1074124" cy="1023793"/>
          </a:xfrm>
          <a:prstGeom prst="rect">
            <a:avLst/>
          </a:prstGeom>
        </p:spPr>
      </p:pic>
      <p:pic>
        <p:nvPicPr>
          <p:cNvPr id="6" name="図 5"/>
          <p:cNvPicPr>
            <a:picLocks noChangeAspect="1"/>
          </p:cNvPicPr>
          <p:nvPr/>
        </p:nvPicPr>
        <p:blipFill>
          <a:blip r:embed="rId4"/>
          <a:stretch>
            <a:fillRect/>
          </a:stretch>
        </p:blipFill>
        <p:spPr>
          <a:xfrm>
            <a:off x="5531092" y="161862"/>
            <a:ext cx="1023793" cy="1023793"/>
          </a:xfrm>
          <a:prstGeom prst="rect">
            <a:avLst/>
          </a:prstGeom>
        </p:spPr>
      </p:pic>
      <p:pic>
        <p:nvPicPr>
          <p:cNvPr id="7" name="図 6"/>
          <p:cNvPicPr>
            <a:picLocks noChangeAspect="1"/>
          </p:cNvPicPr>
          <p:nvPr/>
        </p:nvPicPr>
        <p:blipFill>
          <a:blip r:embed="rId5"/>
          <a:stretch>
            <a:fillRect/>
          </a:stretch>
        </p:blipFill>
        <p:spPr>
          <a:xfrm>
            <a:off x="6602411" y="161862"/>
            <a:ext cx="1074123" cy="1023793"/>
          </a:xfrm>
          <a:prstGeom prst="rect">
            <a:avLst/>
          </a:prstGeom>
        </p:spPr>
      </p:pic>
      <p:pic>
        <p:nvPicPr>
          <p:cNvPr id="8" name="図 7"/>
          <p:cNvPicPr>
            <a:picLocks noChangeAspect="1"/>
          </p:cNvPicPr>
          <p:nvPr/>
        </p:nvPicPr>
        <p:blipFill>
          <a:blip r:embed="rId6"/>
          <a:stretch>
            <a:fillRect/>
          </a:stretch>
        </p:blipFill>
        <p:spPr>
          <a:xfrm>
            <a:off x="7741515" y="161862"/>
            <a:ext cx="1023793" cy="1023793"/>
          </a:xfrm>
          <a:prstGeom prst="rect">
            <a:avLst/>
          </a:prstGeom>
        </p:spPr>
      </p:pic>
      <p:sp>
        <p:nvSpPr>
          <p:cNvPr id="3" name="Oval 2">
            <a:extLst>
              <a:ext uri="{FF2B5EF4-FFF2-40B4-BE49-F238E27FC236}">
                <a16:creationId xmlns:a16="http://schemas.microsoft.com/office/drawing/2014/main" id="{4F52E9E5-F67D-3B7D-6973-8EF17E7A13FD}"/>
              </a:ext>
            </a:extLst>
          </p:cNvPr>
          <p:cNvSpPr/>
          <p:nvPr/>
        </p:nvSpPr>
        <p:spPr>
          <a:xfrm>
            <a:off x="2456565" y="4451638"/>
            <a:ext cx="4598505" cy="1922797"/>
          </a:xfrm>
          <a:prstGeom prst="ellipse">
            <a:avLst/>
          </a:prstGeom>
          <a:solidFill>
            <a:schemeClr val="accent2"/>
          </a:solidFill>
          <a:scene3d>
            <a:camera prst="orthographicFront"/>
            <a:lightRig rig="threePt" dir="t"/>
          </a:scene3d>
          <a:sp3d>
            <a:bevelT/>
          </a:sp3d>
        </p:spPr>
        <p:txBody>
          <a:bodyPr rtlCol="0" anchor="ctr">
            <a:noAutofit/>
          </a:bodyPr>
          <a:lstStyle/>
          <a:p>
            <a:pPr algn="ctr">
              <a:lnSpc>
                <a:spcPct val="150000"/>
              </a:lnSpc>
              <a:spcAft>
                <a:spcPts val="600"/>
              </a:spcAft>
            </a:pPr>
            <a:r>
              <a:rPr lang="ja-JP" altLang="en-US" b="1" i="0">
                <a:effectLst/>
                <a:latin typeface="Noto Sans JP"/>
              </a:rPr>
              <a:t>こどもが持つ創造力、発信力、共感力を伸ばし、それを国際協力の世界に活用していくための仕組みづくり</a:t>
            </a:r>
            <a:endParaRPr lang="en-US" b="1" kern="100" err="1">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4782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9DAA89-428C-39B7-30DB-1466FADD2EF5}"/>
              </a:ext>
            </a:extLst>
          </p:cNvPr>
          <p:cNvSpPr>
            <a:spLocks noGrp="1"/>
          </p:cNvSpPr>
          <p:nvPr>
            <p:ph type="sldNum" sz="quarter" idx="12"/>
          </p:nvPr>
        </p:nvSpPr>
        <p:spPr/>
        <p:txBody>
          <a:bodyPr/>
          <a:lstStyle/>
          <a:p>
            <a:fld id="{D048381E-DE39-4F65-8637-D76EDFCECDFF}" type="slidenum">
              <a:rPr kumimoji="1" lang="ja-JP" altLang="en-US" smtClean="0"/>
              <a:pPr/>
              <a:t>2</a:t>
            </a:fld>
            <a:endParaRPr kumimoji="1" lang="ja-JP" altLang="en-US"/>
          </a:p>
        </p:txBody>
      </p:sp>
      <p:sp>
        <p:nvSpPr>
          <p:cNvPr id="4" name="スライド番号プレースホルダー 1">
            <a:extLst>
              <a:ext uri="{FF2B5EF4-FFF2-40B4-BE49-F238E27FC236}">
                <a16:creationId xmlns:a16="http://schemas.microsoft.com/office/drawing/2014/main" id="{1CF66692-1109-8D8D-C705-51AEE208BDDC}"/>
              </a:ext>
            </a:extLst>
          </p:cNvPr>
          <p:cNvSpPr txBox="1">
            <a:spLocks noChangeArrowheads="1"/>
          </p:cNvSpPr>
          <p:nvPr/>
        </p:nvSpPr>
        <p:spPr>
          <a:xfrm>
            <a:off x="3543300" y="6373813"/>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marL="0" algn="l" defTabSz="914400" rtl="0" eaLnBrk="1" latinLnBrk="0" hangingPunct="1">
              <a:spcBef>
                <a:spcPct val="20000"/>
              </a:spcBef>
              <a:buChar char="•"/>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1" latinLnBrk="0" hangingPunct="1">
              <a:spcBef>
                <a:spcPct val="20000"/>
              </a:spcBef>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Char char="•"/>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FontTx/>
              <a:buNone/>
            </a:pPr>
            <a:fld id="{74F33AFE-DBCB-47B8-B132-A1029039F6FE}" type="slidenum">
              <a:rPr lang="ja-JP" altLang="en-US" sz="1400" smtClean="0"/>
              <a:pPr>
                <a:spcBef>
                  <a:spcPct val="0"/>
                </a:spcBef>
                <a:buFontTx/>
                <a:buNone/>
              </a:pPr>
              <a:t>2</a:t>
            </a:fld>
            <a:endParaRPr lang="ja-JP" altLang="en-US" sz="1400"/>
          </a:p>
        </p:txBody>
      </p:sp>
      <p:graphicFrame>
        <p:nvGraphicFramePr>
          <p:cNvPr id="5" name="図表 6">
            <a:extLst>
              <a:ext uri="{FF2B5EF4-FFF2-40B4-BE49-F238E27FC236}">
                <a16:creationId xmlns:a16="http://schemas.microsoft.com/office/drawing/2014/main" id="{35524811-0FA0-7446-97AD-9401E5C3DFF1}"/>
              </a:ext>
            </a:extLst>
          </p:cNvPr>
          <p:cNvGraphicFramePr/>
          <p:nvPr>
            <p:extLst>
              <p:ext uri="{D42A27DB-BD31-4B8C-83A1-F6EECF244321}">
                <p14:modId xmlns:p14="http://schemas.microsoft.com/office/powerpoint/2010/main" val="3700720442"/>
              </p:ext>
            </p:extLst>
          </p:nvPr>
        </p:nvGraphicFramePr>
        <p:xfrm>
          <a:off x="772033" y="3140968"/>
          <a:ext cx="7961168" cy="273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8">
            <a:extLst>
              <a:ext uri="{FF2B5EF4-FFF2-40B4-BE49-F238E27FC236}">
                <a16:creationId xmlns:a16="http://schemas.microsoft.com/office/drawing/2014/main" id="{7415B743-056B-4F12-D80C-A3E039B084AE}"/>
              </a:ext>
            </a:extLst>
          </p:cNvPr>
          <p:cNvPicPr>
            <a:picLocks noChangeAspect="1"/>
          </p:cNvPicPr>
          <p:nvPr/>
        </p:nvPicPr>
        <p:blipFill>
          <a:blip r:embed="rId7"/>
          <a:stretch>
            <a:fillRect/>
          </a:stretch>
        </p:blipFill>
        <p:spPr>
          <a:xfrm>
            <a:off x="6760005" y="2642202"/>
            <a:ext cx="1289957" cy="1795508"/>
          </a:xfrm>
          <a:prstGeom prst="ellipse">
            <a:avLst/>
          </a:prstGeom>
          <a:ln>
            <a:noFill/>
          </a:ln>
          <a:effectLst>
            <a:softEdge rad="112500"/>
          </a:effectLst>
        </p:spPr>
      </p:pic>
      <p:pic>
        <p:nvPicPr>
          <p:cNvPr id="7" name="Content Placeholder 3">
            <a:extLst>
              <a:ext uri="{FF2B5EF4-FFF2-40B4-BE49-F238E27FC236}">
                <a16:creationId xmlns:a16="http://schemas.microsoft.com/office/drawing/2014/main" id="{7B54111B-739C-8E05-20D9-0BAD7C836D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948178" y="2603028"/>
            <a:ext cx="2387146" cy="1790175"/>
          </a:xfrm>
          <a:prstGeom prst="ellipse">
            <a:avLst/>
          </a:prstGeom>
          <a:ln>
            <a:noFill/>
          </a:ln>
          <a:effectLst>
            <a:softEdge rad="112500"/>
          </a:effectLst>
        </p:spPr>
      </p:pic>
      <p:sp>
        <p:nvSpPr>
          <p:cNvPr id="11" name="テキスト ボックス 5">
            <a:extLst>
              <a:ext uri="{FF2B5EF4-FFF2-40B4-BE49-F238E27FC236}">
                <a16:creationId xmlns:a16="http://schemas.microsoft.com/office/drawing/2014/main" id="{D876B85B-B70A-7808-DE91-9F5C06D4CB21}"/>
              </a:ext>
            </a:extLst>
          </p:cNvPr>
          <p:cNvSpPr txBox="1"/>
          <p:nvPr/>
        </p:nvSpPr>
        <p:spPr>
          <a:xfrm>
            <a:off x="812468" y="1462158"/>
            <a:ext cx="7886700" cy="923330"/>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r>
              <a:rPr lang="ja-JP" altLang="ja-JP">
                <a:solidFill>
                  <a:srgbClr val="FF0000"/>
                </a:solidFill>
              </a:rPr>
              <a:t>学生から</a:t>
            </a:r>
            <a:r>
              <a:rPr lang="ja-JP" altLang="ja-JP"/>
              <a:t>途上国で環境</a:t>
            </a:r>
            <a:r>
              <a:rPr lang="ja-JP" altLang="en-US"/>
              <a:t>改善・気候変動対策</a:t>
            </a:r>
            <a:r>
              <a:rPr lang="ja-JP" altLang="ja-JP"/>
              <a:t>を図る</a:t>
            </a:r>
            <a:r>
              <a:rPr lang="ja-JP" altLang="ja-JP">
                <a:solidFill>
                  <a:srgbClr val="FF0000"/>
                </a:solidFill>
              </a:rPr>
              <a:t>革新的なアイデア</a:t>
            </a:r>
            <a:r>
              <a:rPr lang="ja-JP" altLang="ja-JP"/>
              <a:t>が創出され、子供から子供、子供から大人への協力事業の実践を通じて、</a:t>
            </a:r>
            <a:r>
              <a:rPr lang="ja-JP" altLang="ja-JP">
                <a:solidFill>
                  <a:srgbClr val="FF0000"/>
                </a:solidFill>
              </a:rPr>
              <a:t>途上国の環境</a:t>
            </a:r>
            <a:r>
              <a:rPr lang="ja-JP" altLang="en-US">
                <a:solidFill>
                  <a:srgbClr val="FF0000"/>
                </a:solidFill>
              </a:rPr>
              <a:t>・気候変動対策</a:t>
            </a:r>
            <a:r>
              <a:rPr lang="ja-JP" altLang="ja-JP">
                <a:solidFill>
                  <a:srgbClr val="FF0000"/>
                </a:solidFill>
              </a:rPr>
              <a:t>の課題解決や生活改善に寄与</a:t>
            </a:r>
            <a:r>
              <a:rPr lang="ja-JP" altLang="ja-JP"/>
              <a:t>する。</a:t>
            </a:r>
          </a:p>
        </p:txBody>
      </p:sp>
      <p:sp>
        <p:nvSpPr>
          <p:cNvPr id="12" name="楕円 10">
            <a:extLst>
              <a:ext uri="{FF2B5EF4-FFF2-40B4-BE49-F238E27FC236}">
                <a16:creationId xmlns:a16="http://schemas.microsoft.com/office/drawing/2014/main" id="{70529DC6-2ABB-BFD7-0B93-9E7B71AB46AE}"/>
              </a:ext>
            </a:extLst>
          </p:cNvPr>
          <p:cNvSpPr/>
          <p:nvPr/>
        </p:nvSpPr>
        <p:spPr>
          <a:xfrm>
            <a:off x="173140" y="982330"/>
            <a:ext cx="1602509" cy="479828"/>
          </a:xfrm>
          <a:prstGeom prst="ellipse">
            <a:avLst/>
          </a:prstGeom>
          <a:solidFill>
            <a:schemeClr val="accent4">
              <a:lumMod val="20000"/>
              <a:lumOff val="80000"/>
            </a:schemeClr>
          </a:solidFill>
          <a:scene3d>
            <a:camera prst="orthographicFront"/>
            <a:lightRig rig="threePt" dir="t"/>
          </a:scene3d>
          <a:sp3d>
            <a:bevelT prst="relaxedInset"/>
          </a:sp3d>
        </p:spPr>
        <p:txBody>
          <a:bodyPr rtlCol="0" anchor="ctr">
            <a:noAutofit/>
          </a:bodyPr>
          <a:lstStyle/>
          <a:p>
            <a:pPr algn="ctr">
              <a:lnSpc>
                <a:spcPct val="150000"/>
              </a:lnSpc>
              <a:spcAft>
                <a:spcPts val="600"/>
              </a:spcAft>
            </a:pPr>
            <a:r>
              <a:rPr kumimoji="1" lang="ja-JP" altLang="en-US" kern="100">
                <a:latin typeface="+mn-ea"/>
                <a:cs typeface="Times New Roman" panose="02020603050405020304" pitchFamily="18" charset="0"/>
              </a:rPr>
              <a:t>事業目標</a:t>
            </a:r>
          </a:p>
        </p:txBody>
      </p:sp>
      <p:sp>
        <p:nvSpPr>
          <p:cNvPr id="14" name="TextBox 13">
            <a:extLst>
              <a:ext uri="{FF2B5EF4-FFF2-40B4-BE49-F238E27FC236}">
                <a16:creationId xmlns:a16="http://schemas.microsoft.com/office/drawing/2014/main" id="{6EAC2BA3-4168-5D52-28CC-530357B43321}"/>
              </a:ext>
            </a:extLst>
          </p:cNvPr>
          <p:cNvSpPr txBox="1"/>
          <p:nvPr/>
        </p:nvSpPr>
        <p:spPr>
          <a:xfrm>
            <a:off x="2320865" y="60347"/>
            <a:ext cx="4618382" cy="646331"/>
          </a:xfrm>
          <a:prstGeom prst="rect">
            <a:avLst/>
          </a:prstGeom>
          <a:noFill/>
        </p:spPr>
        <p:txBody>
          <a:bodyPr wrap="square">
            <a:spAutoFit/>
          </a:bodyPr>
          <a:lstStyle/>
          <a:p>
            <a:pPr algn="ctr"/>
            <a:r>
              <a:rPr lang="ja-JP" altLang="en-US" sz="3600" b="1">
                <a:latin typeface="游ゴシック" panose="020B0400000000000000" pitchFamily="50" charset="-128"/>
                <a:ea typeface="游ゴシック" panose="020B0400000000000000" pitchFamily="50" charset="-128"/>
              </a:rPr>
              <a:t>事業内容</a:t>
            </a:r>
          </a:p>
        </p:txBody>
      </p:sp>
    </p:spTree>
    <p:extLst>
      <p:ext uri="{BB962C8B-B14F-4D97-AF65-F5344CB8AC3E}">
        <p14:creationId xmlns:p14="http://schemas.microsoft.com/office/powerpoint/2010/main" val="63112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7B7762-AE24-1949-E1CE-FEDE377DD611}"/>
              </a:ext>
            </a:extLst>
          </p:cNvPr>
          <p:cNvSpPr txBox="1"/>
          <p:nvPr/>
        </p:nvSpPr>
        <p:spPr>
          <a:xfrm>
            <a:off x="499254" y="-392568"/>
            <a:ext cx="5098053" cy="165140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ja-JP" altLang="en-US" sz="3500" b="1">
                <a:latin typeface="+mj-lt"/>
                <a:ea typeface="+mj-ea"/>
                <a:cs typeface="+mj-cs"/>
              </a:rPr>
              <a:t>事業内容（</a:t>
            </a:r>
            <a:r>
              <a:rPr lang="en-US" altLang="ja-JP" sz="3500" b="1">
                <a:latin typeface="+mj-lt"/>
                <a:ea typeface="+mj-ea"/>
                <a:cs typeface="+mj-cs"/>
              </a:rPr>
              <a:t>2023</a:t>
            </a:r>
            <a:r>
              <a:rPr lang="ja-JP" altLang="en-US" sz="3500" b="1">
                <a:latin typeface="+mj-lt"/>
                <a:ea typeface="+mj-ea"/>
                <a:cs typeface="+mj-cs"/>
              </a:rPr>
              <a:t>年度）</a:t>
            </a:r>
          </a:p>
        </p:txBody>
      </p:sp>
      <p:sp>
        <p:nvSpPr>
          <p:cNvPr id="3" name="Content Placeholder 2">
            <a:extLst>
              <a:ext uri="{FF2B5EF4-FFF2-40B4-BE49-F238E27FC236}">
                <a16:creationId xmlns:a16="http://schemas.microsoft.com/office/drawing/2014/main" id="{A43558B8-25FA-00B0-BF1F-716D9141BB81}"/>
              </a:ext>
            </a:extLst>
          </p:cNvPr>
          <p:cNvSpPr>
            <a:spLocks noGrp="1"/>
          </p:cNvSpPr>
          <p:nvPr>
            <p:ph idx="1"/>
          </p:nvPr>
        </p:nvSpPr>
        <p:spPr>
          <a:xfrm>
            <a:off x="111067" y="888897"/>
            <a:ext cx="6016496" cy="6188512"/>
          </a:xfrm>
        </p:spPr>
        <p:txBody>
          <a:bodyPr vert="horz" lIns="91440" tIns="45720" rIns="91440" bIns="45720" rtlCol="0" anchor="t">
            <a:normAutofit/>
          </a:bodyPr>
          <a:lstStyle/>
          <a:p>
            <a:pPr marL="0" indent="0">
              <a:buNone/>
            </a:pPr>
            <a:r>
              <a:rPr lang="ja-JP" altLang="en-US" sz="2000" b="1">
                <a:latin typeface="+mn-lt"/>
                <a:ea typeface="+mn-ea"/>
              </a:rPr>
              <a:t>＠横浜（</a:t>
            </a:r>
            <a:r>
              <a:rPr lang="en-US" altLang="ja-JP" sz="2000" b="1">
                <a:latin typeface="+mn-lt"/>
                <a:ea typeface="+mn-ea"/>
              </a:rPr>
              <a:t>NPO</a:t>
            </a:r>
            <a:r>
              <a:rPr lang="ja-JP" altLang="en-US" sz="2000" b="1">
                <a:latin typeface="+mn-lt"/>
                <a:ea typeface="+mn-ea"/>
              </a:rPr>
              <a:t>（申請中）アサンテと協働）</a:t>
            </a:r>
            <a:endParaRPr lang="en-US" altLang="ja-JP" sz="2000" b="1">
              <a:latin typeface="+mn-lt"/>
              <a:ea typeface="+mn-ea"/>
            </a:endParaRPr>
          </a:p>
          <a:p>
            <a:r>
              <a:rPr lang="ja-JP" altLang="en-US" sz="2000">
                <a:latin typeface="+mn-lt"/>
                <a:ea typeface="+mn-ea"/>
              </a:rPr>
              <a:t>ドミニカ共和国の廃棄物問題、サルガッサム（回遊性浮藻）問題をテーマにしたワークショップ（各</a:t>
            </a:r>
            <a:r>
              <a:rPr lang="en-US" altLang="ja-JP" sz="2000">
                <a:latin typeface="+mn-lt"/>
                <a:ea typeface="+mn-ea"/>
              </a:rPr>
              <a:t>1</a:t>
            </a:r>
            <a:r>
              <a:rPr lang="ja-JP" altLang="en-US" sz="2000">
                <a:latin typeface="+mn-lt"/>
                <a:ea typeface="+mn-ea"/>
              </a:rPr>
              <a:t>回）の実施</a:t>
            </a:r>
            <a:endParaRPr lang="en-US" altLang="ja-JP" sz="2000">
              <a:latin typeface="+mn-lt"/>
              <a:ea typeface="+mn-ea"/>
            </a:endParaRPr>
          </a:p>
          <a:p>
            <a:r>
              <a:rPr lang="ja-JP" altLang="en-US" sz="2000">
                <a:latin typeface="+mn-lt"/>
                <a:ea typeface="+mn-ea"/>
              </a:rPr>
              <a:t>振り返りワークショップの実施</a:t>
            </a:r>
            <a:endParaRPr lang="en-US" altLang="ja-JP" sz="2000">
              <a:latin typeface="+mn-lt"/>
              <a:ea typeface="+mn-ea"/>
            </a:endParaRPr>
          </a:p>
          <a:p>
            <a:r>
              <a:rPr lang="ja-JP" altLang="en-US" sz="2000">
                <a:latin typeface="+mn-lt"/>
                <a:ea typeface="+mn-ea"/>
              </a:rPr>
              <a:t>アイデアコンテストの実施</a:t>
            </a:r>
            <a:endParaRPr lang="en-US" altLang="ja-JP" sz="2000">
              <a:latin typeface="+mn-lt"/>
              <a:ea typeface="+mn-ea"/>
            </a:endParaRPr>
          </a:p>
          <a:p>
            <a:r>
              <a:rPr lang="ja-JP" altLang="en-US" sz="2000">
                <a:latin typeface="+mn-lt"/>
                <a:ea typeface="+mn-ea"/>
              </a:rPr>
              <a:t>作りこみワークショップの実施</a:t>
            </a:r>
            <a:endParaRPr lang="en-US" altLang="ja-JP" sz="2000">
              <a:latin typeface="+mn-lt"/>
              <a:ea typeface="+mn-ea"/>
            </a:endParaRPr>
          </a:p>
          <a:p>
            <a:r>
              <a:rPr lang="ja-JP" altLang="en-US" sz="2000">
                <a:latin typeface="+mn-lt"/>
                <a:ea typeface="+mn-ea"/>
              </a:rPr>
              <a:t>駐日ドミニカ共和国大使、</a:t>
            </a:r>
            <a:r>
              <a:rPr lang="en-US" altLang="ja-JP" sz="2000">
                <a:latin typeface="+mn-lt"/>
                <a:ea typeface="+mn-ea"/>
              </a:rPr>
              <a:t>JICA</a:t>
            </a:r>
            <a:r>
              <a:rPr lang="ja-JP" altLang="en-US" sz="2000">
                <a:latin typeface="+mn-lt"/>
                <a:ea typeface="+mn-ea"/>
              </a:rPr>
              <a:t>留学生、</a:t>
            </a:r>
            <a:endParaRPr lang="en-US" altLang="ja-JP" sz="2000">
              <a:latin typeface="+mn-lt"/>
              <a:ea typeface="+mn-ea"/>
            </a:endParaRPr>
          </a:p>
          <a:p>
            <a:pPr marL="0"/>
            <a:r>
              <a:rPr lang="ja-JP" altLang="en-US" sz="2000">
                <a:latin typeface="+mn-lt"/>
                <a:ea typeface="+mn-ea"/>
              </a:rPr>
              <a:t>研修員向けソルーション発表会の実施</a:t>
            </a:r>
            <a:endParaRPr lang="en-US" altLang="ja-JP" sz="2000">
              <a:latin typeface="+mn-lt"/>
              <a:ea typeface="+mn-ea"/>
            </a:endParaRPr>
          </a:p>
          <a:p>
            <a:pPr marL="0"/>
            <a:endParaRPr lang="en-US" altLang="ja-JP" sz="2000">
              <a:latin typeface="+mn-lt"/>
              <a:ea typeface="+mn-ea"/>
            </a:endParaRPr>
          </a:p>
          <a:p>
            <a:pPr marL="0" indent="0">
              <a:buNone/>
            </a:pPr>
            <a:r>
              <a:rPr lang="ja-JP" altLang="en-US" sz="2000" b="1">
                <a:latin typeface="+mn-lt"/>
                <a:ea typeface="+mn-ea"/>
              </a:rPr>
              <a:t>＠サントドミンゴ</a:t>
            </a:r>
            <a:endParaRPr lang="en-US" altLang="ja-JP" sz="2000" b="1">
              <a:latin typeface="+mn-lt"/>
              <a:ea typeface="+mn-ea"/>
            </a:endParaRPr>
          </a:p>
          <a:p>
            <a:r>
              <a:rPr lang="ja-JP" altLang="en-US" sz="2000">
                <a:latin typeface="+mn-lt"/>
                <a:ea typeface="+mn-ea"/>
              </a:rPr>
              <a:t>環境</a:t>
            </a:r>
            <a:r>
              <a:rPr lang="en-US" altLang="ja-JP" sz="2000">
                <a:latin typeface="+mn-lt"/>
                <a:ea typeface="+mn-ea"/>
              </a:rPr>
              <a:t>Kids</a:t>
            </a:r>
            <a:r>
              <a:rPr lang="ja-JP" altLang="en-US" sz="2000">
                <a:latin typeface="+mn-lt"/>
                <a:ea typeface="+mn-ea"/>
              </a:rPr>
              <a:t>ワークショップの実施</a:t>
            </a:r>
          </a:p>
          <a:p>
            <a:pPr marL="0" indent="0">
              <a:buNone/>
            </a:pPr>
            <a:r>
              <a:rPr lang="ja-JP" altLang="en-US" sz="2000">
                <a:latin typeface="+mn-lt"/>
                <a:ea typeface="+mn-ea"/>
                <a:cs typeface="Arial"/>
              </a:rPr>
              <a:t>→立ち上げたことによる、共感・興味の輪の拡がり</a:t>
            </a:r>
          </a:p>
          <a:p>
            <a:pPr marL="0" indent="0">
              <a:buNone/>
            </a:pPr>
            <a:r>
              <a:rPr lang="ja-JP" altLang="en-US" sz="2000">
                <a:latin typeface="+mn-lt"/>
                <a:ea typeface="+mn-ea"/>
                <a:cs typeface="Arial"/>
              </a:rPr>
              <a:t>→ナショナルスタッフが営業マンとして活躍</a:t>
            </a:r>
          </a:p>
        </p:txBody>
      </p:sp>
      <p:pic>
        <p:nvPicPr>
          <p:cNvPr id="6" name="Picture 5">
            <a:extLst>
              <a:ext uri="{FF2B5EF4-FFF2-40B4-BE49-F238E27FC236}">
                <a16:creationId xmlns:a16="http://schemas.microsoft.com/office/drawing/2014/main" id="{5C890FA4-68DA-E013-D43D-3A5E182AAE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98167" y="628476"/>
            <a:ext cx="2996717" cy="2247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7F2EC17-B525-9051-5055-7C3B0FF7A4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8167" y="3787688"/>
            <a:ext cx="2996717" cy="2247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942493D-A165-413D-7C89-D0405B73E8F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914400">
              <a:spcAft>
                <a:spcPts val="600"/>
              </a:spcAft>
            </a:pPr>
            <a:fld id="{D048381E-DE39-4F65-8637-D76EDFCECDFF}" type="slidenum">
              <a:rPr kumimoji="1" lang="en-US" altLang="ja-JP"/>
              <a:pPr algn="r" defTabSz="914400">
                <a:spcAft>
                  <a:spcPts val="600"/>
                </a:spcAft>
              </a:pPr>
              <a:t>3</a:t>
            </a:fld>
            <a:endParaRPr kumimoji="1" lang="en-US" altLang="ja-JP"/>
          </a:p>
        </p:txBody>
      </p:sp>
    </p:spTree>
    <p:extLst>
      <p:ext uri="{BB962C8B-B14F-4D97-AF65-F5344CB8AC3E}">
        <p14:creationId xmlns:p14="http://schemas.microsoft.com/office/powerpoint/2010/main" val="218781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89134-B764-8F19-DAE0-A1185E32F045}"/>
              </a:ext>
            </a:extLst>
          </p:cNvPr>
          <p:cNvSpPr txBox="1"/>
          <p:nvPr/>
        </p:nvSpPr>
        <p:spPr>
          <a:xfrm>
            <a:off x="360759" y="3752849"/>
            <a:ext cx="2468166" cy="24526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ja-JP" sz="3100" b="1">
                <a:latin typeface="+mj-lt"/>
                <a:ea typeface="+mj-ea"/>
                <a:cs typeface="+mj-cs"/>
              </a:rPr>
              <a:t>2023</a:t>
            </a:r>
            <a:r>
              <a:rPr lang="ja-JP" altLang="en-US" sz="3100" b="1">
                <a:latin typeface="+mj-lt"/>
                <a:ea typeface="+mj-ea"/>
                <a:cs typeface="+mj-cs"/>
              </a:rPr>
              <a:t>年度</a:t>
            </a:r>
            <a:endParaRPr lang="en-US" altLang="ja-JP" sz="3100" b="1">
              <a:latin typeface="+mj-lt"/>
              <a:ea typeface="+mj-ea"/>
              <a:cs typeface="+mj-cs"/>
            </a:endParaRPr>
          </a:p>
          <a:p>
            <a:pPr defTabSz="914400">
              <a:lnSpc>
                <a:spcPct val="90000"/>
              </a:lnSpc>
              <a:spcBef>
                <a:spcPct val="0"/>
              </a:spcBef>
              <a:spcAft>
                <a:spcPts val="600"/>
              </a:spcAft>
            </a:pPr>
            <a:r>
              <a:rPr lang="ja-JP" altLang="en-US" sz="3100" b="1">
                <a:latin typeface="+mj-lt"/>
                <a:ea typeface="+mj-ea"/>
                <a:cs typeface="+mj-cs"/>
              </a:rPr>
              <a:t>優秀コンテンツ</a:t>
            </a:r>
          </a:p>
        </p:txBody>
      </p:sp>
      <p:pic>
        <p:nvPicPr>
          <p:cNvPr id="6" name="Picture 5">
            <a:extLst>
              <a:ext uri="{FF2B5EF4-FFF2-40B4-BE49-F238E27FC236}">
                <a16:creationId xmlns:a16="http://schemas.microsoft.com/office/drawing/2014/main" id="{ADC77376-7262-6F5D-C0E4-5D74F534A5E7}"/>
              </a:ext>
            </a:extLst>
          </p:cNvPr>
          <p:cNvPicPr>
            <a:picLocks noChangeAspect="1"/>
          </p:cNvPicPr>
          <p:nvPr/>
        </p:nvPicPr>
        <p:blipFill rotWithShape="1">
          <a:blip r:embed="rId2"/>
          <a:srcRect t="11686" b="7155"/>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4DC85A3-DBFC-B375-9BA8-7F7058594246}"/>
              </a:ext>
            </a:extLst>
          </p:cNvPr>
          <p:cNvSpPr>
            <a:spLocks noGrp="1"/>
          </p:cNvSpPr>
          <p:nvPr>
            <p:ph idx="1"/>
          </p:nvPr>
        </p:nvSpPr>
        <p:spPr>
          <a:xfrm>
            <a:off x="2557670" y="3752850"/>
            <a:ext cx="6400800" cy="2968625"/>
          </a:xfrm>
        </p:spPr>
        <p:txBody>
          <a:bodyPr vert="horz" lIns="91440" tIns="45720" rIns="91440" bIns="45720" rtlCol="0" anchor="ctr">
            <a:normAutofit fontScale="92500" lnSpcReduction="10000"/>
          </a:bodyPr>
          <a:lstStyle/>
          <a:p>
            <a:pPr marL="0"/>
            <a:endParaRPr lang="en-US" sz="1200">
              <a:latin typeface="+mn-lt"/>
              <a:ea typeface="+mn-ea"/>
            </a:endParaRPr>
          </a:p>
          <a:p>
            <a:r>
              <a:rPr lang="ja-JP" altLang="en-US" sz="1600" b="1" i="0">
                <a:effectLst/>
                <a:latin typeface="+mn-lt"/>
                <a:ea typeface="+mn-ea"/>
              </a:rPr>
              <a:t>府川佳太さん（小</a:t>
            </a:r>
            <a:r>
              <a:rPr lang="en-US" altLang="ja-JP" sz="1600" b="1" i="0">
                <a:effectLst/>
                <a:latin typeface="+mn-lt"/>
                <a:ea typeface="+mn-ea"/>
              </a:rPr>
              <a:t>5</a:t>
            </a:r>
            <a:r>
              <a:rPr lang="ja-JP" altLang="en-US" sz="1600" b="1" i="0">
                <a:effectLst/>
                <a:latin typeface="+mn-lt"/>
                <a:ea typeface="+mn-ea"/>
              </a:rPr>
              <a:t>）：</a:t>
            </a:r>
            <a:br>
              <a:rPr lang="ja-JP" altLang="en-US" sz="1600" b="1" i="0">
                <a:effectLst/>
                <a:latin typeface="+mn-lt"/>
                <a:ea typeface="+mn-ea"/>
              </a:rPr>
            </a:br>
            <a:r>
              <a:rPr lang="ja-JP" altLang="en-US" sz="1600" b="1" i="0">
                <a:effectLst/>
                <a:latin typeface="+mn-lt"/>
                <a:ea typeface="+mn-ea"/>
              </a:rPr>
              <a:t>サルガッサムをアート作品に加工し、収益をサルガッサム回収費用に充てる</a:t>
            </a:r>
          </a:p>
          <a:p>
            <a:r>
              <a:rPr lang="ja-JP" altLang="en-US" sz="1600" b="1" i="0">
                <a:effectLst/>
                <a:latin typeface="+mn-lt"/>
                <a:ea typeface="+mn-ea"/>
              </a:rPr>
              <a:t>大杉侑羽さん（中</a:t>
            </a:r>
            <a:r>
              <a:rPr lang="en-US" altLang="ja-JP" sz="1600" b="1" i="0">
                <a:effectLst/>
                <a:latin typeface="+mn-lt"/>
                <a:ea typeface="+mn-ea"/>
              </a:rPr>
              <a:t>1</a:t>
            </a:r>
            <a:r>
              <a:rPr lang="ja-JP" altLang="en-US" sz="1600" b="1" i="0">
                <a:effectLst/>
                <a:latin typeface="+mn-lt"/>
                <a:ea typeface="+mn-ea"/>
              </a:rPr>
              <a:t>）：</a:t>
            </a:r>
            <a:br>
              <a:rPr lang="ja-JP" altLang="en-US" sz="1600" b="1" i="0">
                <a:effectLst/>
                <a:latin typeface="+mn-lt"/>
                <a:ea typeface="+mn-ea"/>
              </a:rPr>
            </a:br>
            <a:r>
              <a:rPr lang="ja-JP" altLang="en-US" sz="1600" b="1" i="0">
                <a:effectLst/>
                <a:latin typeface="+mn-lt"/>
                <a:ea typeface="+mn-ea"/>
              </a:rPr>
              <a:t>廃棄物問題を身近に考えられるイベントや廃棄物埋立地見学ツアーの企画</a:t>
            </a:r>
          </a:p>
          <a:p>
            <a:r>
              <a:rPr lang="ja-JP" altLang="en-US" sz="1600" b="1" i="0">
                <a:effectLst/>
                <a:latin typeface="+mn-lt"/>
                <a:ea typeface="+mn-ea"/>
              </a:rPr>
              <a:t>村上貴亮さん（中</a:t>
            </a:r>
            <a:r>
              <a:rPr lang="en-US" altLang="ja-JP" sz="1600" b="1" i="0">
                <a:effectLst/>
                <a:latin typeface="+mn-lt"/>
                <a:ea typeface="+mn-ea"/>
              </a:rPr>
              <a:t>2</a:t>
            </a:r>
            <a:r>
              <a:rPr lang="ja-JP" altLang="en-US" sz="1600" b="1" i="0">
                <a:effectLst/>
                <a:latin typeface="+mn-lt"/>
                <a:ea typeface="+mn-ea"/>
              </a:rPr>
              <a:t>）：</a:t>
            </a:r>
            <a:br>
              <a:rPr lang="ja-JP" altLang="en-US" sz="1600" b="1" i="0">
                <a:effectLst/>
                <a:latin typeface="+mn-lt"/>
                <a:ea typeface="+mn-ea"/>
              </a:rPr>
            </a:br>
            <a:r>
              <a:rPr lang="ja-JP" altLang="en-US" sz="1600" b="1" i="0">
                <a:effectLst/>
                <a:latin typeface="+mn-lt"/>
                <a:ea typeface="+mn-ea"/>
              </a:rPr>
              <a:t>産業廃棄物処理改善に向けて企業と協働でデジタル技術も活用したごみのポイント制度</a:t>
            </a:r>
          </a:p>
          <a:p>
            <a:r>
              <a:rPr lang="ja-JP" altLang="en-US" sz="1600" b="1" i="0">
                <a:effectLst/>
                <a:latin typeface="+mn-lt"/>
                <a:ea typeface="+mn-ea"/>
              </a:rPr>
              <a:t>渡邊太樹さん（中</a:t>
            </a:r>
            <a:r>
              <a:rPr lang="en-US" altLang="ja-JP" sz="1600" b="1" i="0">
                <a:effectLst/>
                <a:latin typeface="+mn-lt"/>
                <a:ea typeface="+mn-ea"/>
              </a:rPr>
              <a:t>2</a:t>
            </a:r>
            <a:r>
              <a:rPr lang="ja-JP" altLang="en-US" sz="1600" b="1" i="0">
                <a:effectLst/>
                <a:latin typeface="+mn-lt"/>
                <a:ea typeface="+mn-ea"/>
              </a:rPr>
              <a:t>）：</a:t>
            </a:r>
            <a:br>
              <a:rPr lang="ja-JP" altLang="en-US" sz="1600" b="1" i="0">
                <a:effectLst/>
                <a:latin typeface="+mn-lt"/>
                <a:ea typeface="+mn-ea"/>
              </a:rPr>
            </a:br>
            <a:r>
              <a:rPr lang="ja-JP" altLang="en-US" sz="1600" b="1" i="0">
                <a:effectLst/>
                <a:latin typeface="+mn-lt"/>
                <a:ea typeface="+mn-ea"/>
              </a:rPr>
              <a:t>サルガッサムを肥料やバイオマス燃料にして第二次産業の活性化やエネルギー問題解決につなげる</a:t>
            </a:r>
          </a:p>
          <a:p>
            <a:pPr marL="0"/>
            <a:endParaRPr lang="en-US" sz="1200">
              <a:latin typeface="+mn-lt"/>
              <a:ea typeface="+mn-ea"/>
            </a:endParaRPr>
          </a:p>
        </p:txBody>
      </p:sp>
      <p:sp>
        <p:nvSpPr>
          <p:cNvPr id="2" name="Slide Number Placeholder 1">
            <a:extLst>
              <a:ext uri="{FF2B5EF4-FFF2-40B4-BE49-F238E27FC236}">
                <a16:creationId xmlns:a16="http://schemas.microsoft.com/office/drawing/2014/main" id="{6707C78A-8651-B02E-69CB-B9D55AF57188}"/>
              </a:ext>
            </a:extLst>
          </p:cNvPr>
          <p:cNvSpPr>
            <a:spLocks noGrp="1"/>
          </p:cNvSpPr>
          <p:nvPr>
            <p:ph type="sldNum" sz="quarter" idx="12"/>
          </p:nvPr>
        </p:nvSpPr>
        <p:spPr>
          <a:xfrm>
            <a:off x="6648450" y="6356350"/>
            <a:ext cx="2057400" cy="365125"/>
          </a:xfrm>
        </p:spPr>
        <p:txBody>
          <a:bodyPr vert="horz" lIns="91440" tIns="45720" rIns="91440" bIns="45720" rtlCol="0" anchor="ctr">
            <a:normAutofit/>
          </a:bodyPr>
          <a:lstStyle/>
          <a:p>
            <a:pPr algn="r" defTabSz="914400">
              <a:spcAft>
                <a:spcPts val="600"/>
              </a:spcAft>
              <a:defRPr/>
            </a:pPr>
            <a:fld id="{D048381E-DE39-4F65-8637-D76EDFCECDFF}" type="slidenum">
              <a:rPr lang="en-US" altLang="ja-JP" sz="1000">
                <a:solidFill>
                  <a:schemeClr val="tx1">
                    <a:lumMod val="75000"/>
                    <a:lumOff val="25000"/>
                  </a:schemeClr>
                </a:solidFill>
                <a:latin typeface="Calibri" panose="020F0502020204030204"/>
              </a:rPr>
              <a:pPr algn="r" defTabSz="914400">
                <a:spcAft>
                  <a:spcPts val="600"/>
                </a:spcAft>
                <a:defRPr/>
              </a:pPr>
              <a:t>4</a:t>
            </a:fld>
            <a:endParaRPr lang="en-US" altLang="ja-JP" sz="100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52393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42493D-A165-413D-7C89-D0405B73E8F5}"/>
              </a:ext>
            </a:extLst>
          </p:cNvPr>
          <p:cNvSpPr>
            <a:spLocks noGrp="1"/>
          </p:cNvSpPr>
          <p:nvPr>
            <p:ph type="sldNum" sz="quarter" idx="12"/>
          </p:nvPr>
        </p:nvSpPr>
        <p:spPr/>
        <p:txBody>
          <a:bodyPr/>
          <a:lstStyle/>
          <a:p>
            <a:fld id="{D048381E-DE39-4F65-8637-D76EDFCECDFF}" type="slidenum">
              <a:rPr kumimoji="1" lang="ja-JP" altLang="en-US" smtClean="0"/>
              <a:pPr/>
              <a:t>5</a:t>
            </a:fld>
            <a:endParaRPr kumimoji="1" lang="ja-JP" altLang="en-US"/>
          </a:p>
        </p:txBody>
      </p:sp>
      <p:sp>
        <p:nvSpPr>
          <p:cNvPr id="3" name="Content Placeholder 2">
            <a:extLst>
              <a:ext uri="{FF2B5EF4-FFF2-40B4-BE49-F238E27FC236}">
                <a16:creationId xmlns:a16="http://schemas.microsoft.com/office/drawing/2014/main" id="{A43558B8-25FA-00B0-BF1F-716D9141BB81}"/>
              </a:ext>
            </a:extLst>
          </p:cNvPr>
          <p:cNvSpPr>
            <a:spLocks noGrp="1"/>
          </p:cNvSpPr>
          <p:nvPr>
            <p:ph idx="1"/>
          </p:nvPr>
        </p:nvSpPr>
        <p:spPr>
          <a:xfrm>
            <a:off x="0" y="861391"/>
            <a:ext cx="9143999" cy="6135757"/>
          </a:xfrm>
        </p:spPr>
        <p:txBody>
          <a:bodyPr>
            <a:normAutofit fontScale="85000" lnSpcReduction="20000"/>
          </a:bodyPr>
          <a:lstStyle/>
          <a:p>
            <a:pPr>
              <a:buFont typeface="Wingdings" panose="05000000000000000000" pitchFamily="2" charset="2"/>
              <a:buChar char="Ø"/>
            </a:pPr>
            <a:r>
              <a:rPr lang="ja-JP" altLang="en-US"/>
              <a:t>実施拠点拡大</a:t>
            </a:r>
            <a:endParaRPr lang="en-US" altLang="ja-JP"/>
          </a:p>
          <a:p>
            <a:pPr>
              <a:lnSpc>
                <a:spcPct val="120000"/>
              </a:lnSpc>
              <a:buFont typeface="Wingdings" panose="05000000000000000000" pitchFamily="2" charset="2"/>
              <a:buChar char="v"/>
            </a:pPr>
            <a:r>
              <a:rPr lang="ja-JP" altLang="en-US"/>
              <a:t>日本国内（横浜（</a:t>
            </a:r>
            <a:r>
              <a:rPr lang="en-US" altLang="ja-JP"/>
              <a:t>NPO</a:t>
            </a:r>
            <a:r>
              <a:rPr lang="ja-JP" altLang="en-US"/>
              <a:t>）、沖縄（</a:t>
            </a:r>
            <a:r>
              <a:rPr lang="en-US" altLang="ja-JP"/>
              <a:t>NGO</a:t>
            </a:r>
            <a:r>
              <a:rPr lang="ja-JP" altLang="en-US"/>
              <a:t>）、中部（直営）、広島（学校法人））</a:t>
            </a:r>
            <a:r>
              <a:rPr lang="en-US" altLang="ja-JP"/>
              <a:t> ※</a:t>
            </a:r>
            <a:r>
              <a:rPr lang="ja-JP" altLang="en-US"/>
              <a:t>予定</a:t>
            </a:r>
            <a:endParaRPr lang="en-US" altLang="ja-JP"/>
          </a:p>
          <a:p>
            <a:pPr>
              <a:buFont typeface="Wingdings" panose="05000000000000000000" pitchFamily="2" charset="2"/>
              <a:buChar char="v"/>
            </a:pPr>
            <a:r>
              <a:rPr lang="ja-JP" altLang="en-US"/>
              <a:t>海外（ドミニカ共和国、メキシコ、コロンビア）</a:t>
            </a:r>
            <a:r>
              <a:rPr lang="en-US" altLang="ja-JP"/>
              <a:t>※</a:t>
            </a:r>
            <a:r>
              <a:rPr lang="ja-JP" altLang="en-US"/>
              <a:t>予定</a:t>
            </a:r>
            <a:endParaRPr lang="en-US"/>
          </a:p>
          <a:p>
            <a:pPr>
              <a:buFont typeface="Wingdings" panose="05000000000000000000" pitchFamily="2" charset="2"/>
              <a:buChar char="Ø"/>
            </a:pPr>
            <a:r>
              <a:rPr lang="ja-JP" altLang="en-US"/>
              <a:t>実施テーマ</a:t>
            </a:r>
            <a:endParaRPr lang="en-US" altLang="ja-JP"/>
          </a:p>
          <a:p>
            <a:pPr>
              <a:lnSpc>
                <a:spcPct val="120000"/>
              </a:lnSpc>
              <a:buFont typeface="Wingdings" panose="05000000000000000000" pitchFamily="2" charset="2"/>
              <a:buChar char="v"/>
            </a:pPr>
            <a:r>
              <a:rPr lang="ja-JP" altLang="en-US"/>
              <a:t>防災と開発（含むリソースパーソンの現地出張を通した開発課題理解、現地</a:t>
            </a:r>
            <a:r>
              <a:rPr lang="en-US" altLang="ja-JP"/>
              <a:t>WS</a:t>
            </a:r>
            <a:r>
              <a:rPr lang="ja-JP" altLang="en-US"/>
              <a:t>）</a:t>
            </a:r>
            <a:r>
              <a:rPr lang="en-US" altLang="ja-JP"/>
              <a:t>※</a:t>
            </a:r>
            <a:r>
              <a:rPr lang="ja-JP" altLang="en-US"/>
              <a:t>講師：和泉崇司さん</a:t>
            </a:r>
            <a:endParaRPr lang="en-US" altLang="ja-JP"/>
          </a:p>
          <a:p>
            <a:pPr>
              <a:lnSpc>
                <a:spcPct val="120000"/>
              </a:lnSpc>
              <a:buFont typeface="Wingdings" panose="05000000000000000000" pitchFamily="2" charset="2"/>
              <a:buChar char="v"/>
            </a:pPr>
            <a:r>
              <a:rPr lang="ja-JP" altLang="en-US"/>
              <a:t>ファッションと開発（バングラデシュ縫製工場爆発事件～チリの服の墓場まで）</a:t>
            </a:r>
            <a:r>
              <a:rPr lang="en-US" altLang="ja-JP"/>
              <a:t>※</a:t>
            </a:r>
            <a:r>
              <a:rPr lang="ja-JP" altLang="en-US"/>
              <a:t>講師：谷裕介さん</a:t>
            </a:r>
            <a:endParaRPr lang="en-US" altLang="ja-JP"/>
          </a:p>
          <a:p>
            <a:pPr>
              <a:buFont typeface="Wingdings" panose="05000000000000000000" pitchFamily="2" charset="2"/>
              <a:buChar char="Ø"/>
            </a:pPr>
            <a:r>
              <a:rPr lang="ja-JP" altLang="en-US"/>
              <a:t>実施方法</a:t>
            </a:r>
            <a:endParaRPr lang="en-US" altLang="ja-JP"/>
          </a:p>
          <a:p>
            <a:pPr>
              <a:lnSpc>
                <a:spcPct val="120000"/>
              </a:lnSpc>
              <a:buFont typeface="Wingdings" panose="05000000000000000000" pitchFamily="2" charset="2"/>
              <a:buChar char="v"/>
            </a:pPr>
            <a:r>
              <a:rPr lang="ja-JP" altLang="en-US"/>
              <a:t>各拠点で環境</a:t>
            </a:r>
            <a:r>
              <a:rPr lang="en-US" altLang="ja-JP"/>
              <a:t>Kids</a:t>
            </a:r>
            <a:r>
              <a:rPr lang="ja-JP" altLang="en-US"/>
              <a:t>ワークショップを実施、日本国内では各地域優秀者を横浜に集め、環境</a:t>
            </a:r>
            <a:r>
              <a:rPr lang="en-US" altLang="ja-JP"/>
              <a:t>Kids</a:t>
            </a:r>
            <a:r>
              <a:rPr lang="ja-JP" altLang="en-US"/>
              <a:t> </a:t>
            </a:r>
            <a:r>
              <a:rPr lang="en-US" altLang="ja-JP"/>
              <a:t>Innovation Challenge Grand Prix(</a:t>
            </a:r>
            <a:r>
              <a:rPr lang="ja-JP" altLang="en-US"/>
              <a:t>仮称</a:t>
            </a:r>
            <a:r>
              <a:rPr lang="en-US" altLang="ja-JP"/>
              <a:t>)</a:t>
            </a:r>
            <a:r>
              <a:rPr lang="ja-JP" altLang="en-US"/>
              <a:t>を開催</a:t>
            </a:r>
            <a:endParaRPr lang="en-US" altLang="ja-JP"/>
          </a:p>
          <a:p>
            <a:pPr>
              <a:buFont typeface="Wingdings" panose="05000000000000000000" pitchFamily="2" charset="2"/>
              <a:buChar char="Ø"/>
            </a:pPr>
            <a:r>
              <a:rPr lang="ja-JP" altLang="en-US"/>
              <a:t>その他</a:t>
            </a:r>
            <a:endParaRPr lang="en-US" altLang="ja-JP"/>
          </a:p>
          <a:p>
            <a:pPr>
              <a:buFont typeface="Wingdings" panose="05000000000000000000" pitchFamily="2" charset="2"/>
              <a:buChar char="v"/>
            </a:pPr>
            <a:r>
              <a:rPr lang="ja-JP" altLang="en-US"/>
              <a:t>事業理解促進・ブランディングに向けた動画制作</a:t>
            </a:r>
            <a:endParaRPr lang="en-US" altLang="ja-JP"/>
          </a:p>
          <a:p>
            <a:pPr>
              <a:buFont typeface="Wingdings" panose="05000000000000000000" pitchFamily="2" charset="2"/>
              <a:buChar char="Ø"/>
            </a:pPr>
            <a:endParaRPr lang="en-US"/>
          </a:p>
          <a:p>
            <a:pPr>
              <a:buFont typeface="Wingdings" panose="05000000000000000000" pitchFamily="2" charset="2"/>
              <a:buChar char="Ø"/>
            </a:pPr>
            <a:endParaRPr lang="en-US"/>
          </a:p>
        </p:txBody>
      </p:sp>
      <p:sp>
        <p:nvSpPr>
          <p:cNvPr id="4" name="TextBox 3">
            <a:extLst>
              <a:ext uri="{FF2B5EF4-FFF2-40B4-BE49-F238E27FC236}">
                <a16:creationId xmlns:a16="http://schemas.microsoft.com/office/drawing/2014/main" id="{037B7762-AE24-1949-E1CE-FEDE377DD611}"/>
              </a:ext>
            </a:extLst>
          </p:cNvPr>
          <p:cNvSpPr txBox="1"/>
          <p:nvPr/>
        </p:nvSpPr>
        <p:spPr>
          <a:xfrm>
            <a:off x="1987825" y="118439"/>
            <a:ext cx="5070690" cy="646331"/>
          </a:xfrm>
          <a:prstGeom prst="rect">
            <a:avLst/>
          </a:prstGeom>
          <a:noFill/>
        </p:spPr>
        <p:txBody>
          <a:bodyPr wrap="square">
            <a:spAutoFit/>
          </a:bodyPr>
          <a:lstStyle/>
          <a:p>
            <a:pPr algn="ctr"/>
            <a:r>
              <a:rPr lang="ja-JP" altLang="en-US" sz="3600" b="1">
                <a:latin typeface="游ゴシック" panose="020B0400000000000000" pitchFamily="50" charset="-128"/>
                <a:ea typeface="游ゴシック" panose="020B0400000000000000" pitchFamily="50" charset="-128"/>
              </a:rPr>
              <a:t>事業内容（</a:t>
            </a:r>
            <a:r>
              <a:rPr lang="en-US" altLang="ja-JP" sz="3600" b="1">
                <a:latin typeface="游ゴシック" panose="020B0400000000000000" pitchFamily="50" charset="-128"/>
                <a:ea typeface="游ゴシック" panose="020B0400000000000000" pitchFamily="50" charset="-128"/>
              </a:rPr>
              <a:t>2024</a:t>
            </a:r>
            <a:r>
              <a:rPr lang="ja-JP" altLang="en-US" sz="3600" b="1">
                <a:latin typeface="游ゴシック" panose="020B0400000000000000" pitchFamily="50" charset="-128"/>
                <a:ea typeface="游ゴシック" panose="020B0400000000000000" pitchFamily="50" charset="-128"/>
              </a:rPr>
              <a:t>年度）</a:t>
            </a:r>
          </a:p>
        </p:txBody>
      </p:sp>
    </p:spTree>
    <p:extLst>
      <p:ext uri="{BB962C8B-B14F-4D97-AF65-F5344CB8AC3E}">
        <p14:creationId xmlns:p14="http://schemas.microsoft.com/office/powerpoint/2010/main" val="423895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2">
            <a:extLst>
              <a:ext uri="{FF2B5EF4-FFF2-40B4-BE49-F238E27FC236}">
                <a16:creationId xmlns:a16="http://schemas.microsoft.com/office/drawing/2014/main" id="{F1BBBE79-C427-480A-88F3-4BBC7C8C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F4B987-0539-B7E6-BC8E-429D621DE00A}"/>
              </a:ext>
            </a:extLst>
          </p:cNvPr>
          <p:cNvSpPr txBox="1"/>
          <p:nvPr/>
        </p:nvSpPr>
        <p:spPr>
          <a:xfrm>
            <a:off x="399011" y="4495568"/>
            <a:ext cx="2896470" cy="190523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ja-JP" altLang="en-US" sz="2800" b="1" kern="1200">
                <a:solidFill>
                  <a:schemeClr val="tx1"/>
                </a:solidFill>
                <a:latin typeface="+mj-lt"/>
                <a:ea typeface="+mj-ea"/>
                <a:cs typeface="+mj-cs"/>
              </a:rPr>
              <a:t>服の旅人コンテンツ</a:t>
            </a:r>
          </a:p>
        </p:txBody>
      </p:sp>
      <p:sp>
        <p:nvSpPr>
          <p:cNvPr id="24" name="Rectangle 2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1"/>
            <a:ext cx="8423809"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306125-4738-BC0A-DFC2-2F3635403AA6}"/>
              </a:ext>
            </a:extLst>
          </p:cNvPr>
          <p:cNvPicPr>
            <a:picLocks noChangeAspect="1"/>
          </p:cNvPicPr>
          <p:nvPr/>
        </p:nvPicPr>
        <p:blipFill rotWithShape="1">
          <a:blip r:embed="rId2"/>
          <a:srcRect r="1666" b="1"/>
          <a:stretch/>
        </p:blipFill>
        <p:spPr>
          <a:xfrm>
            <a:off x="628650" y="364143"/>
            <a:ext cx="2501841" cy="3426462"/>
          </a:xfrm>
          <a:prstGeom prst="rect">
            <a:avLst/>
          </a:prstGeom>
        </p:spPr>
      </p:pic>
      <p:pic>
        <p:nvPicPr>
          <p:cNvPr id="7" name="Content Placeholder 6">
            <a:extLst>
              <a:ext uri="{FF2B5EF4-FFF2-40B4-BE49-F238E27FC236}">
                <a16:creationId xmlns:a16="http://schemas.microsoft.com/office/drawing/2014/main" id="{7EACD274-4810-FF56-4B3A-259A351B3CFE}"/>
              </a:ext>
            </a:extLst>
          </p:cNvPr>
          <p:cNvPicPr>
            <a:picLocks noChangeAspect="1"/>
          </p:cNvPicPr>
          <p:nvPr/>
        </p:nvPicPr>
        <p:blipFill rotWithShape="1">
          <a:blip r:embed="rId3"/>
          <a:srcRect l="22008" r="10795"/>
          <a:stretch/>
        </p:blipFill>
        <p:spPr>
          <a:xfrm>
            <a:off x="3349797" y="364142"/>
            <a:ext cx="2502714" cy="3426462"/>
          </a:xfrm>
          <a:prstGeom prst="rect">
            <a:avLst/>
          </a:prstGeom>
        </p:spPr>
      </p:pic>
      <p:pic>
        <p:nvPicPr>
          <p:cNvPr id="16" name="Picture 15">
            <a:extLst>
              <a:ext uri="{FF2B5EF4-FFF2-40B4-BE49-F238E27FC236}">
                <a16:creationId xmlns:a16="http://schemas.microsoft.com/office/drawing/2014/main" id="{62742357-7413-1A26-5099-4A7179C3D336}"/>
              </a:ext>
            </a:extLst>
          </p:cNvPr>
          <p:cNvPicPr>
            <a:picLocks noChangeAspect="1"/>
          </p:cNvPicPr>
          <p:nvPr/>
        </p:nvPicPr>
        <p:blipFill rotWithShape="1">
          <a:blip r:embed="rId4"/>
          <a:srcRect l="27641" r="13872" b="-2"/>
          <a:stretch/>
        </p:blipFill>
        <p:spPr>
          <a:xfrm>
            <a:off x="6071817" y="364142"/>
            <a:ext cx="2502714" cy="3426462"/>
          </a:xfrm>
          <a:prstGeom prst="rect">
            <a:avLst/>
          </a:prstGeom>
          <a:ln>
            <a:noFill/>
          </a:ln>
          <a:effectLst>
            <a:softEdge rad="112500"/>
          </a:effectLst>
        </p:spPr>
      </p:pic>
      <p:sp>
        <p:nvSpPr>
          <p:cNvPr id="29" name="Rectangle 2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54287" y="5465924"/>
            <a:ext cx="1790365"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DD6D667F-7425-EA9F-BD8E-B42C9214D167}"/>
              </a:ext>
            </a:extLst>
          </p:cNvPr>
          <p:cNvSpPr>
            <a:spLocks noGrp="1"/>
          </p:cNvSpPr>
          <p:nvPr>
            <p:ph idx="1"/>
          </p:nvPr>
        </p:nvSpPr>
        <p:spPr>
          <a:xfrm>
            <a:off x="3872039" y="4495568"/>
            <a:ext cx="4940186" cy="1905232"/>
          </a:xfrm>
        </p:spPr>
        <p:txBody>
          <a:bodyPr vert="horz" lIns="91440" tIns="45720" rIns="91440" bIns="45720" rtlCol="0" anchor="ctr">
            <a:normAutofit/>
          </a:bodyPr>
          <a:lstStyle/>
          <a:p>
            <a:r>
              <a:rPr lang="ja-JP" altLang="en-US" sz="1600">
                <a:latin typeface="+mn-lt"/>
                <a:ea typeface="+mn-ea"/>
              </a:rPr>
              <a:t>谷裕介さん</a:t>
            </a:r>
            <a:r>
              <a:rPr lang="en-US" altLang="ja-JP" sz="1600">
                <a:latin typeface="+mn-lt"/>
                <a:ea typeface="+mn-ea"/>
              </a:rPr>
              <a:t>×</a:t>
            </a:r>
            <a:r>
              <a:rPr lang="ja-JP" altLang="en-US" sz="1600">
                <a:latin typeface="+mn-lt"/>
                <a:ea typeface="+mn-ea"/>
              </a:rPr>
              <a:t>環境</a:t>
            </a:r>
            <a:r>
              <a:rPr lang="en-US" altLang="ja-JP" sz="1600">
                <a:latin typeface="+mn-lt"/>
                <a:ea typeface="+mn-ea"/>
              </a:rPr>
              <a:t>KIDS</a:t>
            </a:r>
            <a:endParaRPr lang="en-US" sz="1600">
              <a:latin typeface="+mn-lt"/>
              <a:ea typeface="+mn-ea"/>
            </a:endParaRPr>
          </a:p>
        </p:txBody>
      </p:sp>
      <p:sp>
        <p:nvSpPr>
          <p:cNvPr id="2" name="Slide Number Placeholder 1">
            <a:extLst>
              <a:ext uri="{FF2B5EF4-FFF2-40B4-BE49-F238E27FC236}">
                <a16:creationId xmlns:a16="http://schemas.microsoft.com/office/drawing/2014/main" id="{305093C6-6B41-6592-65C1-EE818649E4F6}"/>
              </a:ext>
            </a:extLst>
          </p:cNvPr>
          <p:cNvSpPr>
            <a:spLocks noGrp="1"/>
          </p:cNvSpPr>
          <p:nvPr>
            <p:ph type="sldNum" sz="quarter" idx="12"/>
          </p:nvPr>
        </p:nvSpPr>
        <p:spPr>
          <a:xfrm>
            <a:off x="6457950" y="6492240"/>
            <a:ext cx="2057400" cy="365125"/>
          </a:xfrm>
        </p:spPr>
        <p:txBody>
          <a:bodyPr vert="horz" lIns="91440" tIns="45720" rIns="91440" bIns="45720" rtlCol="0" anchor="ctr">
            <a:normAutofit/>
          </a:bodyPr>
          <a:lstStyle/>
          <a:p>
            <a:pPr algn="r" defTabSz="914400">
              <a:spcAft>
                <a:spcPts val="600"/>
              </a:spcAft>
            </a:pPr>
            <a:fld id="{D048381E-DE39-4F65-8637-D76EDFCECDFF}" type="slidenum">
              <a:rPr kumimoji="1" lang="en-US" altLang="ja-JP" smtClean="0"/>
              <a:pPr algn="r" defTabSz="914400">
                <a:spcAft>
                  <a:spcPts val="600"/>
                </a:spcAft>
              </a:pPr>
              <a:t>6</a:t>
            </a:fld>
            <a:endParaRPr kumimoji="1" lang="en-US" altLang="ja-JP"/>
          </a:p>
        </p:txBody>
      </p:sp>
    </p:spTree>
    <p:extLst>
      <p:ext uri="{BB962C8B-B14F-4D97-AF65-F5344CB8AC3E}">
        <p14:creationId xmlns:p14="http://schemas.microsoft.com/office/powerpoint/2010/main" val="139513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48381E-DE39-4F65-8637-D76EDFCECDFF}" type="slidenum">
              <a:rPr kumimoji="1" lang="ja-JP" altLang="en-US" smtClean="0"/>
              <a:pPr/>
              <a:t>7</a:t>
            </a:fld>
            <a:endParaRPr kumimoji="1" lang="ja-JP" altLang="en-US"/>
          </a:p>
        </p:txBody>
      </p:sp>
      <p:pic>
        <p:nvPicPr>
          <p:cNvPr id="3" name="Picture 2">
            <a:extLst>
              <a:ext uri="{FF2B5EF4-FFF2-40B4-BE49-F238E27FC236}">
                <a16:creationId xmlns:a16="http://schemas.microsoft.com/office/drawing/2014/main" id="{F8F99158-3D79-FBB8-9010-C885FB1E07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57" y="-355219"/>
            <a:ext cx="7748679" cy="768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18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Arial"/>
        <a:ea typeface="游ゴシック"/>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noAutofit/>
      </a:bodyPr>
      <a:lstStyle>
        <a:defPPr marL="285750" indent="-285750">
          <a:lnSpc>
            <a:spcPct val="150000"/>
          </a:lnSpc>
          <a:spcAft>
            <a:spcPts val="600"/>
          </a:spcAft>
          <a:buFont typeface="Wingdings" panose="05000000000000000000" pitchFamily="2" charset="2"/>
          <a:buChar char="u"/>
          <a:defRPr kern="100" dirty="0" err="1">
            <a:latin typeface="Meiryo UI" panose="020B0604030504040204" pitchFamily="50" charset="-128"/>
            <a:ea typeface="Meiryo UI" panose="020B0604030504040204" pitchFamily="50" charset="-128"/>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480</Words>
  <Application>Microsoft Office PowerPoint</Application>
  <PresentationFormat>画面に合わせる (4:3)</PresentationFormat>
  <Paragraphs>55</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Noto Sans JP</vt:lpstr>
      <vt:lpstr>游ゴシック</vt:lpstr>
      <vt:lpstr>Arial</vt:lpstr>
      <vt:lpstr>Calibri</vt:lpstr>
      <vt:lpstr>Wingdings</vt:lpstr>
      <vt:lpstr>Office テーマ</vt:lpstr>
      <vt:lpstr>環境Kidsエキスパート プロジェクト ~世界に誇る環境リーダーを育てよう~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Shimomura, Yasuki[下村 靖樹]</dc:creator>
  <cp:lastModifiedBy>Takada, Koichi[髙田 光一]</cp:lastModifiedBy>
  <cp:revision>3</cp:revision>
  <dcterms:created xsi:type="dcterms:W3CDTF">2017-09-12T02:13:23Z</dcterms:created>
  <dcterms:modified xsi:type="dcterms:W3CDTF">2024-06-14T03:19:36Z</dcterms:modified>
</cp:coreProperties>
</file>