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770" r:id="rId2"/>
    <p:sldId id="907" r:id="rId3"/>
    <p:sldId id="910" r:id="rId4"/>
    <p:sldId id="911" r:id="rId5"/>
    <p:sldId id="916" r:id="rId6"/>
    <p:sldId id="919" r:id="rId7"/>
    <p:sldId id="918" r:id="rId8"/>
    <p:sldId id="920" r:id="rId9"/>
    <p:sldId id="921" r:id="rId10"/>
    <p:sldId id="932" r:id="rId11"/>
    <p:sldId id="937" r:id="rId12"/>
    <p:sldId id="923" r:id="rId13"/>
    <p:sldId id="922" r:id="rId14"/>
    <p:sldId id="924" r:id="rId15"/>
    <p:sldId id="925" r:id="rId16"/>
    <p:sldId id="933" r:id="rId17"/>
    <p:sldId id="939" r:id="rId18"/>
    <p:sldId id="926" r:id="rId19"/>
    <p:sldId id="950" r:id="rId20"/>
    <p:sldId id="942" r:id="rId21"/>
    <p:sldId id="949" r:id="rId22"/>
    <p:sldId id="948" r:id="rId23"/>
    <p:sldId id="947" r:id="rId24"/>
    <p:sldId id="934" r:id="rId25"/>
    <p:sldId id="928" r:id="rId26"/>
    <p:sldId id="929" r:id="rId27"/>
    <p:sldId id="935" r:id="rId28"/>
    <p:sldId id="936" r:id="rId29"/>
    <p:sldId id="930" r:id="rId30"/>
    <p:sldId id="940" r:id="rId31"/>
    <p:sldId id="941" r:id="rId32"/>
    <p:sldId id="944" r:id="rId33"/>
    <p:sldId id="945" r:id="rId34"/>
    <p:sldId id="946" r:id="rId35"/>
    <p:sldId id="943" r:id="rId36"/>
    <p:sldId id="914" r:id="rId37"/>
  </p:sldIdLst>
  <p:sldSz cx="9144000" cy="6858000" type="screen4x3"/>
  <p:notesSz cx="6807200" cy="99393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94FE"/>
    <a:srgbClr val="3333CC"/>
    <a:srgbClr val="FF0066"/>
    <a:srgbClr val="FF9900"/>
    <a:srgbClr val="0081E2"/>
    <a:srgbClr val="003300"/>
    <a:srgbClr val="FFFF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F2537-2C58-4552-818F-432A20F1FF28}" v="6" dt="2024-04-23T14:46:37.765"/>
    <p1510:client id="{F41D192F-61C9-4F42-AFCA-E899A235D738}" v="14" dt="2024-04-23T14:45:43.10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87903" autoAdjust="0"/>
  </p:normalViewPr>
  <p:slideViewPr>
    <p:cSldViewPr>
      <p:cViewPr varScale="1">
        <p:scale>
          <a:sx n="60" d="100"/>
          <a:sy n="60" d="100"/>
        </p:scale>
        <p:origin x="169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1.jfif"/><Relationship Id="rId13"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image" Target="../media/image4.jfif"/><Relationship Id="rId6" Type="http://schemas.openxmlformats.org/officeDocument/2006/relationships/image" Target="../media/image9.gif"/><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g"/><Relationship Id="rId14" Type="http://schemas.openxmlformats.org/officeDocument/2006/relationships/image" Target="../media/image17.jpg"/></Relationships>
</file>

<file path=ppt/diagrams/_rels/data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image" Target="../media/image54.jpg"/></Relationships>
</file>

<file path=ppt/diagrams/_rels/data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fif"/><Relationship Id="rId13"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image" Target="../media/image4.jfif"/><Relationship Id="rId6" Type="http://schemas.openxmlformats.org/officeDocument/2006/relationships/image" Target="../media/image9.gif"/><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g"/><Relationship Id="rId14" Type="http://schemas.openxmlformats.org/officeDocument/2006/relationships/image" Target="../media/image1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image" Target="../media/image5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031C60-1E70-416B-8C26-F81C01B6A513}"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kumimoji="1" lang="ja-JP" altLang="en-US"/>
        </a:p>
      </dgm:t>
    </dgm:pt>
    <dgm:pt modelId="{2AB877F5-A3FB-4E79-9FF2-17977C407E0B}">
      <dgm:prSet phldrT="[テキスト]"/>
      <dgm:spPr/>
      <dgm:t>
        <a:bodyPr/>
        <a:lstStyle/>
        <a:p>
          <a:r>
            <a:rPr kumimoji="1" lang="ja-JP" altLang="en-US" dirty="0"/>
            <a:t>国際協力の担い手</a:t>
          </a:r>
        </a:p>
      </dgm:t>
    </dgm:pt>
    <dgm:pt modelId="{04550D76-AF5D-4C13-886B-0556DC77EDDC}" type="parTrans" cxnId="{7ADD8E37-5B40-4B5F-A101-FF4A74955E87}">
      <dgm:prSet/>
      <dgm:spPr/>
      <dgm:t>
        <a:bodyPr/>
        <a:lstStyle/>
        <a:p>
          <a:endParaRPr kumimoji="1" lang="ja-JP" altLang="en-US"/>
        </a:p>
      </dgm:t>
    </dgm:pt>
    <dgm:pt modelId="{DEFD8109-8849-4787-B965-DB8487B857CD}" type="sibTrans" cxnId="{7ADD8E37-5B40-4B5F-A101-FF4A74955E87}">
      <dgm:prSet/>
      <dgm:spPr/>
      <dgm:t>
        <a:bodyPr/>
        <a:lstStyle/>
        <a:p>
          <a:endParaRPr kumimoji="1" lang="ja-JP" altLang="en-US"/>
        </a:p>
      </dgm:t>
    </dgm:pt>
    <dgm:pt modelId="{25B0581E-8484-42BF-BD3D-1BA7977CB014}">
      <dgm:prSet phldrT="[テキスト]"/>
      <dgm:spPr/>
      <dgm:t>
        <a:bodyPr/>
        <a:lstStyle/>
        <a:p>
          <a:r>
            <a:rPr kumimoji="1" lang="en-US" altLang="ja-JP" dirty="0"/>
            <a:t>ODA</a:t>
          </a:r>
          <a:r>
            <a:rPr kumimoji="1" lang="ja-JP" altLang="en-US" dirty="0"/>
            <a:t>政策関係者</a:t>
          </a:r>
        </a:p>
      </dgm:t>
    </dgm:pt>
    <dgm:pt modelId="{A98BC60E-C4F6-4A64-932F-D0851BACDEB5}" type="parTrans" cxnId="{CA1B5C79-2E93-4FFC-BCE9-4D2CCF998130}">
      <dgm:prSet/>
      <dgm:spPr/>
      <dgm:t>
        <a:bodyPr/>
        <a:lstStyle/>
        <a:p>
          <a:endParaRPr kumimoji="1" lang="ja-JP" altLang="en-US"/>
        </a:p>
      </dgm:t>
    </dgm:pt>
    <dgm:pt modelId="{A9E9A0D3-7B41-4771-8AE6-C2D224C19ACB}" type="sibTrans" cxnId="{CA1B5C79-2E93-4FFC-BCE9-4D2CCF998130}">
      <dgm:prSet/>
      <dgm:spPr/>
      <dgm:t>
        <a:bodyPr/>
        <a:lstStyle/>
        <a:p>
          <a:endParaRPr kumimoji="1" lang="ja-JP" altLang="en-US"/>
        </a:p>
      </dgm:t>
    </dgm:pt>
    <dgm:pt modelId="{A4E9173C-6AA7-4CFC-B1A3-D8E75EF5469E}">
      <dgm:prSet phldrT="[テキスト]"/>
      <dgm:spPr/>
      <dgm:t>
        <a:bodyPr/>
        <a:lstStyle/>
        <a:p>
          <a:r>
            <a:rPr kumimoji="1" lang="en-US" altLang="ja-JP" dirty="0"/>
            <a:t>JICA</a:t>
          </a:r>
          <a:r>
            <a:rPr kumimoji="1" lang="ja-JP" altLang="en-US" dirty="0"/>
            <a:t>関係者</a:t>
          </a:r>
        </a:p>
      </dgm:t>
    </dgm:pt>
    <dgm:pt modelId="{62D67A17-5069-44BE-9CA8-9439C61C1EC7}" type="parTrans" cxnId="{17106F03-390C-43DB-8B17-BB8B61F5850D}">
      <dgm:prSet/>
      <dgm:spPr/>
      <dgm:t>
        <a:bodyPr/>
        <a:lstStyle/>
        <a:p>
          <a:endParaRPr kumimoji="1" lang="ja-JP" altLang="en-US"/>
        </a:p>
      </dgm:t>
    </dgm:pt>
    <dgm:pt modelId="{8E0F9E3F-EA10-45C1-9E44-6B17E7E17DE4}" type="sibTrans" cxnId="{17106F03-390C-43DB-8B17-BB8B61F5850D}">
      <dgm:prSet/>
      <dgm:spPr/>
      <dgm:t>
        <a:bodyPr/>
        <a:lstStyle/>
        <a:p>
          <a:endParaRPr kumimoji="1" lang="ja-JP" altLang="en-US"/>
        </a:p>
      </dgm:t>
    </dgm:pt>
    <dgm:pt modelId="{149EC49E-9EF9-45E6-B9BC-277CB8414915}">
      <dgm:prSet phldrT="[テキスト]"/>
      <dgm:spPr/>
      <dgm:t>
        <a:bodyPr/>
        <a:lstStyle/>
        <a:p>
          <a:r>
            <a:rPr kumimoji="1" lang="ja-JP" altLang="en-US" dirty="0"/>
            <a:t>国際協力実践者</a:t>
          </a:r>
        </a:p>
      </dgm:t>
    </dgm:pt>
    <dgm:pt modelId="{351A72EE-E250-4E69-99C3-581224D4914E}" type="parTrans" cxnId="{D226AD78-5E1B-4D94-8EE8-B30D9346BCEA}">
      <dgm:prSet/>
      <dgm:spPr/>
      <dgm:t>
        <a:bodyPr/>
        <a:lstStyle/>
        <a:p>
          <a:endParaRPr kumimoji="1" lang="ja-JP" altLang="en-US"/>
        </a:p>
      </dgm:t>
    </dgm:pt>
    <dgm:pt modelId="{433BF311-55A0-4CB7-9766-843605FA7D88}" type="sibTrans" cxnId="{D226AD78-5E1B-4D94-8EE8-B30D9346BCEA}">
      <dgm:prSet/>
      <dgm:spPr/>
      <dgm:t>
        <a:bodyPr/>
        <a:lstStyle/>
        <a:p>
          <a:endParaRPr kumimoji="1" lang="ja-JP" altLang="en-US"/>
        </a:p>
      </dgm:t>
    </dgm:pt>
    <dgm:pt modelId="{B7388654-365A-4CB8-BFA8-535B838B3055}" type="pres">
      <dgm:prSet presAssocID="{B2031C60-1E70-416B-8C26-F81C01B6A513}" presName="Name0" presStyleCnt="0">
        <dgm:presLayoutVars>
          <dgm:chPref val="1"/>
          <dgm:dir/>
          <dgm:animOne val="branch"/>
          <dgm:animLvl val="lvl"/>
          <dgm:resizeHandles val="exact"/>
        </dgm:presLayoutVars>
      </dgm:prSet>
      <dgm:spPr/>
    </dgm:pt>
    <dgm:pt modelId="{0F5374DD-2E2A-4024-8D80-12317935E4BA}" type="pres">
      <dgm:prSet presAssocID="{2AB877F5-A3FB-4E79-9FF2-17977C407E0B}" presName="root1" presStyleCnt="0"/>
      <dgm:spPr/>
    </dgm:pt>
    <dgm:pt modelId="{08C6FD0A-0BC4-44AC-86DC-8955108B40B8}" type="pres">
      <dgm:prSet presAssocID="{2AB877F5-A3FB-4E79-9FF2-17977C407E0B}" presName="LevelOneTextNode" presStyleLbl="node0" presStyleIdx="0" presStyleCnt="1">
        <dgm:presLayoutVars>
          <dgm:chPref val="3"/>
        </dgm:presLayoutVars>
      </dgm:prSet>
      <dgm:spPr/>
    </dgm:pt>
    <dgm:pt modelId="{E0A93808-B268-4E54-836E-9CC879087D97}" type="pres">
      <dgm:prSet presAssocID="{2AB877F5-A3FB-4E79-9FF2-17977C407E0B}" presName="level2hierChild" presStyleCnt="0"/>
      <dgm:spPr/>
    </dgm:pt>
    <dgm:pt modelId="{5D996E78-2CC1-4C80-ABF5-0F30EE2D4EC8}" type="pres">
      <dgm:prSet presAssocID="{A98BC60E-C4F6-4A64-932F-D0851BACDEB5}" presName="conn2-1" presStyleLbl="parChTrans1D2" presStyleIdx="0" presStyleCnt="3"/>
      <dgm:spPr/>
    </dgm:pt>
    <dgm:pt modelId="{6EADC65E-FE57-4429-940D-F83E46B71FF2}" type="pres">
      <dgm:prSet presAssocID="{A98BC60E-C4F6-4A64-932F-D0851BACDEB5}" presName="connTx" presStyleLbl="parChTrans1D2" presStyleIdx="0" presStyleCnt="3"/>
      <dgm:spPr/>
    </dgm:pt>
    <dgm:pt modelId="{F01C2C9F-805F-4F60-AE82-5FE1785B7BCE}" type="pres">
      <dgm:prSet presAssocID="{25B0581E-8484-42BF-BD3D-1BA7977CB014}" presName="root2" presStyleCnt="0"/>
      <dgm:spPr/>
    </dgm:pt>
    <dgm:pt modelId="{3F5B5C31-F9F7-43C0-A019-E233A5539657}" type="pres">
      <dgm:prSet presAssocID="{25B0581E-8484-42BF-BD3D-1BA7977CB014}" presName="LevelTwoTextNode" presStyleLbl="node2" presStyleIdx="0" presStyleCnt="3">
        <dgm:presLayoutVars>
          <dgm:chPref val="3"/>
        </dgm:presLayoutVars>
      </dgm:prSet>
      <dgm:spPr/>
    </dgm:pt>
    <dgm:pt modelId="{A2BA1ABB-7E33-4215-8C28-F7DF431B97D5}" type="pres">
      <dgm:prSet presAssocID="{25B0581E-8484-42BF-BD3D-1BA7977CB014}" presName="level3hierChild" presStyleCnt="0"/>
      <dgm:spPr/>
    </dgm:pt>
    <dgm:pt modelId="{ED3BD703-2E68-40EB-B76B-B8B13AFCBB89}" type="pres">
      <dgm:prSet presAssocID="{62D67A17-5069-44BE-9CA8-9439C61C1EC7}" presName="conn2-1" presStyleLbl="parChTrans1D2" presStyleIdx="1" presStyleCnt="3"/>
      <dgm:spPr/>
    </dgm:pt>
    <dgm:pt modelId="{C5FD4E59-A7C4-455E-A747-7C22B95B8A25}" type="pres">
      <dgm:prSet presAssocID="{62D67A17-5069-44BE-9CA8-9439C61C1EC7}" presName="connTx" presStyleLbl="parChTrans1D2" presStyleIdx="1" presStyleCnt="3"/>
      <dgm:spPr/>
    </dgm:pt>
    <dgm:pt modelId="{C537D0E5-2710-4403-B5A5-D521C327D1AA}" type="pres">
      <dgm:prSet presAssocID="{A4E9173C-6AA7-4CFC-B1A3-D8E75EF5469E}" presName="root2" presStyleCnt="0"/>
      <dgm:spPr/>
    </dgm:pt>
    <dgm:pt modelId="{28B7ABE9-C6DB-477D-B99A-8EDCF2554702}" type="pres">
      <dgm:prSet presAssocID="{A4E9173C-6AA7-4CFC-B1A3-D8E75EF5469E}" presName="LevelTwoTextNode" presStyleLbl="node2" presStyleIdx="1" presStyleCnt="3">
        <dgm:presLayoutVars>
          <dgm:chPref val="3"/>
        </dgm:presLayoutVars>
      </dgm:prSet>
      <dgm:spPr/>
    </dgm:pt>
    <dgm:pt modelId="{5C6F56C4-5287-46AA-B559-9D82AC8FC2BC}" type="pres">
      <dgm:prSet presAssocID="{A4E9173C-6AA7-4CFC-B1A3-D8E75EF5469E}" presName="level3hierChild" presStyleCnt="0"/>
      <dgm:spPr/>
    </dgm:pt>
    <dgm:pt modelId="{542CB838-ED70-4271-9CE7-DB1BEE6C3170}" type="pres">
      <dgm:prSet presAssocID="{351A72EE-E250-4E69-99C3-581224D4914E}" presName="conn2-1" presStyleLbl="parChTrans1D2" presStyleIdx="2" presStyleCnt="3"/>
      <dgm:spPr/>
    </dgm:pt>
    <dgm:pt modelId="{9CBB1859-8264-458D-ABEA-2025B5CABC26}" type="pres">
      <dgm:prSet presAssocID="{351A72EE-E250-4E69-99C3-581224D4914E}" presName="connTx" presStyleLbl="parChTrans1D2" presStyleIdx="2" presStyleCnt="3"/>
      <dgm:spPr/>
    </dgm:pt>
    <dgm:pt modelId="{865FA008-8511-47D6-8C08-448E48A7497F}" type="pres">
      <dgm:prSet presAssocID="{149EC49E-9EF9-45E6-B9BC-277CB8414915}" presName="root2" presStyleCnt="0"/>
      <dgm:spPr/>
    </dgm:pt>
    <dgm:pt modelId="{9F6927B6-7C2F-435A-A4C3-7C35DE4A4E8D}" type="pres">
      <dgm:prSet presAssocID="{149EC49E-9EF9-45E6-B9BC-277CB8414915}" presName="LevelTwoTextNode" presStyleLbl="node2" presStyleIdx="2" presStyleCnt="3">
        <dgm:presLayoutVars>
          <dgm:chPref val="3"/>
        </dgm:presLayoutVars>
      </dgm:prSet>
      <dgm:spPr/>
    </dgm:pt>
    <dgm:pt modelId="{88EF74D9-66A1-4A97-9DA2-40903DDF1A53}" type="pres">
      <dgm:prSet presAssocID="{149EC49E-9EF9-45E6-B9BC-277CB8414915}" presName="level3hierChild" presStyleCnt="0"/>
      <dgm:spPr/>
    </dgm:pt>
  </dgm:ptLst>
  <dgm:cxnLst>
    <dgm:cxn modelId="{17106F03-390C-43DB-8B17-BB8B61F5850D}" srcId="{2AB877F5-A3FB-4E79-9FF2-17977C407E0B}" destId="{A4E9173C-6AA7-4CFC-B1A3-D8E75EF5469E}" srcOrd="1" destOrd="0" parTransId="{62D67A17-5069-44BE-9CA8-9439C61C1EC7}" sibTransId="{8E0F9E3F-EA10-45C1-9E44-6B17E7E17DE4}"/>
    <dgm:cxn modelId="{972EE936-66CE-40BF-B281-27B218E3CEF4}" type="presOf" srcId="{2AB877F5-A3FB-4E79-9FF2-17977C407E0B}" destId="{08C6FD0A-0BC4-44AC-86DC-8955108B40B8}" srcOrd="0" destOrd="0" presId="urn:microsoft.com/office/officeart/2008/layout/HorizontalMultiLevelHierarchy"/>
    <dgm:cxn modelId="{7ADD8E37-5B40-4B5F-A101-FF4A74955E87}" srcId="{B2031C60-1E70-416B-8C26-F81C01B6A513}" destId="{2AB877F5-A3FB-4E79-9FF2-17977C407E0B}" srcOrd="0" destOrd="0" parTransId="{04550D76-AF5D-4C13-886B-0556DC77EDDC}" sibTransId="{DEFD8109-8849-4787-B965-DB8487B857CD}"/>
    <dgm:cxn modelId="{76BCB55E-D7D5-4C7D-8018-9F06EB459371}" type="presOf" srcId="{A98BC60E-C4F6-4A64-932F-D0851BACDEB5}" destId="{6EADC65E-FE57-4429-940D-F83E46B71FF2}" srcOrd="1" destOrd="0" presId="urn:microsoft.com/office/officeart/2008/layout/HorizontalMultiLevelHierarchy"/>
    <dgm:cxn modelId="{06B7E062-19E5-4D66-B0CA-3AB78A86179A}" type="presOf" srcId="{A98BC60E-C4F6-4A64-932F-D0851BACDEB5}" destId="{5D996E78-2CC1-4C80-ABF5-0F30EE2D4EC8}" srcOrd="0" destOrd="0" presId="urn:microsoft.com/office/officeart/2008/layout/HorizontalMultiLevelHierarchy"/>
    <dgm:cxn modelId="{D226AD78-5E1B-4D94-8EE8-B30D9346BCEA}" srcId="{2AB877F5-A3FB-4E79-9FF2-17977C407E0B}" destId="{149EC49E-9EF9-45E6-B9BC-277CB8414915}" srcOrd="2" destOrd="0" parTransId="{351A72EE-E250-4E69-99C3-581224D4914E}" sibTransId="{433BF311-55A0-4CB7-9766-843605FA7D88}"/>
    <dgm:cxn modelId="{CA1B5C79-2E93-4FFC-BCE9-4D2CCF998130}" srcId="{2AB877F5-A3FB-4E79-9FF2-17977C407E0B}" destId="{25B0581E-8484-42BF-BD3D-1BA7977CB014}" srcOrd="0" destOrd="0" parTransId="{A98BC60E-C4F6-4A64-932F-D0851BACDEB5}" sibTransId="{A9E9A0D3-7B41-4771-8AE6-C2D224C19ACB}"/>
    <dgm:cxn modelId="{2956958E-4132-438D-815C-A47D69085543}" type="presOf" srcId="{351A72EE-E250-4E69-99C3-581224D4914E}" destId="{542CB838-ED70-4271-9CE7-DB1BEE6C3170}" srcOrd="0" destOrd="0" presId="urn:microsoft.com/office/officeart/2008/layout/HorizontalMultiLevelHierarchy"/>
    <dgm:cxn modelId="{D4589AA9-45CF-4AE5-BAAA-9F90F1AB401C}" type="presOf" srcId="{62D67A17-5069-44BE-9CA8-9439C61C1EC7}" destId="{C5FD4E59-A7C4-455E-A747-7C22B95B8A25}" srcOrd="1" destOrd="0" presId="urn:microsoft.com/office/officeart/2008/layout/HorizontalMultiLevelHierarchy"/>
    <dgm:cxn modelId="{27B00FB5-D4E9-4E76-8CAB-551ABD595972}" type="presOf" srcId="{149EC49E-9EF9-45E6-B9BC-277CB8414915}" destId="{9F6927B6-7C2F-435A-A4C3-7C35DE4A4E8D}" srcOrd="0" destOrd="0" presId="urn:microsoft.com/office/officeart/2008/layout/HorizontalMultiLevelHierarchy"/>
    <dgm:cxn modelId="{4AFAF0BC-2FDB-438C-AD20-1B2C652E2E3C}" type="presOf" srcId="{B2031C60-1E70-416B-8C26-F81C01B6A513}" destId="{B7388654-365A-4CB8-BFA8-535B838B3055}" srcOrd="0" destOrd="0" presId="urn:microsoft.com/office/officeart/2008/layout/HorizontalMultiLevelHierarchy"/>
    <dgm:cxn modelId="{1E7CCEBE-A533-458C-B063-35041C3F8DBF}" type="presOf" srcId="{351A72EE-E250-4E69-99C3-581224D4914E}" destId="{9CBB1859-8264-458D-ABEA-2025B5CABC26}" srcOrd="1" destOrd="0" presId="urn:microsoft.com/office/officeart/2008/layout/HorizontalMultiLevelHierarchy"/>
    <dgm:cxn modelId="{BBFD63C1-88D9-4A7D-A5B2-CF571D8E9342}" type="presOf" srcId="{A4E9173C-6AA7-4CFC-B1A3-D8E75EF5469E}" destId="{28B7ABE9-C6DB-477D-B99A-8EDCF2554702}" srcOrd="0" destOrd="0" presId="urn:microsoft.com/office/officeart/2008/layout/HorizontalMultiLevelHierarchy"/>
    <dgm:cxn modelId="{B0619DC7-0719-481E-84D9-DFA7D040405D}" type="presOf" srcId="{25B0581E-8484-42BF-BD3D-1BA7977CB014}" destId="{3F5B5C31-F9F7-43C0-A019-E233A5539657}" srcOrd="0" destOrd="0" presId="urn:microsoft.com/office/officeart/2008/layout/HorizontalMultiLevelHierarchy"/>
    <dgm:cxn modelId="{EE9BA6D6-ED18-4CF9-9455-15D94033B2FF}" type="presOf" srcId="{62D67A17-5069-44BE-9CA8-9439C61C1EC7}" destId="{ED3BD703-2E68-40EB-B76B-B8B13AFCBB89}" srcOrd="0" destOrd="0" presId="urn:microsoft.com/office/officeart/2008/layout/HorizontalMultiLevelHierarchy"/>
    <dgm:cxn modelId="{0066F31D-803D-4C9F-A24D-C21403716169}" type="presParOf" srcId="{B7388654-365A-4CB8-BFA8-535B838B3055}" destId="{0F5374DD-2E2A-4024-8D80-12317935E4BA}" srcOrd="0" destOrd="0" presId="urn:microsoft.com/office/officeart/2008/layout/HorizontalMultiLevelHierarchy"/>
    <dgm:cxn modelId="{3011D8B6-E4D4-44EC-9250-B0AAB24E9C14}" type="presParOf" srcId="{0F5374DD-2E2A-4024-8D80-12317935E4BA}" destId="{08C6FD0A-0BC4-44AC-86DC-8955108B40B8}" srcOrd="0" destOrd="0" presId="urn:microsoft.com/office/officeart/2008/layout/HorizontalMultiLevelHierarchy"/>
    <dgm:cxn modelId="{52E97496-892D-454C-91F5-6590DB092EBB}" type="presParOf" srcId="{0F5374DD-2E2A-4024-8D80-12317935E4BA}" destId="{E0A93808-B268-4E54-836E-9CC879087D97}" srcOrd="1" destOrd="0" presId="urn:microsoft.com/office/officeart/2008/layout/HorizontalMultiLevelHierarchy"/>
    <dgm:cxn modelId="{32D769A1-FE49-4FCC-9219-93E609D89146}" type="presParOf" srcId="{E0A93808-B268-4E54-836E-9CC879087D97}" destId="{5D996E78-2CC1-4C80-ABF5-0F30EE2D4EC8}" srcOrd="0" destOrd="0" presId="urn:microsoft.com/office/officeart/2008/layout/HorizontalMultiLevelHierarchy"/>
    <dgm:cxn modelId="{A1309C0F-A6D5-4039-9A41-1E28ADBCE55D}" type="presParOf" srcId="{5D996E78-2CC1-4C80-ABF5-0F30EE2D4EC8}" destId="{6EADC65E-FE57-4429-940D-F83E46B71FF2}" srcOrd="0" destOrd="0" presId="urn:microsoft.com/office/officeart/2008/layout/HorizontalMultiLevelHierarchy"/>
    <dgm:cxn modelId="{E4D97799-521B-4349-A5A0-F77121341DB6}" type="presParOf" srcId="{E0A93808-B268-4E54-836E-9CC879087D97}" destId="{F01C2C9F-805F-4F60-AE82-5FE1785B7BCE}" srcOrd="1" destOrd="0" presId="urn:microsoft.com/office/officeart/2008/layout/HorizontalMultiLevelHierarchy"/>
    <dgm:cxn modelId="{D2D2A07D-6E95-4504-8B12-A8B53E95DE2A}" type="presParOf" srcId="{F01C2C9F-805F-4F60-AE82-5FE1785B7BCE}" destId="{3F5B5C31-F9F7-43C0-A019-E233A5539657}" srcOrd="0" destOrd="0" presId="urn:microsoft.com/office/officeart/2008/layout/HorizontalMultiLevelHierarchy"/>
    <dgm:cxn modelId="{D662C807-A604-4D43-BEB4-1D0E70CAC2D4}" type="presParOf" srcId="{F01C2C9F-805F-4F60-AE82-5FE1785B7BCE}" destId="{A2BA1ABB-7E33-4215-8C28-F7DF431B97D5}" srcOrd="1" destOrd="0" presId="urn:microsoft.com/office/officeart/2008/layout/HorizontalMultiLevelHierarchy"/>
    <dgm:cxn modelId="{59B0A8B0-5B4C-4914-AF17-99683A634076}" type="presParOf" srcId="{E0A93808-B268-4E54-836E-9CC879087D97}" destId="{ED3BD703-2E68-40EB-B76B-B8B13AFCBB89}" srcOrd="2" destOrd="0" presId="urn:microsoft.com/office/officeart/2008/layout/HorizontalMultiLevelHierarchy"/>
    <dgm:cxn modelId="{CDC4C9E1-F6A2-42D4-B679-EB18848CE593}" type="presParOf" srcId="{ED3BD703-2E68-40EB-B76B-B8B13AFCBB89}" destId="{C5FD4E59-A7C4-455E-A747-7C22B95B8A25}" srcOrd="0" destOrd="0" presId="urn:microsoft.com/office/officeart/2008/layout/HorizontalMultiLevelHierarchy"/>
    <dgm:cxn modelId="{F6245F9F-EED6-4125-AFAD-5DE0AF3D6129}" type="presParOf" srcId="{E0A93808-B268-4E54-836E-9CC879087D97}" destId="{C537D0E5-2710-4403-B5A5-D521C327D1AA}" srcOrd="3" destOrd="0" presId="urn:microsoft.com/office/officeart/2008/layout/HorizontalMultiLevelHierarchy"/>
    <dgm:cxn modelId="{CD2CFF6F-75E9-4472-8321-A2CF4F51BBF7}" type="presParOf" srcId="{C537D0E5-2710-4403-B5A5-D521C327D1AA}" destId="{28B7ABE9-C6DB-477D-B99A-8EDCF2554702}" srcOrd="0" destOrd="0" presId="urn:microsoft.com/office/officeart/2008/layout/HorizontalMultiLevelHierarchy"/>
    <dgm:cxn modelId="{6CC95488-4B3D-4BC4-8A9C-1C320C7928A5}" type="presParOf" srcId="{C537D0E5-2710-4403-B5A5-D521C327D1AA}" destId="{5C6F56C4-5287-46AA-B559-9D82AC8FC2BC}" srcOrd="1" destOrd="0" presId="urn:microsoft.com/office/officeart/2008/layout/HorizontalMultiLevelHierarchy"/>
    <dgm:cxn modelId="{B3AB85B5-91AE-4D5D-8AAC-E857E59F74B2}" type="presParOf" srcId="{E0A93808-B268-4E54-836E-9CC879087D97}" destId="{542CB838-ED70-4271-9CE7-DB1BEE6C3170}" srcOrd="4" destOrd="0" presId="urn:microsoft.com/office/officeart/2008/layout/HorizontalMultiLevelHierarchy"/>
    <dgm:cxn modelId="{98A317DC-375A-4A39-8CF0-7DC32A19F76E}" type="presParOf" srcId="{542CB838-ED70-4271-9CE7-DB1BEE6C3170}" destId="{9CBB1859-8264-458D-ABEA-2025B5CABC26}" srcOrd="0" destOrd="0" presId="urn:microsoft.com/office/officeart/2008/layout/HorizontalMultiLevelHierarchy"/>
    <dgm:cxn modelId="{8AC85EA7-FC4A-4147-B246-FB8EAD15B653}" type="presParOf" srcId="{E0A93808-B268-4E54-836E-9CC879087D97}" destId="{865FA008-8511-47D6-8C08-448E48A7497F}" srcOrd="5" destOrd="0" presId="urn:microsoft.com/office/officeart/2008/layout/HorizontalMultiLevelHierarchy"/>
    <dgm:cxn modelId="{BEDE05B6-8BED-423A-9F0E-64D91218AE80}" type="presParOf" srcId="{865FA008-8511-47D6-8C08-448E48A7497F}" destId="{9F6927B6-7C2F-435A-A4C3-7C35DE4A4E8D}" srcOrd="0" destOrd="0" presId="urn:microsoft.com/office/officeart/2008/layout/HorizontalMultiLevelHierarchy"/>
    <dgm:cxn modelId="{32B14317-AE9A-4361-B66B-0B92EFD7F425}" type="presParOf" srcId="{865FA008-8511-47D6-8C08-448E48A7497F}" destId="{88EF74D9-66A1-4A97-9DA2-40903DDF1A5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33BE4-F7C4-4B20-8891-66DB5DA91263}" type="doc">
      <dgm:prSet loTypeId="urn:microsoft.com/office/officeart/2008/layout/BendingPictureCaptionList" loCatId="picture" qsTypeId="urn:microsoft.com/office/officeart/2005/8/quickstyle/3d2" qsCatId="3D" csTypeId="urn:microsoft.com/office/officeart/2005/8/colors/accent0_3" csCatId="mainScheme" phldr="1"/>
      <dgm:spPr/>
      <dgm:t>
        <a:bodyPr/>
        <a:lstStyle/>
        <a:p>
          <a:endParaRPr kumimoji="1" lang="ja-JP" altLang="en-US"/>
        </a:p>
      </dgm:t>
    </dgm:pt>
    <dgm:pt modelId="{D0DC02F7-C6FF-4051-BFAC-5E128D407A49}">
      <dgm:prSet phldrT="[テキスト]"/>
      <dgm:spPr/>
      <dgm:t>
        <a:bodyPr/>
        <a:lstStyle/>
        <a:p>
          <a:r>
            <a:rPr kumimoji="1" lang="ja-JP" altLang="en-US" dirty="0"/>
            <a:t>映画監督</a:t>
          </a:r>
          <a:endParaRPr kumimoji="1" lang="en-US" altLang="ja-JP" dirty="0"/>
        </a:p>
        <a:p>
          <a:r>
            <a:rPr kumimoji="1" lang="ja-JP" altLang="en-US" dirty="0"/>
            <a:t>図書館応援団</a:t>
          </a:r>
        </a:p>
      </dgm:t>
    </dgm:pt>
    <dgm:pt modelId="{2F101642-EA4F-408E-AD2A-FFCDBEA48EE3}" type="parTrans" cxnId="{68CC3309-9B66-45A6-883E-913F99A5C86F}">
      <dgm:prSet/>
      <dgm:spPr/>
      <dgm:t>
        <a:bodyPr/>
        <a:lstStyle/>
        <a:p>
          <a:endParaRPr kumimoji="1" lang="ja-JP" altLang="en-US"/>
        </a:p>
      </dgm:t>
    </dgm:pt>
    <dgm:pt modelId="{FF3B3B75-931D-4F19-8494-7224779841D3}" type="sibTrans" cxnId="{68CC3309-9B66-45A6-883E-913F99A5C86F}">
      <dgm:prSet/>
      <dgm:spPr/>
      <dgm:t>
        <a:bodyPr/>
        <a:lstStyle/>
        <a:p>
          <a:endParaRPr kumimoji="1" lang="ja-JP" altLang="en-US"/>
        </a:p>
      </dgm:t>
    </dgm:pt>
    <dgm:pt modelId="{9C691CC2-B7E9-4D30-A95C-BE6929C0862B}">
      <dgm:prSet phldrT="[テキスト]"/>
      <dgm:spPr/>
      <dgm:t>
        <a:bodyPr/>
        <a:lstStyle/>
        <a:p>
          <a:r>
            <a:rPr kumimoji="1" lang="ja-JP" altLang="en-US" dirty="0"/>
            <a:t>劇作家、高校講師</a:t>
          </a:r>
        </a:p>
      </dgm:t>
    </dgm:pt>
    <dgm:pt modelId="{5E387EF6-2E37-448E-8EA8-29599E100E09}" type="parTrans" cxnId="{ECBD53AA-C28D-45DF-8FB6-6F94CB99E877}">
      <dgm:prSet/>
      <dgm:spPr/>
      <dgm:t>
        <a:bodyPr/>
        <a:lstStyle/>
        <a:p>
          <a:endParaRPr kumimoji="1" lang="ja-JP" altLang="en-US"/>
        </a:p>
      </dgm:t>
    </dgm:pt>
    <dgm:pt modelId="{D1018586-B399-4289-BB81-A39E210E7379}" type="sibTrans" cxnId="{ECBD53AA-C28D-45DF-8FB6-6F94CB99E877}">
      <dgm:prSet/>
      <dgm:spPr/>
      <dgm:t>
        <a:bodyPr/>
        <a:lstStyle/>
        <a:p>
          <a:endParaRPr kumimoji="1" lang="ja-JP" altLang="en-US"/>
        </a:p>
      </dgm:t>
    </dgm:pt>
    <dgm:pt modelId="{6166EC13-467C-4F34-B258-56D0B1A5E682}">
      <dgm:prSet phldrT="[テキスト]"/>
      <dgm:spPr/>
      <dgm:t>
        <a:bodyPr/>
        <a:lstStyle/>
        <a:p>
          <a:r>
            <a:rPr kumimoji="1" lang="en-US" altLang="ja-JP" dirty="0"/>
            <a:t>JICA</a:t>
          </a:r>
          <a:r>
            <a:rPr kumimoji="1" lang="ja-JP" altLang="en-US" dirty="0"/>
            <a:t>スタッフ</a:t>
          </a:r>
        </a:p>
      </dgm:t>
    </dgm:pt>
    <dgm:pt modelId="{91BAC50E-2DE3-4EE5-B260-5C42905996AE}" type="parTrans" cxnId="{44B5397F-4241-4C44-B879-42EDF0A447A0}">
      <dgm:prSet/>
      <dgm:spPr/>
      <dgm:t>
        <a:bodyPr/>
        <a:lstStyle/>
        <a:p>
          <a:endParaRPr kumimoji="1" lang="ja-JP" altLang="en-US"/>
        </a:p>
      </dgm:t>
    </dgm:pt>
    <dgm:pt modelId="{606B2A6F-D6E2-4825-8176-0966ADC3EB75}" type="sibTrans" cxnId="{44B5397F-4241-4C44-B879-42EDF0A447A0}">
      <dgm:prSet/>
      <dgm:spPr/>
      <dgm:t>
        <a:bodyPr/>
        <a:lstStyle/>
        <a:p>
          <a:endParaRPr kumimoji="1" lang="ja-JP" altLang="en-US"/>
        </a:p>
      </dgm:t>
    </dgm:pt>
    <dgm:pt modelId="{A516A184-167E-49E0-96B3-1963493A4C8C}">
      <dgm:prSet phldrT="[テキスト]"/>
      <dgm:spPr/>
      <dgm:t>
        <a:bodyPr/>
        <a:lstStyle/>
        <a:p>
          <a:r>
            <a:rPr kumimoji="1" lang="ja-JP" altLang="en-US" dirty="0"/>
            <a:t>香りのアーティスト</a:t>
          </a:r>
        </a:p>
      </dgm:t>
    </dgm:pt>
    <dgm:pt modelId="{0A030D16-54F4-4B41-88C8-C6316A99BBAD}" type="parTrans" cxnId="{7670F010-4DE0-49A1-9469-1B6B3389B0C4}">
      <dgm:prSet/>
      <dgm:spPr/>
      <dgm:t>
        <a:bodyPr/>
        <a:lstStyle/>
        <a:p>
          <a:endParaRPr kumimoji="1" lang="ja-JP" altLang="en-US"/>
        </a:p>
      </dgm:t>
    </dgm:pt>
    <dgm:pt modelId="{0DB91BDB-35EA-45AB-A94A-6A730FB67F54}" type="sibTrans" cxnId="{7670F010-4DE0-49A1-9469-1B6B3389B0C4}">
      <dgm:prSet/>
      <dgm:spPr/>
      <dgm:t>
        <a:bodyPr/>
        <a:lstStyle/>
        <a:p>
          <a:endParaRPr kumimoji="1" lang="ja-JP" altLang="en-US"/>
        </a:p>
      </dgm:t>
    </dgm:pt>
    <dgm:pt modelId="{BC24CD83-4411-4402-BC81-8C7FD3C34D0D}">
      <dgm:prSet phldrT="[テキスト]"/>
      <dgm:spPr/>
      <dgm:t>
        <a:bodyPr/>
        <a:lstStyle/>
        <a:p>
          <a:r>
            <a:rPr kumimoji="1" lang="ja-JP" altLang="en-US" dirty="0"/>
            <a:t>ギタリスト、作曲家</a:t>
          </a:r>
        </a:p>
      </dgm:t>
    </dgm:pt>
    <dgm:pt modelId="{5E5E9E30-0C1C-44C4-A4AE-9FA9FFB3FF98}" type="parTrans" cxnId="{45755877-AC04-4223-962A-013EAFF712A7}">
      <dgm:prSet/>
      <dgm:spPr/>
      <dgm:t>
        <a:bodyPr/>
        <a:lstStyle/>
        <a:p>
          <a:endParaRPr kumimoji="1" lang="ja-JP" altLang="en-US"/>
        </a:p>
      </dgm:t>
    </dgm:pt>
    <dgm:pt modelId="{1FBB0D5D-5606-47C4-9C9F-78AE1C47B52C}" type="sibTrans" cxnId="{45755877-AC04-4223-962A-013EAFF712A7}">
      <dgm:prSet/>
      <dgm:spPr/>
      <dgm:t>
        <a:bodyPr/>
        <a:lstStyle/>
        <a:p>
          <a:endParaRPr kumimoji="1" lang="ja-JP" altLang="en-US"/>
        </a:p>
      </dgm:t>
    </dgm:pt>
    <dgm:pt modelId="{65D864C0-33D4-4A68-873A-F659C3B39FE4}">
      <dgm:prSet phldrT="[テキスト]"/>
      <dgm:spPr/>
      <dgm:t>
        <a:bodyPr/>
        <a:lstStyle/>
        <a:p>
          <a:r>
            <a:rPr kumimoji="1" lang="ja-JP" altLang="en-US" dirty="0"/>
            <a:t>俳優、防災士、起業家</a:t>
          </a:r>
        </a:p>
      </dgm:t>
    </dgm:pt>
    <dgm:pt modelId="{049EC793-80E9-4CF3-9EE3-1C7F0F92041F}" type="parTrans" cxnId="{C9C8452E-D9B5-42B6-906F-5310FD16885D}">
      <dgm:prSet/>
      <dgm:spPr/>
      <dgm:t>
        <a:bodyPr/>
        <a:lstStyle/>
        <a:p>
          <a:endParaRPr kumimoji="1" lang="ja-JP" altLang="en-US"/>
        </a:p>
      </dgm:t>
    </dgm:pt>
    <dgm:pt modelId="{1072DDD0-A5B6-4732-A2A2-E72CDB0EFD00}" type="sibTrans" cxnId="{C9C8452E-D9B5-42B6-906F-5310FD16885D}">
      <dgm:prSet/>
      <dgm:spPr/>
      <dgm:t>
        <a:bodyPr/>
        <a:lstStyle/>
        <a:p>
          <a:endParaRPr kumimoji="1" lang="ja-JP" altLang="en-US"/>
        </a:p>
      </dgm:t>
    </dgm:pt>
    <dgm:pt modelId="{D4C15BC9-2FCC-4E7D-BAA6-AC9801AD0049}">
      <dgm:prSet phldrT="[テキスト]"/>
      <dgm:spPr/>
      <dgm:t>
        <a:bodyPr/>
        <a:lstStyle/>
        <a:p>
          <a:r>
            <a:rPr kumimoji="1" lang="ja-JP" altLang="en-US" dirty="0"/>
            <a:t>モデル、俳優、ファッションプランナー</a:t>
          </a:r>
        </a:p>
      </dgm:t>
    </dgm:pt>
    <dgm:pt modelId="{687C8592-082B-4043-BE1E-8B39355EB4DB}" type="parTrans" cxnId="{B66256C8-24B2-472E-B40D-3FAB7A8589F7}">
      <dgm:prSet/>
      <dgm:spPr/>
      <dgm:t>
        <a:bodyPr/>
        <a:lstStyle/>
        <a:p>
          <a:endParaRPr kumimoji="1" lang="ja-JP" altLang="en-US"/>
        </a:p>
      </dgm:t>
    </dgm:pt>
    <dgm:pt modelId="{09950030-1957-4152-A17D-7FEFF606FEFB}" type="sibTrans" cxnId="{B66256C8-24B2-472E-B40D-3FAB7A8589F7}">
      <dgm:prSet/>
      <dgm:spPr/>
      <dgm:t>
        <a:bodyPr/>
        <a:lstStyle/>
        <a:p>
          <a:endParaRPr kumimoji="1" lang="ja-JP" altLang="en-US"/>
        </a:p>
      </dgm:t>
    </dgm:pt>
    <dgm:pt modelId="{F7FBC6CE-2AFE-4087-8377-57099CFB08A1}">
      <dgm:prSet phldrT="[テキスト]"/>
      <dgm:spPr/>
      <dgm:t>
        <a:bodyPr/>
        <a:lstStyle/>
        <a:p>
          <a:r>
            <a:rPr kumimoji="1" lang="ja-JP" altLang="en-US" dirty="0"/>
            <a:t>舞踊家、大学講師</a:t>
          </a:r>
        </a:p>
      </dgm:t>
    </dgm:pt>
    <dgm:pt modelId="{6773BEF7-46F6-4FD7-8A1E-55D1FFA284D8}" type="parTrans" cxnId="{D5AD6730-526E-4C42-BB3F-2F25EF6B8497}">
      <dgm:prSet/>
      <dgm:spPr/>
      <dgm:t>
        <a:bodyPr/>
        <a:lstStyle/>
        <a:p>
          <a:endParaRPr kumimoji="1" lang="ja-JP" altLang="en-US"/>
        </a:p>
      </dgm:t>
    </dgm:pt>
    <dgm:pt modelId="{0018C3F2-8F5C-4DA0-AD0C-41C8B7DE65D6}" type="sibTrans" cxnId="{D5AD6730-526E-4C42-BB3F-2F25EF6B8497}">
      <dgm:prSet/>
      <dgm:spPr/>
      <dgm:t>
        <a:bodyPr/>
        <a:lstStyle/>
        <a:p>
          <a:endParaRPr kumimoji="1" lang="ja-JP" altLang="en-US"/>
        </a:p>
      </dgm:t>
    </dgm:pt>
    <dgm:pt modelId="{D7B6FFBD-6EAF-496B-9BD4-E87A30DFF33F}">
      <dgm:prSet/>
      <dgm:spPr/>
      <dgm:t>
        <a:bodyPr/>
        <a:lstStyle/>
        <a:p>
          <a:r>
            <a:rPr kumimoji="1" lang="ja-JP" altLang="en-US" dirty="0"/>
            <a:t>建築家、大学教授</a:t>
          </a:r>
        </a:p>
      </dgm:t>
    </dgm:pt>
    <dgm:pt modelId="{9980AC07-459E-40B0-8D1E-ED6A0290DF3B}" type="parTrans" cxnId="{9E8A77EB-8DA0-4BB7-B496-86501609D967}">
      <dgm:prSet/>
      <dgm:spPr/>
      <dgm:t>
        <a:bodyPr/>
        <a:lstStyle/>
        <a:p>
          <a:endParaRPr kumimoji="1" lang="ja-JP" altLang="en-US"/>
        </a:p>
      </dgm:t>
    </dgm:pt>
    <dgm:pt modelId="{09A2014B-2815-45A0-9F05-36C8159E2C94}" type="sibTrans" cxnId="{9E8A77EB-8DA0-4BB7-B496-86501609D967}">
      <dgm:prSet/>
      <dgm:spPr/>
      <dgm:t>
        <a:bodyPr/>
        <a:lstStyle/>
        <a:p>
          <a:endParaRPr kumimoji="1" lang="ja-JP" altLang="en-US"/>
        </a:p>
      </dgm:t>
    </dgm:pt>
    <dgm:pt modelId="{BFD2D146-73CF-4320-A111-DE5B75D7244F}">
      <dgm:prSet/>
      <dgm:spPr/>
      <dgm:t>
        <a:bodyPr/>
        <a:lstStyle/>
        <a:p>
          <a:r>
            <a:rPr kumimoji="1" lang="en-US" altLang="ja-JP" dirty="0"/>
            <a:t>20</a:t>
          </a:r>
          <a:r>
            <a:rPr kumimoji="1" lang="ja-JP" altLang="en-US" dirty="0"/>
            <a:t>の肩書を持つ</a:t>
          </a:r>
          <a:endParaRPr kumimoji="1" lang="en-US" altLang="ja-JP" dirty="0"/>
        </a:p>
        <a:p>
          <a:r>
            <a:rPr kumimoji="1" lang="ja-JP" altLang="en-US" dirty="0"/>
            <a:t>食のプロデューサー</a:t>
          </a:r>
          <a:endParaRPr kumimoji="1" lang="en-US" altLang="ja-JP" dirty="0"/>
        </a:p>
      </dgm:t>
    </dgm:pt>
    <dgm:pt modelId="{1A1771C5-DD9E-4A8A-B7E4-277F06C13146}" type="parTrans" cxnId="{13049842-51D6-43F2-B6F9-102F9C13CE82}">
      <dgm:prSet/>
      <dgm:spPr/>
      <dgm:t>
        <a:bodyPr/>
        <a:lstStyle/>
        <a:p>
          <a:endParaRPr kumimoji="1" lang="ja-JP" altLang="en-US"/>
        </a:p>
      </dgm:t>
    </dgm:pt>
    <dgm:pt modelId="{0731F8F8-8C8F-4352-AA57-A2025A184AC6}" type="sibTrans" cxnId="{13049842-51D6-43F2-B6F9-102F9C13CE82}">
      <dgm:prSet/>
      <dgm:spPr/>
      <dgm:t>
        <a:bodyPr/>
        <a:lstStyle/>
        <a:p>
          <a:endParaRPr kumimoji="1" lang="ja-JP" altLang="en-US"/>
        </a:p>
      </dgm:t>
    </dgm:pt>
    <dgm:pt modelId="{00B2BF80-BE97-48E1-9ED7-241FCD801A3C}">
      <dgm:prSet/>
      <dgm:spPr/>
      <dgm:t>
        <a:bodyPr/>
        <a:lstStyle/>
        <a:p>
          <a:r>
            <a:rPr kumimoji="1" lang="ja-JP" altLang="en-US" dirty="0"/>
            <a:t>音楽家</a:t>
          </a:r>
        </a:p>
      </dgm:t>
    </dgm:pt>
    <dgm:pt modelId="{28DBC7C2-D517-49D1-BF37-A651EF0A56D2}" type="parTrans" cxnId="{B361E9F9-E398-4627-A6F7-EA443963C61F}">
      <dgm:prSet/>
      <dgm:spPr/>
      <dgm:t>
        <a:bodyPr/>
        <a:lstStyle/>
        <a:p>
          <a:endParaRPr kumimoji="1" lang="ja-JP" altLang="en-US"/>
        </a:p>
      </dgm:t>
    </dgm:pt>
    <dgm:pt modelId="{8421CDF4-0DEE-4289-BB34-F99B67F6B663}" type="sibTrans" cxnId="{B361E9F9-E398-4627-A6F7-EA443963C61F}">
      <dgm:prSet/>
      <dgm:spPr/>
      <dgm:t>
        <a:bodyPr/>
        <a:lstStyle/>
        <a:p>
          <a:endParaRPr kumimoji="1" lang="ja-JP" altLang="en-US"/>
        </a:p>
      </dgm:t>
    </dgm:pt>
    <dgm:pt modelId="{8E73CA7C-2855-4992-BB54-78B43D351346}">
      <dgm:prSet/>
      <dgm:spPr/>
      <dgm:t>
        <a:bodyPr/>
        <a:lstStyle/>
        <a:p>
          <a:r>
            <a:rPr kumimoji="1" lang="ja-JP" altLang="en-US" dirty="0"/>
            <a:t>映像作家</a:t>
          </a:r>
        </a:p>
      </dgm:t>
    </dgm:pt>
    <dgm:pt modelId="{187E9829-BE84-45E5-A625-4475165F92C4}" type="parTrans" cxnId="{9DDE7B2F-A223-4864-8282-1DEAC2397F14}">
      <dgm:prSet/>
      <dgm:spPr/>
      <dgm:t>
        <a:bodyPr/>
        <a:lstStyle/>
        <a:p>
          <a:endParaRPr kumimoji="1" lang="ja-JP" altLang="en-US"/>
        </a:p>
      </dgm:t>
    </dgm:pt>
    <dgm:pt modelId="{8C13A4DE-71D9-4707-A9F8-88B884079B60}" type="sibTrans" cxnId="{9DDE7B2F-A223-4864-8282-1DEAC2397F14}">
      <dgm:prSet/>
      <dgm:spPr/>
      <dgm:t>
        <a:bodyPr/>
        <a:lstStyle/>
        <a:p>
          <a:endParaRPr kumimoji="1" lang="ja-JP" altLang="en-US"/>
        </a:p>
      </dgm:t>
    </dgm:pt>
    <dgm:pt modelId="{C132F145-5A24-435C-A88A-6FCC4DBC8E1C}">
      <dgm:prSet/>
      <dgm:spPr/>
      <dgm:t>
        <a:bodyPr/>
        <a:lstStyle/>
        <a:p>
          <a:r>
            <a:rPr lang="ja-JP" altLang="en-US" dirty="0"/>
            <a:t>音楽家</a:t>
          </a:r>
          <a:endParaRPr lang="en-US" dirty="0"/>
        </a:p>
      </dgm:t>
    </dgm:pt>
    <dgm:pt modelId="{ACCF1C2E-10AE-4A01-8B33-42B03D4191B7}" type="parTrans" cxnId="{6FD01687-419C-4D36-BC6B-6BD536527EAB}">
      <dgm:prSet/>
      <dgm:spPr/>
      <dgm:t>
        <a:bodyPr/>
        <a:lstStyle/>
        <a:p>
          <a:endParaRPr lang="en-US"/>
        </a:p>
      </dgm:t>
    </dgm:pt>
    <dgm:pt modelId="{99C8D0F0-8032-45CB-85C8-E5E417DA2F28}" type="sibTrans" cxnId="{6FD01687-419C-4D36-BC6B-6BD536527EAB}">
      <dgm:prSet/>
      <dgm:spPr/>
      <dgm:t>
        <a:bodyPr/>
        <a:lstStyle/>
        <a:p>
          <a:endParaRPr lang="en-US"/>
        </a:p>
      </dgm:t>
    </dgm:pt>
    <dgm:pt modelId="{4C365F9C-D997-482D-91C7-38107CB9CBFB}">
      <dgm:prSet/>
      <dgm:spPr/>
      <dgm:t>
        <a:bodyPr/>
        <a:lstStyle/>
        <a:p>
          <a:r>
            <a:rPr lang="ja-JP" altLang="en-US" dirty="0"/>
            <a:t>イラストレーター</a:t>
          </a:r>
          <a:endParaRPr lang="en-US" dirty="0"/>
        </a:p>
      </dgm:t>
    </dgm:pt>
    <dgm:pt modelId="{DE3EA845-8EDA-4A37-BDBA-9595157DADC9}" type="parTrans" cxnId="{34138CCE-E9A2-4AA0-B3A4-D3F624609918}">
      <dgm:prSet/>
      <dgm:spPr/>
      <dgm:t>
        <a:bodyPr/>
        <a:lstStyle/>
        <a:p>
          <a:endParaRPr lang="en-US"/>
        </a:p>
      </dgm:t>
    </dgm:pt>
    <dgm:pt modelId="{A93B6805-36D0-4FB7-ADEA-0C90F4341D32}" type="sibTrans" cxnId="{34138CCE-E9A2-4AA0-B3A4-D3F624609918}">
      <dgm:prSet/>
      <dgm:spPr/>
      <dgm:t>
        <a:bodyPr/>
        <a:lstStyle/>
        <a:p>
          <a:endParaRPr lang="en-US"/>
        </a:p>
      </dgm:t>
    </dgm:pt>
    <dgm:pt modelId="{A0D11ED6-4A38-4C3B-84A8-60DC0CD2637F}">
      <dgm:prSet/>
      <dgm:spPr/>
      <dgm:t>
        <a:bodyPr/>
        <a:lstStyle/>
        <a:p>
          <a:r>
            <a:rPr lang="ja-JP" altLang="en-US" dirty="0"/>
            <a:t>画家</a:t>
          </a:r>
          <a:endParaRPr lang="en-US" dirty="0"/>
        </a:p>
      </dgm:t>
    </dgm:pt>
    <dgm:pt modelId="{70080422-96D3-461D-989B-5918014C68E9}" type="parTrans" cxnId="{7B560020-0C45-40D7-A6C3-B9213F2A010F}">
      <dgm:prSet/>
      <dgm:spPr/>
      <dgm:t>
        <a:bodyPr/>
        <a:lstStyle/>
        <a:p>
          <a:endParaRPr lang="en-US"/>
        </a:p>
      </dgm:t>
    </dgm:pt>
    <dgm:pt modelId="{BCE6D1A8-0F93-4D2D-A8B5-8C2E1248D505}" type="sibTrans" cxnId="{7B560020-0C45-40D7-A6C3-B9213F2A010F}">
      <dgm:prSet/>
      <dgm:spPr/>
      <dgm:t>
        <a:bodyPr/>
        <a:lstStyle/>
        <a:p>
          <a:endParaRPr lang="en-US"/>
        </a:p>
      </dgm:t>
    </dgm:pt>
    <dgm:pt modelId="{D1BA1C20-AB79-4E21-BE4C-9749999B2075}" type="pres">
      <dgm:prSet presAssocID="{9FE33BE4-F7C4-4B20-8891-66DB5DA91263}" presName="Name0" presStyleCnt="0">
        <dgm:presLayoutVars>
          <dgm:dir/>
          <dgm:resizeHandles val="exact"/>
        </dgm:presLayoutVars>
      </dgm:prSet>
      <dgm:spPr/>
    </dgm:pt>
    <dgm:pt modelId="{B8DFA796-F80B-40A1-BC6D-10D78703AE11}" type="pres">
      <dgm:prSet presAssocID="{D0DC02F7-C6FF-4051-BFAC-5E128D407A49}" presName="composite" presStyleCnt="0"/>
      <dgm:spPr/>
    </dgm:pt>
    <dgm:pt modelId="{CB4A0ED4-F554-4EF2-AFC3-6B55605CCE41}" type="pres">
      <dgm:prSet presAssocID="{D0DC02F7-C6FF-4051-BFAC-5E128D407A49}" presName="rect1" presStyleLbl="bgImgPlace1" presStyleIdx="0" presStyleCnt="1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FC937BEE-B27D-46B8-9ECC-7722EDE2323A}" type="pres">
      <dgm:prSet presAssocID="{D0DC02F7-C6FF-4051-BFAC-5E128D407A49}" presName="wedgeRectCallout1" presStyleLbl="node1" presStyleIdx="0" presStyleCnt="15">
        <dgm:presLayoutVars>
          <dgm:bulletEnabled val="1"/>
        </dgm:presLayoutVars>
      </dgm:prSet>
      <dgm:spPr/>
    </dgm:pt>
    <dgm:pt modelId="{20718397-5B9C-4640-8F71-C59E4F4C0E9C}" type="pres">
      <dgm:prSet presAssocID="{FF3B3B75-931D-4F19-8494-7224779841D3}" presName="sibTrans" presStyleCnt="0"/>
      <dgm:spPr/>
    </dgm:pt>
    <dgm:pt modelId="{C4AAC1A1-E445-4CF2-8C79-2DFB086200EC}" type="pres">
      <dgm:prSet presAssocID="{9C691CC2-B7E9-4D30-A95C-BE6929C0862B}" presName="composite" presStyleCnt="0"/>
      <dgm:spPr/>
    </dgm:pt>
    <dgm:pt modelId="{801E3C33-8914-4239-B365-745DC92280D8}" type="pres">
      <dgm:prSet presAssocID="{9C691CC2-B7E9-4D30-A95C-BE6929C0862B}" presName="rect1" presStyleLbl="bgImgPlace1" presStyleIdx="1" presStyleCnt="15"/>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D376AF56-E0A5-4EFE-99D0-CAF859753C42}" type="pres">
      <dgm:prSet presAssocID="{9C691CC2-B7E9-4D30-A95C-BE6929C0862B}" presName="wedgeRectCallout1" presStyleLbl="node1" presStyleIdx="1" presStyleCnt="15">
        <dgm:presLayoutVars>
          <dgm:bulletEnabled val="1"/>
        </dgm:presLayoutVars>
      </dgm:prSet>
      <dgm:spPr/>
    </dgm:pt>
    <dgm:pt modelId="{7DDD6532-AE62-4526-925D-8F446B373E90}" type="pres">
      <dgm:prSet presAssocID="{D1018586-B399-4289-BB81-A39E210E7379}" presName="sibTrans" presStyleCnt="0"/>
      <dgm:spPr/>
    </dgm:pt>
    <dgm:pt modelId="{6BB31FDF-AEE9-4A0A-A59E-16D71B5FC28E}" type="pres">
      <dgm:prSet presAssocID="{C132F145-5A24-435C-A88A-6FCC4DBC8E1C}" presName="composite" presStyleCnt="0"/>
      <dgm:spPr/>
    </dgm:pt>
    <dgm:pt modelId="{50EA109C-A381-486E-A3E0-906C56AD4034}" type="pres">
      <dgm:prSet presAssocID="{C132F145-5A24-435C-A88A-6FCC4DBC8E1C}" presName="rect1" presStyleLbl="bgImgPlace1" presStyleIdx="2" presStyleCnt="15"/>
      <dgm:spPr>
        <a:blipFill rotWithShape="1">
          <a:blip xmlns:r="http://schemas.openxmlformats.org/officeDocument/2006/relationships" r:embed="rId3"/>
          <a:srcRect/>
          <a:stretch>
            <a:fillRect t="-7000" b="-7000"/>
          </a:stretch>
        </a:blipFill>
      </dgm:spPr>
    </dgm:pt>
    <dgm:pt modelId="{58F9AD56-9F16-41F2-A753-82934106B542}" type="pres">
      <dgm:prSet presAssocID="{C132F145-5A24-435C-A88A-6FCC4DBC8E1C}" presName="wedgeRectCallout1" presStyleLbl="node1" presStyleIdx="2" presStyleCnt="15">
        <dgm:presLayoutVars>
          <dgm:bulletEnabled val="1"/>
        </dgm:presLayoutVars>
      </dgm:prSet>
      <dgm:spPr/>
    </dgm:pt>
    <dgm:pt modelId="{DF514FAF-986A-4A80-9ECE-A97F052B751E}" type="pres">
      <dgm:prSet presAssocID="{99C8D0F0-8032-45CB-85C8-E5E417DA2F28}" presName="sibTrans" presStyleCnt="0"/>
      <dgm:spPr/>
    </dgm:pt>
    <dgm:pt modelId="{52D90D7B-672A-4D5C-90D1-4ACBCA3E788E}" type="pres">
      <dgm:prSet presAssocID="{4C365F9C-D997-482D-91C7-38107CB9CBFB}" presName="composite" presStyleCnt="0"/>
      <dgm:spPr/>
    </dgm:pt>
    <dgm:pt modelId="{88395DE7-3BFA-4F03-BBC2-EC07631FA3B0}" type="pres">
      <dgm:prSet presAssocID="{4C365F9C-D997-482D-91C7-38107CB9CBFB}" presName="rect1" presStyleLbl="bgImgPlace1" presStyleIdx="3" presStyleCnt="15"/>
      <dgm:spPr>
        <a:blipFill rotWithShape="1">
          <a:blip xmlns:r="http://schemas.openxmlformats.org/officeDocument/2006/relationships" r:embed="rId4"/>
          <a:srcRect/>
          <a:stretch>
            <a:fillRect l="-5000" r="-5000"/>
          </a:stretch>
        </a:blipFill>
      </dgm:spPr>
    </dgm:pt>
    <dgm:pt modelId="{7939BDF9-BAA6-47B9-A8A7-51A209605DFD}" type="pres">
      <dgm:prSet presAssocID="{4C365F9C-D997-482D-91C7-38107CB9CBFB}" presName="wedgeRectCallout1" presStyleLbl="node1" presStyleIdx="3" presStyleCnt="15">
        <dgm:presLayoutVars>
          <dgm:bulletEnabled val="1"/>
        </dgm:presLayoutVars>
      </dgm:prSet>
      <dgm:spPr/>
    </dgm:pt>
    <dgm:pt modelId="{D04AFD6F-D0D0-4CDC-9986-2B80FCA6DE98}" type="pres">
      <dgm:prSet presAssocID="{A93B6805-36D0-4FB7-ADEA-0C90F4341D32}" presName="sibTrans" presStyleCnt="0"/>
      <dgm:spPr/>
    </dgm:pt>
    <dgm:pt modelId="{99D0CAC8-A6C5-47F1-B5F1-A058FAC28830}" type="pres">
      <dgm:prSet presAssocID="{A0D11ED6-4A38-4C3B-84A8-60DC0CD2637F}" presName="composite" presStyleCnt="0"/>
      <dgm:spPr/>
    </dgm:pt>
    <dgm:pt modelId="{7AC268C4-17F4-4ABD-80C3-EE9887E42CA3}" type="pres">
      <dgm:prSet presAssocID="{A0D11ED6-4A38-4C3B-84A8-60DC0CD2637F}" presName="rect1" presStyleLbl="bgImgPlace1" presStyleIdx="4" presStyleCnt="15"/>
      <dgm:spPr>
        <a:blipFill rotWithShape="1">
          <a:blip xmlns:r="http://schemas.openxmlformats.org/officeDocument/2006/relationships" r:embed="rId5"/>
          <a:srcRect/>
          <a:stretch>
            <a:fillRect t="-2000" b="-2000"/>
          </a:stretch>
        </a:blipFill>
      </dgm:spPr>
    </dgm:pt>
    <dgm:pt modelId="{7A59E614-7506-487D-8EC4-B59489A18A44}" type="pres">
      <dgm:prSet presAssocID="{A0D11ED6-4A38-4C3B-84A8-60DC0CD2637F}" presName="wedgeRectCallout1" presStyleLbl="node1" presStyleIdx="4" presStyleCnt="15">
        <dgm:presLayoutVars>
          <dgm:bulletEnabled val="1"/>
        </dgm:presLayoutVars>
      </dgm:prSet>
      <dgm:spPr/>
    </dgm:pt>
    <dgm:pt modelId="{7EB293EC-EDAE-46DB-A2B4-AD07CB2D18BB}" type="pres">
      <dgm:prSet presAssocID="{BCE6D1A8-0F93-4D2D-A8B5-8C2E1248D505}" presName="sibTrans" presStyleCnt="0"/>
      <dgm:spPr/>
    </dgm:pt>
    <dgm:pt modelId="{B032DB91-7C1D-4C69-BCD2-733EF520774B}" type="pres">
      <dgm:prSet presAssocID="{6166EC13-467C-4F34-B258-56D0B1A5E682}" presName="composite" presStyleCnt="0"/>
      <dgm:spPr/>
    </dgm:pt>
    <dgm:pt modelId="{192474EE-3894-4B0A-903C-C28E45DFFAFA}" type="pres">
      <dgm:prSet presAssocID="{6166EC13-467C-4F34-B258-56D0B1A5E682}" presName="rect1" presStyleLbl="bgImgPlace1" presStyleIdx="5" presStyleCnt="15"/>
      <dgm:spPr>
        <a:blipFill>
          <a:blip xmlns:r="http://schemas.openxmlformats.org/officeDocument/2006/relationships" r:embed="rId6">
            <a:extLst>
              <a:ext uri="{28A0092B-C50C-407E-A947-70E740481C1C}">
                <a14:useLocalDpi xmlns:a14="http://schemas.microsoft.com/office/drawing/2010/main" val="0"/>
              </a:ext>
            </a:extLst>
          </a:blip>
          <a:srcRect/>
          <a:stretch>
            <a:fillRect t="-6000" b="-6000"/>
          </a:stretch>
        </a:blipFill>
      </dgm:spPr>
    </dgm:pt>
    <dgm:pt modelId="{2B5AED03-73AE-4A41-8C87-0ED6A058D1AF}" type="pres">
      <dgm:prSet presAssocID="{6166EC13-467C-4F34-B258-56D0B1A5E682}" presName="wedgeRectCallout1" presStyleLbl="node1" presStyleIdx="5" presStyleCnt="15">
        <dgm:presLayoutVars>
          <dgm:bulletEnabled val="1"/>
        </dgm:presLayoutVars>
      </dgm:prSet>
      <dgm:spPr/>
    </dgm:pt>
    <dgm:pt modelId="{EED3A675-E2EC-4088-BF50-CDAAE2EF010C}" type="pres">
      <dgm:prSet presAssocID="{606B2A6F-D6E2-4825-8176-0966ADC3EB75}" presName="sibTrans" presStyleCnt="0"/>
      <dgm:spPr/>
    </dgm:pt>
    <dgm:pt modelId="{F4D591FB-B52C-449B-982F-80E5EF6945B2}" type="pres">
      <dgm:prSet presAssocID="{A516A184-167E-49E0-96B3-1963493A4C8C}" presName="composite" presStyleCnt="0"/>
      <dgm:spPr/>
    </dgm:pt>
    <dgm:pt modelId="{74E71B33-AB0F-4516-BEF1-B5C280F459E5}" type="pres">
      <dgm:prSet presAssocID="{A516A184-167E-49E0-96B3-1963493A4C8C}" presName="rect1" presStyleLbl="bgImgPlace1" presStyleIdx="6" presStyleCnt="15"/>
      <dgm:spPr>
        <a:blipFill rotWithShape="1">
          <a:blip xmlns:r="http://schemas.openxmlformats.org/officeDocument/2006/relationships" r:embed="rId7"/>
          <a:srcRect/>
          <a:stretch>
            <a:fillRect t="-8000" b="-8000"/>
          </a:stretch>
        </a:blipFill>
      </dgm:spPr>
    </dgm:pt>
    <dgm:pt modelId="{B6BDB604-96B0-4D50-9077-5A1DA2EA2154}" type="pres">
      <dgm:prSet presAssocID="{A516A184-167E-49E0-96B3-1963493A4C8C}" presName="wedgeRectCallout1" presStyleLbl="node1" presStyleIdx="6" presStyleCnt="15">
        <dgm:presLayoutVars>
          <dgm:bulletEnabled val="1"/>
        </dgm:presLayoutVars>
      </dgm:prSet>
      <dgm:spPr/>
    </dgm:pt>
    <dgm:pt modelId="{DB0B6D06-9FC5-44ED-8A7D-748B6E4F8146}" type="pres">
      <dgm:prSet presAssocID="{0DB91BDB-35EA-45AB-A94A-6A730FB67F54}" presName="sibTrans" presStyleCnt="0"/>
      <dgm:spPr/>
    </dgm:pt>
    <dgm:pt modelId="{22BE2C7B-90F8-4BA3-A88B-6B538208572A}" type="pres">
      <dgm:prSet presAssocID="{BC24CD83-4411-4402-BC81-8C7FD3C34D0D}" presName="composite" presStyleCnt="0"/>
      <dgm:spPr/>
    </dgm:pt>
    <dgm:pt modelId="{E6B63E4D-3E09-44D2-974A-49304BE65152}" type="pres">
      <dgm:prSet presAssocID="{BC24CD83-4411-4402-BC81-8C7FD3C34D0D}" presName="rect1" presStyleLbl="bgImgPlace1" presStyleIdx="7" presStyleCnt="15"/>
      <dgm:spPr>
        <a:blipFill>
          <a:blip xmlns:r="http://schemas.openxmlformats.org/officeDocument/2006/relationships" r:embed="rId8">
            <a:extLst>
              <a:ext uri="{28A0092B-C50C-407E-A947-70E740481C1C}">
                <a14:useLocalDpi xmlns:a14="http://schemas.microsoft.com/office/drawing/2010/main" val="0"/>
              </a:ext>
            </a:extLst>
          </a:blip>
          <a:srcRect/>
          <a:stretch>
            <a:fillRect t="-13000" b="-13000"/>
          </a:stretch>
        </a:blipFill>
      </dgm:spPr>
    </dgm:pt>
    <dgm:pt modelId="{E4839B06-7CCB-4298-A47A-DEF167B57396}" type="pres">
      <dgm:prSet presAssocID="{BC24CD83-4411-4402-BC81-8C7FD3C34D0D}" presName="wedgeRectCallout1" presStyleLbl="node1" presStyleIdx="7" presStyleCnt="15">
        <dgm:presLayoutVars>
          <dgm:bulletEnabled val="1"/>
        </dgm:presLayoutVars>
      </dgm:prSet>
      <dgm:spPr/>
    </dgm:pt>
    <dgm:pt modelId="{E00A208D-BCFF-4040-A2A5-A1F2AAF23BD5}" type="pres">
      <dgm:prSet presAssocID="{1FBB0D5D-5606-47C4-9C9F-78AE1C47B52C}" presName="sibTrans" presStyleCnt="0"/>
      <dgm:spPr/>
    </dgm:pt>
    <dgm:pt modelId="{07C83664-66B3-423F-A6A2-BBBC7F620E31}" type="pres">
      <dgm:prSet presAssocID="{00B2BF80-BE97-48E1-9ED7-241FCD801A3C}" presName="composite" presStyleCnt="0"/>
      <dgm:spPr/>
    </dgm:pt>
    <dgm:pt modelId="{845B35A6-A749-45B9-8135-54234C46ACBF}" type="pres">
      <dgm:prSet presAssocID="{00B2BF80-BE97-48E1-9ED7-241FCD801A3C}" presName="rect1" presStyleLbl="bgImgPlace1" presStyleIdx="8" presStyleCnt="15"/>
      <dgm:spPr>
        <a:blipFill>
          <a:blip xmlns:r="http://schemas.openxmlformats.org/officeDocument/2006/relationships" r:embed="rId9">
            <a:extLst>
              <a:ext uri="{28A0092B-C50C-407E-A947-70E740481C1C}">
                <a14:useLocalDpi xmlns:a14="http://schemas.microsoft.com/office/drawing/2010/main" val="0"/>
              </a:ext>
            </a:extLst>
          </a:blip>
          <a:srcRect/>
          <a:stretch>
            <a:fillRect t="-13000" b="-13000"/>
          </a:stretch>
        </a:blipFill>
      </dgm:spPr>
    </dgm:pt>
    <dgm:pt modelId="{B159CC3D-1D65-44F6-B485-D79625FC7132}" type="pres">
      <dgm:prSet presAssocID="{00B2BF80-BE97-48E1-9ED7-241FCD801A3C}" presName="wedgeRectCallout1" presStyleLbl="node1" presStyleIdx="8" presStyleCnt="15">
        <dgm:presLayoutVars>
          <dgm:bulletEnabled val="1"/>
        </dgm:presLayoutVars>
      </dgm:prSet>
      <dgm:spPr/>
    </dgm:pt>
    <dgm:pt modelId="{805BEB17-31E2-4319-BEB4-41B6FFA62FFF}" type="pres">
      <dgm:prSet presAssocID="{8421CDF4-0DEE-4289-BB34-F99B67F6B663}" presName="sibTrans" presStyleCnt="0"/>
      <dgm:spPr/>
    </dgm:pt>
    <dgm:pt modelId="{9651CBF8-F34E-4EFC-99E2-098420F16939}" type="pres">
      <dgm:prSet presAssocID="{8E73CA7C-2855-4992-BB54-78B43D351346}" presName="composite" presStyleCnt="0"/>
      <dgm:spPr/>
    </dgm:pt>
    <dgm:pt modelId="{6B573C2A-4692-4744-9175-9429CA2E6898}" type="pres">
      <dgm:prSet presAssocID="{8E73CA7C-2855-4992-BB54-78B43D351346}" presName="rect1" presStyleLbl="bgImgPlace1" presStyleIdx="9" presStyleCnt="15"/>
      <dgm:spPr>
        <a:blipFill>
          <a:blip xmlns:r="http://schemas.openxmlformats.org/officeDocument/2006/relationships" r:embed="rId10">
            <a:extLst>
              <a:ext uri="{28A0092B-C50C-407E-A947-70E740481C1C}">
                <a14:useLocalDpi xmlns:a14="http://schemas.microsoft.com/office/drawing/2010/main" val="0"/>
              </a:ext>
            </a:extLst>
          </a:blip>
          <a:srcRect/>
          <a:stretch>
            <a:fillRect l="-10000" r="-10000"/>
          </a:stretch>
        </a:blipFill>
      </dgm:spPr>
    </dgm:pt>
    <dgm:pt modelId="{679E2513-60DD-478D-901A-0F90DD1BA551}" type="pres">
      <dgm:prSet presAssocID="{8E73CA7C-2855-4992-BB54-78B43D351346}" presName="wedgeRectCallout1" presStyleLbl="node1" presStyleIdx="9" presStyleCnt="15">
        <dgm:presLayoutVars>
          <dgm:bulletEnabled val="1"/>
        </dgm:presLayoutVars>
      </dgm:prSet>
      <dgm:spPr/>
    </dgm:pt>
    <dgm:pt modelId="{8236DD50-7584-4E70-9D7D-0AB911D5F05F}" type="pres">
      <dgm:prSet presAssocID="{8C13A4DE-71D9-4707-A9F8-88B884079B60}" presName="sibTrans" presStyleCnt="0"/>
      <dgm:spPr/>
    </dgm:pt>
    <dgm:pt modelId="{328174D2-0027-4BBC-AE51-EE01319F0601}" type="pres">
      <dgm:prSet presAssocID="{65D864C0-33D4-4A68-873A-F659C3B39FE4}" presName="composite" presStyleCnt="0"/>
      <dgm:spPr/>
    </dgm:pt>
    <dgm:pt modelId="{7B9A3D25-7042-465B-885A-4FB2C44ABA7C}" type="pres">
      <dgm:prSet presAssocID="{65D864C0-33D4-4A68-873A-F659C3B39FE4}" presName="rect1" presStyleLbl="bgImgPlace1" presStyleIdx="10" presStyleCnt="15"/>
      <dgm:spPr>
        <a:blipFill>
          <a:blip xmlns:r="http://schemas.openxmlformats.org/officeDocument/2006/relationships" r:embed="rId11">
            <a:extLst>
              <a:ext uri="{28A0092B-C50C-407E-A947-70E740481C1C}">
                <a14:useLocalDpi xmlns:a14="http://schemas.microsoft.com/office/drawing/2010/main" val="0"/>
              </a:ext>
            </a:extLst>
          </a:blip>
          <a:srcRect/>
          <a:stretch>
            <a:fillRect t="-13000" b="-13000"/>
          </a:stretch>
        </a:blipFill>
      </dgm:spPr>
    </dgm:pt>
    <dgm:pt modelId="{8AD9E7FF-47AD-4E3A-AFC9-814A8E339092}" type="pres">
      <dgm:prSet presAssocID="{65D864C0-33D4-4A68-873A-F659C3B39FE4}" presName="wedgeRectCallout1" presStyleLbl="node1" presStyleIdx="10" presStyleCnt="15">
        <dgm:presLayoutVars>
          <dgm:bulletEnabled val="1"/>
        </dgm:presLayoutVars>
      </dgm:prSet>
      <dgm:spPr/>
    </dgm:pt>
    <dgm:pt modelId="{5DD53000-C613-4B9F-A182-37EAE8C00B13}" type="pres">
      <dgm:prSet presAssocID="{1072DDD0-A5B6-4732-A2A2-E72CDB0EFD00}" presName="sibTrans" presStyleCnt="0"/>
      <dgm:spPr/>
    </dgm:pt>
    <dgm:pt modelId="{DD6D940E-6580-4F9F-BD74-721E0C0BF1CF}" type="pres">
      <dgm:prSet presAssocID="{D4C15BC9-2FCC-4E7D-BAA6-AC9801AD0049}" presName="composite" presStyleCnt="0"/>
      <dgm:spPr/>
    </dgm:pt>
    <dgm:pt modelId="{7B8187FC-EFB6-4E3C-B286-396C0040CC98}" type="pres">
      <dgm:prSet presAssocID="{D4C15BC9-2FCC-4E7D-BAA6-AC9801AD0049}" presName="rect1" presStyleLbl="bgImgPlace1" presStyleIdx="11" presStyleCnt="15"/>
      <dgm:spPr>
        <a:blipFill rotWithShape="1">
          <a:blip xmlns:r="http://schemas.openxmlformats.org/officeDocument/2006/relationships" r:embed="rId12"/>
          <a:srcRect/>
          <a:stretch>
            <a:fillRect l="-1000" r="-1000"/>
          </a:stretch>
        </a:blipFill>
      </dgm:spPr>
    </dgm:pt>
    <dgm:pt modelId="{B6E70524-7DFA-4C18-8DAE-1A7ABB3A2C71}" type="pres">
      <dgm:prSet presAssocID="{D4C15BC9-2FCC-4E7D-BAA6-AC9801AD0049}" presName="wedgeRectCallout1" presStyleLbl="node1" presStyleIdx="11" presStyleCnt="15">
        <dgm:presLayoutVars>
          <dgm:bulletEnabled val="1"/>
        </dgm:presLayoutVars>
      </dgm:prSet>
      <dgm:spPr/>
    </dgm:pt>
    <dgm:pt modelId="{5820B982-50A7-47FB-B7C6-96344B36094D}" type="pres">
      <dgm:prSet presAssocID="{09950030-1957-4152-A17D-7FEFF606FEFB}" presName="sibTrans" presStyleCnt="0"/>
      <dgm:spPr/>
    </dgm:pt>
    <dgm:pt modelId="{99C5C7A9-0AC3-45F4-8B5B-1B032BA88608}" type="pres">
      <dgm:prSet presAssocID="{F7FBC6CE-2AFE-4087-8377-57099CFB08A1}" presName="composite" presStyleCnt="0"/>
      <dgm:spPr/>
    </dgm:pt>
    <dgm:pt modelId="{043005FA-0440-4799-A722-1E84255B4C80}" type="pres">
      <dgm:prSet presAssocID="{F7FBC6CE-2AFE-4087-8377-57099CFB08A1}" presName="rect1" presStyleLbl="bgImgPlace1" presStyleIdx="12" presStyleCnt="15"/>
      <dgm:spPr>
        <a:blipFill>
          <a:blip xmlns:r="http://schemas.openxmlformats.org/officeDocument/2006/relationships" r:embed="rId13">
            <a:extLst>
              <a:ext uri="{28A0092B-C50C-407E-A947-70E740481C1C}">
                <a14:useLocalDpi xmlns:a14="http://schemas.microsoft.com/office/drawing/2010/main" val="0"/>
              </a:ext>
            </a:extLst>
          </a:blip>
          <a:srcRect/>
          <a:stretch>
            <a:fillRect t="-13000" b="-13000"/>
          </a:stretch>
        </a:blipFill>
      </dgm:spPr>
    </dgm:pt>
    <dgm:pt modelId="{A110DC0C-BC12-4876-95B1-9EDE341692FC}" type="pres">
      <dgm:prSet presAssocID="{F7FBC6CE-2AFE-4087-8377-57099CFB08A1}" presName="wedgeRectCallout1" presStyleLbl="node1" presStyleIdx="12" presStyleCnt="15">
        <dgm:presLayoutVars>
          <dgm:bulletEnabled val="1"/>
        </dgm:presLayoutVars>
      </dgm:prSet>
      <dgm:spPr/>
    </dgm:pt>
    <dgm:pt modelId="{05572774-521B-40DA-BC5B-05E20FC1205F}" type="pres">
      <dgm:prSet presAssocID="{0018C3F2-8F5C-4DA0-AD0C-41C8B7DE65D6}" presName="sibTrans" presStyleCnt="0"/>
      <dgm:spPr/>
    </dgm:pt>
    <dgm:pt modelId="{7FDC8B32-3768-4F39-A172-B0A94E770FB3}" type="pres">
      <dgm:prSet presAssocID="{D7B6FFBD-6EAF-496B-9BD4-E87A30DFF33F}" presName="composite" presStyleCnt="0"/>
      <dgm:spPr/>
    </dgm:pt>
    <dgm:pt modelId="{5C74B787-D964-4ACE-B005-FB08EC58E7E2}" type="pres">
      <dgm:prSet presAssocID="{D7B6FFBD-6EAF-496B-9BD4-E87A30DFF33F}" presName="rect1" presStyleLbl="bgImgPlace1" presStyleIdx="13" presStyleCnt="15"/>
      <dgm:spPr>
        <a:blipFill>
          <a:blip xmlns:r="http://schemas.openxmlformats.org/officeDocument/2006/relationships" r:embed="rId14">
            <a:extLst>
              <a:ext uri="{28A0092B-C50C-407E-A947-70E740481C1C}">
                <a14:useLocalDpi xmlns:a14="http://schemas.microsoft.com/office/drawing/2010/main" val="0"/>
              </a:ext>
            </a:extLst>
          </a:blip>
          <a:srcRect/>
          <a:stretch>
            <a:fillRect t="-44000" b="-44000"/>
          </a:stretch>
        </a:blipFill>
      </dgm:spPr>
    </dgm:pt>
    <dgm:pt modelId="{0BB65EBC-B28A-49D7-9C43-4B1B865F91A4}" type="pres">
      <dgm:prSet presAssocID="{D7B6FFBD-6EAF-496B-9BD4-E87A30DFF33F}" presName="wedgeRectCallout1" presStyleLbl="node1" presStyleIdx="13" presStyleCnt="15">
        <dgm:presLayoutVars>
          <dgm:bulletEnabled val="1"/>
        </dgm:presLayoutVars>
      </dgm:prSet>
      <dgm:spPr/>
    </dgm:pt>
    <dgm:pt modelId="{BC4F873F-5BEB-440E-8C4E-0BF743BB323A}" type="pres">
      <dgm:prSet presAssocID="{09A2014B-2815-45A0-9F05-36C8159E2C94}" presName="sibTrans" presStyleCnt="0"/>
      <dgm:spPr/>
    </dgm:pt>
    <dgm:pt modelId="{67249161-769D-471E-91B7-9C0B35AB2EE4}" type="pres">
      <dgm:prSet presAssocID="{BFD2D146-73CF-4320-A111-DE5B75D7244F}" presName="composite" presStyleCnt="0"/>
      <dgm:spPr/>
    </dgm:pt>
    <dgm:pt modelId="{C9F51575-2C0B-4B45-9769-914D4A02315B}" type="pres">
      <dgm:prSet presAssocID="{BFD2D146-73CF-4320-A111-DE5B75D7244F}" presName="rect1" presStyleLbl="bgImgPlace1" presStyleIdx="14" presStyleCnt="15"/>
      <dgm:spPr>
        <a:blipFill>
          <a:blip xmlns:r="http://schemas.openxmlformats.org/officeDocument/2006/relationships" r:embed="rId15">
            <a:extLst>
              <a:ext uri="{28A0092B-C50C-407E-A947-70E740481C1C}">
                <a14:useLocalDpi xmlns:a14="http://schemas.microsoft.com/office/drawing/2010/main" val="0"/>
              </a:ext>
            </a:extLst>
          </a:blip>
          <a:srcRect/>
          <a:stretch>
            <a:fillRect t="-29000" b="-29000"/>
          </a:stretch>
        </a:blipFill>
      </dgm:spPr>
    </dgm:pt>
    <dgm:pt modelId="{6BA49D97-60D1-47F3-86EA-D270A604440B}" type="pres">
      <dgm:prSet presAssocID="{BFD2D146-73CF-4320-A111-DE5B75D7244F}" presName="wedgeRectCallout1" presStyleLbl="node1" presStyleIdx="14" presStyleCnt="15">
        <dgm:presLayoutVars>
          <dgm:bulletEnabled val="1"/>
        </dgm:presLayoutVars>
      </dgm:prSet>
      <dgm:spPr/>
    </dgm:pt>
  </dgm:ptLst>
  <dgm:cxnLst>
    <dgm:cxn modelId="{5A8DCB05-EE96-42D5-ACD2-15ACB2BC6D42}" type="presOf" srcId="{9C691CC2-B7E9-4D30-A95C-BE6929C0862B}" destId="{D376AF56-E0A5-4EFE-99D0-CAF859753C42}" srcOrd="0" destOrd="0" presId="urn:microsoft.com/office/officeart/2008/layout/BendingPictureCaptionList"/>
    <dgm:cxn modelId="{68CC3309-9B66-45A6-883E-913F99A5C86F}" srcId="{9FE33BE4-F7C4-4B20-8891-66DB5DA91263}" destId="{D0DC02F7-C6FF-4051-BFAC-5E128D407A49}" srcOrd="0" destOrd="0" parTransId="{2F101642-EA4F-408E-AD2A-FFCDBEA48EE3}" sibTransId="{FF3B3B75-931D-4F19-8494-7224779841D3}"/>
    <dgm:cxn modelId="{A320BB0F-A997-436A-8F17-7DEF0DD8ABEE}" type="presOf" srcId="{6166EC13-467C-4F34-B258-56D0B1A5E682}" destId="{2B5AED03-73AE-4A41-8C87-0ED6A058D1AF}" srcOrd="0" destOrd="0" presId="urn:microsoft.com/office/officeart/2008/layout/BendingPictureCaptionList"/>
    <dgm:cxn modelId="{7670F010-4DE0-49A1-9469-1B6B3389B0C4}" srcId="{9FE33BE4-F7C4-4B20-8891-66DB5DA91263}" destId="{A516A184-167E-49E0-96B3-1963493A4C8C}" srcOrd="6" destOrd="0" parTransId="{0A030D16-54F4-4B41-88C8-C6316A99BBAD}" sibTransId="{0DB91BDB-35EA-45AB-A94A-6A730FB67F54}"/>
    <dgm:cxn modelId="{7B560020-0C45-40D7-A6C3-B9213F2A010F}" srcId="{9FE33BE4-F7C4-4B20-8891-66DB5DA91263}" destId="{A0D11ED6-4A38-4C3B-84A8-60DC0CD2637F}" srcOrd="4" destOrd="0" parTransId="{70080422-96D3-461D-989B-5918014C68E9}" sibTransId="{BCE6D1A8-0F93-4D2D-A8B5-8C2E1248D505}"/>
    <dgm:cxn modelId="{42922022-F382-4E1D-9B51-9199CC174B45}" type="presOf" srcId="{9FE33BE4-F7C4-4B20-8891-66DB5DA91263}" destId="{D1BA1C20-AB79-4E21-BE4C-9749999B2075}" srcOrd="0" destOrd="0" presId="urn:microsoft.com/office/officeart/2008/layout/BendingPictureCaptionList"/>
    <dgm:cxn modelId="{C9C8452E-D9B5-42B6-906F-5310FD16885D}" srcId="{9FE33BE4-F7C4-4B20-8891-66DB5DA91263}" destId="{65D864C0-33D4-4A68-873A-F659C3B39FE4}" srcOrd="10" destOrd="0" parTransId="{049EC793-80E9-4CF3-9EE3-1C7F0F92041F}" sibTransId="{1072DDD0-A5B6-4732-A2A2-E72CDB0EFD00}"/>
    <dgm:cxn modelId="{9DDE7B2F-A223-4864-8282-1DEAC2397F14}" srcId="{9FE33BE4-F7C4-4B20-8891-66DB5DA91263}" destId="{8E73CA7C-2855-4992-BB54-78B43D351346}" srcOrd="9" destOrd="0" parTransId="{187E9829-BE84-45E5-A625-4475165F92C4}" sibTransId="{8C13A4DE-71D9-4707-A9F8-88B884079B60}"/>
    <dgm:cxn modelId="{D5AD6730-526E-4C42-BB3F-2F25EF6B8497}" srcId="{9FE33BE4-F7C4-4B20-8891-66DB5DA91263}" destId="{F7FBC6CE-2AFE-4087-8377-57099CFB08A1}" srcOrd="12" destOrd="0" parTransId="{6773BEF7-46F6-4FD7-8A1E-55D1FFA284D8}" sibTransId="{0018C3F2-8F5C-4DA0-AD0C-41C8B7DE65D6}"/>
    <dgm:cxn modelId="{13049842-51D6-43F2-B6F9-102F9C13CE82}" srcId="{9FE33BE4-F7C4-4B20-8891-66DB5DA91263}" destId="{BFD2D146-73CF-4320-A111-DE5B75D7244F}" srcOrd="14" destOrd="0" parTransId="{1A1771C5-DD9E-4A8A-B7E4-277F06C13146}" sibTransId="{0731F8F8-8C8F-4352-AA57-A2025A184AC6}"/>
    <dgm:cxn modelId="{B8B92E47-CC32-49DE-883F-27549A5E22CB}" type="presOf" srcId="{00B2BF80-BE97-48E1-9ED7-241FCD801A3C}" destId="{B159CC3D-1D65-44F6-B485-D79625FC7132}" srcOrd="0" destOrd="0" presId="urn:microsoft.com/office/officeart/2008/layout/BendingPictureCaptionList"/>
    <dgm:cxn modelId="{B4BA9671-89CA-45FD-8ABC-6822BE0D0F01}" type="presOf" srcId="{BFD2D146-73CF-4320-A111-DE5B75D7244F}" destId="{6BA49D97-60D1-47F3-86EA-D270A604440B}" srcOrd="0" destOrd="0" presId="urn:microsoft.com/office/officeart/2008/layout/BendingPictureCaptionList"/>
    <dgm:cxn modelId="{45755877-AC04-4223-962A-013EAFF712A7}" srcId="{9FE33BE4-F7C4-4B20-8891-66DB5DA91263}" destId="{BC24CD83-4411-4402-BC81-8C7FD3C34D0D}" srcOrd="7" destOrd="0" parTransId="{5E5E9E30-0C1C-44C4-A4AE-9FA9FFB3FF98}" sibTransId="{1FBB0D5D-5606-47C4-9C9F-78AE1C47B52C}"/>
    <dgm:cxn modelId="{44B5397F-4241-4C44-B879-42EDF0A447A0}" srcId="{9FE33BE4-F7C4-4B20-8891-66DB5DA91263}" destId="{6166EC13-467C-4F34-B258-56D0B1A5E682}" srcOrd="5" destOrd="0" parTransId="{91BAC50E-2DE3-4EE5-B260-5C42905996AE}" sibTransId="{606B2A6F-D6E2-4825-8176-0966ADC3EB75}"/>
    <dgm:cxn modelId="{6FD01687-419C-4D36-BC6B-6BD536527EAB}" srcId="{9FE33BE4-F7C4-4B20-8891-66DB5DA91263}" destId="{C132F145-5A24-435C-A88A-6FCC4DBC8E1C}" srcOrd="2" destOrd="0" parTransId="{ACCF1C2E-10AE-4A01-8B33-42B03D4191B7}" sibTransId="{99C8D0F0-8032-45CB-85C8-E5E417DA2F28}"/>
    <dgm:cxn modelId="{D168B597-88F6-4734-ADEE-D77674B6B224}" type="presOf" srcId="{D4C15BC9-2FCC-4E7D-BAA6-AC9801AD0049}" destId="{B6E70524-7DFA-4C18-8DAE-1A7ABB3A2C71}" srcOrd="0" destOrd="0" presId="urn:microsoft.com/office/officeart/2008/layout/BendingPictureCaptionList"/>
    <dgm:cxn modelId="{3807699A-F5F9-4F3A-823B-75A2426C8732}" type="presOf" srcId="{8E73CA7C-2855-4992-BB54-78B43D351346}" destId="{679E2513-60DD-478D-901A-0F90DD1BA551}" srcOrd="0" destOrd="0" presId="urn:microsoft.com/office/officeart/2008/layout/BendingPictureCaptionList"/>
    <dgm:cxn modelId="{B334D4A5-B901-4A12-8762-5E284CAA3D0A}" type="presOf" srcId="{BC24CD83-4411-4402-BC81-8C7FD3C34D0D}" destId="{E4839B06-7CCB-4298-A47A-DEF167B57396}" srcOrd="0" destOrd="0" presId="urn:microsoft.com/office/officeart/2008/layout/BendingPictureCaptionList"/>
    <dgm:cxn modelId="{ECBD53AA-C28D-45DF-8FB6-6F94CB99E877}" srcId="{9FE33BE4-F7C4-4B20-8891-66DB5DA91263}" destId="{9C691CC2-B7E9-4D30-A95C-BE6929C0862B}" srcOrd="1" destOrd="0" parTransId="{5E387EF6-2E37-448E-8EA8-29599E100E09}" sibTransId="{D1018586-B399-4289-BB81-A39E210E7379}"/>
    <dgm:cxn modelId="{A8157FB0-5412-4CBD-BC84-A02AD3F12064}" type="presOf" srcId="{D7B6FFBD-6EAF-496B-9BD4-E87A30DFF33F}" destId="{0BB65EBC-B28A-49D7-9C43-4B1B865F91A4}" srcOrd="0" destOrd="0" presId="urn:microsoft.com/office/officeart/2008/layout/BendingPictureCaptionList"/>
    <dgm:cxn modelId="{671E52B5-F771-4270-B343-19E33512F5AF}" type="presOf" srcId="{4C365F9C-D997-482D-91C7-38107CB9CBFB}" destId="{7939BDF9-BAA6-47B9-A8A7-51A209605DFD}" srcOrd="0" destOrd="0" presId="urn:microsoft.com/office/officeart/2008/layout/BendingPictureCaptionList"/>
    <dgm:cxn modelId="{A062A3BD-4698-495A-AD6C-F67FD6A79713}" type="presOf" srcId="{A516A184-167E-49E0-96B3-1963493A4C8C}" destId="{B6BDB604-96B0-4D50-9077-5A1DA2EA2154}" srcOrd="0" destOrd="0" presId="urn:microsoft.com/office/officeart/2008/layout/BendingPictureCaptionList"/>
    <dgm:cxn modelId="{772486BE-E6B6-4897-BEB1-6FA8FA23B0A9}" type="presOf" srcId="{F7FBC6CE-2AFE-4087-8377-57099CFB08A1}" destId="{A110DC0C-BC12-4876-95B1-9EDE341692FC}" srcOrd="0" destOrd="0" presId="urn:microsoft.com/office/officeart/2008/layout/BendingPictureCaptionList"/>
    <dgm:cxn modelId="{B66256C8-24B2-472E-B40D-3FAB7A8589F7}" srcId="{9FE33BE4-F7C4-4B20-8891-66DB5DA91263}" destId="{D4C15BC9-2FCC-4E7D-BAA6-AC9801AD0049}" srcOrd="11" destOrd="0" parTransId="{687C8592-082B-4043-BE1E-8B39355EB4DB}" sibTransId="{09950030-1957-4152-A17D-7FEFF606FEFB}"/>
    <dgm:cxn modelId="{34138CCE-E9A2-4AA0-B3A4-D3F624609918}" srcId="{9FE33BE4-F7C4-4B20-8891-66DB5DA91263}" destId="{4C365F9C-D997-482D-91C7-38107CB9CBFB}" srcOrd="3" destOrd="0" parTransId="{DE3EA845-8EDA-4A37-BDBA-9595157DADC9}" sibTransId="{A93B6805-36D0-4FB7-ADEA-0C90F4341D32}"/>
    <dgm:cxn modelId="{F1377FD0-BCB8-4DF8-A8A7-9BC45D30C245}" type="presOf" srcId="{C132F145-5A24-435C-A88A-6FCC4DBC8E1C}" destId="{58F9AD56-9F16-41F2-A753-82934106B542}" srcOrd="0" destOrd="0" presId="urn:microsoft.com/office/officeart/2008/layout/BendingPictureCaptionList"/>
    <dgm:cxn modelId="{A505B3DD-5C5C-478B-A9CE-57DEB8D7BF66}" type="presOf" srcId="{A0D11ED6-4A38-4C3B-84A8-60DC0CD2637F}" destId="{7A59E614-7506-487D-8EC4-B59489A18A44}" srcOrd="0" destOrd="0" presId="urn:microsoft.com/office/officeart/2008/layout/BendingPictureCaptionList"/>
    <dgm:cxn modelId="{9E8A77EB-8DA0-4BB7-B496-86501609D967}" srcId="{9FE33BE4-F7C4-4B20-8891-66DB5DA91263}" destId="{D7B6FFBD-6EAF-496B-9BD4-E87A30DFF33F}" srcOrd="13" destOrd="0" parTransId="{9980AC07-459E-40B0-8D1E-ED6A0290DF3B}" sibTransId="{09A2014B-2815-45A0-9F05-36C8159E2C94}"/>
    <dgm:cxn modelId="{3239C6F1-ACFC-4E2D-AF43-8B1920A0F46F}" type="presOf" srcId="{65D864C0-33D4-4A68-873A-F659C3B39FE4}" destId="{8AD9E7FF-47AD-4E3A-AFC9-814A8E339092}" srcOrd="0" destOrd="0" presId="urn:microsoft.com/office/officeart/2008/layout/BendingPictureCaptionList"/>
    <dgm:cxn modelId="{B361E9F9-E398-4627-A6F7-EA443963C61F}" srcId="{9FE33BE4-F7C4-4B20-8891-66DB5DA91263}" destId="{00B2BF80-BE97-48E1-9ED7-241FCD801A3C}" srcOrd="8" destOrd="0" parTransId="{28DBC7C2-D517-49D1-BF37-A651EF0A56D2}" sibTransId="{8421CDF4-0DEE-4289-BB34-F99B67F6B663}"/>
    <dgm:cxn modelId="{A17477FD-B670-4940-95FE-F0ECA07878DB}" type="presOf" srcId="{D0DC02F7-C6FF-4051-BFAC-5E128D407A49}" destId="{FC937BEE-B27D-46B8-9ECC-7722EDE2323A}" srcOrd="0" destOrd="0" presId="urn:microsoft.com/office/officeart/2008/layout/BendingPictureCaptionList"/>
    <dgm:cxn modelId="{470657C7-8195-4EBA-8598-58D64BEBD236}" type="presParOf" srcId="{D1BA1C20-AB79-4E21-BE4C-9749999B2075}" destId="{B8DFA796-F80B-40A1-BC6D-10D78703AE11}" srcOrd="0" destOrd="0" presId="urn:microsoft.com/office/officeart/2008/layout/BendingPictureCaptionList"/>
    <dgm:cxn modelId="{4F06F3AF-E8E5-4BED-B84E-5D7A005A8B57}" type="presParOf" srcId="{B8DFA796-F80B-40A1-BC6D-10D78703AE11}" destId="{CB4A0ED4-F554-4EF2-AFC3-6B55605CCE41}" srcOrd="0" destOrd="0" presId="urn:microsoft.com/office/officeart/2008/layout/BendingPictureCaptionList"/>
    <dgm:cxn modelId="{96743EF6-1450-49B5-BF7C-490391C4EABB}" type="presParOf" srcId="{B8DFA796-F80B-40A1-BC6D-10D78703AE11}" destId="{FC937BEE-B27D-46B8-9ECC-7722EDE2323A}" srcOrd="1" destOrd="0" presId="urn:microsoft.com/office/officeart/2008/layout/BendingPictureCaptionList"/>
    <dgm:cxn modelId="{578C6DD1-0FEC-491B-B8BF-84AFEDBD7C63}" type="presParOf" srcId="{D1BA1C20-AB79-4E21-BE4C-9749999B2075}" destId="{20718397-5B9C-4640-8F71-C59E4F4C0E9C}" srcOrd="1" destOrd="0" presId="urn:microsoft.com/office/officeart/2008/layout/BendingPictureCaptionList"/>
    <dgm:cxn modelId="{1F938121-DA72-4D9C-AA2F-00979FA3F633}" type="presParOf" srcId="{D1BA1C20-AB79-4E21-BE4C-9749999B2075}" destId="{C4AAC1A1-E445-4CF2-8C79-2DFB086200EC}" srcOrd="2" destOrd="0" presId="urn:microsoft.com/office/officeart/2008/layout/BendingPictureCaptionList"/>
    <dgm:cxn modelId="{F9A28A23-FE26-4642-86A3-E2BED877CF42}" type="presParOf" srcId="{C4AAC1A1-E445-4CF2-8C79-2DFB086200EC}" destId="{801E3C33-8914-4239-B365-745DC92280D8}" srcOrd="0" destOrd="0" presId="urn:microsoft.com/office/officeart/2008/layout/BendingPictureCaptionList"/>
    <dgm:cxn modelId="{A3FA447D-D6B0-474C-B671-14FE9362F302}" type="presParOf" srcId="{C4AAC1A1-E445-4CF2-8C79-2DFB086200EC}" destId="{D376AF56-E0A5-4EFE-99D0-CAF859753C42}" srcOrd="1" destOrd="0" presId="urn:microsoft.com/office/officeart/2008/layout/BendingPictureCaptionList"/>
    <dgm:cxn modelId="{34FFC9B1-4A58-4337-A609-0CE9C24E46E4}" type="presParOf" srcId="{D1BA1C20-AB79-4E21-BE4C-9749999B2075}" destId="{7DDD6532-AE62-4526-925D-8F446B373E90}" srcOrd="3" destOrd="0" presId="urn:microsoft.com/office/officeart/2008/layout/BendingPictureCaptionList"/>
    <dgm:cxn modelId="{9B735E91-C9BE-4648-89A7-297DA181AF01}" type="presParOf" srcId="{D1BA1C20-AB79-4E21-BE4C-9749999B2075}" destId="{6BB31FDF-AEE9-4A0A-A59E-16D71B5FC28E}" srcOrd="4" destOrd="0" presId="urn:microsoft.com/office/officeart/2008/layout/BendingPictureCaptionList"/>
    <dgm:cxn modelId="{4B8AC6B5-B8E7-4047-B4F1-7654E482C357}" type="presParOf" srcId="{6BB31FDF-AEE9-4A0A-A59E-16D71B5FC28E}" destId="{50EA109C-A381-486E-A3E0-906C56AD4034}" srcOrd="0" destOrd="0" presId="urn:microsoft.com/office/officeart/2008/layout/BendingPictureCaptionList"/>
    <dgm:cxn modelId="{E4E138EA-FC6A-441F-9E85-244617E0F857}" type="presParOf" srcId="{6BB31FDF-AEE9-4A0A-A59E-16D71B5FC28E}" destId="{58F9AD56-9F16-41F2-A753-82934106B542}" srcOrd="1" destOrd="0" presId="urn:microsoft.com/office/officeart/2008/layout/BendingPictureCaptionList"/>
    <dgm:cxn modelId="{844048EF-DFA9-41DF-BC30-5861BC2A83C4}" type="presParOf" srcId="{D1BA1C20-AB79-4E21-BE4C-9749999B2075}" destId="{DF514FAF-986A-4A80-9ECE-A97F052B751E}" srcOrd="5" destOrd="0" presId="urn:microsoft.com/office/officeart/2008/layout/BendingPictureCaptionList"/>
    <dgm:cxn modelId="{045C05C2-6C62-41A6-869A-835B5ED5B67E}" type="presParOf" srcId="{D1BA1C20-AB79-4E21-BE4C-9749999B2075}" destId="{52D90D7B-672A-4D5C-90D1-4ACBCA3E788E}" srcOrd="6" destOrd="0" presId="urn:microsoft.com/office/officeart/2008/layout/BendingPictureCaptionList"/>
    <dgm:cxn modelId="{516FE52F-4A58-49F8-990B-3C3960952ADF}" type="presParOf" srcId="{52D90D7B-672A-4D5C-90D1-4ACBCA3E788E}" destId="{88395DE7-3BFA-4F03-BBC2-EC07631FA3B0}" srcOrd="0" destOrd="0" presId="urn:microsoft.com/office/officeart/2008/layout/BendingPictureCaptionList"/>
    <dgm:cxn modelId="{EB85B2E5-D741-4C95-9D1F-841015D82DD2}" type="presParOf" srcId="{52D90D7B-672A-4D5C-90D1-4ACBCA3E788E}" destId="{7939BDF9-BAA6-47B9-A8A7-51A209605DFD}" srcOrd="1" destOrd="0" presId="urn:microsoft.com/office/officeart/2008/layout/BendingPictureCaptionList"/>
    <dgm:cxn modelId="{31D562CB-FB6D-4A21-B11B-8FB92DEB873C}" type="presParOf" srcId="{D1BA1C20-AB79-4E21-BE4C-9749999B2075}" destId="{D04AFD6F-D0D0-4CDC-9986-2B80FCA6DE98}" srcOrd="7" destOrd="0" presId="urn:microsoft.com/office/officeart/2008/layout/BendingPictureCaptionList"/>
    <dgm:cxn modelId="{7C65644D-5249-415E-B2C3-870D1918CE53}" type="presParOf" srcId="{D1BA1C20-AB79-4E21-BE4C-9749999B2075}" destId="{99D0CAC8-A6C5-47F1-B5F1-A058FAC28830}" srcOrd="8" destOrd="0" presId="urn:microsoft.com/office/officeart/2008/layout/BendingPictureCaptionList"/>
    <dgm:cxn modelId="{80263233-7D50-4242-B37B-289810799C81}" type="presParOf" srcId="{99D0CAC8-A6C5-47F1-B5F1-A058FAC28830}" destId="{7AC268C4-17F4-4ABD-80C3-EE9887E42CA3}" srcOrd="0" destOrd="0" presId="urn:microsoft.com/office/officeart/2008/layout/BendingPictureCaptionList"/>
    <dgm:cxn modelId="{0D0C9EAE-FB6B-4283-91A3-71D3E08FBF16}" type="presParOf" srcId="{99D0CAC8-A6C5-47F1-B5F1-A058FAC28830}" destId="{7A59E614-7506-487D-8EC4-B59489A18A44}" srcOrd="1" destOrd="0" presId="urn:microsoft.com/office/officeart/2008/layout/BendingPictureCaptionList"/>
    <dgm:cxn modelId="{D740AE02-07A8-4D06-AA44-F32C5453A581}" type="presParOf" srcId="{D1BA1C20-AB79-4E21-BE4C-9749999B2075}" destId="{7EB293EC-EDAE-46DB-A2B4-AD07CB2D18BB}" srcOrd="9" destOrd="0" presId="urn:microsoft.com/office/officeart/2008/layout/BendingPictureCaptionList"/>
    <dgm:cxn modelId="{BD376005-C95E-4090-83B8-2F1E5A24EDCD}" type="presParOf" srcId="{D1BA1C20-AB79-4E21-BE4C-9749999B2075}" destId="{B032DB91-7C1D-4C69-BCD2-733EF520774B}" srcOrd="10" destOrd="0" presId="urn:microsoft.com/office/officeart/2008/layout/BendingPictureCaptionList"/>
    <dgm:cxn modelId="{62F1C006-1923-4C1A-A796-8C50BDBFCFDA}" type="presParOf" srcId="{B032DB91-7C1D-4C69-BCD2-733EF520774B}" destId="{192474EE-3894-4B0A-903C-C28E45DFFAFA}" srcOrd="0" destOrd="0" presId="urn:microsoft.com/office/officeart/2008/layout/BendingPictureCaptionList"/>
    <dgm:cxn modelId="{2132F5A6-516D-419B-A471-143381C6DAB3}" type="presParOf" srcId="{B032DB91-7C1D-4C69-BCD2-733EF520774B}" destId="{2B5AED03-73AE-4A41-8C87-0ED6A058D1AF}" srcOrd="1" destOrd="0" presId="urn:microsoft.com/office/officeart/2008/layout/BendingPictureCaptionList"/>
    <dgm:cxn modelId="{EA21DC7C-A349-4BAF-8C14-2BF1D7D7ED39}" type="presParOf" srcId="{D1BA1C20-AB79-4E21-BE4C-9749999B2075}" destId="{EED3A675-E2EC-4088-BF50-CDAAE2EF010C}" srcOrd="11" destOrd="0" presId="urn:microsoft.com/office/officeart/2008/layout/BendingPictureCaptionList"/>
    <dgm:cxn modelId="{6E57B334-9451-419D-8DE6-0FFC2803A95C}" type="presParOf" srcId="{D1BA1C20-AB79-4E21-BE4C-9749999B2075}" destId="{F4D591FB-B52C-449B-982F-80E5EF6945B2}" srcOrd="12" destOrd="0" presId="urn:microsoft.com/office/officeart/2008/layout/BendingPictureCaptionList"/>
    <dgm:cxn modelId="{99800724-4FF0-4D93-8E15-EF9B534C41B6}" type="presParOf" srcId="{F4D591FB-B52C-449B-982F-80E5EF6945B2}" destId="{74E71B33-AB0F-4516-BEF1-B5C280F459E5}" srcOrd="0" destOrd="0" presId="urn:microsoft.com/office/officeart/2008/layout/BendingPictureCaptionList"/>
    <dgm:cxn modelId="{B1879BE8-0ABC-4A56-986A-41EE41B82054}" type="presParOf" srcId="{F4D591FB-B52C-449B-982F-80E5EF6945B2}" destId="{B6BDB604-96B0-4D50-9077-5A1DA2EA2154}" srcOrd="1" destOrd="0" presId="urn:microsoft.com/office/officeart/2008/layout/BendingPictureCaptionList"/>
    <dgm:cxn modelId="{06BFCEB4-5A77-41CB-BAA6-3ECB238028A6}" type="presParOf" srcId="{D1BA1C20-AB79-4E21-BE4C-9749999B2075}" destId="{DB0B6D06-9FC5-44ED-8A7D-748B6E4F8146}" srcOrd="13" destOrd="0" presId="urn:microsoft.com/office/officeart/2008/layout/BendingPictureCaptionList"/>
    <dgm:cxn modelId="{0F4E6AF8-353D-4EF8-9342-9E5B5450126E}" type="presParOf" srcId="{D1BA1C20-AB79-4E21-BE4C-9749999B2075}" destId="{22BE2C7B-90F8-4BA3-A88B-6B538208572A}" srcOrd="14" destOrd="0" presId="urn:microsoft.com/office/officeart/2008/layout/BendingPictureCaptionList"/>
    <dgm:cxn modelId="{E24F1D9B-3563-4119-9282-33BBFA69803B}" type="presParOf" srcId="{22BE2C7B-90F8-4BA3-A88B-6B538208572A}" destId="{E6B63E4D-3E09-44D2-974A-49304BE65152}" srcOrd="0" destOrd="0" presId="urn:microsoft.com/office/officeart/2008/layout/BendingPictureCaptionList"/>
    <dgm:cxn modelId="{0334BB22-026B-43DC-A04C-3CF59F53F9C2}" type="presParOf" srcId="{22BE2C7B-90F8-4BA3-A88B-6B538208572A}" destId="{E4839B06-7CCB-4298-A47A-DEF167B57396}" srcOrd="1" destOrd="0" presId="urn:microsoft.com/office/officeart/2008/layout/BendingPictureCaptionList"/>
    <dgm:cxn modelId="{255E9949-3CC4-40D4-8436-1C779AC1A5CD}" type="presParOf" srcId="{D1BA1C20-AB79-4E21-BE4C-9749999B2075}" destId="{E00A208D-BCFF-4040-A2A5-A1F2AAF23BD5}" srcOrd="15" destOrd="0" presId="urn:microsoft.com/office/officeart/2008/layout/BendingPictureCaptionList"/>
    <dgm:cxn modelId="{93A5B20E-4D12-4F8E-999E-62482F8BF5E8}" type="presParOf" srcId="{D1BA1C20-AB79-4E21-BE4C-9749999B2075}" destId="{07C83664-66B3-423F-A6A2-BBBC7F620E31}" srcOrd="16" destOrd="0" presId="urn:microsoft.com/office/officeart/2008/layout/BendingPictureCaptionList"/>
    <dgm:cxn modelId="{9CE80A1E-86AE-4E4E-84B1-466A04D49AD0}" type="presParOf" srcId="{07C83664-66B3-423F-A6A2-BBBC7F620E31}" destId="{845B35A6-A749-45B9-8135-54234C46ACBF}" srcOrd="0" destOrd="0" presId="urn:microsoft.com/office/officeart/2008/layout/BendingPictureCaptionList"/>
    <dgm:cxn modelId="{7006078E-D72E-410A-A72C-BF3C21D22C16}" type="presParOf" srcId="{07C83664-66B3-423F-A6A2-BBBC7F620E31}" destId="{B159CC3D-1D65-44F6-B485-D79625FC7132}" srcOrd="1" destOrd="0" presId="urn:microsoft.com/office/officeart/2008/layout/BendingPictureCaptionList"/>
    <dgm:cxn modelId="{D0E7956C-ECB2-4771-A1E9-CF66C1E8D21E}" type="presParOf" srcId="{D1BA1C20-AB79-4E21-BE4C-9749999B2075}" destId="{805BEB17-31E2-4319-BEB4-41B6FFA62FFF}" srcOrd="17" destOrd="0" presId="urn:microsoft.com/office/officeart/2008/layout/BendingPictureCaptionList"/>
    <dgm:cxn modelId="{2B5EE63B-E4D1-4122-A9ED-417AC39594C8}" type="presParOf" srcId="{D1BA1C20-AB79-4E21-BE4C-9749999B2075}" destId="{9651CBF8-F34E-4EFC-99E2-098420F16939}" srcOrd="18" destOrd="0" presId="urn:microsoft.com/office/officeart/2008/layout/BendingPictureCaptionList"/>
    <dgm:cxn modelId="{A96CD03D-39D5-423D-9C9C-BE5BAB41AB1B}" type="presParOf" srcId="{9651CBF8-F34E-4EFC-99E2-098420F16939}" destId="{6B573C2A-4692-4744-9175-9429CA2E6898}" srcOrd="0" destOrd="0" presId="urn:microsoft.com/office/officeart/2008/layout/BendingPictureCaptionList"/>
    <dgm:cxn modelId="{90B0ABFC-C7E2-483A-9731-E33258CF8CC2}" type="presParOf" srcId="{9651CBF8-F34E-4EFC-99E2-098420F16939}" destId="{679E2513-60DD-478D-901A-0F90DD1BA551}" srcOrd="1" destOrd="0" presId="urn:microsoft.com/office/officeart/2008/layout/BendingPictureCaptionList"/>
    <dgm:cxn modelId="{C7E880E6-6847-4FE7-89C7-F3FF8C1A5136}" type="presParOf" srcId="{D1BA1C20-AB79-4E21-BE4C-9749999B2075}" destId="{8236DD50-7584-4E70-9D7D-0AB911D5F05F}" srcOrd="19" destOrd="0" presId="urn:microsoft.com/office/officeart/2008/layout/BendingPictureCaptionList"/>
    <dgm:cxn modelId="{408EA648-5659-4D15-95D3-C5605C21CEA9}" type="presParOf" srcId="{D1BA1C20-AB79-4E21-BE4C-9749999B2075}" destId="{328174D2-0027-4BBC-AE51-EE01319F0601}" srcOrd="20" destOrd="0" presId="urn:microsoft.com/office/officeart/2008/layout/BendingPictureCaptionList"/>
    <dgm:cxn modelId="{AB774596-3B4F-4C2F-8A64-D20251F7DFAE}" type="presParOf" srcId="{328174D2-0027-4BBC-AE51-EE01319F0601}" destId="{7B9A3D25-7042-465B-885A-4FB2C44ABA7C}" srcOrd="0" destOrd="0" presId="urn:microsoft.com/office/officeart/2008/layout/BendingPictureCaptionList"/>
    <dgm:cxn modelId="{0603FBC6-5D31-4815-9B4C-B41D6DD266FF}" type="presParOf" srcId="{328174D2-0027-4BBC-AE51-EE01319F0601}" destId="{8AD9E7FF-47AD-4E3A-AFC9-814A8E339092}" srcOrd="1" destOrd="0" presId="urn:microsoft.com/office/officeart/2008/layout/BendingPictureCaptionList"/>
    <dgm:cxn modelId="{53A6FE5A-E1E6-4F27-88BE-4F13430AFCAF}" type="presParOf" srcId="{D1BA1C20-AB79-4E21-BE4C-9749999B2075}" destId="{5DD53000-C613-4B9F-A182-37EAE8C00B13}" srcOrd="21" destOrd="0" presId="urn:microsoft.com/office/officeart/2008/layout/BendingPictureCaptionList"/>
    <dgm:cxn modelId="{9FC4B6CA-693D-4D78-AAE5-FC885B37F8EB}" type="presParOf" srcId="{D1BA1C20-AB79-4E21-BE4C-9749999B2075}" destId="{DD6D940E-6580-4F9F-BD74-721E0C0BF1CF}" srcOrd="22" destOrd="0" presId="urn:microsoft.com/office/officeart/2008/layout/BendingPictureCaptionList"/>
    <dgm:cxn modelId="{A9864383-63ED-468A-843E-EE4D6A36B83E}" type="presParOf" srcId="{DD6D940E-6580-4F9F-BD74-721E0C0BF1CF}" destId="{7B8187FC-EFB6-4E3C-B286-396C0040CC98}" srcOrd="0" destOrd="0" presId="urn:microsoft.com/office/officeart/2008/layout/BendingPictureCaptionList"/>
    <dgm:cxn modelId="{930083AE-F176-4DD7-95E2-B6ACEB2EA559}" type="presParOf" srcId="{DD6D940E-6580-4F9F-BD74-721E0C0BF1CF}" destId="{B6E70524-7DFA-4C18-8DAE-1A7ABB3A2C71}" srcOrd="1" destOrd="0" presId="urn:microsoft.com/office/officeart/2008/layout/BendingPictureCaptionList"/>
    <dgm:cxn modelId="{207055DA-3C90-4802-A053-C73B1EC4EFD0}" type="presParOf" srcId="{D1BA1C20-AB79-4E21-BE4C-9749999B2075}" destId="{5820B982-50A7-47FB-B7C6-96344B36094D}" srcOrd="23" destOrd="0" presId="urn:microsoft.com/office/officeart/2008/layout/BendingPictureCaptionList"/>
    <dgm:cxn modelId="{1B5D5058-EAF4-4242-8609-0512CA704C44}" type="presParOf" srcId="{D1BA1C20-AB79-4E21-BE4C-9749999B2075}" destId="{99C5C7A9-0AC3-45F4-8B5B-1B032BA88608}" srcOrd="24" destOrd="0" presId="urn:microsoft.com/office/officeart/2008/layout/BendingPictureCaptionList"/>
    <dgm:cxn modelId="{605C34C9-D41F-4AF2-B01F-589F14408CAF}" type="presParOf" srcId="{99C5C7A9-0AC3-45F4-8B5B-1B032BA88608}" destId="{043005FA-0440-4799-A722-1E84255B4C80}" srcOrd="0" destOrd="0" presId="urn:microsoft.com/office/officeart/2008/layout/BendingPictureCaptionList"/>
    <dgm:cxn modelId="{449BC9FC-70D6-4E27-BAFF-4D1C48FC5768}" type="presParOf" srcId="{99C5C7A9-0AC3-45F4-8B5B-1B032BA88608}" destId="{A110DC0C-BC12-4876-95B1-9EDE341692FC}" srcOrd="1" destOrd="0" presId="urn:microsoft.com/office/officeart/2008/layout/BendingPictureCaptionList"/>
    <dgm:cxn modelId="{F106CA23-9EB2-4031-B71E-7841D20F2650}" type="presParOf" srcId="{D1BA1C20-AB79-4E21-BE4C-9749999B2075}" destId="{05572774-521B-40DA-BC5B-05E20FC1205F}" srcOrd="25" destOrd="0" presId="urn:microsoft.com/office/officeart/2008/layout/BendingPictureCaptionList"/>
    <dgm:cxn modelId="{03614D7D-AC60-4FB4-9858-6320EED28212}" type="presParOf" srcId="{D1BA1C20-AB79-4E21-BE4C-9749999B2075}" destId="{7FDC8B32-3768-4F39-A172-B0A94E770FB3}" srcOrd="26" destOrd="0" presId="urn:microsoft.com/office/officeart/2008/layout/BendingPictureCaptionList"/>
    <dgm:cxn modelId="{A5A341F8-B85E-44B6-B5BB-459B58CA91F5}" type="presParOf" srcId="{7FDC8B32-3768-4F39-A172-B0A94E770FB3}" destId="{5C74B787-D964-4ACE-B005-FB08EC58E7E2}" srcOrd="0" destOrd="0" presId="urn:microsoft.com/office/officeart/2008/layout/BendingPictureCaptionList"/>
    <dgm:cxn modelId="{A0672601-024F-47C3-8858-EDA8103FFE39}" type="presParOf" srcId="{7FDC8B32-3768-4F39-A172-B0A94E770FB3}" destId="{0BB65EBC-B28A-49D7-9C43-4B1B865F91A4}" srcOrd="1" destOrd="0" presId="urn:microsoft.com/office/officeart/2008/layout/BendingPictureCaptionList"/>
    <dgm:cxn modelId="{FC72C092-B24E-4044-8C9D-B1BFD1272A83}" type="presParOf" srcId="{D1BA1C20-AB79-4E21-BE4C-9749999B2075}" destId="{BC4F873F-5BEB-440E-8C4E-0BF743BB323A}" srcOrd="27" destOrd="0" presId="urn:microsoft.com/office/officeart/2008/layout/BendingPictureCaptionList"/>
    <dgm:cxn modelId="{E3A4FB6C-63B4-4FE1-B0E8-AAF94E09FC6F}" type="presParOf" srcId="{D1BA1C20-AB79-4E21-BE4C-9749999B2075}" destId="{67249161-769D-471E-91B7-9C0B35AB2EE4}" srcOrd="28" destOrd="0" presId="urn:microsoft.com/office/officeart/2008/layout/BendingPictureCaptionList"/>
    <dgm:cxn modelId="{CF64353B-FE0A-4A2E-9331-E5FEC7DCB31D}" type="presParOf" srcId="{67249161-769D-471E-91B7-9C0B35AB2EE4}" destId="{C9F51575-2C0B-4B45-9769-914D4A02315B}" srcOrd="0" destOrd="0" presId="urn:microsoft.com/office/officeart/2008/layout/BendingPictureCaptionList"/>
    <dgm:cxn modelId="{2FC045E7-5501-4054-98B2-EB33127CC149}" type="presParOf" srcId="{67249161-769D-471E-91B7-9C0B35AB2EE4}" destId="{6BA49D97-60D1-47F3-86EA-D270A604440B}"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B5E78F-2DD1-4A69-AD67-C4848CDFE79A}" type="doc">
      <dgm:prSet loTypeId="urn:microsoft.com/office/officeart/2011/layout/ThemePictureGrid" loCatId="picture" qsTypeId="urn:microsoft.com/office/officeart/2005/8/quickstyle/simple1" qsCatId="simple" csTypeId="urn:microsoft.com/office/officeart/2005/8/colors/accent1_2" csCatId="accent1" phldr="1"/>
      <dgm:spPr/>
      <dgm:t>
        <a:bodyPr/>
        <a:lstStyle/>
        <a:p>
          <a:endParaRPr lang="en-US"/>
        </a:p>
      </dgm:t>
    </dgm:pt>
    <dgm:pt modelId="{8C022600-B84D-4590-9F54-111A08EB31C5}">
      <dgm:prSet phldrT="[Text]"/>
      <dgm:spPr/>
      <dgm:t>
        <a:bodyPr/>
        <a:lstStyle/>
        <a:p>
          <a:r>
            <a:rPr lang="ja-JP" altLang="en-US" dirty="0"/>
            <a:t>孝藤右近さん振付による</a:t>
          </a:r>
          <a:r>
            <a:rPr lang="en-US" altLang="ja-JP" dirty="0"/>
            <a:t>BON</a:t>
          </a:r>
          <a:r>
            <a:rPr lang="ja-JP" altLang="en-US" dirty="0"/>
            <a:t> </a:t>
          </a:r>
          <a:r>
            <a:rPr lang="en-US" altLang="ja-JP" dirty="0"/>
            <a:t>BON</a:t>
          </a:r>
          <a:r>
            <a:rPr lang="ja-JP" altLang="en-US" dirty="0"/>
            <a:t>！</a:t>
          </a:r>
          <a:endParaRPr lang="en-US" dirty="0"/>
        </a:p>
      </dgm:t>
    </dgm:pt>
    <dgm:pt modelId="{900653B1-9437-49F8-A89B-60EBE55070C0}" type="parTrans" cxnId="{30DF0688-35D5-4B19-8008-0465B244D840}">
      <dgm:prSet/>
      <dgm:spPr/>
      <dgm:t>
        <a:bodyPr/>
        <a:lstStyle/>
        <a:p>
          <a:endParaRPr lang="en-US"/>
        </a:p>
      </dgm:t>
    </dgm:pt>
    <dgm:pt modelId="{07590D44-B8D8-4D48-9DB8-47CB5EEBDFC3}" type="sibTrans" cxnId="{30DF0688-35D5-4B19-8008-0465B244D840}">
      <dgm:prSet/>
      <dgm:spPr/>
      <dgm:t>
        <a:bodyPr/>
        <a:lstStyle/>
        <a:p>
          <a:endParaRPr lang="en-US"/>
        </a:p>
      </dgm:t>
    </dgm:pt>
    <dgm:pt modelId="{9E4F79C2-655B-4867-8123-2A2BFF4FDF7A}">
      <dgm:prSet phldrT="[Text]"/>
      <dgm:spPr/>
      <dgm:t>
        <a:bodyPr/>
        <a:lstStyle/>
        <a:p>
          <a:r>
            <a:rPr lang="ja-JP" altLang="en-US" dirty="0">
              <a:solidFill>
                <a:schemeClr val="tx1"/>
              </a:solidFill>
              <a:highlight>
                <a:srgbClr val="00FFFF"/>
              </a:highlight>
            </a:rPr>
            <a:t>スペイン文化センターライブ</a:t>
          </a:r>
          <a:endParaRPr lang="en-US" dirty="0">
            <a:solidFill>
              <a:schemeClr val="tx1"/>
            </a:solidFill>
            <a:highlight>
              <a:srgbClr val="00FFFF"/>
            </a:highlight>
          </a:endParaRPr>
        </a:p>
      </dgm:t>
    </dgm:pt>
    <dgm:pt modelId="{583CFBED-9D27-4309-8604-DCE59DAFB2C3}" type="parTrans" cxnId="{B18D99FC-F99F-4D7A-834D-30CD61865551}">
      <dgm:prSet/>
      <dgm:spPr/>
      <dgm:t>
        <a:bodyPr/>
        <a:lstStyle/>
        <a:p>
          <a:endParaRPr lang="en-US"/>
        </a:p>
      </dgm:t>
    </dgm:pt>
    <dgm:pt modelId="{2A120772-B61B-49A4-901F-49594951A31B}" type="sibTrans" cxnId="{B18D99FC-F99F-4D7A-834D-30CD61865551}">
      <dgm:prSet/>
      <dgm:spPr/>
      <dgm:t>
        <a:bodyPr/>
        <a:lstStyle/>
        <a:p>
          <a:endParaRPr lang="en-US"/>
        </a:p>
      </dgm:t>
    </dgm:pt>
    <dgm:pt modelId="{572432B2-097C-457B-8136-1906722DE19A}">
      <dgm:prSet phldrT="[Text]"/>
      <dgm:spPr/>
      <dgm:t>
        <a:bodyPr/>
        <a:lstStyle/>
        <a:p>
          <a:r>
            <a:rPr lang="ja-JP" altLang="en-US" dirty="0">
              <a:solidFill>
                <a:schemeClr val="tx1"/>
              </a:solidFill>
              <a:highlight>
                <a:srgbClr val="00FFFF"/>
              </a:highlight>
            </a:rPr>
            <a:t>国際協力</a:t>
          </a:r>
          <a:r>
            <a:rPr lang="en-US" altLang="ja-JP" dirty="0">
              <a:solidFill>
                <a:schemeClr val="tx1"/>
              </a:solidFill>
              <a:highlight>
                <a:srgbClr val="00FFFF"/>
              </a:highlight>
            </a:rPr>
            <a:t>60</a:t>
          </a:r>
          <a:r>
            <a:rPr lang="ja-JP" altLang="en-US" dirty="0">
              <a:solidFill>
                <a:schemeClr val="tx1"/>
              </a:solidFill>
              <a:highlight>
                <a:srgbClr val="00FFFF"/>
              </a:highlight>
            </a:rPr>
            <a:t>周年式典</a:t>
          </a:r>
          <a:endParaRPr lang="en-US" dirty="0">
            <a:solidFill>
              <a:schemeClr val="tx1"/>
            </a:solidFill>
            <a:highlight>
              <a:srgbClr val="00FFFF"/>
            </a:highlight>
          </a:endParaRPr>
        </a:p>
      </dgm:t>
    </dgm:pt>
    <dgm:pt modelId="{A461EFC6-3168-4F20-A14D-E66902B3A658}" type="parTrans" cxnId="{89432E98-2212-4019-95E2-CD6309E847C2}">
      <dgm:prSet/>
      <dgm:spPr/>
      <dgm:t>
        <a:bodyPr/>
        <a:lstStyle/>
        <a:p>
          <a:endParaRPr lang="en-US"/>
        </a:p>
      </dgm:t>
    </dgm:pt>
    <dgm:pt modelId="{6DDE59F2-3565-4C0B-B81F-5883B2E0D27C}" type="sibTrans" cxnId="{89432E98-2212-4019-95E2-CD6309E847C2}">
      <dgm:prSet/>
      <dgm:spPr/>
      <dgm:t>
        <a:bodyPr/>
        <a:lstStyle/>
        <a:p>
          <a:endParaRPr lang="en-US"/>
        </a:p>
      </dgm:t>
    </dgm:pt>
    <dgm:pt modelId="{67E64D39-C466-4A76-84AA-084A61210C15}" type="pres">
      <dgm:prSet presAssocID="{78B5E78F-2DD1-4A69-AD67-C4848CDFE79A}" presName="Name0" presStyleCnt="0">
        <dgm:presLayoutVars>
          <dgm:chMax val="5"/>
          <dgm:chPref val="5"/>
          <dgm:dir/>
        </dgm:presLayoutVars>
      </dgm:prSet>
      <dgm:spPr/>
    </dgm:pt>
    <dgm:pt modelId="{AD99BDAA-7BB9-4BD6-87B4-470A5DF65A23}" type="pres">
      <dgm:prSet presAssocID="{8C022600-B84D-4590-9F54-111A08EB31C5}" presName="picture1" presStyleCnt="0"/>
      <dgm:spPr/>
    </dgm:pt>
    <dgm:pt modelId="{44508C7C-3219-4974-AA93-9AB1867D2D69}" type="pres">
      <dgm:prSet presAssocID="{8C022600-B84D-4590-9F54-111A08EB31C5}" presName="picture"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5C55366-5C60-47B6-8FD6-F59B1F883E98}" type="pres">
      <dgm:prSet presAssocID="{8C022600-B84D-4590-9F54-111A08EB31C5}" presName="accent1" presStyleLbl="parChTrans1D1" presStyleIdx="0" presStyleCnt="1"/>
      <dgm:spPr/>
    </dgm:pt>
    <dgm:pt modelId="{B7D129E3-ED6C-4112-AABD-1CBE57B75337}" type="pres">
      <dgm:prSet presAssocID="{8C022600-B84D-4590-9F54-111A08EB31C5}" presName="parent1" presStyleLbl="revTx" presStyleIdx="0" presStyleCnt="1">
        <dgm:presLayoutVars>
          <dgm:chMax val="0"/>
          <dgm:chPref val="0"/>
          <dgm:bulletEnabled val="1"/>
        </dgm:presLayoutVars>
      </dgm:prSet>
      <dgm:spPr/>
    </dgm:pt>
    <dgm:pt modelId="{EDF2F5DD-B402-4783-BCB2-CD45698CE639}" type="pres">
      <dgm:prSet presAssocID="{572432B2-097C-457B-8136-1906722DE19A}" presName="picture2" presStyleCnt="0"/>
      <dgm:spPr/>
    </dgm:pt>
    <dgm:pt modelId="{55D99C86-8F85-41C1-B1A9-7A12F9BCB8A4}" type="pres">
      <dgm:prSet presAssocID="{572432B2-097C-457B-8136-1906722DE19A}" presName="picture"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8B1FF101-121A-492F-8BE8-2EBB927E4389}" type="pres">
      <dgm:prSet presAssocID="{572432B2-097C-457B-8136-1906722DE19A}" presName="parent2" presStyleLbl="trBgShp" presStyleIdx="0" presStyleCnt="2">
        <dgm:presLayoutVars>
          <dgm:chMax val="0"/>
          <dgm:chPref val="0"/>
          <dgm:bulletEnabled val="1"/>
        </dgm:presLayoutVars>
      </dgm:prSet>
      <dgm:spPr/>
    </dgm:pt>
    <dgm:pt modelId="{54EAA87F-D288-4BDD-82D9-6687BFACAAB0}" type="pres">
      <dgm:prSet presAssocID="{9E4F79C2-655B-4867-8123-2A2BFF4FDF7A}" presName="picture3" presStyleCnt="0"/>
      <dgm:spPr/>
    </dgm:pt>
    <dgm:pt modelId="{198082BD-F2B4-4E7C-8B38-BE4C578AF913}" type="pres">
      <dgm:prSet presAssocID="{9E4F79C2-655B-4867-8123-2A2BFF4FDF7A}" presName="picture"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331BBB48-1EA6-4792-8106-08DA09B40C69}" type="pres">
      <dgm:prSet presAssocID="{9E4F79C2-655B-4867-8123-2A2BFF4FDF7A}" presName="parent3" presStyleLbl="trBgShp" presStyleIdx="1" presStyleCnt="2">
        <dgm:presLayoutVars>
          <dgm:chMax val="0"/>
          <dgm:chPref val="0"/>
          <dgm:bulletEnabled val="1"/>
        </dgm:presLayoutVars>
      </dgm:prSet>
      <dgm:spPr/>
    </dgm:pt>
  </dgm:ptLst>
  <dgm:cxnLst>
    <dgm:cxn modelId="{94B4B822-0E05-4148-B5E4-0B4476D2BE84}" type="presOf" srcId="{78B5E78F-2DD1-4A69-AD67-C4848CDFE79A}" destId="{67E64D39-C466-4A76-84AA-084A61210C15}" srcOrd="0" destOrd="0" presId="urn:microsoft.com/office/officeart/2011/layout/ThemePictureGrid"/>
    <dgm:cxn modelId="{9C5E5776-305D-49E1-ADE1-0FD93FD23B55}" type="presOf" srcId="{9E4F79C2-655B-4867-8123-2A2BFF4FDF7A}" destId="{331BBB48-1EA6-4792-8106-08DA09B40C69}" srcOrd="0" destOrd="0" presId="urn:microsoft.com/office/officeart/2011/layout/ThemePictureGrid"/>
    <dgm:cxn modelId="{30DF0688-35D5-4B19-8008-0465B244D840}" srcId="{78B5E78F-2DD1-4A69-AD67-C4848CDFE79A}" destId="{8C022600-B84D-4590-9F54-111A08EB31C5}" srcOrd="0" destOrd="0" parTransId="{900653B1-9437-49F8-A89B-60EBE55070C0}" sibTransId="{07590D44-B8D8-4D48-9DB8-47CB5EEBDFC3}"/>
    <dgm:cxn modelId="{89432E98-2212-4019-95E2-CD6309E847C2}" srcId="{78B5E78F-2DD1-4A69-AD67-C4848CDFE79A}" destId="{572432B2-097C-457B-8136-1906722DE19A}" srcOrd="1" destOrd="0" parTransId="{A461EFC6-3168-4F20-A14D-E66902B3A658}" sibTransId="{6DDE59F2-3565-4C0B-B81F-5883B2E0D27C}"/>
    <dgm:cxn modelId="{F9872CD5-86E4-4C42-A1B5-012FA73AFD5B}" type="presOf" srcId="{572432B2-097C-457B-8136-1906722DE19A}" destId="{8B1FF101-121A-492F-8BE8-2EBB927E4389}" srcOrd="0" destOrd="0" presId="urn:microsoft.com/office/officeart/2011/layout/ThemePictureGrid"/>
    <dgm:cxn modelId="{15A28AF7-68C0-43EC-9BB6-E33849E628DD}" type="presOf" srcId="{8C022600-B84D-4590-9F54-111A08EB31C5}" destId="{B7D129E3-ED6C-4112-AABD-1CBE57B75337}" srcOrd="0" destOrd="0" presId="urn:microsoft.com/office/officeart/2011/layout/ThemePictureGrid"/>
    <dgm:cxn modelId="{B18D99FC-F99F-4D7A-834D-30CD61865551}" srcId="{78B5E78F-2DD1-4A69-AD67-C4848CDFE79A}" destId="{9E4F79C2-655B-4867-8123-2A2BFF4FDF7A}" srcOrd="2" destOrd="0" parTransId="{583CFBED-9D27-4309-8604-DCE59DAFB2C3}" sibTransId="{2A120772-B61B-49A4-901F-49594951A31B}"/>
    <dgm:cxn modelId="{78B32D70-BA48-4517-8EBE-025F8241BCC5}" type="presParOf" srcId="{67E64D39-C466-4A76-84AA-084A61210C15}" destId="{AD99BDAA-7BB9-4BD6-87B4-470A5DF65A23}" srcOrd="0" destOrd="0" presId="urn:microsoft.com/office/officeart/2011/layout/ThemePictureGrid"/>
    <dgm:cxn modelId="{89F88D45-BE9D-457A-90FC-98F1E5D60E38}" type="presParOf" srcId="{AD99BDAA-7BB9-4BD6-87B4-470A5DF65A23}" destId="{44508C7C-3219-4974-AA93-9AB1867D2D69}" srcOrd="0" destOrd="0" presId="urn:microsoft.com/office/officeart/2011/layout/ThemePictureGrid"/>
    <dgm:cxn modelId="{AA13DC18-DC07-491B-B62E-24C6D3D8B52F}" type="presParOf" srcId="{67E64D39-C466-4A76-84AA-084A61210C15}" destId="{25C55366-5C60-47B6-8FD6-F59B1F883E98}" srcOrd="1" destOrd="0" presId="urn:microsoft.com/office/officeart/2011/layout/ThemePictureGrid"/>
    <dgm:cxn modelId="{56CCD6B1-7794-421B-81A7-BEBBBB43F1F2}" type="presParOf" srcId="{67E64D39-C466-4A76-84AA-084A61210C15}" destId="{B7D129E3-ED6C-4112-AABD-1CBE57B75337}" srcOrd="2" destOrd="0" presId="urn:microsoft.com/office/officeart/2011/layout/ThemePictureGrid"/>
    <dgm:cxn modelId="{4A70B656-F1D7-4498-B56E-4AB782337618}" type="presParOf" srcId="{67E64D39-C466-4A76-84AA-084A61210C15}" destId="{EDF2F5DD-B402-4783-BCB2-CD45698CE639}" srcOrd="3" destOrd="0" presId="urn:microsoft.com/office/officeart/2011/layout/ThemePictureGrid"/>
    <dgm:cxn modelId="{9CC11B1E-5B11-4D5D-843D-6C8C8DB62A9F}" type="presParOf" srcId="{EDF2F5DD-B402-4783-BCB2-CD45698CE639}" destId="{55D99C86-8F85-41C1-B1A9-7A12F9BCB8A4}" srcOrd="0" destOrd="0" presId="urn:microsoft.com/office/officeart/2011/layout/ThemePictureGrid"/>
    <dgm:cxn modelId="{F674B38F-6C05-45E1-A822-4FA499E905AE}" type="presParOf" srcId="{67E64D39-C466-4A76-84AA-084A61210C15}" destId="{8B1FF101-121A-492F-8BE8-2EBB927E4389}" srcOrd="4" destOrd="0" presId="urn:microsoft.com/office/officeart/2011/layout/ThemePictureGrid"/>
    <dgm:cxn modelId="{2F3353D3-308D-43C8-9597-277B7DD8B1EB}" type="presParOf" srcId="{67E64D39-C466-4A76-84AA-084A61210C15}" destId="{54EAA87F-D288-4BDD-82D9-6687BFACAAB0}" srcOrd="5" destOrd="0" presId="urn:microsoft.com/office/officeart/2011/layout/ThemePictureGrid"/>
    <dgm:cxn modelId="{A3B0E488-BC1C-4E1C-A6C1-58BE06B02AF6}" type="presParOf" srcId="{54EAA87F-D288-4BDD-82D9-6687BFACAAB0}" destId="{198082BD-F2B4-4E7C-8B38-BE4C578AF913}" srcOrd="0" destOrd="0" presId="urn:microsoft.com/office/officeart/2011/layout/ThemePictureGrid"/>
    <dgm:cxn modelId="{72216E1D-B850-4748-B71A-843275F0E073}" type="presParOf" srcId="{67E64D39-C466-4A76-84AA-084A61210C15}" destId="{331BBB48-1EA6-4792-8106-08DA09B40C69}" srcOrd="6" destOrd="0" presId="urn:microsoft.com/office/officeart/2011/layout/Theme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B5E78F-2DD1-4A69-AD67-C4848CDFE79A}" type="doc">
      <dgm:prSet loTypeId="urn:microsoft.com/office/officeart/2011/layout/ThemePictureGrid" loCatId="picture" qsTypeId="urn:microsoft.com/office/officeart/2005/8/quickstyle/simple1" qsCatId="simple" csTypeId="urn:microsoft.com/office/officeart/2005/8/colors/accent1_2" csCatId="accent1" phldr="1"/>
      <dgm:spPr/>
      <dgm:t>
        <a:bodyPr/>
        <a:lstStyle/>
        <a:p>
          <a:endParaRPr lang="en-US"/>
        </a:p>
      </dgm:t>
    </dgm:pt>
    <dgm:pt modelId="{8C022600-B84D-4590-9F54-111A08EB31C5}">
      <dgm:prSet phldrT="[Text]"/>
      <dgm:spPr/>
      <dgm:t>
        <a:bodyPr/>
        <a:lstStyle/>
        <a:p>
          <a:r>
            <a:rPr lang="ja-JP" altLang="en-US" dirty="0"/>
            <a:t>孝藤右近さん振付による</a:t>
          </a:r>
          <a:r>
            <a:rPr lang="en-US" altLang="ja-JP" dirty="0"/>
            <a:t>BON</a:t>
          </a:r>
          <a:r>
            <a:rPr lang="ja-JP" altLang="en-US" dirty="0"/>
            <a:t> </a:t>
          </a:r>
          <a:r>
            <a:rPr lang="en-US" altLang="ja-JP" dirty="0"/>
            <a:t>BON</a:t>
          </a:r>
          <a:r>
            <a:rPr lang="ja-JP" altLang="en-US" dirty="0"/>
            <a:t>！</a:t>
          </a:r>
          <a:endParaRPr lang="en-US" dirty="0"/>
        </a:p>
      </dgm:t>
    </dgm:pt>
    <dgm:pt modelId="{900653B1-9437-49F8-A89B-60EBE55070C0}" type="parTrans" cxnId="{30DF0688-35D5-4B19-8008-0465B244D840}">
      <dgm:prSet/>
      <dgm:spPr/>
      <dgm:t>
        <a:bodyPr/>
        <a:lstStyle/>
        <a:p>
          <a:endParaRPr lang="en-US"/>
        </a:p>
      </dgm:t>
    </dgm:pt>
    <dgm:pt modelId="{07590D44-B8D8-4D48-9DB8-47CB5EEBDFC3}" type="sibTrans" cxnId="{30DF0688-35D5-4B19-8008-0465B244D840}">
      <dgm:prSet/>
      <dgm:spPr/>
      <dgm:t>
        <a:bodyPr/>
        <a:lstStyle/>
        <a:p>
          <a:endParaRPr lang="en-US"/>
        </a:p>
      </dgm:t>
    </dgm:pt>
    <dgm:pt modelId="{9E4F79C2-655B-4867-8123-2A2BFF4FDF7A}">
      <dgm:prSet phldrT="[Text]"/>
      <dgm:spPr/>
      <dgm:t>
        <a:bodyPr/>
        <a:lstStyle/>
        <a:p>
          <a:r>
            <a:rPr lang="en-US" altLang="ja-JP" dirty="0">
              <a:solidFill>
                <a:schemeClr val="tx1"/>
              </a:solidFill>
            </a:rPr>
            <a:t>Vocal</a:t>
          </a:r>
          <a:r>
            <a:rPr lang="ja-JP" altLang="en-US" dirty="0">
              <a:solidFill>
                <a:schemeClr val="tx1"/>
              </a:solidFill>
            </a:rPr>
            <a:t> イメルダ</a:t>
          </a:r>
          <a:r>
            <a:rPr lang="en-US" altLang="ja-JP" dirty="0">
              <a:solidFill>
                <a:schemeClr val="tx1"/>
              </a:solidFill>
            </a:rPr>
            <a:t>NS</a:t>
          </a:r>
          <a:endParaRPr lang="en-US" dirty="0">
            <a:solidFill>
              <a:schemeClr val="tx1"/>
            </a:solidFill>
          </a:endParaRPr>
        </a:p>
      </dgm:t>
    </dgm:pt>
    <dgm:pt modelId="{583CFBED-9D27-4309-8604-DCE59DAFB2C3}" type="parTrans" cxnId="{B18D99FC-F99F-4D7A-834D-30CD61865551}">
      <dgm:prSet/>
      <dgm:spPr/>
      <dgm:t>
        <a:bodyPr/>
        <a:lstStyle/>
        <a:p>
          <a:endParaRPr lang="en-US"/>
        </a:p>
      </dgm:t>
    </dgm:pt>
    <dgm:pt modelId="{2A120772-B61B-49A4-901F-49594951A31B}" type="sibTrans" cxnId="{B18D99FC-F99F-4D7A-834D-30CD61865551}">
      <dgm:prSet/>
      <dgm:spPr/>
      <dgm:t>
        <a:bodyPr/>
        <a:lstStyle/>
        <a:p>
          <a:endParaRPr lang="en-US"/>
        </a:p>
      </dgm:t>
    </dgm:pt>
    <dgm:pt modelId="{572432B2-097C-457B-8136-1906722DE19A}">
      <dgm:prSet phldrT="[Text]"/>
      <dgm:spPr/>
      <dgm:t>
        <a:bodyPr/>
        <a:lstStyle/>
        <a:p>
          <a:r>
            <a:rPr lang="en-US" altLang="ja-JP" dirty="0">
              <a:solidFill>
                <a:schemeClr val="tx1"/>
              </a:solidFill>
            </a:rPr>
            <a:t>BAND</a:t>
          </a:r>
          <a:endParaRPr lang="en-US" dirty="0">
            <a:solidFill>
              <a:schemeClr val="tx1"/>
            </a:solidFill>
          </a:endParaRPr>
        </a:p>
      </dgm:t>
    </dgm:pt>
    <dgm:pt modelId="{A461EFC6-3168-4F20-A14D-E66902B3A658}" type="parTrans" cxnId="{89432E98-2212-4019-95E2-CD6309E847C2}">
      <dgm:prSet/>
      <dgm:spPr/>
      <dgm:t>
        <a:bodyPr/>
        <a:lstStyle/>
        <a:p>
          <a:endParaRPr lang="en-US"/>
        </a:p>
      </dgm:t>
    </dgm:pt>
    <dgm:pt modelId="{6DDE59F2-3565-4C0B-B81F-5883B2E0D27C}" type="sibTrans" cxnId="{89432E98-2212-4019-95E2-CD6309E847C2}">
      <dgm:prSet/>
      <dgm:spPr/>
      <dgm:t>
        <a:bodyPr/>
        <a:lstStyle/>
        <a:p>
          <a:endParaRPr lang="en-US"/>
        </a:p>
      </dgm:t>
    </dgm:pt>
    <dgm:pt modelId="{67E64D39-C466-4A76-84AA-084A61210C15}" type="pres">
      <dgm:prSet presAssocID="{78B5E78F-2DD1-4A69-AD67-C4848CDFE79A}" presName="Name0" presStyleCnt="0">
        <dgm:presLayoutVars>
          <dgm:chMax val="5"/>
          <dgm:chPref val="5"/>
          <dgm:dir/>
        </dgm:presLayoutVars>
      </dgm:prSet>
      <dgm:spPr/>
    </dgm:pt>
    <dgm:pt modelId="{AD99BDAA-7BB9-4BD6-87B4-470A5DF65A23}" type="pres">
      <dgm:prSet presAssocID="{8C022600-B84D-4590-9F54-111A08EB31C5}" presName="picture1" presStyleCnt="0"/>
      <dgm:spPr/>
    </dgm:pt>
    <dgm:pt modelId="{44508C7C-3219-4974-AA93-9AB1867D2D69}" type="pres">
      <dgm:prSet presAssocID="{8C022600-B84D-4590-9F54-111A08EB31C5}" presName="picture"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25C55366-5C60-47B6-8FD6-F59B1F883E98}" type="pres">
      <dgm:prSet presAssocID="{8C022600-B84D-4590-9F54-111A08EB31C5}" presName="accent1" presStyleLbl="parChTrans1D1" presStyleIdx="0" presStyleCnt="1"/>
      <dgm:spPr/>
    </dgm:pt>
    <dgm:pt modelId="{B7D129E3-ED6C-4112-AABD-1CBE57B75337}" type="pres">
      <dgm:prSet presAssocID="{8C022600-B84D-4590-9F54-111A08EB31C5}" presName="parent1" presStyleLbl="revTx" presStyleIdx="0" presStyleCnt="1">
        <dgm:presLayoutVars>
          <dgm:chMax val="0"/>
          <dgm:chPref val="0"/>
          <dgm:bulletEnabled val="1"/>
        </dgm:presLayoutVars>
      </dgm:prSet>
      <dgm:spPr/>
    </dgm:pt>
    <dgm:pt modelId="{EDF2F5DD-B402-4783-BCB2-CD45698CE639}" type="pres">
      <dgm:prSet presAssocID="{572432B2-097C-457B-8136-1906722DE19A}" presName="picture2" presStyleCnt="0"/>
      <dgm:spPr/>
    </dgm:pt>
    <dgm:pt modelId="{55D99C86-8F85-41C1-B1A9-7A12F9BCB8A4}" type="pres">
      <dgm:prSet presAssocID="{572432B2-097C-457B-8136-1906722DE19A}" presName="picture"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dgm:spPr>
    </dgm:pt>
    <dgm:pt modelId="{8B1FF101-121A-492F-8BE8-2EBB927E4389}" type="pres">
      <dgm:prSet presAssocID="{572432B2-097C-457B-8136-1906722DE19A}" presName="parent2" presStyleLbl="trBgShp" presStyleIdx="0" presStyleCnt="2">
        <dgm:presLayoutVars>
          <dgm:chMax val="0"/>
          <dgm:chPref val="0"/>
          <dgm:bulletEnabled val="1"/>
        </dgm:presLayoutVars>
      </dgm:prSet>
      <dgm:spPr/>
    </dgm:pt>
    <dgm:pt modelId="{54EAA87F-D288-4BDD-82D9-6687BFACAAB0}" type="pres">
      <dgm:prSet presAssocID="{9E4F79C2-655B-4867-8123-2A2BFF4FDF7A}" presName="picture3" presStyleCnt="0"/>
      <dgm:spPr/>
    </dgm:pt>
    <dgm:pt modelId="{198082BD-F2B4-4E7C-8B38-BE4C578AF913}" type="pres">
      <dgm:prSet presAssocID="{9E4F79C2-655B-4867-8123-2A2BFF4FDF7A}" presName="picture"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331BBB48-1EA6-4792-8106-08DA09B40C69}" type="pres">
      <dgm:prSet presAssocID="{9E4F79C2-655B-4867-8123-2A2BFF4FDF7A}" presName="parent3" presStyleLbl="trBgShp" presStyleIdx="1" presStyleCnt="2">
        <dgm:presLayoutVars>
          <dgm:chMax val="0"/>
          <dgm:chPref val="0"/>
          <dgm:bulletEnabled val="1"/>
        </dgm:presLayoutVars>
      </dgm:prSet>
      <dgm:spPr/>
    </dgm:pt>
  </dgm:ptLst>
  <dgm:cxnLst>
    <dgm:cxn modelId="{94B4B822-0E05-4148-B5E4-0B4476D2BE84}" type="presOf" srcId="{78B5E78F-2DD1-4A69-AD67-C4848CDFE79A}" destId="{67E64D39-C466-4A76-84AA-084A61210C15}" srcOrd="0" destOrd="0" presId="urn:microsoft.com/office/officeart/2011/layout/ThemePictureGrid"/>
    <dgm:cxn modelId="{9C5E5776-305D-49E1-ADE1-0FD93FD23B55}" type="presOf" srcId="{9E4F79C2-655B-4867-8123-2A2BFF4FDF7A}" destId="{331BBB48-1EA6-4792-8106-08DA09B40C69}" srcOrd="0" destOrd="0" presId="urn:microsoft.com/office/officeart/2011/layout/ThemePictureGrid"/>
    <dgm:cxn modelId="{30DF0688-35D5-4B19-8008-0465B244D840}" srcId="{78B5E78F-2DD1-4A69-AD67-C4848CDFE79A}" destId="{8C022600-B84D-4590-9F54-111A08EB31C5}" srcOrd="0" destOrd="0" parTransId="{900653B1-9437-49F8-A89B-60EBE55070C0}" sibTransId="{07590D44-B8D8-4D48-9DB8-47CB5EEBDFC3}"/>
    <dgm:cxn modelId="{89432E98-2212-4019-95E2-CD6309E847C2}" srcId="{78B5E78F-2DD1-4A69-AD67-C4848CDFE79A}" destId="{572432B2-097C-457B-8136-1906722DE19A}" srcOrd="1" destOrd="0" parTransId="{A461EFC6-3168-4F20-A14D-E66902B3A658}" sibTransId="{6DDE59F2-3565-4C0B-B81F-5883B2E0D27C}"/>
    <dgm:cxn modelId="{F9872CD5-86E4-4C42-A1B5-012FA73AFD5B}" type="presOf" srcId="{572432B2-097C-457B-8136-1906722DE19A}" destId="{8B1FF101-121A-492F-8BE8-2EBB927E4389}" srcOrd="0" destOrd="0" presId="urn:microsoft.com/office/officeart/2011/layout/ThemePictureGrid"/>
    <dgm:cxn modelId="{15A28AF7-68C0-43EC-9BB6-E33849E628DD}" type="presOf" srcId="{8C022600-B84D-4590-9F54-111A08EB31C5}" destId="{B7D129E3-ED6C-4112-AABD-1CBE57B75337}" srcOrd="0" destOrd="0" presId="urn:microsoft.com/office/officeart/2011/layout/ThemePictureGrid"/>
    <dgm:cxn modelId="{B18D99FC-F99F-4D7A-834D-30CD61865551}" srcId="{78B5E78F-2DD1-4A69-AD67-C4848CDFE79A}" destId="{9E4F79C2-655B-4867-8123-2A2BFF4FDF7A}" srcOrd="2" destOrd="0" parTransId="{583CFBED-9D27-4309-8604-DCE59DAFB2C3}" sibTransId="{2A120772-B61B-49A4-901F-49594951A31B}"/>
    <dgm:cxn modelId="{78B32D70-BA48-4517-8EBE-025F8241BCC5}" type="presParOf" srcId="{67E64D39-C466-4A76-84AA-084A61210C15}" destId="{AD99BDAA-7BB9-4BD6-87B4-470A5DF65A23}" srcOrd="0" destOrd="0" presId="urn:microsoft.com/office/officeart/2011/layout/ThemePictureGrid"/>
    <dgm:cxn modelId="{89F88D45-BE9D-457A-90FC-98F1E5D60E38}" type="presParOf" srcId="{AD99BDAA-7BB9-4BD6-87B4-470A5DF65A23}" destId="{44508C7C-3219-4974-AA93-9AB1867D2D69}" srcOrd="0" destOrd="0" presId="urn:microsoft.com/office/officeart/2011/layout/ThemePictureGrid"/>
    <dgm:cxn modelId="{AA13DC18-DC07-491B-B62E-24C6D3D8B52F}" type="presParOf" srcId="{67E64D39-C466-4A76-84AA-084A61210C15}" destId="{25C55366-5C60-47B6-8FD6-F59B1F883E98}" srcOrd="1" destOrd="0" presId="urn:microsoft.com/office/officeart/2011/layout/ThemePictureGrid"/>
    <dgm:cxn modelId="{56CCD6B1-7794-421B-81A7-BEBBBB43F1F2}" type="presParOf" srcId="{67E64D39-C466-4A76-84AA-084A61210C15}" destId="{B7D129E3-ED6C-4112-AABD-1CBE57B75337}" srcOrd="2" destOrd="0" presId="urn:microsoft.com/office/officeart/2011/layout/ThemePictureGrid"/>
    <dgm:cxn modelId="{4A70B656-F1D7-4498-B56E-4AB782337618}" type="presParOf" srcId="{67E64D39-C466-4A76-84AA-084A61210C15}" destId="{EDF2F5DD-B402-4783-BCB2-CD45698CE639}" srcOrd="3" destOrd="0" presId="urn:microsoft.com/office/officeart/2011/layout/ThemePictureGrid"/>
    <dgm:cxn modelId="{9CC11B1E-5B11-4D5D-843D-6C8C8DB62A9F}" type="presParOf" srcId="{EDF2F5DD-B402-4783-BCB2-CD45698CE639}" destId="{55D99C86-8F85-41C1-B1A9-7A12F9BCB8A4}" srcOrd="0" destOrd="0" presId="urn:microsoft.com/office/officeart/2011/layout/ThemePictureGrid"/>
    <dgm:cxn modelId="{F674B38F-6C05-45E1-A822-4FA499E905AE}" type="presParOf" srcId="{67E64D39-C466-4A76-84AA-084A61210C15}" destId="{8B1FF101-121A-492F-8BE8-2EBB927E4389}" srcOrd="4" destOrd="0" presId="urn:microsoft.com/office/officeart/2011/layout/ThemePictureGrid"/>
    <dgm:cxn modelId="{2F3353D3-308D-43C8-9597-277B7DD8B1EB}" type="presParOf" srcId="{67E64D39-C466-4A76-84AA-084A61210C15}" destId="{54EAA87F-D288-4BDD-82D9-6687BFACAAB0}" srcOrd="5" destOrd="0" presId="urn:microsoft.com/office/officeart/2011/layout/ThemePictureGrid"/>
    <dgm:cxn modelId="{A3B0E488-BC1C-4E1C-A6C1-58BE06B02AF6}" type="presParOf" srcId="{54EAA87F-D288-4BDD-82D9-6687BFACAAB0}" destId="{198082BD-F2B4-4E7C-8B38-BE4C578AF913}" srcOrd="0" destOrd="0" presId="urn:microsoft.com/office/officeart/2011/layout/ThemePictureGrid"/>
    <dgm:cxn modelId="{72216E1D-B850-4748-B71A-843275F0E073}" type="presParOf" srcId="{67E64D39-C466-4A76-84AA-084A61210C15}" destId="{331BBB48-1EA6-4792-8106-08DA09B40C69}" srcOrd="6" destOrd="0" presId="urn:microsoft.com/office/officeart/2011/layout/Theme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847840-B390-465D-80C0-F9D719D97BC8}" type="doc">
      <dgm:prSet loTypeId="urn:microsoft.com/office/officeart/2005/8/layout/hChevron3" loCatId="process" qsTypeId="urn:microsoft.com/office/officeart/2005/8/quickstyle/simple5" qsCatId="simple" csTypeId="urn:microsoft.com/office/officeart/2005/8/colors/accent2_2" csCatId="accent2" phldr="1"/>
      <dgm:spPr/>
      <dgm:t>
        <a:bodyPr/>
        <a:lstStyle/>
        <a:p>
          <a:endParaRPr lang="en-US"/>
        </a:p>
      </dgm:t>
    </dgm:pt>
    <dgm:pt modelId="{76FE651F-9402-47A1-AC5B-8F880E6ABF17}">
      <dgm:prSet phldrT="[Text]"/>
      <dgm:spPr/>
      <dgm:t>
        <a:bodyPr/>
        <a:lstStyle/>
        <a:p>
          <a:r>
            <a:rPr lang="ja-JP" altLang="en-US" dirty="0"/>
            <a:t>７月</a:t>
          </a:r>
          <a:endParaRPr lang="en-US" altLang="ja-JP" dirty="0"/>
        </a:p>
      </dgm:t>
    </dgm:pt>
    <dgm:pt modelId="{E7A8D9AE-813C-47AA-A29E-A437546C1573}" type="parTrans" cxnId="{FE1929C0-360B-4E59-9D93-70AD252B64C0}">
      <dgm:prSet/>
      <dgm:spPr/>
      <dgm:t>
        <a:bodyPr/>
        <a:lstStyle/>
        <a:p>
          <a:endParaRPr lang="en-US"/>
        </a:p>
      </dgm:t>
    </dgm:pt>
    <dgm:pt modelId="{0036FF50-23E2-4160-98FB-698599740B9A}" type="sibTrans" cxnId="{FE1929C0-360B-4E59-9D93-70AD252B64C0}">
      <dgm:prSet/>
      <dgm:spPr/>
      <dgm:t>
        <a:bodyPr/>
        <a:lstStyle/>
        <a:p>
          <a:endParaRPr lang="en-US"/>
        </a:p>
      </dgm:t>
    </dgm:pt>
    <dgm:pt modelId="{446EC0CC-1E95-42B7-8D14-4A9AF28EEE0F}">
      <dgm:prSet phldrT="[Text]"/>
      <dgm:spPr/>
      <dgm:t>
        <a:bodyPr/>
        <a:lstStyle/>
        <a:p>
          <a:r>
            <a:rPr lang="en-US" altLang="ja-JP" dirty="0"/>
            <a:t>10</a:t>
          </a:r>
          <a:r>
            <a:rPr lang="ja-JP" altLang="en-US" dirty="0"/>
            <a:t>月</a:t>
          </a:r>
          <a:endParaRPr lang="en-US" altLang="ja-JP" dirty="0"/>
        </a:p>
      </dgm:t>
    </dgm:pt>
    <dgm:pt modelId="{A1D73CA1-E63D-4EAD-A05D-8E09600D93BA}" type="parTrans" cxnId="{15E3811A-BEED-4227-8AA3-6F2B760B5B6D}">
      <dgm:prSet/>
      <dgm:spPr/>
      <dgm:t>
        <a:bodyPr/>
        <a:lstStyle/>
        <a:p>
          <a:endParaRPr lang="en-US"/>
        </a:p>
      </dgm:t>
    </dgm:pt>
    <dgm:pt modelId="{87B1CE82-618F-4829-9DC1-E1F8FF71BD54}" type="sibTrans" cxnId="{15E3811A-BEED-4227-8AA3-6F2B760B5B6D}">
      <dgm:prSet/>
      <dgm:spPr/>
      <dgm:t>
        <a:bodyPr/>
        <a:lstStyle/>
        <a:p>
          <a:endParaRPr lang="en-US"/>
        </a:p>
      </dgm:t>
    </dgm:pt>
    <dgm:pt modelId="{30AA618B-11AA-4DC7-9F29-3A70268108D2}">
      <dgm:prSet phldrT="[Text]"/>
      <dgm:spPr/>
      <dgm:t>
        <a:bodyPr/>
        <a:lstStyle/>
        <a:p>
          <a:r>
            <a:rPr lang="en-US" altLang="ja-JP" dirty="0"/>
            <a:t>11</a:t>
          </a:r>
          <a:r>
            <a:rPr lang="ja-JP" altLang="en-US" dirty="0"/>
            <a:t>月</a:t>
          </a:r>
          <a:endParaRPr lang="en-US" altLang="ja-JP" dirty="0"/>
        </a:p>
      </dgm:t>
    </dgm:pt>
    <dgm:pt modelId="{DC3F63C2-B56E-4EBA-A4AB-8BB46E009B5D}" type="parTrans" cxnId="{C08ADE76-D578-43EE-BBD9-78DDD37622FD}">
      <dgm:prSet/>
      <dgm:spPr/>
      <dgm:t>
        <a:bodyPr/>
        <a:lstStyle/>
        <a:p>
          <a:endParaRPr lang="en-US"/>
        </a:p>
      </dgm:t>
    </dgm:pt>
    <dgm:pt modelId="{A5939159-FA19-46C9-989D-D8749D222635}" type="sibTrans" cxnId="{C08ADE76-D578-43EE-BBD9-78DDD37622FD}">
      <dgm:prSet/>
      <dgm:spPr/>
      <dgm:t>
        <a:bodyPr/>
        <a:lstStyle/>
        <a:p>
          <a:endParaRPr lang="en-US"/>
        </a:p>
      </dgm:t>
    </dgm:pt>
    <dgm:pt modelId="{38904054-E0A7-4F2F-A0F0-D482B5C3E072}">
      <dgm:prSet/>
      <dgm:spPr/>
      <dgm:t>
        <a:bodyPr/>
        <a:lstStyle/>
        <a:p>
          <a:r>
            <a:rPr lang="ja-JP" altLang="en-US" dirty="0"/>
            <a:t>１２月</a:t>
          </a:r>
          <a:endParaRPr lang="en-US" altLang="ja-JP" dirty="0"/>
        </a:p>
      </dgm:t>
    </dgm:pt>
    <dgm:pt modelId="{FFD03D8C-D5EA-46FB-8326-DFF73E518FA3}" type="parTrans" cxnId="{358F5AE4-BD23-4DF5-AE30-4D8813493E96}">
      <dgm:prSet/>
      <dgm:spPr/>
      <dgm:t>
        <a:bodyPr/>
        <a:lstStyle/>
        <a:p>
          <a:endParaRPr lang="en-US"/>
        </a:p>
      </dgm:t>
    </dgm:pt>
    <dgm:pt modelId="{298D40FD-F627-464D-9F82-626ADF9B7561}" type="sibTrans" cxnId="{358F5AE4-BD23-4DF5-AE30-4D8813493E96}">
      <dgm:prSet/>
      <dgm:spPr/>
      <dgm:t>
        <a:bodyPr/>
        <a:lstStyle/>
        <a:p>
          <a:endParaRPr lang="en-US"/>
        </a:p>
      </dgm:t>
    </dgm:pt>
    <dgm:pt modelId="{FF4CC559-8A56-4D11-901B-A46CCBB09830}" type="pres">
      <dgm:prSet presAssocID="{F6847840-B390-465D-80C0-F9D719D97BC8}" presName="Name0" presStyleCnt="0">
        <dgm:presLayoutVars>
          <dgm:dir/>
          <dgm:resizeHandles val="exact"/>
        </dgm:presLayoutVars>
      </dgm:prSet>
      <dgm:spPr/>
    </dgm:pt>
    <dgm:pt modelId="{9F5DADF3-9587-4036-822E-B29DEAB555BF}" type="pres">
      <dgm:prSet presAssocID="{76FE651F-9402-47A1-AC5B-8F880E6ABF17}" presName="parTxOnly" presStyleLbl="node1" presStyleIdx="0" presStyleCnt="4">
        <dgm:presLayoutVars>
          <dgm:bulletEnabled val="1"/>
        </dgm:presLayoutVars>
      </dgm:prSet>
      <dgm:spPr/>
    </dgm:pt>
    <dgm:pt modelId="{577E621A-EE24-4EF5-B617-D29B954B125B}" type="pres">
      <dgm:prSet presAssocID="{0036FF50-23E2-4160-98FB-698599740B9A}" presName="parSpace" presStyleCnt="0"/>
      <dgm:spPr/>
    </dgm:pt>
    <dgm:pt modelId="{E0D0F326-18C0-4AD3-8F50-57AE229D1DE6}" type="pres">
      <dgm:prSet presAssocID="{446EC0CC-1E95-42B7-8D14-4A9AF28EEE0F}" presName="parTxOnly" presStyleLbl="node1" presStyleIdx="1" presStyleCnt="4">
        <dgm:presLayoutVars>
          <dgm:bulletEnabled val="1"/>
        </dgm:presLayoutVars>
      </dgm:prSet>
      <dgm:spPr/>
    </dgm:pt>
    <dgm:pt modelId="{BC86669F-0C16-4626-884B-2B4F053E7C7B}" type="pres">
      <dgm:prSet presAssocID="{87B1CE82-618F-4829-9DC1-E1F8FF71BD54}" presName="parSpace" presStyleCnt="0"/>
      <dgm:spPr/>
    </dgm:pt>
    <dgm:pt modelId="{60668F06-2AFC-4653-BB11-0AB8576A86DD}" type="pres">
      <dgm:prSet presAssocID="{30AA618B-11AA-4DC7-9F29-3A70268108D2}" presName="parTxOnly" presStyleLbl="node1" presStyleIdx="2" presStyleCnt="4">
        <dgm:presLayoutVars>
          <dgm:bulletEnabled val="1"/>
        </dgm:presLayoutVars>
      </dgm:prSet>
      <dgm:spPr/>
    </dgm:pt>
    <dgm:pt modelId="{97DB53C2-806C-44BC-B35E-216DB8654FBE}" type="pres">
      <dgm:prSet presAssocID="{A5939159-FA19-46C9-989D-D8749D222635}" presName="parSpace" presStyleCnt="0"/>
      <dgm:spPr/>
    </dgm:pt>
    <dgm:pt modelId="{542AB64B-1107-46A9-82AD-312975E16470}" type="pres">
      <dgm:prSet presAssocID="{38904054-E0A7-4F2F-A0F0-D482B5C3E072}" presName="parTxOnly" presStyleLbl="node1" presStyleIdx="3" presStyleCnt="4">
        <dgm:presLayoutVars>
          <dgm:bulletEnabled val="1"/>
        </dgm:presLayoutVars>
      </dgm:prSet>
      <dgm:spPr/>
    </dgm:pt>
  </dgm:ptLst>
  <dgm:cxnLst>
    <dgm:cxn modelId="{15E3811A-BEED-4227-8AA3-6F2B760B5B6D}" srcId="{F6847840-B390-465D-80C0-F9D719D97BC8}" destId="{446EC0CC-1E95-42B7-8D14-4A9AF28EEE0F}" srcOrd="1" destOrd="0" parTransId="{A1D73CA1-E63D-4EAD-A05D-8E09600D93BA}" sibTransId="{87B1CE82-618F-4829-9DC1-E1F8FF71BD54}"/>
    <dgm:cxn modelId="{D4E3BF3B-83C5-4B73-AA3C-5680FE411A49}" type="presOf" srcId="{446EC0CC-1E95-42B7-8D14-4A9AF28EEE0F}" destId="{E0D0F326-18C0-4AD3-8F50-57AE229D1DE6}" srcOrd="0" destOrd="0" presId="urn:microsoft.com/office/officeart/2005/8/layout/hChevron3"/>
    <dgm:cxn modelId="{0A13E05F-3CE4-468D-8C5A-BFD824A17399}" type="presOf" srcId="{F6847840-B390-465D-80C0-F9D719D97BC8}" destId="{FF4CC559-8A56-4D11-901B-A46CCBB09830}" srcOrd="0" destOrd="0" presId="urn:microsoft.com/office/officeart/2005/8/layout/hChevron3"/>
    <dgm:cxn modelId="{818AEE4C-1F22-44B1-978A-2E5122E42CD4}" type="presOf" srcId="{30AA618B-11AA-4DC7-9F29-3A70268108D2}" destId="{60668F06-2AFC-4653-BB11-0AB8576A86DD}" srcOrd="0" destOrd="0" presId="urn:microsoft.com/office/officeart/2005/8/layout/hChevron3"/>
    <dgm:cxn modelId="{13FEC54D-B5A8-4089-9818-BE1EA1F0925B}" type="presOf" srcId="{76FE651F-9402-47A1-AC5B-8F880E6ABF17}" destId="{9F5DADF3-9587-4036-822E-B29DEAB555BF}" srcOrd="0" destOrd="0" presId="urn:microsoft.com/office/officeart/2005/8/layout/hChevron3"/>
    <dgm:cxn modelId="{C08ADE76-D578-43EE-BBD9-78DDD37622FD}" srcId="{F6847840-B390-465D-80C0-F9D719D97BC8}" destId="{30AA618B-11AA-4DC7-9F29-3A70268108D2}" srcOrd="2" destOrd="0" parTransId="{DC3F63C2-B56E-4EBA-A4AB-8BB46E009B5D}" sibTransId="{A5939159-FA19-46C9-989D-D8749D222635}"/>
    <dgm:cxn modelId="{DF2D808F-CD99-4722-B4CD-298400C21380}" type="presOf" srcId="{38904054-E0A7-4F2F-A0F0-D482B5C3E072}" destId="{542AB64B-1107-46A9-82AD-312975E16470}" srcOrd="0" destOrd="0" presId="urn:microsoft.com/office/officeart/2005/8/layout/hChevron3"/>
    <dgm:cxn modelId="{FE1929C0-360B-4E59-9D93-70AD252B64C0}" srcId="{F6847840-B390-465D-80C0-F9D719D97BC8}" destId="{76FE651F-9402-47A1-AC5B-8F880E6ABF17}" srcOrd="0" destOrd="0" parTransId="{E7A8D9AE-813C-47AA-A29E-A437546C1573}" sibTransId="{0036FF50-23E2-4160-98FB-698599740B9A}"/>
    <dgm:cxn modelId="{358F5AE4-BD23-4DF5-AE30-4D8813493E96}" srcId="{F6847840-B390-465D-80C0-F9D719D97BC8}" destId="{38904054-E0A7-4F2F-A0F0-D482B5C3E072}" srcOrd="3" destOrd="0" parTransId="{FFD03D8C-D5EA-46FB-8326-DFF73E518FA3}" sibTransId="{298D40FD-F627-464D-9F82-626ADF9B7561}"/>
    <dgm:cxn modelId="{74303A45-4C5C-4107-8125-0E97E60A87A8}" type="presParOf" srcId="{FF4CC559-8A56-4D11-901B-A46CCBB09830}" destId="{9F5DADF3-9587-4036-822E-B29DEAB555BF}" srcOrd="0" destOrd="0" presId="urn:microsoft.com/office/officeart/2005/8/layout/hChevron3"/>
    <dgm:cxn modelId="{F0F41886-17FF-4AAC-95D5-D54A4552DB1F}" type="presParOf" srcId="{FF4CC559-8A56-4D11-901B-A46CCBB09830}" destId="{577E621A-EE24-4EF5-B617-D29B954B125B}" srcOrd="1" destOrd="0" presId="urn:microsoft.com/office/officeart/2005/8/layout/hChevron3"/>
    <dgm:cxn modelId="{BD783EFF-18CE-4ECA-89EC-C777A7E0B636}" type="presParOf" srcId="{FF4CC559-8A56-4D11-901B-A46CCBB09830}" destId="{E0D0F326-18C0-4AD3-8F50-57AE229D1DE6}" srcOrd="2" destOrd="0" presId="urn:microsoft.com/office/officeart/2005/8/layout/hChevron3"/>
    <dgm:cxn modelId="{DD71FA4E-81E6-4A30-A3B2-66FC3EFEB3F1}" type="presParOf" srcId="{FF4CC559-8A56-4D11-901B-A46CCBB09830}" destId="{BC86669F-0C16-4626-884B-2B4F053E7C7B}" srcOrd="3" destOrd="0" presId="urn:microsoft.com/office/officeart/2005/8/layout/hChevron3"/>
    <dgm:cxn modelId="{E78B58F0-F225-45B1-A6BC-6989A8BEF101}" type="presParOf" srcId="{FF4CC559-8A56-4D11-901B-A46CCBB09830}" destId="{60668F06-2AFC-4653-BB11-0AB8576A86DD}" srcOrd="4" destOrd="0" presId="urn:microsoft.com/office/officeart/2005/8/layout/hChevron3"/>
    <dgm:cxn modelId="{644B14DA-F81F-4B38-BCF8-13B16E065307}" type="presParOf" srcId="{FF4CC559-8A56-4D11-901B-A46CCBB09830}" destId="{97DB53C2-806C-44BC-B35E-216DB8654FBE}" srcOrd="5" destOrd="0" presId="urn:microsoft.com/office/officeart/2005/8/layout/hChevron3"/>
    <dgm:cxn modelId="{D5A22E85-963D-4149-BD31-930FAD6B603F}" type="presParOf" srcId="{FF4CC559-8A56-4D11-901B-A46CCBB09830}" destId="{542AB64B-1107-46A9-82AD-312975E16470}"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847840-B390-465D-80C0-F9D719D97BC8}" type="doc">
      <dgm:prSet loTypeId="urn:microsoft.com/office/officeart/2005/8/layout/hChevron3" loCatId="process" qsTypeId="urn:microsoft.com/office/officeart/2005/8/quickstyle/simple5" qsCatId="simple" csTypeId="urn:microsoft.com/office/officeart/2005/8/colors/accent2_2" csCatId="accent2" phldr="1"/>
      <dgm:spPr/>
      <dgm:t>
        <a:bodyPr/>
        <a:lstStyle/>
        <a:p>
          <a:endParaRPr lang="en-US"/>
        </a:p>
      </dgm:t>
    </dgm:pt>
    <dgm:pt modelId="{76FE651F-9402-47A1-AC5B-8F880E6ABF17}">
      <dgm:prSet phldrT="[Text]"/>
      <dgm:spPr/>
      <dgm:t>
        <a:bodyPr/>
        <a:lstStyle/>
        <a:p>
          <a:r>
            <a:rPr lang="ja-JP" altLang="en-US" dirty="0"/>
            <a:t>１月</a:t>
          </a:r>
          <a:endParaRPr lang="en-US" altLang="ja-JP" dirty="0"/>
        </a:p>
      </dgm:t>
    </dgm:pt>
    <dgm:pt modelId="{E7A8D9AE-813C-47AA-A29E-A437546C1573}" type="parTrans" cxnId="{FE1929C0-360B-4E59-9D93-70AD252B64C0}">
      <dgm:prSet/>
      <dgm:spPr/>
      <dgm:t>
        <a:bodyPr/>
        <a:lstStyle/>
        <a:p>
          <a:endParaRPr lang="en-US"/>
        </a:p>
      </dgm:t>
    </dgm:pt>
    <dgm:pt modelId="{0036FF50-23E2-4160-98FB-698599740B9A}" type="sibTrans" cxnId="{FE1929C0-360B-4E59-9D93-70AD252B64C0}">
      <dgm:prSet/>
      <dgm:spPr/>
      <dgm:t>
        <a:bodyPr/>
        <a:lstStyle/>
        <a:p>
          <a:endParaRPr lang="en-US"/>
        </a:p>
      </dgm:t>
    </dgm:pt>
    <dgm:pt modelId="{30AA618B-11AA-4DC7-9F29-3A70268108D2}">
      <dgm:prSet phldrT="[Text]"/>
      <dgm:spPr/>
      <dgm:t>
        <a:bodyPr/>
        <a:lstStyle/>
        <a:p>
          <a:r>
            <a:rPr lang="ja-JP" altLang="en-US" dirty="0"/>
            <a:t>３月</a:t>
          </a:r>
          <a:endParaRPr lang="en-US" altLang="ja-JP" dirty="0"/>
        </a:p>
      </dgm:t>
    </dgm:pt>
    <dgm:pt modelId="{DC3F63C2-B56E-4EBA-A4AB-8BB46E009B5D}" type="parTrans" cxnId="{C08ADE76-D578-43EE-BBD9-78DDD37622FD}">
      <dgm:prSet/>
      <dgm:spPr/>
      <dgm:t>
        <a:bodyPr/>
        <a:lstStyle/>
        <a:p>
          <a:endParaRPr lang="en-US"/>
        </a:p>
      </dgm:t>
    </dgm:pt>
    <dgm:pt modelId="{A5939159-FA19-46C9-989D-D8749D222635}" type="sibTrans" cxnId="{C08ADE76-D578-43EE-BBD9-78DDD37622FD}">
      <dgm:prSet/>
      <dgm:spPr/>
      <dgm:t>
        <a:bodyPr/>
        <a:lstStyle/>
        <a:p>
          <a:endParaRPr lang="en-US"/>
        </a:p>
      </dgm:t>
    </dgm:pt>
    <dgm:pt modelId="{38904054-E0A7-4F2F-A0F0-D482B5C3E072}">
      <dgm:prSet/>
      <dgm:spPr/>
      <dgm:t>
        <a:bodyPr/>
        <a:lstStyle/>
        <a:p>
          <a:r>
            <a:rPr lang="ja-JP" altLang="en-US" dirty="0"/>
            <a:t>４月</a:t>
          </a:r>
          <a:endParaRPr lang="en-US" altLang="ja-JP" dirty="0"/>
        </a:p>
      </dgm:t>
    </dgm:pt>
    <dgm:pt modelId="{FFD03D8C-D5EA-46FB-8326-DFF73E518FA3}" type="parTrans" cxnId="{358F5AE4-BD23-4DF5-AE30-4D8813493E96}">
      <dgm:prSet/>
      <dgm:spPr/>
      <dgm:t>
        <a:bodyPr/>
        <a:lstStyle/>
        <a:p>
          <a:endParaRPr lang="en-US"/>
        </a:p>
      </dgm:t>
    </dgm:pt>
    <dgm:pt modelId="{298D40FD-F627-464D-9F82-626ADF9B7561}" type="sibTrans" cxnId="{358F5AE4-BD23-4DF5-AE30-4D8813493E96}">
      <dgm:prSet/>
      <dgm:spPr/>
      <dgm:t>
        <a:bodyPr/>
        <a:lstStyle/>
        <a:p>
          <a:endParaRPr lang="en-US"/>
        </a:p>
      </dgm:t>
    </dgm:pt>
    <dgm:pt modelId="{FF4CC559-8A56-4D11-901B-A46CCBB09830}" type="pres">
      <dgm:prSet presAssocID="{F6847840-B390-465D-80C0-F9D719D97BC8}" presName="Name0" presStyleCnt="0">
        <dgm:presLayoutVars>
          <dgm:dir/>
          <dgm:resizeHandles val="exact"/>
        </dgm:presLayoutVars>
      </dgm:prSet>
      <dgm:spPr/>
    </dgm:pt>
    <dgm:pt modelId="{9F5DADF3-9587-4036-822E-B29DEAB555BF}" type="pres">
      <dgm:prSet presAssocID="{76FE651F-9402-47A1-AC5B-8F880E6ABF17}" presName="parTxOnly" presStyleLbl="node1" presStyleIdx="0" presStyleCnt="3">
        <dgm:presLayoutVars>
          <dgm:bulletEnabled val="1"/>
        </dgm:presLayoutVars>
      </dgm:prSet>
      <dgm:spPr/>
    </dgm:pt>
    <dgm:pt modelId="{577E621A-EE24-4EF5-B617-D29B954B125B}" type="pres">
      <dgm:prSet presAssocID="{0036FF50-23E2-4160-98FB-698599740B9A}" presName="parSpace" presStyleCnt="0"/>
      <dgm:spPr/>
    </dgm:pt>
    <dgm:pt modelId="{60668F06-2AFC-4653-BB11-0AB8576A86DD}" type="pres">
      <dgm:prSet presAssocID="{30AA618B-11AA-4DC7-9F29-3A70268108D2}" presName="parTxOnly" presStyleLbl="node1" presStyleIdx="1" presStyleCnt="3">
        <dgm:presLayoutVars>
          <dgm:bulletEnabled val="1"/>
        </dgm:presLayoutVars>
      </dgm:prSet>
      <dgm:spPr/>
    </dgm:pt>
    <dgm:pt modelId="{97DB53C2-806C-44BC-B35E-216DB8654FBE}" type="pres">
      <dgm:prSet presAssocID="{A5939159-FA19-46C9-989D-D8749D222635}" presName="parSpace" presStyleCnt="0"/>
      <dgm:spPr/>
    </dgm:pt>
    <dgm:pt modelId="{542AB64B-1107-46A9-82AD-312975E16470}" type="pres">
      <dgm:prSet presAssocID="{38904054-E0A7-4F2F-A0F0-D482B5C3E072}" presName="parTxOnly" presStyleLbl="node1" presStyleIdx="2" presStyleCnt="3">
        <dgm:presLayoutVars>
          <dgm:bulletEnabled val="1"/>
        </dgm:presLayoutVars>
      </dgm:prSet>
      <dgm:spPr/>
    </dgm:pt>
  </dgm:ptLst>
  <dgm:cxnLst>
    <dgm:cxn modelId="{0A13E05F-3CE4-468D-8C5A-BFD824A17399}" type="presOf" srcId="{F6847840-B390-465D-80C0-F9D719D97BC8}" destId="{FF4CC559-8A56-4D11-901B-A46CCBB09830}" srcOrd="0" destOrd="0" presId="urn:microsoft.com/office/officeart/2005/8/layout/hChevron3"/>
    <dgm:cxn modelId="{818AEE4C-1F22-44B1-978A-2E5122E42CD4}" type="presOf" srcId="{30AA618B-11AA-4DC7-9F29-3A70268108D2}" destId="{60668F06-2AFC-4653-BB11-0AB8576A86DD}" srcOrd="0" destOrd="0" presId="urn:microsoft.com/office/officeart/2005/8/layout/hChevron3"/>
    <dgm:cxn modelId="{13FEC54D-B5A8-4089-9818-BE1EA1F0925B}" type="presOf" srcId="{76FE651F-9402-47A1-AC5B-8F880E6ABF17}" destId="{9F5DADF3-9587-4036-822E-B29DEAB555BF}" srcOrd="0" destOrd="0" presId="urn:microsoft.com/office/officeart/2005/8/layout/hChevron3"/>
    <dgm:cxn modelId="{C08ADE76-D578-43EE-BBD9-78DDD37622FD}" srcId="{F6847840-B390-465D-80C0-F9D719D97BC8}" destId="{30AA618B-11AA-4DC7-9F29-3A70268108D2}" srcOrd="1" destOrd="0" parTransId="{DC3F63C2-B56E-4EBA-A4AB-8BB46E009B5D}" sibTransId="{A5939159-FA19-46C9-989D-D8749D222635}"/>
    <dgm:cxn modelId="{DF2D808F-CD99-4722-B4CD-298400C21380}" type="presOf" srcId="{38904054-E0A7-4F2F-A0F0-D482B5C3E072}" destId="{542AB64B-1107-46A9-82AD-312975E16470}" srcOrd="0" destOrd="0" presId="urn:microsoft.com/office/officeart/2005/8/layout/hChevron3"/>
    <dgm:cxn modelId="{FE1929C0-360B-4E59-9D93-70AD252B64C0}" srcId="{F6847840-B390-465D-80C0-F9D719D97BC8}" destId="{76FE651F-9402-47A1-AC5B-8F880E6ABF17}" srcOrd="0" destOrd="0" parTransId="{E7A8D9AE-813C-47AA-A29E-A437546C1573}" sibTransId="{0036FF50-23E2-4160-98FB-698599740B9A}"/>
    <dgm:cxn modelId="{358F5AE4-BD23-4DF5-AE30-4D8813493E96}" srcId="{F6847840-B390-465D-80C0-F9D719D97BC8}" destId="{38904054-E0A7-4F2F-A0F0-D482B5C3E072}" srcOrd="2" destOrd="0" parTransId="{FFD03D8C-D5EA-46FB-8326-DFF73E518FA3}" sibTransId="{298D40FD-F627-464D-9F82-626ADF9B7561}"/>
    <dgm:cxn modelId="{74303A45-4C5C-4107-8125-0E97E60A87A8}" type="presParOf" srcId="{FF4CC559-8A56-4D11-901B-A46CCBB09830}" destId="{9F5DADF3-9587-4036-822E-B29DEAB555BF}" srcOrd="0" destOrd="0" presId="urn:microsoft.com/office/officeart/2005/8/layout/hChevron3"/>
    <dgm:cxn modelId="{F0F41886-17FF-4AAC-95D5-D54A4552DB1F}" type="presParOf" srcId="{FF4CC559-8A56-4D11-901B-A46CCBB09830}" destId="{577E621A-EE24-4EF5-B617-D29B954B125B}" srcOrd="1" destOrd="0" presId="urn:microsoft.com/office/officeart/2005/8/layout/hChevron3"/>
    <dgm:cxn modelId="{E78B58F0-F225-45B1-A6BC-6989A8BEF101}" type="presParOf" srcId="{FF4CC559-8A56-4D11-901B-A46CCBB09830}" destId="{60668F06-2AFC-4653-BB11-0AB8576A86DD}" srcOrd="2" destOrd="0" presId="urn:microsoft.com/office/officeart/2005/8/layout/hChevron3"/>
    <dgm:cxn modelId="{644B14DA-F81F-4B38-BCF8-13B16E065307}" type="presParOf" srcId="{FF4CC559-8A56-4D11-901B-A46CCBB09830}" destId="{97DB53C2-806C-44BC-B35E-216DB8654FBE}" srcOrd="3" destOrd="0" presId="urn:microsoft.com/office/officeart/2005/8/layout/hChevron3"/>
    <dgm:cxn modelId="{D5A22E85-963D-4149-BD31-930FAD6B603F}" type="presParOf" srcId="{FF4CC559-8A56-4D11-901B-A46CCBB09830}" destId="{542AB64B-1107-46A9-82AD-312975E16470}"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CB838-ED70-4271-9CE7-DB1BEE6C3170}">
      <dsp:nvSpPr>
        <dsp:cNvPr id="0" name=""/>
        <dsp:cNvSpPr/>
      </dsp:nvSpPr>
      <dsp:spPr>
        <a:xfrm>
          <a:off x="999639" y="2866628"/>
          <a:ext cx="655276" cy="1248620"/>
        </a:xfrm>
        <a:custGeom>
          <a:avLst/>
          <a:gdLst/>
          <a:ahLst/>
          <a:cxnLst/>
          <a:rect l="0" t="0" r="0" b="0"/>
          <a:pathLst>
            <a:path>
              <a:moveTo>
                <a:pt x="0" y="0"/>
              </a:moveTo>
              <a:lnTo>
                <a:pt x="327638" y="0"/>
              </a:lnTo>
              <a:lnTo>
                <a:pt x="327638" y="1248620"/>
              </a:lnTo>
              <a:lnTo>
                <a:pt x="655276" y="12486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292024" y="3455685"/>
        <a:ext cx="70506" cy="70506"/>
      </dsp:txXfrm>
    </dsp:sp>
    <dsp:sp modelId="{ED3BD703-2E68-40EB-B76B-B8B13AFCBB89}">
      <dsp:nvSpPr>
        <dsp:cNvPr id="0" name=""/>
        <dsp:cNvSpPr/>
      </dsp:nvSpPr>
      <dsp:spPr>
        <a:xfrm>
          <a:off x="999639" y="2820908"/>
          <a:ext cx="655276" cy="91440"/>
        </a:xfrm>
        <a:custGeom>
          <a:avLst/>
          <a:gdLst/>
          <a:ahLst/>
          <a:cxnLst/>
          <a:rect l="0" t="0" r="0" b="0"/>
          <a:pathLst>
            <a:path>
              <a:moveTo>
                <a:pt x="0" y="45720"/>
              </a:moveTo>
              <a:lnTo>
                <a:pt x="655276" y="457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310895" y="2850246"/>
        <a:ext cx="32763" cy="32763"/>
      </dsp:txXfrm>
    </dsp:sp>
    <dsp:sp modelId="{5D996E78-2CC1-4C80-ABF5-0F30EE2D4EC8}">
      <dsp:nvSpPr>
        <dsp:cNvPr id="0" name=""/>
        <dsp:cNvSpPr/>
      </dsp:nvSpPr>
      <dsp:spPr>
        <a:xfrm>
          <a:off x="999639" y="1618007"/>
          <a:ext cx="655276" cy="1248620"/>
        </a:xfrm>
        <a:custGeom>
          <a:avLst/>
          <a:gdLst/>
          <a:ahLst/>
          <a:cxnLst/>
          <a:rect l="0" t="0" r="0" b="0"/>
          <a:pathLst>
            <a:path>
              <a:moveTo>
                <a:pt x="0" y="1248620"/>
              </a:moveTo>
              <a:lnTo>
                <a:pt x="327638" y="1248620"/>
              </a:lnTo>
              <a:lnTo>
                <a:pt x="327638" y="0"/>
              </a:lnTo>
              <a:lnTo>
                <a:pt x="655276"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292024" y="2207064"/>
        <a:ext cx="70506" cy="70506"/>
      </dsp:txXfrm>
    </dsp:sp>
    <dsp:sp modelId="{08C6FD0A-0BC4-44AC-86DC-8955108B40B8}">
      <dsp:nvSpPr>
        <dsp:cNvPr id="0" name=""/>
        <dsp:cNvSpPr/>
      </dsp:nvSpPr>
      <dsp:spPr>
        <a:xfrm rot="16200000">
          <a:off x="-2128484" y="2367179"/>
          <a:ext cx="5257350" cy="99889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kumimoji="1" lang="ja-JP" altLang="en-US" sz="5100" kern="1200" dirty="0"/>
            <a:t>国際協力の担い手</a:t>
          </a:r>
        </a:p>
      </dsp:txBody>
      <dsp:txXfrm>
        <a:off x="-2128484" y="2367179"/>
        <a:ext cx="5257350" cy="998896"/>
      </dsp:txXfrm>
    </dsp:sp>
    <dsp:sp modelId="{3F5B5C31-F9F7-43C0-A019-E233A5539657}">
      <dsp:nvSpPr>
        <dsp:cNvPr id="0" name=""/>
        <dsp:cNvSpPr/>
      </dsp:nvSpPr>
      <dsp:spPr>
        <a:xfrm>
          <a:off x="1654915" y="1118558"/>
          <a:ext cx="3276381" cy="99889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kumimoji="1" lang="en-US" altLang="ja-JP" sz="3500" kern="1200" dirty="0"/>
            <a:t>ODA</a:t>
          </a:r>
          <a:r>
            <a:rPr kumimoji="1" lang="ja-JP" altLang="en-US" sz="3500" kern="1200" dirty="0"/>
            <a:t>政策関係者</a:t>
          </a:r>
        </a:p>
      </dsp:txBody>
      <dsp:txXfrm>
        <a:off x="1654915" y="1118558"/>
        <a:ext cx="3276381" cy="998896"/>
      </dsp:txXfrm>
    </dsp:sp>
    <dsp:sp modelId="{28B7ABE9-C6DB-477D-B99A-8EDCF2554702}">
      <dsp:nvSpPr>
        <dsp:cNvPr id="0" name=""/>
        <dsp:cNvSpPr/>
      </dsp:nvSpPr>
      <dsp:spPr>
        <a:xfrm>
          <a:off x="1654915" y="2367179"/>
          <a:ext cx="3276381" cy="99889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kumimoji="1" lang="en-US" altLang="ja-JP" sz="3500" kern="1200" dirty="0"/>
            <a:t>JICA</a:t>
          </a:r>
          <a:r>
            <a:rPr kumimoji="1" lang="ja-JP" altLang="en-US" sz="3500" kern="1200" dirty="0"/>
            <a:t>関係者</a:t>
          </a:r>
        </a:p>
      </dsp:txBody>
      <dsp:txXfrm>
        <a:off x="1654915" y="2367179"/>
        <a:ext cx="3276381" cy="998896"/>
      </dsp:txXfrm>
    </dsp:sp>
    <dsp:sp modelId="{9F6927B6-7C2F-435A-A4C3-7C35DE4A4E8D}">
      <dsp:nvSpPr>
        <dsp:cNvPr id="0" name=""/>
        <dsp:cNvSpPr/>
      </dsp:nvSpPr>
      <dsp:spPr>
        <a:xfrm>
          <a:off x="1654915" y="3615800"/>
          <a:ext cx="3276381" cy="99889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t>国際協力実践者</a:t>
          </a:r>
        </a:p>
      </dsp:txBody>
      <dsp:txXfrm>
        <a:off x="1654915" y="3615800"/>
        <a:ext cx="3276381" cy="998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A0ED4-F554-4EF2-AFC3-6B55605CCE41}">
      <dsp:nvSpPr>
        <dsp:cNvPr id="0" name=""/>
        <dsp:cNvSpPr/>
      </dsp:nvSpPr>
      <dsp:spPr>
        <a:xfrm>
          <a:off x="39290" y="558"/>
          <a:ext cx="1678781" cy="134302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FC937BEE-B27D-46B8-9ECC-7722EDE2323A}">
      <dsp:nvSpPr>
        <dsp:cNvPr id="0" name=""/>
        <dsp:cNvSpPr/>
      </dsp:nvSpPr>
      <dsp:spPr>
        <a:xfrm>
          <a:off x="190380" y="1209280"/>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映画監督</a:t>
          </a:r>
          <a:endParaRPr kumimoji="1" lang="en-US" altLang="ja-JP" sz="1000" kern="1200" dirty="0"/>
        </a:p>
        <a:p>
          <a:pPr marL="0" lvl="0" indent="0" algn="ctr" defTabSz="444500">
            <a:lnSpc>
              <a:spcPct val="90000"/>
            </a:lnSpc>
            <a:spcBef>
              <a:spcPct val="0"/>
            </a:spcBef>
            <a:spcAft>
              <a:spcPct val="35000"/>
            </a:spcAft>
            <a:buNone/>
          </a:pPr>
          <a:r>
            <a:rPr kumimoji="1" lang="ja-JP" altLang="en-US" sz="1000" kern="1200" dirty="0"/>
            <a:t>図書館応援団</a:t>
          </a:r>
        </a:p>
      </dsp:txBody>
      <dsp:txXfrm>
        <a:off x="190380" y="1209280"/>
        <a:ext cx="1494115" cy="470058"/>
      </dsp:txXfrm>
    </dsp:sp>
    <dsp:sp modelId="{801E3C33-8914-4239-B365-745DC92280D8}">
      <dsp:nvSpPr>
        <dsp:cNvPr id="0" name=""/>
        <dsp:cNvSpPr/>
      </dsp:nvSpPr>
      <dsp:spPr>
        <a:xfrm>
          <a:off x="1885950" y="558"/>
          <a:ext cx="1678781" cy="13430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376AF56-E0A5-4EFE-99D0-CAF859753C42}">
      <dsp:nvSpPr>
        <dsp:cNvPr id="0" name=""/>
        <dsp:cNvSpPr/>
      </dsp:nvSpPr>
      <dsp:spPr>
        <a:xfrm>
          <a:off x="2037040" y="1209280"/>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劇作家、高校講師</a:t>
          </a:r>
        </a:p>
      </dsp:txBody>
      <dsp:txXfrm>
        <a:off x="2037040" y="1209280"/>
        <a:ext cx="1494115" cy="470058"/>
      </dsp:txXfrm>
    </dsp:sp>
    <dsp:sp modelId="{50EA109C-A381-486E-A3E0-906C56AD4034}">
      <dsp:nvSpPr>
        <dsp:cNvPr id="0" name=""/>
        <dsp:cNvSpPr/>
      </dsp:nvSpPr>
      <dsp:spPr>
        <a:xfrm>
          <a:off x="3732609" y="558"/>
          <a:ext cx="1678781" cy="1343024"/>
        </a:xfrm>
        <a:prstGeom prst="rect">
          <a:avLst/>
        </a:prstGeom>
        <a:blipFill rotWithShape="1">
          <a:blip xmlns:r="http://schemas.openxmlformats.org/officeDocument/2006/relationships" r:embed="rId3"/>
          <a:srcRect/>
          <a:stretch>
            <a:fillRect t="-7000" b="-7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58F9AD56-9F16-41F2-A753-82934106B542}">
      <dsp:nvSpPr>
        <dsp:cNvPr id="0" name=""/>
        <dsp:cNvSpPr/>
      </dsp:nvSpPr>
      <dsp:spPr>
        <a:xfrm>
          <a:off x="3883699" y="1209280"/>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ja-JP" altLang="en-US" sz="1000" kern="1200" dirty="0"/>
            <a:t>音楽家</a:t>
          </a:r>
          <a:endParaRPr lang="en-US" sz="1000" kern="1200" dirty="0"/>
        </a:p>
      </dsp:txBody>
      <dsp:txXfrm>
        <a:off x="3883699" y="1209280"/>
        <a:ext cx="1494115" cy="470058"/>
      </dsp:txXfrm>
    </dsp:sp>
    <dsp:sp modelId="{88395DE7-3BFA-4F03-BBC2-EC07631FA3B0}">
      <dsp:nvSpPr>
        <dsp:cNvPr id="0" name=""/>
        <dsp:cNvSpPr/>
      </dsp:nvSpPr>
      <dsp:spPr>
        <a:xfrm>
          <a:off x="5579268" y="558"/>
          <a:ext cx="1678781" cy="1343024"/>
        </a:xfrm>
        <a:prstGeom prst="rect">
          <a:avLst/>
        </a:prstGeom>
        <a:blipFill rotWithShape="1">
          <a:blip xmlns:r="http://schemas.openxmlformats.org/officeDocument/2006/relationships" r:embed="rId4"/>
          <a:srcRect/>
          <a:stretch>
            <a:fillRect l="-5000" r="-5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939BDF9-BAA6-47B9-A8A7-51A209605DFD}">
      <dsp:nvSpPr>
        <dsp:cNvPr id="0" name=""/>
        <dsp:cNvSpPr/>
      </dsp:nvSpPr>
      <dsp:spPr>
        <a:xfrm>
          <a:off x="5730359" y="1209280"/>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ja-JP" altLang="en-US" sz="1000" kern="1200" dirty="0"/>
            <a:t>イラストレーター</a:t>
          </a:r>
          <a:endParaRPr lang="en-US" sz="1000" kern="1200" dirty="0"/>
        </a:p>
      </dsp:txBody>
      <dsp:txXfrm>
        <a:off x="5730359" y="1209280"/>
        <a:ext cx="1494115" cy="470058"/>
      </dsp:txXfrm>
    </dsp:sp>
    <dsp:sp modelId="{7AC268C4-17F4-4ABD-80C3-EE9887E42CA3}">
      <dsp:nvSpPr>
        <dsp:cNvPr id="0" name=""/>
        <dsp:cNvSpPr/>
      </dsp:nvSpPr>
      <dsp:spPr>
        <a:xfrm>
          <a:off x="7425928" y="558"/>
          <a:ext cx="1678781" cy="1343024"/>
        </a:xfrm>
        <a:prstGeom prst="rect">
          <a:avLst/>
        </a:prstGeom>
        <a:blipFill rotWithShape="1">
          <a:blip xmlns:r="http://schemas.openxmlformats.org/officeDocument/2006/relationships" r:embed="rId5"/>
          <a:srcRect/>
          <a:stretch>
            <a:fillRect t="-2000" b="-2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A59E614-7506-487D-8EC4-B59489A18A44}">
      <dsp:nvSpPr>
        <dsp:cNvPr id="0" name=""/>
        <dsp:cNvSpPr/>
      </dsp:nvSpPr>
      <dsp:spPr>
        <a:xfrm>
          <a:off x="7577018" y="1209280"/>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ja-JP" altLang="en-US" sz="1000" kern="1200" dirty="0"/>
            <a:t>画家</a:t>
          </a:r>
          <a:endParaRPr lang="en-US" sz="1000" kern="1200" dirty="0"/>
        </a:p>
      </dsp:txBody>
      <dsp:txXfrm>
        <a:off x="7577018" y="1209280"/>
        <a:ext cx="1494115" cy="470058"/>
      </dsp:txXfrm>
    </dsp:sp>
    <dsp:sp modelId="{192474EE-3894-4B0A-903C-C28E45DFFAFA}">
      <dsp:nvSpPr>
        <dsp:cNvPr id="0" name=""/>
        <dsp:cNvSpPr/>
      </dsp:nvSpPr>
      <dsp:spPr>
        <a:xfrm>
          <a:off x="39290" y="1847217"/>
          <a:ext cx="1678781" cy="134302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6000" b="-6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2B5AED03-73AE-4A41-8C87-0ED6A058D1AF}">
      <dsp:nvSpPr>
        <dsp:cNvPr id="0" name=""/>
        <dsp:cNvSpPr/>
      </dsp:nvSpPr>
      <dsp:spPr>
        <a:xfrm>
          <a:off x="190380" y="305593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en-US" altLang="ja-JP" sz="1000" kern="1200" dirty="0"/>
            <a:t>JICA</a:t>
          </a:r>
          <a:r>
            <a:rPr kumimoji="1" lang="ja-JP" altLang="en-US" sz="1000" kern="1200" dirty="0"/>
            <a:t>スタッフ</a:t>
          </a:r>
        </a:p>
      </dsp:txBody>
      <dsp:txXfrm>
        <a:off x="190380" y="3055939"/>
        <a:ext cx="1494115" cy="470058"/>
      </dsp:txXfrm>
    </dsp:sp>
    <dsp:sp modelId="{74E71B33-AB0F-4516-BEF1-B5C280F459E5}">
      <dsp:nvSpPr>
        <dsp:cNvPr id="0" name=""/>
        <dsp:cNvSpPr/>
      </dsp:nvSpPr>
      <dsp:spPr>
        <a:xfrm>
          <a:off x="1885950" y="1847217"/>
          <a:ext cx="1678781" cy="1343024"/>
        </a:xfrm>
        <a:prstGeom prst="rect">
          <a:avLst/>
        </a:prstGeom>
        <a:blipFill rotWithShape="1">
          <a:blip xmlns:r="http://schemas.openxmlformats.org/officeDocument/2006/relationships" r:embed="rId7"/>
          <a:srcRect/>
          <a:stretch>
            <a:fillRect t="-8000" b="-8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6BDB604-96B0-4D50-9077-5A1DA2EA2154}">
      <dsp:nvSpPr>
        <dsp:cNvPr id="0" name=""/>
        <dsp:cNvSpPr/>
      </dsp:nvSpPr>
      <dsp:spPr>
        <a:xfrm>
          <a:off x="2037040" y="305593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香りのアーティスト</a:t>
          </a:r>
        </a:p>
      </dsp:txBody>
      <dsp:txXfrm>
        <a:off x="2037040" y="3055939"/>
        <a:ext cx="1494115" cy="470058"/>
      </dsp:txXfrm>
    </dsp:sp>
    <dsp:sp modelId="{E6B63E4D-3E09-44D2-974A-49304BE65152}">
      <dsp:nvSpPr>
        <dsp:cNvPr id="0" name=""/>
        <dsp:cNvSpPr/>
      </dsp:nvSpPr>
      <dsp:spPr>
        <a:xfrm>
          <a:off x="3732609" y="1847217"/>
          <a:ext cx="1678781" cy="1343024"/>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3000" b="-13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E4839B06-7CCB-4298-A47A-DEF167B57396}">
      <dsp:nvSpPr>
        <dsp:cNvPr id="0" name=""/>
        <dsp:cNvSpPr/>
      </dsp:nvSpPr>
      <dsp:spPr>
        <a:xfrm>
          <a:off x="3883699" y="305593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ギタリスト、作曲家</a:t>
          </a:r>
        </a:p>
      </dsp:txBody>
      <dsp:txXfrm>
        <a:off x="3883699" y="3055939"/>
        <a:ext cx="1494115" cy="470058"/>
      </dsp:txXfrm>
    </dsp:sp>
    <dsp:sp modelId="{845B35A6-A749-45B9-8135-54234C46ACBF}">
      <dsp:nvSpPr>
        <dsp:cNvPr id="0" name=""/>
        <dsp:cNvSpPr/>
      </dsp:nvSpPr>
      <dsp:spPr>
        <a:xfrm>
          <a:off x="5579268" y="1847217"/>
          <a:ext cx="1678781" cy="1343024"/>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13000" b="-13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159CC3D-1D65-44F6-B485-D79625FC7132}">
      <dsp:nvSpPr>
        <dsp:cNvPr id="0" name=""/>
        <dsp:cNvSpPr/>
      </dsp:nvSpPr>
      <dsp:spPr>
        <a:xfrm>
          <a:off x="5730359" y="305593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音楽家</a:t>
          </a:r>
        </a:p>
      </dsp:txBody>
      <dsp:txXfrm>
        <a:off x="5730359" y="3055939"/>
        <a:ext cx="1494115" cy="470058"/>
      </dsp:txXfrm>
    </dsp:sp>
    <dsp:sp modelId="{6B573C2A-4692-4744-9175-9429CA2E6898}">
      <dsp:nvSpPr>
        <dsp:cNvPr id="0" name=""/>
        <dsp:cNvSpPr/>
      </dsp:nvSpPr>
      <dsp:spPr>
        <a:xfrm>
          <a:off x="7425928" y="1847217"/>
          <a:ext cx="1678781" cy="1343024"/>
        </a:xfrm>
        <a:prstGeom prst="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79E2513-60DD-478D-901A-0F90DD1BA551}">
      <dsp:nvSpPr>
        <dsp:cNvPr id="0" name=""/>
        <dsp:cNvSpPr/>
      </dsp:nvSpPr>
      <dsp:spPr>
        <a:xfrm>
          <a:off x="7577018" y="305593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映像作家</a:t>
          </a:r>
        </a:p>
      </dsp:txBody>
      <dsp:txXfrm>
        <a:off x="7577018" y="3055939"/>
        <a:ext cx="1494115" cy="470058"/>
      </dsp:txXfrm>
    </dsp:sp>
    <dsp:sp modelId="{7B9A3D25-7042-465B-885A-4FB2C44ABA7C}">
      <dsp:nvSpPr>
        <dsp:cNvPr id="0" name=""/>
        <dsp:cNvSpPr/>
      </dsp:nvSpPr>
      <dsp:spPr>
        <a:xfrm>
          <a:off x="39290" y="3693876"/>
          <a:ext cx="1678781" cy="1343024"/>
        </a:xfrm>
        <a:prstGeom prst="rect">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t="-13000" b="-13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8AD9E7FF-47AD-4E3A-AFC9-814A8E339092}">
      <dsp:nvSpPr>
        <dsp:cNvPr id="0" name=""/>
        <dsp:cNvSpPr/>
      </dsp:nvSpPr>
      <dsp:spPr>
        <a:xfrm>
          <a:off x="190380" y="490259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俳優、防災士、起業家</a:t>
          </a:r>
        </a:p>
      </dsp:txBody>
      <dsp:txXfrm>
        <a:off x="190380" y="4902599"/>
        <a:ext cx="1494115" cy="470058"/>
      </dsp:txXfrm>
    </dsp:sp>
    <dsp:sp modelId="{7B8187FC-EFB6-4E3C-B286-396C0040CC98}">
      <dsp:nvSpPr>
        <dsp:cNvPr id="0" name=""/>
        <dsp:cNvSpPr/>
      </dsp:nvSpPr>
      <dsp:spPr>
        <a:xfrm>
          <a:off x="1885950" y="3693876"/>
          <a:ext cx="1678781" cy="1343024"/>
        </a:xfrm>
        <a:prstGeom prst="rect">
          <a:avLst/>
        </a:prstGeom>
        <a:blipFill rotWithShape="1">
          <a:blip xmlns:r="http://schemas.openxmlformats.org/officeDocument/2006/relationships" r:embed="rId12"/>
          <a:srcRect/>
          <a:stretch>
            <a:fillRect l="-1000" r="-1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6E70524-7DFA-4C18-8DAE-1A7ABB3A2C71}">
      <dsp:nvSpPr>
        <dsp:cNvPr id="0" name=""/>
        <dsp:cNvSpPr/>
      </dsp:nvSpPr>
      <dsp:spPr>
        <a:xfrm>
          <a:off x="2037040" y="490259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モデル、俳優、ファッションプランナー</a:t>
          </a:r>
        </a:p>
      </dsp:txBody>
      <dsp:txXfrm>
        <a:off x="2037040" y="4902599"/>
        <a:ext cx="1494115" cy="470058"/>
      </dsp:txXfrm>
    </dsp:sp>
    <dsp:sp modelId="{043005FA-0440-4799-A722-1E84255B4C80}">
      <dsp:nvSpPr>
        <dsp:cNvPr id="0" name=""/>
        <dsp:cNvSpPr/>
      </dsp:nvSpPr>
      <dsp:spPr>
        <a:xfrm>
          <a:off x="3732609" y="3693876"/>
          <a:ext cx="1678781" cy="1343024"/>
        </a:xfrm>
        <a:prstGeom prst="rect">
          <a:avLst/>
        </a:prstGeom>
        <a:blipFill>
          <a:blip xmlns:r="http://schemas.openxmlformats.org/officeDocument/2006/relationships" r:embed="rId13">
            <a:extLst>
              <a:ext uri="{28A0092B-C50C-407E-A947-70E740481C1C}">
                <a14:useLocalDpi xmlns:a14="http://schemas.microsoft.com/office/drawing/2010/main" val="0"/>
              </a:ext>
            </a:extLst>
          </a:blip>
          <a:srcRect/>
          <a:stretch>
            <a:fillRect t="-13000" b="-13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A110DC0C-BC12-4876-95B1-9EDE341692FC}">
      <dsp:nvSpPr>
        <dsp:cNvPr id="0" name=""/>
        <dsp:cNvSpPr/>
      </dsp:nvSpPr>
      <dsp:spPr>
        <a:xfrm>
          <a:off x="3883699" y="490259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舞踊家、大学講師</a:t>
          </a:r>
        </a:p>
      </dsp:txBody>
      <dsp:txXfrm>
        <a:off x="3883699" y="4902599"/>
        <a:ext cx="1494115" cy="470058"/>
      </dsp:txXfrm>
    </dsp:sp>
    <dsp:sp modelId="{5C74B787-D964-4ACE-B005-FB08EC58E7E2}">
      <dsp:nvSpPr>
        <dsp:cNvPr id="0" name=""/>
        <dsp:cNvSpPr/>
      </dsp:nvSpPr>
      <dsp:spPr>
        <a:xfrm>
          <a:off x="5579268" y="3693876"/>
          <a:ext cx="1678781" cy="1343024"/>
        </a:xfrm>
        <a:prstGeom prst="rect">
          <a:avLst/>
        </a:prstGeom>
        <a:blipFill>
          <a:blip xmlns:r="http://schemas.openxmlformats.org/officeDocument/2006/relationships" r:embed="rId14">
            <a:extLst>
              <a:ext uri="{28A0092B-C50C-407E-A947-70E740481C1C}">
                <a14:useLocalDpi xmlns:a14="http://schemas.microsoft.com/office/drawing/2010/main" val="0"/>
              </a:ext>
            </a:extLst>
          </a:blip>
          <a:srcRect/>
          <a:stretch>
            <a:fillRect t="-44000" b="-44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BB65EBC-B28A-49D7-9C43-4B1B865F91A4}">
      <dsp:nvSpPr>
        <dsp:cNvPr id="0" name=""/>
        <dsp:cNvSpPr/>
      </dsp:nvSpPr>
      <dsp:spPr>
        <a:xfrm>
          <a:off x="5730359" y="490259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dirty="0"/>
            <a:t>建築家、大学教授</a:t>
          </a:r>
        </a:p>
      </dsp:txBody>
      <dsp:txXfrm>
        <a:off x="5730359" y="4902599"/>
        <a:ext cx="1494115" cy="470058"/>
      </dsp:txXfrm>
    </dsp:sp>
    <dsp:sp modelId="{C9F51575-2C0B-4B45-9769-914D4A02315B}">
      <dsp:nvSpPr>
        <dsp:cNvPr id="0" name=""/>
        <dsp:cNvSpPr/>
      </dsp:nvSpPr>
      <dsp:spPr>
        <a:xfrm>
          <a:off x="7425928" y="3693876"/>
          <a:ext cx="1678781" cy="1343024"/>
        </a:xfrm>
        <a:prstGeom prst="rect">
          <a:avLst/>
        </a:prstGeom>
        <a:blipFill>
          <a:blip xmlns:r="http://schemas.openxmlformats.org/officeDocument/2006/relationships" r:embed="rId15">
            <a:extLst>
              <a:ext uri="{28A0092B-C50C-407E-A947-70E740481C1C}">
                <a14:useLocalDpi xmlns:a14="http://schemas.microsoft.com/office/drawing/2010/main" val="0"/>
              </a:ext>
            </a:extLst>
          </a:blip>
          <a:srcRect/>
          <a:stretch>
            <a:fillRect t="-29000" b="-29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BA49D97-60D1-47F3-86EA-D270A604440B}">
      <dsp:nvSpPr>
        <dsp:cNvPr id="0" name=""/>
        <dsp:cNvSpPr/>
      </dsp:nvSpPr>
      <dsp:spPr>
        <a:xfrm>
          <a:off x="7577018" y="4902599"/>
          <a:ext cx="1494115" cy="470058"/>
        </a:xfrm>
        <a:prstGeom prst="wedgeRectCallout">
          <a:avLst>
            <a:gd name="adj1" fmla="val 20250"/>
            <a:gd name="adj2" fmla="val -607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1" lang="en-US" altLang="ja-JP" sz="1000" kern="1200" dirty="0"/>
            <a:t>20</a:t>
          </a:r>
          <a:r>
            <a:rPr kumimoji="1" lang="ja-JP" altLang="en-US" sz="1000" kern="1200" dirty="0"/>
            <a:t>の肩書を持つ</a:t>
          </a:r>
          <a:endParaRPr kumimoji="1" lang="en-US" altLang="ja-JP" sz="1000" kern="1200" dirty="0"/>
        </a:p>
        <a:p>
          <a:pPr marL="0" lvl="0" indent="0" algn="ctr" defTabSz="444500">
            <a:lnSpc>
              <a:spcPct val="90000"/>
            </a:lnSpc>
            <a:spcBef>
              <a:spcPct val="0"/>
            </a:spcBef>
            <a:spcAft>
              <a:spcPct val="35000"/>
            </a:spcAft>
            <a:buNone/>
          </a:pPr>
          <a:r>
            <a:rPr kumimoji="1" lang="ja-JP" altLang="en-US" sz="1000" kern="1200" dirty="0"/>
            <a:t>食のプロデューサー</a:t>
          </a:r>
          <a:endParaRPr kumimoji="1" lang="en-US" altLang="ja-JP" sz="1000" kern="1200" dirty="0"/>
        </a:p>
      </dsp:txBody>
      <dsp:txXfrm>
        <a:off x="7577018" y="4902599"/>
        <a:ext cx="1494115" cy="470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08C7C-3219-4974-AA93-9AB1867D2D69}">
      <dsp:nvSpPr>
        <dsp:cNvPr id="0" name=""/>
        <dsp:cNvSpPr/>
      </dsp:nvSpPr>
      <dsp:spPr>
        <a:xfrm>
          <a:off x="3005933" y="528760"/>
          <a:ext cx="5589577" cy="34505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C55366-5C60-47B6-8FD6-F59B1F883E98}">
      <dsp:nvSpPr>
        <dsp:cNvPr id="0" name=""/>
        <dsp:cNvSpPr/>
      </dsp:nvSpPr>
      <dsp:spPr>
        <a:xfrm>
          <a:off x="3234955" y="743887"/>
          <a:ext cx="5542461" cy="4917360"/>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D129E3-ED6C-4112-AABD-1CBE57B75337}">
      <dsp:nvSpPr>
        <dsp:cNvPr id="0" name=""/>
        <dsp:cNvSpPr/>
      </dsp:nvSpPr>
      <dsp:spPr>
        <a:xfrm>
          <a:off x="2994601" y="0"/>
          <a:ext cx="5589577" cy="508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33020" numCol="1" spcCol="1270" anchor="b" anchorCtr="0">
          <a:noAutofit/>
        </a:bodyPr>
        <a:lstStyle/>
        <a:p>
          <a:pPr marL="0" lvl="0" indent="0" algn="l" defTabSz="1155700">
            <a:lnSpc>
              <a:spcPct val="90000"/>
            </a:lnSpc>
            <a:spcBef>
              <a:spcPct val="0"/>
            </a:spcBef>
            <a:spcAft>
              <a:spcPct val="35000"/>
            </a:spcAft>
            <a:buNone/>
          </a:pPr>
          <a:r>
            <a:rPr lang="ja-JP" altLang="en-US" sz="2600" kern="1200" dirty="0"/>
            <a:t>孝藤右近さん振付による</a:t>
          </a:r>
          <a:r>
            <a:rPr lang="en-US" altLang="ja-JP" sz="2600" kern="1200" dirty="0"/>
            <a:t>BON</a:t>
          </a:r>
          <a:r>
            <a:rPr lang="ja-JP" altLang="en-US" sz="2600" kern="1200" dirty="0"/>
            <a:t> </a:t>
          </a:r>
          <a:r>
            <a:rPr lang="en-US" altLang="ja-JP" sz="2600" kern="1200" dirty="0"/>
            <a:t>BON</a:t>
          </a:r>
          <a:r>
            <a:rPr lang="ja-JP" altLang="en-US" sz="2600" kern="1200" dirty="0"/>
            <a:t>！</a:t>
          </a:r>
          <a:endParaRPr lang="en-US" sz="2600" kern="1200" dirty="0"/>
        </a:p>
      </dsp:txBody>
      <dsp:txXfrm>
        <a:off x="2994601" y="0"/>
        <a:ext cx="5589577" cy="508946"/>
      </dsp:txXfrm>
    </dsp:sp>
    <dsp:sp modelId="{55D99C86-8F85-41C1-B1A9-7A12F9BCB8A4}">
      <dsp:nvSpPr>
        <dsp:cNvPr id="0" name=""/>
        <dsp:cNvSpPr/>
      </dsp:nvSpPr>
      <dsp:spPr>
        <a:xfrm>
          <a:off x="3459803" y="3833231"/>
          <a:ext cx="2658806" cy="164346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1FF101-121A-492F-8BE8-2EBB927E4389}">
      <dsp:nvSpPr>
        <dsp:cNvPr id="0" name=""/>
        <dsp:cNvSpPr/>
      </dsp:nvSpPr>
      <dsp:spPr>
        <a:xfrm>
          <a:off x="3465767" y="5214575"/>
          <a:ext cx="2647474" cy="25475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0" rIns="53340" bIns="17780" numCol="1" spcCol="1270" anchor="b" anchorCtr="0">
          <a:noAutofit/>
        </a:bodyPr>
        <a:lstStyle/>
        <a:p>
          <a:pPr marL="0" lvl="0" indent="0" algn="r" defTabSz="622300">
            <a:lnSpc>
              <a:spcPct val="90000"/>
            </a:lnSpc>
            <a:spcBef>
              <a:spcPct val="0"/>
            </a:spcBef>
            <a:spcAft>
              <a:spcPct val="35000"/>
            </a:spcAft>
            <a:buNone/>
          </a:pPr>
          <a:r>
            <a:rPr lang="ja-JP" altLang="en-US" sz="1400" kern="1200" dirty="0">
              <a:solidFill>
                <a:schemeClr val="tx1"/>
              </a:solidFill>
              <a:highlight>
                <a:srgbClr val="00FFFF"/>
              </a:highlight>
            </a:rPr>
            <a:t>国際協力</a:t>
          </a:r>
          <a:r>
            <a:rPr lang="en-US" altLang="ja-JP" sz="1400" kern="1200" dirty="0">
              <a:solidFill>
                <a:schemeClr val="tx1"/>
              </a:solidFill>
              <a:highlight>
                <a:srgbClr val="00FFFF"/>
              </a:highlight>
            </a:rPr>
            <a:t>60</a:t>
          </a:r>
          <a:r>
            <a:rPr lang="ja-JP" altLang="en-US" sz="1400" kern="1200" dirty="0">
              <a:solidFill>
                <a:schemeClr val="tx1"/>
              </a:solidFill>
              <a:highlight>
                <a:srgbClr val="00FFFF"/>
              </a:highlight>
            </a:rPr>
            <a:t>周年式典</a:t>
          </a:r>
          <a:endParaRPr lang="en-US" sz="1400" kern="1200" dirty="0">
            <a:solidFill>
              <a:schemeClr val="tx1"/>
            </a:solidFill>
            <a:highlight>
              <a:srgbClr val="00FFFF"/>
            </a:highlight>
          </a:endParaRPr>
        </a:p>
      </dsp:txBody>
      <dsp:txXfrm>
        <a:off x="3465767" y="5214575"/>
        <a:ext cx="2647474" cy="254756"/>
      </dsp:txXfrm>
    </dsp:sp>
    <dsp:sp modelId="{198082BD-F2B4-4E7C-8B38-BE4C578AF913}">
      <dsp:nvSpPr>
        <dsp:cNvPr id="0" name=""/>
        <dsp:cNvSpPr/>
      </dsp:nvSpPr>
      <dsp:spPr>
        <a:xfrm>
          <a:off x="6296341" y="3833231"/>
          <a:ext cx="2662385" cy="164346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1BBB48-1EA6-4792-8106-08DA09B40C69}">
      <dsp:nvSpPr>
        <dsp:cNvPr id="0" name=""/>
        <dsp:cNvSpPr/>
      </dsp:nvSpPr>
      <dsp:spPr>
        <a:xfrm>
          <a:off x="6303498" y="5214575"/>
          <a:ext cx="2647474" cy="25475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17780" rIns="53340" bIns="17780" numCol="1" spcCol="1270" anchor="b" anchorCtr="0">
          <a:noAutofit/>
        </a:bodyPr>
        <a:lstStyle/>
        <a:p>
          <a:pPr marL="0" lvl="0" indent="0" algn="r" defTabSz="622300">
            <a:lnSpc>
              <a:spcPct val="90000"/>
            </a:lnSpc>
            <a:spcBef>
              <a:spcPct val="0"/>
            </a:spcBef>
            <a:spcAft>
              <a:spcPct val="35000"/>
            </a:spcAft>
            <a:buNone/>
          </a:pPr>
          <a:r>
            <a:rPr lang="ja-JP" altLang="en-US" sz="1400" kern="1200" dirty="0">
              <a:solidFill>
                <a:schemeClr val="tx1"/>
              </a:solidFill>
              <a:highlight>
                <a:srgbClr val="00FFFF"/>
              </a:highlight>
            </a:rPr>
            <a:t>スペイン文化センターライブ</a:t>
          </a:r>
          <a:endParaRPr lang="en-US" sz="1400" kern="1200" dirty="0">
            <a:solidFill>
              <a:schemeClr val="tx1"/>
            </a:solidFill>
            <a:highlight>
              <a:srgbClr val="00FFFF"/>
            </a:highlight>
          </a:endParaRPr>
        </a:p>
      </dsp:txBody>
      <dsp:txXfrm>
        <a:off x="6303498" y="5214575"/>
        <a:ext cx="2647474" cy="254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08C7C-3219-4974-AA93-9AB1867D2D69}">
      <dsp:nvSpPr>
        <dsp:cNvPr id="0" name=""/>
        <dsp:cNvSpPr/>
      </dsp:nvSpPr>
      <dsp:spPr>
        <a:xfrm>
          <a:off x="3005933" y="528760"/>
          <a:ext cx="5589577" cy="34505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C55366-5C60-47B6-8FD6-F59B1F883E98}">
      <dsp:nvSpPr>
        <dsp:cNvPr id="0" name=""/>
        <dsp:cNvSpPr/>
      </dsp:nvSpPr>
      <dsp:spPr>
        <a:xfrm>
          <a:off x="3234955" y="743887"/>
          <a:ext cx="5542461" cy="4917360"/>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D129E3-ED6C-4112-AABD-1CBE57B75337}">
      <dsp:nvSpPr>
        <dsp:cNvPr id="0" name=""/>
        <dsp:cNvSpPr/>
      </dsp:nvSpPr>
      <dsp:spPr>
        <a:xfrm>
          <a:off x="2994601" y="0"/>
          <a:ext cx="5589577" cy="508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33020" numCol="1" spcCol="1270" anchor="b" anchorCtr="0">
          <a:noAutofit/>
        </a:bodyPr>
        <a:lstStyle/>
        <a:p>
          <a:pPr marL="0" lvl="0" indent="0" algn="l" defTabSz="1155700">
            <a:lnSpc>
              <a:spcPct val="90000"/>
            </a:lnSpc>
            <a:spcBef>
              <a:spcPct val="0"/>
            </a:spcBef>
            <a:spcAft>
              <a:spcPct val="35000"/>
            </a:spcAft>
            <a:buNone/>
          </a:pPr>
          <a:r>
            <a:rPr lang="ja-JP" altLang="en-US" sz="2600" kern="1200" dirty="0"/>
            <a:t>孝藤右近さん振付による</a:t>
          </a:r>
          <a:r>
            <a:rPr lang="en-US" altLang="ja-JP" sz="2600" kern="1200" dirty="0"/>
            <a:t>BON</a:t>
          </a:r>
          <a:r>
            <a:rPr lang="ja-JP" altLang="en-US" sz="2600" kern="1200" dirty="0"/>
            <a:t> </a:t>
          </a:r>
          <a:r>
            <a:rPr lang="en-US" altLang="ja-JP" sz="2600" kern="1200" dirty="0"/>
            <a:t>BON</a:t>
          </a:r>
          <a:r>
            <a:rPr lang="ja-JP" altLang="en-US" sz="2600" kern="1200" dirty="0"/>
            <a:t>！</a:t>
          </a:r>
          <a:endParaRPr lang="en-US" sz="2600" kern="1200" dirty="0"/>
        </a:p>
      </dsp:txBody>
      <dsp:txXfrm>
        <a:off x="2994601" y="0"/>
        <a:ext cx="5589577" cy="508946"/>
      </dsp:txXfrm>
    </dsp:sp>
    <dsp:sp modelId="{55D99C86-8F85-41C1-B1A9-7A12F9BCB8A4}">
      <dsp:nvSpPr>
        <dsp:cNvPr id="0" name=""/>
        <dsp:cNvSpPr/>
      </dsp:nvSpPr>
      <dsp:spPr>
        <a:xfrm>
          <a:off x="3459803" y="3833231"/>
          <a:ext cx="2658806" cy="164346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1FF101-121A-492F-8BE8-2EBB927E4389}">
      <dsp:nvSpPr>
        <dsp:cNvPr id="0" name=""/>
        <dsp:cNvSpPr/>
      </dsp:nvSpPr>
      <dsp:spPr>
        <a:xfrm>
          <a:off x="3465767" y="5214575"/>
          <a:ext cx="2647474" cy="25475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0" rIns="53340" bIns="17780" numCol="1" spcCol="1270" anchor="b" anchorCtr="0">
          <a:noAutofit/>
        </a:bodyPr>
        <a:lstStyle/>
        <a:p>
          <a:pPr marL="0" lvl="0" indent="0" algn="r" defTabSz="622300">
            <a:lnSpc>
              <a:spcPct val="90000"/>
            </a:lnSpc>
            <a:spcBef>
              <a:spcPct val="0"/>
            </a:spcBef>
            <a:spcAft>
              <a:spcPct val="35000"/>
            </a:spcAft>
            <a:buNone/>
          </a:pPr>
          <a:r>
            <a:rPr lang="en-US" altLang="ja-JP" sz="1400" kern="1200" dirty="0">
              <a:solidFill>
                <a:schemeClr val="tx1"/>
              </a:solidFill>
            </a:rPr>
            <a:t>BAND</a:t>
          </a:r>
          <a:endParaRPr lang="en-US" sz="1400" kern="1200" dirty="0">
            <a:solidFill>
              <a:schemeClr val="tx1"/>
            </a:solidFill>
          </a:endParaRPr>
        </a:p>
      </dsp:txBody>
      <dsp:txXfrm>
        <a:off x="3465767" y="5214575"/>
        <a:ext cx="2647474" cy="254756"/>
      </dsp:txXfrm>
    </dsp:sp>
    <dsp:sp modelId="{198082BD-F2B4-4E7C-8B38-BE4C578AF913}">
      <dsp:nvSpPr>
        <dsp:cNvPr id="0" name=""/>
        <dsp:cNvSpPr/>
      </dsp:nvSpPr>
      <dsp:spPr>
        <a:xfrm>
          <a:off x="6296341" y="3833231"/>
          <a:ext cx="2662385" cy="164346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1BBB48-1EA6-4792-8106-08DA09B40C69}">
      <dsp:nvSpPr>
        <dsp:cNvPr id="0" name=""/>
        <dsp:cNvSpPr/>
      </dsp:nvSpPr>
      <dsp:spPr>
        <a:xfrm>
          <a:off x="6303498" y="5214575"/>
          <a:ext cx="2647474" cy="25475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17780" rIns="53340" bIns="17780" numCol="1" spcCol="1270" anchor="b" anchorCtr="0">
          <a:noAutofit/>
        </a:bodyPr>
        <a:lstStyle/>
        <a:p>
          <a:pPr marL="0" lvl="0" indent="0" algn="r" defTabSz="622300">
            <a:lnSpc>
              <a:spcPct val="90000"/>
            </a:lnSpc>
            <a:spcBef>
              <a:spcPct val="0"/>
            </a:spcBef>
            <a:spcAft>
              <a:spcPct val="35000"/>
            </a:spcAft>
            <a:buNone/>
          </a:pPr>
          <a:r>
            <a:rPr lang="en-US" altLang="ja-JP" sz="1400" kern="1200" dirty="0">
              <a:solidFill>
                <a:schemeClr val="tx1"/>
              </a:solidFill>
            </a:rPr>
            <a:t>Vocal</a:t>
          </a:r>
          <a:r>
            <a:rPr lang="ja-JP" altLang="en-US" sz="1400" kern="1200" dirty="0">
              <a:solidFill>
                <a:schemeClr val="tx1"/>
              </a:solidFill>
            </a:rPr>
            <a:t> イメルダ</a:t>
          </a:r>
          <a:r>
            <a:rPr lang="en-US" altLang="ja-JP" sz="1400" kern="1200" dirty="0">
              <a:solidFill>
                <a:schemeClr val="tx1"/>
              </a:solidFill>
            </a:rPr>
            <a:t>NS</a:t>
          </a:r>
          <a:endParaRPr lang="en-US" sz="1400" kern="1200" dirty="0">
            <a:solidFill>
              <a:schemeClr val="tx1"/>
            </a:solidFill>
          </a:endParaRPr>
        </a:p>
      </dsp:txBody>
      <dsp:txXfrm>
        <a:off x="6303498" y="5214575"/>
        <a:ext cx="2647474" cy="254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DADF3-9587-4036-822E-B29DEAB555BF}">
      <dsp:nvSpPr>
        <dsp:cNvPr id="0" name=""/>
        <dsp:cNvSpPr/>
      </dsp:nvSpPr>
      <dsp:spPr>
        <a:xfrm>
          <a:off x="2678" y="0"/>
          <a:ext cx="2687835" cy="643210"/>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ctr" defTabSz="1377950">
            <a:lnSpc>
              <a:spcPct val="90000"/>
            </a:lnSpc>
            <a:spcBef>
              <a:spcPct val="0"/>
            </a:spcBef>
            <a:spcAft>
              <a:spcPct val="35000"/>
            </a:spcAft>
            <a:buNone/>
          </a:pPr>
          <a:r>
            <a:rPr lang="ja-JP" altLang="en-US" sz="3100" kern="1200" dirty="0"/>
            <a:t>７月</a:t>
          </a:r>
          <a:endParaRPr lang="en-US" altLang="ja-JP" sz="3100" kern="1200" dirty="0"/>
        </a:p>
      </dsp:txBody>
      <dsp:txXfrm>
        <a:off x="2678" y="0"/>
        <a:ext cx="2527033" cy="643210"/>
      </dsp:txXfrm>
    </dsp:sp>
    <dsp:sp modelId="{E0D0F326-18C0-4AD3-8F50-57AE229D1DE6}">
      <dsp:nvSpPr>
        <dsp:cNvPr id="0" name=""/>
        <dsp:cNvSpPr/>
      </dsp:nvSpPr>
      <dsp:spPr>
        <a:xfrm>
          <a:off x="2152947" y="0"/>
          <a:ext cx="2687835" cy="64321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altLang="ja-JP" sz="3100" kern="1200" dirty="0"/>
            <a:t>10</a:t>
          </a:r>
          <a:r>
            <a:rPr lang="ja-JP" altLang="en-US" sz="3100" kern="1200" dirty="0"/>
            <a:t>月</a:t>
          </a:r>
          <a:endParaRPr lang="en-US" altLang="ja-JP" sz="3100" kern="1200" dirty="0"/>
        </a:p>
      </dsp:txBody>
      <dsp:txXfrm>
        <a:off x="2474552" y="0"/>
        <a:ext cx="2044625" cy="643210"/>
      </dsp:txXfrm>
    </dsp:sp>
    <dsp:sp modelId="{60668F06-2AFC-4653-BB11-0AB8576A86DD}">
      <dsp:nvSpPr>
        <dsp:cNvPr id="0" name=""/>
        <dsp:cNvSpPr/>
      </dsp:nvSpPr>
      <dsp:spPr>
        <a:xfrm>
          <a:off x="4303216" y="0"/>
          <a:ext cx="2687835" cy="64321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altLang="ja-JP" sz="3100" kern="1200" dirty="0"/>
            <a:t>11</a:t>
          </a:r>
          <a:r>
            <a:rPr lang="ja-JP" altLang="en-US" sz="3100" kern="1200" dirty="0"/>
            <a:t>月</a:t>
          </a:r>
          <a:endParaRPr lang="en-US" altLang="ja-JP" sz="3100" kern="1200" dirty="0"/>
        </a:p>
      </dsp:txBody>
      <dsp:txXfrm>
        <a:off x="4624821" y="0"/>
        <a:ext cx="2044625" cy="643210"/>
      </dsp:txXfrm>
    </dsp:sp>
    <dsp:sp modelId="{542AB64B-1107-46A9-82AD-312975E16470}">
      <dsp:nvSpPr>
        <dsp:cNvPr id="0" name=""/>
        <dsp:cNvSpPr/>
      </dsp:nvSpPr>
      <dsp:spPr>
        <a:xfrm>
          <a:off x="6453485" y="0"/>
          <a:ext cx="2687835" cy="64321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ja-JP" altLang="en-US" sz="3100" kern="1200" dirty="0"/>
            <a:t>１２月</a:t>
          </a:r>
          <a:endParaRPr lang="en-US" altLang="ja-JP" sz="3100" kern="1200" dirty="0"/>
        </a:p>
      </dsp:txBody>
      <dsp:txXfrm>
        <a:off x="6775090" y="0"/>
        <a:ext cx="2044625" cy="6432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DADF3-9587-4036-822E-B29DEAB555BF}">
      <dsp:nvSpPr>
        <dsp:cNvPr id="0" name=""/>
        <dsp:cNvSpPr/>
      </dsp:nvSpPr>
      <dsp:spPr>
        <a:xfrm>
          <a:off x="4018" y="0"/>
          <a:ext cx="3513832" cy="576063"/>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ja-JP" altLang="en-US" sz="2800" kern="1200" dirty="0"/>
            <a:t>１月</a:t>
          </a:r>
          <a:endParaRPr lang="en-US" altLang="ja-JP" sz="2800" kern="1200" dirty="0"/>
        </a:p>
      </dsp:txBody>
      <dsp:txXfrm>
        <a:off x="4018" y="0"/>
        <a:ext cx="3369816" cy="576063"/>
      </dsp:txXfrm>
    </dsp:sp>
    <dsp:sp modelId="{60668F06-2AFC-4653-BB11-0AB8576A86DD}">
      <dsp:nvSpPr>
        <dsp:cNvPr id="0" name=""/>
        <dsp:cNvSpPr/>
      </dsp:nvSpPr>
      <dsp:spPr>
        <a:xfrm>
          <a:off x="2815083" y="0"/>
          <a:ext cx="3513832" cy="57606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ja-JP" altLang="en-US" sz="2800" kern="1200" dirty="0"/>
            <a:t>３月</a:t>
          </a:r>
          <a:endParaRPr lang="en-US" altLang="ja-JP" sz="2800" kern="1200" dirty="0"/>
        </a:p>
      </dsp:txBody>
      <dsp:txXfrm>
        <a:off x="3103115" y="0"/>
        <a:ext cx="2937769" cy="576063"/>
      </dsp:txXfrm>
    </dsp:sp>
    <dsp:sp modelId="{542AB64B-1107-46A9-82AD-312975E16470}">
      <dsp:nvSpPr>
        <dsp:cNvPr id="0" name=""/>
        <dsp:cNvSpPr/>
      </dsp:nvSpPr>
      <dsp:spPr>
        <a:xfrm>
          <a:off x="5626149" y="0"/>
          <a:ext cx="3513832" cy="57606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ja-JP" altLang="en-US" sz="2800" kern="1200" dirty="0"/>
            <a:t>４月</a:t>
          </a:r>
          <a:endParaRPr lang="en-US" altLang="ja-JP" sz="2800" kern="1200" dirty="0"/>
        </a:p>
      </dsp:txBody>
      <dsp:txXfrm>
        <a:off x="5914181" y="0"/>
        <a:ext cx="2937769" cy="57606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hemePictureGrid">
  <dgm:title val="Theme Picture Grid"/>
  <dgm:desc val="Use to show a group of pictures with the first picture being the largest. Can contain up to five Level 1 pictures.  Unused pictures do not appear, but remain available if you switch layouts. Works best with small amounts of corresponding text."/>
  <dgm:catLst>
    <dgm:cat type="picture" pri="13500"/>
    <dgm:cat type="officeonline" pri="8000"/>
  </dgm:catLst>
  <dgm:sampData>
    <dgm:dataModel>
      <dgm:ptLst>
        <dgm:pt modelId="0" type="doc"/>
        <dgm:pt modelId="10">
          <dgm:prSet phldr="1"/>
        </dgm:pt>
        <dgm:pt modelId="20">
          <dgm:prSet phldr="1"/>
        </dgm:pt>
        <dgm:pt modelId="30">
          <dgm:prSet phldr="1"/>
        </dgm:pt>
        <dgm:pt modelId="70">
          <dgm:prSet phldr="1"/>
        </dgm:pt>
        <dgm:pt modelId="80">
          <dgm:prSet phldr="1"/>
        </dgm:pt>
      </dgm:ptLst>
      <dgm:cxnLst>
        <dgm:cxn modelId="40" srcId="0" destId="10" srcOrd="0" destOrd="0"/>
        <dgm:cxn modelId="50" srcId="0" destId="20" srcOrd="1" destOrd="0"/>
        <dgm:cxn modelId="60" srcId="0" destId="30" srcOrd="2" destOrd="0"/>
        <dgm:cxn modelId="71" srcId="0" destId="70" srcOrd="1" destOrd="0"/>
        <dgm:cxn modelId="81" srcId="0" destId="8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5"/>
      <dgm:chPref val="5"/>
      <dgm:dir/>
    </dgm:varLst>
    <dgm:shape xmlns:r="http://schemas.openxmlformats.org/officeDocument/2006/relationships" r:blip="">
      <dgm:adjLst/>
    </dgm:shape>
    <dgm:choose name="Name1">
      <dgm:if name="Name2" axis="ch" ptType="node" func="cnt" op="equ" val="1">
        <dgm:alg type="composite">
          <dgm:param type="ar" val="1.391"/>
        </dgm:alg>
        <dgm:choose name="Name3">
          <dgm:if name="Name4" func="var" arg="dir" op="equ" val="norm">
            <dgm:constrLst>
              <dgm:constr type="primFontSz" for="des" ptType="node" op="equ" val="65"/>
              <dgm:constr type="l" for="ch" forName="accent1" refType="w" fact="0.0415"/>
              <dgm:constr type="t" for="ch" forName="accent1" refType="h" fact="0.1789"/>
              <dgm:constr type="w" for="ch" forName="accent1" refType="w" fact="0.9585"/>
              <dgm:constr type="h" for="ch" forName="accent1" refType="h" fact="0.8211"/>
              <dgm:constr type="l" for="ch" forName="parent1" refType="w" fact="0"/>
              <dgm:constr type="t" for="ch" forName="parent1" refType="h" fact="0"/>
              <dgm:constr type="w" for="ch" forName="parent1" refType="w" fact="0.9667"/>
              <dgm:constr type="h" for="ch" forName="parent1" refType="h" fact="0.1224"/>
              <dgm:constr type="l" for="ch" forName="picture1" refType="w" fact="0.0019"/>
              <dgm:constr type="t" for="ch" forName="picture1" refType="h" fact="0.1272"/>
              <dgm:constr type="w" for="ch" forName="picture1" refType="w" fact="0.9667"/>
              <dgm:constr type="h" for="ch" forName="picture1" refType="h" fact="0.83"/>
            </dgm:constrLst>
          </dgm:if>
          <dgm:else name="Name5">
            <dgm:constrLst>
              <dgm:constr type="primFontSz" for="des" ptType="node" op="equ" val="65"/>
              <dgm:constr type="l" for="ch" forName="accent1" refType="w" fact="0"/>
              <dgm:constr type="t" for="ch" forName="accent1" refType="h" fact="0.1789"/>
              <dgm:constr type="w" for="ch" forName="accent1" refType="w" fact="0.9585"/>
              <dgm:constr type="h" for="ch" forName="accent1" refType="h" fact="0.8211"/>
              <dgm:constr type="l" for="ch" forName="parent1" refType="w" fact="0.0333"/>
              <dgm:constr type="t" for="ch" forName="parent1" refType="h" fact="0"/>
              <dgm:constr type="w" for="ch" forName="parent1" refType="w" fact="0.9667"/>
              <dgm:constr type="h" for="ch" forName="parent1" refType="h" fact="0.1224"/>
              <dgm:constr type="r" for="ch" forName="picture1" refType="w" fact="0.9981"/>
              <dgm:constr type="t" for="ch" forName="picture1" refType="h" fact="0.1272"/>
              <dgm:constr type="w" for="ch" forName="picture1" refType="w" fact="0.9667"/>
              <dgm:constr type="h" for="ch" forName="picture1" refType="h" fact="0.83"/>
            </dgm:constrLst>
          </dgm:else>
        </dgm:choose>
      </dgm:if>
      <dgm:if name="Name6" axis="ch" ptType="node" func="cnt" op="equ" val="2">
        <dgm:alg type="composite">
          <dgm:param type="ar" val="0.7877"/>
        </dgm:alg>
        <dgm:choose name="Name7">
          <dgm:if name="Name8" func="var" arg="dir" op="equ" val="norm">
            <dgm:constrLst>
              <dgm:constr type="primFontSz" for="des" forName="parent1" val="65"/>
              <dgm:constr type="primFontSz" for="des" forName="parent2" val="65"/>
              <dgm:constr type="primFontSz" for="des" forName="parent2" refType="primFontSz" refFor="des" refForName="parent1" op="lte"/>
              <dgm:constr type="l" for="ch" forName="picture1" refType="w" fact="0.004"/>
              <dgm:constr type="t" for="ch" forName="picture1" refType="h" fact="0.0744"/>
              <dgm:constr type="w" for="ch" forName="picture1" refType="w" fact="0.996"/>
              <dgm:constr type="h" for="ch" forName="picture1" refType="h" fact="0.4853"/>
              <dgm:constr type="l" for="ch" forName="accent1" refType="w" fact="0.0447"/>
              <dgm:constr type="t" for="ch" forName="accent1" refType="h" fact="0.1046"/>
              <dgm:constr type="w" for="ch" forName="accent1" refType="w" fact="0.9169"/>
              <dgm:constr type="h" for="ch" forName="accent1" refType="h" fact="0.8954"/>
              <dgm:constr type="l" for="ch" forName="parent1" refType="w" fact="0"/>
              <dgm:constr type="t" for="ch" forName="parent1" refType="h" fact="0"/>
              <dgm:constr type="w" for="ch" forName="parent1" refType="w" fact="0.996"/>
              <dgm:constr type="h" for="ch" forName="parent1" refType="h" fact="0.0716"/>
              <dgm:constr type="l" for="ch" forName="picture2" refType="w" fact="0.0831"/>
              <dgm:constr type="t" for="ch" forName="picture2" refType="h" fact="0.5391"/>
              <dgm:constr type="w" for="ch" forName="picture2" refType="w" fact="0.8985"/>
              <dgm:constr type="h" for="ch" forName="picture2" refType="h" fact="0.4306"/>
              <dgm:constr type="l" for="ch" forName="parent2" refType="w" fact="0.085"/>
              <dgm:constr type="t" for="ch" forName="parent2" refType="h" fact="0.901"/>
              <dgm:constr type="w" for="ch" forName="parent2" refType="w" fact="0.8947"/>
              <dgm:constr type="h" for="ch" forName="parent2" refType="h" fact="0.0668"/>
            </dgm:constrLst>
          </dgm:if>
          <dgm:else name="Name9">
            <dgm:constrLst>
              <dgm:constr type="primFontSz" for="des" forName="parent1" val="65"/>
              <dgm:constr type="primFontSz" for="des" forName="parent2" val="65"/>
              <dgm:constr type="primFontSz" for="des" forName="parent2" refType="primFontSz" refFor="des" refForName="parent1" op="lte"/>
              <dgm:constr type="r" for="ch" forName="picture1" refType="w" fact="0.996"/>
              <dgm:constr type="t" for="ch" forName="picture1" refType="h" fact="0.0744"/>
              <dgm:constr type="w" for="ch" forName="picture1" refType="w" fact="0.996"/>
              <dgm:constr type="h" for="ch" forName="picture1" refType="h" fact="0.4853"/>
              <dgm:constr type="r" for="ch" forName="accent1" refType="w" fact="0.9597"/>
              <dgm:constr type="t" for="ch" forName="accent1" refType="h" fact="0.1046"/>
              <dgm:constr type="w" for="ch" forName="accent1" refType="w" fact="0.9169"/>
              <dgm:constr type="h" for="ch" forName="accent1" refType="h" fact="0.8954"/>
              <dgm:constr type="r" for="ch" forName="parent1" refType="w"/>
              <dgm:constr type="t" for="ch" forName="parent1" refType="h" fact="0"/>
              <dgm:constr type="w" for="ch" forName="parent1" refType="w" fact="0.996"/>
              <dgm:constr type="h" for="ch" forName="parent1" refType="h" fact="0.0716"/>
              <dgm:constr type="r" for="ch" forName="picture2" refType="w" fact="0.9169"/>
              <dgm:constr type="t" for="ch" forName="picture2" refType="h" fact="0.5391"/>
              <dgm:constr type="w" for="ch" forName="picture2" refType="w" fact="0.8985"/>
              <dgm:constr type="h" for="ch" forName="picture2" refType="h" fact="0.4306"/>
              <dgm:constr type="r" for="ch" forName="parent2" refType="w" fact="0.915"/>
              <dgm:constr type="t" for="ch" forName="parent2" refType="h" fact="0.901"/>
              <dgm:constr type="w" for="ch" forName="parent2" refType="w" fact="0.8947"/>
              <dgm:constr type="h" for="ch" forName="parent2" refType="h" fact="0.0668"/>
            </dgm:constrLst>
          </dgm:else>
        </dgm:choose>
      </dgm:if>
      <dgm:if name="Name10" axis="ch" ptType="node" func="cnt" op="equ" val="3">
        <dgm:alg type="composite">
          <dgm:param type="ar" val="1.0535"/>
        </dgm:alg>
        <dgm:choose name="Name11">
          <dgm:if name="Name12"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0019"/>
              <dgm:constr type="t" for="ch" forName="picture1" refType="h" fact="0.0934"/>
              <dgm:constr type="w" for="ch" forName="picture1" refType="w" fact="0.9372"/>
              <dgm:constr type="h" for="ch" forName="picture1" refType="h" fact="0.6095"/>
              <dgm:constr type="l" for="ch" forName="accent1" refType="w" fact="0.0403"/>
              <dgm:constr type="t" for="ch" forName="accent1" refType="h" fact="0.1314"/>
              <dgm:constr type="w" for="ch" forName="accent1" refType="w" fact="0.9293"/>
              <dgm:constr type="h" for="ch" forName="accent1" refType="h" fact="0.8686"/>
              <dgm:constr type="l" for="ch" forName="picture3" refType="w" fact="0.5536"/>
              <dgm:constr type="t" for="ch" forName="picture3" refType="h" fact="0.6771"/>
              <dgm:constr type="w" for="ch" forName="picture3" refType="w" fact="0.4464"/>
              <dgm:constr type="h" for="ch" forName="picture3" refType="h" fact="0.2903"/>
              <dgm:constr type="l" for="ch" forName="picture2" refType="w" fact="0.078"/>
              <dgm:constr type="t" for="ch" forName="picture2" refType="h" fact="0.6771"/>
              <dgm:constr type="w" for="ch" forName="picture2" refType="w" fact="0.4458"/>
              <dgm:constr type="h" for="ch" forName="picture2" refType="h" fact="0.2903"/>
              <dgm:constr type="l" for="ch" forName="parent1" refType="w" fact="0"/>
              <dgm:constr type="t" for="ch" forName="parent1" refType="h" fact="0"/>
              <dgm:constr type="w" for="ch" forName="parent1" refType="w" fact="0.9372"/>
              <dgm:constr type="h" for="ch" forName="parent1" refType="h" fact="0.0899"/>
              <dgm:constr type="l" for="ch" forName="parent3" refType="w" fact="0.5548"/>
              <dgm:constr type="t" for="ch" forName="parent3" refType="h" fact="0.9211"/>
              <dgm:constr type="w" for="ch" forName="parent3" refType="w" fact="0.4439"/>
              <dgm:constr type="h" for="ch" forName="parent3" refType="h" fact="0.045"/>
              <dgm:constr type="l" for="ch" forName="parent2" refType="w" fact="0.079"/>
              <dgm:constr type="t" for="ch" forName="parent2" refType="h" fact="0.9211"/>
              <dgm:constr type="w" for="ch" forName="parent2" refType="w" fact="0.4439"/>
              <dgm:constr type="h" for="ch" forName="parent2" refType="h" fact="0.045"/>
            </dgm:constrLst>
          </dgm:if>
          <dgm:else name="Name13">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r" for="ch" forName="picture1" refType="w" fact="0.9981"/>
              <dgm:constr type="t" for="ch" forName="picture1" refType="h" fact="0.0934"/>
              <dgm:constr type="w" for="ch" forName="picture1" refType="w" fact="0.9372"/>
              <dgm:constr type="h" for="ch" forName="picture1" refType="h" fact="0.6095"/>
              <dgm:constr type="r" for="ch" forName="accent1" refType="w" fact="0.9597"/>
              <dgm:constr type="t" for="ch" forName="accent1" refType="h" fact="0.1314"/>
              <dgm:constr type="w" for="ch" forName="accent1" refType="w" fact="0.9293"/>
              <dgm:constr type="h" for="ch" forName="accent1" refType="h" fact="0.8686"/>
              <dgm:constr type="r" for="ch" forName="picture3" refType="w" fact="0.4464"/>
              <dgm:constr type="t" for="ch" forName="picture3" refType="h" fact="0.6771"/>
              <dgm:constr type="w" for="ch" forName="picture3" refType="w" fact="0.4464"/>
              <dgm:constr type="h" for="ch" forName="picture3" refType="h" fact="0.2903"/>
              <dgm:constr type="r" for="ch" forName="picture2" refType="w" fact="0.922"/>
              <dgm:constr type="t" for="ch" forName="picture2" refType="h" fact="0.6771"/>
              <dgm:constr type="w" for="ch" forName="picture2" refType="w" fact="0.4458"/>
              <dgm:constr type="h" for="ch" forName="picture2" refType="h" fact="0.2903"/>
              <dgm:constr type="r" for="ch" forName="parent1" refType="w"/>
              <dgm:constr type="t" for="ch" forName="parent1" refType="h" fact="0"/>
              <dgm:constr type="w" for="ch" forName="parent1" refType="w" fact="0.9372"/>
              <dgm:constr type="h" for="ch" forName="parent1" refType="h" fact="0.0899"/>
              <dgm:constr type="r" for="ch" forName="parent3" refType="w" fact="0.4452"/>
              <dgm:constr type="t" for="ch" forName="parent3" refType="h" fact="0.9211"/>
              <dgm:constr type="w" for="ch" forName="parent3" refType="w" fact="0.4439"/>
              <dgm:constr type="h" for="ch" forName="parent3" refType="h" fact="0.045"/>
              <dgm:constr type="r" for="ch" forName="parent2" refType="w" fact="0.921"/>
              <dgm:constr type="t" for="ch" forName="parent2" refType="h" fact="0.9211"/>
              <dgm:constr type="w" for="ch" forName="parent2" refType="w" fact="0.4439"/>
              <dgm:constr type="h" for="ch" forName="parent2" refType="h" fact="0.045"/>
            </dgm:constrLst>
          </dgm:else>
        </dgm:choose>
      </dgm:if>
      <dgm:if name="Name14" axis="ch" ptType="node" func="cnt" op="equ" val="4">
        <dgm:alg type="composite">
          <dgm:param type="ar" val="1.2068"/>
        </dgm:alg>
        <dgm:choose name="Name15">
          <dgm:if name="Name16"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0018"/>
              <dgm:constr type="t" for="ch" forName="picture1" refType="h" fact="0.1037"/>
              <dgm:constr type="w" for="ch" forName="picture1" refType="w" fact="0.9084"/>
              <dgm:constr type="h" for="ch" forName="picture1" refType="h" fact="0.6767"/>
              <dgm:constr type="l" for="ch" forName="accent1" refType="w" fact="0.039"/>
              <dgm:constr type="t" for="ch" forName="accent1" refType="h" fact="0.1459"/>
              <dgm:constr type="w" for="ch" forName="accent1" refType="w" fact="0.9007"/>
              <dgm:constr type="h" for="ch" forName="accent1" refType="h" fact="0.8541"/>
              <dgm:constr type="l" for="ch" forName="parent1" refType="w" fact="0"/>
              <dgm:constr type="t" for="ch" forName="parent1" refType="h" fact="0"/>
              <dgm:constr type="w" for="ch" forName="parent1" refType="w" fact="0.9084"/>
              <dgm:constr type="h" for="ch" forName="parent1" refType="h" fact="0.0998"/>
              <dgm:constr type="l" for="ch" forName="picture3" refType="w" fact="0.3539"/>
              <dgm:constr type="t" for="ch" forName="picture3" refType="h" fact="0.7301"/>
              <dgm:constr type="w" for="ch" forName="picture3" refType="w" fact="0.3131"/>
              <dgm:constr type="h" for="ch" forName="picture3" refType="h" fact="0.2332"/>
              <dgm:constr type="l" for="ch" forName="parent3" refType="w" fact="0.3548"/>
              <dgm:constr type="t" for="ch" forName="parent3" refType="h" fact="0.926"/>
              <dgm:constr type="w" for="ch" forName="parent3" refType="w" fact="0.3113"/>
              <dgm:constr type="h" for="ch" forName="parent3" refType="h" fact="0.0361"/>
              <dgm:constr type="l" for="ch" forName="picture4" refType="w" fact="0.6874"/>
              <dgm:constr type="t" for="ch" forName="picture4" refType="h" fact="0.7301"/>
              <dgm:constr type="w" for="ch" forName="picture4" refType="w" fact="0.3126"/>
              <dgm:constr type="h" for="ch" forName="picture4" refType="h" fact="0.2332"/>
              <dgm:constr type="l" for="ch" forName="parent4" refType="w" fact="0.6881"/>
              <dgm:constr type="t" for="ch" forName="parent4" refType="h" fact="0.9264"/>
              <dgm:constr type="w" for="ch" forName="parent4" refType="w" fact="0.3113"/>
              <dgm:constr type="h" for="ch" forName="parent4" refType="h" fact="0.0361"/>
              <dgm:constr type="l" for="ch" forName="picture2" refType="w" fact="0.0204"/>
              <dgm:constr type="t" for="ch" forName="picture2" refType="h" fact="0.7301"/>
              <dgm:constr type="w" for="ch" forName="picture2" refType="w" fact="0.3126"/>
              <dgm:constr type="h" for="ch" forName="picture2" refType="h" fact="0.2332"/>
              <dgm:constr type="l" for="ch" forName="parent2" refType="w" fact="0.0211"/>
              <dgm:constr type="t" for="ch" forName="parent2" refType="h" fact="0.926"/>
              <dgm:constr type="w" for="ch" forName="parent2" refType="w" fact="0.3113"/>
              <dgm:constr type="h" for="ch" forName="parent2" refType="h" fact="0.0361"/>
            </dgm:constrLst>
          </dgm:if>
          <dgm:else name="Name17">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r" for="ch" forName="picture1" refType="w" fact="0.9982"/>
              <dgm:constr type="t" for="ch" forName="picture1" refType="h" fact="0.1037"/>
              <dgm:constr type="w" for="ch" forName="picture1" refType="w" fact="0.9084"/>
              <dgm:constr type="h" for="ch" forName="picture1" refType="h" fact="0.6767"/>
              <dgm:constr type="r" for="ch" forName="accent1" refType="w" fact="0.961"/>
              <dgm:constr type="t" for="ch" forName="accent1" refType="h" fact="0.1459"/>
              <dgm:constr type="w" for="ch" forName="accent1" refType="w" fact="0.9007"/>
              <dgm:constr type="h" for="ch" forName="accent1" refType="h" fact="0.8541"/>
              <dgm:constr type="r" for="ch" forName="parent1" refType="w"/>
              <dgm:constr type="t" for="ch" forName="parent1" refType="h" fact="0"/>
              <dgm:constr type="w" for="ch" forName="parent1" refType="w" fact="0.9084"/>
              <dgm:constr type="h" for="ch" forName="parent1" refType="h" fact="0.0998"/>
              <dgm:constr type="r" for="ch" forName="picture3" refType="w" fact="0.6461"/>
              <dgm:constr type="t" for="ch" forName="picture3" refType="h" fact="0.7301"/>
              <dgm:constr type="w" for="ch" forName="picture3" refType="w" fact="0.3131"/>
              <dgm:constr type="h" for="ch" forName="picture3" refType="h" fact="0.2332"/>
              <dgm:constr type="r" for="ch" forName="parent3" refType="w" fact="0.6452"/>
              <dgm:constr type="t" for="ch" forName="parent3" refType="h" fact="0.926"/>
              <dgm:constr type="w" for="ch" forName="parent3" refType="w" fact="0.3113"/>
              <dgm:constr type="h" for="ch" forName="parent3" refType="h" fact="0.0361"/>
              <dgm:constr type="r" for="ch" forName="picture4" refType="w" fact="0.3126"/>
              <dgm:constr type="t" for="ch" forName="picture4" refType="h" fact="0.7301"/>
              <dgm:constr type="w" for="ch" forName="picture4" refType="w" fact="0.3126"/>
              <dgm:constr type="h" for="ch" forName="picture4" refType="h" fact="0.2332"/>
              <dgm:constr type="r" for="ch" forName="parent4" refType="w" fact="0.3319"/>
              <dgm:constr type="t" for="ch" forName="parent4" refType="h" fact="0.9264"/>
              <dgm:constr type="w" for="ch" forName="parent4" refType="w" fact="0.3113"/>
              <dgm:constr type="h" for="ch" forName="parent4" refType="h" fact="0.0361"/>
              <dgm:constr type="r" for="ch" forName="picture2" refType="w" fact="0.9796"/>
              <dgm:constr type="t" for="ch" forName="picture2" refType="h" fact="0.7301"/>
              <dgm:constr type="w" for="ch" forName="picture2" refType="w" fact="0.3126"/>
              <dgm:constr type="h" for="ch" forName="picture2" refType="h" fact="0.2332"/>
              <dgm:constr type="r" for="ch" forName="parent2" refType="w" fact="0.9789"/>
              <dgm:constr type="t" for="ch" forName="parent2" refType="h" fact="0.926"/>
              <dgm:constr type="w" for="ch" forName="parent2" refType="w" fact="0.3113"/>
              <dgm:constr type="h" for="ch" forName="parent2" refType="h" fact="0.0361"/>
            </dgm:constrLst>
          </dgm:else>
        </dgm:choose>
      </dgm:if>
      <dgm:else name="Name18">
        <dgm:alg type="composite">
          <dgm:param type="ar" val="0.817"/>
        </dgm:alg>
        <dgm:choose name="Name19">
          <dgm:if name="Name20"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0019"/>
              <dgm:constr type="t" for="ch" forName="picture1" refType="h" fact="0.0724"/>
              <dgm:constr type="w" for="ch" forName="picture1" refType="w" fact="0.9372"/>
              <dgm:constr type="h" for="ch" forName="picture1" refType="h" fact="0.4727"/>
              <dgm:constr type="l" for="ch" forName="accent1" refType="w" fact="0.0403"/>
              <dgm:constr type="t" for="ch" forName="accent1" refType="h" fact="0.1019"/>
              <dgm:constr type="w" for="ch" forName="accent1" refType="w" fact="0.9293"/>
              <dgm:constr type="h" for="ch" forName="accent1" refType="h" fact="0.8921"/>
              <dgm:constr type="l" for="ch" forName="picture4" refType="w" fact="0.078"/>
              <dgm:constr type="t" for="ch" forName="picture4" refType="h" fact="0.7749"/>
              <dgm:constr type="w" for="ch" forName="picture4" refType="w" fact="0.4458"/>
              <dgm:constr type="h" for="ch" forName="picture4" refType="h" fact="0.2251"/>
              <dgm:constr type="l" for="ch" forName="picture5" refType="w" fact="0.5536"/>
              <dgm:constr type="t" for="ch" forName="picture5" refType="h" fact="0.7749"/>
              <dgm:constr type="w" for="ch" forName="picture5" refType="w" fact="0.4464"/>
              <dgm:constr type="h" for="ch" forName="picture5" refType="h" fact="0.2251"/>
              <dgm:constr type="l" for="ch" forName="picture3" refType="w" fact="0.5536"/>
              <dgm:constr type="t" for="ch" forName="picture3" refType="h" fact="0.5251"/>
              <dgm:constr type="w" for="ch" forName="picture3" refType="w" fact="0.4464"/>
              <dgm:constr type="h" for="ch" forName="picture3" refType="h" fact="0.2251"/>
              <dgm:constr type="l" for="ch" forName="picture2" refType="w" fact="0.078"/>
              <dgm:constr type="t" for="ch" forName="picture2" refType="h" fact="0.5251"/>
              <dgm:constr type="w" for="ch" forName="picture2" refType="w" fact="0.4458"/>
              <dgm:constr type="h" for="ch" forName="picture2" refType="h" fact="0.2251"/>
              <dgm:constr type="l" for="ch" forName="parent1" refType="w" fact="0"/>
              <dgm:constr type="t" for="ch" forName="parent1" refType="h" fact="0"/>
              <dgm:constr type="w" for="ch" forName="parent1" refType="w" fact="0.9372"/>
              <dgm:constr type="h" for="ch" forName="parent1" refType="h" fact="0.0697"/>
              <dgm:constr type="l" for="ch" forName="parent3" refType="w" fact="0.5548"/>
              <dgm:constr type="t" for="ch" forName="parent3" refType="h" fact="0.7143"/>
              <dgm:constr type="w" for="ch" forName="parent3" refType="w" fact="0.4439"/>
              <dgm:constr type="h" for="ch" forName="parent3" refType="h" fact="0.0349"/>
              <dgm:constr type="l" for="ch" forName="parent5" refType="w" fact="0.5548"/>
              <dgm:constr type="t" for="ch" forName="parent5" refType="h" fact="0.9644"/>
              <dgm:constr type="w" for="ch" forName="parent5" refType="w" fact="0.4439"/>
              <dgm:constr type="h" for="ch" forName="parent5" refType="h" fact="0.0349"/>
              <dgm:constr type="l" for="ch" forName="parent4" refType="w" fact="0.079"/>
              <dgm:constr type="t" for="ch" forName="parent4" refType="h" fact="0.9644"/>
              <dgm:constr type="w" for="ch" forName="parent4" refType="w" fact="0.4439"/>
              <dgm:constr type="h" for="ch" forName="parent4" refType="h" fact="0.0349"/>
              <dgm:constr type="l" for="ch" forName="parent2" refType="w" fact="0.079"/>
              <dgm:constr type="t" for="ch" forName="parent2" refType="h" fact="0.7143"/>
              <dgm:constr type="w" for="ch" forName="parent2" refType="w" fact="0.4439"/>
              <dgm:constr type="h" for="ch" forName="parent2" refType="h" fact="0.0349"/>
            </dgm:constrLst>
          </dgm:if>
          <dgm:else name="Name21">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r" for="ch" forName="picture1" refType="w" fact="0.9981"/>
              <dgm:constr type="t" for="ch" forName="picture1" refType="h" fact="0.0724"/>
              <dgm:constr type="w" for="ch" forName="picture1" refType="w" fact="0.9372"/>
              <dgm:constr type="h" for="ch" forName="picture1" refType="h" fact="0.4727"/>
              <dgm:constr type="r" for="ch" forName="accent1" refType="w" fact="0.9597"/>
              <dgm:constr type="t" for="ch" forName="accent1" refType="h" fact="0.1019"/>
              <dgm:constr type="w" for="ch" forName="accent1" refType="w" fact="0.9293"/>
              <dgm:constr type="h" for="ch" forName="accent1" refType="h" fact="0.8921"/>
              <dgm:constr type="r" for="ch" forName="picture4" refType="w" fact="0.922"/>
              <dgm:constr type="t" for="ch" forName="picture4" refType="h" fact="0.7749"/>
              <dgm:constr type="w" for="ch" forName="picture4" refType="w" fact="0.4458"/>
              <dgm:constr type="h" for="ch" forName="picture4" refType="h" fact="0.2251"/>
              <dgm:constr type="r" for="ch" forName="picture5" refType="w" fact="0.4464"/>
              <dgm:constr type="t" for="ch" forName="picture5" refType="h" fact="0.7749"/>
              <dgm:constr type="w" for="ch" forName="picture5" refType="w" fact="0.4464"/>
              <dgm:constr type="h" for="ch" forName="picture5" refType="h" fact="0.2251"/>
              <dgm:constr type="r" for="ch" forName="picture3" refType="w" fact="0.4464"/>
              <dgm:constr type="t" for="ch" forName="picture3" refType="h" fact="0.5251"/>
              <dgm:constr type="w" for="ch" forName="picture3" refType="w" fact="0.4464"/>
              <dgm:constr type="h" for="ch" forName="picture3" refType="h" fact="0.2251"/>
              <dgm:constr type="r" for="ch" forName="picture2" refType="w" fact="0.922"/>
              <dgm:constr type="t" for="ch" forName="picture2" refType="h" fact="0.5251"/>
              <dgm:constr type="w" for="ch" forName="picture2" refType="w" fact="0.4458"/>
              <dgm:constr type="h" for="ch" forName="picture2" refType="h" fact="0.2251"/>
              <dgm:constr type="l" for="ch" forName="parent1" refType="w" fact="0.0628"/>
              <dgm:constr type="t" for="ch" forName="parent1" refType="h" fact="0"/>
              <dgm:constr type="w" for="ch" forName="parent1" refType="w" fact="0.9372"/>
              <dgm:constr type="h" for="ch" forName="parent1" refType="h" fact="0.0697"/>
              <dgm:constr type="r" for="ch" forName="parent3" refType="w" fact="0.4452"/>
              <dgm:constr type="t" for="ch" forName="parent3" refType="h" fact="0.7143"/>
              <dgm:constr type="w" for="ch" forName="parent3" refType="w" fact="0.4439"/>
              <dgm:constr type="h" for="ch" forName="parent3" refType="h" fact="0.0349"/>
              <dgm:constr type="r" for="ch" forName="parent5" refType="w" fact="0.4452"/>
              <dgm:constr type="t" for="ch" forName="parent5" refType="h" fact="0.9644"/>
              <dgm:constr type="w" for="ch" forName="parent5" refType="w" fact="0.4439"/>
              <dgm:constr type="h" for="ch" forName="parent5" refType="h" fact="0.0349"/>
              <dgm:constr type="r" for="ch" forName="parent4" refType="w" fact="0.921"/>
              <dgm:constr type="t" for="ch" forName="parent4" refType="h" fact="0.9644"/>
              <dgm:constr type="w" for="ch" forName="parent4" refType="w" fact="0.4439"/>
              <dgm:constr type="h" for="ch" forName="parent4" refType="h" fact="0.0349"/>
              <dgm:constr type="r" for="ch" forName="parent2" refType="w" fact="0.921"/>
              <dgm:constr type="t" for="ch" forName="parent2" refType="h" fact="0.7143"/>
              <dgm:constr type="w" for="ch" forName="parent2" refType="w" fact="0.4439"/>
              <dgm:constr type="h" for="ch" forName="parent2" refType="h" fact="0.0349"/>
            </dgm:constrLst>
          </dgm:else>
        </dgm:choose>
      </dgm:else>
    </dgm:choose>
    <dgm:forEach name="Name22" axis="ch" ptType="node" cnt="1">
      <dgm:layoutNode name="picture1">
        <dgm:alg type="sp"/>
        <dgm:shape xmlns:r="http://schemas.openxmlformats.org/officeDocument/2006/relationships" r:blip="">
          <dgm:adjLst/>
        </dgm:shape>
        <dgm:presOf/>
        <dgm:forEach name="Name23" ref="pictureWrapper"/>
      </dgm:layoutNode>
      <dgm:layoutNode name="accent1" styleLbl="parChTrans1D1">
        <dgm:alg type="sp"/>
        <dgm:shape xmlns:r="http://schemas.openxmlformats.org/officeDocument/2006/relationships" type="rect" r:blip="">
          <dgm:adjLst/>
        </dgm:shape>
        <dgm:presOf/>
      </dgm:layoutNode>
      <dgm:layoutNode name="parent1"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4" axis="ch" ptType="node" st="2" cnt="1">
      <dgm:layoutNode name="picture2">
        <dgm:alg type="sp"/>
        <dgm:shape xmlns:r="http://schemas.openxmlformats.org/officeDocument/2006/relationships" r:blip="">
          <dgm:adjLst/>
        </dgm:shape>
        <dgm:presOf/>
        <dgm:forEach name="Name25" ref="pictureWrapper"/>
      </dgm:layoutNode>
      <dgm:layoutNode name="parent2"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6" axis="ch" ptType="node" st="3" cnt="1">
      <dgm:layoutNode name="picture3">
        <dgm:alg type="sp"/>
        <dgm:shape xmlns:r="http://schemas.openxmlformats.org/officeDocument/2006/relationships" r:blip="">
          <dgm:adjLst/>
        </dgm:shape>
        <dgm:presOf/>
        <dgm:forEach name="Name27" ref="pictureWrapper"/>
      </dgm:layoutNode>
      <dgm:layoutNode name="parent3"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8" axis="ch" ptType="node" st="4" cnt="1">
      <dgm:layoutNode name="picture4">
        <dgm:alg type="sp"/>
        <dgm:shape xmlns:r="http://schemas.openxmlformats.org/officeDocument/2006/relationships" r:blip="">
          <dgm:adjLst/>
        </dgm:shape>
        <dgm:presOf/>
        <dgm:forEach name="Name29" ref="pictureWrapper"/>
      </dgm:layoutNode>
      <dgm:layoutNode name="parent4"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30" axis="ch" ptType="node" st="5" cnt="1">
      <dgm:layoutNode name="picture5">
        <dgm:alg type="sp"/>
        <dgm:shape xmlns:r="http://schemas.openxmlformats.org/officeDocument/2006/relationships" r:blip="">
          <dgm:adjLst/>
        </dgm:shape>
        <dgm:presOf/>
        <dgm:forEach name="Name31" ref="pictureWrapper"/>
      </dgm:layoutNode>
      <dgm:layoutNode name="parent5" styleLbl="trBgShp">
        <dgm:varLst>
          <dgm:chMax val="0"/>
          <dgm:chPref val="0"/>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bgImgPlace1">
          <dgm:alg type="sp"/>
          <dgm:shape xmlns:r="http://schemas.openxmlformats.org/officeDocument/2006/relationships" type="rect" r:blip="" blipPhldr="1">
            <dgm:adjLst/>
          </dgm:shape>
          <dgm:presOf/>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hemePictureGrid">
  <dgm:title val="Theme Picture Grid"/>
  <dgm:desc val="Use to show a group of pictures with the first picture being the largest. Can contain up to five Level 1 pictures.  Unused pictures do not appear, but remain available if you switch layouts. Works best with small amounts of corresponding text."/>
  <dgm:catLst>
    <dgm:cat type="picture" pri="13500"/>
    <dgm:cat type="officeonline" pri="8000"/>
  </dgm:catLst>
  <dgm:sampData>
    <dgm:dataModel>
      <dgm:ptLst>
        <dgm:pt modelId="0" type="doc"/>
        <dgm:pt modelId="10">
          <dgm:prSet phldr="1"/>
        </dgm:pt>
        <dgm:pt modelId="20">
          <dgm:prSet phldr="1"/>
        </dgm:pt>
        <dgm:pt modelId="30">
          <dgm:prSet phldr="1"/>
        </dgm:pt>
        <dgm:pt modelId="70">
          <dgm:prSet phldr="1"/>
        </dgm:pt>
        <dgm:pt modelId="80">
          <dgm:prSet phldr="1"/>
        </dgm:pt>
      </dgm:ptLst>
      <dgm:cxnLst>
        <dgm:cxn modelId="40" srcId="0" destId="10" srcOrd="0" destOrd="0"/>
        <dgm:cxn modelId="50" srcId="0" destId="20" srcOrd="1" destOrd="0"/>
        <dgm:cxn modelId="60" srcId="0" destId="30" srcOrd="2" destOrd="0"/>
        <dgm:cxn modelId="71" srcId="0" destId="70" srcOrd="1" destOrd="0"/>
        <dgm:cxn modelId="81" srcId="0" destId="8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5"/>
      <dgm:chPref val="5"/>
      <dgm:dir/>
    </dgm:varLst>
    <dgm:shape xmlns:r="http://schemas.openxmlformats.org/officeDocument/2006/relationships" r:blip="">
      <dgm:adjLst/>
    </dgm:shape>
    <dgm:choose name="Name1">
      <dgm:if name="Name2" axis="ch" ptType="node" func="cnt" op="equ" val="1">
        <dgm:alg type="composite">
          <dgm:param type="ar" val="1.391"/>
        </dgm:alg>
        <dgm:choose name="Name3">
          <dgm:if name="Name4" func="var" arg="dir" op="equ" val="norm">
            <dgm:constrLst>
              <dgm:constr type="primFontSz" for="des" ptType="node" op="equ" val="65"/>
              <dgm:constr type="l" for="ch" forName="accent1" refType="w" fact="0.0415"/>
              <dgm:constr type="t" for="ch" forName="accent1" refType="h" fact="0.1789"/>
              <dgm:constr type="w" for="ch" forName="accent1" refType="w" fact="0.9585"/>
              <dgm:constr type="h" for="ch" forName="accent1" refType="h" fact="0.8211"/>
              <dgm:constr type="l" for="ch" forName="parent1" refType="w" fact="0"/>
              <dgm:constr type="t" for="ch" forName="parent1" refType="h" fact="0"/>
              <dgm:constr type="w" for="ch" forName="parent1" refType="w" fact="0.9667"/>
              <dgm:constr type="h" for="ch" forName="parent1" refType="h" fact="0.1224"/>
              <dgm:constr type="l" for="ch" forName="picture1" refType="w" fact="0.0019"/>
              <dgm:constr type="t" for="ch" forName="picture1" refType="h" fact="0.1272"/>
              <dgm:constr type="w" for="ch" forName="picture1" refType="w" fact="0.9667"/>
              <dgm:constr type="h" for="ch" forName="picture1" refType="h" fact="0.83"/>
            </dgm:constrLst>
          </dgm:if>
          <dgm:else name="Name5">
            <dgm:constrLst>
              <dgm:constr type="primFontSz" for="des" ptType="node" op="equ" val="65"/>
              <dgm:constr type="l" for="ch" forName="accent1" refType="w" fact="0"/>
              <dgm:constr type="t" for="ch" forName="accent1" refType="h" fact="0.1789"/>
              <dgm:constr type="w" for="ch" forName="accent1" refType="w" fact="0.9585"/>
              <dgm:constr type="h" for="ch" forName="accent1" refType="h" fact="0.8211"/>
              <dgm:constr type="l" for="ch" forName="parent1" refType="w" fact="0.0333"/>
              <dgm:constr type="t" for="ch" forName="parent1" refType="h" fact="0"/>
              <dgm:constr type="w" for="ch" forName="parent1" refType="w" fact="0.9667"/>
              <dgm:constr type="h" for="ch" forName="parent1" refType="h" fact="0.1224"/>
              <dgm:constr type="r" for="ch" forName="picture1" refType="w" fact="0.9981"/>
              <dgm:constr type="t" for="ch" forName="picture1" refType="h" fact="0.1272"/>
              <dgm:constr type="w" for="ch" forName="picture1" refType="w" fact="0.9667"/>
              <dgm:constr type="h" for="ch" forName="picture1" refType="h" fact="0.83"/>
            </dgm:constrLst>
          </dgm:else>
        </dgm:choose>
      </dgm:if>
      <dgm:if name="Name6" axis="ch" ptType="node" func="cnt" op="equ" val="2">
        <dgm:alg type="composite">
          <dgm:param type="ar" val="0.7877"/>
        </dgm:alg>
        <dgm:choose name="Name7">
          <dgm:if name="Name8" func="var" arg="dir" op="equ" val="norm">
            <dgm:constrLst>
              <dgm:constr type="primFontSz" for="des" forName="parent1" val="65"/>
              <dgm:constr type="primFontSz" for="des" forName="parent2" val="65"/>
              <dgm:constr type="primFontSz" for="des" forName="parent2" refType="primFontSz" refFor="des" refForName="parent1" op="lte"/>
              <dgm:constr type="l" for="ch" forName="picture1" refType="w" fact="0.004"/>
              <dgm:constr type="t" for="ch" forName="picture1" refType="h" fact="0.0744"/>
              <dgm:constr type="w" for="ch" forName="picture1" refType="w" fact="0.996"/>
              <dgm:constr type="h" for="ch" forName="picture1" refType="h" fact="0.4853"/>
              <dgm:constr type="l" for="ch" forName="accent1" refType="w" fact="0.0447"/>
              <dgm:constr type="t" for="ch" forName="accent1" refType="h" fact="0.1046"/>
              <dgm:constr type="w" for="ch" forName="accent1" refType="w" fact="0.9169"/>
              <dgm:constr type="h" for="ch" forName="accent1" refType="h" fact="0.8954"/>
              <dgm:constr type="l" for="ch" forName="parent1" refType="w" fact="0"/>
              <dgm:constr type="t" for="ch" forName="parent1" refType="h" fact="0"/>
              <dgm:constr type="w" for="ch" forName="parent1" refType="w" fact="0.996"/>
              <dgm:constr type="h" for="ch" forName="parent1" refType="h" fact="0.0716"/>
              <dgm:constr type="l" for="ch" forName="picture2" refType="w" fact="0.0831"/>
              <dgm:constr type="t" for="ch" forName="picture2" refType="h" fact="0.5391"/>
              <dgm:constr type="w" for="ch" forName="picture2" refType="w" fact="0.8985"/>
              <dgm:constr type="h" for="ch" forName="picture2" refType="h" fact="0.4306"/>
              <dgm:constr type="l" for="ch" forName="parent2" refType="w" fact="0.085"/>
              <dgm:constr type="t" for="ch" forName="parent2" refType="h" fact="0.901"/>
              <dgm:constr type="w" for="ch" forName="parent2" refType="w" fact="0.8947"/>
              <dgm:constr type="h" for="ch" forName="parent2" refType="h" fact="0.0668"/>
            </dgm:constrLst>
          </dgm:if>
          <dgm:else name="Name9">
            <dgm:constrLst>
              <dgm:constr type="primFontSz" for="des" forName="parent1" val="65"/>
              <dgm:constr type="primFontSz" for="des" forName="parent2" val="65"/>
              <dgm:constr type="primFontSz" for="des" forName="parent2" refType="primFontSz" refFor="des" refForName="parent1" op="lte"/>
              <dgm:constr type="r" for="ch" forName="picture1" refType="w" fact="0.996"/>
              <dgm:constr type="t" for="ch" forName="picture1" refType="h" fact="0.0744"/>
              <dgm:constr type="w" for="ch" forName="picture1" refType="w" fact="0.996"/>
              <dgm:constr type="h" for="ch" forName="picture1" refType="h" fact="0.4853"/>
              <dgm:constr type="r" for="ch" forName="accent1" refType="w" fact="0.9597"/>
              <dgm:constr type="t" for="ch" forName="accent1" refType="h" fact="0.1046"/>
              <dgm:constr type="w" for="ch" forName="accent1" refType="w" fact="0.9169"/>
              <dgm:constr type="h" for="ch" forName="accent1" refType="h" fact="0.8954"/>
              <dgm:constr type="r" for="ch" forName="parent1" refType="w"/>
              <dgm:constr type="t" for="ch" forName="parent1" refType="h" fact="0"/>
              <dgm:constr type="w" for="ch" forName="parent1" refType="w" fact="0.996"/>
              <dgm:constr type="h" for="ch" forName="parent1" refType="h" fact="0.0716"/>
              <dgm:constr type="r" for="ch" forName="picture2" refType="w" fact="0.9169"/>
              <dgm:constr type="t" for="ch" forName="picture2" refType="h" fact="0.5391"/>
              <dgm:constr type="w" for="ch" forName="picture2" refType="w" fact="0.8985"/>
              <dgm:constr type="h" for="ch" forName="picture2" refType="h" fact="0.4306"/>
              <dgm:constr type="r" for="ch" forName="parent2" refType="w" fact="0.915"/>
              <dgm:constr type="t" for="ch" forName="parent2" refType="h" fact="0.901"/>
              <dgm:constr type="w" for="ch" forName="parent2" refType="w" fact="0.8947"/>
              <dgm:constr type="h" for="ch" forName="parent2" refType="h" fact="0.0668"/>
            </dgm:constrLst>
          </dgm:else>
        </dgm:choose>
      </dgm:if>
      <dgm:if name="Name10" axis="ch" ptType="node" func="cnt" op="equ" val="3">
        <dgm:alg type="composite">
          <dgm:param type="ar" val="1.0535"/>
        </dgm:alg>
        <dgm:choose name="Name11">
          <dgm:if name="Name12"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0019"/>
              <dgm:constr type="t" for="ch" forName="picture1" refType="h" fact="0.0934"/>
              <dgm:constr type="w" for="ch" forName="picture1" refType="w" fact="0.9372"/>
              <dgm:constr type="h" for="ch" forName="picture1" refType="h" fact="0.6095"/>
              <dgm:constr type="l" for="ch" forName="accent1" refType="w" fact="0.0403"/>
              <dgm:constr type="t" for="ch" forName="accent1" refType="h" fact="0.1314"/>
              <dgm:constr type="w" for="ch" forName="accent1" refType="w" fact="0.9293"/>
              <dgm:constr type="h" for="ch" forName="accent1" refType="h" fact="0.8686"/>
              <dgm:constr type="l" for="ch" forName="picture3" refType="w" fact="0.5536"/>
              <dgm:constr type="t" for="ch" forName="picture3" refType="h" fact="0.6771"/>
              <dgm:constr type="w" for="ch" forName="picture3" refType="w" fact="0.4464"/>
              <dgm:constr type="h" for="ch" forName="picture3" refType="h" fact="0.2903"/>
              <dgm:constr type="l" for="ch" forName="picture2" refType="w" fact="0.078"/>
              <dgm:constr type="t" for="ch" forName="picture2" refType="h" fact="0.6771"/>
              <dgm:constr type="w" for="ch" forName="picture2" refType="w" fact="0.4458"/>
              <dgm:constr type="h" for="ch" forName="picture2" refType="h" fact="0.2903"/>
              <dgm:constr type="l" for="ch" forName="parent1" refType="w" fact="0"/>
              <dgm:constr type="t" for="ch" forName="parent1" refType="h" fact="0"/>
              <dgm:constr type="w" for="ch" forName="parent1" refType="w" fact="0.9372"/>
              <dgm:constr type="h" for="ch" forName="parent1" refType="h" fact="0.0899"/>
              <dgm:constr type="l" for="ch" forName="parent3" refType="w" fact="0.5548"/>
              <dgm:constr type="t" for="ch" forName="parent3" refType="h" fact="0.9211"/>
              <dgm:constr type="w" for="ch" forName="parent3" refType="w" fact="0.4439"/>
              <dgm:constr type="h" for="ch" forName="parent3" refType="h" fact="0.045"/>
              <dgm:constr type="l" for="ch" forName="parent2" refType="w" fact="0.079"/>
              <dgm:constr type="t" for="ch" forName="parent2" refType="h" fact="0.9211"/>
              <dgm:constr type="w" for="ch" forName="parent2" refType="w" fact="0.4439"/>
              <dgm:constr type="h" for="ch" forName="parent2" refType="h" fact="0.045"/>
            </dgm:constrLst>
          </dgm:if>
          <dgm:else name="Name13">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r" for="ch" forName="picture1" refType="w" fact="0.9981"/>
              <dgm:constr type="t" for="ch" forName="picture1" refType="h" fact="0.0934"/>
              <dgm:constr type="w" for="ch" forName="picture1" refType="w" fact="0.9372"/>
              <dgm:constr type="h" for="ch" forName="picture1" refType="h" fact="0.6095"/>
              <dgm:constr type="r" for="ch" forName="accent1" refType="w" fact="0.9597"/>
              <dgm:constr type="t" for="ch" forName="accent1" refType="h" fact="0.1314"/>
              <dgm:constr type="w" for="ch" forName="accent1" refType="w" fact="0.9293"/>
              <dgm:constr type="h" for="ch" forName="accent1" refType="h" fact="0.8686"/>
              <dgm:constr type="r" for="ch" forName="picture3" refType="w" fact="0.4464"/>
              <dgm:constr type="t" for="ch" forName="picture3" refType="h" fact="0.6771"/>
              <dgm:constr type="w" for="ch" forName="picture3" refType="w" fact="0.4464"/>
              <dgm:constr type="h" for="ch" forName="picture3" refType="h" fact="0.2903"/>
              <dgm:constr type="r" for="ch" forName="picture2" refType="w" fact="0.922"/>
              <dgm:constr type="t" for="ch" forName="picture2" refType="h" fact="0.6771"/>
              <dgm:constr type="w" for="ch" forName="picture2" refType="w" fact="0.4458"/>
              <dgm:constr type="h" for="ch" forName="picture2" refType="h" fact="0.2903"/>
              <dgm:constr type="r" for="ch" forName="parent1" refType="w"/>
              <dgm:constr type="t" for="ch" forName="parent1" refType="h" fact="0"/>
              <dgm:constr type="w" for="ch" forName="parent1" refType="w" fact="0.9372"/>
              <dgm:constr type="h" for="ch" forName="parent1" refType="h" fact="0.0899"/>
              <dgm:constr type="r" for="ch" forName="parent3" refType="w" fact="0.4452"/>
              <dgm:constr type="t" for="ch" forName="parent3" refType="h" fact="0.9211"/>
              <dgm:constr type="w" for="ch" forName="parent3" refType="w" fact="0.4439"/>
              <dgm:constr type="h" for="ch" forName="parent3" refType="h" fact="0.045"/>
              <dgm:constr type="r" for="ch" forName="parent2" refType="w" fact="0.921"/>
              <dgm:constr type="t" for="ch" forName="parent2" refType="h" fact="0.9211"/>
              <dgm:constr type="w" for="ch" forName="parent2" refType="w" fact="0.4439"/>
              <dgm:constr type="h" for="ch" forName="parent2" refType="h" fact="0.045"/>
            </dgm:constrLst>
          </dgm:else>
        </dgm:choose>
      </dgm:if>
      <dgm:if name="Name14" axis="ch" ptType="node" func="cnt" op="equ" val="4">
        <dgm:alg type="composite">
          <dgm:param type="ar" val="1.2068"/>
        </dgm:alg>
        <dgm:choose name="Name15">
          <dgm:if name="Name16"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0018"/>
              <dgm:constr type="t" for="ch" forName="picture1" refType="h" fact="0.1037"/>
              <dgm:constr type="w" for="ch" forName="picture1" refType="w" fact="0.9084"/>
              <dgm:constr type="h" for="ch" forName="picture1" refType="h" fact="0.6767"/>
              <dgm:constr type="l" for="ch" forName="accent1" refType="w" fact="0.039"/>
              <dgm:constr type="t" for="ch" forName="accent1" refType="h" fact="0.1459"/>
              <dgm:constr type="w" for="ch" forName="accent1" refType="w" fact="0.9007"/>
              <dgm:constr type="h" for="ch" forName="accent1" refType="h" fact="0.8541"/>
              <dgm:constr type="l" for="ch" forName="parent1" refType="w" fact="0"/>
              <dgm:constr type="t" for="ch" forName="parent1" refType="h" fact="0"/>
              <dgm:constr type="w" for="ch" forName="parent1" refType="w" fact="0.9084"/>
              <dgm:constr type="h" for="ch" forName="parent1" refType="h" fact="0.0998"/>
              <dgm:constr type="l" for="ch" forName="picture3" refType="w" fact="0.3539"/>
              <dgm:constr type="t" for="ch" forName="picture3" refType="h" fact="0.7301"/>
              <dgm:constr type="w" for="ch" forName="picture3" refType="w" fact="0.3131"/>
              <dgm:constr type="h" for="ch" forName="picture3" refType="h" fact="0.2332"/>
              <dgm:constr type="l" for="ch" forName="parent3" refType="w" fact="0.3548"/>
              <dgm:constr type="t" for="ch" forName="parent3" refType="h" fact="0.926"/>
              <dgm:constr type="w" for="ch" forName="parent3" refType="w" fact="0.3113"/>
              <dgm:constr type="h" for="ch" forName="parent3" refType="h" fact="0.0361"/>
              <dgm:constr type="l" for="ch" forName="picture4" refType="w" fact="0.6874"/>
              <dgm:constr type="t" for="ch" forName="picture4" refType="h" fact="0.7301"/>
              <dgm:constr type="w" for="ch" forName="picture4" refType="w" fact="0.3126"/>
              <dgm:constr type="h" for="ch" forName="picture4" refType="h" fact="0.2332"/>
              <dgm:constr type="l" for="ch" forName="parent4" refType="w" fact="0.6881"/>
              <dgm:constr type="t" for="ch" forName="parent4" refType="h" fact="0.9264"/>
              <dgm:constr type="w" for="ch" forName="parent4" refType="w" fact="0.3113"/>
              <dgm:constr type="h" for="ch" forName="parent4" refType="h" fact="0.0361"/>
              <dgm:constr type="l" for="ch" forName="picture2" refType="w" fact="0.0204"/>
              <dgm:constr type="t" for="ch" forName="picture2" refType="h" fact="0.7301"/>
              <dgm:constr type="w" for="ch" forName="picture2" refType="w" fact="0.3126"/>
              <dgm:constr type="h" for="ch" forName="picture2" refType="h" fact="0.2332"/>
              <dgm:constr type="l" for="ch" forName="parent2" refType="w" fact="0.0211"/>
              <dgm:constr type="t" for="ch" forName="parent2" refType="h" fact="0.926"/>
              <dgm:constr type="w" for="ch" forName="parent2" refType="w" fact="0.3113"/>
              <dgm:constr type="h" for="ch" forName="parent2" refType="h" fact="0.0361"/>
            </dgm:constrLst>
          </dgm:if>
          <dgm:else name="Name17">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r" for="ch" forName="picture1" refType="w" fact="0.9982"/>
              <dgm:constr type="t" for="ch" forName="picture1" refType="h" fact="0.1037"/>
              <dgm:constr type="w" for="ch" forName="picture1" refType="w" fact="0.9084"/>
              <dgm:constr type="h" for="ch" forName="picture1" refType="h" fact="0.6767"/>
              <dgm:constr type="r" for="ch" forName="accent1" refType="w" fact="0.961"/>
              <dgm:constr type="t" for="ch" forName="accent1" refType="h" fact="0.1459"/>
              <dgm:constr type="w" for="ch" forName="accent1" refType="w" fact="0.9007"/>
              <dgm:constr type="h" for="ch" forName="accent1" refType="h" fact="0.8541"/>
              <dgm:constr type="r" for="ch" forName="parent1" refType="w"/>
              <dgm:constr type="t" for="ch" forName="parent1" refType="h" fact="0"/>
              <dgm:constr type="w" for="ch" forName="parent1" refType="w" fact="0.9084"/>
              <dgm:constr type="h" for="ch" forName="parent1" refType="h" fact="0.0998"/>
              <dgm:constr type="r" for="ch" forName="picture3" refType="w" fact="0.6461"/>
              <dgm:constr type="t" for="ch" forName="picture3" refType="h" fact="0.7301"/>
              <dgm:constr type="w" for="ch" forName="picture3" refType="w" fact="0.3131"/>
              <dgm:constr type="h" for="ch" forName="picture3" refType="h" fact="0.2332"/>
              <dgm:constr type="r" for="ch" forName="parent3" refType="w" fact="0.6452"/>
              <dgm:constr type="t" for="ch" forName="parent3" refType="h" fact="0.926"/>
              <dgm:constr type="w" for="ch" forName="parent3" refType="w" fact="0.3113"/>
              <dgm:constr type="h" for="ch" forName="parent3" refType="h" fact="0.0361"/>
              <dgm:constr type="r" for="ch" forName="picture4" refType="w" fact="0.3126"/>
              <dgm:constr type="t" for="ch" forName="picture4" refType="h" fact="0.7301"/>
              <dgm:constr type="w" for="ch" forName="picture4" refType="w" fact="0.3126"/>
              <dgm:constr type="h" for="ch" forName="picture4" refType="h" fact="0.2332"/>
              <dgm:constr type="r" for="ch" forName="parent4" refType="w" fact="0.3319"/>
              <dgm:constr type="t" for="ch" forName="parent4" refType="h" fact="0.9264"/>
              <dgm:constr type="w" for="ch" forName="parent4" refType="w" fact="0.3113"/>
              <dgm:constr type="h" for="ch" forName="parent4" refType="h" fact="0.0361"/>
              <dgm:constr type="r" for="ch" forName="picture2" refType="w" fact="0.9796"/>
              <dgm:constr type="t" for="ch" forName="picture2" refType="h" fact="0.7301"/>
              <dgm:constr type="w" for="ch" forName="picture2" refType="w" fact="0.3126"/>
              <dgm:constr type="h" for="ch" forName="picture2" refType="h" fact="0.2332"/>
              <dgm:constr type="r" for="ch" forName="parent2" refType="w" fact="0.9789"/>
              <dgm:constr type="t" for="ch" forName="parent2" refType="h" fact="0.926"/>
              <dgm:constr type="w" for="ch" forName="parent2" refType="w" fact="0.3113"/>
              <dgm:constr type="h" for="ch" forName="parent2" refType="h" fact="0.0361"/>
            </dgm:constrLst>
          </dgm:else>
        </dgm:choose>
      </dgm:if>
      <dgm:else name="Name18">
        <dgm:alg type="composite">
          <dgm:param type="ar" val="0.817"/>
        </dgm:alg>
        <dgm:choose name="Name19">
          <dgm:if name="Name20"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0019"/>
              <dgm:constr type="t" for="ch" forName="picture1" refType="h" fact="0.0724"/>
              <dgm:constr type="w" for="ch" forName="picture1" refType="w" fact="0.9372"/>
              <dgm:constr type="h" for="ch" forName="picture1" refType="h" fact="0.4727"/>
              <dgm:constr type="l" for="ch" forName="accent1" refType="w" fact="0.0403"/>
              <dgm:constr type="t" for="ch" forName="accent1" refType="h" fact="0.1019"/>
              <dgm:constr type="w" for="ch" forName="accent1" refType="w" fact="0.9293"/>
              <dgm:constr type="h" for="ch" forName="accent1" refType="h" fact="0.8921"/>
              <dgm:constr type="l" for="ch" forName="picture4" refType="w" fact="0.078"/>
              <dgm:constr type="t" for="ch" forName="picture4" refType="h" fact="0.7749"/>
              <dgm:constr type="w" for="ch" forName="picture4" refType="w" fact="0.4458"/>
              <dgm:constr type="h" for="ch" forName="picture4" refType="h" fact="0.2251"/>
              <dgm:constr type="l" for="ch" forName="picture5" refType="w" fact="0.5536"/>
              <dgm:constr type="t" for="ch" forName="picture5" refType="h" fact="0.7749"/>
              <dgm:constr type="w" for="ch" forName="picture5" refType="w" fact="0.4464"/>
              <dgm:constr type="h" for="ch" forName="picture5" refType="h" fact="0.2251"/>
              <dgm:constr type="l" for="ch" forName="picture3" refType="w" fact="0.5536"/>
              <dgm:constr type="t" for="ch" forName="picture3" refType="h" fact="0.5251"/>
              <dgm:constr type="w" for="ch" forName="picture3" refType="w" fact="0.4464"/>
              <dgm:constr type="h" for="ch" forName="picture3" refType="h" fact="0.2251"/>
              <dgm:constr type="l" for="ch" forName="picture2" refType="w" fact="0.078"/>
              <dgm:constr type="t" for="ch" forName="picture2" refType="h" fact="0.5251"/>
              <dgm:constr type="w" for="ch" forName="picture2" refType="w" fact="0.4458"/>
              <dgm:constr type="h" for="ch" forName="picture2" refType="h" fact="0.2251"/>
              <dgm:constr type="l" for="ch" forName="parent1" refType="w" fact="0"/>
              <dgm:constr type="t" for="ch" forName="parent1" refType="h" fact="0"/>
              <dgm:constr type="w" for="ch" forName="parent1" refType="w" fact="0.9372"/>
              <dgm:constr type="h" for="ch" forName="parent1" refType="h" fact="0.0697"/>
              <dgm:constr type="l" for="ch" forName="parent3" refType="w" fact="0.5548"/>
              <dgm:constr type="t" for="ch" forName="parent3" refType="h" fact="0.7143"/>
              <dgm:constr type="w" for="ch" forName="parent3" refType="w" fact="0.4439"/>
              <dgm:constr type="h" for="ch" forName="parent3" refType="h" fact="0.0349"/>
              <dgm:constr type="l" for="ch" forName="parent5" refType="w" fact="0.5548"/>
              <dgm:constr type="t" for="ch" forName="parent5" refType="h" fact="0.9644"/>
              <dgm:constr type="w" for="ch" forName="parent5" refType="w" fact="0.4439"/>
              <dgm:constr type="h" for="ch" forName="parent5" refType="h" fact="0.0349"/>
              <dgm:constr type="l" for="ch" forName="parent4" refType="w" fact="0.079"/>
              <dgm:constr type="t" for="ch" forName="parent4" refType="h" fact="0.9644"/>
              <dgm:constr type="w" for="ch" forName="parent4" refType="w" fact="0.4439"/>
              <dgm:constr type="h" for="ch" forName="parent4" refType="h" fact="0.0349"/>
              <dgm:constr type="l" for="ch" forName="parent2" refType="w" fact="0.079"/>
              <dgm:constr type="t" for="ch" forName="parent2" refType="h" fact="0.7143"/>
              <dgm:constr type="w" for="ch" forName="parent2" refType="w" fact="0.4439"/>
              <dgm:constr type="h" for="ch" forName="parent2" refType="h" fact="0.0349"/>
            </dgm:constrLst>
          </dgm:if>
          <dgm:else name="Name21">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r" for="ch" forName="picture1" refType="w" fact="0.9981"/>
              <dgm:constr type="t" for="ch" forName="picture1" refType="h" fact="0.0724"/>
              <dgm:constr type="w" for="ch" forName="picture1" refType="w" fact="0.9372"/>
              <dgm:constr type="h" for="ch" forName="picture1" refType="h" fact="0.4727"/>
              <dgm:constr type="r" for="ch" forName="accent1" refType="w" fact="0.9597"/>
              <dgm:constr type="t" for="ch" forName="accent1" refType="h" fact="0.1019"/>
              <dgm:constr type="w" for="ch" forName="accent1" refType="w" fact="0.9293"/>
              <dgm:constr type="h" for="ch" forName="accent1" refType="h" fact="0.8921"/>
              <dgm:constr type="r" for="ch" forName="picture4" refType="w" fact="0.922"/>
              <dgm:constr type="t" for="ch" forName="picture4" refType="h" fact="0.7749"/>
              <dgm:constr type="w" for="ch" forName="picture4" refType="w" fact="0.4458"/>
              <dgm:constr type="h" for="ch" forName="picture4" refType="h" fact="0.2251"/>
              <dgm:constr type="r" for="ch" forName="picture5" refType="w" fact="0.4464"/>
              <dgm:constr type="t" for="ch" forName="picture5" refType="h" fact="0.7749"/>
              <dgm:constr type="w" for="ch" forName="picture5" refType="w" fact="0.4464"/>
              <dgm:constr type="h" for="ch" forName="picture5" refType="h" fact="0.2251"/>
              <dgm:constr type="r" for="ch" forName="picture3" refType="w" fact="0.4464"/>
              <dgm:constr type="t" for="ch" forName="picture3" refType="h" fact="0.5251"/>
              <dgm:constr type="w" for="ch" forName="picture3" refType="w" fact="0.4464"/>
              <dgm:constr type="h" for="ch" forName="picture3" refType="h" fact="0.2251"/>
              <dgm:constr type="r" for="ch" forName="picture2" refType="w" fact="0.922"/>
              <dgm:constr type="t" for="ch" forName="picture2" refType="h" fact="0.5251"/>
              <dgm:constr type="w" for="ch" forName="picture2" refType="w" fact="0.4458"/>
              <dgm:constr type="h" for="ch" forName="picture2" refType="h" fact="0.2251"/>
              <dgm:constr type="l" for="ch" forName="parent1" refType="w" fact="0.0628"/>
              <dgm:constr type="t" for="ch" forName="parent1" refType="h" fact="0"/>
              <dgm:constr type="w" for="ch" forName="parent1" refType="w" fact="0.9372"/>
              <dgm:constr type="h" for="ch" forName="parent1" refType="h" fact="0.0697"/>
              <dgm:constr type="r" for="ch" forName="parent3" refType="w" fact="0.4452"/>
              <dgm:constr type="t" for="ch" forName="parent3" refType="h" fact="0.7143"/>
              <dgm:constr type="w" for="ch" forName="parent3" refType="w" fact="0.4439"/>
              <dgm:constr type="h" for="ch" forName="parent3" refType="h" fact="0.0349"/>
              <dgm:constr type="r" for="ch" forName="parent5" refType="w" fact="0.4452"/>
              <dgm:constr type="t" for="ch" forName="parent5" refType="h" fact="0.9644"/>
              <dgm:constr type="w" for="ch" forName="parent5" refType="w" fact="0.4439"/>
              <dgm:constr type="h" for="ch" forName="parent5" refType="h" fact="0.0349"/>
              <dgm:constr type="r" for="ch" forName="parent4" refType="w" fact="0.921"/>
              <dgm:constr type="t" for="ch" forName="parent4" refType="h" fact="0.9644"/>
              <dgm:constr type="w" for="ch" forName="parent4" refType="w" fact="0.4439"/>
              <dgm:constr type="h" for="ch" forName="parent4" refType="h" fact="0.0349"/>
              <dgm:constr type="r" for="ch" forName="parent2" refType="w" fact="0.921"/>
              <dgm:constr type="t" for="ch" forName="parent2" refType="h" fact="0.7143"/>
              <dgm:constr type="w" for="ch" forName="parent2" refType="w" fact="0.4439"/>
              <dgm:constr type="h" for="ch" forName="parent2" refType="h" fact="0.0349"/>
            </dgm:constrLst>
          </dgm:else>
        </dgm:choose>
      </dgm:else>
    </dgm:choose>
    <dgm:forEach name="Name22" axis="ch" ptType="node" cnt="1">
      <dgm:layoutNode name="picture1">
        <dgm:alg type="sp"/>
        <dgm:shape xmlns:r="http://schemas.openxmlformats.org/officeDocument/2006/relationships" r:blip="">
          <dgm:adjLst/>
        </dgm:shape>
        <dgm:presOf/>
        <dgm:forEach name="Name23" ref="pictureWrapper"/>
      </dgm:layoutNode>
      <dgm:layoutNode name="accent1" styleLbl="parChTrans1D1">
        <dgm:alg type="sp"/>
        <dgm:shape xmlns:r="http://schemas.openxmlformats.org/officeDocument/2006/relationships" type="rect" r:blip="">
          <dgm:adjLst/>
        </dgm:shape>
        <dgm:presOf/>
      </dgm:layoutNode>
      <dgm:layoutNode name="parent1"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4" axis="ch" ptType="node" st="2" cnt="1">
      <dgm:layoutNode name="picture2">
        <dgm:alg type="sp"/>
        <dgm:shape xmlns:r="http://schemas.openxmlformats.org/officeDocument/2006/relationships" r:blip="">
          <dgm:adjLst/>
        </dgm:shape>
        <dgm:presOf/>
        <dgm:forEach name="Name25" ref="pictureWrapper"/>
      </dgm:layoutNode>
      <dgm:layoutNode name="parent2"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6" axis="ch" ptType="node" st="3" cnt="1">
      <dgm:layoutNode name="picture3">
        <dgm:alg type="sp"/>
        <dgm:shape xmlns:r="http://schemas.openxmlformats.org/officeDocument/2006/relationships" r:blip="">
          <dgm:adjLst/>
        </dgm:shape>
        <dgm:presOf/>
        <dgm:forEach name="Name27" ref="pictureWrapper"/>
      </dgm:layoutNode>
      <dgm:layoutNode name="parent3"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8" axis="ch" ptType="node" st="4" cnt="1">
      <dgm:layoutNode name="picture4">
        <dgm:alg type="sp"/>
        <dgm:shape xmlns:r="http://schemas.openxmlformats.org/officeDocument/2006/relationships" r:blip="">
          <dgm:adjLst/>
        </dgm:shape>
        <dgm:presOf/>
        <dgm:forEach name="Name29" ref="pictureWrapper"/>
      </dgm:layoutNode>
      <dgm:layoutNode name="parent4"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30" axis="ch" ptType="node" st="5" cnt="1">
      <dgm:layoutNode name="picture5">
        <dgm:alg type="sp"/>
        <dgm:shape xmlns:r="http://schemas.openxmlformats.org/officeDocument/2006/relationships" r:blip="">
          <dgm:adjLst/>
        </dgm:shape>
        <dgm:presOf/>
        <dgm:forEach name="Name31" ref="pictureWrapper"/>
      </dgm:layoutNode>
      <dgm:layoutNode name="parent5" styleLbl="trBgShp">
        <dgm:varLst>
          <dgm:chMax val="0"/>
          <dgm:chPref val="0"/>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bgImgPlace1">
          <dgm:alg type="sp"/>
          <dgm:shape xmlns:r="http://schemas.openxmlformats.org/officeDocument/2006/relationships" type="rect" r:blip="" blipPhldr="1">
            <dgm:adjLst/>
          </dgm:shape>
          <dgm:presOf/>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DC06009-4A38-268C-DEFD-5D6314FB91B4}"/>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550" tIns="45775" rIns="91550" bIns="45775" numCol="1" anchor="t" anchorCtr="0" compatLnSpc="1">
            <a:prstTxWarp prst="textNoShape">
              <a:avLst/>
            </a:prstTxWarp>
          </a:bodyPr>
          <a:lstStyle>
            <a:lvl1pPr algn="l" eaLnBrk="1" hangingPunct="1">
              <a:defRPr sz="1200">
                <a:latin typeface="Arial" charset="0"/>
                <a:ea typeface="ＭＳ Ｐゴシック" pitchFamily="50" charset="-128"/>
              </a:defRPr>
            </a:lvl1pPr>
          </a:lstStyle>
          <a:p>
            <a:pPr>
              <a:defRPr/>
            </a:pPr>
            <a:endParaRPr lang="en-US" altLang="ja-JP"/>
          </a:p>
        </p:txBody>
      </p:sp>
      <p:sp>
        <p:nvSpPr>
          <p:cNvPr id="37891" name="Rectangle 3">
            <a:extLst>
              <a:ext uri="{FF2B5EF4-FFF2-40B4-BE49-F238E27FC236}">
                <a16:creationId xmlns:a16="http://schemas.microsoft.com/office/drawing/2014/main" id="{C0923F9D-1730-0990-8086-D770EAC5ABF3}"/>
              </a:ext>
            </a:extLst>
          </p:cNvPr>
          <p:cNvSpPr>
            <a:spLocks noGrp="1" noChangeArrowheads="1"/>
          </p:cNvSpPr>
          <p:nvPr>
            <p:ph type="dt" sz="quarter" idx="1"/>
          </p:nvPr>
        </p:nvSpPr>
        <p:spPr bwMode="auto">
          <a:xfrm>
            <a:off x="3856038" y="0"/>
            <a:ext cx="2949575" cy="496888"/>
          </a:xfrm>
          <a:prstGeom prst="rect">
            <a:avLst/>
          </a:prstGeom>
          <a:noFill/>
          <a:ln>
            <a:noFill/>
          </a:ln>
          <a:effectLst/>
        </p:spPr>
        <p:txBody>
          <a:bodyPr vert="horz" wrap="square" lIns="91550" tIns="45775" rIns="91550" bIns="45775"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37892" name="Rectangle 4">
            <a:extLst>
              <a:ext uri="{FF2B5EF4-FFF2-40B4-BE49-F238E27FC236}">
                <a16:creationId xmlns:a16="http://schemas.microsoft.com/office/drawing/2014/main" id="{256E7F0A-A343-3A98-B4FD-9FC084D59D4A}"/>
              </a:ext>
            </a:extLst>
          </p:cNvPr>
          <p:cNvSpPr>
            <a:spLocks noGrp="1" noChangeArrowheads="1"/>
          </p:cNvSpPr>
          <p:nvPr>
            <p:ph type="ftr" sz="quarter" idx="2"/>
          </p:nvPr>
        </p:nvSpPr>
        <p:spPr bwMode="auto">
          <a:xfrm>
            <a:off x="0" y="9440863"/>
            <a:ext cx="2949575" cy="496887"/>
          </a:xfrm>
          <a:prstGeom prst="rect">
            <a:avLst/>
          </a:prstGeom>
          <a:noFill/>
          <a:ln>
            <a:noFill/>
          </a:ln>
          <a:effectLst/>
        </p:spPr>
        <p:txBody>
          <a:bodyPr vert="horz" wrap="square" lIns="91550" tIns="45775" rIns="91550" bIns="45775" numCol="1" anchor="b" anchorCtr="0" compatLnSpc="1">
            <a:prstTxWarp prst="textNoShape">
              <a:avLst/>
            </a:prstTxWarp>
          </a:bodyPr>
          <a:lstStyle>
            <a:lvl1pPr algn="l" eaLnBrk="1" hangingPunct="1">
              <a:defRPr sz="1200">
                <a:latin typeface="Arial" charset="0"/>
                <a:ea typeface="ＭＳ Ｐゴシック" pitchFamily="50" charset="-128"/>
              </a:defRPr>
            </a:lvl1pPr>
          </a:lstStyle>
          <a:p>
            <a:pPr>
              <a:defRPr/>
            </a:pPr>
            <a:endParaRPr lang="en-US" altLang="ja-JP"/>
          </a:p>
        </p:txBody>
      </p:sp>
      <p:sp>
        <p:nvSpPr>
          <p:cNvPr id="37893" name="Rectangle 5">
            <a:extLst>
              <a:ext uri="{FF2B5EF4-FFF2-40B4-BE49-F238E27FC236}">
                <a16:creationId xmlns:a16="http://schemas.microsoft.com/office/drawing/2014/main" id="{32FA3529-CA23-3020-3C17-3FA8B95759B5}"/>
              </a:ext>
            </a:extLst>
          </p:cNvPr>
          <p:cNvSpPr>
            <a:spLocks noGrp="1" noChangeArrowheads="1"/>
          </p:cNvSpPr>
          <p:nvPr>
            <p:ph type="sldNum" sz="quarter" idx="3"/>
          </p:nvPr>
        </p:nvSpPr>
        <p:spPr bwMode="auto">
          <a:xfrm>
            <a:off x="3856038" y="9440863"/>
            <a:ext cx="2949575" cy="496887"/>
          </a:xfrm>
          <a:prstGeom prst="rect">
            <a:avLst/>
          </a:prstGeom>
          <a:noFill/>
          <a:ln>
            <a:noFill/>
          </a:ln>
          <a:effectLst/>
        </p:spPr>
        <p:txBody>
          <a:bodyPr vert="horz" wrap="square" lIns="91550" tIns="45775" rIns="91550" bIns="45775"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9CA0F4BA-1319-4233-A70B-B4568A2059FA}"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1945323-F213-B690-7C42-8388F9AF4E74}"/>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550" tIns="45775" rIns="91550" bIns="45775" numCol="1" anchor="t" anchorCtr="0" compatLnSpc="1">
            <a:prstTxWarp prst="textNoShape">
              <a:avLst/>
            </a:prstTxWarp>
          </a:bodyPr>
          <a:lstStyle>
            <a:lvl1pPr algn="l" eaLnBrk="1" hangingPunct="1">
              <a:defRPr sz="1200">
                <a:latin typeface="Arial" charset="0"/>
                <a:ea typeface="ＭＳ Ｐゴシック" pitchFamily="50" charset="-128"/>
              </a:defRPr>
            </a:lvl1pPr>
          </a:lstStyle>
          <a:p>
            <a:pPr>
              <a:defRPr/>
            </a:pPr>
            <a:endParaRPr lang="en-US" altLang="ja-JP"/>
          </a:p>
        </p:txBody>
      </p:sp>
      <p:sp>
        <p:nvSpPr>
          <p:cNvPr id="30723" name="Rectangle 3">
            <a:extLst>
              <a:ext uri="{FF2B5EF4-FFF2-40B4-BE49-F238E27FC236}">
                <a16:creationId xmlns:a16="http://schemas.microsoft.com/office/drawing/2014/main" id="{A50D07AD-8463-7176-81AE-FC08C7497B4F}"/>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550" tIns="45775" rIns="91550" bIns="45775"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2052" name="Rectangle 4">
            <a:extLst>
              <a:ext uri="{FF2B5EF4-FFF2-40B4-BE49-F238E27FC236}">
                <a16:creationId xmlns:a16="http://schemas.microsoft.com/office/drawing/2014/main" id="{9F6675E4-FEED-9636-22B4-0F9159EDB2C3}"/>
              </a:ext>
            </a:extLst>
          </p:cNvPr>
          <p:cNvSpPr>
            <a:spLocks noGrp="1" noRot="1" noChangeAspect="1" noChangeArrowheads="1" noTextEdit="1"/>
          </p:cNvSpPr>
          <p:nvPr>
            <p:ph type="sldImg" idx="2"/>
          </p:nvPr>
        </p:nvSpPr>
        <p:spPr bwMode="auto">
          <a:xfrm>
            <a:off x="919163" y="744538"/>
            <a:ext cx="4968875"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11ED1A16-56D0-7A1F-E53B-A9CEBCA9B266}"/>
              </a:ext>
            </a:extLst>
          </p:cNvPr>
          <p:cNvSpPr>
            <a:spLocks noGrp="1" noChangeArrowheads="1"/>
          </p:cNvSpPr>
          <p:nvPr>
            <p:ph type="body" sz="quarter" idx="3"/>
          </p:nvPr>
        </p:nvSpPr>
        <p:spPr bwMode="auto">
          <a:xfrm>
            <a:off x="681038" y="4721225"/>
            <a:ext cx="5445125" cy="4473575"/>
          </a:xfrm>
          <a:prstGeom prst="rect">
            <a:avLst/>
          </a:prstGeom>
          <a:noFill/>
          <a:ln>
            <a:noFill/>
          </a:ln>
          <a:effectLst/>
        </p:spPr>
        <p:txBody>
          <a:bodyPr vert="horz" wrap="square" lIns="91550" tIns="45775" rIns="91550" bIns="4577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26" name="Rectangle 6">
            <a:extLst>
              <a:ext uri="{FF2B5EF4-FFF2-40B4-BE49-F238E27FC236}">
                <a16:creationId xmlns:a16="http://schemas.microsoft.com/office/drawing/2014/main" id="{D88C9475-20F9-A4D6-7CA6-F0AD03D7C439}"/>
              </a:ext>
            </a:extLst>
          </p:cNvPr>
          <p:cNvSpPr>
            <a:spLocks noGrp="1" noChangeArrowheads="1"/>
          </p:cNvSpPr>
          <p:nvPr>
            <p:ph type="ftr" sz="quarter" idx="4"/>
          </p:nvPr>
        </p:nvSpPr>
        <p:spPr bwMode="auto">
          <a:xfrm>
            <a:off x="0" y="9440863"/>
            <a:ext cx="2949575" cy="496887"/>
          </a:xfrm>
          <a:prstGeom prst="rect">
            <a:avLst/>
          </a:prstGeom>
          <a:noFill/>
          <a:ln>
            <a:noFill/>
          </a:ln>
          <a:effectLst/>
        </p:spPr>
        <p:txBody>
          <a:bodyPr vert="horz" wrap="square" lIns="91550" tIns="45775" rIns="91550" bIns="45775" numCol="1" anchor="b" anchorCtr="0" compatLnSpc="1">
            <a:prstTxWarp prst="textNoShape">
              <a:avLst/>
            </a:prstTxWarp>
          </a:bodyPr>
          <a:lstStyle>
            <a:lvl1pPr algn="l" eaLnBrk="1" hangingPunct="1">
              <a:defRPr sz="1200">
                <a:latin typeface="Arial" charset="0"/>
                <a:ea typeface="ＭＳ Ｐゴシック" pitchFamily="50" charset="-128"/>
              </a:defRPr>
            </a:lvl1pPr>
          </a:lstStyle>
          <a:p>
            <a:pPr>
              <a:defRPr/>
            </a:pPr>
            <a:endParaRPr lang="en-US" altLang="ja-JP"/>
          </a:p>
        </p:txBody>
      </p:sp>
      <p:sp>
        <p:nvSpPr>
          <p:cNvPr id="30727" name="Rectangle 7">
            <a:extLst>
              <a:ext uri="{FF2B5EF4-FFF2-40B4-BE49-F238E27FC236}">
                <a16:creationId xmlns:a16="http://schemas.microsoft.com/office/drawing/2014/main" id="{DD292C2D-F4B7-B8A6-0781-55739B816323}"/>
              </a:ext>
            </a:extLst>
          </p:cNvPr>
          <p:cNvSpPr>
            <a:spLocks noGrp="1" noChangeArrowheads="1"/>
          </p:cNvSpPr>
          <p:nvPr>
            <p:ph type="sldNum" sz="quarter" idx="5"/>
          </p:nvPr>
        </p:nvSpPr>
        <p:spPr bwMode="auto">
          <a:xfrm>
            <a:off x="3856038" y="9440863"/>
            <a:ext cx="2949575" cy="496887"/>
          </a:xfrm>
          <a:prstGeom prst="rect">
            <a:avLst/>
          </a:prstGeom>
          <a:noFill/>
          <a:ln>
            <a:noFill/>
          </a:ln>
          <a:effectLst/>
        </p:spPr>
        <p:txBody>
          <a:bodyPr vert="horz" wrap="square" lIns="91550" tIns="45775" rIns="91550" bIns="45775"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DA506158-531C-407B-A52A-57A4682335C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2B0B86D2-5EE2-1E33-76DD-0B839088FF78}"/>
              </a:ext>
            </a:extLst>
          </p:cNvPr>
          <p:cNvSpPr>
            <a:spLocks noGrp="1" noRot="1" noChangeAspect="1" noChangeArrowheads="1" noTextEdit="1"/>
          </p:cNvSpPr>
          <p:nvPr>
            <p:ph type="sldImg"/>
          </p:nvPr>
        </p:nvSpPr>
        <p:spPr>
          <a:ln/>
        </p:spPr>
      </p:sp>
      <p:sp>
        <p:nvSpPr>
          <p:cNvPr id="5123" name="ノート プレースホルダー 2">
            <a:extLst>
              <a:ext uri="{FF2B5EF4-FFF2-40B4-BE49-F238E27FC236}">
                <a16:creationId xmlns:a16="http://schemas.microsoft.com/office/drawing/2014/main" id="{232F2B33-7A79-B2AA-C639-04957DDF30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124" name="スライド番号プレースホルダー 3">
            <a:extLst>
              <a:ext uri="{FF2B5EF4-FFF2-40B4-BE49-F238E27FC236}">
                <a16:creationId xmlns:a16="http://schemas.microsoft.com/office/drawing/2014/main" id="{882AA439-C158-4DEA-D777-1A83DA3F748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896359D-DF65-491F-804F-766F49230595}" type="slidenum">
              <a:rPr lang="en-US" altLang="ja-JP" smtClean="0">
                <a:ea typeface="ＭＳ Ｐゴシック" panose="020B0600070205080204" pitchFamily="34" charset="-128"/>
              </a:rPr>
              <a:pPr>
                <a:spcBef>
                  <a:spcPct val="0"/>
                </a:spcBef>
              </a:pPr>
              <a:t>1</a:t>
            </a:fld>
            <a:endParaRPr lang="en-US" altLang="ja-JP">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a:extLst>
              <a:ext uri="{FF2B5EF4-FFF2-40B4-BE49-F238E27FC236}">
                <a16:creationId xmlns:a16="http://schemas.microsoft.com/office/drawing/2014/main" id="{7565441E-516F-294B-76B2-A27B3CEDE644}"/>
              </a:ext>
            </a:extLst>
          </p:cNvPr>
          <p:cNvSpPr>
            <a:spLocks noGrp="1" noRot="1" noChangeAspect="1" noChangeArrowheads="1" noTextEdit="1"/>
          </p:cNvSpPr>
          <p:nvPr>
            <p:ph type="sldImg"/>
          </p:nvPr>
        </p:nvSpPr>
        <p:spPr>
          <a:ln/>
        </p:spPr>
      </p:sp>
      <p:sp>
        <p:nvSpPr>
          <p:cNvPr id="7171" name="ノート プレースホルダー 2">
            <a:extLst>
              <a:ext uri="{FF2B5EF4-FFF2-40B4-BE49-F238E27FC236}">
                <a16:creationId xmlns:a16="http://schemas.microsoft.com/office/drawing/2014/main" id="{D376BEFF-F1A2-2749-17FB-3C0F0EDCB49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latin typeface="Arial" panose="020B0604020202020204" pitchFamily="34" charset="0"/>
            </a:endParaRPr>
          </a:p>
        </p:txBody>
      </p:sp>
      <p:sp>
        <p:nvSpPr>
          <p:cNvPr id="7172" name="スライド番号プレースホルダー 3">
            <a:extLst>
              <a:ext uri="{FF2B5EF4-FFF2-40B4-BE49-F238E27FC236}">
                <a16:creationId xmlns:a16="http://schemas.microsoft.com/office/drawing/2014/main" id="{CAA13869-84DC-82E4-B963-D51E2BB1F6B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68C4E09-09CF-4C2D-BC68-2D6B61A45A9A}" type="slidenum">
              <a:rPr lang="en-US" altLang="ja-JP" smtClean="0">
                <a:ea typeface="ＭＳ Ｐゴシック" panose="020B0600070205080204" pitchFamily="34" charset="-128"/>
              </a:rPr>
              <a:pPr>
                <a:spcBef>
                  <a:spcPct val="0"/>
                </a:spcBef>
              </a:pPr>
              <a:t>2</a:t>
            </a:fld>
            <a:endParaRPr lang="en-US" altLang="ja-JP">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546BCDF8-058B-D93E-28D9-BEE1E0B9BA38}"/>
              </a:ext>
            </a:extLst>
          </p:cNvPr>
          <p:cNvSpPr>
            <a:spLocks noGrp="1" noRot="1" noChangeAspect="1" noChangeArrowheads="1" noTextEdit="1"/>
          </p:cNvSpPr>
          <p:nvPr>
            <p:ph type="sldImg"/>
          </p:nvPr>
        </p:nvSpPr>
        <p:spPr>
          <a:ln/>
        </p:spPr>
      </p:sp>
      <p:sp>
        <p:nvSpPr>
          <p:cNvPr id="11267" name="ノート プレースホルダー 2">
            <a:extLst>
              <a:ext uri="{FF2B5EF4-FFF2-40B4-BE49-F238E27FC236}">
                <a16:creationId xmlns:a16="http://schemas.microsoft.com/office/drawing/2014/main" id="{DC6C5AF0-EAA4-C918-FBC8-B9CB8684A97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1268" name="スライド番号プレースホルダー 3">
            <a:extLst>
              <a:ext uri="{FF2B5EF4-FFF2-40B4-BE49-F238E27FC236}">
                <a16:creationId xmlns:a16="http://schemas.microsoft.com/office/drawing/2014/main" id="{FDDC24F0-8907-1E48-F45F-FF706AF419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884988F-304C-4EDC-AA67-3543707EDB08}" type="slidenum">
              <a:rPr lang="en-US" altLang="ja-JP" smtClean="0"/>
              <a:pPr/>
              <a:t>5</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821A013-6B59-8BF7-AAB5-B5F3324A7FFF}"/>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B248F04C-1272-7AEB-B4A5-5518A49296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E3D5A64A-7184-C839-3B21-997599302E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5DA19AD3-130B-43C4-8A78-F00956E752AF}" type="slidenum">
              <a:rPr lang="en-US" altLang="ja-JP" smtClean="0"/>
              <a:pPr/>
              <a:t>8</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F6590556-7376-0EE0-D81A-EB9746BEBF59}"/>
              </a:ext>
            </a:extLst>
          </p:cNvPr>
          <p:cNvSpPr>
            <a:spLocks noGrp="1" noRot="1" noChangeAspect="1" noChangeArrowheads="1" noTextEdit="1"/>
          </p:cNvSpPr>
          <p:nvPr>
            <p:ph type="sldImg"/>
          </p:nvPr>
        </p:nvSpPr>
        <p:spPr>
          <a:ln/>
        </p:spPr>
      </p:sp>
      <p:sp>
        <p:nvSpPr>
          <p:cNvPr id="5123" name="ノート プレースホルダー 2">
            <a:extLst>
              <a:ext uri="{FF2B5EF4-FFF2-40B4-BE49-F238E27FC236}">
                <a16:creationId xmlns:a16="http://schemas.microsoft.com/office/drawing/2014/main" id="{5055265D-25E0-3C62-4A1A-19F42A29B5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124" name="スライド番号プレースホルダー 3">
            <a:extLst>
              <a:ext uri="{FF2B5EF4-FFF2-40B4-BE49-F238E27FC236}">
                <a16:creationId xmlns:a16="http://schemas.microsoft.com/office/drawing/2014/main" id="{B361E130-FF93-1214-061F-B38F61F635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3AD81FD-5601-4743-8B12-AE6D6834923B}" type="slidenum">
              <a:rPr lang="en-US" altLang="ja-JP" smtClean="0"/>
              <a:pPr/>
              <a:t>18</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113CA9E-EF15-34C6-23E1-468022E56EC4}"/>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541BCAFD-0DDC-179D-2B45-519913C65E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EDA1585C-F089-76F0-C061-4343CE96C7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AD73A97B-9BA3-479C-9ABA-0A36317645B5}" type="slidenum">
              <a:rPr lang="en-US" altLang="ja-JP" smtClean="0"/>
              <a:pPr/>
              <a:t>34</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96046D8A-C44D-BEDC-A5A0-C8F85AF69D4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D02541E-7D84-7EAB-352C-89B30E28E23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65F4993-6FA3-61C4-367E-00F3BD532BFF}"/>
              </a:ext>
            </a:extLst>
          </p:cNvPr>
          <p:cNvSpPr>
            <a:spLocks noGrp="1" noChangeArrowheads="1"/>
          </p:cNvSpPr>
          <p:nvPr>
            <p:ph type="sldNum" sz="quarter" idx="12"/>
          </p:nvPr>
        </p:nvSpPr>
        <p:spPr>
          <a:ln/>
        </p:spPr>
        <p:txBody>
          <a:bodyPr/>
          <a:lstStyle>
            <a:lvl1pPr>
              <a:defRPr/>
            </a:lvl1pPr>
          </a:lstStyle>
          <a:p>
            <a:pPr>
              <a:defRPr/>
            </a:pPr>
            <a:fld id="{C573898A-9AE1-4BFB-ACEF-5BE123C7071A}" type="slidenum">
              <a:rPr lang="en-US" altLang="ja-JP"/>
              <a:pPr>
                <a:defRPr/>
              </a:pPr>
              <a:t>‹#›</a:t>
            </a:fld>
            <a:endParaRPr lang="en-US" altLang="ja-JP"/>
          </a:p>
        </p:txBody>
      </p:sp>
    </p:spTree>
    <p:extLst>
      <p:ext uri="{BB962C8B-B14F-4D97-AF65-F5344CB8AC3E}">
        <p14:creationId xmlns:p14="http://schemas.microsoft.com/office/powerpoint/2010/main" val="3641055531"/>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A4104E6-A8A6-80E3-2FD1-DBB596418D7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B64CC907-9C29-75BA-FA47-68F5E0EC009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B997519-E616-2893-B94D-004D293935E1}"/>
              </a:ext>
            </a:extLst>
          </p:cNvPr>
          <p:cNvSpPr>
            <a:spLocks noGrp="1" noChangeArrowheads="1"/>
          </p:cNvSpPr>
          <p:nvPr>
            <p:ph type="sldNum" sz="quarter" idx="12"/>
          </p:nvPr>
        </p:nvSpPr>
        <p:spPr>
          <a:ln/>
        </p:spPr>
        <p:txBody>
          <a:bodyPr/>
          <a:lstStyle>
            <a:lvl1pPr>
              <a:defRPr/>
            </a:lvl1pPr>
          </a:lstStyle>
          <a:p>
            <a:pPr>
              <a:defRPr/>
            </a:pPr>
            <a:fld id="{3FE2B545-37E2-4862-BD2C-CE55211A7E76}" type="slidenum">
              <a:rPr lang="en-US" altLang="ja-JP"/>
              <a:pPr>
                <a:defRPr/>
              </a:pPr>
              <a:t>‹#›</a:t>
            </a:fld>
            <a:endParaRPr lang="en-US" altLang="ja-JP"/>
          </a:p>
        </p:txBody>
      </p:sp>
    </p:spTree>
    <p:extLst>
      <p:ext uri="{BB962C8B-B14F-4D97-AF65-F5344CB8AC3E}">
        <p14:creationId xmlns:p14="http://schemas.microsoft.com/office/powerpoint/2010/main" val="634266067"/>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0"/>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50"/>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FC46AAB1-F979-79D2-AD2C-0B14480DDE9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CCC3D4D-A136-1C24-EF2D-D4DFEB29ADE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2FFDB18-280D-1B89-511C-9AA7E54FDB07}"/>
              </a:ext>
            </a:extLst>
          </p:cNvPr>
          <p:cNvSpPr>
            <a:spLocks noGrp="1" noChangeArrowheads="1"/>
          </p:cNvSpPr>
          <p:nvPr>
            <p:ph type="sldNum" sz="quarter" idx="12"/>
          </p:nvPr>
        </p:nvSpPr>
        <p:spPr>
          <a:ln/>
        </p:spPr>
        <p:txBody>
          <a:bodyPr/>
          <a:lstStyle>
            <a:lvl1pPr>
              <a:defRPr/>
            </a:lvl1pPr>
          </a:lstStyle>
          <a:p>
            <a:pPr>
              <a:defRPr/>
            </a:pPr>
            <a:fld id="{451D5341-9885-4E40-8C30-468F93F5CB9C}" type="slidenum">
              <a:rPr lang="en-US" altLang="ja-JP"/>
              <a:pPr>
                <a:defRPr/>
              </a:pPr>
              <a:t>‹#›</a:t>
            </a:fld>
            <a:endParaRPr lang="en-US" altLang="ja-JP"/>
          </a:p>
        </p:txBody>
      </p:sp>
    </p:spTree>
    <p:extLst>
      <p:ext uri="{BB962C8B-B14F-4D97-AF65-F5344CB8AC3E}">
        <p14:creationId xmlns:p14="http://schemas.microsoft.com/office/powerpoint/2010/main" val="282607843"/>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6ABD0D9-2955-6C78-D49A-7C2727598BA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0CA9EBE-AB55-5B7A-0001-E02CC8335A6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426F561-8763-DA1C-6207-962B32E71DAE}"/>
              </a:ext>
            </a:extLst>
          </p:cNvPr>
          <p:cNvSpPr>
            <a:spLocks noGrp="1" noChangeArrowheads="1"/>
          </p:cNvSpPr>
          <p:nvPr>
            <p:ph type="sldNum" sz="quarter" idx="12"/>
          </p:nvPr>
        </p:nvSpPr>
        <p:spPr>
          <a:ln/>
        </p:spPr>
        <p:txBody>
          <a:bodyPr/>
          <a:lstStyle>
            <a:lvl1pPr>
              <a:defRPr/>
            </a:lvl1pPr>
          </a:lstStyle>
          <a:p>
            <a:pPr>
              <a:defRPr/>
            </a:pPr>
            <a:fld id="{C60FFB01-2E24-475A-8234-D1F513AAF005}" type="slidenum">
              <a:rPr lang="en-US" altLang="ja-JP"/>
              <a:pPr>
                <a:defRPr/>
              </a:pPr>
              <a:t>‹#›</a:t>
            </a:fld>
            <a:endParaRPr lang="en-US" altLang="ja-JP"/>
          </a:p>
        </p:txBody>
      </p:sp>
    </p:spTree>
    <p:extLst>
      <p:ext uri="{BB962C8B-B14F-4D97-AF65-F5344CB8AC3E}">
        <p14:creationId xmlns:p14="http://schemas.microsoft.com/office/powerpoint/2010/main" val="1215207704"/>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7"/>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C38D7582-B260-18C6-ADAA-9334AC5770B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2ED5130-1353-04DD-83C0-64D7CB64D9D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8ED35EC-1E7F-96DC-C4C0-9EA50A161787}"/>
              </a:ext>
            </a:extLst>
          </p:cNvPr>
          <p:cNvSpPr>
            <a:spLocks noGrp="1" noChangeArrowheads="1"/>
          </p:cNvSpPr>
          <p:nvPr>
            <p:ph type="sldNum" sz="quarter" idx="12"/>
          </p:nvPr>
        </p:nvSpPr>
        <p:spPr>
          <a:ln/>
        </p:spPr>
        <p:txBody>
          <a:bodyPr/>
          <a:lstStyle>
            <a:lvl1pPr>
              <a:defRPr/>
            </a:lvl1pPr>
          </a:lstStyle>
          <a:p>
            <a:pPr>
              <a:defRPr/>
            </a:pPr>
            <a:fld id="{C29DD90D-2D0B-4A32-9D9E-A1E0D930B241}" type="slidenum">
              <a:rPr lang="en-US" altLang="ja-JP"/>
              <a:pPr>
                <a:defRPr/>
              </a:pPr>
              <a:t>‹#›</a:t>
            </a:fld>
            <a:endParaRPr lang="en-US" altLang="ja-JP"/>
          </a:p>
        </p:txBody>
      </p:sp>
    </p:spTree>
    <p:extLst>
      <p:ext uri="{BB962C8B-B14F-4D97-AF65-F5344CB8AC3E}">
        <p14:creationId xmlns:p14="http://schemas.microsoft.com/office/powerpoint/2010/main" val="1442667536"/>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2AC7C9F3-1F39-267D-E683-4DBD4BEE764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34BC8A0-1727-F7E9-EC6A-25FD7D201C0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580665A-BCD1-2446-F8B3-2C0AC5E488AB}"/>
              </a:ext>
            </a:extLst>
          </p:cNvPr>
          <p:cNvSpPr>
            <a:spLocks noGrp="1" noChangeArrowheads="1"/>
          </p:cNvSpPr>
          <p:nvPr>
            <p:ph type="sldNum" sz="quarter" idx="12"/>
          </p:nvPr>
        </p:nvSpPr>
        <p:spPr>
          <a:ln/>
        </p:spPr>
        <p:txBody>
          <a:bodyPr/>
          <a:lstStyle>
            <a:lvl1pPr>
              <a:defRPr/>
            </a:lvl1pPr>
          </a:lstStyle>
          <a:p>
            <a:pPr>
              <a:defRPr/>
            </a:pPr>
            <a:fld id="{8C17390E-CD02-4CB8-BB9E-F34E4AFE3791}" type="slidenum">
              <a:rPr lang="en-US" altLang="ja-JP"/>
              <a:pPr>
                <a:defRPr/>
              </a:pPr>
              <a:t>‹#›</a:t>
            </a:fld>
            <a:endParaRPr lang="en-US" altLang="ja-JP"/>
          </a:p>
        </p:txBody>
      </p:sp>
    </p:spTree>
    <p:extLst>
      <p:ext uri="{BB962C8B-B14F-4D97-AF65-F5344CB8AC3E}">
        <p14:creationId xmlns:p14="http://schemas.microsoft.com/office/powerpoint/2010/main" val="783208437"/>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33"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33"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E696C4FD-AA15-2926-E230-D7A6E0C4E2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05B82744-CAA8-94DA-7B12-4FE29199A77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65236CAE-E97C-A817-A648-628952200102}"/>
              </a:ext>
            </a:extLst>
          </p:cNvPr>
          <p:cNvSpPr>
            <a:spLocks noGrp="1" noChangeArrowheads="1"/>
          </p:cNvSpPr>
          <p:nvPr>
            <p:ph type="sldNum" sz="quarter" idx="12"/>
          </p:nvPr>
        </p:nvSpPr>
        <p:spPr>
          <a:ln/>
        </p:spPr>
        <p:txBody>
          <a:bodyPr/>
          <a:lstStyle>
            <a:lvl1pPr>
              <a:defRPr/>
            </a:lvl1pPr>
          </a:lstStyle>
          <a:p>
            <a:pPr>
              <a:defRPr/>
            </a:pPr>
            <a:fld id="{FA985EB9-AF07-4930-835E-034B18C0F867}" type="slidenum">
              <a:rPr lang="en-US" altLang="ja-JP"/>
              <a:pPr>
                <a:defRPr/>
              </a:pPr>
              <a:t>‹#›</a:t>
            </a:fld>
            <a:endParaRPr lang="en-US" altLang="ja-JP"/>
          </a:p>
        </p:txBody>
      </p:sp>
    </p:spTree>
    <p:extLst>
      <p:ext uri="{BB962C8B-B14F-4D97-AF65-F5344CB8AC3E}">
        <p14:creationId xmlns:p14="http://schemas.microsoft.com/office/powerpoint/2010/main" val="605002108"/>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C69A4260-8E54-2BD3-C40D-EF34311A469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35C4C86F-84F8-4482-4B99-AA94F91BBA5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4EB697CE-871E-201D-6290-61DA9695910E}"/>
              </a:ext>
            </a:extLst>
          </p:cNvPr>
          <p:cNvSpPr>
            <a:spLocks noGrp="1" noChangeArrowheads="1"/>
          </p:cNvSpPr>
          <p:nvPr>
            <p:ph type="sldNum" sz="quarter" idx="12"/>
          </p:nvPr>
        </p:nvSpPr>
        <p:spPr>
          <a:ln/>
        </p:spPr>
        <p:txBody>
          <a:bodyPr/>
          <a:lstStyle>
            <a:lvl1pPr>
              <a:defRPr/>
            </a:lvl1pPr>
          </a:lstStyle>
          <a:p>
            <a:pPr>
              <a:defRPr/>
            </a:pPr>
            <a:fld id="{497325F2-AA9E-4CA3-A7FA-90A67BAD1508}" type="slidenum">
              <a:rPr lang="en-US" altLang="ja-JP"/>
              <a:pPr>
                <a:defRPr/>
              </a:pPr>
              <a:t>‹#›</a:t>
            </a:fld>
            <a:endParaRPr lang="en-US" altLang="ja-JP"/>
          </a:p>
        </p:txBody>
      </p:sp>
    </p:spTree>
    <p:extLst>
      <p:ext uri="{BB962C8B-B14F-4D97-AF65-F5344CB8AC3E}">
        <p14:creationId xmlns:p14="http://schemas.microsoft.com/office/powerpoint/2010/main" val="2050320593"/>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F82441-6708-7959-02CF-BBA9500E1D5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9EE66D10-0A6A-C777-0266-298275E69F2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CA731E0B-43F5-BA49-8B94-1F4BEC51CD8A}"/>
              </a:ext>
            </a:extLst>
          </p:cNvPr>
          <p:cNvSpPr>
            <a:spLocks noGrp="1" noChangeArrowheads="1"/>
          </p:cNvSpPr>
          <p:nvPr>
            <p:ph type="sldNum" sz="quarter" idx="12"/>
          </p:nvPr>
        </p:nvSpPr>
        <p:spPr>
          <a:ln/>
        </p:spPr>
        <p:txBody>
          <a:bodyPr/>
          <a:lstStyle>
            <a:lvl1pPr>
              <a:defRPr/>
            </a:lvl1pPr>
          </a:lstStyle>
          <a:p>
            <a:pPr>
              <a:defRPr/>
            </a:pPr>
            <a:fld id="{79159747-B53E-4650-BB78-C078FBF4030C}" type="slidenum">
              <a:rPr lang="en-US" altLang="ja-JP"/>
              <a:pPr>
                <a:defRPr/>
              </a:pPr>
              <a:t>‹#›</a:t>
            </a:fld>
            <a:endParaRPr lang="en-US" altLang="ja-JP"/>
          </a:p>
        </p:txBody>
      </p:sp>
    </p:spTree>
    <p:extLst>
      <p:ext uri="{BB962C8B-B14F-4D97-AF65-F5344CB8AC3E}">
        <p14:creationId xmlns:p14="http://schemas.microsoft.com/office/powerpoint/2010/main" val="1323081583"/>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8" y="273051"/>
            <a:ext cx="3008313" cy="1162052"/>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8" y="143510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2FAACD9A-EFE2-1B82-FC09-B8751377B60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2EFE76AD-596F-9609-F342-1118EB1538F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94CD9C9-7A53-45F4-A010-88BABB9AB8F0}"/>
              </a:ext>
            </a:extLst>
          </p:cNvPr>
          <p:cNvSpPr>
            <a:spLocks noGrp="1" noChangeArrowheads="1"/>
          </p:cNvSpPr>
          <p:nvPr>
            <p:ph type="sldNum" sz="quarter" idx="12"/>
          </p:nvPr>
        </p:nvSpPr>
        <p:spPr>
          <a:ln/>
        </p:spPr>
        <p:txBody>
          <a:bodyPr/>
          <a:lstStyle>
            <a:lvl1pPr>
              <a:defRPr/>
            </a:lvl1pPr>
          </a:lstStyle>
          <a:p>
            <a:pPr>
              <a:defRPr/>
            </a:pPr>
            <a:fld id="{E5409002-9821-4175-9F0B-EB42DF4D70F6}" type="slidenum">
              <a:rPr lang="en-US" altLang="ja-JP"/>
              <a:pPr>
                <a:defRPr/>
              </a:pPr>
              <a:t>‹#›</a:t>
            </a:fld>
            <a:endParaRPr lang="en-US" altLang="ja-JP"/>
          </a:p>
        </p:txBody>
      </p:sp>
    </p:spTree>
    <p:extLst>
      <p:ext uri="{BB962C8B-B14F-4D97-AF65-F5344CB8AC3E}">
        <p14:creationId xmlns:p14="http://schemas.microsoft.com/office/powerpoint/2010/main" val="3149226347"/>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9"/>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347E0539-1D81-372E-D084-51A353DF563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D9DDD564-56E5-9116-F7BA-CD0119502D2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F6109F0-EF4F-A457-55AC-9947F00CC73F}"/>
              </a:ext>
            </a:extLst>
          </p:cNvPr>
          <p:cNvSpPr>
            <a:spLocks noGrp="1" noChangeArrowheads="1"/>
          </p:cNvSpPr>
          <p:nvPr>
            <p:ph type="sldNum" sz="quarter" idx="12"/>
          </p:nvPr>
        </p:nvSpPr>
        <p:spPr>
          <a:ln/>
        </p:spPr>
        <p:txBody>
          <a:bodyPr/>
          <a:lstStyle>
            <a:lvl1pPr>
              <a:defRPr/>
            </a:lvl1pPr>
          </a:lstStyle>
          <a:p>
            <a:pPr>
              <a:defRPr/>
            </a:pPr>
            <a:fld id="{DB2FD83D-8822-4D69-ADFF-54411E2CCB1D}" type="slidenum">
              <a:rPr lang="en-US" altLang="ja-JP"/>
              <a:pPr>
                <a:defRPr/>
              </a:pPr>
              <a:t>‹#›</a:t>
            </a:fld>
            <a:endParaRPr lang="en-US" altLang="ja-JP"/>
          </a:p>
        </p:txBody>
      </p:sp>
    </p:spTree>
    <p:extLst>
      <p:ext uri="{BB962C8B-B14F-4D97-AF65-F5344CB8AC3E}">
        <p14:creationId xmlns:p14="http://schemas.microsoft.com/office/powerpoint/2010/main" val="1714240338"/>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bright="70000" contrast="-70000"/>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2C2D04E-06B0-35FB-8BDE-498314559BE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90EAA085-9239-6816-F070-3345CC36AD9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4F5171EE-4EFE-3A30-062A-6E83213CC40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ea typeface="ＭＳ Ｐゴシック" pitchFamily="50" charset="-128"/>
              </a:defRPr>
            </a:lvl1pPr>
          </a:lstStyle>
          <a:p>
            <a:pPr>
              <a:defRPr/>
            </a:pPr>
            <a:endParaRPr lang="en-US" altLang="ja-JP"/>
          </a:p>
        </p:txBody>
      </p:sp>
      <p:sp>
        <p:nvSpPr>
          <p:cNvPr id="1029" name="Rectangle 5">
            <a:extLst>
              <a:ext uri="{FF2B5EF4-FFF2-40B4-BE49-F238E27FC236}">
                <a16:creationId xmlns:a16="http://schemas.microsoft.com/office/drawing/2014/main" id="{639E1B1C-EE8E-A88E-01DC-C139FA9A61D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70D91F1A-4929-F2C4-7F7C-5D86F80C3CE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50" charset="-128"/>
              </a:defRPr>
            </a:lvl1pPr>
          </a:lstStyle>
          <a:p>
            <a:pPr>
              <a:defRPr/>
            </a:pPr>
            <a:fld id="{3C28C916-366D-4A52-8566-6C85D2C6832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u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5.xml"/><Relationship Id="rId7" Type="http://schemas.openxmlformats.org/officeDocument/2006/relationships/image" Target="../media/image54.jpg"/><Relationship Id="rId12" Type="http://schemas.openxmlformats.org/officeDocument/2006/relationships/image" Target="../media/image6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63.png"/><Relationship Id="rId5" Type="http://schemas.openxmlformats.org/officeDocument/2006/relationships/diagramColors" Target="../diagrams/colors5.xml"/><Relationship Id="rId10" Type="http://schemas.openxmlformats.org/officeDocument/2006/relationships/image" Target="../media/image62.jpeg"/><Relationship Id="rId4" Type="http://schemas.openxmlformats.org/officeDocument/2006/relationships/diagramQuickStyle" Target="../diagrams/quickStyle5.xml"/><Relationship Id="rId9" Type="http://schemas.openxmlformats.org/officeDocument/2006/relationships/image" Target="../media/image61.jpeg"/></Relationships>
</file>

<file path=ppt/slides/_rels/slide3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55.jp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9.jpg"/><Relationship Id="rId17" Type="http://schemas.openxmlformats.org/officeDocument/2006/relationships/image" Target="../media/image73.png"/><Relationship Id="rId2" Type="http://schemas.openxmlformats.org/officeDocument/2006/relationships/notesSlide" Target="../notesSlides/notesSlide6.xml"/><Relationship Id="rId16"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68.png"/><Relationship Id="rId5" Type="http://schemas.openxmlformats.org/officeDocument/2006/relationships/diagramQuickStyle" Target="../diagrams/quickStyle6.xml"/><Relationship Id="rId15" Type="http://schemas.openxmlformats.org/officeDocument/2006/relationships/image" Target="../media/image71.jpg"/><Relationship Id="rId10" Type="http://schemas.openxmlformats.org/officeDocument/2006/relationships/image" Target="../media/image67.jpeg"/><Relationship Id="rId4" Type="http://schemas.openxmlformats.org/officeDocument/2006/relationships/diagramLayout" Target="../diagrams/layout6.xml"/><Relationship Id="rId9" Type="http://schemas.openxmlformats.org/officeDocument/2006/relationships/image" Target="../media/image66.jpg"/><Relationship Id="rId14" Type="http://schemas.openxmlformats.org/officeDocument/2006/relationships/image" Target="../media/image7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app=desktop&amp;v=h4ohWr4Sc0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サブタイトル 2">
            <a:extLst>
              <a:ext uri="{FF2B5EF4-FFF2-40B4-BE49-F238E27FC236}">
                <a16:creationId xmlns:a16="http://schemas.microsoft.com/office/drawing/2014/main" id="{3F4DC3F7-83B2-C4D9-BF06-722177E11023}"/>
              </a:ext>
            </a:extLst>
          </p:cNvPr>
          <p:cNvSpPr txBox="1">
            <a:spLocks/>
          </p:cNvSpPr>
          <p:nvPr/>
        </p:nvSpPr>
        <p:spPr bwMode="auto">
          <a:xfrm>
            <a:off x="246063" y="2003425"/>
            <a:ext cx="8647112" cy="164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ts val="600"/>
              </a:spcBef>
              <a:buFontTx/>
              <a:buNone/>
            </a:pPr>
            <a:r>
              <a:rPr lang="ja-JP" altLang="en-US" sz="4800">
                <a:latin typeface="HGP明朝E" panose="02020900000000000000" pitchFamily="18" charset="-128"/>
                <a:ea typeface="HGP明朝E" panose="02020900000000000000" pitchFamily="18" charset="-128"/>
              </a:rPr>
              <a:t>次世代の国際協力に向けて</a:t>
            </a:r>
            <a:endParaRPr lang="en-US" altLang="ja-JP" sz="4800">
              <a:latin typeface="HGP明朝E" panose="02020900000000000000" pitchFamily="18" charset="-128"/>
              <a:ea typeface="HGP明朝E" panose="02020900000000000000" pitchFamily="18" charset="-128"/>
            </a:endParaRPr>
          </a:p>
          <a:p>
            <a:pPr algn="ctr">
              <a:spcBef>
                <a:spcPts val="600"/>
              </a:spcBef>
              <a:buFontTx/>
              <a:buNone/>
            </a:pPr>
            <a:r>
              <a:rPr lang="ja-JP" altLang="en-US" sz="4800">
                <a:latin typeface="HGP明朝E" panose="02020900000000000000" pitchFamily="18" charset="-128"/>
                <a:ea typeface="HGP明朝E" panose="02020900000000000000" pitchFamily="18" charset="-128"/>
              </a:rPr>
              <a:t>～</a:t>
            </a:r>
            <a:r>
              <a:rPr lang="en-US" altLang="ja-JP" sz="4800">
                <a:latin typeface="HGP明朝E" panose="02020900000000000000" pitchFamily="18" charset="-128"/>
                <a:ea typeface="HGP明朝E" panose="02020900000000000000" pitchFamily="18" charset="-128"/>
              </a:rPr>
              <a:t>Artist in Project</a:t>
            </a:r>
            <a:r>
              <a:rPr lang="ja-JP" altLang="en-US" sz="4800">
                <a:latin typeface="HGP明朝E" panose="02020900000000000000" pitchFamily="18" charset="-128"/>
                <a:ea typeface="HGP明朝E" panose="02020900000000000000" pitchFamily="18" charset="-128"/>
              </a:rPr>
              <a:t>～</a:t>
            </a:r>
            <a:endParaRPr lang="en-US" altLang="ja-JP" sz="4800">
              <a:latin typeface="HGP明朝E" panose="02020900000000000000" pitchFamily="18" charset="-128"/>
              <a:ea typeface="HGP明朝E" panose="02020900000000000000" pitchFamily="18" charset="-128"/>
            </a:endParaRPr>
          </a:p>
        </p:txBody>
      </p:sp>
      <p:pic>
        <p:nvPicPr>
          <p:cNvPr id="4099" name="Picture 5">
            <a:extLst>
              <a:ext uri="{FF2B5EF4-FFF2-40B4-BE49-F238E27FC236}">
                <a16:creationId xmlns:a16="http://schemas.microsoft.com/office/drawing/2014/main" id="{667E8511-F43B-2F31-7569-5FB1FBE76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260350"/>
            <a:ext cx="11334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コンテンツ プレースホルダー 1">
            <a:extLst>
              <a:ext uri="{FF2B5EF4-FFF2-40B4-BE49-F238E27FC236}">
                <a16:creationId xmlns:a16="http://schemas.microsoft.com/office/drawing/2014/main" id="{E631BDA9-0F5F-E0D0-7BA2-A4C216F2EEC2}"/>
              </a:ext>
            </a:extLst>
          </p:cNvPr>
          <p:cNvSpPr>
            <a:spLocks noGrp="1" noChangeArrowheads="1"/>
          </p:cNvSpPr>
          <p:nvPr>
            <p:ph idx="1"/>
          </p:nvPr>
        </p:nvSpPr>
        <p:spPr>
          <a:xfrm>
            <a:off x="6640513" y="7938"/>
            <a:ext cx="2470150" cy="504825"/>
          </a:xfrm>
        </p:spPr>
        <p:txBody>
          <a:bodyPr/>
          <a:lstStyle/>
          <a:p>
            <a:pPr marL="0" indent="0" algn="ctr">
              <a:buFontTx/>
              <a:buNone/>
            </a:pPr>
            <a:r>
              <a:rPr lang="en-US" altLang="ja-JP" dirty="0"/>
              <a:t>2024.4.23</a:t>
            </a:r>
          </a:p>
        </p:txBody>
      </p:sp>
      <p:pic>
        <p:nvPicPr>
          <p:cNvPr id="4101" name="図 4">
            <a:extLst>
              <a:ext uri="{FF2B5EF4-FFF2-40B4-BE49-F238E27FC236}">
                <a16:creationId xmlns:a16="http://schemas.microsoft.com/office/drawing/2014/main" id="{3DB4C46F-5CC9-74E3-3B46-95713B5420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872038"/>
            <a:ext cx="19875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145460C-1472-EEBA-3B5C-15ABC311480B}"/>
              </a:ext>
            </a:extLst>
          </p:cNvPr>
          <p:cNvSpPr>
            <a:spLocks noGrp="1" noChangeArrowheads="1"/>
          </p:cNvSpPr>
          <p:nvPr>
            <p:ph type="title"/>
          </p:nvPr>
        </p:nvSpPr>
        <p:spPr/>
        <p:txBody>
          <a:bodyPr/>
          <a:lstStyle/>
          <a:p>
            <a:r>
              <a:rPr lang="en-US" altLang="ja-JP"/>
              <a:t>2024</a:t>
            </a:r>
            <a:r>
              <a:rPr lang="ja-JP" altLang="en-US"/>
              <a:t>年度の計画</a:t>
            </a:r>
            <a:endParaRPr lang="en-US" altLang="en-US"/>
          </a:p>
        </p:txBody>
      </p:sp>
      <p:sp>
        <p:nvSpPr>
          <p:cNvPr id="3" name="Content Placeholder 2">
            <a:extLst>
              <a:ext uri="{FF2B5EF4-FFF2-40B4-BE49-F238E27FC236}">
                <a16:creationId xmlns:a16="http://schemas.microsoft.com/office/drawing/2014/main" id="{B339BF7E-FE2E-F0E0-87BF-765EE4B128FB}"/>
              </a:ext>
            </a:extLst>
          </p:cNvPr>
          <p:cNvSpPr>
            <a:spLocks noGrp="1"/>
          </p:cNvSpPr>
          <p:nvPr>
            <p:ph idx="1"/>
          </p:nvPr>
        </p:nvSpPr>
        <p:spPr>
          <a:xfrm>
            <a:off x="457200" y="1350963"/>
            <a:ext cx="8229600" cy="4525962"/>
          </a:xfrm>
        </p:spPr>
        <p:txBody>
          <a:bodyPr/>
          <a:lstStyle/>
          <a:p>
            <a:pPr>
              <a:defRPr/>
            </a:pPr>
            <a:r>
              <a:rPr lang="ja-JP" altLang="en-US" dirty="0"/>
              <a:t>農業服の制作　→　</a:t>
            </a:r>
            <a:r>
              <a:rPr lang="en-US" altLang="ja-JP" dirty="0"/>
              <a:t>2025</a:t>
            </a:r>
            <a:r>
              <a:rPr lang="ja-JP" altLang="en-US" dirty="0"/>
              <a:t>年初旬にお披露目</a:t>
            </a:r>
            <a:endParaRPr lang="en-US" altLang="ja-JP" dirty="0"/>
          </a:p>
          <a:p>
            <a:pPr>
              <a:defRPr/>
            </a:pPr>
            <a:r>
              <a:rPr lang="ja-JP" altLang="en-US" dirty="0"/>
              <a:t>「ドミニカ共和国の香り」の現地制作　→　</a:t>
            </a:r>
            <a:r>
              <a:rPr lang="en-US" altLang="ja-JP" dirty="0"/>
              <a:t>8</a:t>
            </a:r>
            <a:r>
              <a:rPr lang="ja-JP" altLang="en-US" dirty="0"/>
              <a:t>月頃にドミニカ共和国にて香り抽出研修及び香り制作ワークショップを開催</a:t>
            </a:r>
            <a:endParaRPr lang="en-US" altLang="ja-JP" dirty="0"/>
          </a:p>
          <a:p>
            <a:pPr>
              <a:defRPr/>
            </a:pPr>
            <a:r>
              <a:rPr lang="ja-JP" altLang="en-US" dirty="0"/>
              <a:t>映画を通じたコミュニティ開発　→　</a:t>
            </a:r>
            <a:r>
              <a:rPr lang="en-US" altLang="ja-JP" dirty="0"/>
              <a:t>2024</a:t>
            </a:r>
            <a:r>
              <a:rPr lang="ja-JP" altLang="en-US" dirty="0"/>
              <a:t>年度はドミニカ共和国関係機関・キーパーソンの要望を聞きつつ制作の可能性を確認する</a:t>
            </a:r>
            <a:endParaRPr lang="en-US" altLang="ja-JP" dirty="0"/>
          </a:p>
          <a:p>
            <a:pPr>
              <a:defRPr/>
            </a:pPr>
            <a:endParaRPr lang="en-US" dirty="0"/>
          </a:p>
          <a:p>
            <a:pPr marL="0" indent="0">
              <a:buFontTx/>
              <a:buNone/>
              <a:defRPr/>
            </a:pPr>
            <a:r>
              <a:rPr lang="ja-JP" altLang="en-US" dirty="0"/>
              <a:t>⇒「アーティスト</a:t>
            </a:r>
            <a:r>
              <a:rPr lang="en-US" altLang="ja-JP" dirty="0"/>
              <a:t>×</a:t>
            </a:r>
            <a:r>
              <a:rPr lang="ja-JP" altLang="en-US" dirty="0"/>
              <a:t>国際協力</a:t>
            </a:r>
            <a:r>
              <a:rPr lang="en-US" altLang="ja-JP" dirty="0"/>
              <a:t>×</a:t>
            </a:r>
            <a:r>
              <a:rPr lang="ja-JP" altLang="en-US" dirty="0"/>
              <a:t>魅力的な農村づくり」のテーマで実現可能なコンテンツをまとめる。</a:t>
            </a:r>
            <a:endParaRPr lang="en-US" dirty="0"/>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B8F5742-208E-FF74-C575-FCCC553DD248}"/>
              </a:ext>
            </a:extLst>
          </p:cNvPr>
          <p:cNvSpPr>
            <a:spLocks noGrp="1" noChangeArrowheads="1"/>
          </p:cNvSpPr>
          <p:nvPr>
            <p:ph type="title"/>
          </p:nvPr>
        </p:nvSpPr>
        <p:spPr/>
        <p:txBody>
          <a:bodyPr/>
          <a:lstStyle/>
          <a:p>
            <a:endParaRPr lang="en-US" altLang="en-US"/>
          </a:p>
        </p:txBody>
      </p:sp>
      <p:graphicFrame>
        <p:nvGraphicFramePr>
          <p:cNvPr id="4" name="Content Placeholder 3">
            <a:extLst>
              <a:ext uri="{FF2B5EF4-FFF2-40B4-BE49-F238E27FC236}">
                <a16:creationId xmlns:a16="http://schemas.microsoft.com/office/drawing/2014/main" id="{6E2AECE2-6500-3601-1E31-AF33A670ECE9}"/>
              </a:ext>
            </a:extLst>
          </p:cNvPr>
          <p:cNvGraphicFramePr>
            <a:graphicFrameLocks noGrp="1"/>
          </p:cNvGraphicFramePr>
          <p:nvPr>
            <p:ph idx="1"/>
          </p:nvPr>
        </p:nvGraphicFramePr>
        <p:xfrm>
          <a:off x="250825" y="1417638"/>
          <a:ext cx="8785224" cy="4878385"/>
        </p:xfrm>
        <a:graphic>
          <a:graphicData uri="http://schemas.openxmlformats.org/drawingml/2006/table">
            <a:tbl>
              <a:tblPr>
                <a:tableStyleId>{D7AC3CCA-C797-4891-BE02-D94E43425B78}</a:tableStyleId>
              </a:tblPr>
              <a:tblGrid>
                <a:gridCol w="1625304">
                  <a:extLst>
                    <a:ext uri="{9D8B030D-6E8A-4147-A177-3AD203B41FA5}">
                      <a16:colId xmlns:a16="http://schemas.microsoft.com/office/drawing/2014/main" val="20000"/>
                    </a:ext>
                  </a:extLst>
                </a:gridCol>
                <a:gridCol w="384096">
                  <a:extLst>
                    <a:ext uri="{9D8B030D-6E8A-4147-A177-3AD203B41FA5}">
                      <a16:colId xmlns:a16="http://schemas.microsoft.com/office/drawing/2014/main" val="20001"/>
                    </a:ext>
                  </a:extLst>
                </a:gridCol>
                <a:gridCol w="615984">
                  <a:extLst>
                    <a:ext uri="{9D8B030D-6E8A-4147-A177-3AD203B41FA5}">
                      <a16:colId xmlns:a16="http://schemas.microsoft.com/office/drawing/2014/main" val="20002"/>
                    </a:ext>
                  </a:extLst>
                </a:gridCol>
                <a:gridCol w="615984">
                  <a:extLst>
                    <a:ext uri="{9D8B030D-6E8A-4147-A177-3AD203B41FA5}">
                      <a16:colId xmlns:a16="http://schemas.microsoft.com/office/drawing/2014/main" val="20003"/>
                    </a:ext>
                  </a:extLst>
                </a:gridCol>
                <a:gridCol w="615984">
                  <a:extLst>
                    <a:ext uri="{9D8B030D-6E8A-4147-A177-3AD203B41FA5}">
                      <a16:colId xmlns:a16="http://schemas.microsoft.com/office/drawing/2014/main" val="20004"/>
                    </a:ext>
                  </a:extLst>
                </a:gridCol>
                <a:gridCol w="615984">
                  <a:extLst>
                    <a:ext uri="{9D8B030D-6E8A-4147-A177-3AD203B41FA5}">
                      <a16:colId xmlns:a16="http://schemas.microsoft.com/office/drawing/2014/main" val="20005"/>
                    </a:ext>
                  </a:extLst>
                </a:gridCol>
                <a:gridCol w="615984">
                  <a:extLst>
                    <a:ext uri="{9D8B030D-6E8A-4147-A177-3AD203B41FA5}">
                      <a16:colId xmlns:a16="http://schemas.microsoft.com/office/drawing/2014/main" val="20006"/>
                    </a:ext>
                  </a:extLst>
                </a:gridCol>
                <a:gridCol w="615984">
                  <a:extLst>
                    <a:ext uri="{9D8B030D-6E8A-4147-A177-3AD203B41FA5}">
                      <a16:colId xmlns:a16="http://schemas.microsoft.com/office/drawing/2014/main" val="20007"/>
                    </a:ext>
                  </a:extLst>
                </a:gridCol>
                <a:gridCol w="615984">
                  <a:extLst>
                    <a:ext uri="{9D8B030D-6E8A-4147-A177-3AD203B41FA5}">
                      <a16:colId xmlns:a16="http://schemas.microsoft.com/office/drawing/2014/main" val="20008"/>
                    </a:ext>
                  </a:extLst>
                </a:gridCol>
                <a:gridCol w="615984">
                  <a:extLst>
                    <a:ext uri="{9D8B030D-6E8A-4147-A177-3AD203B41FA5}">
                      <a16:colId xmlns:a16="http://schemas.microsoft.com/office/drawing/2014/main" val="20009"/>
                    </a:ext>
                  </a:extLst>
                </a:gridCol>
                <a:gridCol w="615984">
                  <a:extLst>
                    <a:ext uri="{9D8B030D-6E8A-4147-A177-3AD203B41FA5}">
                      <a16:colId xmlns:a16="http://schemas.microsoft.com/office/drawing/2014/main" val="20010"/>
                    </a:ext>
                  </a:extLst>
                </a:gridCol>
                <a:gridCol w="615984">
                  <a:extLst>
                    <a:ext uri="{9D8B030D-6E8A-4147-A177-3AD203B41FA5}">
                      <a16:colId xmlns:a16="http://schemas.microsoft.com/office/drawing/2014/main" val="20011"/>
                    </a:ext>
                  </a:extLst>
                </a:gridCol>
                <a:gridCol w="615984">
                  <a:extLst>
                    <a:ext uri="{9D8B030D-6E8A-4147-A177-3AD203B41FA5}">
                      <a16:colId xmlns:a16="http://schemas.microsoft.com/office/drawing/2014/main" val="20012"/>
                    </a:ext>
                  </a:extLst>
                </a:gridCol>
              </a:tblGrid>
              <a:tr h="795422">
                <a:tc rowSpan="2">
                  <a:txBody>
                    <a:bodyPr/>
                    <a:lstStyle/>
                    <a:p>
                      <a:pPr algn="ctr" fontAlgn="b"/>
                      <a:r>
                        <a:rPr lang="en-US" sz="1800" u="none" strike="noStrike" dirty="0">
                          <a:effectLst/>
                        </a:rPr>
                        <a:t> </a:t>
                      </a:r>
                      <a:endParaRPr lang="en-US" sz="1800" b="0" i="0" u="none" strike="noStrike" dirty="0">
                        <a:solidFill>
                          <a:srgbClr val="000000"/>
                        </a:solidFill>
                        <a:effectLst/>
                        <a:latin typeface="Arial" panose="020B0604020202020204" pitchFamily="34" charset="0"/>
                        <a:ea typeface="Meiryo UI" panose="020B0604030504040204" pitchFamily="50" charset="-128"/>
                      </a:endParaRPr>
                    </a:p>
                  </a:txBody>
                  <a:tcPr marL="0" marR="0" marT="0" marB="0" anchor="b"/>
                </a:tc>
                <a:tc gridSpan="12">
                  <a:txBody>
                    <a:bodyPr/>
                    <a:lstStyle/>
                    <a:p>
                      <a:pPr algn="ctr" fontAlgn="ctr"/>
                      <a:r>
                        <a:rPr lang="en-US" sz="1800" u="none" strike="noStrike" dirty="0">
                          <a:effectLst/>
                        </a:rPr>
                        <a:t>2024</a:t>
                      </a:r>
                      <a:endParaRPr lang="en-US" sz="1800" b="0" i="0" u="none" strike="noStrike" dirty="0">
                        <a:solidFill>
                          <a:srgbClr val="000000"/>
                        </a:solidFill>
                        <a:effectLst/>
                        <a:latin typeface="Arial" panose="020B0604020202020204" pitchFamily="34" charset="0"/>
                        <a:ea typeface="Meiryo UI" panose="020B0604030504040204" pitchFamily="50" charset="-128"/>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7293">
                <a:tc vMerge="1">
                  <a:txBody>
                    <a:bodyPr/>
                    <a:lstStyle/>
                    <a:p>
                      <a:endParaRPr lang="en-US"/>
                    </a:p>
                  </a:txBody>
                  <a:tcPr/>
                </a:tc>
                <a:tc>
                  <a:txBody>
                    <a:bodyPr/>
                    <a:lstStyle/>
                    <a:p>
                      <a:pPr algn="ctr" fontAlgn="ctr"/>
                      <a:r>
                        <a:rPr lang="en-US" sz="1800" u="none" strike="noStrike">
                          <a:effectLst/>
                        </a:rPr>
                        <a:t>4</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5</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6</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7</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8</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dirty="0">
                          <a:effectLst/>
                        </a:rPr>
                        <a:t>9</a:t>
                      </a:r>
                      <a:endParaRPr lang="en-US" sz="1800" b="0" i="0" u="none" strike="noStrike" dirty="0">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10</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11</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12</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2</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3</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extLst>
                  <a:ext uri="{0D108BD9-81ED-4DB2-BD59-A6C34878D82A}">
                    <a16:rowId xmlns:a16="http://schemas.microsoft.com/office/drawing/2014/main" val="10001"/>
                  </a:ext>
                </a:extLst>
              </a:tr>
              <a:tr h="1081890">
                <a:tc>
                  <a:txBody>
                    <a:bodyPr/>
                    <a:lstStyle/>
                    <a:p>
                      <a:pPr algn="l" fontAlgn="b"/>
                      <a:r>
                        <a:rPr lang="en-US" sz="1800" u="none" strike="noStrike">
                          <a:effectLst/>
                        </a:rPr>
                        <a:t>AIP MODA</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zh-CN" altLang="en-US" sz="1800" u="none" strike="noStrike">
                          <a:effectLst/>
                        </a:rPr>
                        <a:t>制作（国内）</a:t>
                      </a:r>
                      <a:endParaRPr lang="zh-CN"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ja-JP" altLang="en-US" sz="1800" u="none" strike="noStrike">
                          <a:effectLst/>
                        </a:rPr>
                        <a:t>擦合せ・デザイン完成</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gridSpan="3">
                  <a:txBody>
                    <a:bodyPr/>
                    <a:lstStyle/>
                    <a:p>
                      <a:pPr algn="ctr" fontAlgn="b"/>
                      <a:r>
                        <a:rPr lang="ja-JP" altLang="en-US" sz="1800" u="none" strike="noStrike" dirty="0">
                          <a:effectLst/>
                        </a:rPr>
                        <a:t>現地契約・制作</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a:txBody>
                    <a:bodyPr/>
                    <a:lstStyle/>
                    <a:p>
                      <a:pPr algn="l" fontAlgn="b"/>
                      <a:r>
                        <a:rPr lang="ja-JP" altLang="en-US" sz="1800" u="none" strike="noStrike">
                          <a:effectLst/>
                        </a:rPr>
                        <a:t>☆お披露目</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a:effectLst/>
                        </a:rPr>
                        <a:t>👏</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a:effectLst/>
                        </a:rPr>
                        <a:t>👏</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2"/>
                  </a:ext>
                </a:extLst>
              </a:tr>
              <a:tr h="1081890">
                <a:tc>
                  <a:txBody>
                    <a:bodyPr/>
                    <a:lstStyle/>
                    <a:p>
                      <a:pPr algn="l" fontAlgn="b"/>
                      <a:r>
                        <a:rPr lang="en-US" sz="1800" u="none" strike="noStrike">
                          <a:effectLst/>
                        </a:rPr>
                        <a:t>AIP Fragance</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ja-JP" altLang="en-US" sz="1800" u="none" strike="noStrike">
                          <a:effectLst/>
                        </a:rPr>
                        <a:t>機材調達</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ja-JP" altLang="en-US" sz="1800" u="none" strike="noStrike">
                          <a:effectLst/>
                        </a:rPr>
                        <a:t>現地研修</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zh-TW" altLang="en-US" sz="1800" u="none" strike="noStrike" dirty="0">
                          <a:effectLst/>
                        </a:rPr>
                        <a:t>試作品制作</a:t>
                      </a:r>
                      <a:endParaRPr lang="zh-TW"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ja-JP" altLang="en-US" sz="1800" u="none" strike="noStrike">
                          <a:effectLst/>
                        </a:rPr>
                        <a:t>☆お披露目</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a:effectLst/>
                        </a:rPr>
                        <a:t>👏</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a:effectLst/>
                        </a:rPr>
                        <a:t>👏</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3"/>
                  </a:ext>
                </a:extLst>
              </a:tr>
              <a:tr h="1081890">
                <a:tc>
                  <a:txBody>
                    <a:bodyPr/>
                    <a:lstStyle/>
                    <a:p>
                      <a:pPr algn="l" fontAlgn="b"/>
                      <a:r>
                        <a:rPr lang="en-US" sz="1800" u="none" strike="noStrike">
                          <a:effectLst/>
                        </a:rPr>
                        <a:t>AIP Cinema</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ja-JP" altLang="en-US" sz="1800" u="none" strike="noStrike" dirty="0">
                          <a:effectLst/>
                        </a:rPr>
                        <a:t>現地パートナー探し</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ja-JP" altLang="en-US" sz="1800" u="none" strike="noStrike">
                          <a:effectLst/>
                        </a:rPr>
                        <a:t>現地調査</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ja-JP" altLang="en-US" sz="1800" u="none" strike="noStrike">
                          <a:effectLst/>
                        </a:rPr>
                        <a:t>試作品製作</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ja-JP" altLang="en-US" sz="1800" u="none" strike="noStrike" dirty="0">
                          <a:effectLst/>
                        </a:rPr>
                        <a:t>☆お披露目</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4"/>
                  </a:ext>
                </a:extLst>
              </a:tr>
            </a:tbl>
          </a:graphicData>
        </a:graphic>
      </p:graphicFrame>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878B276-69DF-C0D9-77C2-0B0D458D9A80}"/>
              </a:ext>
            </a:extLst>
          </p:cNvPr>
          <p:cNvSpPr>
            <a:spLocks noGrp="1" noChangeArrowheads="1"/>
          </p:cNvSpPr>
          <p:nvPr>
            <p:ph type="title"/>
          </p:nvPr>
        </p:nvSpPr>
        <p:spPr>
          <a:xfrm>
            <a:off x="457200" y="2924175"/>
            <a:ext cx="8229600" cy="1143000"/>
          </a:xfrm>
        </p:spPr>
        <p:txBody>
          <a:bodyPr/>
          <a:lstStyle/>
          <a:p>
            <a:r>
              <a:rPr lang="en-US" altLang="ja-JP"/>
              <a:t>VamoChequeo</a:t>
            </a:r>
            <a:br>
              <a:rPr lang="en-US" altLang="ja-JP"/>
            </a:br>
            <a:r>
              <a:rPr lang="ja-JP" altLang="en-US"/>
              <a:t>保健医療</a:t>
            </a:r>
            <a:r>
              <a:rPr lang="en-US" altLang="ja-JP"/>
              <a:t>×AIP</a:t>
            </a:r>
            <a:br>
              <a:rPr lang="en-US" altLang="ja-JP"/>
            </a:br>
            <a:br>
              <a:rPr lang="en-US" altLang="ja-JP"/>
            </a:br>
            <a:r>
              <a:rPr lang="ja-JP" altLang="en-US"/>
              <a:t>生活習慣病予防案件と</a:t>
            </a:r>
            <a:br>
              <a:rPr lang="en-US" altLang="ja-JP"/>
            </a:br>
            <a:r>
              <a:rPr lang="ja-JP" altLang="en-US"/>
              <a:t>健康診断に行きたくなる</a:t>
            </a:r>
            <a:br>
              <a:rPr lang="en-US" altLang="ja-JP"/>
            </a:br>
            <a:r>
              <a:rPr lang="ja-JP" altLang="en-US"/>
              <a:t>保健施設のデザイン</a:t>
            </a:r>
            <a:endParaRPr lang="en-US" altLang="en-US"/>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CF0FB1B-6E4E-5699-0C04-CA872908F0BC}"/>
              </a:ext>
            </a:extLst>
          </p:cNvPr>
          <p:cNvSpPr>
            <a:spLocks noGrp="1" noChangeArrowheads="1"/>
          </p:cNvSpPr>
          <p:nvPr>
            <p:ph type="title"/>
          </p:nvPr>
        </p:nvSpPr>
        <p:spPr/>
        <p:txBody>
          <a:bodyPr/>
          <a:lstStyle/>
          <a:p>
            <a:r>
              <a:rPr lang="ja-JP" altLang="en-US"/>
              <a:t>ファッションと開発：</a:t>
            </a:r>
            <a:br>
              <a:rPr lang="en-US" altLang="ja-JP"/>
            </a:br>
            <a:r>
              <a:rPr lang="ja-JP" altLang="en-US"/>
              <a:t>ヘルスプロモーター制服づくり</a:t>
            </a:r>
            <a:endParaRPr lang="en-US" altLang="en-US"/>
          </a:p>
        </p:txBody>
      </p:sp>
      <p:sp>
        <p:nvSpPr>
          <p:cNvPr id="2" name="Rectangle: Rounded Corners 1">
            <a:extLst>
              <a:ext uri="{FF2B5EF4-FFF2-40B4-BE49-F238E27FC236}">
                <a16:creationId xmlns:a16="http://schemas.microsoft.com/office/drawing/2014/main" id="{F1E2CC31-07F1-8990-6548-E25BA201E107}"/>
              </a:ext>
            </a:extLst>
          </p:cNvPr>
          <p:cNvSpPr/>
          <p:nvPr/>
        </p:nvSpPr>
        <p:spPr bwMode="auto">
          <a:xfrm>
            <a:off x="683568" y="1600200"/>
            <a:ext cx="7776864" cy="1828800"/>
          </a:xfrm>
          <a:prstGeom prst="roundRect">
            <a:avLst/>
          </a:prstGeom>
          <a:solidFill>
            <a:srgbClr val="FFFF00"/>
          </a:solidFill>
          <a:ln w="19050"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eaLnBrk="1" hangingPunct="1">
              <a:defRPr/>
            </a:pPr>
            <a:r>
              <a:rPr lang="ja-JP" altLang="en-US" sz="2400" dirty="0">
                <a:ea typeface="ＭＳ Ｐゴシック" panose="020B0600070205080204" pitchFamily="50" charset="-128"/>
              </a:rPr>
              <a:t>生活習慣病の予防を推進する上で地域コミュニティに訪問・生活指導をする「ヘルスプロモーター」の存在は大きい。</a:t>
            </a:r>
            <a:endParaRPr lang="en-US" altLang="ja-JP" sz="2400" dirty="0">
              <a:ea typeface="ＭＳ Ｐゴシック" panose="020B0600070205080204" pitchFamily="50" charset="-128"/>
            </a:endParaRPr>
          </a:p>
          <a:p>
            <a:pPr algn="ctr" eaLnBrk="1" hangingPunct="1">
              <a:defRPr/>
            </a:pPr>
            <a:r>
              <a:rPr lang="ja-JP" altLang="en-US" sz="2400" dirty="0">
                <a:ea typeface="ＭＳ Ｐゴシック" panose="020B0600070205080204" pitchFamily="50" charset="-128"/>
              </a:rPr>
              <a:t>「ヘルスプロモーター」が自分の仕事に強い誇りを持てるような「医療従事者のアイデンティティ</a:t>
            </a:r>
            <a:r>
              <a:rPr lang="en-US" altLang="ja-JP" sz="2400" dirty="0">
                <a:ea typeface="ＭＳ Ｐゴシック" panose="020B0600070205080204" pitchFamily="50" charset="-128"/>
              </a:rPr>
              <a:t>=</a:t>
            </a:r>
            <a:r>
              <a:rPr lang="ja-JP" altLang="en-US" sz="2400" dirty="0">
                <a:ea typeface="ＭＳ Ｐゴシック" panose="020B0600070205080204" pitchFamily="50" charset="-128"/>
              </a:rPr>
              <a:t>制服」を作る</a:t>
            </a:r>
            <a:endParaRPr lang="en-US" altLang="ja-JP" sz="2400" dirty="0">
              <a:ea typeface="ＭＳ Ｐゴシック" panose="020B0600070205080204" pitchFamily="50" charset="-128"/>
            </a:endParaRPr>
          </a:p>
        </p:txBody>
      </p:sp>
      <p:pic>
        <p:nvPicPr>
          <p:cNvPr id="6" name="Picture 5">
            <a:extLst>
              <a:ext uri="{FF2B5EF4-FFF2-40B4-BE49-F238E27FC236}">
                <a16:creationId xmlns:a16="http://schemas.microsoft.com/office/drawing/2014/main" id="{BBEEB81E-9EB2-D613-B5A6-F1D2AD09B1F6}"/>
              </a:ext>
            </a:extLst>
          </p:cNvPr>
          <p:cNvPicPr>
            <a:picLocks noChangeAspect="1"/>
          </p:cNvPicPr>
          <p:nvPr/>
        </p:nvPicPr>
        <p:blipFill>
          <a:blip r:embed="rId2"/>
          <a:stretch>
            <a:fillRect/>
          </a:stretch>
        </p:blipFill>
        <p:spPr>
          <a:xfrm>
            <a:off x="1043608" y="3359359"/>
            <a:ext cx="2307614" cy="3498641"/>
          </a:xfrm>
          <a:prstGeom prst="ellipse">
            <a:avLst/>
          </a:prstGeom>
          <a:ln>
            <a:noFill/>
          </a:ln>
          <a:effectLst>
            <a:softEdge rad="112500"/>
          </a:effectLst>
        </p:spPr>
      </p:pic>
      <p:sp>
        <p:nvSpPr>
          <p:cNvPr id="7" name="Arrow: Right 6">
            <a:extLst>
              <a:ext uri="{FF2B5EF4-FFF2-40B4-BE49-F238E27FC236}">
                <a16:creationId xmlns:a16="http://schemas.microsoft.com/office/drawing/2014/main" id="{66780628-D20D-E965-513C-6F6979E1704B}"/>
              </a:ext>
            </a:extLst>
          </p:cNvPr>
          <p:cNvSpPr/>
          <p:nvPr/>
        </p:nvSpPr>
        <p:spPr bwMode="auto">
          <a:xfrm>
            <a:off x="4067944" y="4797152"/>
            <a:ext cx="720080" cy="576064"/>
          </a:xfrm>
          <a:prstGeom prst="rightArrow">
            <a:avLst/>
          </a:prstGeom>
          <a:solidFill>
            <a:srgbClr val="FFFF00"/>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b="1">
              <a:ln w="22225">
                <a:solidFill>
                  <a:schemeClr val="accent2"/>
                </a:solidFill>
                <a:prstDash val="solid"/>
              </a:ln>
              <a:solidFill>
                <a:schemeClr val="accent2">
                  <a:lumMod val="40000"/>
                  <a:lumOff val="60000"/>
                </a:schemeClr>
              </a:solidFill>
            </a:endParaRPr>
          </a:p>
        </p:txBody>
      </p:sp>
      <p:pic>
        <p:nvPicPr>
          <p:cNvPr id="9" name="Picture 8">
            <a:extLst>
              <a:ext uri="{FF2B5EF4-FFF2-40B4-BE49-F238E27FC236}">
                <a16:creationId xmlns:a16="http://schemas.microsoft.com/office/drawing/2014/main" id="{329A9588-F5FF-EA31-2966-82DDDABCAE1C}"/>
              </a:ext>
            </a:extLst>
          </p:cNvPr>
          <p:cNvPicPr>
            <a:picLocks noChangeAspect="1"/>
          </p:cNvPicPr>
          <p:nvPr/>
        </p:nvPicPr>
        <p:blipFill>
          <a:blip r:embed="rId3"/>
          <a:stretch>
            <a:fillRect/>
          </a:stretch>
        </p:blipFill>
        <p:spPr>
          <a:xfrm>
            <a:off x="4982739" y="3933804"/>
            <a:ext cx="3686595" cy="24561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FF12A42-8748-905D-5223-DC433B31967D}"/>
              </a:ext>
            </a:extLst>
          </p:cNvPr>
          <p:cNvSpPr>
            <a:spLocks noGrp="1" noChangeArrowheads="1"/>
          </p:cNvSpPr>
          <p:nvPr>
            <p:ph type="title"/>
          </p:nvPr>
        </p:nvSpPr>
        <p:spPr>
          <a:xfrm>
            <a:off x="0" y="274638"/>
            <a:ext cx="9144000" cy="1143000"/>
          </a:xfrm>
        </p:spPr>
        <p:txBody>
          <a:bodyPr/>
          <a:lstStyle/>
          <a:p>
            <a:r>
              <a:rPr lang="ja-JP" altLang="en-US"/>
              <a:t>建築と開発：</a:t>
            </a:r>
            <a:br>
              <a:rPr lang="en-US" altLang="ja-JP"/>
            </a:br>
            <a:r>
              <a:rPr lang="ja-JP" altLang="en-US"/>
              <a:t>行きたくなる保健医療施設のデザイン</a:t>
            </a:r>
            <a:endParaRPr lang="en-US" altLang="en-US"/>
          </a:p>
        </p:txBody>
      </p:sp>
      <p:sp>
        <p:nvSpPr>
          <p:cNvPr id="2" name="Rectangle: Rounded Corners 1">
            <a:extLst>
              <a:ext uri="{FF2B5EF4-FFF2-40B4-BE49-F238E27FC236}">
                <a16:creationId xmlns:a16="http://schemas.microsoft.com/office/drawing/2014/main" id="{A307269F-45DF-0DAB-2862-C5F21FF6B337}"/>
              </a:ext>
            </a:extLst>
          </p:cNvPr>
          <p:cNvSpPr/>
          <p:nvPr/>
        </p:nvSpPr>
        <p:spPr bwMode="auto">
          <a:xfrm>
            <a:off x="971600" y="1700808"/>
            <a:ext cx="7776864" cy="1728192"/>
          </a:xfrm>
          <a:prstGeom prst="roundRect">
            <a:avLst/>
          </a:prstGeom>
          <a:solidFill>
            <a:srgbClr val="FFFF00"/>
          </a:solidFill>
          <a:ln w="19050"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eaLnBrk="1" hangingPunct="1">
              <a:defRPr/>
            </a:pPr>
            <a:r>
              <a:rPr lang="ja-JP" altLang="en-US" sz="2400" dirty="0">
                <a:ea typeface="ＭＳ Ｐゴシック" panose="020B0600070205080204" pitchFamily="50" charset="-128"/>
              </a:rPr>
              <a:t>既存の保健センター（一次医療施設）の空間を活用し、マルシェ型交流スペースをコンセプトとした地域コミュニティの憩いの場を創る。同スペースを利用したイベント開催と併せ健康診断を行うことで生活習慣病予防を推進。</a:t>
            </a:r>
            <a:endParaRPr lang="en-US" altLang="ja-JP" sz="2400" dirty="0">
              <a:ea typeface="ＭＳ Ｐゴシック" panose="020B0600070205080204" pitchFamily="50" charset="-128"/>
            </a:endParaRPr>
          </a:p>
        </p:txBody>
      </p:sp>
      <p:sp>
        <p:nvSpPr>
          <p:cNvPr id="21510" name="Rectangle: Rounded Corners 3">
            <a:extLst>
              <a:ext uri="{FF2B5EF4-FFF2-40B4-BE49-F238E27FC236}">
                <a16:creationId xmlns:a16="http://schemas.microsoft.com/office/drawing/2014/main" id="{6233F750-D09D-A3E4-CDF0-50538CFAE3D5}"/>
              </a:ext>
            </a:extLst>
          </p:cNvPr>
          <p:cNvSpPr>
            <a:spLocks noChangeArrowheads="1"/>
          </p:cNvSpPr>
          <p:nvPr/>
        </p:nvSpPr>
        <p:spPr bwMode="auto">
          <a:xfrm>
            <a:off x="1692275" y="3789363"/>
            <a:ext cx="6480175" cy="2578100"/>
          </a:xfrm>
          <a:prstGeom prst="roundRect">
            <a:avLst>
              <a:gd name="adj" fmla="val 16667"/>
            </a:avLst>
          </a:prstGeom>
          <a:solidFill>
            <a:srgbClr val="00B050"/>
          </a:solidFill>
          <a:ln w="19050" algn="ctr">
            <a:solidFill>
              <a:srgbClr val="00B050"/>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ja-JP" sz="1800"/>
          </a:p>
          <a:p>
            <a:pPr algn="ctr" eaLnBrk="1" hangingPunct="1">
              <a:spcBef>
                <a:spcPct val="0"/>
              </a:spcBef>
              <a:buFontTx/>
              <a:buNone/>
            </a:pPr>
            <a:r>
              <a:rPr lang="ja-JP" altLang="en-US">
                <a:latin typeface="HG創英角ｺﾞｼｯｸUB" panose="020B0909000000000000" pitchFamily="49" charset="-128"/>
                <a:ea typeface="HG創英角ｺﾞｼｯｸUB" panose="020B0909000000000000" pitchFamily="49" charset="-128"/>
              </a:rPr>
              <a:t>宗本先生に寄る</a:t>
            </a:r>
            <a:endParaRPr lang="en-US" altLang="ja-JP">
              <a:latin typeface="HG創英角ｺﾞｼｯｸUB" panose="020B0909000000000000" pitchFamily="49" charset="-128"/>
              <a:ea typeface="HG創英角ｺﾞｼｯｸUB" panose="020B0909000000000000" pitchFamily="49" charset="-128"/>
            </a:endParaRPr>
          </a:p>
          <a:p>
            <a:pPr algn="ctr" eaLnBrk="1" hangingPunct="1">
              <a:spcBef>
                <a:spcPct val="0"/>
              </a:spcBef>
              <a:buFontTx/>
              <a:buNone/>
            </a:pPr>
            <a:r>
              <a:rPr lang="ja-JP" altLang="en-US">
                <a:latin typeface="HG創英角ｺﾞｼｯｸUB" panose="020B0909000000000000" pitchFamily="49" charset="-128"/>
                <a:ea typeface="HG創英角ｺﾞｼｯｸUB" panose="020B0909000000000000" pitchFamily="49" charset="-128"/>
              </a:rPr>
              <a:t>デザイン画に乞うご期待！</a:t>
            </a:r>
            <a:endParaRPr lang="en-US" altLang="ja-JP">
              <a:latin typeface="HG創英角ｺﾞｼｯｸUB" panose="020B0909000000000000" pitchFamily="49" charset="-128"/>
              <a:ea typeface="HG創英角ｺﾞｼｯｸUB" panose="020B0909000000000000" pitchFamily="49" charset="-128"/>
            </a:endParaRPr>
          </a:p>
          <a:p>
            <a:pPr algn="ctr" eaLnBrk="1" hangingPunct="1">
              <a:spcBef>
                <a:spcPct val="0"/>
              </a:spcBef>
              <a:buFontTx/>
              <a:buNone/>
            </a:pPr>
            <a:r>
              <a:rPr lang="ja-JP" altLang="en-US">
                <a:latin typeface="HG創英角ｺﾞｼｯｸUB" panose="020B0909000000000000" pitchFamily="49" charset="-128"/>
                <a:ea typeface="HG創英角ｺﾞｼｯｸUB" panose="020B0909000000000000" pitchFamily="49" charset="-128"/>
              </a:rPr>
              <a:t>現地アーティストによる、人をひきつける壁画もつく予定。</a:t>
            </a:r>
            <a:endParaRPr lang="en-US" altLang="en-US">
              <a:latin typeface="HG創英角ｺﾞｼｯｸUB" panose="020B0909000000000000" pitchFamily="49" charset="-128"/>
              <a:ea typeface="HG創英角ｺﾞｼｯｸUB" panose="020B0909000000000000" pitchFamily="49" charset="-128"/>
            </a:endParaRPr>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C364960-54D7-6011-4E7F-8B6CEF2DCF78}"/>
              </a:ext>
            </a:extLst>
          </p:cNvPr>
          <p:cNvSpPr>
            <a:spLocks noGrp="1" noChangeArrowheads="1"/>
          </p:cNvSpPr>
          <p:nvPr>
            <p:ph type="title"/>
          </p:nvPr>
        </p:nvSpPr>
        <p:spPr>
          <a:xfrm>
            <a:off x="312738" y="274638"/>
            <a:ext cx="8580437" cy="1143000"/>
          </a:xfrm>
        </p:spPr>
        <p:txBody>
          <a:bodyPr/>
          <a:lstStyle/>
          <a:p>
            <a:r>
              <a:rPr lang="ja-JP" altLang="en-US"/>
              <a:t>音楽と開発：</a:t>
            </a:r>
            <a:br>
              <a:rPr lang="en-US" altLang="ja-JP"/>
            </a:br>
            <a:endParaRPr lang="en-US" altLang="en-US"/>
          </a:p>
        </p:txBody>
      </p:sp>
      <p:sp>
        <p:nvSpPr>
          <p:cNvPr id="7" name="Content Placeholder 2">
            <a:extLst>
              <a:ext uri="{FF2B5EF4-FFF2-40B4-BE49-F238E27FC236}">
                <a16:creationId xmlns:a16="http://schemas.microsoft.com/office/drawing/2014/main" id="{851C60CD-011D-D890-0A51-1BBD748B50BD}"/>
              </a:ext>
            </a:extLst>
          </p:cNvPr>
          <p:cNvSpPr>
            <a:spLocks noGrp="1"/>
          </p:cNvSpPr>
          <p:nvPr>
            <p:ph idx="1"/>
          </p:nvPr>
        </p:nvSpPr>
        <p:spPr>
          <a:xfrm>
            <a:off x="457200" y="908720"/>
            <a:ext cx="8229600" cy="1324744"/>
          </a:xfrm>
          <a:prstGeom prst="roundRect">
            <a:avLst/>
          </a:prstGeom>
          <a:solidFill>
            <a:srgbClr val="FFFF00"/>
          </a:solidFill>
          <a:ln w="19050" cap="flat" algn="ctr">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lstStyle/>
          <a:p>
            <a:pPr marL="0" indent="0" algn="ctr" eaLnBrk="1" hangingPunct="1">
              <a:buFontTx/>
              <a:buNone/>
              <a:defRPr/>
            </a:pPr>
            <a:endParaRPr lang="en-US" altLang="ja-JP" sz="2400" dirty="0"/>
          </a:p>
          <a:p>
            <a:pPr marL="0" indent="0" algn="ctr" eaLnBrk="1" hangingPunct="1">
              <a:buFontTx/>
              <a:buNone/>
              <a:defRPr/>
            </a:pPr>
            <a:r>
              <a:rPr lang="ja-JP" altLang="en-US" sz="2400" dirty="0"/>
              <a:t>生活習慣病予防ソング＆踊りを作っちゃう？</a:t>
            </a:r>
            <a:endParaRPr lang="en-US" altLang="ja-JP" sz="2400" dirty="0"/>
          </a:p>
        </p:txBody>
      </p:sp>
      <p:pic>
        <p:nvPicPr>
          <p:cNvPr id="9" name="Picture 8">
            <a:extLst>
              <a:ext uri="{FF2B5EF4-FFF2-40B4-BE49-F238E27FC236}">
                <a16:creationId xmlns:a16="http://schemas.microsoft.com/office/drawing/2014/main" id="{9C0C19E6-B6B6-97AF-F4FC-73468941E7E3}"/>
              </a:ext>
            </a:extLst>
          </p:cNvPr>
          <p:cNvPicPr>
            <a:picLocks noChangeAspect="1"/>
          </p:cNvPicPr>
          <p:nvPr/>
        </p:nvPicPr>
        <p:blipFill>
          <a:blip r:embed="rId2"/>
          <a:stretch>
            <a:fillRect/>
          </a:stretch>
        </p:blipFill>
        <p:spPr>
          <a:xfrm>
            <a:off x="1234827" y="2636912"/>
            <a:ext cx="2833117" cy="2833117"/>
          </a:xfrm>
          <a:prstGeom prst="ellipse">
            <a:avLst/>
          </a:prstGeom>
          <a:ln>
            <a:noFill/>
          </a:ln>
          <a:effectLst>
            <a:softEdge rad="112500"/>
          </a:effectLst>
        </p:spPr>
      </p:pic>
      <p:pic>
        <p:nvPicPr>
          <p:cNvPr id="10" name="Picture 9">
            <a:extLst>
              <a:ext uri="{FF2B5EF4-FFF2-40B4-BE49-F238E27FC236}">
                <a16:creationId xmlns:a16="http://schemas.microsoft.com/office/drawing/2014/main" id="{2510C117-3739-283D-6E7E-26A5C9E23FAC}"/>
              </a:ext>
            </a:extLst>
          </p:cNvPr>
          <p:cNvPicPr>
            <a:picLocks noChangeAspect="1"/>
          </p:cNvPicPr>
          <p:nvPr/>
        </p:nvPicPr>
        <p:blipFill>
          <a:blip r:embed="rId3"/>
          <a:stretch>
            <a:fillRect/>
          </a:stretch>
        </p:blipFill>
        <p:spPr>
          <a:xfrm>
            <a:off x="3446657" y="2431554"/>
            <a:ext cx="4514850" cy="3038475"/>
          </a:xfrm>
          <a:prstGeom prst="ellipse">
            <a:avLst/>
          </a:prstGeom>
          <a:ln>
            <a:noFill/>
          </a:ln>
          <a:effectLst>
            <a:softEdge rad="112500"/>
          </a:effectLst>
        </p:spPr>
      </p:pic>
      <p:pic>
        <p:nvPicPr>
          <p:cNvPr id="11" name="Picture 10">
            <a:extLst>
              <a:ext uri="{FF2B5EF4-FFF2-40B4-BE49-F238E27FC236}">
                <a16:creationId xmlns:a16="http://schemas.microsoft.com/office/drawing/2014/main" id="{BB3E2BB1-FDBC-47D2-113A-147696B5097E}"/>
              </a:ext>
            </a:extLst>
          </p:cNvPr>
          <p:cNvPicPr>
            <a:picLocks noChangeAspect="1"/>
          </p:cNvPicPr>
          <p:nvPr/>
        </p:nvPicPr>
        <p:blipFill>
          <a:blip r:embed="rId4"/>
          <a:stretch>
            <a:fillRect/>
          </a:stretch>
        </p:blipFill>
        <p:spPr>
          <a:xfrm>
            <a:off x="3015208" y="3068960"/>
            <a:ext cx="3140968" cy="3140968"/>
          </a:xfrm>
          <a:prstGeom prst="ellipse">
            <a:avLst/>
          </a:prstGeom>
          <a:ln>
            <a:noFill/>
          </a:ln>
          <a:effectLst>
            <a:softEdge rad="112500"/>
          </a:effectLst>
        </p:spPr>
      </p:pic>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E42EF92-FF3F-A104-678A-9329C05E81D2}"/>
              </a:ext>
            </a:extLst>
          </p:cNvPr>
          <p:cNvSpPr>
            <a:spLocks noGrp="1" noChangeArrowheads="1"/>
          </p:cNvSpPr>
          <p:nvPr>
            <p:ph type="title"/>
          </p:nvPr>
        </p:nvSpPr>
        <p:spPr/>
        <p:txBody>
          <a:bodyPr/>
          <a:lstStyle/>
          <a:p>
            <a:r>
              <a:rPr lang="en-US" altLang="ja-JP"/>
              <a:t>2024</a:t>
            </a:r>
            <a:r>
              <a:rPr lang="ja-JP" altLang="en-US"/>
              <a:t>年度の計画</a:t>
            </a:r>
            <a:endParaRPr lang="en-US" altLang="en-US"/>
          </a:p>
        </p:txBody>
      </p:sp>
      <p:sp>
        <p:nvSpPr>
          <p:cNvPr id="3" name="Content Placeholder 2">
            <a:extLst>
              <a:ext uri="{FF2B5EF4-FFF2-40B4-BE49-F238E27FC236}">
                <a16:creationId xmlns:a16="http://schemas.microsoft.com/office/drawing/2014/main" id="{25A8AB1D-AA1E-6BA7-2173-A56436C02319}"/>
              </a:ext>
            </a:extLst>
          </p:cNvPr>
          <p:cNvSpPr>
            <a:spLocks noGrp="1"/>
          </p:cNvSpPr>
          <p:nvPr>
            <p:ph idx="1"/>
          </p:nvPr>
        </p:nvSpPr>
        <p:spPr>
          <a:xfrm>
            <a:off x="250825" y="1600200"/>
            <a:ext cx="8569325" cy="4525963"/>
          </a:xfrm>
        </p:spPr>
        <p:txBody>
          <a:bodyPr/>
          <a:lstStyle/>
          <a:p>
            <a:pPr>
              <a:defRPr/>
            </a:pPr>
            <a:r>
              <a:rPr lang="ja-JP" altLang="en-US" dirty="0"/>
              <a:t>ヘルスプロモーターユニフォームの制作→　</a:t>
            </a:r>
            <a:r>
              <a:rPr lang="en-US" altLang="ja-JP" dirty="0"/>
              <a:t>2024</a:t>
            </a:r>
            <a:r>
              <a:rPr lang="ja-JP" altLang="en-US" dirty="0"/>
              <a:t>年内にお披露目予定</a:t>
            </a:r>
            <a:endParaRPr lang="en-US" altLang="ja-JP" dirty="0"/>
          </a:p>
          <a:p>
            <a:pPr>
              <a:defRPr/>
            </a:pPr>
            <a:r>
              <a:rPr lang="ja-JP" altLang="en-US" dirty="0"/>
              <a:t>保健医療施設デザイン→宗本先生提案に基づき</a:t>
            </a:r>
            <a:r>
              <a:rPr lang="en-US" altLang="ja-JP" dirty="0"/>
              <a:t>2024</a:t>
            </a:r>
            <a:r>
              <a:rPr lang="ja-JP" altLang="en-US" dirty="0"/>
              <a:t>年内に試行予定</a:t>
            </a:r>
            <a:endParaRPr lang="en-US" altLang="ja-JP" dirty="0"/>
          </a:p>
          <a:p>
            <a:pPr>
              <a:defRPr/>
            </a:pPr>
            <a:r>
              <a:rPr lang="ja-JP" altLang="en-US" dirty="0"/>
              <a:t>楽曲・舞踊制作→孝藤右近さん、中江川力也さんのドミニカ共和国訪問に併せてローンチ！を検討（酒井響希さんの参加も検討）</a:t>
            </a:r>
            <a:endParaRPr lang="en-US" dirty="0"/>
          </a:p>
          <a:p>
            <a:pPr>
              <a:defRPr/>
            </a:pPr>
            <a:endParaRPr lang="en-US" dirty="0"/>
          </a:p>
          <a:p>
            <a:pPr marL="0" indent="0">
              <a:buFontTx/>
              <a:buNone/>
              <a:defRPr/>
            </a:pPr>
            <a:r>
              <a:rPr lang="ja-JP" altLang="en-US" dirty="0"/>
              <a:t>⇒「アーティスト</a:t>
            </a:r>
            <a:r>
              <a:rPr lang="en-US" altLang="ja-JP" dirty="0"/>
              <a:t>×</a:t>
            </a:r>
            <a:r>
              <a:rPr lang="ja-JP" altLang="en-US" dirty="0"/>
              <a:t>国際協力</a:t>
            </a:r>
            <a:r>
              <a:rPr lang="en-US" altLang="ja-JP" dirty="0"/>
              <a:t>×</a:t>
            </a:r>
            <a:r>
              <a:rPr lang="ja-JP" altLang="en-US" dirty="0"/>
              <a:t>生活習慣病予防」で実現可能なコンテンツをまとめる。</a:t>
            </a:r>
            <a:endParaRPr lang="en-US" dirty="0"/>
          </a:p>
        </p:txBody>
      </p:sp>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6F17CC8-6CF9-5700-0A2F-23DE48349DBA}"/>
              </a:ext>
            </a:extLst>
          </p:cNvPr>
          <p:cNvSpPr>
            <a:spLocks noGrp="1" noChangeArrowheads="1"/>
          </p:cNvSpPr>
          <p:nvPr>
            <p:ph type="title"/>
          </p:nvPr>
        </p:nvSpPr>
        <p:spPr/>
        <p:txBody>
          <a:bodyPr/>
          <a:lstStyle/>
          <a:p>
            <a:endParaRPr lang="en-US" altLang="en-US"/>
          </a:p>
        </p:txBody>
      </p:sp>
      <p:graphicFrame>
        <p:nvGraphicFramePr>
          <p:cNvPr id="4" name="Content Placeholder 3">
            <a:extLst>
              <a:ext uri="{FF2B5EF4-FFF2-40B4-BE49-F238E27FC236}">
                <a16:creationId xmlns:a16="http://schemas.microsoft.com/office/drawing/2014/main" id="{FE588053-EAD3-61DB-339B-1EF19E61954D}"/>
              </a:ext>
            </a:extLst>
          </p:cNvPr>
          <p:cNvGraphicFramePr>
            <a:graphicFrameLocks noGrp="1"/>
          </p:cNvGraphicFramePr>
          <p:nvPr>
            <p:ph idx="1"/>
          </p:nvPr>
        </p:nvGraphicFramePr>
        <p:xfrm>
          <a:off x="282575" y="1557338"/>
          <a:ext cx="8578850" cy="5026025"/>
        </p:xfrm>
        <a:graphic>
          <a:graphicData uri="http://schemas.openxmlformats.org/drawingml/2006/table">
            <a:tbl>
              <a:tblPr>
                <a:tableStyleId>{616DA210-FB5B-4158-B5E0-FEB733F419BA}</a:tableStyleId>
              </a:tblPr>
              <a:tblGrid>
                <a:gridCol w="1663814">
                  <a:extLst>
                    <a:ext uri="{9D8B030D-6E8A-4147-A177-3AD203B41FA5}">
                      <a16:colId xmlns:a16="http://schemas.microsoft.com/office/drawing/2014/main" val="20000"/>
                    </a:ext>
                  </a:extLst>
                </a:gridCol>
                <a:gridCol w="576253">
                  <a:extLst>
                    <a:ext uri="{9D8B030D-6E8A-4147-A177-3AD203B41FA5}">
                      <a16:colId xmlns:a16="http://schemas.microsoft.com/office/drawing/2014/main" val="20001"/>
                    </a:ext>
                  </a:extLst>
                </a:gridCol>
                <a:gridCol w="576253">
                  <a:extLst>
                    <a:ext uri="{9D8B030D-6E8A-4147-A177-3AD203B41FA5}">
                      <a16:colId xmlns:a16="http://schemas.microsoft.com/office/drawing/2014/main" val="20002"/>
                    </a:ext>
                  </a:extLst>
                </a:gridCol>
                <a:gridCol w="576253">
                  <a:extLst>
                    <a:ext uri="{9D8B030D-6E8A-4147-A177-3AD203B41FA5}">
                      <a16:colId xmlns:a16="http://schemas.microsoft.com/office/drawing/2014/main" val="20003"/>
                    </a:ext>
                  </a:extLst>
                </a:gridCol>
                <a:gridCol w="576253">
                  <a:extLst>
                    <a:ext uri="{9D8B030D-6E8A-4147-A177-3AD203B41FA5}">
                      <a16:colId xmlns:a16="http://schemas.microsoft.com/office/drawing/2014/main" val="20004"/>
                    </a:ext>
                  </a:extLst>
                </a:gridCol>
                <a:gridCol w="576253">
                  <a:extLst>
                    <a:ext uri="{9D8B030D-6E8A-4147-A177-3AD203B41FA5}">
                      <a16:colId xmlns:a16="http://schemas.microsoft.com/office/drawing/2014/main" val="20005"/>
                    </a:ext>
                  </a:extLst>
                </a:gridCol>
                <a:gridCol w="576253">
                  <a:extLst>
                    <a:ext uri="{9D8B030D-6E8A-4147-A177-3AD203B41FA5}">
                      <a16:colId xmlns:a16="http://schemas.microsoft.com/office/drawing/2014/main" val="20006"/>
                    </a:ext>
                  </a:extLst>
                </a:gridCol>
                <a:gridCol w="576253">
                  <a:extLst>
                    <a:ext uri="{9D8B030D-6E8A-4147-A177-3AD203B41FA5}">
                      <a16:colId xmlns:a16="http://schemas.microsoft.com/office/drawing/2014/main" val="20007"/>
                    </a:ext>
                  </a:extLst>
                </a:gridCol>
                <a:gridCol w="576253">
                  <a:extLst>
                    <a:ext uri="{9D8B030D-6E8A-4147-A177-3AD203B41FA5}">
                      <a16:colId xmlns:a16="http://schemas.microsoft.com/office/drawing/2014/main" val="20008"/>
                    </a:ext>
                  </a:extLst>
                </a:gridCol>
                <a:gridCol w="576253">
                  <a:extLst>
                    <a:ext uri="{9D8B030D-6E8A-4147-A177-3AD203B41FA5}">
                      <a16:colId xmlns:a16="http://schemas.microsoft.com/office/drawing/2014/main" val="20009"/>
                    </a:ext>
                  </a:extLst>
                </a:gridCol>
                <a:gridCol w="576253">
                  <a:extLst>
                    <a:ext uri="{9D8B030D-6E8A-4147-A177-3AD203B41FA5}">
                      <a16:colId xmlns:a16="http://schemas.microsoft.com/office/drawing/2014/main" val="20010"/>
                    </a:ext>
                  </a:extLst>
                </a:gridCol>
                <a:gridCol w="576253">
                  <a:extLst>
                    <a:ext uri="{9D8B030D-6E8A-4147-A177-3AD203B41FA5}">
                      <a16:colId xmlns:a16="http://schemas.microsoft.com/office/drawing/2014/main" val="20011"/>
                    </a:ext>
                  </a:extLst>
                </a:gridCol>
                <a:gridCol w="576253">
                  <a:extLst>
                    <a:ext uri="{9D8B030D-6E8A-4147-A177-3AD203B41FA5}">
                      <a16:colId xmlns:a16="http://schemas.microsoft.com/office/drawing/2014/main" val="20012"/>
                    </a:ext>
                  </a:extLst>
                </a:gridCol>
              </a:tblGrid>
              <a:tr h="986417">
                <a:tc rowSpan="2">
                  <a:txBody>
                    <a:bodyPr/>
                    <a:lstStyle/>
                    <a:p>
                      <a:pPr algn="ctr" fontAlgn="b"/>
                      <a:r>
                        <a:rPr lang="en-US" sz="1800" u="none" strike="noStrike" dirty="0">
                          <a:effectLst/>
                        </a:rPr>
                        <a:t> </a:t>
                      </a:r>
                      <a:endParaRPr lang="en-US" sz="1800" b="0" i="0" u="none" strike="noStrike" dirty="0">
                        <a:solidFill>
                          <a:srgbClr val="000000"/>
                        </a:solidFill>
                        <a:effectLst/>
                        <a:latin typeface="Arial" panose="020B0604020202020204" pitchFamily="34" charset="0"/>
                        <a:ea typeface="Meiryo UI" panose="020B0604030504040204" pitchFamily="50" charset="-128"/>
                      </a:endParaRPr>
                    </a:p>
                  </a:txBody>
                  <a:tcPr marL="0" marR="0" marT="0" marB="0" anchor="b"/>
                </a:tc>
                <a:tc gridSpan="12">
                  <a:txBody>
                    <a:bodyPr/>
                    <a:lstStyle/>
                    <a:p>
                      <a:pPr algn="ctr" fontAlgn="ctr"/>
                      <a:r>
                        <a:rPr lang="en-US" sz="1800" u="none" strike="noStrike" dirty="0">
                          <a:effectLst/>
                        </a:rPr>
                        <a:t>2024</a:t>
                      </a:r>
                      <a:endParaRPr lang="en-US" sz="1800" b="0" i="0" u="none" strike="noStrike" dirty="0">
                        <a:solidFill>
                          <a:srgbClr val="000000"/>
                        </a:solidFill>
                        <a:effectLst/>
                        <a:latin typeface="Arial" panose="020B0604020202020204" pitchFamily="34" charset="0"/>
                        <a:ea typeface="Meiryo UI" panose="020B0604030504040204" pitchFamily="50" charset="-128"/>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33387">
                <a:tc vMerge="1">
                  <a:txBody>
                    <a:bodyPr/>
                    <a:lstStyle/>
                    <a:p>
                      <a:endParaRPr lang="en-US"/>
                    </a:p>
                  </a:txBody>
                  <a:tcPr/>
                </a:tc>
                <a:tc>
                  <a:txBody>
                    <a:bodyPr/>
                    <a:lstStyle/>
                    <a:p>
                      <a:pPr algn="ctr" fontAlgn="ctr"/>
                      <a:r>
                        <a:rPr lang="en-US" sz="1800" u="none" strike="noStrike">
                          <a:effectLst/>
                        </a:rPr>
                        <a:t>4</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5</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6</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dirty="0">
                          <a:effectLst/>
                        </a:rPr>
                        <a:t>7</a:t>
                      </a:r>
                      <a:endParaRPr lang="en-US" sz="1800" b="0" i="0" u="none" strike="noStrike" dirty="0">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8</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9</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10</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11</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12</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1</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2</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800" u="none" strike="noStrike">
                          <a:effectLst/>
                        </a:rPr>
                        <a:t>3</a:t>
                      </a:r>
                      <a:endParaRPr lang="en-US" sz="18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extLst>
                  <a:ext uri="{0D108BD9-81ED-4DB2-BD59-A6C34878D82A}">
                    <a16:rowId xmlns:a16="http://schemas.microsoft.com/office/drawing/2014/main" val="10001"/>
                  </a:ext>
                </a:extLst>
              </a:tr>
              <a:tr h="986417">
                <a:tc>
                  <a:txBody>
                    <a:bodyPr/>
                    <a:lstStyle/>
                    <a:p>
                      <a:pPr algn="l" fontAlgn="b"/>
                      <a:r>
                        <a:rPr lang="en-US" sz="1800" u="none" strike="noStrike">
                          <a:effectLst/>
                        </a:rPr>
                        <a:t>AIP MODA</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zh-CN" altLang="en-US" sz="1800" u="none" strike="noStrike">
                          <a:effectLst/>
                        </a:rPr>
                        <a:t>制作（国内）</a:t>
                      </a:r>
                      <a:endParaRPr lang="zh-CN"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ja-JP" altLang="en-US" sz="1800" u="none" strike="noStrike">
                          <a:effectLst/>
                        </a:rPr>
                        <a:t>擦合せ・デザイン完成</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gridSpan="3">
                  <a:txBody>
                    <a:bodyPr/>
                    <a:lstStyle/>
                    <a:p>
                      <a:pPr algn="ctr" fontAlgn="b"/>
                      <a:r>
                        <a:rPr lang="ja-JP" altLang="en-US" sz="1800" u="none" strike="noStrike" dirty="0">
                          <a:effectLst/>
                        </a:rPr>
                        <a:t>現地契約・制作</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a:txBody>
                    <a:bodyPr/>
                    <a:lstStyle/>
                    <a:p>
                      <a:pPr algn="l" fontAlgn="b"/>
                      <a:r>
                        <a:rPr lang="ja-JP" altLang="en-US" sz="1800" u="none" strike="noStrike">
                          <a:effectLst/>
                        </a:rPr>
                        <a:t>☆お披露目</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a:effectLst/>
                        </a:rPr>
                        <a:t>👏</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2"/>
                  </a:ext>
                </a:extLst>
              </a:tr>
              <a:tr h="986417">
                <a:tc>
                  <a:txBody>
                    <a:bodyPr/>
                    <a:lstStyle/>
                    <a:p>
                      <a:pPr algn="l" fontAlgn="b"/>
                      <a:r>
                        <a:rPr lang="en-US" sz="1800" u="none" strike="noStrike">
                          <a:effectLst/>
                        </a:rPr>
                        <a:t>AIP Architecture</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ja-JP" altLang="en-US" sz="1800" u="none" strike="noStrike">
                          <a:effectLst/>
                        </a:rPr>
                        <a:t>デザイン</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ja-JP" altLang="en-US" sz="1800" u="none" strike="noStrike">
                          <a:effectLst/>
                        </a:rPr>
                        <a:t>機材調達</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gridSpan="3">
                  <a:txBody>
                    <a:bodyPr/>
                    <a:lstStyle/>
                    <a:p>
                      <a:pPr algn="ctr" fontAlgn="b"/>
                      <a:r>
                        <a:rPr lang="ja-JP" altLang="en-US" sz="1800" u="none" strike="noStrike">
                          <a:effectLst/>
                        </a:rPr>
                        <a:t>☆マルシェイベント</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a:txBody>
                    <a:bodyPr/>
                    <a:lstStyle/>
                    <a:p>
                      <a:pPr algn="ctr" fontAlgn="b"/>
                      <a:r>
                        <a:rPr lang="ja-JP" altLang="en-US" sz="1800" u="none" strike="noStrike">
                          <a:effectLst/>
                        </a:rPr>
                        <a:t>☆新デザイン</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a:effectLst/>
                        </a:rPr>
                        <a:t>👏</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a:effectLst/>
                        </a:rPr>
                        <a:t>👏</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3"/>
                  </a:ext>
                </a:extLst>
              </a:tr>
              <a:tr h="1033387">
                <a:tc>
                  <a:txBody>
                    <a:bodyPr/>
                    <a:lstStyle/>
                    <a:p>
                      <a:pPr algn="l" fontAlgn="b"/>
                      <a:r>
                        <a:rPr lang="en-US" sz="1800" u="none" strike="noStrike">
                          <a:effectLst/>
                        </a:rPr>
                        <a:t>AIP DANCE</a:t>
                      </a:r>
                      <a:endParaRPr 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ja-JP" altLang="en-US" sz="1800" u="none" strike="noStrike" dirty="0">
                          <a:effectLst/>
                        </a:rPr>
                        <a:t>現地パートナー探し・曲作り</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ja-JP" altLang="en-US" sz="1800" u="none" strike="noStrike" dirty="0">
                          <a:effectLst/>
                        </a:rPr>
                        <a:t>楽曲制作・振付制作・動画制作</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ja-JP" altLang="en-US" sz="1800" u="none" strike="noStrike">
                          <a:effectLst/>
                        </a:rPr>
                        <a:t>☆お披露目</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4"/>
                  </a:ext>
                </a:extLst>
              </a:tr>
            </a:tbl>
          </a:graphicData>
        </a:graphic>
      </p:graphicFrame>
    </p:spTree>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54D6D-2D0F-832D-0742-C152C865BF95}"/>
              </a:ext>
            </a:extLst>
          </p:cNvPr>
          <p:cNvSpPr>
            <a:spLocks noGrp="1"/>
          </p:cNvSpPr>
          <p:nvPr>
            <p:ph type="title"/>
          </p:nvPr>
        </p:nvSpPr>
        <p:spPr>
          <a:xfrm>
            <a:off x="457200" y="260648"/>
            <a:ext cx="8229600" cy="2151112"/>
          </a:xfrm>
        </p:spPr>
        <p:txBody>
          <a:bodyPr/>
          <a:lstStyle/>
          <a:p>
            <a:pPr>
              <a:defRPr/>
            </a:pPr>
            <a:r>
              <a:rPr lang="ja-JP" altLang="en-US" sz="4000" dirty="0"/>
              <a:t>ニカラグアの</a:t>
            </a:r>
            <a:br>
              <a:rPr lang="en-US" altLang="ja-JP" sz="4000" dirty="0"/>
            </a:br>
            <a:r>
              <a:rPr lang="en-US" altLang="ja-JP" sz="4000" dirty="0"/>
              <a:t>BIWAKO </a:t>
            </a:r>
            <a:r>
              <a:rPr lang="ja-JP" altLang="en-US" sz="4000" dirty="0"/>
              <a:t>タスクフォースとのコラボ</a:t>
            </a:r>
            <a:endParaRPr lang="en-US" sz="4000" dirty="0">
              <a:highlight>
                <a:srgbClr val="FFFF00"/>
              </a:highlight>
            </a:endParaRPr>
          </a:p>
        </p:txBody>
      </p:sp>
      <p:sp>
        <p:nvSpPr>
          <p:cNvPr id="3" name="Title 1">
            <a:extLst>
              <a:ext uri="{FF2B5EF4-FFF2-40B4-BE49-F238E27FC236}">
                <a16:creationId xmlns:a16="http://schemas.microsoft.com/office/drawing/2014/main" id="{96083E2F-FE0B-051C-F4BB-122EF20EA554}"/>
              </a:ext>
            </a:extLst>
          </p:cNvPr>
          <p:cNvSpPr txBox="1">
            <a:spLocks/>
          </p:cNvSpPr>
          <p:nvPr/>
        </p:nvSpPr>
        <p:spPr bwMode="auto">
          <a:xfrm>
            <a:off x="490823" y="2780928"/>
            <a:ext cx="8229600" cy="2151112"/>
          </a:xfrm>
          <a:prstGeom prst="rect">
            <a:avLst/>
          </a:prstGeom>
          <a:noFill/>
          <a:ln>
            <a:noFill/>
          </a:ln>
        </p:spPr>
        <p:txBody>
          <a:bodyPr lIns="91440" tIns="45720" rIns="91440" bIns="4572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br>
              <a:rPr lang="en-US" altLang="ja-JP" kern="0" dirty="0"/>
            </a:br>
            <a:r>
              <a:rPr lang="ja-JP" altLang="en-US" kern="0" dirty="0"/>
              <a:t>「環境保全</a:t>
            </a:r>
            <a:r>
              <a:rPr lang="en-US" altLang="ja-JP" kern="0" dirty="0"/>
              <a:t>×AIP</a:t>
            </a:r>
            <a:r>
              <a:rPr lang="ja-JP" altLang="en-US" kern="0" dirty="0"/>
              <a:t>」</a:t>
            </a:r>
            <a:endParaRPr lang="en-US" altLang="ja-JP" kern="0" dirty="0"/>
          </a:p>
          <a:p>
            <a:pPr>
              <a:defRPr/>
            </a:pPr>
            <a:br>
              <a:rPr lang="en-US" altLang="ja-JP" kern="0" dirty="0"/>
            </a:br>
            <a:r>
              <a:rPr lang="ja-JP" altLang="en-US" sz="4000" kern="0" dirty="0"/>
              <a:t>マナグア湖の持続的な活用に資する活動を、市民に</a:t>
            </a:r>
            <a:r>
              <a:rPr lang="ja-JP" altLang="en-US" sz="4000" kern="0" dirty="0">
                <a:solidFill>
                  <a:srgbClr val="FF0000"/>
                </a:solidFill>
              </a:rPr>
              <a:t>共感</a:t>
            </a:r>
            <a:r>
              <a:rPr lang="ja-JP" altLang="en-US" sz="4000" kern="0" dirty="0">
                <a:solidFill>
                  <a:schemeClr val="tx1"/>
                </a:solidFill>
              </a:rPr>
              <a:t>を持って</a:t>
            </a:r>
            <a:r>
              <a:rPr lang="ja-JP" altLang="en-US" sz="4000" kern="0" dirty="0"/>
              <a:t>、</a:t>
            </a:r>
            <a:r>
              <a:rPr lang="ja-JP" altLang="en-US" sz="4000" kern="0" dirty="0">
                <a:solidFill>
                  <a:srgbClr val="7030A0"/>
                </a:solidFill>
              </a:rPr>
              <a:t>楽しく</a:t>
            </a:r>
            <a:r>
              <a:rPr lang="ja-JP" altLang="en-US" sz="4000" kern="0" dirty="0"/>
              <a:t>、関わってもらうための、親しみのある新たな</a:t>
            </a:r>
            <a:r>
              <a:rPr lang="ja-JP" altLang="en-US" sz="4000" kern="0" dirty="0">
                <a:solidFill>
                  <a:srgbClr val="0081E2"/>
                </a:solidFill>
              </a:rPr>
              <a:t>マスコット</a:t>
            </a:r>
            <a:r>
              <a:rPr lang="ja-JP" altLang="en-US" sz="4000" kern="0" dirty="0">
                <a:solidFill>
                  <a:schemeClr val="tx1"/>
                </a:solidFill>
              </a:rPr>
              <a:t>の共創</a:t>
            </a:r>
            <a:endParaRPr lang="en-US" sz="4000" kern="0" dirty="0">
              <a:solidFill>
                <a:schemeClr val="tx1"/>
              </a:solidFill>
              <a:highlight>
                <a:srgbClr val="FFFF00"/>
              </a:highlight>
            </a:endParaRPr>
          </a:p>
        </p:txBody>
      </p:sp>
    </p:spTree>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グループ化 5">
            <a:extLst>
              <a:ext uri="{FF2B5EF4-FFF2-40B4-BE49-F238E27FC236}">
                <a16:creationId xmlns:a16="http://schemas.microsoft.com/office/drawing/2014/main" id="{0DE010AD-DC06-929C-EBA3-FC0C0BE9DEB8}"/>
              </a:ext>
            </a:extLst>
          </p:cNvPr>
          <p:cNvGrpSpPr>
            <a:grpSpLocks/>
          </p:cNvGrpSpPr>
          <p:nvPr/>
        </p:nvGrpSpPr>
        <p:grpSpPr bwMode="auto">
          <a:xfrm>
            <a:off x="1382713" y="4837113"/>
            <a:ext cx="7664450" cy="1957387"/>
            <a:chOff x="933705" y="2060848"/>
            <a:chExt cx="7983840" cy="2075014"/>
          </a:xfrm>
        </p:grpSpPr>
        <p:pic>
          <p:nvPicPr>
            <p:cNvPr id="6155" name="図 3">
              <a:extLst>
                <a:ext uri="{FF2B5EF4-FFF2-40B4-BE49-F238E27FC236}">
                  <a16:creationId xmlns:a16="http://schemas.microsoft.com/office/drawing/2014/main" id="{696BA7C0-8002-361B-6A87-E0A88FF75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060848"/>
              <a:ext cx="6577793" cy="2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図 4">
              <a:extLst>
                <a:ext uri="{FF2B5EF4-FFF2-40B4-BE49-F238E27FC236}">
                  <a16:creationId xmlns:a16="http://schemas.microsoft.com/office/drawing/2014/main" id="{64DAA193-88FD-CC92-D131-FDAD3C8AD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97" t="22018" r="70593" b="8655"/>
            <a:stretch>
              <a:fillRect/>
            </a:stretch>
          </p:blipFill>
          <p:spPr bwMode="auto">
            <a:xfrm>
              <a:off x="933705" y="2060848"/>
              <a:ext cx="1406047" cy="2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Content Placeholder 2">
            <a:extLst>
              <a:ext uri="{FF2B5EF4-FFF2-40B4-BE49-F238E27FC236}">
                <a16:creationId xmlns:a16="http://schemas.microsoft.com/office/drawing/2014/main" id="{B18008DD-9B41-D508-4DB5-B76A333A0962}"/>
              </a:ext>
            </a:extLst>
          </p:cNvPr>
          <p:cNvSpPr>
            <a:spLocks noGrp="1" noChangeArrowheads="1"/>
          </p:cNvSpPr>
          <p:nvPr>
            <p:ph idx="1"/>
          </p:nvPr>
        </p:nvSpPr>
        <p:spPr>
          <a:xfrm>
            <a:off x="287338" y="115888"/>
            <a:ext cx="8569325" cy="1898650"/>
          </a:xfrm>
        </p:spPr>
        <p:txBody>
          <a:bodyPr anchor="ctr"/>
          <a:lstStyle/>
          <a:p>
            <a:pPr marL="0" indent="0">
              <a:buFontTx/>
              <a:buNone/>
            </a:pPr>
            <a:r>
              <a:rPr lang="en-US" altLang="ja-JP" sz="2800" u="sng"/>
              <a:t>2023</a:t>
            </a:r>
            <a:r>
              <a:rPr lang="ja-JP" altLang="en-US" sz="2800" u="sng"/>
              <a:t>年</a:t>
            </a:r>
            <a:r>
              <a:rPr lang="en-US" altLang="ja-JP" sz="2800" u="sng"/>
              <a:t>11</a:t>
            </a:r>
            <a:r>
              <a:rPr lang="ja-JP" altLang="en-US" sz="2800" u="sng"/>
              <a:t>月、</a:t>
            </a:r>
            <a:r>
              <a:rPr lang="ja-JP" altLang="en-US" sz="2800" u="sng">
                <a:solidFill>
                  <a:srgbClr val="C00000"/>
                </a:solidFill>
              </a:rPr>
              <a:t>イラストレーターの</a:t>
            </a:r>
            <a:r>
              <a:rPr lang="en-US" altLang="ja-JP" sz="2800" u="sng">
                <a:solidFill>
                  <a:srgbClr val="C00000"/>
                </a:solidFill>
              </a:rPr>
              <a:t>Flo</a:t>
            </a:r>
            <a:r>
              <a:rPr lang="ja-JP" altLang="en-US" sz="2800" u="sng">
                <a:solidFill>
                  <a:srgbClr val="C00000"/>
                </a:solidFill>
              </a:rPr>
              <a:t>さん</a:t>
            </a:r>
            <a:r>
              <a:rPr lang="ja-JP" altLang="en-US" sz="2800" u="sng"/>
              <a:t>がニカラグアへ</a:t>
            </a:r>
            <a:endParaRPr lang="en-US" altLang="ja-JP" sz="2800" u="sng"/>
          </a:p>
          <a:p>
            <a:pPr marL="0" indent="0">
              <a:buFontTx/>
              <a:buNone/>
            </a:pPr>
            <a:r>
              <a:rPr lang="ja-JP" altLang="en-US" sz="2800"/>
              <a:t>・現地の様々な取組を視察（</a:t>
            </a:r>
            <a:r>
              <a:rPr lang="en-US" altLang="ja-JP" sz="2800"/>
              <a:t>UMINOKO</a:t>
            </a:r>
            <a:r>
              <a:rPr lang="ja-JP" altLang="en-US" sz="2800"/>
              <a:t>にも参加）</a:t>
            </a:r>
            <a:endParaRPr lang="en-US" altLang="ja-JP" sz="2800"/>
          </a:p>
          <a:p>
            <a:pPr marL="0" indent="0">
              <a:buFontTx/>
              <a:buNone/>
            </a:pPr>
            <a:r>
              <a:rPr lang="ja-JP" altLang="en-US" sz="2800"/>
              <a:t>・現地の子供たちとの交流や</a:t>
            </a:r>
            <a:r>
              <a:rPr lang="en-US" altLang="ja-JP" sz="2800"/>
              <a:t>WS</a:t>
            </a:r>
          </a:p>
          <a:p>
            <a:pPr marL="0" indent="0">
              <a:buFontTx/>
              <a:buNone/>
            </a:pPr>
            <a:r>
              <a:rPr lang="ja-JP" altLang="en-US" sz="2800"/>
              <a:t>・マナグア湖をテーマに絵画コンクールの開催</a:t>
            </a:r>
            <a:endParaRPr lang="en-US" altLang="ja-JP" sz="2800"/>
          </a:p>
        </p:txBody>
      </p:sp>
      <p:pic>
        <p:nvPicPr>
          <p:cNvPr id="47106" name="Picture 2">
            <a:extLst>
              <a:ext uri="{FF2B5EF4-FFF2-40B4-BE49-F238E27FC236}">
                <a16:creationId xmlns:a16="http://schemas.microsoft.com/office/drawing/2014/main" id="{8B09076C-55C6-1D79-3241-E8DCFFF94FFB}"/>
              </a:ext>
            </a:extLst>
          </p:cNvPr>
          <p:cNvPicPr>
            <a:picLocks noChangeAspect="1" noChangeArrowheads="1"/>
          </p:cNvPicPr>
          <p:nvPr/>
        </p:nvPicPr>
        <p:blipFill>
          <a:blip r:embed="rId4"/>
          <a:srcRect/>
          <a:stretch>
            <a:fillRect/>
          </a:stretch>
        </p:blipFill>
        <p:spPr bwMode="auto">
          <a:xfrm>
            <a:off x="34724" y="2027786"/>
            <a:ext cx="2414247" cy="1354870"/>
          </a:xfrm>
          <a:prstGeom prst="rect">
            <a:avLst/>
          </a:prstGeom>
          <a:ln>
            <a:noFill/>
          </a:ln>
          <a:effectLst>
            <a:softEdge rad="112500"/>
          </a:effectLst>
        </p:spPr>
      </p:pic>
      <p:pic>
        <p:nvPicPr>
          <p:cNvPr id="47110" name="Picture 6">
            <a:extLst>
              <a:ext uri="{FF2B5EF4-FFF2-40B4-BE49-F238E27FC236}">
                <a16:creationId xmlns:a16="http://schemas.microsoft.com/office/drawing/2014/main" id="{2B0A14D2-5EDE-74D5-4D9E-B1B3528437DD}"/>
              </a:ext>
            </a:extLst>
          </p:cNvPr>
          <p:cNvPicPr>
            <a:picLocks noChangeAspect="1" noChangeArrowheads="1"/>
          </p:cNvPicPr>
          <p:nvPr/>
        </p:nvPicPr>
        <p:blipFill rotWithShape="1">
          <a:blip r:embed="rId5"/>
          <a:srcRect r="18519" b="13588"/>
          <a:stretch/>
        </p:blipFill>
        <p:spPr bwMode="auto">
          <a:xfrm>
            <a:off x="1" y="3382654"/>
            <a:ext cx="2449992" cy="1455041"/>
          </a:xfrm>
          <a:prstGeom prst="rect">
            <a:avLst/>
          </a:prstGeom>
          <a:ln>
            <a:noFill/>
          </a:ln>
          <a:effectLst>
            <a:softEdge rad="112500"/>
          </a:effectLst>
        </p:spPr>
      </p:pic>
      <p:pic>
        <p:nvPicPr>
          <p:cNvPr id="47114" name="Picture 10">
            <a:extLst>
              <a:ext uri="{FF2B5EF4-FFF2-40B4-BE49-F238E27FC236}">
                <a16:creationId xmlns:a16="http://schemas.microsoft.com/office/drawing/2014/main" id="{A07476EB-081E-016C-A5BD-D1AA1C71F2DE}"/>
              </a:ext>
            </a:extLst>
          </p:cNvPr>
          <p:cNvPicPr>
            <a:picLocks noChangeAspect="1" noChangeArrowheads="1"/>
          </p:cNvPicPr>
          <p:nvPr/>
        </p:nvPicPr>
        <p:blipFill rotWithShape="1">
          <a:blip r:embed="rId6"/>
          <a:srcRect t="13488" b="8480"/>
          <a:stretch/>
        </p:blipFill>
        <p:spPr bwMode="auto">
          <a:xfrm>
            <a:off x="6111434" y="3493611"/>
            <a:ext cx="2935775" cy="1288114"/>
          </a:xfrm>
          <a:prstGeom prst="rect">
            <a:avLst/>
          </a:prstGeom>
          <a:ln>
            <a:noFill/>
          </a:ln>
          <a:effectLst>
            <a:softEdge rad="112500"/>
          </a:effectLst>
        </p:spPr>
      </p:pic>
      <p:pic>
        <p:nvPicPr>
          <p:cNvPr id="47115" name="Picture 11">
            <a:extLst>
              <a:ext uri="{FF2B5EF4-FFF2-40B4-BE49-F238E27FC236}">
                <a16:creationId xmlns:a16="http://schemas.microsoft.com/office/drawing/2014/main" id="{6F2FBCAF-54D4-DDF9-30F4-C667A212BEFC}"/>
              </a:ext>
            </a:extLst>
          </p:cNvPr>
          <p:cNvPicPr>
            <a:picLocks noChangeAspect="1" noChangeArrowheads="1"/>
          </p:cNvPicPr>
          <p:nvPr/>
        </p:nvPicPr>
        <p:blipFill>
          <a:blip r:embed="rId7"/>
          <a:srcRect/>
          <a:stretch>
            <a:fillRect/>
          </a:stretch>
        </p:blipFill>
        <p:spPr bwMode="auto">
          <a:xfrm>
            <a:off x="6111435" y="2010259"/>
            <a:ext cx="2935776" cy="1534323"/>
          </a:xfrm>
          <a:prstGeom prst="rect">
            <a:avLst/>
          </a:prstGeom>
          <a:ln>
            <a:noFill/>
          </a:ln>
          <a:effectLst>
            <a:softEdge rad="112500"/>
          </a:effectLst>
        </p:spPr>
      </p:pic>
      <p:pic>
        <p:nvPicPr>
          <p:cNvPr id="47117" name="Picture 13">
            <a:extLst>
              <a:ext uri="{FF2B5EF4-FFF2-40B4-BE49-F238E27FC236}">
                <a16:creationId xmlns:a16="http://schemas.microsoft.com/office/drawing/2014/main" id="{BB5EB7CF-670B-9802-9262-D2A53E63EE2A}"/>
              </a:ext>
            </a:extLst>
          </p:cNvPr>
          <p:cNvPicPr>
            <a:picLocks noChangeAspect="1" noChangeArrowheads="1"/>
          </p:cNvPicPr>
          <p:nvPr/>
        </p:nvPicPr>
        <p:blipFill>
          <a:blip r:embed="rId8"/>
          <a:srcRect/>
          <a:stretch>
            <a:fillRect/>
          </a:stretch>
        </p:blipFill>
        <p:spPr bwMode="auto">
          <a:xfrm rot="5400000">
            <a:off x="2370223" y="1978619"/>
            <a:ext cx="1977318" cy="2075657"/>
          </a:xfrm>
          <a:prstGeom prst="rect">
            <a:avLst/>
          </a:prstGeom>
          <a:ln>
            <a:noFill/>
          </a:ln>
          <a:effectLst>
            <a:softEdge rad="112500"/>
          </a:effectLst>
        </p:spPr>
      </p:pic>
      <p:pic>
        <p:nvPicPr>
          <p:cNvPr id="47119" name="Picture 15" descr="A child holding a piece of paper with a picture of a fish&#10;&#10;Description automatically generated">
            <a:extLst>
              <a:ext uri="{FF2B5EF4-FFF2-40B4-BE49-F238E27FC236}">
                <a16:creationId xmlns:a16="http://schemas.microsoft.com/office/drawing/2014/main" id="{80E9FEC6-BCF5-FADE-8D96-1AF436F6AB82}"/>
              </a:ext>
            </a:extLst>
          </p:cNvPr>
          <p:cNvPicPr>
            <a:picLocks noChangeAspect="1" noChangeArrowheads="1"/>
          </p:cNvPicPr>
          <p:nvPr/>
        </p:nvPicPr>
        <p:blipFill rotWithShape="1">
          <a:blip r:embed="rId9"/>
          <a:srcRect t="11667"/>
          <a:stretch/>
        </p:blipFill>
        <p:spPr bwMode="auto">
          <a:xfrm rot="5400000">
            <a:off x="4150567" y="2704108"/>
            <a:ext cx="2154272" cy="2000962"/>
          </a:xfrm>
          <a:prstGeom prst="rect">
            <a:avLst/>
          </a:prstGeom>
          <a:ln>
            <a:noFill/>
          </a:ln>
          <a:effectLst>
            <a:softEdge rad="112500"/>
          </a:effectLst>
        </p:spPr>
      </p:pic>
      <p:sp>
        <p:nvSpPr>
          <p:cNvPr id="6154" name="フローチャート: 代替処理 7">
            <a:extLst>
              <a:ext uri="{FF2B5EF4-FFF2-40B4-BE49-F238E27FC236}">
                <a16:creationId xmlns:a16="http://schemas.microsoft.com/office/drawing/2014/main" id="{1841EB51-2DD4-BFDD-9828-1944DB7F1DA7}"/>
              </a:ext>
            </a:extLst>
          </p:cNvPr>
          <p:cNvSpPr>
            <a:spLocks noChangeArrowheads="1"/>
          </p:cNvSpPr>
          <p:nvPr/>
        </p:nvSpPr>
        <p:spPr bwMode="auto">
          <a:xfrm>
            <a:off x="96838" y="4856163"/>
            <a:ext cx="1162050" cy="1938337"/>
          </a:xfrm>
          <a:prstGeom prst="flowChartAlternateProcess">
            <a:avLst/>
          </a:prstGeom>
          <a:solidFill>
            <a:schemeClr val="accent1"/>
          </a:solidFill>
          <a:ln w="1905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1600" b="1"/>
              <a:t>「</a:t>
            </a:r>
            <a:r>
              <a:rPr lang="ja-JP" altLang="en-US" sz="1600" b="1">
                <a:solidFill>
                  <a:srgbClr val="C00000"/>
                </a:solidFill>
              </a:rPr>
              <a:t>子どもたちとの出会い</a:t>
            </a:r>
            <a:r>
              <a:rPr lang="ja-JP" altLang="en-US" sz="1600" b="1"/>
              <a:t>」から生まれたキャラクター達</a:t>
            </a:r>
          </a:p>
        </p:txBody>
      </p:sp>
    </p:spTree>
    <p:extLst>
      <p:ext uri="{BB962C8B-B14F-4D97-AF65-F5344CB8AC3E}">
        <p14:creationId xmlns:p14="http://schemas.microsoft.com/office/powerpoint/2010/main" val="3709840180"/>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0F33346B-F0B8-919B-66A0-F1C2D382D66A}"/>
              </a:ext>
            </a:extLst>
          </p:cNvPr>
          <p:cNvSpPr>
            <a:spLocks noGrp="1" noChangeArrowheads="1"/>
          </p:cNvSpPr>
          <p:nvPr>
            <p:ph type="title"/>
          </p:nvPr>
        </p:nvSpPr>
        <p:spPr>
          <a:xfrm>
            <a:off x="468313" y="333375"/>
            <a:ext cx="8229600" cy="1143000"/>
          </a:xfrm>
        </p:spPr>
        <p:txBody>
          <a:bodyPr/>
          <a:lstStyle/>
          <a:p>
            <a:r>
              <a:rPr lang="ja-JP" altLang="en-US"/>
              <a:t>国際協力</a:t>
            </a:r>
            <a:r>
              <a:rPr lang="en-US" altLang="ja-JP"/>
              <a:t>3.0</a:t>
            </a:r>
            <a:r>
              <a:rPr lang="ja-JP" altLang="en-US"/>
              <a:t>（仮称）に向けて</a:t>
            </a:r>
          </a:p>
        </p:txBody>
      </p:sp>
      <p:sp>
        <p:nvSpPr>
          <p:cNvPr id="6" name="コンテンツ プレースホルダー 2">
            <a:extLst>
              <a:ext uri="{FF2B5EF4-FFF2-40B4-BE49-F238E27FC236}">
                <a16:creationId xmlns:a16="http://schemas.microsoft.com/office/drawing/2014/main" id="{3F6CEAA1-7E25-CC33-1CA4-9EEC4AC7DDF2}"/>
              </a:ext>
            </a:extLst>
          </p:cNvPr>
          <p:cNvSpPr>
            <a:spLocks noGrp="1"/>
          </p:cNvSpPr>
          <p:nvPr>
            <p:ph idx="1"/>
          </p:nvPr>
        </p:nvSpPr>
        <p:spPr>
          <a:xfrm>
            <a:off x="250825" y="1628775"/>
            <a:ext cx="8785225" cy="4497388"/>
          </a:xfrm>
        </p:spPr>
        <p:txBody>
          <a:bodyPr/>
          <a:lstStyle/>
          <a:p>
            <a:pPr>
              <a:defRPr/>
            </a:pPr>
            <a:r>
              <a:rPr lang="ja-JP" altLang="en-US" dirty="0"/>
              <a:t>第一世代：黎明期～開発協力大綱</a:t>
            </a:r>
            <a:endParaRPr lang="en-US" altLang="ja-JP" dirty="0"/>
          </a:p>
          <a:p>
            <a:pPr>
              <a:defRPr/>
            </a:pPr>
            <a:r>
              <a:rPr lang="ja-JP" altLang="en-US" dirty="0"/>
              <a:t>第二世代：開発協力大綱以後（民間連携</a:t>
            </a:r>
            <a:r>
              <a:rPr lang="en-US" altLang="ja-JP" dirty="0"/>
              <a:t>etc.</a:t>
            </a:r>
            <a:r>
              <a:rPr lang="ja-JP" altLang="en-US" dirty="0"/>
              <a:t>）</a:t>
            </a:r>
            <a:endParaRPr lang="en-US" altLang="ja-JP" dirty="0"/>
          </a:p>
          <a:p>
            <a:pPr>
              <a:defRPr/>
            </a:pPr>
            <a:r>
              <a:rPr lang="ja-JP" altLang="en-US" dirty="0"/>
              <a:t>第三世代：新たな時代へ</a:t>
            </a:r>
            <a:endParaRPr lang="en-US" altLang="ja-JP" dirty="0"/>
          </a:p>
          <a:p>
            <a:pPr marL="0" indent="0">
              <a:buFontTx/>
              <a:buNone/>
              <a:defRPr/>
            </a:pPr>
            <a:r>
              <a:rPr lang="ja-JP" altLang="en-US" dirty="0"/>
              <a:t>→</a:t>
            </a:r>
            <a:r>
              <a:rPr lang="en-US" altLang="ja-JP" dirty="0"/>
              <a:t>3</a:t>
            </a:r>
            <a:r>
              <a:rPr lang="ja-JP" altLang="en-US" dirty="0" err="1"/>
              <a:t>つの</a:t>
            </a:r>
            <a:r>
              <a:rPr lang="ja-JP" altLang="en-US" dirty="0"/>
              <a:t>新機軸</a:t>
            </a:r>
            <a:endParaRPr lang="en-US" altLang="ja-JP" dirty="0"/>
          </a:p>
          <a:p>
            <a:pPr marL="0" indent="0">
              <a:buFontTx/>
              <a:buNone/>
              <a:defRPr/>
            </a:pPr>
            <a:r>
              <a:rPr lang="ja-JP" altLang="en-US" dirty="0"/>
              <a:t>★日本と開発途上国の互恵関係</a:t>
            </a:r>
            <a:endParaRPr lang="en-US" altLang="ja-JP" dirty="0"/>
          </a:p>
          <a:p>
            <a:pPr marL="0" indent="0">
              <a:buFontTx/>
              <a:buNone/>
              <a:defRPr/>
            </a:pPr>
            <a:r>
              <a:rPr lang="ja-JP" altLang="en-US" dirty="0"/>
              <a:t>★国民総協力</a:t>
            </a:r>
            <a:endParaRPr lang="en-US" altLang="ja-JP" dirty="0"/>
          </a:p>
          <a:p>
            <a:pPr marL="0" indent="0">
              <a:buFontTx/>
              <a:buNone/>
              <a:defRPr/>
            </a:pPr>
            <a:r>
              <a:rPr lang="ja-JP" altLang="en-US" dirty="0"/>
              <a:t>★ビジネスレベルの魅力的なサービス（質・規模・スピード、アフターケア）</a:t>
            </a:r>
            <a:endParaRPr lang="en-US" altLang="ja-JP" dirty="0"/>
          </a:p>
          <a:p>
            <a:pPr>
              <a:defRPr/>
            </a:pPr>
            <a:endParaRPr lang="ja-JP" altLang="en-US" dirty="0"/>
          </a:p>
        </p:txBody>
      </p:sp>
      <p:sp>
        <p:nvSpPr>
          <p:cNvPr id="3" name="角丸四角形 2">
            <a:extLst>
              <a:ext uri="{FF2B5EF4-FFF2-40B4-BE49-F238E27FC236}">
                <a16:creationId xmlns:a16="http://schemas.microsoft.com/office/drawing/2014/main" id="{9EE8D138-DCA8-4D48-5512-1E6C7B1F7CF1}"/>
              </a:ext>
            </a:extLst>
          </p:cNvPr>
          <p:cNvSpPr/>
          <p:nvPr/>
        </p:nvSpPr>
        <p:spPr bwMode="auto">
          <a:xfrm>
            <a:off x="250825" y="4508500"/>
            <a:ext cx="2881313" cy="576263"/>
          </a:xfrm>
          <a:prstGeom prst="roundRect">
            <a:avLst/>
          </a:prstGeom>
          <a:noFill/>
          <a:ln w="5715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eaLnBrk="1" hangingPunct="1">
              <a:defRPr/>
            </a:pPr>
            <a:endParaRPr lang="ja-JP" altLang="en-US">
              <a:solidFill>
                <a:schemeClr val="tx1"/>
              </a:solidFill>
            </a:endParaRPr>
          </a:p>
        </p:txBody>
      </p:sp>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ADF97178-EAFB-E133-416E-A811F2FFA647}"/>
              </a:ext>
            </a:extLst>
          </p:cNvPr>
          <p:cNvSpPr>
            <a:spLocks noGrp="1" noChangeArrowheads="1"/>
          </p:cNvSpPr>
          <p:nvPr>
            <p:ph idx="1"/>
          </p:nvPr>
        </p:nvSpPr>
        <p:spPr>
          <a:xfrm>
            <a:off x="287338" y="115888"/>
            <a:ext cx="8569325" cy="576262"/>
          </a:xfrm>
        </p:spPr>
        <p:txBody>
          <a:bodyPr anchor="ctr"/>
          <a:lstStyle/>
          <a:p>
            <a:pPr marL="0" indent="0">
              <a:buFontTx/>
              <a:buNone/>
            </a:pPr>
            <a:r>
              <a:rPr lang="ja-JP" altLang="en-US" sz="2800" u="sng"/>
              <a:t>その後も意見交換を続けた結果、マスコットが完成</a:t>
            </a:r>
            <a:endParaRPr lang="en-US" altLang="ja-JP" sz="2800" u="sng"/>
          </a:p>
        </p:txBody>
      </p:sp>
      <p:pic>
        <p:nvPicPr>
          <p:cNvPr id="7171" name="図 3">
            <a:extLst>
              <a:ext uri="{FF2B5EF4-FFF2-40B4-BE49-F238E27FC236}">
                <a16:creationId xmlns:a16="http://schemas.microsoft.com/office/drawing/2014/main" id="{D88D10FE-9178-0D7D-3AA0-BE1ACED2E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1125538"/>
            <a:ext cx="85693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8">
            <a:extLst>
              <a:ext uri="{FF2B5EF4-FFF2-40B4-BE49-F238E27FC236}">
                <a16:creationId xmlns:a16="http://schemas.microsoft.com/office/drawing/2014/main" id="{4C556B4C-84AB-C448-8BAF-C43254117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160041"/>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6">
            <a:extLst>
              <a:ext uri="{FF2B5EF4-FFF2-40B4-BE49-F238E27FC236}">
                <a16:creationId xmlns:a16="http://schemas.microsoft.com/office/drawing/2014/main" id="{C3B15C73-CB05-80BA-427A-BCAEB2F3A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868567"/>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BDDE4573-95F0-5EB7-7FDD-96B80814AC68}"/>
              </a:ext>
            </a:extLst>
          </p:cNvPr>
          <p:cNvSpPr>
            <a:spLocks noGrp="1" noChangeArrowheads="1"/>
          </p:cNvSpPr>
          <p:nvPr>
            <p:ph type="title"/>
          </p:nvPr>
        </p:nvSpPr>
        <p:spPr>
          <a:xfrm>
            <a:off x="457200" y="160338"/>
            <a:ext cx="8229600" cy="1143000"/>
          </a:xfrm>
        </p:spPr>
        <p:txBody>
          <a:bodyPr/>
          <a:lstStyle/>
          <a:p>
            <a:r>
              <a:rPr lang="en-US" altLang="ja-JP"/>
              <a:t>2024</a:t>
            </a:r>
            <a:r>
              <a:rPr lang="ja-JP" altLang="en-US"/>
              <a:t>年度の計画</a:t>
            </a:r>
          </a:p>
        </p:txBody>
      </p:sp>
      <p:sp>
        <p:nvSpPr>
          <p:cNvPr id="3" name="コンテンツ プレースホルダー 2">
            <a:extLst>
              <a:ext uri="{FF2B5EF4-FFF2-40B4-BE49-F238E27FC236}">
                <a16:creationId xmlns:a16="http://schemas.microsoft.com/office/drawing/2014/main" id="{2300B4C6-89A8-EFEA-2DF4-D26B7CF51ED7}"/>
              </a:ext>
            </a:extLst>
          </p:cNvPr>
          <p:cNvSpPr>
            <a:spLocks noGrp="1"/>
          </p:cNvSpPr>
          <p:nvPr>
            <p:ph idx="1"/>
          </p:nvPr>
        </p:nvSpPr>
        <p:spPr>
          <a:xfrm>
            <a:off x="250825" y="1335088"/>
            <a:ext cx="8642350" cy="4525962"/>
          </a:xfrm>
        </p:spPr>
        <p:txBody>
          <a:bodyPr/>
          <a:lstStyle/>
          <a:p>
            <a:pPr>
              <a:defRPr/>
            </a:pPr>
            <a:r>
              <a:rPr lang="ja-JP" altLang="en-US" dirty="0"/>
              <a:t>マスコットの教材への活用</a:t>
            </a:r>
          </a:p>
          <a:p>
            <a:pPr>
              <a:defRPr/>
            </a:pPr>
            <a:r>
              <a:rPr lang="ja-JP" altLang="en-US" dirty="0"/>
              <a:t>マスコットのアニメーション化</a:t>
            </a:r>
          </a:p>
          <a:p>
            <a:pPr>
              <a:defRPr/>
            </a:pPr>
            <a:r>
              <a:rPr lang="ja-JP" altLang="en-US" dirty="0"/>
              <a:t>マスコットのぬいぐるみ作成</a:t>
            </a:r>
          </a:p>
          <a:p>
            <a:pPr>
              <a:defRPr/>
            </a:pPr>
            <a:r>
              <a:rPr lang="ja-JP" altLang="en-US" dirty="0"/>
              <a:t>新規ゴミ収集車のデザインにマスコットの利用</a:t>
            </a:r>
          </a:p>
          <a:p>
            <a:pPr>
              <a:defRPr/>
            </a:pPr>
            <a:r>
              <a:rPr lang="ja-JP" altLang="en-US" dirty="0"/>
              <a:t>マナグア市内リサイクルボックスデザインにマスコットの利用</a:t>
            </a:r>
            <a:endParaRPr lang="en-US" altLang="ja-JP" dirty="0"/>
          </a:p>
          <a:p>
            <a:pPr marL="0" indent="0">
              <a:buFontTx/>
              <a:buNone/>
              <a:defRPr/>
            </a:pPr>
            <a:r>
              <a:rPr lang="ja-JP" altLang="en-US" i="1" dirty="0"/>
              <a:t>＊マナグア市で</a:t>
            </a:r>
            <a:r>
              <a:rPr lang="en-US" altLang="ja-JP" i="1" dirty="0"/>
              <a:t>JICA</a:t>
            </a:r>
            <a:r>
              <a:rPr lang="ja-JP" altLang="en-US" i="1" dirty="0"/>
              <a:t>ボランティア活動開始</a:t>
            </a:r>
          </a:p>
          <a:p>
            <a:pPr marL="0" indent="0">
              <a:buFontTx/>
              <a:buNone/>
              <a:defRPr/>
            </a:pPr>
            <a:r>
              <a:rPr lang="ja-JP" altLang="en-US" i="1" dirty="0"/>
              <a:t>＊草の根技術協力を準備中（滋賀県</a:t>
            </a:r>
            <a:r>
              <a:rPr lang="en-US" altLang="ja-JP" i="1" dirty="0"/>
              <a:t>/ILEC</a:t>
            </a:r>
            <a:r>
              <a:rPr lang="ja-JP" altLang="en-US" i="1" dirty="0"/>
              <a:t>）</a:t>
            </a:r>
          </a:p>
          <a:p>
            <a:pPr>
              <a:defRPr/>
            </a:pPr>
            <a:endParaRPr lang="ja-JP" altLang="en-US" dirty="0"/>
          </a:p>
        </p:txBody>
      </p:sp>
    </p:spTree>
    <p:extLst>
      <p:ext uri="{BB962C8B-B14F-4D97-AF65-F5344CB8AC3E}">
        <p14:creationId xmlns:p14="http://schemas.microsoft.com/office/powerpoint/2010/main" val="2807096685"/>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F9F04B7-DF20-74B1-BB0D-BEB2A65506CA}"/>
              </a:ext>
            </a:extLst>
          </p:cNvPr>
          <p:cNvSpPr>
            <a:spLocks noGrp="1" noChangeArrowheads="1"/>
          </p:cNvSpPr>
          <p:nvPr>
            <p:ph type="title"/>
          </p:nvPr>
        </p:nvSpPr>
        <p:spPr/>
        <p:txBody>
          <a:bodyPr/>
          <a:lstStyle/>
          <a:p>
            <a:r>
              <a:rPr lang="en-US" altLang="ja-JP"/>
              <a:t>2024</a:t>
            </a:r>
            <a:r>
              <a:rPr lang="ja-JP" altLang="en-US"/>
              <a:t>年度の計画</a:t>
            </a:r>
            <a:endParaRPr lang="en-US" altLang="en-US"/>
          </a:p>
        </p:txBody>
      </p:sp>
      <p:graphicFrame>
        <p:nvGraphicFramePr>
          <p:cNvPr id="2" name="Content Placeholder 1">
            <a:extLst>
              <a:ext uri="{FF2B5EF4-FFF2-40B4-BE49-F238E27FC236}">
                <a16:creationId xmlns:a16="http://schemas.microsoft.com/office/drawing/2014/main" id="{3BD7849D-5104-3834-F783-11917BBFB2E4}"/>
              </a:ext>
            </a:extLst>
          </p:cNvPr>
          <p:cNvGraphicFramePr>
            <a:graphicFrameLocks noGrp="1"/>
          </p:cNvGraphicFramePr>
          <p:nvPr>
            <p:ph idx="1"/>
            <p:extLst>
              <p:ext uri="{D42A27DB-BD31-4B8C-83A1-F6EECF244321}">
                <p14:modId xmlns:p14="http://schemas.microsoft.com/office/powerpoint/2010/main" val="160386144"/>
              </p:ext>
            </p:extLst>
          </p:nvPr>
        </p:nvGraphicFramePr>
        <p:xfrm>
          <a:off x="251520" y="1229069"/>
          <a:ext cx="8712964" cy="5619411"/>
        </p:xfrm>
        <a:graphic>
          <a:graphicData uri="http://schemas.openxmlformats.org/drawingml/2006/table">
            <a:tbl>
              <a:tblPr>
                <a:tableStyleId>{284E427A-3D55-4303-BF80-6455036E1DE7}</a:tableStyleId>
              </a:tblPr>
              <a:tblGrid>
                <a:gridCol w="1048660">
                  <a:extLst>
                    <a:ext uri="{9D8B030D-6E8A-4147-A177-3AD203B41FA5}">
                      <a16:colId xmlns:a16="http://schemas.microsoft.com/office/drawing/2014/main" val="2336493441"/>
                    </a:ext>
                  </a:extLst>
                </a:gridCol>
                <a:gridCol w="638692">
                  <a:extLst>
                    <a:ext uri="{9D8B030D-6E8A-4147-A177-3AD203B41FA5}">
                      <a16:colId xmlns:a16="http://schemas.microsoft.com/office/drawing/2014/main" val="2245006773"/>
                    </a:ext>
                  </a:extLst>
                </a:gridCol>
                <a:gridCol w="638692">
                  <a:extLst>
                    <a:ext uri="{9D8B030D-6E8A-4147-A177-3AD203B41FA5}">
                      <a16:colId xmlns:a16="http://schemas.microsoft.com/office/drawing/2014/main" val="2933895450"/>
                    </a:ext>
                  </a:extLst>
                </a:gridCol>
                <a:gridCol w="638692">
                  <a:extLst>
                    <a:ext uri="{9D8B030D-6E8A-4147-A177-3AD203B41FA5}">
                      <a16:colId xmlns:a16="http://schemas.microsoft.com/office/drawing/2014/main" val="554314017"/>
                    </a:ext>
                  </a:extLst>
                </a:gridCol>
                <a:gridCol w="638692">
                  <a:extLst>
                    <a:ext uri="{9D8B030D-6E8A-4147-A177-3AD203B41FA5}">
                      <a16:colId xmlns:a16="http://schemas.microsoft.com/office/drawing/2014/main" val="2688467239"/>
                    </a:ext>
                  </a:extLst>
                </a:gridCol>
                <a:gridCol w="638692">
                  <a:extLst>
                    <a:ext uri="{9D8B030D-6E8A-4147-A177-3AD203B41FA5}">
                      <a16:colId xmlns:a16="http://schemas.microsoft.com/office/drawing/2014/main" val="1288457976"/>
                    </a:ext>
                  </a:extLst>
                </a:gridCol>
                <a:gridCol w="638692">
                  <a:extLst>
                    <a:ext uri="{9D8B030D-6E8A-4147-A177-3AD203B41FA5}">
                      <a16:colId xmlns:a16="http://schemas.microsoft.com/office/drawing/2014/main" val="67206783"/>
                    </a:ext>
                  </a:extLst>
                </a:gridCol>
                <a:gridCol w="638692">
                  <a:extLst>
                    <a:ext uri="{9D8B030D-6E8A-4147-A177-3AD203B41FA5}">
                      <a16:colId xmlns:a16="http://schemas.microsoft.com/office/drawing/2014/main" val="1962801873"/>
                    </a:ext>
                  </a:extLst>
                </a:gridCol>
                <a:gridCol w="638692">
                  <a:extLst>
                    <a:ext uri="{9D8B030D-6E8A-4147-A177-3AD203B41FA5}">
                      <a16:colId xmlns:a16="http://schemas.microsoft.com/office/drawing/2014/main" val="4164073965"/>
                    </a:ext>
                  </a:extLst>
                </a:gridCol>
                <a:gridCol w="638692">
                  <a:extLst>
                    <a:ext uri="{9D8B030D-6E8A-4147-A177-3AD203B41FA5}">
                      <a16:colId xmlns:a16="http://schemas.microsoft.com/office/drawing/2014/main" val="4187166888"/>
                    </a:ext>
                  </a:extLst>
                </a:gridCol>
                <a:gridCol w="638692">
                  <a:extLst>
                    <a:ext uri="{9D8B030D-6E8A-4147-A177-3AD203B41FA5}">
                      <a16:colId xmlns:a16="http://schemas.microsoft.com/office/drawing/2014/main" val="3196208964"/>
                    </a:ext>
                  </a:extLst>
                </a:gridCol>
                <a:gridCol w="638692">
                  <a:extLst>
                    <a:ext uri="{9D8B030D-6E8A-4147-A177-3AD203B41FA5}">
                      <a16:colId xmlns:a16="http://schemas.microsoft.com/office/drawing/2014/main" val="1819392030"/>
                    </a:ext>
                  </a:extLst>
                </a:gridCol>
                <a:gridCol w="638692">
                  <a:extLst>
                    <a:ext uri="{9D8B030D-6E8A-4147-A177-3AD203B41FA5}">
                      <a16:colId xmlns:a16="http://schemas.microsoft.com/office/drawing/2014/main" val="3495811659"/>
                    </a:ext>
                  </a:extLst>
                </a:gridCol>
              </a:tblGrid>
              <a:tr h="164498">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ja-JP" sz="1400" b="0" u="none" strike="noStrike" dirty="0">
                          <a:solidFill>
                            <a:srgbClr val="000000"/>
                          </a:solidFill>
                          <a:effectLst/>
                        </a:rPr>
                        <a:t>BIWAKO</a:t>
                      </a:r>
                      <a:r>
                        <a:rPr lang="ja-JP" altLang="en-US" sz="1400" b="0" u="none" strike="noStrike" dirty="0">
                          <a:solidFill>
                            <a:srgbClr val="000000"/>
                          </a:solidFill>
                          <a:effectLst/>
                        </a:rPr>
                        <a:t>　</a:t>
                      </a:r>
                      <a:r>
                        <a:rPr lang="en-US" altLang="ja-JP" sz="1400" b="0" u="none" strike="noStrike" dirty="0">
                          <a:solidFill>
                            <a:srgbClr val="000000"/>
                          </a:solidFill>
                          <a:effectLst/>
                        </a:rPr>
                        <a:t>TF</a:t>
                      </a:r>
                      <a:r>
                        <a:rPr lang="ja-JP" altLang="en-US" sz="1400" b="0" u="none" strike="noStrike" dirty="0">
                          <a:solidFill>
                            <a:srgbClr val="000000"/>
                          </a:solidFill>
                          <a:effectLst/>
                        </a:rPr>
                        <a:t>　（マナグア湖の持続的活用のための保全）</a:t>
                      </a:r>
                    </a:p>
                    <a:p>
                      <a:pPr algn="ctr" fontAlgn="b"/>
                      <a:endParaRPr lang="en-US" sz="1400" b="0" i="0" u="none" strike="noStrike" dirty="0">
                        <a:solidFill>
                          <a:srgbClr val="000000"/>
                        </a:solidFill>
                        <a:effectLst/>
                        <a:latin typeface="Arial" panose="020B0604020202020204" pitchFamily="34" charset="0"/>
                        <a:ea typeface="Meiryo UI" panose="020B0604030504040204" pitchFamily="50" charset="-128"/>
                      </a:endParaRPr>
                    </a:p>
                  </a:txBody>
                  <a:tcPr marL="7030" marR="7030" marT="7030" marB="33743" anchor="b"/>
                </a:tc>
                <a:tc gridSpan="12">
                  <a:txBody>
                    <a:bodyPr/>
                    <a:lstStyle/>
                    <a:p>
                      <a:pPr algn="ctr" fontAlgn="ctr"/>
                      <a:r>
                        <a:rPr lang="en-US" sz="1400" b="0" u="none" strike="noStrike" dirty="0">
                          <a:solidFill>
                            <a:srgbClr val="000000"/>
                          </a:solidFill>
                          <a:effectLst/>
                        </a:rPr>
                        <a:t>2024</a:t>
                      </a:r>
                      <a:endParaRPr lang="en-US" sz="1400" b="0" i="0" u="none" strike="noStrike" dirty="0">
                        <a:solidFill>
                          <a:srgbClr val="000000"/>
                        </a:solidFill>
                        <a:effectLst/>
                        <a:latin typeface="Arial" panose="020B0604020202020204" pitchFamily="34" charset="0"/>
                        <a:ea typeface="Meiryo UI" panose="020B0604030504040204" pitchFamily="50" charset="-128"/>
                      </a:endParaRPr>
                    </a:p>
                  </a:txBody>
                  <a:tcPr marL="7030" marR="7030" marT="7030" marB="3374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9584106"/>
                  </a:ext>
                </a:extLst>
              </a:tr>
              <a:tr h="140597">
                <a:tc vMerge="1">
                  <a:txBody>
                    <a:bodyPr/>
                    <a:lstStyle/>
                    <a:p>
                      <a:endParaRPr lang="en-US"/>
                    </a:p>
                  </a:txBody>
                  <a:tcPr/>
                </a:tc>
                <a:tc>
                  <a:txBody>
                    <a:bodyPr/>
                    <a:lstStyle/>
                    <a:p>
                      <a:pPr algn="ctr" fontAlgn="ctr"/>
                      <a:r>
                        <a:rPr lang="en-US" sz="1400" b="0" u="none" strike="noStrike" dirty="0">
                          <a:solidFill>
                            <a:sysClr val="windowText" lastClr="000000"/>
                          </a:solidFill>
                          <a:effectLst/>
                        </a:rPr>
                        <a:t>4</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5</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a:solidFill>
                            <a:sysClr val="windowText" lastClr="000000"/>
                          </a:solidFill>
                          <a:effectLst/>
                        </a:rPr>
                        <a:t>6</a:t>
                      </a:r>
                      <a:endParaRPr lang="en-US" sz="1400" b="0" i="0" u="none" strike="noStrike">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7</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8</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9</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a:solidFill>
                            <a:sysClr val="windowText" lastClr="000000"/>
                          </a:solidFill>
                          <a:effectLst/>
                        </a:rPr>
                        <a:t>10</a:t>
                      </a:r>
                      <a:endParaRPr lang="en-US" sz="1400" b="0" i="0" u="none" strike="noStrike">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11</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12</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1</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2</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tc>
                  <a:txBody>
                    <a:bodyPr/>
                    <a:lstStyle/>
                    <a:p>
                      <a:pPr algn="ctr" fontAlgn="ctr"/>
                      <a:r>
                        <a:rPr lang="en-US" sz="1400" b="0" u="none" strike="noStrike" dirty="0">
                          <a:solidFill>
                            <a:sysClr val="windowText" lastClr="000000"/>
                          </a:solidFill>
                          <a:effectLst/>
                        </a:rPr>
                        <a:t>3</a:t>
                      </a:r>
                      <a:endParaRPr lang="en-US" sz="1400" b="0" i="0" u="none" strike="noStrike" dirty="0">
                        <a:solidFill>
                          <a:sysClr val="windowText" lastClr="000000"/>
                        </a:solidFill>
                        <a:effectLst/>
                        <a:latin typeface="Arial" panose="020B0604020202020204" pitchFamily="34" charset="0"/>
                        <a:ea typeface="Meiryo UI" panose="020B0604030504040204" pitchFamily="50" charset="-128"/>
                      </a:endParaRPr>
                    </a:p>
                  </a:txBody>
                  <a:tcPr marL="7030" marR="7030" marT="7030" marB="33743" anchor="ctr"/>
                </a:tc>
                <a:extLst>
                  <a:ext uri="{0D108BD9-81ED-4DB2-BD59-A6C34878D82A}">
                    <a16:rowId xmlns:a16="http://schemas.microsoft.com/office/drawing/2014/main" val="866535748"/>
                  </a:ext>
                </a:extLst>
              </a:tr>
              <a:tr h="164498">
                <a:tc>
                  <a:txBody>
                    <a:bodyPr/>
                    <a:lstStyle/>
                    <a:p>
                      <a:pPr algn="l" fontAlgn="b"/>
                      <a:r>
                        <a:rPr lang="ja-JP" altLang="en-US" sz="1400" b="0" u="none" strike="noStrike" dirty="0">
                          <a:solidFill>
                            <a:srgbClr val="000000"/>
                          </a:solidFill>
                          <a:effectLst/>
                        </a:rPr>
                        <a:t>マスコットの教材への活用</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7">
                  <a:txBody>
                    <a:bodyPr/>
                    <a:lstStyle/>
                    <a:p>
                      <a:pPr algn="ctr" fontAlgn="b"/>
                      <a:r>
                        <a:rPr lang="ja-JP" altLang="en-US" sz="1400" b="0" u="none" strike="noStrike">
                          <a:solidFill>
                            <a:srgbClr val="000000"/>
                          </a:solidFill>
                          <a:effectLst/>
                        </a:rPr>
                        <a:t>パートナー探し</a:t>
                      </a:r>
                      <a:r>
                        <a:rPr lang="en-US" altLang="ja-JP" sz="1400" b="0" u="none" strike="noStrike">
                          <a:solidFill>
                            <a:srgbClr val="000000"/>
                          </a:solidFill>
                          <a:effectLst/>
                        </a:rPr>
                        <a:t>/</a:t>
                      </a:r>
                      <a:r>
                        <a:rPr lang="ja-JP" altLang="en-US" sz="1400" b="0" u="none" strike="noStrike">
                          <a:solidFill>
                            <a:srgbClr val="000000"/>
                          </a:solidFill>
                          <a:effectLst/>
                        </a:rPr>
                        <a:t>制作等</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400" b="0" u="none" strike="noStrike">
                          <a:solidFill>
                            <a:srgbClr val="000000"/>
                          </a:solidFill>
                          <a:effectLst/>
                        </a:rPr>
                        <a:t>UMINOKO</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4">
                  <a:txBody>
                    <a:bodyPr/>
                    <a:lstStyle/>
                    <a:p>
                      <a:pPr algn="ctr" fontAlgn="b"/>
                      <a:r>
                        <a:rPr lang="ja-JP" altLang="en-US" sz="1400" b="0" u="none" strike="noStrike">
                          <a:solidFill>
                            <a:srgbClr val="000000"/>
                          </a:solidFill>
                          <a:effectLst/>
                        </a:rPr>
                        <a:t>学校で利用</a:t>
                      </a: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030" marR="7030" marT="7030" marB="33743"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3374067"/>
                  </a:ext>
                </a:extLst>
              </a:tr>
              <a:tr h="164498">
                <a:tc>
                  <a:txBody>
                    <a:bodyPr/>
                    <a:lstStyle/>
                    <a:p>
                      <a:pPr algn="l" fontAlgn="b"/>
                      <a:r>
                        <a:rPr lang="ja-JP" altLang="en-US" sz="1400" b="0" u="none" strike="noStrike" dirty="0">
                          <a:solidFill>
                            <a:srgbClr val="000000"/>
                          </a:solidFill>
                          <a:effectLst/>
                        </a:rPr>
                        <a:t>マスコットのアニメーション化</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7">
                  <a:txBody>
                    <a:bodyPr/>
                    <a:lstStyle/>
                    <a:p>
                      <a:pPr algn="ctr" fontAlgn="b"/>
                      <a:r>
                        <a:rPr lang="ja-JP" altLang="en-US" sz="1400" b="0" u="none" strike="noStrike">
                          <a:solidFill>
                            <a:srgbClr val="000000"/>
                          </a:solidFill>
                          <a:effectLst/>
                        </a:rPr>
                        <a:t>パートナー探し</a:t>
                      </a:r>
                      <a:r>
                        <a:rPr lang="en-US" altLang="ja-JP" sz="1400" b="0" u="none" strike="noStrike">
                          <a:solidFill>
                            <a:srgbClr val="000000"/>
                          </a:solidFill>
                          <a:effectLst/>
                        </a:rPr>
                        <a:t>/</a:t>
                      </a:r>
                      <a:r>
                        <a:rPr lang="ja-JP" altLang="en-US" sz="1400" b="0" u="none" strike="noStrike">
                          <a:solidFill>
                            <a:srgbClr val="000000"/>
                          </a:solidFill>
                          <a:effectLst/>
                        </a:rPr>
                        <a:t>制作等</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400" b="0" u="none" strike="noStrike">
                          <a:solidFill>
                            <a:srgbClr val="000000"/>
                          </a:solidFill>
                          <a:effectLst/>
                        </a:rPr>
                        <a:t>UMINOKO</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4">
                  <a:txBody>
                    <a:bodyPr/>
                    <a:lstStyle/>
                    <a:p>
                      <a:pPr algn="ctr" fontAlgn="b"/>
                      <a:r>
                        <a:rPr lang="ja-JP" altLang="en-US" sz="1400" b="0" u="none" strike="noStrike">
                          <a:solidFill>
                            <a:srgbClr val="000000"/>
                          </a:solidFill>
                          <a:effectLst/>
                        </a:rPr>
                        <a:t>学校、メディア等で利用</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2482559"/>
                  </a:ext>
                </a:extLst>
              </a:tr>
              <a:tr h="164498">
                <a:tc>
                  <a:txBody>
                    <a:bodyPr/>
                    <a:lstStyle/>
                    <a:p>
                      <a:pPr algn="l" fontAlgn="b"/>
                      <a:r>
                        <a:rPr lang="ja-JP" altLang="en-US" sz="1400" b="0" u="none" strike="noStrike" dirty="0">
                          <a:solidFill>
                            <a:srgbClr val="000000"/>
                          </a:solidFill>
                          <a:effectLst/>
                        </a:rPr>
                        <a:t>マスコットのぬいぐるみ作成</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7">
                  <a:txBody>
                    <a:bodyPr/>
                    <a:lstStyle/>
                    <a:p>
                      <a:pPr algn="ctr" fontAlgn="b"/>
                      <a:r>
                        <a:rPr lang="ja-JP" altLang="en-US" sz="1400" b="0" u="none" strike="noStrike">
                          <a:solidFill>
                            <a:srgbClr val="000000"/>
                          </a:solidFill>
                          <a:effectLst/>
                        </a:rPr>
                        <a:t>パートナー探し</a:t>
                      </a:r>
                      <a:r>
                        <a:rPr lang="en-US" altLang="ja-JP" sz="1400" b="0" u="none" strike="noStrike">
                          <a:solidFill>
                            <a:srgbClr val="000000"/>
                          </a:solidFill>
                          <a:effectLst/>
                        </a:rPr>
                        <a:t>/</a:t>
                      </a:r>
                      <a:r>
                        <a:rPr lang="ja-JP" altLang="en-US" sz="1400" b="0" u="none" strike="noStrike">
                          <a:solidFill>
                            <a:srgbClr val="000000"/>
                          </a:solidFill>
                          <a:effectLst/>
                        </a:rPr>
                        <a:t>制作等</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400" b="0" u="none" strike="noStrike">
                          <a:solidFill>
                            <a:srgbClr val="000000"/>
                          </a:solidFill>
                          <a:effectLst/>
                        </a:rPr>
                        <a:t>UMINOKO</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extLst>
                  <a:ext uri="{0D108BD9-81ED-4DB2-BD59-A6C34878D82A}">
                    <a16:rowId xmlns:a16="http://schemas.microsoft.com/office/drawing/2014/main" val="1668797863"/>
                  </a:ext>
                </a:extLst>
              </a:tr>
              <a:tr h="164498">
                <a:tc>
                  <a:txBody>
                    <a:bodyPr/>
                    <a:lstStyle/>
                    <a:p>
                      <a:pPr algn="l" fontAlgn="b"/>
                      <a:r>
                        <a:rPr lang="ja-JP" altLang="en-US" sz="1400" b="0" u="none" strike="noStrike" dirty="0">
                          <a:solidFill>
                            <a:srgbClr val="000000"/>
                          </a:solidFill>
                          <a:effectLst/>
                        </a:rPr>
                        <a:t>ゴミ収集車へのマスコットの採用</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2">
                  <a:txBody>
                    <a:bodyPr/>
                    <a:lstStyle/>
                    <a:p>
                      <a:pPr algn="ctr" fontAlgn="b"/>
                      <a:r>
                        <a:rPr lang="zh-TW" altLang="en-US" sz="1400" b="0" u="none" strike="noStrike">
                          <a:solidFill>
                            <a:srgbClr val="000000"/>
                          </a:solidFill>
                          <a:effectLst/>
                        </a:rPr>
                        <a:t>車両納入予定</a:t>
                      </a:r>
                      <a:endParaRPr lang="zh-TW"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hMerge="1">
                  <a:txBody>
                    <a:bodyPr/>
                    <a:lstStyle/>
                    <a:p>
                      <a:endParaRPr lang="en-US"/>
                    </a:p>
                  </a:txBody>
                  <a:tcPr/>
                </a:tc>
                <a:tc>
                  <a:txBody>
                    <a:bodyPr/>
                    <a:lstStyle/>
                    <a:p>
                      <a:pPr algn="ctr" fontAlgn="b"/>
                      <a:r>
                        <a:rPr lang="ja-JP" altLang="en-US" sz="1400" b="0" u="none" strike="noStrike">
                          <a:solidFill>
                            <a:srgbClr val="000000"/>
                          </a:solidFill>
                          <a:effectLst/>
                        </a:rPr>
                        <a:t>準備</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ja-JP" altLang="en-US" sz="1400" b="0" u="none" strike="noStrike">
                          <a:solidFill>
                            <a:srgbClr val="000000"/>
                          </a:solidFill>
                          <a:effectLst/>
                        </a:rPr>
                        <a:t>実用開始</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extLst>
                  <a:ext uri="{0D108BD9-81ED-4DB2-BD59-A6C34878D82A}">
                    <a16:rowId xmlns:a16="http://schemas.microsoft.com/office/drawing/2014/main" val="4272928822"/>
                  </a:ext>
                </a:extLst>
              </a:tr>
              <a:tr h="164498">
                <a:tc>
                  <a:txBody>
                    <a:bodyPr/>
                    <a:lstStyle/>
                    <a:p>
                      <a:pPr algn="l" fontAlgn="b"/>
                      <a:r>
                        <a:rPr lang="ja-JP" altLang="en-US" sz="1400" b="0" u="none" strike="noStrike" dirty="0">
                          <a:solidFill>
                            <a:srgbClr val="000000"/>
                          </a:solidFill>
                          <a:effectLst/>
                        </a:rPr>
                        <a:t>市内リサイクルボックスへのマスコットの利用</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5">
                  <a:txBody>
                    <a:bodyPr/>
                    <a:lstStyle/>
                    <a:p>
                      <a:pPr algn="ctr" fontAlgn="b"/>
                      <a:r>
                        <a:rPr lang="ja-JP" altLang="en-US" sz="1400" b="0" u="none" strike="noStrike">
                          <a:solidFill>
                            <a:srgbClr val="000000"/>
                          </a:solidFill>
                          <a:effectLst/>
                        </a:rPr>
                        <a:t>準備</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ja-JP" altLang="en-US" sz="1400" b="0" u="none" strike="noStrike">
                          <a:solidFill>
                            <a:srgbClr val="000000"/>
                          </a:solidFill>
                          <a:effectLst/>
                        </a:rPr>
                        <a:t>実用開始</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extLst>
                  <a:ext uri="{0D108BD9-81ED-4DB2-BD59-A6C34878D82A}">
                    <a16:rowId xmlns:a16="http://schemas.microsoft.com/office/drawing/2014/main" val="2162396164"/>
                  </a:ext>
                </a:extLst>
              </a:tr>
              <a:tr h="164498">
                <a:tc>
                  <a:txBody>
                    <a:bodyPr/>
                    <a:lstStyle/>
                    <a:p>
                      <a:pPr algn="l" fontAlgn="b"/>
                      <a:r>
                        <a:rPr lang="ja-JP" altLang="en-US" sz="1400" b="0" u="none" strike="noStrike" dirty="0">
                          <a:solidFill>
                            <a:srgbClr val="000000"/>
                          </a:solidFill>
                          <a:effectLst/>
                        </a:rPr>
                        <a:t>（＊</a:t>
                      </a:r>
                      <a:r>
                        <a:rPr lang="en-US" altLang="ja-JP" sz="1400" b="0" u="none" strike="noStrike" dirty="0">
                          <a:solidFill>
                            <a:srgbClr val="000000"/>
                          </a:solidFill>
                          <a:effectLst/>
                        </a:rPr>
                        <a:t>2024</a:t>
                      </a:r>
                      <a:r>
                        <a:rPr lang="ja-JP" altLang="en-US" sz="1400" b="0" u="none" strike="noStrike" dirty="0">
                          <a:solidFill>
                            <a:srgbClr val="000000"/>
                          </a:solidFill>
                          <a:effectLst/>
                        </a:rPr>
                        <a:t>年度草の根技術協力）</a:t>
                      </a:r>
                      <a:endParaRPr lang="ja-JP" altLang="en-US" sz="1400" b="0" i="1"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gridSpan="6">
                  <a:txBody>
                    <a:bodyPr/>
                    <a:lstStyle/>
                    <a:p>
                      <a:pPr algn="ctr" fontAlgn="b"/>
                      <a:r>
                        <a:rPr lang="ja-JP" altLang="en-US" sz="1400" b="0" u="none" strike="noStrike" dirty="0">
                          <a:solidFill>
                            <a:srgbClr val="000000"/>
                          </a:solidFill>
                          <a:effectLst/>
                        </a:rPr>
                        <a:t>滋賀県</a:t>
                      </a:r>
                      <a:r>
                        <a:rPr lang="en-US" altLang="ja-JP" sz="1400" b="0" u="none" strike="noStrike" dirty="0">
                          <a:solidFill>
                            <a:srgbClr val="000000"/>
                          </a:solidFill>
                          <a:effectLst/>
                        </a:rPr>
                        <a:t>/</a:t>
                      </a:r>
                      <a:r>
                        <a:rPr lang="en-US" sz="1400" b="0" u="none" strike="noStrike" dirty="0">
                          <a:solidFill>
                            <a:srgbClr val="000000"/>
                          </a:solidFill>
                          <a:effectLst/>
                        </a:rPr>
                        <a:t>ILEC（</a:t>
                      </a:r>
                      <a:r>
                        <a:rPr lang="ja-JP" altLang="en-US" sz="1400" b="0" u="none" strike="noStrike" dirty="0">
                          <a:solidFill>
                            <a:srgbClr val="000000"/>
                          </a:solidFill>
                          <a:effectLst/>
                        </a:rPr>
                        <a:t>国際湖沼環境委員会）中心に案件準備</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ja-JP" altLang="en-US" sz="1400" b="0" u="none" strike="noStrike" dirty="0">
                          <a:solidFill>
                            <a:srgbClr val="000000"/>
                          </a:solidFill>
                          <a:effectLst/>
                        </a:rPr>
                        <a:t>要請書提出</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l" fontAlgn="b"/>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tc>
                  <a:txBody>
                    <a:bodyPr/>
                    <a:lstStyle/>
                    <a:p>
                      <a:pPr algn="ctr" fontAlgn="b"/>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7030" marR="7030" marT="7030" marB="33743" anchor="b"/>
                </a:tc>
                <a:extLst>
                  <a:ext uri="{0D108BD9-81ED-4DB2-BD59-A6C34878D82A}">
                    <a16:rowId xmlns:a16="http://schemas.microsoft.com/office/drawing/2014/main" val="4018976336"/>
                  </a:ext>
                </a:extLst>
              </a:tr>
            </a:tbl>
          </a:graphicData>
        </a:graphic>
      </p:graphicFrame>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0692952-05B1-F397-38EE-4AB198B67127}"/>
              </a:ext>
            </a:extLst>
          </p:cNvPr>
          <p:cNvSpPr>
            <a:spLocks noGrp="1" noChangeArrowheads="1"/>
          </p:cNvSpPr>
          <p:nvPr>
            <p:ph type="title"/>
          </p:nvPr>
        </p:nvSpPr>
        <p:spPr>
          <a:xfrm>
            <a:off x="457200" y="2924175"/>
            <a:ext cx="8229600" cy="1143000"/>
          </a:xfrm>
        </p:spPr>
        <p:txBody>
          <a:bodyPr/>
          <a:lstStyle/>
          <a:p>
            <a:r>
              <a:rPr lang="ja-JP" altLang="en-US"/>
              <a:t>世界</a:t>
            </a:r>
            <a:r>
              <a:rPr lang="en-US" altLang="ja-JP"/>
              <a:t>BON BON</a:t>
            </a:r>
            <a:br>
              <a:rPr lang="en-US" altLang="ja-JP"/>
            </a:br>
            <a:r>
              <a:rPr lang="ja-JP" altLang="en-US"/>
              <a:t>平和構築</a:t>
            </a:r>
            <a:r>
              <a:rPr lang="en-US" altLang="ja-JP"/>
              <a:t>×AIP</a:t>
            </a:r>
            <a:br>
              <a:rPr lang="en-US" altLang="ja-JP"/>
            </a:br>
            <a:br>
              <a:rPr lang="en-US" altLang="ja-JP"/>
            </a:br>
            <a:br>
              <a:rPr lang="en-US" altLang="ja-JP"/>
            </a:br>
            <a:r>
              <a:rPr lang="ja-JP" altLang="en-US"/>
              <a:t>世界の伝統音楽にのせた</a:t>
            </a:r>
            <a:br>
              <a:rPr lang="en-US" altLang="ja-JP"/>
            </a:br>
            <a:r>
              <a:rPr lang="ja-JP" altLang="en-US"/>
              <a:t>平和の舞</a:t>
            </a:r>
            <a:endParaRPr lang="en-US" altLang="en-US"/>
          </a:p>
        </p:txBody>
      </p:sp>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926213A-2249-83E9-44EC-496BED0FAA78}"/>
              </a:ext>
            </a:extLst>
          </p:cNvPr>
          <p:cNvSpPr>
            <a:spLocks noGrp="1" noChangeArrowheads="1"/>
          </p:cNvSpPr>
          <p:nvPr>
            <p:ph type="title"/>
          </p:nvPr>
        </p:nvSpPr>
        <p:spPr>
          <a:xfrm>
            <a:off x="312738" y="274638"/>
            <a:ext cx="8580437" cy="1143000"/>
          </a:xfrm>
        </p:spPr>
        <p:txBody>
          <a:bodyPr/>
          <a:lstStyle/>
          <a:p>
            <a:r>
              <a:rPr lang="ja-JP" altLang="en-US"/>
              <a:t>世界</a:t>
            </a:r>
            <a:r>
              <a:rPr lang="en-US" altLang="ja-JP"/>
              <a:t>BON BON</a:t>
            </a:r>
            <a:endParaRPr lang="en-US" altLang="en-US"/>
          </a:p>
        </p:txBody>
      </p:sp>
      <p:sp>
        <p:nvSpPr>
          <p:cNvPr id="29699" name="Content Placeholder 2">
            <a:extLst>
              <a:ext uri="{FF2B5EF4-FFF2-40B4-BE49-F238E27FC236}">
                <a16:creationId xmlns:a16="http://schemas.microsoft.com/office/drawing/2014/main" id="{46C1A319-DEB3-C99A-B5E1-6B731CBFD582}"/>
              </a:ext>
            </a:extLst>
          </p:cNvPr>
          <p:cNvSpPr>
            <a:spLocks noGrp="1" noChangeArrowheads="1"/>
          </p:cNvSpPr>
          <p:nvPr>
            <p:ph idx="1"/>
          </p:nvPr>
        </p:nvSpPr>
        <p:spPr>
          <a:xfrm>
            <a:off x="214313" y="1196975"/>
            <a:ext cx="9037637" cy="4886325"/>
          </a:xfrm>
        </p:spPr>
        <p:txBody>
          <a:bodyPr/>
          <a:lstStyle/>
          <a:p>
            <a:r>
              <a:rPr lang="en-US" altLang="ja-JP" sz="2800"/>
              <a:t>Bon for Africa</a:t>
            </a:r>
            <a:r>
              <a:rPr lang="ja-JP" altLang="en-US" sz="2800"/>
              <a:t>（</a:t>
            </a:r>
            <a:r>
              <a:rPr lang="en-US" altLang="ja-JP" sz="2800"/>
              <a:t>2019</a:t>
            </a:r>
            <a:r>
              <a:rPr lang="ja-JP" altLang="en-US" sz="2800"/>
              <a:t>）→</a:t>
            </a:r>
            <a:r>
              <a:rPr lang="en-US" altLang="ja-JP" sz="2800"/>
              <a:t>TICAD VII</a:t>
            </a:r>
            <a:r>
              <a:rPr lang="ja-JP" altLang="en-US" sz="2800"/>
              <a:t>、理事長表彰大賞</a:t>
            </a:r>
            <a:endParaRPr lang="en-US" altLang="ja-JP" sz="2800"/>
          </a:p>
          <a:p>
            <a:r>
              <a:rPr lang="en-US" altLang="ja-JP" sz="2800"/>
              <a:t>Reggae Bon Bon</a:t>
            </a:r>
            <a:r>
              <a:rPr lang="ja-JP" altLang="en-US" sz="2800"/>
              <a:t>（</a:t>
            </a:r>
            <a:r>
              <a:rPr lang="en-US" altLang="ja-JP" sz="2800"/>
              <a:t>2022</a:t>
            </a:r>
            <a:r>
              <a:rPr lang="ja-JP" altLang="en-US" sz="2800"/>
              <a:t>） →ジャマイカ独立</a:t>
            </a:r>
            <a:r>
              <a:rPr lang="en-US" altLang="ja-JP" sz="2800"/>
              <a:t>60</a:t>
            </a:r>
            <a:r>
              <a:rPr lang="ja-JP" altLang="en-US" sz="2800"/>
              <a:t>周年記念</a:t>
            </a:r>
            <a:endParaRPr lang="en-US" altLang="ja-JP" sz="2800"/>
          </a:p>
          <a:p>
            <a:r>
              <a:rPr lang="en-US" altLang="ja-JP" sz="2800"/>
              <a:t>JJ Partnership</a:t>
            </a:r>
            <a:r>
              <a:rPr lang="ja-JP" altLang="en-US" sz="2800"/>
              <a:t>（</a:t>
            </a:r>
            <a:r>
              <a:rPr lang="en-US" altLang="ja-JP" sz="2800"/>
              <a:t>2022</a:t>
            </a:r>
            <a:r>
              <a:rPr lang="ja-JP" altLang="en-US" sz="2800"/>
              <a:t>）→ジャマイカ独立</a:t>
            </a:r>
            <a:r>
              <a:rPr lang="en-US" altLang="ja-JP" sz="2800"/>
              <a:t>60</a:t>
            </a:r>
            <a:r>
              <a:rPr lang="ja-JP" altLang="en-US" sz="2800"/>
              <a:t>周年記念</a:t>
            </a:r>
            <a:endParaRPr lang="en-US" altLang="ja-JP" sz="2800"/>
          </a:p>
          <a:p>
            <a:endParaRPr lang="en-US" altLang="ja-JP" sz="2800"/>
          </a:p>
          <a:p>
            <a:endParaRPr lang="en-US" altLang="ja-JP" sz="2800"/>
          </a:p>
          <a:p>
            <a:endParaRPr lang="en-US" altLang="ja-JP" sz="2800"/>
          </a:p>
          <a:p>
            <a:endParaRPr lang="en-US" altLang="ja-JP" sz="2800"/>
          </a:p>
          <a:p>
            <a:r>
              <a:rPr lang="en-US" altLang="ja-JP" sz="2800"/>
              <a:t>Mexico Bon Bon</a:t>
            </a:r>
            <a:r>
              <a:rPr lang="ja-JP" altLang="en-US" sz="2800"/>
              <a:t>（</a:t>
            </a:r>
            <a:r>
              <a:rPr lang="en-US" altLang="ja-JP" sz="2800"/>
              <a:t>2023</a:t>
            </a:r>
            <a:r>
              <a:rPr lang="ja-JP" altLang="en-US" sz="2800"/>
              <a:t>）→日墨研修</a:t>
            </a:r>
            <a:r>
              <a:rPr lang="en-US" altLang="ja-JP" sz="2800"/>
              <a:t>50</a:t>
            </a:r>
            <a:r>
              <a:rPr lang="ja-JP" altLang="en-US" sz="2800"/>
              <a:t>期記念</a:t>
            </a:r>
            <a:endParaRPr lang="en-US" altLang="ja-JP" sz="2800"/>
          </a:p>
          <a:p>
            <a:r>
              <a:rPr lang="en-US" altLang="en-US" sz="2800"/>
              <a:t>Palo Bon Bon</a:t>
            </a:r>
            <a:r>
              <a:rPr lang="ja-JP" altLang="en-US" sz="2800"/>
              <a:t>（</a:t>
            </a:r>
            <a:r>
              <a:rPr lang="en-US" altLang="ja-JP" sz="2800"/>
              <a:t>2023</a:t>
            </a:r>
            <a:r>
              <a:rPr lang="ja-JP" altLang="en-US" sz="2800"/>
              <a:t>）→日ド外交</a:t>
            </a:r>
            <a:r>
              <a:rPr lang="en-US" altLang="ja-JP" sz="2800"/>
              <a:t>90</a:t>
            </a:r>
            <a:r>
              <a:rPr lang="ja-JP" altLang="en-US" sz="2800"/>
              <a:t>周年記念</a:t>
            </a:r>
            <a:endParaRPr lang="en-US" altLang="en-US" sz="2800"/>
          </a:p>
          <a:p>
            <a:r>
              <a:rPr lang="en-US" altLang="en-US" sz="2800"/>
              <a:t>Irish Bon Bon</a:t>
            </a:r>
            <a:r>
              <a:rPr lang="ja-JP" altLang="en-US" sz="2800"/>
              <a:t>（</a:t>
            </a:r>
            <a:r>
              <a:rPr lang="en-US" altLang="ja-JP" sz="2800"/>
              <a:t>2</a:t>
            </a:r>
            <a:r>
              <a:rPr lang="ja-JP" altLang="en-US" sz="2800"/>
              <a:t>曲）（</a:t>
            </a:r>
            <a:r>
              <a:rPr lang="en-US" altLang="ja-JP" sz="2800"/>
              <a:t>2024</a:t>
            </a:r>
            <a:r>
              <a:rPr lang="ja-JP" altLang="en-US" sz="2800"/>
              <a:t>）→</a:t>
            </a:r>
            <a:r>
              <a:rPr lang="en-US" altLang="ja-JP" sz="2800"/>
              <a:t>X</a:t>
            </a:r>
            <a:r>
              <a:rPr lang="ja-JP" altLang="en-US" sz="2800"/>
              <a:t>で</a:t>
            </a:r>
            <a:r>
              <a:rPr lang="en-US" altLang="ja-JP" sz="2800"/>
              <a:t>800</a:t>
            </a:r>
            <a:r>
              <a:rPr lang="ja-JP" altLang="en-US" sz="2800"/>
              <a:t>万回超</a:t>
            </a:r>
            <a:r>
              <a:rPr lang="en-US" altLang="ja-JP" sz="2800"/>
              <a:t>PV</a:t>
            </a:r>
            <a:endParaRPr lang="en-US" altLang="en-US" sz="2800"/>
          </a:p>
          <a:p>
            <a:r>
              <a:rPr lang="en-US" altLang="en-US" sz="2800"/>
              <a:t>Nica Bon Bon</a:t>
            </a:r>
            <a:r>
              <a:rPr lang="ja-JP" altLang="en-US" sz="2800"/>
              <a:t>（</a:t>
            </a:r>
            <a:r>
              <a:rPr lang="en-US" altLang="ja-JP" sz="2800"/>
              <a:t>2024</a:t>
            </a:r>
            <a:r>
              <a:rPr lang="ja-JP" altLang="en-US" sz="2800"/>
              <a:t>）→</a:t>
            </a:r>
            <a:r>
              <a:rPr lang="en-US" altLang="ja-JP" sz="2800"/>
              <a:t>JICA</a:t>
            </a:r>
            <a:r>
              <a:rPr lang="ja-JP" altLang="en-US" sz="2800"/>
              <a:t>協力</a:t>
            </a:r>
            <a:r>
              <a:rPr lang="en-US" altLang="ja-JP" sz="2800"/>
              <a:t>60</a:t>
            </a:r>
            <a:r>
              <a:rPr lang="ja-JP" altLang="en-US" sz="2800"/>
              <a:t>周年記念</a:t>
            </a:r>
            <a:endParaRPr lang="en-US" altLang="en-US" sz="2800"/>
          </a:p>
        </p:txBody>
      </p:sp>
      <p:pic>
        <p:nvPicPr>
          <p:cNvPr id="3" name="Picture 2" descr="A group of people in a room&#10;&#10;Description automatically generated">
            <a:extLst>
              <a:ext uri="{FF2B5EF4-FFF2-40B4-BE49-F238E27FC236}">
                <a16:creationId xmlns:a16="http://schemas.microsoft.com/office/drawing/2014/main" id="{04B06D70-5941-3808-2B95-DDBC058EE598}"/>
              </a:ext>
            </a:extLst>
          </p:cNvPr>
          <p:cNvPicPr>
            <a:picLocks noChangeAspect="1"/>
          </p:cNvPicPr>
          <p:nvPr/>
        </p:nvPicPr>
        <p:blipFill>
          <a:blip r:embed="rId2"/>
          <a:stretch>
            <a:fillRect/>
          </a:stretch>
        </p:blipFill>
        <p:spPr>
          <a:xfrm>
            <a:off x="2771800" y="2847538"/>
            <a:ext cx="3104342" cy="1746629"/>
          </a:xfrm>
          <a:prstGeom prst="rect">
            <a:avLst/>
          </a:prstGeom>
          <a:ln>
            <a:noFill/>
          </a:ln>
          <a:effectLst>
            <a:softEdge rad="112500"/>
          </a:effectLst>
        </p:spPr>
      </p:pic>
      <p:sp>
        <p:nvSpPr>
          <p:cNvPr id="29701" name="TextBox 3">
            <a:extLst>
              <a:ext uri="{FF2B5EF4-FFF2-40B4-BE49-F238E27FC236}">
                <a16:creationId xmlns:a16="http://schemas.microsoft.com/office/drawing/2014/main" id="{00E9B32D-1644-6D39-2923-8869D89EF335}"/>
              </a:ext>
            </a:extLst>
          </p:cNvPr>
          <p:cNvSpPr txBox="1">
            <a:spLocks noChangeArrowheads="1"/>
          </p:cNvSpPr>
          <p:nvPr/>
        </p:nvSpPr>
        <p:spPr bwMode="auto">
          <a:xfrm>
            <a:off x="2051050" y="4437063"/>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t>Reggae BON BON</a:t>
            </a:r>
            <a:r>
              <a:rPr lang="ja-JP" altLang="en-US"/>
              <a:t>＠キングストン、</a:t>
            </a:r>
            <a:r>
              <a:rPr lang="en-US" altLang="ja-JP"/>
              <a:t>2023</a:t>
            </a:r>
            <a:r>
              <a:rPr lang="ja-JP" altLang="en-US"/>
              <a:t>年</a:t>
            </a:r>
            <a:r>
              <a:rPr lang="en-US" altLang="ja-JP"/>
              <a:t>11</a:t>
            </a:r>
            <a:r>
              <a:rPr lang="ja-JP" altLang="en-US"/>
              <a:t>月</a:t>
            </a:r>
            <a:endParaRPr lang="en-US" altLang="en-US"/>
          </a:p>
        </p:txBody>
      </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9775D2D-9B08-96E7-2E91-F1C749437179}"/>
              </a:ext>
            </a:extLst>
          </p:cNvPr>
          <p:cNvSpPr>
            <a:spLocks noGrp="1" noChangeArrowheads="1"/>
          </p:cNvSpPr>
          <p:nvPr>
            <p:ph type="title"/>
          </p:nvPr>
        </p:nvSpPr>
        <p:spPr/>
        <p:txBody>
          <a:bodyPr/>
          <a:lstStyle/>
          <a:p>
            <a:r>
              <a:rPr lang="en-US" altLang="ja-JP"/>
              <a:t>Palo</a:t>
            </a:r>
            <a:r>
              <a:rPr lang="ja-JP" altLang="en-US"/>
              <a:t> </a:t>
            </a:r>
            <a:r>
              <a:rPr lang="en-US" altLang="ja-JP"/>
              <a:t>Bon</a:t>
            </a:r>
            <a:r>
              <a:rPr lang="ja-JP" altLang="en-US"/>
              <a:t> </a:t>
            </a:r>
            <a:r>
              <a:rPr lang="en-US" altLang="ja-JP"/>
              <a:t>Bon</a:t>
            </a:r>
            <a:endParaRPr lang="en-US" altLang="en-US"/>
          </a:p>
        </p:txBody>
      </p:sp>
      <p:graphicFrame>
        <p:nvGraphicFramePr>
          <p:cNvPr id="6" name="Content Placeholder 3">
            <a:extLst>
              <a:ext uri="{FF2B5EF4-FFF2-40B4-BE49-F238E27FC236}">
                <a16:creationId xmlns:a16="http://schemas.microsoft.com/office/drawing/2014/main" id="{D8AB8DC5-3BAF-11D9-F1DF-BA73BFAD8258}"/>
              </a:ext>
            </a:extLst>
          </p:cNvPr>
          <p:cNvGraphicFramePr>
            <a:graphicFrameLocks noGrp="1"/>
          </p:cNvGraphicFramePr>
          <p:nvPr>
            <p:ph idx="1"/>
          </p:nvPr>
        </p:nvGraphicFramePr>
        <p:xfrm>
          <a:off x="-1116632" y="1268760"/>
          <a:ext cx="11953328"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ACB0AEA0-FA74-A370-17FB-4104718B0ED0}"/>
              </a:ext>
            </a:extLst>
          </p:cNvPr>
          <p:cNvSpPr>
            <a:spLocks noGrp="1" noChangeArrowheads="1"/>
          </p:cNvSpPr>
          <p:nvPr>
            <p:ph type="title"/>
          </p:nvPr>
        </p:nvSpPr>
        <p:spPr/>
        <p:txBody>
          <a:bodyPr/>
          <a:lstStyle/>
          <a:p>
            <a:r>
              <a:rPr lang="en-US" altLang="ja-JP"/>
              <a:t>Nica</a:t>
            </a:r>
            <a:r>
              <a:rPr lang="ja-JP" altLang="en-US"/>
              <a:t> </a:t>
            </a:r>
            <a:r>
              <a:rPr lang="en-US" altLang="ja-JP"/>
              <a:t>Bon</a:t>
            </a:r>
            <a:r>
              <a:rPr lang="ja-JP" altLang="en-US"/>
              <a:t> </a:t>
            </a:r>
            <a:r>
              <a:rPr lang="en-US" altLang="ja-JP"/>
              <a:t>Bon</a:t>
            </a:r>
            <a:endParaRPr lang="en-US" altLang="en-US"/>
          </a:p>
        </p:txBody>
      </p:sp>
      <p:graphicFrame>
        <p:nvGraphicFramePr>
          <p:cNvPr id="4" name="Content Placeholder 3">
            <a:extLst>
              <a:ext uri="{FF2B5EF4-FFF2-40B4-BE49-F238E27FC236}">
                <a16:creationId xmlns:a16="http://schemas.microsoft.com/office/drawing/2014/main" id="{B0DC8CA1-E616-7C25-E08E-BEA5F6E13E56}"/>
              </a:ext>
            </a:extLst>
          </p:cNvPr>
          <p:cNvGraphicFramePr>
            <a:graphicFrameLocks noGrp="1"/>
          </p:cNvGraphicFramePr>
          <p:nvPr>
            <p:ph idx="1"/>
          </p:nvPr>
        </p:nvGraphicFramePr>
        <p:xfrm>
          <a:off x="-1116632" y="1196752"/>
          <a:ext cx="11953328"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D2F9A3C-7BD9-5C43-D1D1-86A0B9BC9004}"/>
              </a:ext>
            </a:extLst>
          </p:cNvPr>
          <p:cNvSpPr>
            <a:spLocks noGrp="1" noChangeArrowheads="1"/>
          </p:cNvSpPr>
          <p:nvPr>
            <p:ph type="title"/>
          </p:nvPr>
        </p:nvSpPr>
        <p:spPr>
          <a:xfrm>
            <a:off x="312738" y="274638"/>
            <a:ext cx="8580437" cy="1143000"/>
          </a:xfrm>
        </p:spPr>
        <p:txBody>
          <a:bodyPr/>
          <a:lstStyle/>
          <a:p>
            <a:r>
              <a:rPr lang="en-US" altLang="ja-JP"/>
              <a:t>2024</a:t>
            </a:r>
            <a:r>
              <a:rPr lang="ja-JP" altLang="en-US"/>
              <a:t>年度計画</a:t>
            </a:r>
            <a:endParaRPr lang="en-US" altLang="en-US"/>
          </a:p>
        </p:txBody>
      </p:sp>
      <p:sp>
        <p:nvSpPr>
          <p:cNvPr id="32771" name="Content Placeholder 2">
            <a:extLst>
              <a:ext uri="{FF2B5EF4-FFF2-40B4-BE49-F238E27FC236}">
                <a16:creationId xmlns:a16="http://schemas.microsoft.com/office/drawing/2014/main" id="{F8EB80B0-D904-22A2-DACC-D7EFE44A7897}"/>
              </a:ext>
            </a:extLst>
          </p:cNvPr>
          <p:cNvSpPr>
            <a:spLocks noGrp="1" noChangeArrowheads="1"/>
          </p:cNvSpPr>
          <p:nvPr>
            <p:ph idx="1"/>
          </p:nvPr>
        </p:nvSpPr>
        <p:spPr>
          <a:xfrm>
            <a:off x="0" y="1196975"/>
            <a:ext cx="9144000" cy="5040313"/>
          </a:xfrm>
        </p:spPr>
        <p:txBody>
          <a:bodyPr/>
          <a:lstStyle/>
          <a:p>
            <a:r>
              <a:rPr lang="en-US" altLang="ja-JP" sz="2800"/>
              <a:t>World</a:t>
            </a:r>
            <a:r>
              <a:rPr lang="ja-JP" altLang="en-US" sz="2800"/>
              <a:t> </a:t>
            </a:r>
            <a:r>
              <a:rPr lang="en-US" altLang="ja-JP" sz="2800"/>
              <a:t>Bon</a:t>
            </a:r>
            <a:r>
              <a:rPr lang="ja-JP" altLang="en-US" sz="2800"/>
              <a:t> </a:t>
            </a:r>
            <a:r>
              <a:rPr lang="en-US" altLang="ja-JP" sz="2800"/>
              <a:t>Bon</a:t>
            </a:r>
            <a:r>
              <a:rPr lang="ja-JP" altLang="en-US" sz="2800"/>
              <a:t> </a:t>
            </a:r>
            <a:r>
              <a:rPr lang="en-US" altLang="ja-JP" sz="2800"/>
              <a:t>Festival</a:t>
            </a:r>
            <a:r>
              <a:rPr lang="ja-JP" altLang="en-US" sz="2800"/>
              <a:t>→</a:t>
            </a:r>
            <a:r>
              <a:rPr lang="en-US" altLang="ja-JP" sz="2800"/>
              <a:t>5</a:t>
            </a:r>
            <a:r>
              <a:rPr lang="ja-JP" altLang="en-US" sz="2800"/>
              <a:t>月東京大学、</a:t>
            </a:r>
            <a:r>
              <a:rPr lang="en-US" altLang="ja-JP" sz="2800"/>
              <a:t>9</a:t>
            </a:r>
            <a:r>
              <a:rPr lang="ja-JP" altLang="en-US" sz="2800"/>
              <a:t>月、</a:t>
            </a:r>
            <a:r>
              <a:rPr lang="en-US" altLang="ja-JP" sz="2800"/>
              <a:t>1</a:t>
            </a:r>
            <a:r>
              <a:rPr lang="ja-JP" altLang="en-US" sz="2800"/>
              <a:t>月サントドミンゴ、</a:t>
            </a:r>
            <a:r>
              <a:rPr lang="en-US" altLang="ja-JP" sz="2800"/>
              <a:t>11</a:t>
            </a:r>
            <a:r>
              <a:rPr lang="ja-JP" altLang="en-US" sz="2800"/>
              <a:t>月キングストン、他</a:t>
            </a:r>
            <a:r>
              <a:rPr lang="en-US" altLang="ja-JP" sz="2800"/>
              <a:t>!</a:t>
            </a:r>
          </a:p>
          <a:p>
            <a:r>
              <a:rPr lang="en-US" altLang="ja-JP" sz="2800"/>
              <a:t>Irish Bon Bon</a:t>
            </a:r>
            <a:r>
              <a:rPr lang="ja-JP" altLang="en-US" sz="2800"/>
              <a:t>（</a:t>
            </a:r>
            <a:r>
              <a:rPr lang="en-US" altLang="ja-JP" sz="2800"/>
              <a:t>New Song</a:t>
            </a:r>
            <a:r>
              <a:rPr lang="ja-JP" altLang="en-US" sz="2800"/>
              <a:t>）制作→</a:t>
            </a:r>
            <a:r>
              <a:rPr lang="en-US" altLang="ja-JP" sz="2800"/>
              <a:t>2025</a:t>
            </a:r>
            <a:r>
              <a:rPr lang="ja-JP" altLang="en-US" sz="2800"/>
              <a:t>年</a:t>
            </a:r>
            <a:r>
              <a:rPr lang="en-US" altLang="ja-JP" sz="2800"/>
              <a:t>3</a:t>
            </a:r>
            <a:r>
              <a:rPr lang="ja-JP" altLang="en-US" sz="2800"/>
              <a:t>月を目指して</a:t>
            </a:r>
            <a:endParaRPr lang="en-US" altLang="ja-JP" sz="2800"/>
          </a:p>
          <a:p>
            <a:r>
              <a:rPr lang="en-US" altLang="ja-JP" sz="2800"/>
              <a:t>Reggae Nanny Bon</a:t>
            </a:r>
            <a:r>
              <a:rPr lang="ja-JP" altLang="en-US" sz="2800"/>
              <a:t>→デモ完成済</a:t>
            </a:r>
            <a:r>
              <a:rPr lang="en-US" altLang="ja-JP" sz="2800"/>
              <a:t> </a:t>
            </a:r>
          </a:p>
          <a:p>
            <a:r>
              <a:rPr lang="en-US" altLang="ja-JP" sz="2800"/>
              <a:t>Colombia Bon Bon</a:t>
            </a:r>
            <a:r>
              <a:rPr lang="ja-JP" altLang="en-US" sz="2800"/>
              <a:t>→</a:t>
            </a:r>
            <a:r>
              <a:rPr lang="en-US" altLang="ja-JP" sz="2800"/>
              <a:t>JICA</a:t>
            </a:r>
            <a:r>
              <a:rPr lang="ja-JP" altLang="en-US" sz="2800"/>
              <a:t>沖縄</a:t>
            </a:r>
            <a:r>
              <a:rPr lang="en-US" altLang="ja-JP" sz="2800"/>
              <a:t>-</a:t>
            </a:r>
            <a:r>
              <a:rPr lang="ja-JP" altLang="en-US" sz="2800"/>
              <a:t>コロンビア支所企画</a:t>
            </a:r>
            <a:endParaRPr lang="en-US" altLang="ja-JP" sz="2800"/>
          </a:p>
          <a:p>
            <a:r>
              <a:rPr lang="en-US" altLang="ja-JP" sz="2800"/>
              <a:t>Merengue Bon Bon</a:t>
            </a:r>
            <a:r>
              <a:rPr lang="ja-JP" altLang="en-US" sz="2800"/>
              <a:t>→ドミニカ共和国協力隊</a:t>
            </a:r>
            <a:r>
              <a:rPr lang="en-US" altLang="ja-JP" sz="2800"/>
              <a:t>40</a:t>
            </a:r>
            <a:r>
              <a:rPr lang="ja-JP" altLang="en-US" sz="2800"/>
              <a:t>周年記念</a:t>
            </a:r>
            <a:endParaRPr lang="en-US" altLang="ja-JP" sz="2800"/>
          </a:p>
          <a:p>
            <a:r>
              <a:rPr lang="en-US" altLang="ja-JP" sz="2800"/>
              <a:t>Bachata Bon Bon</a:t>
            </a:r>
            <a:r>
              <a:rPr lang="ja-JP" altLang="en-US" sz="2800"/>
              <a:t>→ドミニカ共和国協力隊</a:t>
            </a:r>
            <a:r>
              <a:rPr lang="en-US" altLang="ja-JP" sz="2800"/>
              <a:t>40</a:t>
            </a:r>
            <a:r>
              <a:rPr lang="ja-JP" altLang="en-US" sz="2800"/>
              <a:t>周年記念</a:t>
            </a:r>
            <a:endParaRPr lang="en-US" altLang="ja-JP" sz="2800"/>
          </a:p>
          <a:p>
            <a:r>
              <a:rPr lang="en-US" altLang="ja-JP" sz="2800"/>
              <a:t>Kyrgystan Bon Bon</a:t>
            </a:r>
            <a:r>
              <a:rPr lang="ja-JP" altLang="en-US" sz="2800"/>
              <a:t>→構想中</a:t>
            </a:r>
            <a:endParaRPr lang="en-US" altLang="ja-JP" sz="2800"/>
          </a:p>
          <a:p>
            <a:r>
              <a:rPr lang="ja-JP" altLang="en-US" sz="2800"/>
              <a:t>いのち</a:t>
            </a:r>
            <a:r>
              <a:rPr lang="en-US" altLang="ja-JP" sz="2800"/>
              <a:t>Bon Bon</a:t>
            </a:r>
            <a:r>
              <a:rPr lang="ja-JP" altLang="en-US" sz="2800"/>
              <a:t>→</a:t>
            </a:r>
            <a:r>
              <a:rPr lang="en-US" altLang="ja-JP" sz="2800"/>
              <a:t>2025</a:t>
            </a:r>
            <a:r>
              <a:rPr lang="ja-JP" altLang="en-US" sz="2800"/>
              <a:t>年大阪万博にむけて</a:t>
            </a:r>
            <a:endParaRPr lang="en-US" altLang="ja-JP" sz="2800"/>
          </a:p>
        </p:txBody>
      </p:sp>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B7851C0C-31D3-4446-B78C-887B5406DEBB}"/>
              </a:ext>
            </a:extLst>
          </p:cNvPr>
          <p:cNvSpPr>
            <a:spLocks noGrp="1" noChangeArrowheads="1"/>
          </p:cNvSpPr>
          <p:nvPr>
            <p:ph type="title"/>
          </p:nvPr>
        </p:nvSpPr>
        <p:spPr>
          <a:xfrm>
            <a:off x="539750" y="115888"/>
            <a:ext cx="8229600" cy="1143000"/>
          </a:xfrm>
        </p:spPr>
        <p:txBody>
          <a:bodyPr/>
          <a:lstStyle/>
          <a:p>
            <a:r>
              <a:rPr lang="ja-JP" altLang="en-US"/>
              <a:t>「国民総協力社会」を創る</a:t>
            </a:r>
          </a:p>
        </p:txBody>
      </p:sp>
      <p:graphicFrame>
        <p:nvGraphicFramePr>
          <p:cNvPr id="4" name="コンテンツ プレースホルダー 3">
            <a:extLst>
              <a:ext uri="{FF2B5EF4-FFF2-40B4-BE49-F238E27FC236}">
                <a16:creationId xmlns:a16="http://schemas.microsoft.com/office/drawing/2014/main" id="{797C2A68-7D8C-ED12-8209-839B14EB5E7C}"/>
              </a:ext>
            </a:extLst>
          </p:cNvPr>
          <p:cNvGraphicFramePr>
            <a:graphicFrameLocks noGrp="1"/>
          </p:cNvGraphicFramePr>
          <p:nvPr>
            <p:ph idx="1"/>
          </p:nvPr>
        </p:nvGraphicFramePr>
        <p:xfrm>
          <a:off x="0" y="1124744"/>
          <a:ext cx="493204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6" name="角丸四角形 4">
            <a:extLst>
              <a:ext uri="{FF2B5EF4-FFF2-40B4-BE49-F238E27FC236}">
                <a16:creationId xmlns:a16="http://schemas.microsoft.com/office/drawing/2014/main" id="{7D5517EB-F7E6-37A6-DF54-CBA2B2EE5395}"/>
              </a:ext>
            </a:extLst>
          </p:cNvPr>
          <p:cNvSpPr>
            <a:spLocks noChangeArrowheads="1"/>
          </p:cNvSpPr>
          <p:nvPr/>
        </p:nvSpPr>
        <p:spPr bwMode="auto">
          <a:xfrm>
            <a:off x="5821363" y="1077913"/>
            <a:ext cx="2973387" cy="509587"/>
          </a:xfrm>
          <a:prstGeom prst="roundRect">
            <a:avLst>
              <a:gd name="adj" fmla="val 16667"/>
            </a:avLst>
          </a:prstGeom>
          <a:solidFill>
            <a:srgbClr val="FFFF00"/>
          </a:solidFill>
          <a:ln w="19050" algn="ctr">
            <a:solidFill>
              <a:schemeClr val="accent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a:t>ビジネスパーソン</a:t>
            </a:r>
          </a:p>
        </p:txBody>
      </p:sp>
      <p:sp>
        <p:nvSpPr>
          <p:cNvPr id="8197" name="角丸四角形 5">
            <a:extLst>
              <a:ext uri="{FF2B5EF4-FFF2-40B4-BE49-F238E27FC236}">
                <a16:creationId xmlns:a16="http://schemas.microsoft.com/office/drawing/2014/main" id="{897E8036-DBD1-E3B9-81E3-0B72C2FD368D}"/>
              </a:ext>
            </a:extLst>
          </p:cNvPr>
          <p:cNvSpPr>
            <a:spLocks noChangeArrowheads="1"/>
          </p:cNvSpPr>
          <p:nvPr/>
        </p:nvSpPr>
        <p:spPr bwMode="auto">
          <a:xfrm>
            <a:off x="5795963" y="1916113"/>
            <a:ext cx="2973387" cy="496887"/>
          </a:xfrm>
          <a:prstGeom prst="roundRect">
            <a:avLst>
              <a:gd name="adj" fmla="val 16667"/>
            </a:avLst>
          </a:prstGeom>
          <a:solidFill>
            <a:srgbClr val="FFFF00"/>
          </a:solidFill>
          <a:ln w="19050" algn="ctr">
            <a:solidFill>
              <a:schemeClr val="accent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a:t>アスリート</a:t>
            </a:r>
          </a:p>
        </p:txBody>
      </p:sp>
      <p:sp>
        <p:nvSpPr>
          <p:cNvPr id="8198" name="角丸四角形 6">
            <a:extLst>
              <a:ext uri="{FF2B5EF4-FFF2-40B4-BE49-F238E27FC236}">
                <a16:creationId xmlns:a16="http://schemas.microsoft.com/office/drawing/2014/main" id="{AF29F812-D6B5-0669-6807-6CFB24C879A6}"/>
              </a:ext>
            </a:extLst>
          </p:cNvPr>
          <p:cNvSpPr>
            <a:spLocks noChangeArrowheads="1"/>
          </p:cNvSpPr>
          <p:nvPr/>
        </p:nvSpPr>
        <p:spPr bwMode="auto">
          <a:xfrm>
            <a:off x="5795963" y="2781300"/>
            <a:ext cx="2973387" cy="495300"/>
          </a:xfrm>
          <a:prstGeom prst="roundRect">
            <a:avLst>
              <a:gd name="adj" fmla="val 16667"/>
            </a:avLst>
          </a:prstGeom>
          <a:solidFill>
            <a:srgbClr val="00B050"/>
          </a:solidFill>
          <a:ln w="19050" algn="ctr">
            <a:solidFill>
              <a:schemeClr val="accent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ja-JP" sz="2800" b="1" u="sng"/>
              <a:t>Artist</a:t>
            </a:r>
            <a:endParaRPr lang="ja-JP" altLang="en-US" sz="2800" b="1" u="sng"/>
          </a:p>
        </p:txBody>
      </p:sp>
      <p:sp>
        <p:nvSpPr>
          <p:cNvPr id="8199" name="角丸四角形 7">
            <a:extLst>
              <a:ext uri="{FF2B5EF4-FFF2-40B4-BE49-F238E27FC236}">
                <a16:creationId xmlns:a16="http://schemas.microsoft.com/office/drawing/2014/main" id="{40F64887-E1E8-CA8C-E6C4-8DE39D1813CF}"/>
              </a:ext>
            </a:extLst>
          </p:cNvPr>
          <p:cNvSpPr>
            <a:spLocks noChangeArrowheads="1"/>
          </p:cNvSpPr>
          <p:nvPr/>
        </p:nvSpPr>
        <p:spPr bwMode="auto">
          <a:xfrm>
            <a:off x="5795963" y="3644900"/>
            <a:ext cx="2973387" cy="514350"/>
          </a:xfrm>
          <a:prstGeom prst="roundRect">
            <a:avLst>
              <a:gd name="adj" fmla="val 16667"/>
            </a:avLst>
          </a:prstGeom>
          <a:solidFill>
            <a:srgbClr val="FFFF00"/>
          </a:solidFill>
          <a:ln w="19050" algn="ctr">
            <a:solidFill>
              <a:schemeClr val="accent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ja-JP" sz="2800"/>
              <a:t>KIDS</a:t>
            </a:r>
            <a:endParaRPr lang="ja-JP" altLang="en-US" sz="2800"/>
          </a:p>
        </p:txBody>
      </p:sp>
      <p:sp>
        <p:nvSpPr>
          <p:cNvPr id="8200" name="テキスト ボックス 10">
            <a:extLst>
              <a:ext uri="{FF2B5EF4-FFF2-40B4-BE49-F238E27FC236}">
                <a16:creationId xmlns:a16="http://schemas.microsoft.com/office/drawing/2014/main" id="{2CA9DDA4-F910-1976-959B-C72C5BC6BC41}"/>
              </a:ext>
            </a:extLst>
          </p:cNvPr>
          <p:cNvSpPr txBox="1">
            <a:spLocks noChangeArrowheads="1"/>
          </p:cNvSpPr>
          <p:nvPr/>
        </p:nvSpPr>
        <p:spPr bwMode="auto">
          <a:xfrm>
            <a:off x="5651500" y="1557338"/>
            <a:ext cx="332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1800"/>
              <a:t>⇒奨励事業「</a:t>
            </a:r>
            <a:r>
              <a:rPr lang="en-US" altLang="ja-JP" sz="1800"/>
              <a:t>Cross Fields</a:t>
            </a:r>
            <a:r>
              <a:rPr lang="ja-JP" altLang="en-US" sz="1800"/>
              <a:t>連携」</a:t>
            </a:r>
          </a:p>
        </p:txBody>
      </p:sp>
      <p:sp>
        <p:nvSpPr>
          <p:cNvPr id="8201" name="テキスト ボックス 11">
            <a:extLst>
              <a:ext uri="{FF2B5EF4-FFF2-40B4-BE49-F238E27FC236}">
                <a16:creationId xmlns:a16="http://schemas.microsoft.com/office/drawing/2014/main" id="{210039A2-4F1F-1F38-3585-5656A1E395DD}"/>
              </a:ext>
            </a:extLst>
          </p:cNvPr>
          <p:cNvSpPr txBox="1">
            <a:spLocks noChangeArrowheads="1"/>
          </p:cNvSpPr>
          <p:nvPr/>
        </p:nvSpPr>
        <p:spPr bwMode="auto">
          <a:xfrm>
            <a:off x="5651500" y="2411413"/>
            <a:ext cx="350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1800"/>
              <a:t>⇒</a:t>
            </a:r>
            <a:r>
              <a:rPr lang="en-US" altLang="ja-JP" sz="1800"/>
              <a:t>GA</a:t>
            </a:r>
            <a:r>
              <a:rPr lang="ja-JP" altLang="en-US" sz="1800"/>
              <a:t>「スポーツと開発」</a:t>
            </a:r>
          </a:p>
        </p:txBody>
      </p:sp>
      <p:sp>
        <p:nvSpPr>
          <p:cNvPr id="8202" name="テキスト ボックス 12">
            <a:extLst>
              <a:ext uri="{FF2B5EF4-FFF2-40B4-BE49-F238E27FC236}">
                <a16:creationId xmlns:a16="http://schemas.microsoft.com/office/drawing/2014/main" id="{17EB4F6F-23DD-4735-F0C2-C0DC9BF972FE}"/>
              </a:ext>
            </a:extLst>
          </p:cNvPr>
          <p:cNvSpPr txBox="1">
            <a:spLocks noChangeArrowheads="1"/>
          </p:cNvSpPr>
          <p:nvPr/>
        </p:nvSpPr>
        <p:spPr bwMode="auto">
          <a:xfrm>
            <a:off x="5795963" y="4140200"/>
            <a:ext cx="3182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1800"/>
              <a:t>⇒今回提案「子供からの発信」</a:t>
            </a:r>
          </a:p>
        </p:txBody>
      </p:sp>
      <p:sp>
        <p:nvSpPr>
          <p:cNvPr id="8203" name="テキスト ボックス 13">
            <a:extLst>
              <a:ext uri="{FF2B5EF4-FFF2-40B4-BE49-F238E27FC236}">
                <a16:creationId xmlns:a16="http://schemas.microsoft.com/office/drawing/2014/main" id="{9123EDB9-A1EB-90D4-EF36-DA36E7C40A4A}"/>
              </a:ext>
            </a:extLst>
          </p:cNvPr>
          <p:cNvSpPr txBox="1">
            <a:spLocks noChangeArrowheads="1"/>
          </p:cNvSpPr>
          <p:nvPr/>
        </p:nvSpPr>
        <p:spPr bwMode="auto">
          <a:xfrm>
            <a:off x="5724525" y="32845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1800"/>
              <a:t>⇒本事業「伝え方改革」</a:t>
            </a:r>
          </a:p>
        </p:txBody>
      </p:sp>
      <p:sp>
        <p:nvSpPr>
          <p:cNvPr id="8204" name="左矢印吹き出し 14">
            <a:extLst>
              <a:ext uri="{FF2B5EF4-FFF2-40B4-BE49-F238E27FC236}">
                <a16:creationId xmlns:a16="http://schemas.microsoft.com/office/drawing/2014/main" id="{74D5E040-9EF6-0F6C-65FE-560B7747E315}"/>
              </a:ext>
            </a:extLst>
          </p:cNvPr>
          <p:cNvSpPr>
            <a:spLocks noChangeArrowheads="1"/>
          </p:cNvSpPr>
          <p:nvPr/>
        </p:nvSpPr>
        <p:spPr bwMode="auto">
          <a:xfrm>
            <a:off x="4932363" y="981075"/>
            <a:ext cx="3967162" cy="5761038"/>
          </a:xfrm>
          <a:prstGeom prst="leftArrowCallout">
            <a:avLst>
              <a:gd name="adj1" fmla="val 4397"/>
              <a:gd name="adj2" fmla="val 7624"/>
              <a:gd name="adj3" fmla="val 11009"/>
              <a:gd name="adj4" fmla="val 84310"/>
            </a:avLst>
          </a:prstGeom>
          <a:noFill/>
          <a:ln w="57150" algn="ctr">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ja-JP" altLang="en-US" sz="1800"/>
          </a:p>
        </p:txBody>
      </p:sp>
      <p:sp>
        <p:nvSpPr>
          <p:cNvPr id="8205" name="テキスト ボックス 15">
            <a:extLst>
              <a:ext uri="{FF2B5EF4-FFF2-40B4-BE49-F238E27FC236}">
                <a16:creationId xmlns:a16="http://schemas.microsoft.com/office/drawing/2014/main" id="{0580EC09-1348-17E2-CC8F-8E16386E69ED}"/>
              </a:ext>
            </a:extLst>
          </p:cNvPr>
          <p:cNvSpPr txBox="1">
            <a:spLocks noChangeArrowheads="1"/>
          </p:cNvSpPr>
          <p:nvPr/>
        </p:nvSpPr>
        <p:spPr bwMode="auto">
          <a:xfrm>
            <a:off x="6156325" y="6300788"/>
            <a:ext cx="267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ja-JP" sz="1800"/>
              <a:t>……and more</a:t>
            </a:r>
            <a:endParaRPr lang="ja-JP" altLang="en-US" sz="1800"/>
          </a:p>
        </p:txBody>
      </p:sp>
      <p:sp>
        <p:nvSpPr>
          <p:cNvPr id="8206" name="角丸四角形 16">
            <a:extLst>
              <a:ext uri="{FF2B5EF4-FFF2-40B4-BE49-F238E27FC236}">
                <a16:creationId xmlns:a16="http://schemas.microsoft.com/office/drawing/2014/main" id="{B232FD13-58D1-6E15-8D6A-AECF849604F1}"/>
              </a:ext>
            </a:extLst>
          </p:cNvPr>
          <p:cNvSpPr>
            <a:spLocks noChangeArrowheads="1"/>
          </p:cNvSpPr>
          <p:nvPr/>
        </p:nvSpPr>
        <p:spPr bwMode="auto">
          <a:xfrm>
            <a:off x="5795963" y="5362575"/>
            <a:ext cx="2973387" cy="514350"/>
          </a:xfrm>
          <a:prstGeom prst="roundRect">
            <a:avLst>
              <a:gd name="adj" fmla="val 16667"/>
            </a:avLst>
          </a:prstGeom>
          <a:solidFill>
            <a:srgbClr val="FFFF00"/>
          </a:solidFill>
          <a:ln w="19050" algn="ctr">
            <a:solidFill>
              <a:schemeClr val="accent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400"/>
              <a:t>子育て世代お母さん</a:t>
            </a:r>
          </a:p>
        </p:txBody>
      </p:sp>
      <p:sp>
        <p:nvSpPr>
          <p:cNvPr id="8207" name="テキスト ボックス 17">
            <a:extLst>
              <a:ext uri="{FF2B5EF4-FFF2-40B4-BE49-F238E27FC236}">
                <a16:creationId xmlns:a16="http://schemas.microsoft.com/office/drawing/2014/main" id="{5619BBB3-39BB-E2F6-C37F-51120CEA454B}"/>
              </a:ext>
            </a:extLst>
          </p:cNvPr>
          <p:cNvSpPr txBox="1">
            <a:spLocks noChangeArrowheads="1"/>
          </p:cNvSpPr>
          <p:nvPr/>
        </p:nvSpPr>
        <p:spPr bwMode="auto">
          <a:xfrm>
            <a:off x="5867400" y="5867400"/>
            <a:ext cx="2901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1800"/>
              <a:t>⇒半日勤の拡充など</a:t>
            </a:r>
          </a:p>
        </p:txBody>
      </p:sp>
      <p:sp>
        <p:nvSpPr>
          <p:cNvPr id="8208" name="角丸四角形 7">
            <a:extLst>
              <a:ext uri="{FF2B5EF4-FFF2-40B4-BE49-F238E27FC236}">
                <a16:creationId xmlns:a16="http://schemas.microsoft.com/office/drawing/2014/main" id="{0579B74D-C203-59EC-D64B-EF3E3BBE45FF}"/>
              </a:ext>
            </a:extLst>
          </p:cNvPr>
          <p:cNvSpPr>
            <a:spLocks noChangeArrowheads="1"/>
          </p:cNvSpPr>
          <p:nvPr/>
        </p:nvSpPr>
        <p:spPr bwMode="auto">
          <a:xfrm>
            <a:off x="5795963" y="4508500"/>
            <a:ext cx="2973387" cy="514350"/>
          </a:xfrm>
          <a:prstGeom prst="roundRect">
            <a:avLst>
              <a:gd name="adj" fmla="val 16667"/>
            </a:avLst>
          </a:prstGeom>
          <a:solidFill>
            <a:srgbClr val="FFFF00"/>
          </a:solidFill>
          <a:ln w="19050" algn="ctr">
            <a:solidFill>
              <a:schemeClr val="accent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2800"/>
              <a:t>成長する自治体</a:t>
            </a:r>
          </a:p>
        </p:txBody>
      </p:sp>
      <p:sp>
        <p:nvSpPr>
          <p:cNvPr id="8209" name="テキスト ボックス 12">
            <a:extLst>
              <a:ext uri="{FF2B5EF4-FFF2-40B4-BE49-F238E27FC236}">
                <a16:creationId xmlns:a16="http://schemas.microsoft.com/office/drawing/2014/main" id="{5CBF1744-6867-6F3B-7FEC-E95104F55388}"/>
              </a:ext>
            </a:extLst>
          </p:cNvPr>
          <p:cNvSpPr txBox="1">
            <a:spLocks noChangeArrowheads="1"/>
          </p:cNvSpPr>
          <p:nvPr/>
        </p:nvSpPr>
        <p:spPr bwMode="auto">
          <a:xfrm>
            <a:off x="5795963" y="5005388"/>
            <a:ext cx="2973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1800"/>
              <a:t>⇒今回提案「共創まちづくり」</a:t>
            </a:r>
          </a:p>
        </p:txBody>
      </p:sp>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6841150-4C17-BEE4-A46D-8089ECA5F6B8}"/>
              </a:ext>
            </a:extLst>
          </p:cNvPr>
          <p:cNvGraphicFramePr>
            <a:graphicFrameLocks noGrp="1"/>
          </p:cNvGraphicFramePr>
          <p:nvPr>
            <p:ph idx="1"/>
          </p:nvPr>
        </p:nvGraphicFramePr>
        <p:xfrm>
          <a:off x="179388" y="476250"/>
          <a:ext cx="8785226" cy="5976940"/>
        </p:xfrm>
        <a:graphic>
          <a:graphicData uri="http://schemas.openxmlformats.org/drawingml/2006/table">
            <a:tbl>
              <a:tblPr>
                <a:tableStyleId>{5940675A-B579-460E-94D1-54222C63F5DA}</a:tableStyleId>
              </a:tblPr>
              <a:tblGrid>
                <a:gridCol w="1402934">
                  <a:extLst>
                    <a:ext uri="{9D8B030D-6E8A-4147-A177-3AD203B41FA5}">
                      <a16:colId xmlns:a16="http://schemas.microsoft.com/office/drawing/2014/main" val="20000"/>
                    </a:ext>
                  </a:extLst>
                </a:gridCol>
                <a:gridCol w="615191">
                  <a:extLst>
                    <a:ext uri="{9D8B030D-6E8A-4147-A177-3AD203B41FA5}">
                      <a16:colId xmlns:a16="http://schemas.microsoft.com/office/drawing/2014/main" val="20001"/>
                    </a:ext>
                  </a:extLst>
                </a:gridCol>
                <a:gridCol w="615191">
                  <a:extLst>
                    <a:ext uri="{9D8B030D-6E8A-4147-A177-3AD203B41FA5}">
                      <a16:colId xmlns:a16="http://schemas.microsoft.com/office/drawing/2014/main" val="20002"/>
                    </a:ext>
                  </a:extLst>
                </a:gridCol>
                <a:gridCol w="615191">
                  <a:extLst>
                    <a:ext uri="{9D8B030D-6E8A-4147-A177-3AD203B41FA5}">
                      <a16:colId xmlns:a16="http://schemas.microsoft.com/office/drawing/2014/main" val="20003"/>
                    </a:ext>
                  </a:extLst>
                </a:gridCol>
                <a:gridCol w="615191">
                  <a:extLst>
                    <a:ext uri="{9D8B030D-6E8A-4147-A177-3AD203B41FA5}">
                      <a16:colId xmlns:a16="http://schemas.microsoft.com/office/drawing/2014/main" val="20004"/>
                    </a:ext>
                  </a:extLst>
                </a:gridCol>
                <a:gridCol w="615191">
                  <a:extLst>
                    <a:ext uri="{9D8B030D-6E8A-4147-A177-3AD203B41FA5}">
                      <a16:colId xmlns:a16="http://schemas.microsoft.com/office/drawing/2014/main" val="20005"/>
                    </a:ext>
                  </a:extLst>
                </a:gridCol>
                <a:gridCol w="615191">
                  <a:extLst>
                    <a:ext uri="{9D8B030D-6E8A-4147-A177-3AD203B41FA5}">
                      <a16:colId xmlns:a16="http://schemas.microsoft.com/office/drawing/2014/main" val="20006"/>
                    </a:ext>
                  </a:extLst>
                </a:gridCol>
                <a:gridCol w="615191">
                  <a:extLst>
                    <a:ext uri="{9D8B030D-6E8A-4147-A177-3AD203B41FA5}">
                      <a16:colId xmlns:a16="http://schemas.microsoft.com/office/drawing/2014/main" val="20007"/>
                    </a:ext>
                  </a:extLst>
                </a:gridCol>
                <a:gridCol w="615191">
                  <a:extLst>
                    <a:ext uri="{9D8B030D-6E8A-4147-A177-3AD203B41FA5}">
                      <a16:colId xmlns:a16="http://schemas.microsoft.com/office/drawing/2014/main" val="20008"/>
                    </a:ext>
                  </a:extLst>
                </a:gridCol>
                <a:gridCol w="615191">
                  <a:extLst>
                    <a:ext uri="{9D8B030D-6E8A-4147-A177-3AD203B41FA5}">
                      <a16:colId xmlns:a16="http://schemas.microsoft.com/office/drawing/2014/main" val="20009"/>
                    </a:ext>
                  </a:extLst>
                </a:gridCol>
                <a:gridCol w="615191">
                  <a:extLst>
                    <a:ext uri="{9D8B030D-6E8A-4147-A177-3AD203B41FA5}">
                      <a16:colId xmlns:a16="http://schemas.microsoft.com/office/drawing/2014/main" val="20010"/>
                    </a:ext>
                  </a:extLst>
                </a:gridCol>
                <a:gridCol w="615191">
                  <a:extLst>
                    <a:ext uri="{9D8B030D-6E8A-4147-A177-3AD203B41FA5}">
                      <a16:colId xmlns:a16="http://schemas.microsoft.com/office/drawing/2014/main" val="20011"/>
                    </a:ext>
                  </a:extLst>
                </a:gridCol>
                <a:gridCol w="615191">
                  <a:extLst>
                    <a:ext uri="{9D8B030D-6E8A-4147-A177-3AD203B41FA5}">
                      <a16:colId xmlns:a16="http://schemas.microsoft.com/office/drawing/2014/main" val="20012"/>
                    </a:ext>
                  </a:extLst>
                </a:gridCol>
              </a:tblGrid>
              <a:tr h="554888">
                <a:tc rowSpan="2">
                  <a:txBody>
                    <a:bodyPr/>
                    <a:lstStyle/>
                    <a:p>
                      <a:pPr algn="ctr" fontAlgn="b"/>
                      <a:r>
                        <a:rPr lang="en-US" sz="1600" u="none" strike="noStrike" dirty="0">
                          <a:effectLst/>
                        </a:rPr>
                        <a:t> </a:t>
                      </a:r>
                      <a:endParaRPr lang="en-US" sz="1600" b="0" i="0" u="none" strike="noStrike" dirty="0">
                        <a:solidFill>
                          <a:srgbClr val="000000"/>
                        </a:solidFill>
                        <a:effectLst/>
                        <a:latin typeface="Arial" panose="020B0604020202020204" pitchFamily="34" charset="0"/>
                        <a:ea typeface="Meiryo UI" panose="020B0604030504040204" pitchFamily="50" charset="-128"/>
                      </a:endParaRPr>
                    </a:p>
                  </a:txBody>
                  <a:tcPr marL="0" marR="0" marT="0" marB="0" anchor="b"/>
                </a:tc>
                <a:tc gridSpan="12">
                  <a:txBody>
                    <a:bodyPr/>
                    <a:lstStyle/>
                    <a:p>
                      <a:pPr algn="ctr" fontAlgn="ctr"/>
                      <a:r>
                        <a:rPr lang="en-US" sz="1600" u="none" strike="noStrike" dirty="0">
                          <a:effectLst/>
                        </a:rPr>
                        <a:t>2024</a:t>
                      </a:r>
                      <a:endParaRPr lang="en-US" sz="1600" b="0" i="0" u="none" strike="noStrike" dirty="0">
                        <a:solidFill>
                          <a:srgbClr val="000000"/>
                        </a:solidFill>
                        <a:effectLst/>
                        <a:latin typeface="Arial" panose="020B0604020202020204" pitchFamily="34" charset="0"/>
                        <a:ea typeface="Meiryo UI" panose="020B0604030504040204" pitchFamily="50" charset="-128"/>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1313">
                <a:tc vMerge="1">
                  <a:txBody>
                    <a:bodyPr/>
                    <a:lstStyle/>
                    <a:p>
                      <a:endParaRPr lang="en-US"/>
                    </a:p>
                  </a:txBody>
                  <a:tcPr/>
                </a:tc>
                <a:tc>
                  <a:txBody>
                    <a:bodyPr/>
                    <a:lstStyle/>
                    <a:p>
                      <a:pPr algn="ctr" fontAlgn="ctr"/>
                      <a:r>
                        <a:rPr lang="en-US" sz="1600" u="none" strike="noStrike">
                          <a:effectLst/>
                        </a:rPr>
                        <a:t>4</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dirty="0">
                          <a:effectLst/>
                        </a:rPr>
                        <a:t>5</a:t>
                      </a:r>
                      <a:endParaRPr lang="en-US" sz="1600" b="0" i="0" u="none" strike="noStrike" dirty="0">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a:effectLst/>
                        </a:rPr>
                        <a:t>6</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dirty="0">
                          <a:effectLst/>
                        </a:rPr>
                        <a:t>7</a:t>
                      </a:r>
                      <a:endParaRPr lang="en-US" sz="1600" b="0" i="0" u="none" strike="noStrike" dirty="0">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dirty="0">
                          <a:effectLst/>
                        </a:rPr>
                        <a:t>8</a:t>
                      </a:r>
                      <a:endParaRPr lang="en-US" sz="1600" b="0" i="0" u="none" strike="noStrike" dirty="0">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a:effectLst/>
                        </a:rPr>
                        <a:t>9</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a:effectLst/>
                        </a:rPr>
                        <a:t>10</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dirty="0">
                          <a:effectLst/>
                        </a:rPr>
                        <a:t>11</a:t>
                      </a:r>
                      <a:endParaRPr lang="en-US" sz="1600" b="0" i="0" u="none" strike="noStrike" dirty="0">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a:effectLst/>
                        </a:rPr>
                        <a:t>12</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a:effectLst/>
                        </a:rPr>
                        <a:t>1</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a:effectLst/>
                        </a:rPr>
                        <a:t>2</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tc>
                  <a:txBody>
                    <a:bodyPr/>
                    <a:lstStyle/>
                    <a:p>
                      <a:pPr algn="ctr" fontAlgn="ctr"/>
                      <a:r>
                        <a:rPr lang="en-US" sz="1600" u="none" strike="noStrike">
                          <a:effectLst/>
                        </a:rPr>
                        <a:t>3</a:t>
                      </a:r>
                      <a:endParaRPr lang="en-US" sz="1600" b="0" i="0" u="none" strike="noStrike">
                        <a:solidFill>
                          <a:srgbClr val="FFFFFF"/>
                        </a:solidFill>
                        <a:effectLst/>
                        <a:latin typeface="Arial" panose="020B0604020202020204" pitchFamily="34" charset="0"/>
                        <a:ea typeface="Meiryo UI" panose="020B0604030504040204" pitchFamily="50" charset="-128"/>
                      </a:endParaRPr>
                    </a:p>
                  </a:txBody>
                  <a:tcPr marL="0" marR="0" marT="0" marB="0" anchor="ctr"/>
                </a:tc>
                <a:extLst>
                  <a:ext uri="{0D108BD9-81ED-4DB2-BD59-A6C34878D82A}">
                    <a16:rowId xmlns:a16="http://schemas.microsoft.com/office/drawing/2014/main" val="10001"/>
                  </a:ext>
                </a:extLst>
              </a:tr>
              <a:tr h="930098">
                <a:tc>
                  <a:txBody>
                    <a:bodyPr/>
                    <a:lstStyle/>
                    <a:p>
                      <a:pPr algn="l" fontAlgn="b"/>
                      <a:r>
                        <a:rPr lang="en-US" sz="1600" u="none" strike="noStrike">
                          <a:effectLst/>
                        </a:rPr>
                        <a:t>World Bon Bon Festival</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ja-JP" altLang="en-US" sz="1600" u="none" strike="noStrike">
                          <a:effectLst/>
                        </a:rPr>
                        <a:t>☆東大</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 </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ja-JP" altLang="en-US" sz="1600" u="none" strike="noStrike">
                          <a:effectLst/>
                        </a:rPr>
                        <a:t>☆サントドミンゴ</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 </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ja-JP" altLang="en-US" sz="1600" u="none" strike="noStrike">
                          <a:effectLst/>
                        </a:rPr>
                        <a:t>☆キングストン</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l" fontAlgn="b"/>
                      <a:r>
                        <a:rPr lang="ja-JP" altLang="en-US" sz="1600" u="none" strike="noStrike">
                          <a:effectLst/>
                        </a:rPr>
                        <a:t>☆サントドミンゴ</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 </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2"/>
                  </a:ext>
                </a:extLst>
              </a:tr>
              <a:tr h="554888">
                <a:tc>
                  <a:txBody>
                    <a:bodyPr/>
                    <a:lstStyle/>
                    <a:p>
                      <a:pPr algn="l" fontAlgn="b"/>
                      <a:r>
                        <a:rPr lang="en-US" sz="1600" u="none" strike="noStrike">
                          <a:effectLst/>
                        </a:rPr>
                        <a:t>Reggae Nanny Bon</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ja-JP" altLang="en-US" sz="1600" u="none" strike="noStrike">
                          <a:effectLst/>
                        </a:rPr>
                        <a:t>楽曲制作</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ja-JP" altLang="en-US" sz="1600" u="none" strike="noStrike">
                          <a:effectLst/>
                        </a:rPr>
                        <a:t>振付動画制作・☆公開</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3"/>
                  </a:ext>
                </a:extLst>
              </a:tr>
              <a:tr h="554888">
                <a:tc>
                  <a:txBody>
                    <a:bodyPr/>
                    <a:lstStyle/>
                    <a:p>
                      <a:pPr algn="l" fontAlgn="b"/>
                      <a:r>
                        <a:rPr lang="en-US" sz="1600" u="none" strike="noStrike">
                          <a:effectLst/>
                        </a:rPr>
                        <a:t>Merengue Bon Bon</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5">
                  <a:txBody>
                    <a:bodyPr/>
                    <a:lstStyle/>
                    <a:p>
                      <a:pPr algn="ctr" fontAlgn="b"/>
                      <a:r>
                        <a:rPr lang="ja-JP" altLang="en-US" sz="1600" u="none" strike="noStrike">
                          <a:effectLst/>
                        </a:rPr>
                        <a:t>楽曲制作</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ja-JP" altLang="en-US" sz="1600" u="none" strike="noStrike">
                          <a:effectLst/>
                        </a:rPr>
                        <a:t>振付制作</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a:txBody>
                    <a:bodyPr/>
                    <a:lstStyle/>
                    <a:p>
                      <a:pPr algn="ctr" fontAlgn="b"/>
                      <a:r>
                        <a:rPr lang="en-US" sz="1600" u="none" strike="noStrike" dirty="0">
                          <a:effectLst/>
                        </a:rPr>
                        <a:t>🍵</a:t>
                      </a:r>
                      <a:endParaRPr 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ja-JP" altLang="en-US" sz="1600" u="none" strike="noStrike">
                          <a:effectLst/>
                        </a:rPr>
                        <a:t>☆お披露目</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2">
                  <a:txBody>
                    <a:bodyPr/>
                    <a:lstStyle/>
                    <a:p>
                      <a:pPr algn="ctr" fontAlgn="b"/>
                      <a:r>
                        <a:rPr lang="ja-JP" altLang="en-US" sz="1600" u="none" strike="noStrike" dirty="0">
                          <a:effectLst/>
                        </a:rPr>
                        <a:t>動画制作→</a:t>
                      </a:r>
                      <a:r>
                        <a:rPr lang="en-US" altLang="ja-JP" sz="1600" u="none" strike="noStrike" dirty="0">
                          <a:effectLst/>
                        </a:rPr>
                        <a:t>2025</a:t>
                      </a:r>
                      <a:r>
                        <a:rPr lang="ja-JP" altLang="en-US" sz="1600" u="none" strike="noStrike" dirty="0">
                          <a:effectLst/>
                        </a:rPr>
                        <a:t>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extLst>
                  <a:ext uri="{0D108BD9-81ED-4DB2-BD59-A6C34878D82A}">
                    <a16:rowId xmlns:a16="http://schemas.microsoft.com/office/drawing/2014/main" val="10004"/>
                  </a:ext>
                </a:extLst>
              </a:tr>
              <a:tr h="554888">
                <a:tc>
                  <a:txBody>
                    <a:bodyPr/>
                    <a:lstStyle/>
                    <a:p>
                      <a:pPr algn="l" fontAlgn="b"/>
                      <a:r>
                        <a:rPr lang="en-US" sz="1600" u="none" strike="noStrike">
                          <a:effectLst/>
                        </a:rPr>
                        <a:t>Colombia Bon Bon</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5">
                  <a:txBody>
                    <a:bodyPr/>
                    <a:lstStyle/>
                    <a:p>
                      <a:pPr algn="ctr" fontAlgn="b"/>
                      <a:r>
                        <a:rPr lang="ja-JP" altLang="en-US" sz="1600" u="none" strike="noStrike">
                          <a:effectLst/>
                        </a:rPr>
                        <a:t>楽曲制作</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ja-JP" altLang="en-US" sz="1600" u="none" strike="noStrike">
                          <a:effectLst/>
                        </a:rPr>
                        <a:t>振付制作</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ja-JP" altLang="en-US" sz="1600" u="none" strike="noStrike">
                          <a:effectLst/>
                        </a:rPr>
                        <a:t>☆お披露目</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2">
                  <a:txBody>
                    <a:bodyPr/>
                    <a:lstStyle/>
                    <a:p>
                      <a:pPr algn="ctr" fontAlgn="b"/>
                      <a:r>
                        <a:rPr lang="ja-JP" altLang="en-US" sz="1600" u="none" strike="noStrike" dirty="0">
                          <a:effectLst/>
                        </a:rPr>
                        <a:t>動画制作→</a:t>
                      </a:r>
                      <a:r>
                        <a:rPr lang="en-US" altLang="ja-JP" sz="1600" u="none" strike="noStrike" dirty="0">
                          <a:effectLst/>
                        </a:rPr>
                        <a:t>2025</a:t>
                      </a:r>
                      <a:r>
                        <a:rPr lang="ja-JP" altLang="en-US" sz="1600" u="none" strike="noStrike" dirty="0">
                          <a:effectLst/>
                        </a:rPr>
                        <a:t>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extLst>
                  <a:ext uri="{0D108BD9-81ED-4DB2-BD59-A6C34878D82A}">
                    <a16:rowId xmlns:a16="http://schemas.microsoft.com/office/drawing/2014/main" val="10005"/>
                  </a:ext>
                </a:extLst>
              </a:tr>
              <a:tr h="554888">
                <a:tc>
                  <a:txBody>
                    <a:bodyPr/>
                    <a:lstStyle/>
                    <a:p>
                      <a:pPr algn="l" fontAlgn="b"/>
                      <a:r>
                        <a:rPr lang="en-US" sz="1600" u="none" strike="noStrike">
                          <a:effectLst/>
                        </a:rPr>
                        <a:t>Tanzania Bon Bon</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12">
                  <a:txBody>
                    <a:bodyPr/>
                    <a:lstStyle/>
                    <a:p>
                      <a:pPr algn="ctr" fontAlgn="b"/>
                      <a:r>
                        <a:rPr lang="ja-JP" altLang="en-US" sz="1600" u="none" strike="noStrike" dirty="0">
                          <a:effectLst/>
                        </a:rPr>
                        <a:t>相談次第</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54888">
                <a:tc>
                  <a:txBody>
                    <a:bodyPr/>
                    <a:lstStyle/>
                    <a:p>
                      <a:pPr algn="l" fontAlgn="b"/>
                      <a:r>
                        <a:rPr lang="en-US" sz="1600" u="none" strike="noStrike">
                          <a:effectLst/>
                        </a:rPr>
                        <a:t>Bachata Bon Bon</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ja-JP" altLang="en-US" sz="1600" u="none" strike="noStrike">
                          <a:effectLst/>
                        </a:rPr>
                        <a:t>企画</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ja-JP" altLang="en-US" sz="1600" u="none" strike="noStrike">
                          <a:effectLst/>
                        </a:rPr>
                        <a:t>楽曲・振付制作</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ja-JP" altLang="en-US" sz="1600" u="none" strike="noStrike" dirty="0">
                          <a:effectLst/>
                        </a:rPr>
                        <a:t>☆お披露目</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2">
                  <a:txBody>
                    <a:bodyPr/>
                    <a:lstStyle/>
                    <a:p>
                      <a:pPr algn="ctr" fontAlgn="b"/>
                      <a:r>
                        <a:rPr lang="ja-JP" altLang="en-US" sz="1600" u="none" strike="noStrike" dirty="0">
                          <a:effectLst/>
                        </a:rPr>
                        <a:t>動画制作→</a:t>
                      </a:r>
                      <a:r>
                        <a:rPr lang="en-US" altLang="ja-JP" sz="1600" u="none" strike="noStrike" dirty="0">
                          <a:effectLst/>
                        </a:rPr>
                        <a:t>2025</a:t>
                      </a:r>
                      <a:r>
                        <a:rPr lang="ja-JP" altLang="en-US" sz="1600" u="none" strike="noStrike" dirty="0">
                          <a:effectLst/>
                        </a:rPr>
                        <a:t>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extLst>
                  <a:ext uri="{0D108BD9-81ED-4DB2-BD59-A6C34878D82A}">
                    <a16:rowId xmlns:a16="http://schemas.microsoft.com/office/drawing/2014/main" val="10007"/>
                  </a:ext>
                </a:extLst>
              </a:tr>
              <a:tr h="554888">
                <a:tc>
                  <a:txBody>
                    <a:bodyPr/>
                    <a:lstStyle/>
                    <a:p>
                      <a:pPr algn="l" fontAlgn="b"/>
                      <a:r>
                        <a:rPr lang="en-US" sz="1600" u="none" strike="noStrike">
                          <a:effectLst/>
                        </a:rPr>
                        <a:t>Irish Bon Bon</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4">
                  <a:txBody>
                    <a:bodyPr/>
                    <a:lstStyle/>
                    <a:p>
                      <a:pPr algn="ctr" fontAlgn="b"/>
                      <a:r>
                        <a:rPr lang="en-US" sz="1600" u="none" strike="noStrike">
                          <a:effectLst/>
                        </a:rPr>
                        <a:t>🍵</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
                      <a:r>
                        <a:rPr lang="ja-JP" altLang="en-US" sz="1600" u="none" strike="noStrike" dirty="0">
                          <a:effectLst/>
                        </a:rPr>
                        <a:t>楽曲制作</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ja-JP" altLang="en-US" sz="1600" u="none" strike="noStrike">
                          <a:effectLst/>
                        </a:rPr>
                        <a:t>振付制作</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a:txBody>
                    <a:bodyPr/>
                    <a:lstStyle/>
                    <a:p>
                      <a:pPr algn="ctr" fontAlgn="b"/>
                      <a:r>
                        <a:rPr lang="ja-JP" altLang="en-US" sz="1600" u="none" strike="noStrike" dirty="0">
                          <a:effectLst/>
                        </a:rPr>
                        <a:t>☆お披露目</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extLst>
                  <a:ext uri="{0D108BD9-81ED-4DB2-BD59-A6C34878D82A}">
                    <a16:rowId xmlns:a16="http://schemas.microsoft.com/office/drawing/2014/main" val="10008"/>
                  </a:ext>
                </a:extLst>
              </a:tr>
              <a:tr h="581313">
                <a:tc>
                  <a:txBody>
                    <a:bodyPr/>
                    <a:lstStyle/>
                    <a:p>
                      <a:pPr algn="l" fontAlgn="b"/>
                      <a:r>
                        <a:rPr lang="en-US" sz="1600" u="none" strike="noStrike">
                          <a:effectLst/>
                        </a:rPr>
                        <a:t>Inochi Bon Bon</a:t>
                      </a:r>
                      <a:endParaRPr 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gridSpan="6">
                  <a:txBody>
                    <a:bodyPr/>
                    <a:lstStyle/>
                    <a:p>
                      <a:pPr algn="ctr" fontAlgn="b"/>
                      <a:r>
                        <a:rPr lang="ja-JP" altLang="en-US" sz="1600" u="none" strike="noStrike">
                          <a:effectLst/>
                        </a:rPr>
                        <a:t>曲作り</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ja-JP" altLang="en-US" sz="1600" u="none" strike="noStrike">
                          <a:effectLst/>
                        </a:rPr>
                        <a:t>各種調整</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gridSpan="2">
                  <a:txBody>
                    <a:bodyPr/>
                    <a:lstStyle/>
                    <a:p>
                      <a:pPr algn="ctr" fontAlgn="b"/>
                      <a:r>
                        <a:rPr lang="ja-JP" altLang="en-US" sz="1600" u="none" strike="noStrike" dirty="0">
                          <a:effectLst/>
                        </a:rPr>
                        <a:t>振付づくり</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tc gridSpan="2">
                  <a:txBody>
                    <a:bodyPr/>
                    <a:lstStyle/>
                    <a:p>
                      <a:pPr algn="ctr" fontAlgn="b"/>
                      <a:r>
                        <a:rPr lang="ja-JP" altLang="en-US" sz="1600" u="none" strike="noStrike" dirty="0">
                          <a:effectLst/>
                        </a:rPr>
                        <a:t>お披露目は</a:t>
                      </a:r>
                      <a:r>
                        <a:rPr lang="en-US" altLang="ja-JP" sz="1600" u="none" strike="noStrike" dirty="0">
                          <a:effectLst/>
                        </a:rPr>
                        <a:t>2025</a:t>
                      </a:r>
                      <a:endParaRPr lang="en-US" altLang="ja-JP" sz="16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722F32E-2FCB-7303-E4EF-EA3F8726922E}"/>
              </a:ext>
            </a:extLst>
          </p:cNvPr>
          <p:cNvSpPr>
            <a:spLocks noGrp="1" noChangeArrowheads="1"/>
          </p:cNvSpPr>
          <p:nvPr>
            <p:ph type="title"/>
          </p:nvPr>
        </p:nvSpPr>
        <p:spPr/>
        <p:txBody>
          <a:bodyPr/>
          <a:lstStyle/>
          <a:p>
            <a:r>
              <a:rPr lang="ja-JP" altLang="en-US"/>
              <a:t>いろいろな効果</a:t>
            </a:r>
            <a:endParaRPr lang="en-US" altLang="en-US"/>
          </a:p>
        </p:txBody>
      </p:sp>
      <p:sp>
        <p:nvSpPr>
          <p:cNvPr id="3" name="Content Placeholder 2">
            <a:extLst>
              <a:ext uri="{FF2B5EF4-FFF2-40B4-BE49-F238E27FC236}">
                <a16:creationId xmlns:a16="http://schemas.microsoft.com/office/drawing/2014/main" id="{DCC6CF30-717E-BC71-1659-C15E453C9BA5}"/>
              </a:ext>
            </a:extLst>
          </p:cNvPr>
          <p:cNvSpPr>
            <a:spLocks noGrp="1"/>
          </p:cNvSpPr>
          <p:nvPr>
            <p:ph idx="1"/>
          </p:nvPr>
        </p:nvSpPr>
        <p:spPr/>
        <p:txBody>
          <a:bodyPr/>
          <a:lstStyle/>
          <a:p>
            <a:pPr>
              <a:defRPr/>
            </a:pPr>
            <a:endParaRPr lang="en-US" dirty="0"/>
          </a:p>
          <a:p>
            <a:pPr>
              <a:defRPr/>
            </a:pPr>
            <a:endParaRPr lang="en-US" dirty="0"/>
          </a:p>
          <a:p>
            <a:pPr>
              <a:defRPr/>
            </a:pPr>
            <a:endParaRPr lang="en-US" dirty="0"/>
          </a:p>
          <a:p>
            <a:pPr marL="0" indent="0" algn="ctr">
              <a:buFontTx/>
              <a:buNone/>
              <a:defRPr/>
            </a:pPr>
            <a:r>
              <a:rPr lang="ja-JP" altLang="en-US" dirty="0"/>
              <a:t>想定を上回る</a:t>
            </a:r>
            <a:endParaRPr lang="en-US" altLang="ja-JP" dirty="0"/>
          </a:p>
          <a:p>
            <a:pPr marL="0" indent="0" algn="ctr">
              <a:buFontTx/>
              <a:buNone/>
              <a:defRPr/>
            </a:pPr>
            <a:r>
              <a:rPr lang="ja-JP" altLang="en-US" dirty="0"/>
              <a:t>いろいろな効果がありました！</a:t>
            </a:r>
            <a:endParaRPr lang="en-US" dirty="0"/>
          </a:p>
        </p:txBody>
      </p:sp>
    </p:spTree>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953999B-F2FA-6680-DC08-AB267EB7D38E}"/>
              </a:ext>
            </a:extLst>
          </p:cNvPr>
          <p:cNvSpPr>
            <a:spLocks noGrp="1" noChangeArrowheads="1"/>
          </p:cNvSpPr>
          <p:nvPr>
            <p:ph type="title"/>
          </p:nvPr>
        </p:nvSpPr>
        <p:spPr/>
        <p:txBody>
          <a:bodyPr/>
          <a:lstStyle/>
          <a:p>
            <a:r>
              <a:rPr lang="ja-JP" altLang="en-US"/>
              <a:t>広報効果</a:t>
            </a:r>
            <a:endParaRPr lang="en-US" altLang="en-US"/>
          </a:p>
        </p:txBody>
      </p:sp>
      <p:sp>
        <p:nvSpPr>
          <p:cNvPr id="3" name="Content Placeholder 2">
            <a:extLst>
              <a:ext uri="{FF2B5EF4-FFF2-40B4-BE49-F238E27FC236}">
                <a16:creationId xmlns:a16="http://schemas.microsoft.com/office/drawing/2014/main" id="{51A84113-6E13-F8A6-7EB6-C5E3E1C9BBA2}"/>
              </a:ext>
            </a:extLst>
          </p:cNvPr>
          <p:cNvSpPr>
            <a:spLocks noGrp="1"/>
          </p:cNvSpPr>
          <p:nvPr>
            <p:ph idx="1"/>
          </p:nvPr>
        </p:nvSpPr>
        <p:spPr>
          <a:xfrm>
            <a:off x="457200" y="1268760"/>
            <a:ext cx="8229600" cy="4525963"/>
          </a:xfrm>
        </p:spPr>
        <p:txBody>
          <a:bodyPr/>
          <a:lstStyle/>
          <a:p>
            <a:pPr>
              <a:buFont typeface="Wingdings" panose="05000000000000000000" pitchFamily="2" charset="2"/>
              <a:buChar char="Ø"/>
              <a:defRPr/>
            </a:pPr>
            <a:r>
              <a:rPr lang="ja-JP" altLang="en-US" dirty="0"/>
              <a:t>ドミニカ共和国</a:t>
            </a:r>
            <a:endParaRPr lang="en-US" altLang="ja-JP" dirty="0"/>
          </a:p>
          <a:p>
            <a:pPr marL="0" indent="0">
              <a:buFontTx/>
              <a:buNone/>
              <a:defRPr/>
            </a:pPr>
            <a:r>
              <a:rPr lang="ja-JP" altLang="en-US" dirty="0"/>
              <a:t>→取材の嵐。</a:t>
            </a:r>
            <a:r>
              <a:rPr lang="en-US" altLang="ja-JP" dirty="0"/>
              <a:t>AIP</a:t>
            </a:r>
            <a:r>
              <a:rPr lang="ja-JP" altLang="en-US" dirty="0"/>
              <a:t>を入り口に取材を受け、きっちり</a:t>
            </a:r>
            <a:r>
              <a:rPr lang="en-US" altLang="ja-JP" dirty="0"/>
              <a:t>JICA</a:t>
            </a:r>
            <a:r>
              <a:rPr lang="ja-JP" altLang="en-US" dirty="0"/>
              <a:t>事業を広報する、という戦略。</a:t>
            </a:r>
            <a:endParaRPr lang="en-US" altLang="ja-JP" dirty="0"/>
          </a:p>
          <a:p>
            <a:pPr>
              <a:buFont typeface="Wingdings" panose="05000000000000000000" pitchFamily="2" charset="2"/>
              <a:buChar char="Ø"/>
              <a:defRPr/>
            </a:pPr>
            <a:r>
              <a:rPr lang="ja-JP" altLang="en-US" dirty="0"/>
              <a:t>ニカラグア</a:t>
            </a:r>
            <a:endParaRPr lang="en-US" altLang="ja-JP" dirty="0"/>
          </a:p>
          <a:p>
            <a:pPr marL="0" indent="0">
              <a:buFontTx/>
              <a:buNone/>
              <a:defRPr/>
            </a:pPr>
            <a:r>
              <a:rPr lang="ja-JP" altLang="en-US" dirty="0"/>
              <a:t>→取材の嵐。</a:t>
            </a:r>
            <a:r>
              <a:rPr lang="en-US" altLang="ja-JP" dirty="0"/>
              <a:t>Artist</a:t>
            </a:r>
            <a:r>
              <a:rPr lang="ja-JP" altLang="en-US" dirty="0"/>
              <a:t>滞在中、日増しに報道が増える好ループ。</a:t>
            </a:r>
            <a:endParaRPr lang="en-US" altLang="ja-JP" dirty="0">
              <a:highlight>
                <a:srgbClr val="FFFF00"/>
              </a:highlight>
              <a:cs typeface="Arial"/>
            </a:endParaRPr>
          </a:p>
          <a:p>
            <a:pPr>
              <a:buFont typeface="Wingdings" panose="05000000000000000000" pitchFamily="2" charset="2"/>
              <a:buChar char="Ø"/>
              <a:defRPr/>
            </a:pPr>
            <a:r>
              <a:rPr lang="ja-JP" altLang="en-US" dirty="0"/>
              <a:t>日本</a:t>
            </a:r>
            <a:endParaRPr lang="en-US" altLang="ja-JP" dirty="0"/>
          </a:p>
          <a:p>
            <a:pPr marL="0" indent="0">
              <a:buFontTx/>
              <a:buNone/>
              <a:defRPr/>
            </a:pPr>
            <a:r>
              <a:rPr lang="ja-JP" altLang="en-US" dirty="0"/>
              <a:t>→バズりコンテンツ出現。</a:t>
            </a:r>
            <a:endParaRPr lang="en-US" altLang="ja-JP" dirty="0"/>
          </a:p>
          <a:p>
            <a:pPr marL="0" indent="0">
              <a:buFontTx/>
              <a:buNone/>
              <a:defRPr/>
            </a:pPr>
            <a:r>
              <a:rPr lang="ja-JP" altLang="en-US" dirty="0"/>
              <a:t>→</a:t>
            </a:r>
            <a:r>
              <a:rPr lang="en-US" altLang="ja-JP" dirty="0"/>
              <a:t>Instagram</a:t>
            </a:r>
            <a:r>
              <a:rPr lang="ja-JP" altLang="en-US" dirty="0"/>
              <a:t>でのアーティストからの日々の投稿→幅広く浸透</a:t>
            </a:r>
            <a:endParaRPr lang="en-US" dirty="0"/>
          </a:p>
        </p:txBody>
      </p:sp>
    </p:spTree>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DB8EB40C-0BED-A060-0071-044422A2AD73}"/>
              </a:ext>
            </a:extLst>
          </p:cNvPr>
          <p:cNvSpPr>
            <a:spLocks noGrp="1" noChangeArrowheads="1"/>
          </p:cNvSpPr>
          <p:nvPr>
            <p:ph type="title"/>
          </p:nvPr>
        </p:nvSpPr>
        <p:spPr/>
        <p:txBody>
          <a:bodyPr/>
          <a:lstStyle/>
          <a:p>
            <a:r>
              <a:rPr lang="ja-JP" altLang="en-US"/>
              <a:t>ドミニカ共和国における</a:t>
            </a:r>
            <a:r>
              <a:rPr lang="en-US" altLang="ja-JP"/>
              <a:t>AIP</a:t>
            </a:r>
            <a:r>
              <a:rPr lang="ja-JP" altLang="en-US"/>
              <a:t>広報</a:t>
            </a:r>
            <a:endParaRPr lang="en-US" altLang="en-US"/>
          </a:p>
        </p:txBody>
      </p:sp>
      <p:graphicFrame>
        <p:nvGraphicFramePr>
          <p:cNvPr id="5" name="Content Placeholder 4">
            <a:extLst>
              <a:ext uri="{FF2B5EF4-FFF2-40B4-BE49-F238E27FC236}">
                <a16:creationId xmlns:a16="http://schemas.microsoft.com/office/drawing/2014/main" id="{F721EE0E-9D8B-9390-77C9-4FB3130340CD}"/>
              </a:ext>
            </a:extLst>
          </p:cNvPr>
          <p:cNvGraphicFramePr>
            <a:graphicFrameLocks noGrp="1"/>
          </p:cNvGraphicFramePr>
          <p:nvPr>
            <p:ph idx="1"/>
          </p:nvPr>
        </p:nvGraphicFramePr>
        <p:xfrm>
          <a:off x="35496" y="1273622"/>
          <a:ext cx="9144000" cy="643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8B2D14D-AD36-DA89-7FBE-2571A88E10D4}"/>
              </a:ext>
            </a:extLst>
          </p:cNvPr>
          <p:cNvSpPr/>
          <p:nvPr/>
        </p:nvSpPr>
        <p:spPr>
          <a:xfrm>
            <a:off x="971600" y="4369802"/>
            <a:ext cx="2839576" cy="1714202"/>
          </a:xfrm>
          <a:prstGeom prst="rect">
            <a:avLst/>
          </a:prstGeom>
          <a:blipFill>
            <a:blip r:embed="rId7"/>
            <a:srcRect/>
            <a:stretch>
              <a:fillRect l="-5000" r="-5000"/>
            </a:stretch>
          </a:blipFill>
          <a:effectLst>
            <a:glow rad="101600">
              <a:schemeClr val="accent2">
                <a:satMod val="175000"/>
                <a:alpha val="40000"/>
              </a:schemeClr>
            </a:glow>
            <a:softEdge rad="1270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defRPr/>
            </a:pPr>
            <a:endParaRPr lang="en-US" dirty="0"/>
          </a:p>
        </p:txBody>
      </p:sp>
      <p:pic>
        <p:nvPicPr>
          <p:cNvPr id="47106" name="Picture 2">
            <a:extLst>
              <a:ext uri="{FF2B5EF4-FFF2-40B4-BE49-F238E27FC236}">
                <a16:creationId xmlns:a16="http://schemas.microsoft.com/office/drawing/2014/main" id="{549B4CAB-5A7D-1791-0678-7158B618D51D}"/>
              </a:ext>
            </a:extLst>
          </p:cNvPr>
          <p:cNvPicPr>
            <a:picLocks noChangeAspect="1" noChangeArrowheads="1"/>
          </p:cNvPicPr>
          <p:nvPr/>
        </p:nvPicPr>
        <p:blipFill>
          <a:blip r:embed="rId8"/>
          <a:srcRect/>
          <a:stretch>
            <a:fillRect/>
          </a:stretch>
        </p:blipFill>
        <p:spPr bwMode="auto">
          <a:xfrm>
            <a:off x="97512" y="2451749"/>
            <a:ext cx="2839576" cy="1597661"/>
          </a:xfrm>
          <a:prstGeom prst="rect">
            <a:avLst/>
          </a:prstGeom>
          <a:ln>
            <a:noFill/>
          </a:ln>
          <a:effectLst>
            <a:softEdge rad="112500"/>
          </a:effectLst>
        </p:spPr>
      </p:pic>
      <p:sp>
        <p:nvSpPr>
          <p:cNvPr id="37896" name="TextBox 6">
            <a:extLst>
              <a:ext uri="{FF2B5EF4-FFF2-40B4-BE49-F238E27FC236}">
                <a16:creationId xmlns:a16="http://schemas.microsoft.com/office/drawing/2014/main" id="{CB395B16-71BF-12A6-8762-A63C6C5524E9}"/>
              </a:ext>
            </a:extLst>
          </p:cNvPr>
          <p:cNvSpPr txBox="1">
            <a:spLocks noChangeArrowheads="1"/>
          </p:cNvSpPr>
          <p:nvPr/>
        </p:nvSpPr>
        <p:spPr bwMode="auto">
          <a:xfrm>
            <a:off x="96838" y="3905250"/>
            <a:ext cx="284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t>PALO BON BON</a:t>
            </a:r>
            <a:r>
              <a:rPr lang="ja-JP" altLang="en-US"/>
              <a:t>制作開始</a:t>
            </a:r>
            <a:endParaRPr lang="en-US" altLang="en-US"/>
          </a:p>
        </p:txBody>
      </p:sp>
      <p:sp>
        <p:nvSpPr>
          <p:cNvPr id="37897" name="TextBox 7">
            <a:extLst>
              <a:ext uri="{FF2B5EF4-FFF2-40B4-BE49-F238E27FC236}">
                <a16:creationId xmlns:a16="http://schemas.microsoft.com/office/drawing/2014/main" id="{3AFD868C-3252-4E35-5465-72F8B21EC1FF}"/>
              </a:ext>
            </a:extLst>
          </p:cNvPr>
          <p:cNvSpPr txBox="1">
            <a:spLocks noChangeArrowheads="1"/>
          </p:cNvSpPr>
          <p:nvPr/>
        </p:nvSpPr>
        <p:spPr bwMode="auto">
          <a:xfrm>
            <a:off x="1187450" y="6083300"/>
            <a:ext cx="284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a:t>国際民俗音楽祭出演</a:t>
            </a:r>
            <a:endParaRPr lang="en-US" altLang="en-US"/>
          </a:p>
        </p:txBody>
      </p:sp>
      <p:pic>
        <p:nvPicPr>
          <p:cNvPr id="10" name="Picture 9" descr="A person and person sitting on a couch&#10;&#10;Description automatically generated">
            <a:extLst>
              <a:ext uri="{FF2B5EF4-FFF2-40B4-BE49-F238E27FC236}">
                <a16:creationId xmlns:a16="http://schemas.microsoft.com/office/drawing/2014/main" id="{09994A00-BEB5-C4CE-6B24-5F03D7CB6018}"/>
              </a:ext>
            </a:extLst>
          </p:cNvPr>
          <p:cNvPicPr>
            <a:picLocks noChangeAspect="1"/>
          </p:cNvPicPr>
          <p:nvPr/>
        </p:nvPicPr>
        <p:blipFill>
          <a:blip r:embed="rId9"/>
          <a:stretch>
            <a:fillRect/>
          </a:stretch>
        </p:blipFill>
        <p:spPr>
          <a:xfrm>
            <a:off x="4043575" y="3992142"/>
            <a:ext cx="2459765" cy="1844824"/>
          </a:xfrm>
          <a:prstGeom prst="rect">
            <a:avLst/>
          </a:prstGeom>
          <a:ln>
            <a:noFill/>
          </a:ln>
          <a:effectLst>
            <a:softEdge rad="112500"/>
          </a:effectLst>
        </p:spPr>
      </p:pic>
      <p:pic>
        <p:nvPicPr>
          <p:cNvPr id="12" name="Picture 11" descr="A person sitting on a couch talking to another person&#10;&#10;Description automatically generated">
            <a:extLst>
              <a:ext uri="{FF2B5EF4-FFF2-40B4-BE49-F238E27FC236}">
                <a16:creationId xmlns:a16="http://schemas.microsoft.com/office/drawing/2014/main" id="{E0A72A61-B117-DF1A-A6BA-679BD7920A8F}"/>
              </a:ext>
            </a:extLst>
          </p:cNvPr>
          <p:cNvPicPr>
            <a:picLocks noChangeAspect="1"/>
          </p:cNvPicPr>
          <p:nvPr/>
        </p:nvPicPr>
        <p:blipFill>
          <a:blip r:embed="rId10"/>
          <a:stretch>
            <a:fillRect/>
          </a:stretch>
        </p:blipFill>
        <p:spPr>
          <a:xfrm>
            <a:off x="3697912" y="2383320"/>
            <a:ext cx="2413473" cy="1810105"/>
          </a:xfrm>
          <a:prstGeom prst="rect">
            <a:avLst/>
          </a:prstGeom>
          <a:ln>
            <a:noFill/>
          </a:ln>
          <a:effectLst>
            <a:softEdge rad="112500"/>
          </a:effectLst>
        </p:spPr>
      </p:pic>
      <p:sp>
        <p:nvSpPr>
          <p:cNvPr id="37900" name="TextBox 12">
            <a:extLst>
              <a:ext uri="{FF2B5EF4-FFF2-40B4-BE49-F238E27FC236}">
                <a16:creationId xmlns:a16="http://schemas.microsoft.com/office/drawing/2014/main" id="{F5A16BF9-E8F7-627F-8C74-4AD748CD3288}"/>
              </a:ext>
            </a:extLst>
          </p:cNvPr>
          <p:cNvSpPr txBox="1">
            <a:spLocks noChangeArrowheads="1"/>
          </p:cNvSpPr>
          <p:nvPr/>
        </p:nvSpPr>
        <p:spPr bwMode="auto">
          <a:xfrm>
            <a:off x="3697288" y="6042025"/>
            <a:ext cx="3898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a:t>谷さん、</a:t>
            </a:r>
            <a:r>
              <a:rPr lang="en-US" altLang="ja-JP"/>
              <a:t>HARUNA</a:t>
            </a:r>
            <a:r>
              <a:rPr lang="ja-JP" altLang="en-US"/>
              <a:t>さん新聞取材・報道</a:t>
            </a:r>
            <a:endParaRPr lang="en-US" altLang="en-US"/>
          </a:p>
        </p:txBody>
      </p:sp>
      <p:pic>
        <p:nvPicPr>
          <p:cNvPr id="47107" name="Picture 3">
            <a:extLst>
              <a:ext uri="{FF2B5EF4-FFF2-40B4-BE49-F238E27FC236}">
                <a16:creationId xmlns:a16="http://schemas.microsoft.com/office/drawing/2014/main" id="{08960EA5-0A01-0C70-C851-71057DB83498}"/>
              </a:ext>
            </a:extLst>
          </p:cNvPr>
          <p:cNvPicPr>
            <a:picLocks noChangeAspect="1" noChangeArrowheads="1"/>
          </p:cNvPicPr>
          <p:nvPr/>
        </p:nvPicPr>
        <p:blipFill>
          <a:blip r:embed="rId11"/>
          <a:srcRect/>
          <a:stretch>
            <a:fillRect/>
          </a:stretch>
        </p:blipFill>
        <p:spPr bwMode="auto">
          <a:xfrm>
            <a:off x="6350509" y="2439578"/>
            <a:ext cx="2902011" cy="1631565"/>
          </a:xfrm>
          <a:prstGeom prst="ellipse">
            <a:avLst/>
          </a:prstGeom>
          <a:ln>
            <a:noFill/>
          </a:ln>
          <a:effectLst>
            <a:softEdge rad="112500"/>
          </a:effectLst>
        </p:spPr>
      </p:pic>
      <p:sp>
        <p:nvSpPr>
          <p:cNvPr id="37902" name="TextBox 13">
            <a:extLst>
              <a:ext uri="{FF2B5EF4-FFF2-40B4-BE49-F238E27FC236}">
                <a16:creationId xmlns:a16="http://schemas.microsoft.com/office/drawing/2014/main" id="{364CED69-65AF-D21E-10B1-09467741645C}"/>
              </a:ext>
            </a:extLst>
          </p:cNvPr>
          <p:cNvSpPr txBox="1">
            <a:spLocks noChangeArrowheads="1"/>
          </p:cNvSpPr>
          <p:nvPr/>
        </p:nvSpPr>
        <p:spPr bwMode="auto">
          <a:xfrm>
            <a:off x="6402388" y="3679825"/>
            <a:ext cx="284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t>PALO BON BON</a:t>
            </a:r>
            <a:r>
              <a:rPr lang="ja-JP" altLang="en-US"/>
              <a:t>動画公開</a:t>
            </a:r>
            <a:endParaRPr lang="en-US" altLang="en-US"/>
          </a:p>
        </p:txBody>
      </p:sp>
      <p:pic>
        <p:nvPicPr>
          <p:cNvPr id="9" name="Picture 8" descr="A person and person posing for a picture&#10;&#10;Description automatically generated">
            <a:extLst>
              <a:ext uri="{FF2B5EF4-FFF2-40B4-BE49-F238E27FC236}">
                <a16:creationId xmlns:a16="http://schemas.microsoft.com/office/drawing/2014/main" id="{CB6959A9-1305-E2C8-755E-09B05371810D}"/>
              </a:ext>
            </a:extLst>
          </p:cNvPr>
          <p:cNvPicPr>
            <a:picLocks noChangeAspect="1"/>
          </p:cNvPicPr>
          <p:nvPr/>
        </p:nvPicPr>
        <p:blipFill>
          <a:blip r:embed="rId12"/>
          <a:stretch>
            <a:fillRect/>
          </a:stretch>
        </p:blipFill>
        <p:spPr>
          <a:xfrm>
            <a:off x="6723931" y="4198457"/>
            <a:ext cx="2180328" cy="1811011"/>
          </a:xfrm>
          <a:prstGeom prst="rect">
            <a:avLst/>
          </a:prstGeom>
        </p:spPr>
      </p:pic>
    </p:spTree>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05CA4F0-7A0C-836A-DA52-D08A3C475835}"/>
              </a:ext>
            </a:extLst>
          </p:cNvPr>
          <p:cNvSpPr>
            <a:spLocks noGrp="1" noChangeArrowheads="1"/>
          </p:cNvSpPr>
          <p:nvPr>
            <p:ph type="title"/>
          </p:nvPr>
        </p:nvSpPr>
        <p:spPr/>
        <p:txBody>
          <a:bodyPr/>
          <a:lstStyle/>
          <a:p>
            <a:r>
              <a:rPr lang="ja-JP" altLang="en-US"/>
              <a:t>ドミニカ共和国における</a:t>
            </a:r>
            <a:r>
              <a:rPr lang="en-US" altLang="ja-JP"/>
              <a:t>AIP</a:t>
            </a:r>
            <a:r>
              <a:rPr lang="ja-JP" altLang="en-US"/>
              <a:t>広報</a:t>
            </a:r>
            <a:endParaRPr lang="en-US" altLang="en-US"/>
          </a:p>
        </p:txBody>
      </p:sp>
      <p:graphicFrame>
        <p:nvGraphicFramePr>
          <p:cNvPr id="5" name="Content Placeholder 4">
            <a:extLst>
              <a:ext uri="{FF2B5EF4-FFF2-40B4-BE49-F238E27FC236}">
                <a16:creationId xmlns:a16="http://schemas.microsoft.com/office/drawing/2014/main" id="{75A65263-4D2B-CEE8-A5DD-F3642A4A095B}"/>
              </a:ext>
            </a:extLst>
          </p:cNvPr>
          <p:cNvGraphicFramePr>
            <a:graphicFrameLocks noGrp="1"/>
          </p:cNvGraphicFramePr>
          <p:nvPr>
            <p:ph idx="1"/>
          </p:nvPr>
        </p:nvGraphicFramePr>
        <p:xfrm>
          <a:off x="35496" y="1268761"/>
          <a:ext cx="9144000" cy="57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oup of people standing around a poster&#10;&#10;Description automatically generated">
            <a:extLst>
              <a:ext uri="{FF2B5EF4-FFF2-40B4-BE49-F238E27FC236}">
                <a16:creationId xmlns:a16="http://schemas.microsoft.com/office/drawing/2014/main" id="{84B4A0C0-AD55-6F59-435C-CC47A0B1CA5E}"/>
              </a:ext>
            </a:extLst>
          </p:cNvPr>
          <p:cNvPicPr>
            <a:picLocks noChangeAspect="1"/>
          </p:cNvPicPr>
          <p:nvPr/>
        </p:nvPicPr>
        <p:blipFill>
          <a:blip r:embed="rId8"/>
          <a:stretch>
            <a:fillRect/>
          </a:stretch>
        </p:blipFill>
        <p:spPr>
          <a:xfrm>
            <a:off x="50776" y="1728192"/>
            <a:ext cx="2555776" cy="1916832"/>
          </a:xfrm>
          <a:prstGeom prst="ellipse">
            <a:avLst/>
          </a:prstGeom>
          <a:ln>
            <a:noFill/>
          </a:ln>
          <a:effectLst>
            <a:softEdge rad="112500"/>
          </a:effectLst>
        </p:spPr>
      </p:pic>
      <p:sp>
        <p:nvSpPr>
          <p:cNvPr id="38917" name="TextBox 6">
            <a:extLst>
              <a:ext uri="{FF2B5EF4-FFF2-40B4-BE49-F238E27FC236}">
                <a16:creationId xmlns:a16="http://schemas.microsoft.com/office/drawing/2014/main" id="{7DA78F0E-BC66-B7BD-A35B-8FCD93A83925}"/>
              </a:ext>
            </a:extLst>
          </p:cNvPr>
          <p:cNvSpPr txBox="1">
            <a:spLocks noChangeArrowheads="1"/>
          </p:cNvSpPr>
          <p:nvPr/>
        </p:nvSpPr>
        <p:spPr bwMode="auto">
          <a:xfrm>
            <a:off x="-252413" y="3429000"/>
            <a:ext cx="4014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ja-JP" altLang="en-US"/>
              <a:t>映画祭、林監督取材・報道、</a:t>
            </a:r>
            <a:endParaRPr lang="en-US" altLang="ja-JP"/>
          </a:p>
          <a:p>
            <a:pPr algn="ctr"/>
            <a:r>
              <a:rPr lang="ja-JP" altLang="en-US"/>
              <a:t>ラジオ出演</a:t>
            </a:r>
            <a:endParaRPr lang="en-US" altLang="en-US"/>
          </a:p>
        </p:txBody>
      </p:sp>
      <p:pic>
        <p:nvPicPr>
          <p:cNvPr id="11" name="Picture 10" descr="A person playing a guitar and singing&#10;&#10;Description automatically generated">
            <a:extLst>
              <a:ext uri="{FF2B5EF4-FFF2-40B4-BE49-F238E27FC236}">
                <a16:creationId xmlns:a16="http://schemas.microsoft.com/office/drawing/2014/main" id="{0BA3A7F1-4DC0-E45A-7AFF-FB0EE710F92B}"/>
              </a:ext>
            </a:extLst>
          </p:cNvPr>
          <p:cNvPicPr>
            <a:picLocks noChangeAspect="1"/>
          </p:cNvPicPr>
          <p:nvPr/>
        </p:nvPicPr>
        <p:blipFill>
          <a:blip r:embed="rId9"/>
          <a:stretch>
            <a:fillRect/>
          </a:stretch>
        </p:blipFill>
        <p:spPr>
          <a:xfrm>
            <a:off x="82824" y="3933056"/>
            <a:ext cx="2529707" cy="1423316"/>
          </a:xfrm>
          <a:prstGeom prst="rect">
            <a:avLst/>
          </a:prstGeom>
          <a:ln>
            <a:noFill/>
          </a:ln>
          <a:effectLst>
            <a:softEdge rad="112500"/>
          </a:effectLst>
        </p:spPr>
      </p:pic>
      <p:pic>
        <p:nvPicPr>
          <p:cNvPr id="48130" name="Picture 2">
            <a:extLst>
              <a:ext uri="{FF2B5EF4-FFF2-40B4-BE49-F238E27FC236}">
                <a16:creationId xmlns:a16="http://schemas.microsoft.com/office/drawing/2014/main" id="{1CDCFDCF-E2BE-A8DD-DDEF-CEF36F048516}"/>
              </a:ext>
            </a:extLst>
          </p:cNvPr>
          <p:cNvPicPr>
            <a:picLocks noChangeAspect="1" noChangeArrowheads="1"/>
          </p:cNvPicPr>
          <p:nvPr/>
        </p:nvPicPr>
        <p:blipFill>
          <a:blip r:embed="rId10"/>
          <a:srcRect/>
          <a:stretch>
            <a:fillRect/>
          </a:stretch>
        </p:blipFill>
        <p:spPr bwMode="auto">
          <a:xfrm>
            <a:off x="63352" y="5145482"/>
            <a:ext cx="2839576" cy="1595886"/>
          </a:xfrm>
          <a:prstGeom prst="rect">
            <a:avLst/>
          </a:prstGeom>
          <a:ln>
            <a:noFill/>
          </a:ln>
          <a:effectLst>
            <a:softEdge rad="112500"/>
          </a:effectLst>
        </p:spPr>
      </p:pic>
      <p:pic>
        <p:nvPicPr>
          <p:cNvPr id="13" name="Picture 12">
            <a:extLst>
              <a:ext uri="{FF2B5EF4-FFF2-40B4-BE49-F238E27FC236}">
                <a16:creationId xmlns:a16="http://schemas.microsoft.com/office/drawing/2014/main" id="{3C1DD044-5860-56E3-20BB-D8D8C4E98F99}"/>
              </a:ext>
            </a:extLst>
          </p:cNvPr>
          <p:cNvPicPr>
            <a:picLocks noChangeAspect="1"/>
          </p:cNvPicPr>
          <p:nvPr/>
        </p:nvPicPr>
        <p:blipFill>
          <a:blip r:embed="rId11"/>
          <a:stretch>
            <a:fillRect/>
          </a:stretch>
        </p:blipFill>
        <p:spPr>
          <a:xfrm>
            <a:off x="3419616" y="1916832"/>
            <a:ext cx="2407784" cy="1728192"/>
          </a:xfrm>
          <a:prstGeom prst="rect">
            <a:avLst/>
          </a:prstGeom>
          <a:ln>
            <a:noFill/>
          </a:ln>
          <a:effectLst>
            <a:softEdge rad="112500"/>
          </a:effectLst>
        </p:spPr>
      </p:pic>
      <p:sp>
        <p:nvSpPr>
          <p:cNvPr id="38921" name="TextBox 13">
            <a:extLst>
              <a:ext uri="{FF2B5EF4-FFF2-40B4-BE49-F238E27FC236}">
                <a16:creationId xmlns:a16="http://schemas.microsoft.com/office/drawing/2014/main" id="{F24BD292-F930-6A12-B779-D2910C88EC2E}"/>
              </a:ext>
            </a:extLst>
          </p:cNvPr>
          <p:cNvSpPr txBox="1">
            <a:spLocks noChangeArrowheads="1"/>
          </p:cNvSpPr>
          <p:nvPr/>
        </p:nvSpPr>
        <p:spPr bwMode="auto">
          <a:xfrm>
            <a:off x="3171825" y="3563938"/>
            <a:ext cx="284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ja-JP" altLang="en-US"/>
              <a:t>宗本先生取材・報道</a:t>
            </a:r>
            <a:endParaRPr lang="en-US" altLang="en-US"/>
          </a:p>
        </p:txBody>
      </p:sp>
      <p:sp>
        <p:nvSpPr>
          <p:cNvPr id="38922" name="TextBox 14">
            <a:extLst>
              <a:ext uri="{FF2B5EF4-FFF2-40B4-BE49-F238E27FC236}">
                <a16:creationId xmlns:a16="http://schemas.microsoft.com/office/drawing/2014/main" id="{29B59DB0-2E5F-2ECD-605A-C7F28B7C98BA}"/>
              </a:ext>
            </a:extLst>
          </p:cNvPr>
          <p:cNvSpPr txBox="1">
            <a:spLocks noChangeArrowheads="1"/>
          </p:cNvSpPr>
          <p:nvPr/>
        </p:nvSpPr>
        <p:spPr bwMode="auto">
          <a:xfrm>
            <a:off x="-68263" y="6492875"/>
            <a:ext cx="284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en-US" altLang="ja-JP"/>
              <a:t>LIVE</a:t>
            </a:r>
            <a:r>
              <a:rPr lang="ja-JP" altLang="en-US"/>
              <a:t>取材、</a:t>
            </a:r>
            <a:r>
              <a:rPr lang="en-US" altLang="ja-JP"/>
              <a:t>TV</a:t>
            </a:r>
            <a:r>
              <a:rPr lang="ja-JP" altLang="en-US"/>
              <a:t>出演</a:t>
            </a:r>
            <a:endParaRPr lang="en-US" altLang="en-US"/>
          </a:p>
        </p:txBody>
      </p:sp>
      <p:pic>
        <p:nvPicPr>
          <p:cNvPr id="17" name="Picture 16" descr="A group of men sitting in chairs playing guitar&#10;&#10;Description automatically generated">
            <a:extLst>
              <a:ext uri="{FF2B5EF4-FFF2-40B4-BE49-F238E27FC236}">
                <a16:creationId xmlns:a16="http://schemas.microsoft.com/office/drawing/2014/main" id="{AE2A61BC-4EC5-FCF3-BB7E-EF897F0043FA}"/>
              </a:ext>
            </a:extLst>
          </p:cNvPr>
          <p:cNvPicPr>
            <a:picLocks noChangeAspect="1"/>
          </p:cNvPicPr>
          <p:nvPr/>
        </p:nvPicPr>
        <p:blipFill>
          <a:blip r:embed="rId12"/>
          <a:stretch>
            <a:fillRect/>
          </a:stretch>
        </p:blipFill>
        <p:spPr>
          <a:xfrm>
            <a:off x="6008404" y="2176037"/>
            <a:ext cx="2591448" cy="1458054"/>
          </a:xfrm>
          <a:prstGeom prst="rect">
            <a:avLst/>
          </a:prstGeom>
          <a:ln>
            <a:noFill/>
          </a:ln>
          <a:effectLst>
            <a:softEdge rad="112500"/>
          </a:effectLst>
        </p:spPr>
      </p:pic>
      <p:sp>
        <p:nvSpPr>
          <p:cNvPr id="20" name="Rectangle 19">
            <a:extLst>
              <a:ext uri="{FF2B5EF4-FFF2-40B4-BE49-F238E27FC236}">
                <a16:creationId xmlns:a16="http://schemas.microsoft.com/office/drawing/2014/main" id="{9F1654AF-9641-A665-6C12-CA9E540DE9C3}"/>
              </a:ext>
            </a:extLst>
          </p:cNvPr>
          <p:cNvSpPr/>
          <p:nvPr/>
        </p:nvSpPr>
        <p:spPr>
          <a:xfrm>
            <a:off x="3578931" y="4080260"/>
            <a:ext cx="2193499" cy="1109762"/>
          </a:xfrm>
          <a:prstGeom prst="rect">
            <a:avLst/>
          </a:prstGeom>
          <a:blipFill>
            <a:blip r:embed="rId13"/>
            <a:srcRect/>
            <a:stretch>
              <a:fillRect l="-5000" r="-5000"/>
            </a:stretch>
          </a:blipFill>
          <a:effectLst>
            <a:glow rad="63500">
              <a:schemeClr val="accent2">
                <a:satMod val="175000"/>
                <a:alpha val="40000"/>
              </a:schemeClr>
            </a:glow>
            <a:softEdge rad="127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defRPr/>
            </a:pPr>
            <a:endParaRPr lang="en-US" dirty="0"/>
          </a:p>
        </p:txBody>
      </p:sp>
      <p:sp>
        <p:nvSpPr>
          <p:cNvPr id="38927" name="TextBox 20">
            <a:extLst>
              <a:ext uri="{FF2B5EF4-FFF2-40B4-BE49-F238E27FC236}">
                <a16:creationId xmlns:a16="http://schemas.microsoft.com/office/drawing/2014/main" id="{C75A777E-E39A-C27A-1558-F4E3DA52DD3B}"/>
              </a:ext>
            </a:extLst>
          </p:cNvPr>
          <p:cNvSpPr txBox="1">
            <a:spLocks noChangeArrowheads="1"/>
          </p:cNvSpPr>
          <p:nvPr/>
        </p:nvSpPr>
        <p:spPr bwMode="auto">
          <a:xfrm>
            <a:off x="3168650" y="5272088"/>
            <a:ext cx="28400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en-US" altLang="ja-JP"/>
              <a:t>60</a:t>
            </a:r>
            <a:r>
              <a:rPr lang="ja-JP" altLang="en-US"/>
              <a:t>周年イベント</a:t>
            </a:r>
            <a:endParaRPr lang="en-US" altLang="ja-JP"/>
          </a:p>
          <a:p>
            <a:pPr algn="ctr"/>
            <a:r>
              <a:rPr lang="ja-JP" altLang="en-US"/>
              <a:t>天皇誕生日イベント</a:t>
            </a:r>
            <a:endParaRPr lang="en-US" altLang="en-US"/>
          </a:p>
        </p:txBody>
      </p:sp>
      <p:pic>
        <p:nvPicPr>
          <p:cNvPr id="23" name="Picture 22" descr="Two men sitting on a bench&#10;&#10;Description automatically generated">
            <a:extLst>
              <a:ext uri="{FF2B5EF4-FFF2-40B4-BE49-F238E27FC236}">
                <a16:creationId xmlns:a16="http://schemas.microsoft.com/office/drawing/2014/main" id="{2101161B-6DDD-A820-5988-3E2CBC531E5F}"/>
              </a:ext>
            </a:extLst>
          </p:cNvPr>
          <p:cNvPicPr>
            <a:picLocks noChangeAspect="1"/>
          </p:cNvPicPr>
          <p:nvPr/>
        </p:nvPicPr>
        <p:blipFill>
          <a:blip r:embed="rId14"/>
          <a:stretch>
            <a:fillRect/>
          </a:stretch>
        </p:blipFill>
        <p:spPr>
          <a:xfrm>
            <a:off x="6627721" y="5145482"/>
            <a:ext cx="1994932" cy="1461527"/>
          </a:xfrm>
          <a:prstGeom prst="rect">
            <a:avLst/>
          </a:prstGeom>
          <a:ln>
            <a:noFill/>
          </a:ln>
          <a:effectLst>
            <a:softEdge rad="112500"/>
          </a:effectLst>
        </p:spPr>
      </p:pic>
      <p:sp>
        <p:nvSpPr>
          <p:cNvPr id="38929" name="TextBox 23">
            <a:extLst>
              <a:ext uri="{FF2B5EF4-FFF2-40B4-BE49-F238E27FC236}">
                <a16:creationId xmlns:a16="http://schemas.microsoft.com/office/drawing/2014/main" id="{69966067-3BF1-FA48-1DCF-F39FBFA6E2EA}"/>
              </a:ext>
            </a:extLst>
          </p:cNvPr>
          <p:cNvSpPr txBox="1">
            <a:spLocks noChangeArrowheads="1"/>
          </p:cNvSpPr>
          <p:nvPr/>
        </p:nvSpPr>
        <p:spPr bwMode="auto">
          <a:xfrm>
            <a:off x="6113463" y="6492875"/>
            <a:ext cx="283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en-US" altLang="ja-JP"/>
              <a:t>Duluc</a:t>
            </a:r>
            <a:r>
              <a:rPr lang="ja-JP" altLang="en-US"/>
              <a:t>氏ラジオ出演</a:t>
            </a:r>
            <a:endParaRPr lang="en-US" altLang="en-US"/>
          </a:p>
        </p:txBody>
      </p:sp>
      <p:pic>
        <p:nvPicPr>
          <p:cNvPr id="28" name="Picture 27" descr="A group of people sitting in chairs&#10;&#10;Description automatically generated">
            <a:extLst>
              <a:ext uri="{FF2B5EF4-FFF2-40B4-BE49-F238E27FC236}">
                <a16:creationId xmlns:a16="http://schemas.microsoft.com/office/drawing/2014/main" id="{102723CD-A9BD-970D-2BA4-67B8C204EDE0}"/>
              </a:ext>
            </a:extLst>
          </p:cNvPr>
          <p:cNvPicPr>
            <a:picLocks noChangeAspect="1"/>
          </p:cNvPicPr>
          <p:nvPr/>
        </p:nvPicPr>
        <p:blipFill>
          <a:blip r:embed="rId15"/>
          <a:stretch>
            <a:fillRect/>
          </a:stretch>
        </p:blipFill>
        <p:spPr>
          <a:xfrm>
            <a:off x="6031513" y="3645024"/>
            <a:ext cx="2442436" cy="1374214"/>
          </a:xfrm>
          <a:prstGeom prst="rect">
            <a:avLst/>
          </a:prstGeom>
          <a:ln>
            <a:noFill/>
          </a:ln>
          <a:effectLst>
            <a:softEdge rad="112500"/>
          </a:effectLst>
        </p:spPr>
      </p:pic>
      <p:pic>
        <p:nvPicPr>
          <p:cNvPr id="29" name="Picture 28" descr="A person in a suit and tie&#10;&#10;Description automatically generated">
            <a:extLst>
              <a:ext uri="{FF2B5EF4-FFF2-40B4-BE49-F238E27FC236}">
                <a16:creationId xmlns:a16="http://schemas.microsoft.com/office/drawing/2014/main" id="{DA00C1E9-2BF0-C8A3-5108-4671A0391F2E}"/>
              </a:ext>
            </a:extLst>
          </p:cNvPr>
          <p:cNvPicPr>
            <a:picLocks noChangeAspect="1"/>
          </p:cNvPicPr>
          <p:nvPr/>
        </p:nvPicPr>
        <p:blipFill>
          <a:blip r:embed="rId16"/>
          <a:stretch>
            <a:fillRect/>
          </a:stretch>
        </p:blipFill>
        <p:spPr>
          <a:xfrm>
            <a:off x="7597183" y="2823829"/>
            <a:ext cx="1546817" cy="1546817"/>
          </a:xfrm>
          <a:prstGeom prst="ellipse">
            <a:avLst/>
          </a:prstGeom>
          <a:ln>
            <a:noFill/>
          </a:ln>
          <a:effectLst>
            <a:softEdge rad="112500"/>
          </a:effectLst>
        </p:spPr>
      </p:pic>
      <p:sp>
        <p:nvSpPr>
          <p:cNvPr id="38932" name="TextBox 29">
            <a:extLst>
              <a:ext uri="{FF2B5EF4-FFF2-40B4-BE49-F238E27FC236}">
                <a16:creationId xmlns:a16="http://schemas.microsoft.com/office/drawing/2014/main" id="{8540F847-2A7F-B2A2-845D-F5110AF81BFB}"/>
              </a:ext>
            </a:extLst>
          </p:cNvPr>
          <p:cNvSpPr txBox="1">
            <a:spLocks noChangeArrowheads="1"/>
          </p:cNvSpPr>
          <p:nvPr/>
        </p:nvSpPr>
        <p:spPr bwMode="auto">
          <a:xfrm>
            <a:off x="5892800" y="4737100"/>
            <a:ext cx="284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en-US" altLang="ja-JP"/>
              <a:t>3</a:t>
            </a:r>
            <a:r>
              <a:rPr lang="ja-JP" altLang="en-US"/>
              <a:t>週連続</a:t>
            </a:r>
            <a:r>
              <a:rPr lang="en-US" altLang="ja-JP"/>
              <a:t>TV</a:t>
            </a:r>
            <a:r>
              <a:rPr lang="ja-JP" altLang="en-US"/>
              <a:t>出演</a:t>
            </a:r>
            <a:endParaRPr lang="en-US" altLang="en-US"/>
          </a:p>
        </p:txBody>
      </p:sp>
      <p:pic>
        <p:nvPicPr>
          <p:cNvPr id="48131" name="Picture 48130">
            <a:extLst>
              <a:ext uri="{FF2B5EF4-FFF2-40B4-BE49-F238E27FC236}">
                <a16:creationId xmlns:a16="http://schemas.microsoft.com/office/drawing/2014/main" id="{436A01C4-2F79-8F74-E4AB-5B681B372BE2}"/>
              </a:ext>
            </a:extLst>
          </p:cNvPr>
          <p:cNvPicPr>
            <a:picLocks noChangeAspect="1"/>
          </p:cNvPicPr>
          <p:nvPr/>
        </p:nvPicPr>
        <p:blipFill>
          <a:blip r:embed="rId17"/>
          <a:stretch>
            <a:fillRect/>
          </a:stretch>
        </p:blipFill>
        <p:spPr>
          <a:xfrm>
            <a:off x="1614736" y="3901234"/>
            <a:ext cx="1717989" cy="1342371"/>
          </a:xfrm>
          <a:prstGeom prst="rect">
            <a:avLst/>
          </a:prstGeom>
          <a:ln>
            <a:noFill/>
          </a:ln>
          <a:effectLst>
            <a:softEdge rad="112500"/>
          </a:effectLst>
        </p:spPr>
      </p:pic>
    </p:spTree>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21935238-C99F-7D7F-93D5-1412BA6C9FE3}"/>
              </a:ext>
            </a:extLst>
          </p:cNvPr>
          <p:cNvSpPr>
            <a:spLocks noGrp="1" noChangeArrowheads="1"/>
          </p:cNvSpPr>
          <p:nvPr>
            <p:ph type="title"/>
          </p:nvPr>
        </p:nvSpPr>
        <p:spPr/>
        <p:txBody>
          <a:bodyPr/>
          <a:lstStyle/>
          <a:p>
            <a:r>
              <a:rPr lang="ja-JP" altLang="en-US"/>
              <a:t>モチベーションなど</a:t>
            </a:r>
            <a:endParaRPr lang="en-US" altLang="en-US"/>
          </a:p>
        </p:txBody>
      </p:sp>
      <p:sp>
        <p:nvSpPr>
          <p:cNvPr id="3" name="Content Placeholder 2">
            <a:extLst>
              <a:ext uri="{FF2B5EF4-FFF2-40B4-BE49-F238E27FC236}">
                <a16:creationId xmlns:a16="http://schemas.microsoft.com/office/drawing/2014/main" id="{48B5798A-7F85-C6C3-9E12-F2274B7DE880}"/>
              </a:ext>
            </a:extLst>
          </p:cNvPr>
          <p:cNvSpPr>
            <a:spLocks noGrp="1"/>
          </p:cNvSpPr>
          <p:nvPr>
            <p:ph idx="1"/>
          </p:nvPr>
        </p:nvSpPr>
        <p:spPr>
          <a:xfrm>
            <a:off x="457200" y="1206500"/>
            <a:ext cx="8229600" cy="4525963"/>
          </a:xfrm>
        </p:spPr>
        <p:txBody>
          <a:bodyPr/>
          <a:lstStyle/>
          <a:p>
            <a:pPr>
              <a:buFont typeface="Wingdings" panose="05000000000000000000" pitchFamily="2" charset="2"/>
              <a:buChar char="Ø"/>
              <a:defRPr/>
            </a:pPr>
            <a:r>
              <a:rPr lang="ja-JP" altLang="en-US" dirty="0"/>
              <a:t>ナショナルスタッフ</a:t>
            </a:r>
            <a:endParaRPr lang="en-US" altLang="ja-JP" dirty="0"/>
          </a:p>
          <a:p>
            <a:pPr marL="0" indent="0">
              <a:buFontTx/>
              <a:buNone/>
              <a:defRPr/>
            </a:pPr>
            <a:r>
              <a:rPr lang="ja-JP" altLang="en-US" sz="2800" dirty="0"/>
              <a:t>→</a:t>
            </a:r>
            <a:r>
              <a:rPr lang="en-US" altLang="ja-JP" sz="2800" dirty="0"/>
              <a:t>Artist</a:t>
            </a:r>
            <a:r>
              <a:rPr lang="ja-JP" altLang="en-US" sz="2800" dirty="0"/>
              <a:t>との業務・交流の機会をもつ中で、各国代表として各国の文化・歴史・トレンドを紹介。繋がりづくり。コアパーソンとしてのモチベーション↑</a:t>
            </a:r>
            <a:endParaRPr lang="en-US" altLang="ja-JP" sz="2800" dirty="0"/>
          </a:p>
          <a:p>
            <a:pPr marL="0" indent="0">
              <a:buFontTx/>
              <a:buNone/>
              <a:defRPr/>
            </a:pPr>
            <a:r>
              <a:rPr lang="ja-JP" altLang="en-US" sz="2800" dirty="0"/>
              <a:t>→他の開発機関がやっていない領域に踏み込むことが出来ることによる</a:t>
            </a:r>
            <a:r>
              <a:rPr lang="en-US" altLang="ja-JP" sz="2800" dirty="0"/>
              <a:t>Pride</a:t>
            </a:r>
            <a:r>
              <a:rPr lang="ja-JP" altLang="en-US" sz="2800" dirty="0"/>
              <a:t>↑</a:t>
            </a:r>
            <a:endParaRPr lang="en-US" altLang="ja-JP" sz="2800" dirty="0"/>
          </a:p>
          <a:p>
            <a:pPr marL="0" indent="0">
              <a:buFontTx/>
              <a:buNone/>
              <a:defRPr/>
            </a:pPr>
            <a:r>
              <a:rPr lang="ja-JP" altLang="en-US" sz="2800" dirty="0"/>
              <a:t>→今ではナショナルスタッフが</a:t>
            </a:r>
            <a:r>
              <a:rPr lang="en-US" altLang="ja-JP" sz="2800" dirty="0"/>
              <a:t>AIP</a:t>
            </a:r>
            <a:r>
              <a:rPr lang="ja-JP" altLang="en-US" sz="2800" dirty="0"/>
              <a:t>の営業マンに！</a:t>
            </a:r>
            <a:endParaRPr lang="en-US" altLang="ja-JP" sz="2800" dirty="0"/>
          </a:p>
          <a:p>
            <a:pPr>
              <a:buFont typeface="Wingdings" panose="05000000000000000000" pitchFamily="2" charset="2"/>
              <a:buChar char="Ø"/>
              <a:defRPr/>
            </a:pPr>
            <a:r>
              <a:rPr lang="ja-JP" altLang="en-US" dirty="0"/>
              <a:t>カウンターパート</a:t>
            </a:r>
            <a:endParaRPr lang="en-US" altLang="ja-JP" dirty="0"/>
          </a:p>
          <a:p>
            <a:pPr marL="0" indent="0">
              <a:buFontTx/>
              <a:buNone/>
              <a:defRPr/>
            </a:pPr>
            <a:r>
              <a:rPr lang="ja-JP" altLang="en-US" sz="2800" dirty="0"/>
              <a:t>→カウンターパートの幅が拡がり、リーチ力が高まる。</a:t>
            </a:r>
            <a:endParaRPr lang="en-US" altLang="ja-JP" sz="2800" dirty="0"/>
          </a:p>
          <a:p>
            <a:pPr marL="0" indent="0">
              <a:buFontTx/>
              <a:buNone/>
              <a:defRPr/>
            </a:pPr>
            <a:r>
              <a:rPr lang="ja-JP" altLang="en-US" sz="2800" dirty="0"/>
              <a:t>→普段とは違う表情で、積極的にアイデア出し。</a:t>
            </a:r>
            <a:endParaRPr lang="en-US" altLang="ja-JP" sz="2800" dirty="0"/>
          </a:p>
          <a:p>
            <a:pPr marL="0" indent="0">
              <a:buFontTx/>
              <a:buNone/>
              <a:defRPr/>
            </a:pPr>
            <a:r>
              <a:rPr lang="ja-JP" altLang="en-US" sz="2800" dirty="0"/>
              <a:t>→具体的な成果を見せていくことがとても重要。</a:t>
            </a:r>
            <a:endParaRPr lang="en-US" altLang="ja-JP" sz="2800" dirty="0"/>
          </a:p>
          <a:p>
            <a:pPr marL="0" indent="0">
              <a:buFontTx/>
              <a:buNone/>
              <a:defRPr/>
            </a:pPr>
            <a:endParaRPr lang="en-US" dirty="0"/>
          </a:p>
        </p:txBody>
      </p:sp>
    </p:spTree>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mp with text on it&#10;&#10;Description automatically generated">
            <a:extLst>
              <a:ext uri="{FF2B5EF4-FFF2-40B4-BE49-F238E27FC236}">
                <a16:creationId xmlns:a16="http://schemas.microsoft.com/office/drawing/2014/main" id="{1D544730-5095-725F-D6D8-02A6D326605C}"/>
              </a:ext>
            </a:extLst>
          </p:cNvPr>
          <p:cNvPicPr>
            <a:picLocks noChangeAspect="1"/>
          </p:cNvPicPr>
          <p:nvPr/>
        </p:nvPicPr>
        <p:blipFill>
          <a:blip r:embed="rId2"/>
          <a:stretch>
            <a:fillRect/>
          </a:stretch>
        </p:blipFill>
        <p:spPr>
          <a:xfrm>
            <a:off x="238216" y="-862642"/>
            <a:ext cx="8681945" cy="8597660"/>
          </a:xfrm>
          <a:prstGeom prst="rect">
            <a:avLst/>
          </a:prstGeom>
        </p:spPr>
      </p:pic>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6C79A4E8-C754-5F8D-CAA1-AF9D8EA831F7}"/>
              </a:ext>
            </a:extLst>
          </p:cNvPr>
          <p:cNvSpPr>
            <a:spLocks noGrp="1" noChangeArrowheads="1"/>
          </p:cNvSpPr>
          <p:nvPr>
            <p:ph type="title"/>
          </p:nvPr>
        </p:nvSpPr>
        <p:spPr>
          <a:xfrm>
            <a:off x="735013" y="-17463"/>
            <a:ext cx="8229600" cy="1143001"/>
          </a:xfrm>
        </p:spPr>
        <p:txBody>
          <a:bodyPr/>
          <a:lstStyle/>
          <a:p>
            <a:r>
              <a:rPr lang="en-US" altLang="ja-JP"/>
              <a:t>Member of “Artist in Project”</a:t>
            </a:r>
            <a:endParaRPr lang="ja-JP" altLang="en-US"/>
          </a:p>
        </p:txBody>
      </p:sp>
      <p:graphicFrame>
        <p:nvGraphicFramePr>
          <p:cNvPr id="4" name="コンテンツ プレースホルダー 3">
            <a:extLst>
              <a:ext uri="{FF2B5EF4-FFF2-40B4-BE49-F238E27FC236}">
                <a16:creationId xmlns:a16="http://schemas.microsoft.com/office/drawing/2014/main" id="{BD56E42E-517A-A574-0D09-8EB1F74384FB}"/>
              </a:ext>
            </a:extLst>
          </p:cNvPr>
          <p:cNvGraphicFramePr>
            <a:graphicFrameLocks noGrp="1"/>
          </p:cNvGraphicFramePr>
          <p:nvPr>
            <p:ph idx="1"/>
          </p:nvPr>
        </p:nvGraphicFramePr>
        <p:xfrm>
          <a:off x="0" y="1484784"/>
          <a:ext cx="9144000" cy="5373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20" name="テキスト ボックス 4">
            <a:extLst>
              <a:ext uri="{FF2B5EF4-FFF2-40B4-BE49-F238E27FC236}">
                <a16:creationId xmlns:a16="http://schemas.microsoft.com/office/drawing/2014/main" id="{2D3DAE7E-EC89-F4E7-B718-99230B7319D4}"/>
              </a:ext>
            </a:extLst>
          </p:cNvPr>
          <p:cNvSpPr txBox="1">
            <a:spLocks noChangeArrowheads="1"/>
          </p:cNvSpPr>
          <p:nvPr/>
        </p:nvSpPr>
        <p:spPr bwMode="auto">
          <a:xfrm>
            <a:off x="6300788" y="6381750"/>
            <a:ext cx="2671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ja-JP" sz="1800"/>
              <a:t>……and more</a:t>
            </a:r>
            <a:endParaRPr lang="ja-JP" altLang="en-US" sz="1800"/>
          </a:p>
        </p:txBody>
      </p:sp>
      <p:sp>
        <p:nvSpPr>
          <p:cNvPr id="9221" name="テキスト ボックス 1">
            <a:extLst>
              <a:ext uri="{FF2B5EF4-FFF2-40B4-BE49-F238E27FC236}">
                <a16:creationId xmlns:a16="http://schemas.microsoft.com/office/drawing/2014/main" id="{BFDF0330-C4B5-C10A-B178-F002AD24A136}"/>
              </a:ext>
            </a:extLst>
          </p:cNvPr>
          <p:cNvSpPr txBox="1">
            <a:spLocks noChangeArrowheads="1"/>
          </p:cNvSpPr>
          <p:nvPr/>
        </p:nvSpPr>
        <p:spPr bwMode="auto">
          <a:xfrm>
            <a:off x="900113" y="946150"/>
            <a:ext cx="806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000"/>
              <a:t>～自分で意思決定が出来る、国際協力への気持ちのある</a:t>
            </a:r>
            <a:r>
              <a:rPr lang="en-US" altLang="ja-JP" sz="2000"/>
              <a:t>Artist</a:t>
            </a:r>
            <a:r>
              <a:rPr lang="ja-JP" altLang="en-US" sz="2000"/>
              <a:t>の皆様～</a:t>
            </a:r>
            <a:endParaRPr lang="en-US" altLang="ja-JP" sz="2000"/>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C8AF1BE8-1C9C-5E2C-75FC-4BAFC696A0C6}"/>
              </a:ext>
            </a:extLst>
          </p:cNvPr>
          <p:cNvSpPr>
            <a:spLocks noGrp="1" noChangeArrowheads="1"/>
          </p:cNvSpPr>
          <p:nvPr>
            <p:ph type="title"/>
          </p:nvPr>
        </p:nvSpPr>
        <p:spPr>
          <a:xfrm>
            <a:off x="179388" y="44450"/>
            <a:ext cx="8948737" cy="771525"/>
          </a:xfrm>
        </p:spPr>
        <p:txBody>
          <a:bodyPr/>
          <a:lstStyle/>
          <a:p>
            <a:r>
              <a:rPr lang="ja-JP" altLang="en-US"/>
              <a:t>事業コンセプト</a:t>
            </a:r>
            <a:r>
              <a:rPr lang="ja-JP" altLang="en-US" sz="2400"/>
              <a:t>（ちょっと極端に言うと）</a:t>
            </a:r>
          </a:p>
        </p:txBody>
      </p:sp>
      <p:cxnSp>
        <p:nvCxnSpPr>
          <p:cNvPr id="10243" name="直線コネクタ 4">
            <a:extLst>
              <a:ext uri="{FF2B5EF4-FFF2-40B4-BE49-F238E27FC236}">
                <a16:creationId xmlns:a16="http://schemas.microsoft.com/office/drawing/2014/main" id="{F3922965-F88B-F92E-E4F0-A6F231F89964}"/>
              </a:ext>
            </a:extLst>
          </p:cNvPr>
          <p:cNvCxnSpPr>
            <a:cxnSpLocks noChangeShapeType="1"/>
          </p:cNvCxnSpPr>
          <p:nvPr/>
        </p:nvCxnSpPr>
        <p:spPr bwMode="auto">
          <a:xfrm>
            <a:off x="0" y="3573463"/>
            <a:ext cx="9196388" cy="0"/>
          </a:xfrm>
          <a:prstGeom prst="line">
            <a:avLst/>
          </a:prstGeom>
          <a:noFill/>
          <a:ln w="19050" algn="ctr">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44" name="Picture 2" descr="http://tech-pic.com/resources/materials/4/19/22_01_017.png">
            <a:extLst>
              <a:ext uri="{FF2B5EF4-FFF2-40B4-BE49-F238E27FC236}">
                <a16:creationId xmlns:a16="http://schemas.microsoft.com/office/drawing/2014/main" id="{AEE2D817-FA56-4177-8A54-6B2E09F25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284163"/>
            <a:ext cx="2640012"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http://tech-pic.com/resources/materials/4/19/22_01_017.png">
            <a:extLst>
              <a:ext uri="{FF2B5EF4-FFF2-40B4-BE49-F238E27FC236}">
                <a16:creationId xmlns:a16="http://schemas.microsoft.com/office/drawing/2014/main" id="{E3ACD660-C72E-CE13-B682-9CA25C42E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3357563"/>
            <a:ext cx="17716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図 10">
            <a:extLst>
              <a:ext uri="{FF2B5EF4-FFF2-40B4-BE49-F238E27FC236}">
                <a16:creationId xmlns:a16="http://schemas.microsoft.com/office/drawing/2014/main" id="{1D8C2F62-2CD1-255E-0D54-A5E36E857A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8275" y="3703638"/>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 descr="http://tech-pic.com/resources/materials/4/11/04_03_009.png">
            <a:extLst>
              <a:ext uri="{FF2B5EF4-FFF2-40B4-BE49-F238E27FC236}">
                <a16:creationId xmlns:a16="http://schemas.microsoft.com/office/drawing/2014/main" id="{F446F96E-B2BA-C928-B537-EE35BC5FCF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588" y="2495550"/>
            <a:ext cx="7127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8" name="直線矢印コネクタ 12">
            <a:extLst>
              <a:ext uri="{FF2B5EF4-FFF2-40B4-BE49-F238E27FC236}">
                <a16:creationId xmlns:a16="http://schemas.microsoft.com/office/drawing/2014/main" id="{B310A67D-79E3-4137-30D9-A82B15A3F397}"/>
              </a:ext>
            </a:extLst>
          </p:cNvPr>
          <p:cNvCxnSpPr>
            <a:cxnSpLocks noChangeShapeType="1"/>
          </p:cNvCxnSpPr>
          <p:nvPr/>
        </p:nvCxnSpPr>
        <p:spPr bwMode="auto">
          <a:xfrm flipH="1">
            <a:off x="3446463" y="2347913"/>
            <a:ext cx="446087" cy="211137"/>
          </a:xfrm>
          <a:prstGeom prst="straightConnector1">
            <a:avLst/>
          </a:prstGeom>
          <a:noFill/>
          <a:ln w="57150" algn="ctr">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9" name="直線矢印コネクタ 29">
            <a:extLst>
              <a:ext uri="{FF2B5EF4-FFF2-40B4-BE49-F238E27FC236}">
                <a16:creationId xmlns:a16="http://schemas.microsoft.com/office/drawing/2014/main" id="{E09A4D29-8A83-8671-6462-F6FB2AB7F4D7}"/>
              </a:ext>
            </a:extLst>
          </p:cNvPr>
          <p:cNvCxnSpPr>
            <a:cxnSpLocks noChangeShapeType="1"/>
          </p:cNvCxnSpPr>
          <p:nvPr/>
        </p:nvCxnSpPr>
        <p:spPr bwMode="auto">
          <a:xfrm>
            <a:off x="4540250" y="2349500"/>
            <a:ext cx="0" cy="188913"/>
          </a:xfrm>
          <a:prstGeom prst="straightConnector1">
            <a:avLst/>
          </a:prstGeom>
          <a:noFill/>
          <a:ln w="57150" algn="ctr">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0" name="直線矢印コネクタ 31">
            <a:extLst>
              <a:ext uri="{FF2B5EF4-FFF2-40B4-BE49-F238E27FC236}">
                <a16:creationId xmlns:a16="http://schemas.microsoft.com/office/drawing/2014/main" id="{4A34955D-E818-A8E2-0189-A605C7CEF272}"/>
              </a:ext>
            </a:extLst>
          </p:cNvPr>
          <p:cNvCxnSpPr>
            <a:cxnSpLocks noChangeShapeType="1"/>
          </p:cNvCxnSpPr>
          <p:nvPr/>
        </p:nvCxnSpPr>
        <p:spPr bwMode="auto">
          <a:xfrm>
            <a:off x="5146675" y="2290763"/>
            <a:ext cx="203200" cy="185737"/>
          </a:xfrm>
          <a:prstGeom prst="straightConnector1">
            <a:avLst/>
          </a:prstGeom>
          <a:noFill/>
          <a:ln w="57150" algn="ctr">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1" name="直線矢印コネクタ 38">
            <a:extLst>
              <a:ext uri="{FF2B5EF4-FFF2-40B4-BE49-F238E27FC236}">
                <a16:creationId xmlns:a16="http://schemas.microsoft.com/office/drawing/2014/main" id="{CA1DB814-126C-EBF4-E6D6-D87A1C0D3E98}"/>
              </a:ext>
            </a:extLst>
          </p:cNvPr>
          <p:cNvCxnSpPr>
            <a:cxnSpLocks noChangeShapeType="1"/>
          </p:cNvCxnSpPr>
          <p:nvPr/>
        </p:nvCxnSpPr>
        <p:spPr bwMode="auto">
          <a:xfrm>
            <a:off x="5595938" y="1941513"/>
            <a:ext cx="298450" cy="114300"/>
          </a:xfrm>
          <a:prstGeom prst="straightConnector1">
            <a:avLst/>
          </a:prstGeom>
          <a:noFill/>
          <a:ln w="57150" algn="ctr">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2" name="上矢印 28671">
            <a:extLst>
              <a:ext uri="{FF2B5EF4-FFF2-40B4-BE49-F238E27FC236}">
                <a16:creationId xmlns:a16="http://schemas.microsoft.com/office/drawing/2014/main" id="{E961C2D4-F1A7-843B-46DF-0B1B905B83F9}"/>
              </a:ext>
            </a:extLst>
          </p:cNvPr>
          <p:cNvSpPr/>
          <p:nvPr/>
        </p:nvSpPr>
        <p:spPr bwMode="auto">
          <a:xfrm rot="5400000">
            <a:off x="6513699" y="525873"/>
            <a:ext cx="541190" cy="1336052"/>
          </a:xfrm>
          <a:prstGeom prst="up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19050" cap="flat" cmpd="sng" algn="ctr">
            <a:solidFill>
              <a:schemeClr val="accent1"/>
            </a:solidFill>
            <a:prstDash val="solid"/>
            <a:round/>
            <a:headEnd type="none" w="med" len="med"/>
            <a:tailEnd type="none" w="med" len="med"/>
          </a:ln>
          <a:effectLst/>
          <a:scene3d>
            <a:camera prst="orthographicFront"/>
            <a:lightRig rig="threePt" dir="t"/>
          </a:scene3d>
          <a:sp3d>
            <a:bevelT prst="angle"/>
          </a:sp3d>
        </p:spPr>
        <p:txBody>
          <a:bodyPr/>
          <a:lstStyle/>
          <a:p>
            <a:pPr algn="ctr" eaLnBrk="1" hangingPunct="1">
              <a:defRPr/>
            </a:pPr>
            <a:endParaRPr lang="ja-JP" altLang="en-US">
              <a:latin typeface="Arial" charset="0"/>
              <a:ea typeface="ＭＳ Ｐゴシック" panose="020B0600070205080204" pitchFamily="50" charset="-128"/>
            </a:endParaRPr>
          </a:p>
        </p:txBody>
      </p:sp>
      <p:sp>
        <p:nvSpPr>
          <p:cNvPr id="45" name="上矢印 44">
            <a:extLst>
              <a:ext uri="{FF2B5EF4-FFF2-40B4-BE49-F238E27FC236}">
                <a16:creationId xmlns:a16="http://schemas.microsoft.com/office/drawing/2014/main" id="{5E890F75-C9DA-957E-95E4-3CFB64D0AF5C}"/>
              </a:ext>
            </a:extLst>
          </p:cNvPr>
          <p:cNvSpPr/>
          <p:nvPr/>
        </p:nvSpPr>
        <p:spPr bwMode="auto">
          <a:xfrm rot="16200000">
            <a:off x="2021446" y="546868"/>
            <a:ext cx="541190" cy="1336052"/>
          </a:xfrm>
          <a:prstGeom prst="up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19050" cap="flat" cmpd="sng" algn="ctr">
            <a:solidFill>
              <a:schemeClr val="accent1"/>
            </a:solidFill>
            <a:prstDash val="solid"/>
            <a:round/>
            <a:headEnd type="none" w="med" len="med"/>
            <a:tailEnd type="none" w="med" len="med"/>
          </a:ln>
          <a:effectLst/>
          <a:scene3d>
            <a:camera prst="orthographicFront"/>
            <a:lightRig rig="threePt" dir="t"/>
          </a:scene3d>
          <a:sp3d>
            <a:bevelT prst="angle"/>
          </a:sp3d>
        </p:spPr>
        <p:txBody>
          <a:bodyPr/>
          <a:lstStyle/>
          <a:p>
            <a:pPr algn="ctr" eaLnBrk="1" hangingPunct="1">
              <a:defRPr/>
            </a:pPr>
            <a:endParaRPr lang="ja-JP" altLang="en-US">
              <a:latin typeface="Arial" charset="0"/>
              <a:ea typeface="ＭＳ Ｐゴシック" panose="020B0600070205080204" pitchFamily="50" charset="-128"/>
            </a:endParaRPr>
          </a:p>
        </p:txBody>
      </p:sp>
      <p:pic>
        <p:nvPicPr>
          <p:cNvPr id="10258" name="図 28674">
            <a:extLst>
              <a:ext uri="{FF2B5EF4-FFF2-40B4-BE49-F238E27FC236}">
                <a16:creationId xmlns:a16="http://schemas.microsoft.com/office/drawing/2014/main" id="{1734BB53-3751-AD37-46A1-A2A1EEA0832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72388" y="847725"/>
            <a:ext cx="1139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59" name="直線矢印コネクタ 50">
            <a:extLst>
              <a:ext uri="{FF2B5EF4-FFF2-40B4-BE49-F238E27FC236}">
                <a16:creationId xmlns:a16="http://schemas.microsoft.com/office/drawing/2014/main" id="{471A90F8-1485-5E9D-CC25-08F1EDB7B405}"/>
              </a:ext>
            </a:extLst>
          </p:cNvPr>
          <p:cNvCxnSpPr>
            <a:cxnSpLocks noChangeShapeType="1"/>
          </p:cNvCxnSpPr>
          <p:nvPr/>
        </p:nvCxnSpPr>
        <p:spPr bwMode="auto">
          <a:xfrm>
            <a:off x="6653213" y="2801938"/>
            <a:ext cx="379412" cy="246062"/>
          </a:xfrm>
          <a:prstGeom prst="straightConnector1">
            <a:avLst/>
          </a:prstGeom>
          <a:noFill/>
          <a:ln w="57150" algn="ctr">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0" name="Picture 4" descr="http://tech-pic.com/resources/materials/4/11/04_03_009.png">
            <a:extLst>
              <a:ext uri="{FF2B5EF4-FFF2-40B4-BE49-F238E27FC236}">
                <a16:creationId xmlns:a16="http://schemas.microsoft.com/office/drawing/2014/main" id="{A0FA147B-27CD-AB72-8982-E319FF24FB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5563" y="1887538"/>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61" name="直線矢印コネクタ 52">
            <a:extLst>
              <a:ext uri="{FF2B5EF4-FFF2-40B4-BE49-F238E27FC236}">
                <a16:creationId xmlns:a16="http://schemas.microsoft.com/office/drawing/2014/main" id="{BB730687-41AE-2CB5-12A7-F47E203DB2B6}"/>
              </a:ext>
            </a:extLst>
          </p:cNvPr>
          <p:cNvCxnSpPr>
            <a:cxnSpLocks noChangeShapeType="1"/>
          </p:cNvCxnSpPr>
          <p:nvPr/>
        </p:nvCxnSpPr>
        <p:spPr bwMode="auto">
          <a:xfrm flipH="1" flipV="1">
            <a:off x="3209925" y="2276475"/>
            <a:ext cx="657225" cy="65088"/>
          </a:xfrm>
          <a:prstGeom prst="straightConnector1">
            <a:avLst/>
          </a:prstGeom>
          <a:noFill/>
          <a:ln w="57150" algn="ctr">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2" name="Picture 4" descr="http://tech-pic.com/resources/materials/4/11/04_03_009.png">
            <a:extLst>
              <a:ext uri="{FF2B5EF4-FFF2-40B4-BE49-F238E27FC236}">
                <a16:creationId xmlns:a16="http://schemas.microsoft.com/office/drawing/2014/main" id="{948756D3-C69E-B93C-A5E5-9C08A58CC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3188" y="264795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4" descr="http://tech-pic.com/resources/materials/4/11/04_03_009.png">
            <a:extLst>
              <a:ext uri="{FF2B5EF4-FFF2-40B4-BE49-F238E27FC236}">
                <a16:creationId xmlns:a16="http://schemas.microsoft.com/office/drawing/2014/main" id="{0906FB33-384A-89E8-D6EF-5F013CC1E0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1513" y="26384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4" descr="http://tech-pic.com/resources/materials/4/11/04_03_009.png">
            <a:extLst>
              <a:ext uri="{FF2B5EF4-FFF2-40B4-BE49-F238E27FC236}">
                <a16:creationId xmlns:a16="http://schemas.microsoft.com/office/drawing/2014/main" id="{F51153E3-18EC-ACBA-84BF-3B5A77693F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0488" y="2741613"/>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4" descr="http://tech-pic.com/resources/materials/4/11/04_03_009.png">
            <a:extLst>
              <a:ext uri="{FF2B5EF4-FFF2-40B4-BE49-F238E27FC236}">
                <a16:creationId xmlns:a16="http://schemas.microsoft.com/office/drawing/2014/main" id="{671CAB80-2152-EAA5-EBF0-A47E7C14AA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700" y="239395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4" descr="http://tech-pic.com/resources/materials/4/11/04_03_009.png">
            <a:extLst>
              <a:ext uri="{FF2B5EF4-FFF2-40B4-BE49-F238E27FC236}">
                <a16:creationId xmlns:a16="http://schemas.microsoft.com/office/drawing/2014/main" id="{205261C8-728C-E24D-A7DF-8AE9C25417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4738" y="16510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4" descr="http://tech-pic.com/resources/materials/4/11/04_03_009.png">
            <a:extLst>
              <a:ext uri="{FF2B5EF4-FFF2-40B4-BE49-F238E27FC236}">
                <a16:creationId xmlns:a16="http://schemas.microsoft.com/office/drawing/2014/main" id="{502FFD41-B847-5F3C-35DA-FDEF82C76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3" y="2220913"/>
            <a:ext cx="646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68" name="直線矢印コネクタ 61">
            <a:extLst>
              <a:ext uri="{FF2B5EF4-FFF2-40B4-BE49-F238E27FC236}">
                <a16:creationId xmlns:a16="http://schemas.microsoft.com/office/drawing/2014/main" id="{A26DDDF9-4216-DF65-B13E-BF98E825D493}"/>
              </a:ext>
            </a:extLst>
          </p:cNvPr>
          <p:cNvCxnSpPr>
            <a:cxnSpLocks noChangeShapeType="1"/>
          </p:cNvCxnSpPr>
          <p:nvPr/>
        </p:nvCxnSpPr>
        <p:spPr bwMode="auto">
          <a:xfrm>
            <a:off x="6675438" y="2781300"/>
            <a:ext cx="487362" cy="47625"/>
          </a:xfrm>
          <a:prstGeom prst="straightConnector1">
            <a:avLst/>
          </a:prstGeom>
          <a:noFill/>
          <a:ln w="57150" algn="ctr">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9" name="Picture 4" descr="http://tech-pic.com/resources/materials/4/11/04_03_009.png">
            <a:extLst>
              <a:ext uri="{FF2B5EF4-FFF2-40B4-BE49-F238E27FC236}">
                <a16:creationId xmlns:a16="http://schemas.microsoft.com/office/drawing/2014/main" id="{D55CDB16-CFAB-4CF8-63D3-DEAE9A0248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625" y="2960688"/>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4" descr="http://tech-pic.com/resources/materials/4/11/04_03_009.png">
            <a:extLst>
              <a:ext uri="{FF2B5EF4-FFF2-40B4-BE49-F238E27FC236}">
                <a16:creationId xmlns:a16="http://schemas.microsoft.com/office/drawing/2014/main" id="{DDBDEF30-D0F1-BA19-0EE9-FDFF4D6DF1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8675" y="2428875"/>
            <a:ext cx="646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図 28683">
            <a:extLst>
              <a:ext uri="{FF2B5EF4-FFF2-40B4-BE49-F238E27FC236}">
                <a16:creationId xmlns:a16="http://schemas.microsoft.com/office/drawing/2014/main" id="{03DB2B5F-012D-1B90-CDDE-8C0D68DF744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2888" y="733425"/>
            <a:ext cx="1331912"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2" name="右カーブ矢印 28686">
            <a:extLst>
              <a:ext uri="{FF2B5EF4-FFF2-40B4-BE49-F238E27FC236}">
                <a16:creationId xmlns:a16="http://schemas.microsoft.com/office/drawing/2014/main" id="{74A65F70-492D-EAB8-8CD9-94E10A595373}"/>
              </a:ext>
            </a:extLst>
          </p:cNvPr>
          <p:cNvSpPr>
            <a:spLocks noChangeArrowheads="1"/>
          </p:cNvSpPr>
          <p:nvPr/>
        </p:nvSpPr>
        <p:spPr bwMode="auto">
          <a:xfrm rot="10800000">
            <a:off x="4992688" y="3797300"/>
            <a:ext cx="455612" cy="503238"/>
          </a:xfrm>
          <a:prstGeom prst="curvedRightArrow">
            <a:avLst>
              <a:gd name="adj1" fmla="val 24959"/>
              <a:gd name="adj2" fmla="val 49924"/>
              <a:gd name="adj3" fmla="val 25000"/>
            </a:avLst>
          </a:prstGeom>
          <a:solidFill>
            <a:srgbClr val="FF9900"/>
          </a:solidFill>
          <a:ln w="19050" algn="ctr">
            <a:solidFill>
              <a:srgbClr val="FF9900"/>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ja-JP" altLang="en-US" sz="1800"/>
          </a:p>
        </p:txBody>
      </p:sp>
      <p:sp>
        <p:nvSpPr>
          <p:cNvPr id="10273" name="右カーブ矢印 71">
            <a:extLst>
              <a:ext uri="{FF2B5EF4-FFF2-40B4-BE49-F238E27FC236}">
                <a16:creationId xmlns:a16="http://schemas.microsoft.com/office/drawing/2014/main" id="{93037525-B458-1CCD-12B9-B4F935FC75BC}"/>
              </a:ext>
            </a:extLst>
          </p:cNvPr>
          <p:cNvSpPr>
            <a:spLocks noChangeArrowheads="1"/>
          </p:cNvSpPr>
          <p:nvPr/>
        </p:nvSpPr>
        <p:spPr bwMode="auto">
          <a:xfrm>
            <a:off x="4130675" y="3836988"/>
            <a:ext cx="420688" cy="476250"/>
          </a:xfrm>
          <a:prstGeom prst="curvedRightArrow">
            <a:avLst>
              <a:gd name="adj1" fmla="val 25068"/>
              <a:gd name="adj2" fmla="val 50141"/>
              <a:gd name="adj3" fmla="val 25000"/>
            </a:avLst>
          </a:prstGeom>
          <a:solidFill>
            <a:srgbClr val="FF9900"/>
          </a:solidFill>
          <a:ln w="19050" algn="ctr">
            <a:solidFill>
              <a:srgbClr val="FF9900"/>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ja-JP" altLang="en-US" sz="1800"/>
          </a:p>
        </p:txBody>
      </p:sp>
      <p:pic>
        <p:nvPicPr>
          <p:cNvPr id="10274" name="図 28688">
            <a:extLst>
              <a:ext uri="{FF2B5EF4-FFF2-40B4-BE49-F238E27FC236}">
                <a16:creationId xmlns:a16="http://schemas.microsoft.com/office/drawing/2014/main" id="{DF4AA439-2896-89BC-6BAE-EEEC4FA55F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35375" y="4806950"/>
            <a:ext cx="23034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上矢印 76">
            <a:extLst>
              <a:ext uri="{FF2B5EF4-FFF2-40B4-BE49-F238E27FC236}">
                <a16:creationId xmlns:a16="http://schemas.microsoft.com/office/drawing/2014/main" id="{5CE297FA-6F94-C1E1-DD54-5451F1EE17D3}"/>
              </a:ext>
            </a:extLst>
          </p:cNvPr>
          <p:cNvSpPr/>
          <p:nvPr/>
        </p:nvSpPr>
        <p:spPr bwMode="auto">
          <a:xfrm rot="10800000">
            <a:off x="4466268" y="4443780"/>
            <a:ext cx="669031" cy="786230"/>
          </a:xfrm>
          <a:prstGeom prst="up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19050" cap="flat" cmpd="sng" algn="ctr">
            <a:solidFill>
              <a:schemeClr val="accent1"/>
            </a:solidFill>
            <a:prstDash val="solid"/>
            <a:round/>
            <a:headEnd type="none" w="med" len="med"/>
            <a:tailEnd type="none" w="med" len="med"/>
          </a:ln>
          <a:effectLst/>
          <a:scene3d>
            <a:camera prst="orthographicFront"/>
            <a:lightRig rig="threePt" dir="t"/>
          </a:scene3d>
          <a:sp3d>
            <a:bevelT prst="angle"/>
          </a:sp3d>
        </p:spPr>
        <p:txBody>
          <a:bodyPr/>
          <a:lstStyle/>
          <a:p>
            <a:pPr algn="ctr" eaLnBrk="1" hangingPunct="1">
              <a:defRPr/>
            </a:pPr>
            <a:endParaRPr lang="ja-JP" altLang="en-US">
              <a:latin typeface="Arial" charset="0"/>
              <a:ea typeface="ＭＳ Ｐゴシック" panose="020B0600070205080204" pitchFamily="50" charset="-128"/>
            </a:endParaRPr>
          </a:p>
        </p:txBody>
      </p:sp>
      <p:sp>
        <p:nvSpPr>
          <p:cNvPr id="28690" name="角丸四角形 28689">
            <a:extLst>
              <a:ext uri="{FF2B5EF4-FFF2-40B4-BE49-F238E27FC236}">
                <a16:creationId xmlns:a16="http://schemas.microsoft.com/office/drawing/2014/main" id="{172AC53C-B717-F606-352E-26EF9A73FE00}"/>
              </a:ext>
            </a:extLst>
          </p:cNvPr>
          <p:cNvSpPr/>
          <p:nvPr/>
        </p:nvSpPr>
        <p:spPr bwMode="auto">
          <a:xfrm>
            <a:off x="45549" y="3146704"/>
            <a:ext cx="1234161" cy="365207"/>
          </a:xfrm>
          <a:prstGeom prst="roundRect">
            <a:avLst>
              <a:gd name="adj" fmla="val 0"/>
            </a:avLst>
          </a:prstGeom>
          <a:solidFill>
            <a:srgbClr val="FFFF00"/>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a:lstStyle/>
          <a:p>
            <a:pPr algn="ctr" eaLnBrk="1" hangingPunct="1">
              <a:defRPr/>
            </a:pPr>
            <a:r>
              <a:rPr lang="ja-JP" altLang="en-US" dirty="0">
                <a:latin typeface="Arial" charset="0"/>
                <a:ea typeface="ＭＳ Ｐゴシック" panose="020B0600070205080204" pitchFamily="50" charset="-128"/>
              </a:rPr>
              <a:t>従来</a:t>
            </a:r>
          </a:p>
        </p:txBody>
      </p:sp>
      <p:sp>
        <p:nvSpPr>
          <p:cNvPr id="79" name="角丸四角形 78">
            <a:extLst>
              <a:ext uri="{FF2B5EF4-FFF2-40B4-BE49-F238E27FC236}">
                <a16:creationId xmlns:a16="http://schemas.microsoft.com/office/drawing/2014/main" id="{E3C28FE3-E40B-5466-ABB1-35B4BBD14E24}"/>
              </a:ext>
            </a:extLst>
          </p:cNvPr>
          <p:cNvSpPr/>
          <p:nvPr/>
        </p:nvSpPr>
        <p:spPr bwMode="auto">
          <a:xfrm>
            <a:off x="50618" y="6429365"/>
            <a:ext cx="2649174" cy="428635"/>
          </a:xfrm>
          <a:prstGeom prst="roundRect">
            <a:avLst>
              <a:gd name="adj" fmla="val 0"/>
            </a:avLst>
          </a:prstGeom>
          <a:solidFill>
            <a:srgbClr val="FFFF00"/>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a:lstStyle/>
          <a:p>
            <a:pPr algn="ctr" eaLnBrk="1" hangingPunct="1">
              <a:defRPr/>
            </a:pPr>
            <a:r>
              <a:rPr lang="ja-JP" altLang="en-US" dirty="0">
                <a:latin typeface="Arial" charset="0"/>
                <a:ea typeface="ＭＳ Ｐゴシック" panose="020B0600070205080204" pitchFamily="50" charset="-128"/>
              </a:rPr>
              <a:t>本事業で目指すもの</a:t>
            </a:r>
          </a:p>
        </p:txBody>
      </p:sp>
      <p:pic>
        <p:nvPicPr>
          <p:cNvPr id="10284" name="図 28691">
            <a:extLst>
              <a:ext uri="{FF2B5EF4-FFF2-40B4-BE49-F238E27FC236}">
                <a16:creationId xmlns:a16="http://schemas.microsoft.com/office/drawing/2014/main" id="{5BC26B35-0B0E-E4EF-CF47-DAA6F1EBF79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77950" y="4862513"/>
            <a:ext cx="1804988"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5" name="図 28693">
            <a:extLst>
              <a:ext uri="{FF2B5EF4-FFF2-40B4-BE49-F238E27FC236}">
                <a16:creationId xmlns:a16="http://schemas.microsoft.com/office/drawing/2014/main" id="{189C5F94-6696-C03A-7B0C-7CE4012DC6B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11913" y="4986338"/>
            <a:ext cx="1938337"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上矢印 83">
            <a:extLst>
              <a:ext uri="{FF2B5EF4-FFF2-40B4-BE49-F238E27FC236}">
                <a16:creationId xmlns:a16="http://schemas.microsoft.com/office/drawing/2014/main" id="{05FB7772-BF6A-5A51-3692-F30FFCE4485A}"/>
              </a:ext>
            </a:extLst>
          </p:cNvPr>
          <p:cNvSpPr/>
          <p:nvPr/>
        </p:nvSpPr>
        <p:spPr bwMode="auto">
          <a:xfrm rot="8243207">
            <a:off x="5705253" y="4890547"/>
            <a:ext cx="669031" cy="786230"/>
          </a:xfrm>
          <a:prstGeom prst="up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19050" cap="flat" cmpd="sng" algn="ctr">
            <a:solidFill>
              <a:schemeClr val="accent1"/>
            </a:solidFill>
            <a:prstDash val="solid"/>
            <a:round/>
            <a:headEnd type="none" w="med" len="med"/>
            <a:tailEnd type="none" w="med" len="med"/>
          </a:ln>
          <a:effectLst/>
          <a:scene3d>
            <a:camera prst="orthographicFront"/>
            <a:lightRig rig="threePt" dir="t"/>
          </a:scene3d>
          <a:sp3d>
            <a:bevelT prst="angle"/>
          </a:sp3d>
        </p:spPr>
        <p:txBody>
          <a:bodyPr/>
          <a:lstStyle/>
          <a:p>
            <a:pPr algn="ctr" eaLnBrk="1" hangingPunct="1">
              <a:defRPr/>
            </a:pPr>
            <a:endParaRPr lang="ja-JP" altLang="en-US">
              <a:latin typeface="Arial" charset="0"/>
              <a:ea typeface="ＭＳ Ｐゴシック" panose="020B0600070205080204" pitchFamily="50" charset="-128"/>
            </a:endParaRPr>
          </a:p>
        </p:txBody>
      </p:sp>
      <p:sp>
        <p:nvSpPr>
          <p:cNvPr id="85" name="上矢印 84">
            <a:extLst>
              <a:ext uri="{FF2B5EF4-FFF2-40B4-BE49-F238E27FC236}">
                <a16:creationId xmlns:a16="http://schemas.microsoft.com/office/drawing/2014/main" id="{CFE52489-5248-EAE2-7119-487332C42202}"/>
              </a:ext>
            </a:extLst>
          </p:cNvPr>
          <p:cNvSpPr/>
          <p:nvPr/>
        </p:nvSpPr>
        <p:spPr bwMode="auto">
          <a:xfrm rot="13452298">
            <a:off x="3135946" y="4868251"/>
            <a:ext cx="669031" cy="786230"/>
          </a:xfrm>
          <a:prstGeom prst="up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19050" cap="flat" cmpd="sng" algn="ctr">
            <a:solidFill>
              <a:schemeClr val="accent1"/>
            </a:solidFill>
            <a:prstDash val="solid"/>
            <a:round/>
            <a:headEnd type="none" w="med" len="med"/>
            <a:tailEnd type="none" w="med" len="med"/>
          </a:ln>
          <a:effectLst/>
          <a:scene3d>
            <a:camera prst="orthographicFront"/>
            <a:lightRig rig="threePt" dir="t"/>
          </a:scene3d>
          <a:sp3d>
            <a:bevelT prst="angle"/>
          </a:sp3d>
        </p:spPr>
        <p:txBody>
          <a:bodyPr/>
          <a:lstStyle/>
          <a:p>
            <a:pPr algn="ctr" eaLnBrk="1" hangingPunct="1">
              <a:defRPr/>
            </a:pPr>
            <a:endParaRPr lang="ja-JP" altLang="en-US">
              <a:latin typeface="Arial" charset="0"/>
              <a:ea typeface="ＭＳ Ｐゴシック" panose="020B0600070205080204" pitchFamily="50" charset="-128"/>
            </a:endParaRPr>
          </a:p>
        </p:txBody>
      </p:sp>
      <p:pic>
        <p:nvPicPr>
          <p:cNvPr id="10292" name="図 28697">
            <a:extLst>
              <a:ext uri="{FF2B5EF4-FFF2-40B4-BE49-F238E27FC236}">
                <a16:creationId xmlns:a16="http://schemas.microsoft.com/office/drawing/2014/main" id="{C26603C0-0B39-9319-6187-0C0A7EDCC7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95788" y="3575050"/>
            <a:ext cx="7778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BCE2D81-1B3B-8928-9806-1DF8C95DCE3B}"/>
              </a:ext>
            </a:extLst>
          </p:cNvPr>
          <p:cNvSpPr txBox="1">
            <a:spLocks noChangeArrowheads="1"/>
          </p:cNvSpPr>
          <p:nvPr/>
        </p:nvSpPr>
        <p:spPr bwMode="auto">
          <a:xfrm>
            <a:off x="517525" y="6257925"/>
            <a:ext cx="8948738" cy="771525"/>
          </a:xfrm>
          <a:prstGeom prst="rect">
            <a:avLst/>
          </a:prstGeom>
          <a:noFill/>
          <a:ln>
            <a:noFill/>
          </a:ln>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200" b="1" kern="0" dirty="0"/>
              <a:t>共感革命！</a:t>
            </a: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C7A2710A-6A59-2265-7CD5-73CDD89973B6}"/>
              </a:ext>
            </a:extLst>
          </p:cNvPr>
          <p:cNvSpPr>
            <a:spLocks noGrp="1" noChangeArrowheads="1"/>
          </p:cNvSpPr>
          <p:nvPr>
            <p:ph type="title"/>
          </p:nvPr>
        </p:nvSpPr>
        <p:spPr>
          <a:xfrm>
            <a:off x="457200" y="2924175"/>
            <a:ext cx="8229600" cy="1143000"/>
          </a:xfrm>
        </p:spPr>
        <p:txBody>
          <a:bodyPr/>
          <a:lstStyle/>
          <a:p>
            <a:r>
              <a:rPr lang="en-US" altLang="ja-JP"/>
              <a:t>AgriCoolTure</a:t>
            </a:r>
            <a:br>
              <a:rPr lang="en-US" altLang="ja-JP"/>
            </a:br>
            <a:r>
              <a:rPr lang="ja-JP" altLang="en-US"/>
              <a:t>農産業</a:t>
            </a:r>
            <a:r>
              <a:rPr lang="en-US" altLang="ja-JP"/>
              <a:t>×AIP</a:t>
            </a:r>
            <a:br>
              <a:rPr lang="en-US" altLang="ja-JP"/>
            </a:br>
            <a:br>
              <a:rPr lang="en-US" altLang="ja-JP"/>
            </a:br>
            <a:r>
              <a:rPr lang="ja-JP" altLang="en-US"/>
              <a:t>儲かる農業の実現と</a:t>
            </a:r>
            <a:br>
              <a:rPr lang="en-US" altLang="ja-JP"/>
            </a:br>
            <a:r>
              <a:rPr lang="ja-JP" altLang="en-US"/>
              <a:t>魅力ある農村</a:t>
            </a:r>
            <a:br>
              <a:rPr lang="en-US" altLang="ja-JP"/>
            </a:br>
            <a:r>
              <a:rPr lang="ja-JP" altLang="en-US"/>
              <a:t>の発信</a:t>
            </a:r>
            <a:endParaRPr lang="en-US" altLang="en-US"/>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1808113-1869-861D-E213-CBCF7BD1F72A}"/>
              </a:ext>
            </a:extLst>
          </p:cNvPr>
          <p:cNvSpPr>
            <a:spLocks noGrp="1" noChangeArrowheads="1"/>
          </p:cNvSpPr>
          <p:nvPr>
            <p:ph type="title"/>
          </p:nvPr>
        </p:nvSpPr>
        <p:spPr>
          <a:xfrm>
            <a:off x="36513" y="260350"/>
            <a:ext cx="9144000" cy="1143000"/>
          </a:xfrm>
        </p:spPr>
        <p:txBody>
          <a:bodyPr/>
          <a:lstStyle/>
          <a:p>
            <a:r>
              <a:rPr lang="ja-JP" altLang="en-US"/>
              <a:t>ファッションと開発：農業服の展開</a:t>
            </a:r>
            <a:br>
              <a:rPr lang="en-US" altLang="ja-JP"/>
            </a:br>
            <a:endParaRPr lang="en-US" altLang="en-US" sz="3200"/>
          </a:p>
        </p:txBody>
      </p:sp>
      <p:pic>
        <p:nvPicPr>
          <p:cNvPr id="13315" name="Content Placeholder 2">
            <a:extLst>
              <a:ext uri="{FF2B5EF4-FFF2-40B4-BE49-F238E27FC236}">
                <a16:creationId xmlns:a16="http://schemas.microsoft.com/office/drawing/2014/main" id="{38C8AC6F-6012-C52D-1AC8-347CD17FAB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92725" y="3284538"/>
            <a:ext cx="3609975" cy="2555875"/>
          </a:xfrm>
        </p:spPr>
      </p:pic>
      <p:pic>
        <p:nvPicPr>
          <p:cNvPr id="5" name="Picture 4">
            <a:extLst>
              <a:ext uri="{FF2B5EF4-FFF2-40B4-BE49-F238E27FC236}">
                <a16:creationId xmlns:a16="http://schemas.microsoft.com/office/drawing/2014/main" id="{7C3BE357-A72C-5CF0-A0F1-FA76754C8EA4}"/>
              </a:ext>
            </a:extLst>
          </p:cNvPr>
          <p:cNvPicPr>
            <a:picLocks noChangeAspect="1"/>
          </p:cNvPicPr>
          <p:nvPr/>
        </p:nvPicPr>
        <p:blipFill>
          <a:blip r:embed="rId3"/>
          <a:stretch>
            <a:fillRect/>
          </a:stretch>
        </p:blipFill>
        <p:spPr>
          <a:xfrm>
            <a:off x="138250" y="2711176"/>
            <a:ext cx="4401767" cy="3886176"/>
          </a:xfrm>
          <a:prstGeom prst="ellipse">
            <a:avLst/>
          </a:prstGeom>
          <a:ln>
            <a:noFill/>
          </a:ln>
          <a:effectLst>
            <a:softEdge rad="112500"/>
          </a:effectLst>
        </p:spPr>
      </p:pic>
      <p:sp>
        <p:nvSpPr>
          <p:cNvPr id="6" name="Arrow: Right 5">
            <a:extLst>
              <a:ext uri="{FF2B5EF4-FFF2-40B4-BE49-F238E27FC236}">
                <a16:creationId xmlns:a16="http://schemas.microsoft.com/office/drawing/2014/main" id="{84669134-8A5A-6292-5A1D-E616FDFEE5D4}"/>
              </a:ext>
            </a:extLst>
          </p:cNvPr>
          <p:cNvSpPr/>
          <p:nvPr/>
        </p:nvSpPr>
        <p:spPr bwMode="auto">
          <a:xfrm>
            <a:off x="4572000" y="4416665"/>
            <a:ext cx="720080" cy="576064"/>
          </a:xfrm>
          <a:prstGeom prst="rightArrow">
            <a:avLst/>
          </a:prstGeom>
          <a:solidFill>
            <a:srgbClr val="FFFF00"/>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b="1">
              <a:ln w="22225">
                <a:solidFill>
                  <a:schemeClr val="accent2"/>
                </a:solidFill>
                <a:prstDash val="solid"/>
              </a:ln>
              <a:solidFill>
                <a:schemeClr val="accent2">
                  <a:lumMod val="40000"/>
                  <a:lumOff val="60000"/>
                </a:schemeClr>
              </a:solidFill>
            </a:endParaRPr>
          </a:p>
        </p:txBody>
      </p:sp>
      <p:sp>
        <p:nvSpPr>
          <p:cNvPr id="7" name="Rectangle: Rounded Corners 6">
            <a:extLst>
              <a:ext uri="{FF2B5EF4-FFF2-40B4-BE49-F238E27FC236}">
                <a16:creationId xmlns:a16="http://schemas.microsoft.com/office/drawing/2014/main" id="{1A829E6E-8236-5D38-311F-FF9191F48F20}"/>
              </a:ext>
            </a:extLst>
          </p:cNvPr>
          <p:cNvSpPr/>
          <p:nvPr/>
        </p:nvSpPr>
        <p:spPr bwMode="auto">
          <a:xfrm>
            <a:off x="1043608" y="1484784"/>
            <a:ext cx="7776864" cy="1404156"/>
          </a:xfrm>
          <a:prstGeom prst="roundRect">
            <a:avLst/>
          </a:prstGeom>
          <a:solidFill>
            <a:srgbClr val="FFFF00"/>
          </a:solidFill>
          <a:ln w="19050"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eaLnBrk="1" hangingPunct="1">
              <a:defRPr/>
            </a:pPr>
            <a:r>
              <a:rPr lang="ja-JP" altLang="en-US" sz="2400" dirty="0">
                <a:latin typeface="Arial" charset="0"/>
                <a:ea typeface="ＭＳ Ｐゴシック" panose="020B0600070205080204" pitchFamily="50" charset="-128"/>
              </a:rPr>
              <a:t>成長産業であるカカオ</a:t>
            </a:r>
            <a:r>
              <a:rPr lang="en-US" altLang="ja-JP" sz="2400" dirty="0">
                <a:latin typeface="Arial" charset="0"/>
                <a:ea typeface="ＭＳ Ｐゴシック" panose="020B0600070205080204" pitchFamily="50" charset="-128"/>
              </a:rPr>
              <a:t>/</a:t>
            </a:r>
            <a:r>
              <a:rPr lang="ja-JP" altLang="en-US" sz="2400" dirty="0">
                <a:latin typeface="Arial" charset="0"/>
                <a:ea typeface="ＭＳ Ｐゴシック" panose="020B0600070205080204" pitchFamily="50" charset="-128"/>
              </a:rPr>
              <a:t>コーヒー農家</a:t>
            </a:r>
            <a:r>
              <a:rPr lang="ja-JP" altLang="en-US" sz="2400" dirty="0">
                <a:ea typeface="ＭＳ Ｐゴシック" panose="020B0600070205080204" pitchFamily="50" charset="-128"/>
              </a:rPr>
              <a:t>の</a:t>
            </a:r>
            <a:endParaRPr lang="en-US" altLang="ja-JP" sz="2400" dirty="0">
              <a:ea typeface="ＭＳ Ｐゴシック" panose="020B0600070205080204" pitchFamily="50" charset="-128"/>
            </a:endParaRPr>
          </a:p>
          <a:p>
            <a:pPr algn="ctr" eaLnBrk="1" hangingPunct="1">
              <a:defRPr/>
            </a:pPr>
            <a:r>
              <a:rPr lang="ja-JP" altLang="en-US" sz="2400" dirty="0">
                <a:ea typeface="ＭＳ Ｐゴシック" panose="020B0600070205080204" pitchFamily="50" charset="-128"/>
              </a:rPr>
              <a:t>農業服プロデュースを通じた</a:t>
            </a:r>
            <a:endParaRPr lang="en-US" altLang="ja-JP" sz="2400" dirty="0">
              <a:ea typeface="ＭＳ Ｐゴシック" panose="020B0600070205080204" pitchFamily="50" charset="-128"/>
            </a:endParaRPr>
          </a:p>
          <a:p>
            <a:pPr algn="ctr" eaLnBrk="1" hangingPunct="1">
              <a:defRPr/>
            </a:pPr>
            <a:r>
              <a:rPr lang="ja-JP" altLang="en-US" sz="2400" dirty="0">
                <a:ea typeface="ＭＳ Ｐゴシック" panose="020B0600070205080204" pitchFamily="50" charset="-128"/>
              </a:rPr>
              <a:t>ビジュアルマーケティング＆ブランディング</a:t>
            </a:r>
            <a:endParaRPr lang="en-US" altLang="ja-JP" sz="2400" dirty="0">
              <a:ea typeface="ＭＳ Ｐゴシック" panose="020B0600070205080204" pitchFamily="50" charset="-128"/>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DF4D6BA-D4DE-4B9B-8D73-266C0EB385A5}"/>
              </a:ext>
            </a:extLst>
          </p:cNvPr>
          <p:cNvSpPr>
            <a:spLocks noGrp="1" noChangeArrowheads="1"/>
          </p:cNvSpPr>
          <p:nvPr>
            <p:ph type="title"/>
          </p:nvPr>
        </p:nvSpPr>
        <p:spPr>
          <a:xfrm>
            <a:off x="457200" y="260350"/>
            <a:ext cx="8229600" cy="1143000"/>
          </a:xfrm>
        </p:spPr>
        <p:txBody>
          <a:bodyPr/>
          <a:lstStyle/>
          <a:p>
            <a:r>
              <a:rPr lang="ja-JP" altLang="en-US"/>
              <a:t>香りと開発</a:t>
            </a:r>
            <a:endParaRPr lang="en-US" altLang="en-US"/>
          </a:p>
        </p:txBody>
      </p:sp>
      <p:pic>
        <p:nvPicPr>
          <p:cNvPr id="2" name="図 22">
            <a:extLst>
              <a:ext uri="{FF2B5EF4-FFF2-40B4-BE49-F238E27FC236}">
                <a16:creationId xmlns:a16="http://schemas.microsoft.com/office/drawing/2014/main" id="{5F15D461-3950-F5F6-5739-26C28B431169}"/>
              </a:ext>
            </a:extLst>
          </p:cNvPr>
          <p:cNvPicPr>
            <a:picLocks noChangeAspect="1"/>
          </p:cNvPicPr>
          <p:nvPr/>
        </p:nvPicPr>
        <p:blipFill>
          <a:blip r:embed="rId3"/>
          <a:stretch>
            <a:fillRect/>
          </a:stretch>
        </p:blipFill>
        <p:spPr>
          <a:xfrm>
            <a:off x="245648" y="2566875"/>
            <a:ext cx="2301827" cy="3068526"/>
          </a:xfrm>
          <a:prstGeom prst="ellipse">
            <a:avLst/>
          </a:prstGeom>
          <a:ln>
            <a:noFill/>
          </a:ln>
          <a:effectLst>
            <a:softEdge rad="112500"/>
          </a:effectLst>
        </p:spPr>
      </p:pic>
      <p:pic>
        <p:nvPicPr>
          <p:cNvPr id="3" name="図 24">
            <a:extLst>
              <a:ext uri="{FF2B5EF4-FFF2-40B4-BE49-F238E27FC236}">
                <a16:creationId xmlns:a16="http://schemas.microsoft.com/office/drawing/2014/main" id="{C607F8D9-50E0-848F-A6CD-926C2CA3704D}"/>
              </a:ext>
            </a:extLst>
          </p:cNvPr>
          <p:cNvPicPr>
            <a:picLocks noChangeAspect="1"/>
          </p:cNvPicPr>
          <p:nvPr/>
        </p:nvPicPr>
        <p:blipFill>
          <a:blip r:embed="rId4"/>
          <a:stretch>
            <a:fillRect/>
          </a:stretch>
        </p:blipFill>
        <p:spPr>
          <a:xfrm>
            <a:off x="2601914" y="2672916"/>
            <a:ext cx="2301826" cy="3068523"/>
          </a:xfrm>
          <a:prstGeom prst="ellipse">
            <a:avLst/>
          </a:prstGeom>
          <a:ln>
            <a:noFill/>
          </a:ln>
          <a:effectLst>
            <a:softEdge rad="112500"/>
          </a:effectLst>
        </p:spPr>
      </p:pic>
      <p:sp>
        <p:nvSpPr>
          <p:cNvPr id="4" name="Arrow: Right 3">
            <a:extLst>
              <a:ext uri="{FF2B5EF4-FFF2-40B4-BE49-F238E27FC236}">
                <a16:creationId xmlns:a16="http://schemas.microsoft.com/office/drawing/2014/main" id="{09ACC97A-B142-1548-0273-3DB4F2E41C10}"/>
              </a:ext>
            </a:extLst>
          </p:cNvPr>
          <p:cNvSpPr/>
          <p:nvPr/>
        </p:nvSpPr>
        <p:spPr bwMode="auto">
          <a:xfrm>
            <a:off x="5002067" y="4437112"/>
            <a:ext cx="720080" cy="576064"/>
          </a:xfrm>
          <a:prstGeom prst="rightArrow">
            <a:avLst/>
          </a:prstGeom>
          <a:solidFill>
            <a:srgbClr val="FFFF00"/>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b="1">
              <a:ln w="22225">
                <a:solidFill>
                  <a:schemeClr val="accent2"/>
                </a:solidFill>
                <a:prstDash val="solid"/>
              </a:ln>
              <a:solidFill>
                <a:schemeClr val="accent2">
                  <a:lumMod val="40000"/>
                  <a:lumOff val="60000"/>
                </a:schemeClr>
              </a:solidFill>
            </a:endParaRPr>
          </a:p>
        </p:txBody>
      </p:sp>
      <p:sp>
        <p:nvSpPr>
          <p:cNvPr id="5" name="Rectangle: Rounded Corners 4">
            <a:extLst>
              <a:ext uri="{FF2B5EF4-FFF2-40B4-BE49-F238E27FC236}">
                <a16:creationId xmlns:a16="http://schemas.microsoft.com/office/drawing/2014/main" id="{8BE90060-AF04-1E3E-4040-3E9A4C696F5E}"/>
              </a:ext>
            </a:extLst>
          </p:cNvPr>
          <p:cNvSpPr/>
          <p:nvPr/>
        </p:nvSpPr>
        <p:spPr bwMode="auto">
          <a:xfrm>
            <a:off x="1043608" y="1268760"/>
            <a:ext cx="7776864" cy="1404156"/>
          </a:xfrm>
          <a:prstGeom prst="roundRect">
            <a:avLst/>
          </a:prstGeom>
          <a:solidFill>
            <a:srgbClr val="FFFF00"/>
          </a:solidFill>
          <a:ln w="19050"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eaLnBrk="1" hangingPunct="1">
              <a:defRPr/>
            </a:pPr>
            <a:r>
              <a:rPr lang="ja-JP" altLang="en-US" sz="2400" dirty="0">
                <a:latin typeface="Arial" charset="0"/>
                <a:ea typeface="ＭＳ Ｐゴシック" panose="020B0600070205080204" pitchFamily="50" charset="-128"/>
              </a:rPr>
              <a:t>日系移民の歴史のある農村コンスタンサの植物で</a:t>
            </a:r>
            <a:br>
              <a:rPr lang="ja-JP" altLang="en-US" sz="2400" dirty="0">
                <a:latin typeface="Arial" charset="0"/>
                <a:ea typeface="ＭＳ Ｐゴシック" panose="020B0600070205080204" pitchFamily="50" charset="-128"/>
              </a:rPr>
            </a:br>
            <a:r>
              <a:rPr lang="ja-JP" altLang="en-US" sz="2400" dirty="0">
                <a:latin typeface="Arial" charset="0"/>
                <a:ea typeface="ＭＳ Ｐゴシック" panose="020B0600070205080204" pitchFamily="50" charset="-128"/>
              </a:rPr>
              <a:t>第</a:t>
            </a:r>
            <a:r>
              <a:rPr lang="en-US" altLang="ja-JP" sz="2400" dirty="0">
                <a:latin typeface="Arial" charset="0"/>
                <a:ea typeface="ＭＳ Ｐゴシック" panose="020B0600070205080204" pitchFamily="50" charset="-128"/>
              </a:rPr>
              <a:t>2</a:t>
            </a:r>
            <a:r>
              <a:rPr lang="ja-JP" altLang="en-US" sz="2400" dirty="0">
                <a:latin typeface="Arial" charset="0"/>
                <a:ea typeface="ＭＳ Ｐゴシック" panose="020B0600070205080204" pitchFamily="50" charset="-128"/>
              </a:rPr>
              <a:t>の都市サンティアゴの女性起業家と一緒に</a:t>
            </a:r>
            <a:br>
              <a:rPr lang="ja-JP" altLang="en-US" sz="2400" dirty="0">
                <a:latin typeface="Arial" charset="0"/>
                <a:ea typeface="ＭＳ Ｐゴシック" panose="020B0600070205080204" pitchFamily="50" charset="-128"/>
              </a:rPr>
            </a:br>
            <a:r>
              <a:rPr lang="ja-JP" altLang="en-US" sz="2400" dirty="0">
                <a:latin typeface="Arial" charset="0"/>
                <a:ea typeface="ＭＳ Ｐゴシック" panose="020B0600070205080204" pitchFamily="50" charset="-128"/>
              </a:rPr>
              <a:t>ナショナル・フレグランスを作る</a:t>
            </a:r>
            <a:endParaRPr lang="en-US" altLang="ja-JP" sz="2400" dirty="0">
              <a:ea typeface="ＭＳ Ｐゴシック" panose="020B0600070205080204" pitchFamily="50" charset="-128"/>
            </a:endParaRPr>
          </a:p>
        </p:txBody>
      </p:sp>
      <p:pic>
        <p:nvPicPr>
          <p:cNvPr id="8" name="図 26">
            <a:extLst>
              <a:ext uri="{FF2B5EF4-FFF2-40B4-BE49-F238E27FC236}">
                <a16:creationId xmlns:a16="http://schemas.microsoft.com/office/drawing/2014/main" id="{E733DF8C-DACE-9B39-C7D4-F211CBD5E319}"/>
              </a:ext>
            </a:extLst>
          </p:cNvPr>
          <p:cNvPicPr>
            <a:picLocks noChangeAspect="1"/>
          </p:cNvPicPr>
          <p:nvPr/>
        </p:nvPicPr>
        <p:blipFill>
          <a:blip r:embed="rId5"/>
          <a:stretch>
            <a:fillRect/>
          </a:stretch>
        </p:blipFill>
        <p:spPr>
          <a:xfrm>
            <a:off x="1297708" y="4701915"/>
            <a:ext cx="2608412" cy="2164381"/>
          </a:xfrm>
          <a:prstGeom prst="ellipse">
            <a:avLst/>
          </a:prstGeom>
          <a:ln>
            <a:noFill/>
          </a:ln>
          <a:effectLst>
            <a:softEdge rad="112500"/>
          </a:effectLst>
        </p:spPr>
      </p:pic>
      <p:pic>
        <p:nvPicPr>
          <p:cNvPr id="14339" name="Picture 3">
            <a:extLst>
              <a:ext uri="{FF2B5EF4-FFF2-40B4-BE49-F238E27FC236}">
                <a16:creationId xmlns:a16="http://schemas.microsoft.com/office/drawing/2014/main" id="{110F36E5-EEA5-2E74-E2B9-52F8DB37C0BA}"/>
              </a:ext>
            </a:extLst>
          </p:cNvPr>
          <p:cNvPicPr>
            <a:picLocks noChangeAspect="1" noChangeArrowheads="1"/>
          </p:cNvPicPr>
          <p:nvPr/>
        </p:nvPicPr>
        <p:blipFill>
          <a:blip r:embed="rId6"/>
          <a:srcRect/>
          <a:stretch>
            <a:fillRect/>
          </a:stretch>
        </p:blipFill>
        <p:spPr bwMode="auto">
          <a:xfrm flipH="1">
            <a:off x="5657884" y="2672916"/>
            <a:ext cx="3269386" cy="4359181"/>
          </a:xfrm>
          <a:prstGeom prst="ellipse">
            <a:avLst/>
          </a:prstGeom>
          <a:ln>
            <a:noFill/>
          </a:ln>
          <a:effectLst>
            <a:softEdge rad="112500"/>
          </a:effectLst>
        </p:spPr>
      </p:pic>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ECBBA19-FEC0-7BC1-8918-DB90967FD4CB}"/>
              </a:ext>
            </a:extLst>
          </p:cNvPr>
          <p:cNvSpPr>
            <a:spLocks noGrp="1" noChangeArrowheads="1"/>
          </p:cNvSpPr>
          <p:nvPr>
            <p:ph type="title"/>
          </p:nvPr>
        </p:nvSpPr>
        <p:spPr/>
        <p:txBody>
          <a:bodyPr/>
          <a:lstStyle/>
          <a:p>
            <a:r>
              <a:rPr lang="ja-JP" altLang="en-US"/>
              <a:t>映画と開発</a:t>
            </a:r>
            <a:endParaRPr lang="en-US" altLang="en-US"/>
          </a:p>
        </p:txBody>
      </p:sp>
      <p:sp>
        <p:nvSpPr>
          <p:cNvPr id="2" name="Content Placeholder 1">
            <a:extLst>
              <a:ext uri="{FF2B5EF4-FFF2-40B4-BE49-F238E27FC236}">
                <a16:creationId xmlns:a16="http://schemas.microsoft.com/office/drawing/2014/main" id="{D4BE5318-2DF3-FBD0-2F67-7662988CD78E}"/>
              </a:ext>
            </a:extLst>
          </p:cNvPr>
          <p:cNvSpPr>
            <a:spLocks noGrp="1"/>
          </p:cNvSpPr>
          <p:nvPr>
            <p:ph idx="1"/>
          </p:nvPr>
        </p:nvSpPr>
        <p:spPr>
          <a:xfrm>
            <a:off x="457200" y="1600201"/>
            <a:ext cx="8229600" cy="1468760"/>
          </a:xfrm>
          <a:prstGeom prst="roundRect">
            <a:avLst/>
          </a:prstGeom>
          <a:solidFill>
            <a:srgbClr val="FFFF00"/>
          </a:solidFill>
          <a:ln w="19050" cap="flat" algn="ctr">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lstStyle/>
          <a:p>
            <a:pPr marL="0" indent="0" algn="ctr" eaLnBrk="1" hangingPunct="1">
              <a:buFontTx/>
              <a:buNone/>
              <a:defRPr/>
            </a:pPr>
            <a:r>
              <a:rPr lang="ja-JP" altLang="en-US" sz="2400" dirty="0"/>
              <a:t>ご覧ください</a:t>
            </a:r>
            <a:endParaRPr lang="en-US" altLang="ja-JP" sz="2400" dirty="0"/>
          </a:p>
          <a:p>
            <a:pPr marL="0" indent="0" algn="ctr" eaLnBrk="1" hangingPunct="1">
              <a:buFontTx/>
              <a:buNone/>
              <a:defRPr/>
            </a:pPr>
            <a:r>
              <a:rPr lang="ja-JP" altLang="en-US" sz="2400" dirty="0"/>
              <a:t>↓↓↓↓</a:t>
            </a:r>
            <a:endParaRPr lang="en-US" altLang="ja-JP" sz="2400" dirty="0"/>
          </a:p>
          <a:p>
            <a:pPr marL="0" indent="0" algn="ctr" eaLnBrk="1" hangingPunct="1">
              <a:buFontTx/>
              <a:buNone/>
              <a:defRPr/>
            </a:pPr>
            <a:r>
              <a:rPr lang="en-US" altLang="ja-JP" sz="1400" dirty="0">
                <a:hlinkClick r:id="rId2"/>
              </a:rPr>
              <a:t>【</a:t>
            </a:r>
            <a:r>
              <a:rPr lang="ja-JP" altLang="en-US" sz="1400" dirty="0">
                <a:hlinkClick r:id="rId2"/>
              </a:rPr>
              <a:t>ドミニカ共和国・平和構築</a:t>
            </a:r>
            <a:r>
              <a:rPr lang="en-US" altLang="ja-JP" sz="1400" dirty="0">
                <a:hlinkClick r:id="rId2"/>
              </a:rPr>
              <a:t>/</a:t>
            </a:r>
            <a:r>
              <a:rPr lang="ja-JP" altLang="en-US" sz="1400" dirty="0">
                <a:hlinkClick r:id="rId2"/>
              </a:rPr>
              <a:t>移民</a:t>
            </a:r>
            <a:r>
              <a:rPr lang="en-US" altLang="ja-JP" sz="1400" dirty="0">
                <a:hlinkClick r:id="rId2"/>
              </a:rPr>
              <a:t>】</a:t>
            </a:r>
            <a:r>
              <a:rPr lang="ja-JP" altLang="en-US" sz="1400" dirty="0">
                <a:hlinkClick r:id="rId2"/>
              </a:rPr>
              <a:t>映画を通じたコミュニティ開発の可能性</a:t>
            </a:r>
            <a:r>
              <a:rPr lang="en-US" altLang="ja-JP" sz="1400" dirty="0">
                <a:hlinkClick r:id="rId2"/>
              </a:rPr>
              <a:t>/ </a:t>
            </a:r>
            <a:r>
              <a:rPr lang="en-US" sz="1400" dirty="0" err="1">
                <a:hlinkClick r:id="rId2"/>
              </a:rPr>
              <a:t>Posibilidad</a:t>
            </a:r>
            <a:r>
              <a:rPr lang="en-US" sz="1400" dirty="0">
                <a:hlinkClick r:id="rId2"/>
              </a:rPr>
              <a:t> de Desarrollo </a:t>
            </a:r>
            <a:r>
              <a:rPr lang="en-US" sz="1400" dirty="0" err="1">
                <a:hlinkClick r:id="rId2"/>
              </a:rPr>
              <a:t>Comunitario</a:t>
            </a:r>
            <a:r>
              <a:rPr lang="en-US" sz="1400" dirty="0">
                <a:hlinkClick r:id="rId2"/>
              </a:rPr>
              <a:t> a </a:t>
            </a:r>
            <a:r>
              <a:rPr lang="en-US" sz="1400" dirty="0" err="1">
                <a:hlinkClick r:id="rId2"/>
              </a:rPr>
              <a:t>través</a:t>
            </a:r>
            <a:r>
              <a:rPr lang="en-US" sz="1400" dirty="0">
                <a:hlinkClick r:id="rId2"/>
              </a:rPr>
              <a:t> del Cine (</a:t>
            </a:r>
            <a:r>
              <a:rPr lang="ja-JP" altLang="en-US" sz="1400" dirty="0">
                <a:hlinkClick r:id="rId2"/>
              </a:rPr>
              <a:t>西語字幕</a:t>
            </a:r>
            <a:r>
              <a:rPr lang="en-US" altLang="ja-JP" sz="1400" dirty="0">
                <a:hlinkClick r:id="rId2"/>
              </a:rPr>
              <a:t>) - </a:t>
            </a:r>
            <a:r>
              <a:rPr lang="en-US" sz="1400" dirty="0">
                <a:hlinkClick r:id="rId2"/>
              </a:rPr>
              <a:t>YouTube</a:t>
            </a:r>
            <a:endParaRPr lang="en-US" altLang="ja-JP" sz="2400" dirty="0"/>
          </a:p>
        </p:txBody>
      </p:sp>
      <p:pic>
        <p:nvPicPr>
          <p:cNvPr id="16390" name="Picture 3">
            <a:extLst>
              <a:ext uri="{FF2B5EF4-FFF2-40B4-BE49-F238E27FC236}">
                <a16:creationId xmlns:a16="http://schemas.microsoft.com/office/drawing/2014/main" id="{EDCAA8CC-9526-D398-A2A2-40944232E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713" y="3149600"/>
            <a:ext cx="63023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43580</TotalTime>
  <Words>1794</Words>
  <Application>Microsoft Office PowerPoint</Application>
  <PresentationFormat>画面に合わせる (4:3)</PresentationFormat>
  <Paragraphs>375</Paragraphs>
  <Slides>36</Slides>
  <Notes>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36</vt:i4>
      </vt:variant>
    </vt:vector>
  </HeadingPairs>
  <TitlesOfParts>
    <vt:vector size="43" baseType="lpstr">
      <vt:lpstr>HGP明朝E</vt:lpstr>
      <vt:lpstr>HG創英角ｺﾞｼｯｸUB</vt:lpstr>
      <vt:lpstr>Meiryo UI</vt:lpstr>
      <vt:lpstr>ＭＳ Ｐゴシック</vt:lpstr>
      <vt:lpstr>Arial</vt:lpstr>
      <vt:lpstr>Wingdings</vt:lpstr>
      <vt:lpstr>標準デザイン</vt:lpstr>
      <vt:lpstr>PowerPoint プレゼンテーション</vt:lpstr>
      <vt:lpstr>国際協力3.0（仮称）に向けて</vt:lpstr>
      <vt:lpstr>「国民総協力社会」を創る</vt:lpstr>
      <vt:lpstr>Member of “Artist in Project”</vt:lpstr>
      <vt:lpstr>事業コンセプト（ちょっと極端に言うと）</vt:lpstr>
      <vt:lpstr>AgriCoolTure 農産業×AIP  儲かる農業の実現と 魅力ある農村 の発信</vt:lpstr>
      <vt:lpstr>ファッションと開発：農業服の展開 </vt:lpstr>
      <vt:lpstr>香りと開発</vt:lpstr>
      <vt:lpstr>映画と開発</vt:lpstr>
      <vt:lpstr>2024年度の計画</vt:lpstr>
      <vt:lpstr>PowerPoint プレゼンテーション</vt:lpstr>
      <vt:lpstr>VamoChequeo 保健医療×AIP  生活習慣病予防案件と 健康診断に行きたくなる 保健施設のデザイン</vt:lpstr>
      <vt:lpstr>ファッションと開発： ヘルスプロモーター制服づくり</vt:lpstr>
      <vt:lpstr>建築と開発： 行きたくなる保健医療施設のデザイン</vt:lpstr>
      <vt:lpstr>音楽と開発： </vt:lpstr>
      <vt:lpstr>2024年度の計画</vt:lpstr>
      <vt:lpstr>PowerPoint プレゼンテーション</vt:lpstr>
      <vt:lpstr>ニカラグアの BIWAKO タスクフォースとのコラボ</vt:lpstr>
      <vt:lpstr>PowerPoint プレゼンテーション</vt:lpstr>
      <vt:lpstr>PowerPoint プレゼンテーション</vt:lpstr>
      <vt:lpstr>PowerPoint プレゼンテーション</vt:lpstr>
      <vt:lpstr>PowerPoint プレゼンテーション</vt:lpstr>
      <vt:lpstr>2024年度の計画</vt:lpstr>
      <vt:lpstr>2024年度の計画</vt:lpstr>
      <vt:lpstr>世界BON BON 平和構築×AIP   世界の伝統音楽にのせた 平和の舞</vt:lpstr>
      <vt:lpstr>世界BON BON</vt:lpstr>
      <vt:lpstr>Palo Bon Bon</vt:lpstr>
      <vt:lpstr>Nica Bon Bon</vt:lpstr>
      <vt:lpstr>2024年度計画</vt:lpstr>
      <vt:lpstr>PowerPoint プレゼンテーション</vt:lpstr>
      <vt:lpstr>いろいろな効果</vt:lpstr>
      <vt:lpstr>広報効果</vt:lpstr>
      <vt:lpstr>ドミニカ共和国におけるAIP広報</vt:lpstr>
      <vt:lpstr>ドミニカ共和国におけるAIP広報</vt:lpstr>
      <vt:lpstr>モチベーションなど</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国際協力機構</dc:creator>
  <cp:lastModifiedBy>Takada, Koichi[髙田 光一]</cp:lastModifiedBy>
  <cp:revision>1378</cp:revision>
  <cp:lastPrinted>2012-11-30T01:01:51Z</cp:lastPrinted>
  <dcterms:created xsi:type="dcterms:W3CDTF">2010-08-24T02:00:38Z</dcterms:created>
  <dcterms:modified xsi:type="dcterms:W3CDTF">2024-06-14T07:20:34Z</dcterms:modified>
</cp:coreProperties>
</file>