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39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70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02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45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17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0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85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47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000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1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22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EA8C2-FF2A-4014-AFCC-D17A68765B96}" type="datetimeFigureOut">
              <a:rPr kumimoji="1" lang="ja-JP" altLang="en-US" smtClean="0"/>
              <a:t>2020/6/22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78E9D-1D18-45CE-A032-DEDF892123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15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6576630" y="1992845"/>
            <a:ext cx="2290374" cy="4563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1200" b="1" u="sng" dirty="0"/>
              <a:t>提案商品・サービス（任意）</a:t>
            </a:r>
            <a:endParaRPr kumimoji="1" lang="en-US" altLang="ja-JP" sz="1200" b="1" u="sng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・商品・サービス名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r>
              <a:rPr kumimoji="1" lang="ja-JP" altLang="en-US" sz="1200" dirty="0"/>
              <a:t>・特徴・強み</a:t>
            </a:r>
            <a:endParaRPr kumimoji="1" lang="en-US" altLang="ja-JP" sz="1200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264851" y="202639"/>
            <a:ext cx="75455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+mn-ea"/>
              </a:rPr>
              <a:t>JICA</a:t>
            </a:r>
            <a:r>
              <a:rPr lang="ja-JP" altLang="en-US" sz="1600" b="1" dirty="0">
                <a:latin typeface="+mn-ea"/>
              </a:rPr>
              <a:t>海外協力隊マラウイ隊員とのオンライン意見交換会　応募フォーム 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4829" cy="1130968"/>
          </a:xfrm>
          <a:prstGeom prst="rect">
            <a:avLst/>
          </a:prstGeom>
        </p:spPr>
      </p:pic>
      <p:grpSp>
        <p:nvGrpSpPr>
          <p:cNvPr id="33" name="グループ化 32"/>
          <p:cNvGrpSpPr/>
          <p:nvPr/>
        </p:nvGrpSpPr>
        <p:grpSpPr>
          <a:xfrm>
            <a:off x="1696453" y="566734"/>
            <a:ext cx="7255042" cy="307777"/>
            <a:chOff x="1696453" y="638926"/>
            <a:chExt cx="7255042" cy="307777"/>
          </a:xfrm>
        </p:grpSpPr>
        <p:sp>
          <p:nvSpPr>
            <p:cNvPr id="8" name="正方形/長方形 7"/>
            <p:cNvSpPr/>
            <p:nvPr/>
          </p:nvSpPr>
          <p:spPr>
            <a:xfrm>
              <a:off x="1716504" y="638926"/>
              <a:ext cx="354747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dirty="0">
                  <a:latin typeface="+mn-ea"/>
                </a:rPr>
                <a:t>企業名：　　　　　　　　　　　　　　　　　　　</a:t>
              </a: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1696453" y="938456"/>
              <a:ext cx="7255042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正方形/長方形 30"/>
          <p:cNvSpPr/>
          <p:nvPr/>
        </p:nvSpPr>
        <p:spPr>
          <a:xfrm>
            <a:off x="6661121" y="4126109"/>
            <a:ext cx="2079225" cy="2262997"/>
          </a:xfrm>
          <a:prstGeom prst="rect">
            <a:avLst/>
          </a:prstGeom>
          <a:noFill/>
          <a:ln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accent3"/>
                </a:solidFill>
              </a:rPr>
              <a:t>想定する提案製品・技術等の写真</a:t>
            </a:r>
            <a:endParaRPr kumimoji="1" lang="en-US" altLang="ja-JP" dirty="0">
              <a:solidFill>
                <a:schemeClr val="accent3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accent3"/>
                </a:solidFill>
              </a:rPr>
              <a:t>（任意）</a:t>
            </a:r>
            <a:endParaRPr kumimoji="1" lang="en-US" altLang="ja-JP" dirty="0">
              <a:solidFill>
                <a:schemeClr val="accent3"/>
              </a:solidFill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785978" y="4126109"/>
            <a:ext cx="5734409" cy="1374003"/>
            <a:chOff x="785978" y="1790552"/>
            <a:chExt cx="7794453" cy="1752100"/>
          </a:xfrm>
        </p:grpSpPr>
        <p:sp>
          <p:nvSpPr>
            <p:cNvPr id="39" name="大かっこ 38"/>
            <p:cNvSpPr/>
            <p:nvPr/>
          </p:nvSpPr>
          <p:spPr>
            <a:xfrm>
              <a:off x="785978" y="1790552"/>
              <a:ext cx="7712924" cy="1752100"/>
            </a:xfrm>
            <a:prstGeom prst="bracketPair">
              <a:avLst>
                <a:gd name="adj" fmla="val 11271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943955" y="1793036"/>
              <a:ext cx="7636476" cy="1059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ja-JP" altLang="en-US" sz="1200" dirty="0"/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943954" y="4247453"/>
            <a:ext cx="52922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42" name="正方形/長方形 41"/>
          <p:cNvSpPr/>
          <p:nvPr/>
        </p:nvSpPr>
        <p:spPr>
          <a:xfrm>
            <a:off x="1726529" y="950891"/>
            <a:ext cx="3617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n-ea"/>
              </a:rPr>
              <a:t>従業員数：　　　人（</a:t>
            </a:r>
            <a:r>
              <a:rPr lang="en-US" altLang="ja-JP" sz="1400" dirty="0">
                <a:latin typeface="+mn-ea"/>
              </a:rPr>
              <a:t>20</a:t>
            </a:r>
            <a:r>
              <a:rPr lang="ja-JP" altLang="en-US" sz="1400" dirty="0">
                <a:latin typeface="+mn-ea"/>
              </a:rPr>
              <a:t>○○年〇月現在）　　　　　　　　　　　　　　　　　　　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1716504" y="1258668"/>
            <a:ext cx="7255042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5263978" y="959137"/>
            <a:ext cx="36174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n-ea"/>
              </a:rPr>
              <a:t>業種</a:t>
            </a:r>
            <a:r>
              <a:rPr lang="en-US" altLang="ja-JP" sz="1400" dirty="0">
                <a:latin typeface="+mn-ea"/>
              </a:rPr>
              <a:t>/</a:t>
            </a:r>
            <a:r>
              <a:rPr lang="ja-JP" altLang="en-US" sz="1400" dirty="0">
                <a:latin typeface="+mn-ea"/>
              </a:rPr>
              <a:t>分野：　　　　　　　　　　　　　　　　　　　　　　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242690" y="1430498"/>
            <a:ext cx="8708806" cy="5184489"/>
            <a:chOff x="242690" y="1966281"/>
            <a:chExt cx="8708806" cy="4648705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264696" y="1966281"/>
              <a:ext cx="8686800" cy="4648705"/>
              <a:chOff x="264695" y="1129699"/>
              <a:chExt cx="8686800" cy="2094794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64695" y="1299660"/>
                <a:ext cx="8686800" cy="1924833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ja-JP" altLang="en-US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264695" y="1129699"/>
                <a:ext cx="8686800" cy="189238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600" dirty="0"/>
                  <a:t>マラウイでのビジネスアイデア、隊員に聞きたいことについて</a:t>
                </a:r>
              </a:p>
            </p:txBody>
          </p:sp>
        </p:grpSp>
        <p:sp>
          <p:nvSpPr>
            <p:cNvPr id="18" name="正方形/長方形 17"/>
            <p:cNvSpPr/>
            <p:nvPr/>
          </p:nvSpPr>
          <p:spPr>
            <a:xfrm>
              <a:off x="242690" y="4157840"/>
              <a:ext cx="3193503" cy="24837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1200" dirty="0">
                  <a:latin typeface="+mn-ea"/>
                </a:rPr>
                <a:t>（</a:t>
              </a:r>
              <a:r>
                <a:rPr kumimoji="1" lang="en-US" altLang="ja-JP" sz="1200" dirty="0">
                  <a:latin typeface="+mn-ea"/>
                </a:rPr>
                <a:t>2</a:t>
              </a:r>
              <a:r>
                <a:rPr kumimoji="1" lang="ja-JP" altLang="en-US" sz="1200" dirty="0">
                  <a:latin typeface="+mn-ea"/>
                </a:rPr>
                <a:t>）マラウイについて隊員に聞きたいこと</a:t>
              </a:r>
              <a:endParaRPr kumimoji="1" lang="en-US" altLang="ja-JP" sz="1200" dirty="0">
                <a:latin typeface="+mn-ea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264693" y="2470512"/>
              <a:ext cx="4031262" cy="2483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1200" dirty="0">
                  <a:latin typeface="+mn-ea"/>
                </a:rPr>
                <a:t>（</a:t>
              </a:r>
              <a:r>
                <a:rPr kumimoji="1" lang="en-US" altLang="ja-JP" sz="1200" dirty="0">
                  <a:latin typeface="+mn-ea"/>
                </a:rPr>
                <a:t>1</a:t>
              </a:r>
              <a:r>
                <a:rPr kumimoji="1" lang="ja-JP" altLang="en-US" sz="1200" dirty="0">
                  <a:latin typeface="+mn-ea"/>
                </a:rPr>
                <a:t>）お持ちのビジネスアイデアについて</a:t>
              </a:r>
              <a:endParaRPr lang="ja-JP" altLang="en-US" sz="1200" dirty="0">
                <a:latin typeface="+mn-ea"/>
              </a:endParaRPr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254210" y="5565255"/>
            <a:ext cx="31085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（３）本イベントに期待すること（任意）</a:t>
            </a:r>
            <a:endParaRPr lang="ja-JP" altLang="en-US" sz="1200" dirty="0">
              <a:latin typeface="+mn-ea"/>
            </a:endParaRPr>
          </a:p>
        </p:txBody>
      </p:sp>
      <p:sp>
        <p:nvSpPr>
          <p:cNvPr id="54" name="大かっこ 53"/>
          <p:cNvSpPr/>
          <p:nvPr/>
        </p:nvSpPr>
        <p:spPr>
          <a:xfrm>
            <a:off x="785978" y="5851106"/>
            <a:ext cx="5674428" cy="695485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43955" y="5909881"/>
            <a:ext cx="5401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36" name="正方形/長方形 35"/>
          <p:cNvSpPr/>
          <p:nvPr/>
        </p:nvSpPr>
        <p:spPr>
          <a:xfrm>
            <a:off x="4936348" y="545268"/>
            <a:ext cx="35474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+mn-ea"/>
              </a:rPr>
              <a:t>イベント参加者名：　　　　　　　　　　　　　　　　　　　</a:t>
            </a:r>
          </a:p>
        </p:txBody>
      </p:sp>
      <p:sp>
        <p:nvSpPr>
          <p:cNvPr id="46" name="大かっこ 45"/>
          <p:cNvSpPr/>
          <p:nvPr/>
        </p:nvSpPr>
        <p:spPr>
          <a:xfrm>
            <a:off x="785978" y="2289852"/>
            <a:ext cx="5674428" cy="1561307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358996" y="129396"/>
            <a:ext cx="451372" cy="4026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表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086087" y="6618190"/>
            <a:ext cx="515006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200" b="1" dirty="0">
                <a:latin typeface="+mn-ea"/>
              </a:rPr>
              <a:t>2</a:t>
            </a:r>
            <a:r>
              <a:rPr lang="ja-JP" altLang="en-US" sz="1200" b="1" dirty="0">
                <a:latin typeface="+mn-ea"/>
              </a:rPr>
              <a:t>枚目（裏）もありますので、ご自由にお書きください。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2071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64851" y="202639"/>
            <a:ext cx="75455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>
                <a:latin typeface="+mn-ea"/>
              </a:rPr>
              <a:t>JICA</a:t>
            </a:r>
            <a:r>
              <a:rPr lang="ja-JP" altLang="en-US" sz="1600" b="1" dirty="0">
                <a:latin typeface="+mn-ea"/>
              </a:rPr>
              <a:t>海外協力隊マラウイ隊員とのオンライン意見交換会　応募フォーム 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4829" cy="1130968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943954" y="4247453"/>
            <a:ext cx="52922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64696" y="1430498"/>
            <a:ext cx="8686800" cy="5184489"/>
            <a:chOff x="264695" y="1129699"/>
            <a:chExt cx="8686800" cy="2094794"/>
          </a:xfrm>
        </p:grpSpPr>
        <p:sp>
          <p:nvSpPr>
            <p:cNvPr id="16" name="正方形/長方形 15"/>
            <p:cNvSpPr/>
            <p:nvPr/>
          </p:nvSpPr>
          <p:spPr>
            <a:xfrm>
              <a:off x="264695" y="1299660"/>
              <a:ext cx="8686800" cy="1924833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64695" y="1129699"/>
              <a:ext cx="8686800" cy="189238"/>
            </a:xfrm>
            <a:prstGeom prst="rect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600" dirty="0"/>
                <a:t>自由記入欄（写真貼付可）</a:t>
              </a: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943955" y="5909881"/>
            <a:ext cx="5401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8358996" y="129396"/>
            <a:ext cx="451372" cy="4026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裏</a:t>
            </a:r>
          </a:p>
        </p:txBody>
      </p:sp>
    </p:spTree>
    <p:extLst>
      <p:ext uri="{BB962C8B-B14F-4D97-AF65-F5344CB8AC3E}">
        <p14:creationId xmlns:p14="http://schemas.microsoft.com/office/powerpoint/2010/main" val="648859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1140</TotalTime>
  <Words>268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農村・第一T・村尾</dc:creator>
  <cp:lastModifiedBy>JICA3</cp:lastModifiedBy>
  <cp:revision>56</cp:revision>
  <cp:lastPrinted>2020-02-27T03:03:51Z</cp:lastPrinted>
  <dcterms:created xsi:type="dcterms:W3CDTF">2019-11-22T02:51:37Z</dcterms:created>
  <dcterms:modified xsi:type="dcterms:W3CDTF">2020-06-22T02:05:37Z</dcterms:modified>
</cp:coreProperties>
</file>