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0" autoAdjust="0"/>
    <p:restoredTop sz="94660"/>
  </p:normalViewPr>
  <p:slideViewPr>
    <p:cSldViewPr snapToGrid="0">
      <p:cViewPr varScale="1">
        <p:scale>
          <a:sx n="64" d="100"/>
          <a:sy n="64" d="100"/>
        </p:scale>
        <p:origin x="96"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99182A-4721-4FA7-B0C7-D7D20A4BEF2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1525987-A58B-4F09-A20B-003BF45992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98545F2-C0DB-454D-8782-2F30E6EAB2A0}"/>
              </a:ext>
            </a:extLst>
          </p:cNvPr>
          <p:cNvSpPr>
            <a:spLocks noGrp="1"/>
          </p:cNvSpPr>
          <p:nvPr>
            <p:ph type="dt" sz="half" idx="10"/>
          </p:nvPr>
        </p:nvSpPr>
        <p:spPr/>
        <p:txBody>
          <a:bodyPr/>
          <a:lstStyle/>
          <a:p>
            <a:fld id="{F859EBF4-050A-4368-9436-D9D0D9B9EEF7}" type="datetimeFigureOut">
              <a:rPr kumimoji="1" lang="ja-JP" altLang="en-US" smtClean="0"/>
              <a:t>2019/5/11</a:t>
            </a:fld>
            <a:endParaRPr kumimoji="1" lang="ja-JP" altLang="en-US"/>
          </a:p>
        </p:txBody>
      </p:sp>
      <p:sp>
        <p:nvSpPr>
          <p:cNvPr id="5" name="フッター プレースホルダー 4">
            <a:extLst>
              <a:ext uri="{FF2B5EF4-FFF2-40B4-BE49-F238E27FC236}">
                <a16:creationId xmlns:a16="http://schemas.microsoft.com/office/drawing/2014/main" id="{A5124261-40EB-4C05-A34F-877F172A2F3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5F7733A-B0C3-4CD8-87E5-34892FE4BB88}"/>
              </a:ext>
            </a:extLst>
          </p:cNvPr>
          <p:cNvSpPr>
            <a:spLocks noGrp="1"/>
          </p:cNvSpPr>
          <p:nvPr>
            <p:ph type="sldNum" sz="quarter" idx="12"/>
          </p:nvPr>
        </p:nvSpPr>
        <p:spPr/>
        <p:txBody>
          <a:bodyPr/>
          <a:lstStyle/>
          <a:p>
            <a:fld id="{FE3E4472-F1FE-4944-8E8F-F41215FCB7FB}" type="slidenum">
              <a:rPr kumimoji="1" lang="ja-JP" altLang="en-US" smtClean="0"/>
              <a:t>‹#›</a:t>
            </a:fld>
            <a:endParaRPr kumimoji="1" lang="ja-JP" altLang="en-US"/>
          </a:p>
        </p:txBody>
      </p:sp>
    </p:spTree>
    <p:extLst>
      <p:ext uri="{BB962C8B-B14F-4D97-AF65-F5344CB8AC3E}">
        <p14:creationId xmlns:p14="http://schemas.microsoft.com/office/powerpoint/2010/main" val="1676835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8690E5-3B6D-4A9D-BF64-1082C0C71EE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800A978-118B-4567-B801-FD49DF85757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3E83B5C-C3C2-4039-8122-AF21D43CCE00}"/>
              </a:ext>
            </a:extLst>
          </p:cNvPr>
          <p:cNvSpPr>
            <a:spLocks noGrp="1"/>
          </p:cNvSpPr>
          <p:nvPr>
            <p:ph type="dt" sz="half" idx="10"/>
          </p:nvPr>
        </p:nvSpPr>
        <p:spPr/>
        <p:txBody>
          <a:bodyPr/>
          <a:lstStyle/>
          <a:p>
            <a:fld id="{F859EBF4-050A-4368-9436-D9D0D9B9EEF7}" type="datetimeFigureOut">
              <a:rPr kumimoji="1" lang="ja-JP" altLang="en-US" smtClean="0"/>
              <a:t>2019/5/11</a:t>
            </a:fld>
            <a:endParaRPr kumimoji="1" lang="ja-JP" altLang="en-US"/>
          </a:p>
        </p:txBody>
      </p:sp>
      <p:sp>
        <p:nvSpPr>
          <p:cNvPr id="5" name="フッター プレースホルダー 4">
            <a:extLst>
              <a:ext uri="{FF2B5EF4-FFF2-40B4-BE49-F238E27FC236}">
                <a16:creationId xmlns:a16="http://schemas.microsoft.com/office/drawing/2014/main" id="{2F566D0E-C3EA-4CA8-97CA-E1E6078ED77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FE91006-A0E4-4504-A7E3-5F759F70DC16}"/>
              </a:ext>
            </a:extLst>
          </p:cNvPr>
          <p:cNvSpPr>
            <a:spLocks noGrp="1"/>
          </p:cNvSpPr>
          <p:nvPr>
            <p:ph type="sldNum" sz="quarter" idx="12"/>
          </p:nvPr>
        </p:nvSpPr>
        <p:spPr/>
        <p:txBody>
          <a:bodyPr/>
          <a:lstStyle/>
          <a:p>
            <a:fld id="{FE3E4472-F1FE-4944-8E8F-F41215FCB7FB}" type="slidenum">
              <a:rPr kumimoji="1" lang="ja-JP" altLang="en-US" smtClean="0"/>
              <a:t>‹#›</a:t>
            </a:fld>
            <a:endParaRPr kumimoji="1" lang="ja-JP" altLang="en-US"/>
          </a:p>
        </p:txBody>
      </p:sp>
    </p:spTree>
    <p:extLst>
      <p:ext uri="{BB962C8B-B14F-4D97-AF65-F5344CB8AC3E}">
        <p14:creationId xmlns:p14="http://schemas.microsoft.com/office/powerpoint/2010/main" val="4065499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B438FC3-A586-4200-8C6D-5542521560FE}"/>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7F8191F-E7B7-45E0-A296-7B8C14AA0E7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6474C08-1D6D-4F96-9F1F-D9ECB11F13C3}"/>
              </a:ext>
            </a:extLst>
          </p:cNvPr>
          <p:cNvSpPr>
            <a:spLocks noGrp="1"/>
          </p:cNvSpPr>
          <p:nvPr>
            <p:ph type="dt" sz="half" idx="10"/>
          </p:nvPr>
        </p:nvSpPr>
        <p:spPr/>
        <p:txBody>
          <a:bodyPr/>
          <a:lstStyle/>
          <a:p>
            <a:fld id="{F859EBF4-050A-4368-9436-D9D0D9B9EEF7}" type="datetimeFigureOut">
              <a:rPr kumimoji="1" lang="ja-JP" altLang="en-US" smtClean="0"/>
              <a:t>2019/5/11</a:t>
            </a:fld>
            <a:endParaRPr kumimoji="1" lang="ja-JP" altLang="en-US"/>
          </a:p>
        </p:txBody>
      </p:sp>
      <p:sp>
        <p:nvSpPr>
          <p:cNvPr id="5" name="フッター プレースホルダー 4">
            <a:extLst>
              <a:ext uri="{FF2B5EF4-FFF2-40B4-BE49-F238E27FC236}">
                <a16:creationId xmlns:a16="http://schemas.microsoft.com/office/drawing/2014/main" id="{0D8DD188-D8F4-4271-874E-3BB01FB82CB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A9CD461-2143-4DA5-BFD7-E642989BB21D}"/>
              </a:ext>
            </a:extLst>
          </p:cNvPr>
          <p:cNvSpPr>
            <a:spLocks noGrp="1"/>
          </p:cNvSpPr>
          <p:nvPr>
            <p:ph type="sldNum" sz="quarter" idx="12"/>
          </p:nvPr>
        </p:nvSpPr>
        <p:spPr/>
        <p:txBody>
          <a:bodyPr/>
          <a:lstStyle/>
          <a:p>
            <a:fld id="{FE3E4472-F1FE-4944-8E8F-F41215FCB7FB}" type="slidenum">
              <a:rPr kumimoji="1" lang="ja-JP" altLang="en-US" smtClean="0"/>
              <a:t>‹#›</a:t>
            </a:fld>
            <a:endParaRPr kumimoji="1" lang="ja-JP" altLang="en-US"/>
          </a:p>
        </p:txBody>
      </p:sp>
    </p:spTree>
    <p:extLst>
      <p:ext uri="{BB962C8B-B14F-4D97-AF65-F5344CB8AC3E}">
        <p14:creationId xmlns:p14="http://schemas.microsoft.com/office/powerpoint/2010/main" val="949666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B9C72E-91F2-4540-9DB7-B32F1BE51EF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D6E0389-AB38-4B0E-82F7-49B9617A1BE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E5A052A-E50D-4F84-BEB7-7865FE460450}"/>
              </a:ext>
            </a:extLst>
          </p:cNvPr>
          <p:cNvSpPr>
            <a:spLocks noGrp="1"/>
          </p:cNvSpPr>
          <p:nvPr>
            <p:ph type="dt" sz="half" idx="10"/>
          </p:nvPr>
        </p:nvSpPr>
        <p:spPr/>
        <p:txBody>
          <a:bodyPr/>
          <a:lstStyle/>
          <a:p>
            <a:fld id="{F859EBF4-050A-4368-9436-D9D0D9B9EEF7}" type="datetimeFigureOut">
              <a:rPr kumimoji="1" lang="ja-JP" altLang="en-US" smtClean="0"/>
              <a:t>2019/5/11</a:t>
            </a:fld>
            <a:endParaRPr kumimoji="1" lang="ja-JP" altLang="en-US"/>
          </a:p>
        </p:txBody>
      </p:sp>
      <p:sp>
        <p:nvSpPr>
          <p:cNvPr id="5" name="フッター プレースホルダー 4">
            <a:extLst>
              <a:ext uri="{FF2B5EF4-FFF2-40B4-BE49-F238E27FC236}">
                <a16:creationId xmlns:a16="http://schemas.microsoft.com/office/drawing/2014/main" id="{2BE47C7D-B38D-4BA3-A256-5824C3FEBEE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E2F2905-A294-4BC0-91E3-7F30482CC5EC}"/>
              </a:ext>
            </a:extLst>
          </p:cNvPr>
          <p:cNvSpPr>
            <a:spLocks noGrp="1"/>
          </p:cNvSpPr>
          <p:nvPr>
            <p:ph type="sldNum" sz="quarter" idx="12"/>
          </p:nvPr>
        </p:nvSpPr>
        <p:spPr/>
        <p:txBody>
          <a:bodyPr/>
          <a:lstStyle/>
          <a:p>
            <a:fld id="{FE3E4472-F1FE-4944-8E8F-F41215FCB7FB}" type="slidenum">
              <a:rPr kumimoji="1" lang="ja-JP" altLang="en-US" smtClean="0"/>
              <a:t>‹#›</a:t>
            </a:fld>
            <a:endParaRPr kumimoji="1" lang="ja-JP" altLang="en-US"/>
          </a:p>
        </p:txBody>
      </p:sp>
    </p:spTree>
    <p:extLst>
      <p:ext uri="{BB962C8B-B14F-4D97-AF65-F5344CB8AC3E}">
        <p14:creationId xmlns:p14="http://schemas.microsoft.com/office/powerpoint/2010/main" val="3277392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7D20A0-AE95-4164-B2DF-5B21261670A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8BF27C6-C21A-4773-9C38-7CD2C14B06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EE6F245-E9DA-4863-8908-E29F896CAD96}"/>
              </a:ext>
            </a:extLst>
          </p:cNvPr>
          <p:cNvSpPr>
            <a:spLocks noGrp="1"/>
          </p:cNvSpPr>
          <p:nvPr>
            <p:ph type="dt" sz="half" idx="10"/>
          </p:nvPr>
        </p:nvSpPr>
        <p:spPr/>
        <p:txBody>
          <a:bodyPr/>
          <a:lstStyle/>
          <a:p>
            <a:fld id="{F859EBF4-050A-4368-9436-D9D0D9B9EEF7}" type="datetimeFigureOut">
              <a:rPr kumimoji="1" lang="ja-JP" altLang="en-US" smtClean="0"/>
              <a:t>2019/5/11</a:t>
            </a:fld>
            <a:endParaRPr kumimoji="1" lang="ja-JP" altLang="en-US"/>
          </a:p>
        </p:txBody>
      </p:sp>
      <p:sp>
        <p:nvSpPr>
          <p:cNvPr id="5" name="フッター プレースホルダー 4">
            <a:extLst>
              <a:ext uri="{FF2B5EF4-FFF2-40B4-BE49-F238E27FC236}">
                <a16:creationId xmlns:a16="http://schemas.microsoft.com/office/drawing/2014/main" id="{A4DFB531-AEEC-4B30-B5BB-F9FD42D289C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952083A-A52C-4BDE-B51F-3D3CAA485D8A}"/>
              </a:ext>
            </a:extLst>
          </p:cNvPr>
          <p:cNvSpPr>
            <a:spLocks noGrp="1"/>
          </p:cNvSpPr>
          <p:nvPr>
            <p:ph type="sldNum" sz="quarter" idx="12"/>
          </p:nvPr>
        </p:nvSpPr>
        <p:spPr/>
        <p:txBody>
          <a:bodyPr/>
          <a:lstStyle/>
          <a:p>
            <a:fld id="{FE3E4472-F1FE-4944-8E8F-F41215FCB7FB}" type="slidenum">
              <a:rPr kumimoji="1" lang="ja-JP" altLang="en-US" smtClean="0"/>
              <a:t>‹#›</a:t>
            </a:fld>
            <a:endParaRPr kumimoji="1" lang="ja-JP" altLang="en-US"/>
          </a:p>
        </p:txBody>
      </p:sp>
    </p:spTree>
    <p:extLst>
      <p:ext uri="{BB962C8B-B14F-4D97-AF65-F5344CB8AC3E}">
        <p14:creationId xmlns:p14="http://schemas.microsoft.com/office/powerpoint/2010/main" val="3450961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432119-2C3B-4EF3-99E4-C0CFB1B6109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D38720A-F80E-4B22-9269-B55838AEBDF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5091A9B-A214-421E-9088-37D38DAD7F45}"/>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4EEEA6F-69F0-4E6C-B704-BEE8D257FF54}"/>
              </a:ext>
            </a:extLst>
          </p:cNvPr>
          <p:cNvSpPr>
            <a:spLocks noGrp="1"/>
          </p:cNvSpPr>
          <p:nvPr>
            <p:ph type="dt" sz="half" idx="10"/>
          </p:nvPr>
        </p:nvSpPr>
        <p:spPr/>
        <p:txBody>
          <a:bodyPr/>
          <a:lstStyle/>
          <a:p>
            <a:fld id="{F859EBF4-050A-4368-9436-D9D0D9B9EEF7}" type="datetimeFigureOut">
              <a:rPr kumimoji="1" lang="ja-JP" altLang="en-US" smtClean="0"/>
              <a:t>2019/5/11</a:t>
            </a:fld>
            <a:endParaRPr kumimoji="1" lang="ja-JP" altLang="en-US"/>
          </a:p>
        </p:txBody>
      </p:sp>
      <p:sp>
        <p:nvSpPr>
          <p:cNvPr id="6" name="フッター プレースホルダー 5">
            <a:extLst>
              <a:ext uri="{FF2B5EF4-FFF2-40B4-BE49-F238E27FC236}">
                <a16:creationId xmlns:a16="http://schemas.microsoft.com/office/drawing/2014/main" id="{E28FCEB5-CEDB-4ABD-871C-D99FEBE1795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5CF7F3E-E0F6-413D-8940-ED6BF2844CE2}"/>
              </a:ext>
            </a:extLst>
          </p:cNvPr>
          <p:cNvSpPr>
            <a:spLocks noGrp="1"/>
          </p:cNvSpPr>
          <p:nvPr>
            <p:ph type="sldNum" sz="quarter" idx="12"/>
          </p:nvPr>
        </p:nvSpPr>
        <p:spPr/>
        <p:txBody>
          <a:bodyPr/>
          <a:lstStyle/>
          <a:p>
            <a:fld id="{FE3E4472-F1FE-4944-8E8F-F41215FCB7FB}" type="slidenum">
              <a:rPr kumimoji="1" lang="ja-JP" altLang="en-US" smtClean="0"/>
              <a:t>‹#›</a:t>
            </a:fld>
            <a:endParaRPr kumimoji="1" lang="ja-JP" altLang="en-US"/>
          </a:p>
        </p:txBody>
      </p:sp>
    </p:spTree>
    <p:extLst>
      <p:ext uri="{BB962C8B-B14F-4D97-AF65-F5344CB8AC3E}">
        <p14:creationId xmlns:p14="http://schemas.microsoft.com/office/powerpoint/2010/main" val="2342511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70690F-8A15-4675-8564-069908161E9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F2A0E9C-26DA-4D61-9DDD-54B385F297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1275014-AD78-412A-80F3-CF9AA69D43F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F59B4C8-4B2D-4F8E-B40D-C837A70796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5885B30-EA30-4421-B519-EE4DFA7FBA9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69E7F1C-E293-42D6-97C6-C4A29FD938A5}"/>
              </a:ext>
            </a:extLst>
          </p:cNvPr>
          <p:cNvSpPr>
            <a:spLocks noGrp="1"/>
          </p:cNvSpPr>
          <p:nvPr>
            <p:ph type="dt" sz="half" idx="10"/>
          </p:nvPr>
        </p:nvSpPr>
        <p:spPr/>
        <p:txBody>
          <a:bodyPr/>
          <a:lstStyle/>
          <a:p>
            <a:fld id="{F859EBF4-050A-4368-9436-D9D0D9B9EEF7}" type="datetimeFigureOut">
              <a:rPr kumimoji="1" lang="ja-JP" altLang="en-US" smtClean="0"/>
              <a:t>2019/5/11</a:t>
            </a:fld>
            <a:endParaRPr kumimoji="1" lang="ja-JP" altLang="en-US"/>
          </a:p>
        </p:txBody>
      </p:sp>
      <p:sp>
        <p:nvSpPr>
          <p:cNvPr id="8" name="フッター プレースホルダー 7">
            <a:extLst>
              <a:ext uri="{FF2B5EF4-FFF2-40B4-BE49-F238E27FC236}">
                <a16:creationId xmlns:a16="http://schemas.microsoft.com/office/drawing/2014/main" id="{B7738AF1-D540-4A30-AD9A-68F3DCE0ECF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F9C1FA3-3858-4E7D-A717-897F0150DBD0}"/>
              </a:ext>
            </a:extLst>
          </p:cNvPr>
          <p:cNvSpPr>
            <a:spLocks noGrp="1"/>
          </p:cNvSpPr>
          <p:nvPr>
            <p:ph type="sldNum" sz="quarter" idx="12"/>
          </p:nvPr>
        </p:nvSpPr>
        <p:spPr/>
        <p:txBody>
          <a:bodyPr/>
          <a:lstStyle/>
          <a:p>
            <a:fld id="{FE3E4472-F1FE-4944-8E8F-F41215FCB7FB}" type="slidenum">
              <a:rPr kumimoji="1" lang="ja-JP" altLang="en-US" smtClean="0"/>
              <a:t>‹#›</a:t>
            </a:fld>
            <a:endParaRPr kumimoji="1" lang="ja-JP" altLang="en-US"/>
          </a:p>
        </p:txBody>
      </p:sp>
    </p:spTree>
    <p:extLst>
      <p:ext uri="{BB962C8B-B14F-4D97-AF65-F5344CB8AC3E}">
        <p14:creationId xmlns:p14="http://schemas.microsoft.com/office/powerpoint/2010/main" val="2026371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2DDDA6-6A4E-483E-9E92-DBE77B7E774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84FABE3-2113-4EB3-8896-25E5FEB0A136}"/>
              </a:ext>
            </a:extLst>
          </p:cNvPr>
          <p:cNvSpPr>
            <a:spLocks noGrp="1"/>
          </p:cNvSpPr>
          <p:nvPr>
            <p:ph type="dt" sz="half" idx="10"/>
          </p:nvPr>
        </p:nvSpPr>
        <p:spPr/>
        <p:txBody>
          <a:bodyPr/>
          <a:lstStyle/>
          <a:p>
            <a:fld id="{F859EBF4-050A-4368-9436-D9D0D9B9EEF7}" type="datetimeFigureOut">
              <a:rPr kumimoji="1" lang="ja-JP" altLang="en-US" smtClean="0"/>
              <a:t>2019/5/11</a:t>
            </a:fld>
            <a:endParaRPr kumimoji="1" lang="ja-JP" altLang="en-US"/>
          </a:p>
        </p:txBody>
      </p:sp>
      <p:sp>
        <p:nvSpPr>
          <p:cNvPr id="4" name="フッター プレースホルダー 3">
            <a:extLst>
              <a:ext uri="{FF2B5EF4-FFF2-40B4-BE49-F238E27FC236}">
                <a16:creationId xmlns:a16="http://schemas.microsoft.com/office/drawing/2014/main" id="{0D96B713-4480-4B36-9AAB-EDEDC65BC7C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563992BA-892C-48E2-B876-A8D1612A2FC6}"/>
              </a:ext>
            </a:extLst>
          </p:cNvPr>
          <p:cNvSpPr>
            <a:spLocks noGrp="1"/>
          </p:cNvSpPr>
          <p:nvPr>
            <p:ph type="sldNum" sz="quarter" idx="12"/>
          </p:nvPr>
        </p:nvSpPr>
        <p:spPr/>
        <p:txBody>
          <a:bodyPr/>
          <a:lstStyle/>
          <a:p>
            <a:fld id="{FE3E4472-F1FE-4944-8E8F-F41215FCB7FB}" type="slidenum">
              <a:rPr kumimoji="1" lang="ja-JP" altLang="en-US" smtClean="0"/>
              <a:t>‹#›</a:t>
            </a:fld>
            <a:endParaRPr kumimoji="1" lang="ja-JP" altLang="en-US"/>
          </a:p>
        </p:txBody>
      </p:sp>
    </p:spTree>
    <p:extLst>
      <p:ext uri="{BB962C8B-B14F-4D97-AF65-F5344CB8AC3E}">
        <p14:creationId xmlns:p14="http://schemas.microsoft.com/office/powerpoint/2010/main" val="1804255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2A8F7DE-ECF7-41E9-9B4A-3157B674F162}"/>
              </a:ext>
            </a:extLst>
          </p:cNvPr>
          <p:cNvSpPr>
            <a:spLocks noGrp="1"/>
          </p:cNvSpPr>
          <p:nvPr>
            <p:ph type="dt" sz="half" idx="10"/>
          </p:nvPr>
        </p:nvSpPr>
        <p:spPr/>
        <p:txBody>
          <a:bodyPr/>
          <a:lstStyle/>
          <a:p>
            <a:fld id="{F859EBF4-050A-4368-9436-D9D0D9B9EEF7}" type="datetimeFigureOut">
              <a:rPr kumimoji="1" lang="ja-JP" altLang="en-US" smtClean="0"/>
              <a:t>2019/5/11</a:t>
            </a:fld>
            <a:endParaRPr kumimoji="1" lang="ja-JP" altLang="en-US"/>
          </a:p>
        </p:txBody>
      </p:sp>
      <p:sp>
        <p:nvSpPr>
          <p:cNvPr id="3" name="フッター プレースホルダー 2">
            <a:extLst>
              <a:ext uri="{FF2B5EF4-FFF2-40B4-BE49-F238E27FC236}">
                <a16:creationId xmlns:a16="http://schemas.microsoft.com/office/drawing/2014/main" id="{19412ECE-524A-4947-AB07-B35FE25ED66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EA65402-C667-42DB-A346-A67E60DE1E8C}"/>
              </a:ext>
            </a:extLst>
          </p:cNvPr>
          <p:cNvSpPr>
            <a:spLocks noGrp="1"/>
          </p:cNvSpPr>
          <p:nvPr>
            <p:ph type="sldNum" sz="quarter" idx="12"/>
          </p:nvPr>
        </p:nvSpPr>
        <p:spPr/>
        <p:txBody>
          <a:bodyPr/>
          <a:lstStyle/>
          <a:p>
            <a:fld id="{FE3E4472-F1FE-4944-8E8F-F41215FCB7FB}" type="slidenum">
              <a:rPr kumimoji="1" lang="ja-JP" altLang="en-US" smtClean="0"/>
              <a:t>‹#›</a:t>
            </a:fld>
            <a:endParaRPr kumimoji="1" lang="ja-JP" altLang="en-US"/>
          </a:p>
        </p:txBody>
      </p:sp>
    </p:spTree>
    <p:extLst>
      <p:ext uri="{BB962C8B-B14F-4D97-AF65-F5344CB8AC3E}">
        <p14:creationId xmlns:p14="http://schemas.microsoft.com/office/powerpoint/2010/main" val="1667197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0B2778-A008-44CB-B41B-EA360B29A13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223F74D-902D-40B1-9145-F0C4F9FABA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D3972DA-9E0F-4EEC-835E-8A2C59346D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1F112D0-9DFD-4EEC-B221-3D04229969B8}"/>
              </a:ext>
            </a:extLst>
          </p:cNvPr>
          <p:cNvSpPr>
            <a:spLocks noGrp="1"/>
          </p:cNvSpPr>
          <p:nvPr>
            <p:ph type="dt" sz="half" idx="10"/>
          </p:nvPr>
        </p:nvSpPr>
        <p:spPr/>
        <p:txBody>
          <a:bodyPr/>
          <a:lstStyle/>
          <a:p>
            <a:fld id="{F859EBF4-050A-4368-9436-D9D0D9B9EEF7}" type="datetimeFigureOut">
              <a:rPr kumimoji="1" lang="ja-JP" altLang="en-US" smtClean="0"/>
              <a:t>2019/5/11</a:t>
            </a:fld>
            <a:endParaRPr kumimoji="1" lang="ja-JP" altLang="en-US"/>
          </a:p>
        </p:txBody>
      </p:sp>
      <p:sp>
        <p:nvSpPr>
          <p:cNvPr id="6" name="フッター プレースホルダー 5">
            <a:extLst>
              <a:ext uri="{FF2B5EF4-FFF2-40B4-BE49-F238E27FC236}">
                <a16:creationId xmlns:a16="http://schemas.microsoft.com/office/drawing/2014/main" id="{7E19D6F5-B7FE-496A-A8EF-2AE27B708A6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5221B2E-E41F-4F08-BA96-F29D2ED80A0D}"/>
              </a:ext>
            </a:extLst>
          </p:cNvPr>
          <p:cNvSpPr>
            <a:spLocks noGrp="1"/>
          </p:cNvSpPr>
          <p:nvPr>
            <p:ph type="sldNum" sz="quarter" idx="12"/>
          </p:nvPr>
        </p:nvSpPr>
        <p:spPr/>
        <p:txBody>
          <a:bodyPr/>
          <a:lstStyle/>
          <a:p>
            <a:fld id="{FE3E4472-F1FE-4944-8E8F-F41215FCB7FB}" type="slidenum">
              <a:rPr kumimoji="1" lang="ja-JP" altLang="en-US" smtClean="0"/>
              <a:t>‹#›</a:t>
            </a:fld>
            <a:endParaRPr kumimoji="1" lang="ja-JP" altLang="en-US"/>
          </a:p>
        </p:txBody>
      </p:sp>
    </p:spTree>
    <p:extLst>
      <p:ext uri="{BB962C8B-B14F-4D97-AF65-F5344CB8AC3E}">
        <p14:creationId xmlns:p14="http://schemas.microsoft.com/office/powerpoint/2010/main" val="427425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9A9D1A-4CFD-4B4B-8BC2-971B245B9DA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B65547B-E51E-4C0C-A158-C7F607459C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C20F17FC-090F-4519-9996-5348DE2C9E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2257D72-79D3-4474-B549-DCEDB947FF32}"/>
              </a:ext>
            </a:extLst>
          </p:cNvPr>
          <p:cNvSpPr>
            <a:spLocks noGrp="1"/>
          </p:cNvSpPr>
          <p:nvPr>
            <p:ph type="dt" sz="half" idx="10"/>
          </p:nvPr>
        </p:nvSpPr>
        <p:spPr/>
        <p:txBody>
          <a:bodyPr/>
          <a:lstStyle/>
          <a:p>
            <a:fld id="{F859EBF4-050A-4368-9436-D9D0D9B9EEF7}" type="datetimeFigureOut">
              <a:rPr kumimoji="1" lang="ja-JP" altLang="en-US" smtClean="0"/>
              <a:t>2019/5/11</a:t>
            </a:fld>
            <a:endParaRPr kumimoji="1" lang="ja-JP" altLang="en-US"/>
          </a:p>
        </p:txBody>
      </p:sp>
      <p:sp>
        <p:nvSpPr>
          <p:cNvPr id="6" name="フッター プレースホルダー 5">
            <a:extLst>
              <a:ext uri="{FF2B5EF4-FFF2-40B4-BE49-F238E27FC236}">
                <a16:creationId xmlns:a16="http://schemas.microsoft.com/office/drawing/2014/main" id="{ED33CF3F-8F54-42D2-A81C-DEF5CD40842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FD799E3-EA35-4974-BD6B-92C629D2FB7F}"/>
              </a:ext>
            </a:extLst>
          </p:cNvPr>
          <p:cNvSpPr>
            <a:spLocks noGrp="1"/>
          </p:cNvSpPr>
          <p:nvPr>
            <p:ph type="sldNum" sz="quarter" idx="12"/>
          </p:nvPr>
        </p:nvSpPr>
        <p:spPr/>
        <p:txBody>
          <a:bodyPr/>
          <a:lstStyle/>
          <a:p>
            <a:fld id="{FE3E4472-F1FE-4944-8E8F-F41215FCB7FB}" type="slidenum">
              <a:rPr kumimoji="1" lang="ja-JP" altLang="en-US" smtClean="0"/>
              <a:t>‹#›</a:t>
            </a:fld>
            <a:endParaRPr kumimoji="1" lang="ja-JP" altLang="en-US"/>
          </a:p>
        </p:txBody>
      </p:sp>
    </p:spTree>
    <p:extLst>
      <p:ext uri="{BB962C8B-B14F-4D97-AF65-F5344CB8AC3E}">
        <p14:creationId xmlns:p14="http://schemas.microsoft.com/office/powerpoint/2010/main" val="4047014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72A4958-BB5D-4B43-9E34-E921395040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9863D61-94B8-4C8A-BC58-A6BF7CF58D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89825B1-C68C-4687-873B-3C7CB1C461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59EBF4-050A-4368-9436-D9D0D9B9EEF7}" type="datetimeFigureOut">
              <a:rPr kumimoji="1" lang="ja-JP" altLang="en-US" smtClean="0"/>
              <a:t>2019/5/11</a:t>
            </a:fld>
            <a:endParaRPr kumimoji="1" lang="ja-JP" altLang="en-US"/>
          </a:p>
        </p:txBody>
      </p:sp>
      <p:sp>
        <p:nvSpPr>
          <p:cNvPr id="5" name="フッター プレースホルダー 4">
            <a:extLst>
              <a:ext uri="{FF2B5EF4-FFF2-40B4-BE49-F238E27FC236}">
                <a16:creationId xmlns:a16="http://schemas.microsoft.com/office/drawing/2014/main" id="{946574A2-4E1B-42A3-82D4-20873D733E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FF09976-8886-4D9B-9581-4F559470A9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3E4472-F1FE-4944-8E8F-F41215FCB7FB}" type="slidenum">
              <a:rPr kumimoji="1" lang="ja-JP" altLang="en-US" smtClean="0"/>
              <a:t>‹#›</a:t>
            </a:fld>
            <a:endParaRPr kumimoji="1" lang="ja-JP" altLang="en-US"/>
          </a:p>
        </p:txBody>
      </p:sp>
    </p:spTree>
    <p:extLst>
      <p:ext uri="{BB962C8B-B14F-4D97-AF65-F5344CB8AC3E}">
        <p14:creationId xmlns:p14="http://schemas.microsoft.com/office/powerpoint/2010/main" val="917007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485537-6D51-442E-BA08-CD7847114BEE}"/>
              </a:ext>
            </a:extLst>
          </p:cNvPr>
          <p:cNvSpPr>
            <a:spLocks noGrp="1"/>
          </p:cNvSpPr>
          <p:nvPr>
            <p:ph type="ctrTitle"/>
          </p:nvPr>
        </p:nvSpPr>
        <p:spPr>
          <a:xfrm>
            <a:off x="0" y="1122362"/>
            <a:ext cx="12192000" cy="3104863"/>
          </a:xfrm>
          <a:solidFill>
            <a:srgbClr val="00B050"/>
          </a:solidFill>
        </p:spPr>
        <p:txBody>
          <a:bodyPr/>
          <a:lstStyle/>
          <a:p>
            <a:r>
              <a:rPr kumimoji="1" lang="en-US" altLang="ja-JP" dirty="0">
                <a:latin typeface="Arial Black" panose="020B0A04020102020204" pitchFamily="34" charset="0"/>
              </a:rPr>
              <a:t>Objective of </a:t>
            </a:r>
            <a:r>
              <a:rPr kumimoji="1" lang="en-US" altLang="ja-JP" dirty="0" err="1">
                <a:latin typeface="Arial Black" panose="020B0A04020102020204" pitchFamily="34" charset="0"/>
              </a:rPr>
              <a:t>Ethio</a:t>
            </a:r>
            <a:r>
              <a:rPr kumimoji="1" lang="en-US" altLang="ja-JP" dirty="0">
                <a:latin typeface="Arial Black" panose="020B0A04020102020204" pitchFamily="34" charset="0"/>
              </a:rPr>
              <a:t>-SHEP Sensitization WS</a:t>
            </a:r>
            <a:br>
              <a:rPr kumimoji="1" lang="en-US" altLang="ja-JP" dirty="0">
                <a:latin typeface="Arial Black" panose="020B0A04020102020204" pitchFamily="34" charset="0"/>
              </a:rPr>
            </a:br>
            <a:endParaRPr kumimoji="1" lang="ja-JP" altLang="en-US" dirty="0">
              <a:latin typeface="Arial Black" panose="020B0A04020102020204" pitchFamily="34" charset="0"/>
            </a:endParaRPr>
          </a:p>
        </p:txBody>
      </p:sp>
      <p:sp>
        <p:nvSpPr>
          <p:cNvPr id="3" name="字幕 2">
            <a:extLst>
              <a:ext uri="{FF2B5EF4-FFF2-40B4-BE49-F238E27FC236}">
                <a16:creationId xmlns:a16="http://schemas.microsoft.com/office/drawing/2014/main" id="{7B5F9926-FB7E-4177-B021-5CD11D9B8ED6}"/>
              </a:ext>
            </a:extLst>
          </p:cNvPr>
          <p:cNvSpPr>
            <a:spLocks noGrp="1"/>
          </p:cNvSpPr>
          <p:nvPr>
            <p:ph type="subTitle" idx="1"/>
          </p:nvPr>
        </p:nvSpPr>
        <p:spPr>
          <a:xfrm>
            <a:off x="1524000" y="5202238"/>
            <a:ext cx="9144000" cy="1655762"/>
          </a:xfrm>
        </p:spPr>
        <p:txBody>
          <a:bodyPr/>
          <a:lstStyle/>
          <a:p>
            <a:r>
              <a:rPr lang="en-US" altLang="ja-JP" dirty="0">
                <a:latin typeface="Arial Black" panose="020B0A04020102020204" pitchFamily="34" charset="0"/>
              </a:rPr>
              <a:t>12,13 May 2019 </a:t>
            </a:r>
            <a:r>
              <a:rPr lang="en-US" altLang="ja-JP" dirty="0" err="1">
                <a:latin typeface="Arial Black" panose="020B0A04020102020204" pitchFamily="34" charset="0"/>
              </a:rPr>
              <a:t>Gashuna</a:t>
            </a:r>
            <a:r>
              <a:rPr lang="en-US" altLang="ja-JP" dirty="0">
                <a:latin typeface="Arial Black" panose="020B0A04020102020204" pitchFamily="34" charset="0"/>
              </a:rPr>
              <a:t> hotel ,</a:t>
            </a:r>
            <a:r>
              <a:rPr lang="en-US" altLang="ja-JP" dirty="0" err="1">
                <a:latin typeface="Arial Black" panose="020B0A04020102020204" pitchFamily="34" charset="0"/>
              </a:rPr>
              <a:t>Dangila</a:t>
            </a:r>
            <a:endParaRPr lang="en-US" altLang="ja-JP" dirty="0">
              <a:latin typeface="Arial Black" panose="020B0A04020102020204" pitchFamily="34" charset="0"/>
            </a:endParaRPr>
          </a:p>
          <a:p>
            <a:r>
              <a:rPr kumimoji="1" lang="en-US" altLang="ja-JP" dirty="0" err="1">
                <a:latin typeface="Arial Black" panose="020B0A04020102020204" pitchFamily="34" charset="0"/>
              </a:rPr>
              <a:t>Awi</a:t>
            </a:r>
            <a:r>
              <a:rPr kumimoji="1" lang="en-US" altLang="ja-JP" dirty="0">
                <a:latin typeface="Arial Black" panose="020B0A04020102020204" pitchFamily="34" charset="0"/>
              </a:rPr>
              <a:t> zone ,Amhara region</a:t>
            </a:r>
            <a:endParaRPr kumimoji="1" lang="ja-JP" altLang="en-US" dirty="0">
              <a:latin typeface="Arial Black" panose="020B0A04020102020204" pitchFamily="34" charset="0"/>
            </a:endParaRPr>
          </a:p>
        </p:txBody>
      </p:sp>
    </p:spTree>
    <p:extLst>
      <p:ext uri="{BB962C8B-B14F-4D97-AF65-F5344CB8AC3E}">
        <p14:creationId xmlns:p14="http://schemas.microsoft.com/office/powerpoint/2010/main" val="3218584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3F6B31-C402-4818-A07F-0389062173CC}"/>
              </a:ext>
            </a:extLst>
          </p:cNvPr>
          <p:cNvSpPr>
            <a:spLocks noGrp="1"/>
          </p:cNvSpPr>
          <p:nvPr>
            <p:ph type="title"/>
          </p:nvPr>
        </p:nvSpPr>
        <p:spPr>
          <a:xfrm>
            <a:off x="0" y="18255"/>
            <a:ext cx="12192000" cy="1325563"/>
          </a:xfrm>
          <a:solidFill>
            <a:srgbClr val="00B050"/>
          </a:solidFill>
        </p:spPr>
        <p:txBody>
          <a:bodyPr/>
          <a:lstStyle/>
          <a:p>
            <a:r>
              <a:rPr kumimoji="1" lang="en-US" altLang="ja-JP" dirty="0">
                <a:latin typeface="Arial Black" panose="020B0A04020102020204" pitchFamily="34" charset="0"/>
              </a:rPr>
              <a:t>Background</a:t>
            </a:r>
            <a:endParaRPr kumimoji="1" lang="ja-JP" altLang="en-US" dirty="0">
              <a:latin typeface="Arial Black" panose="020B0A04020102020204" pitchFamily="34" charset="0"/>
            </a:endParaRPr>
          </a:p>
        </p:txBody>
      </p:sp>
      <p:sp>
        <p:nvSpPr>
          <p:cNvPr id="3" name="コンテンツ プレースホルダー 2">
            <a:extLst>
              <a:ext uri="{FF2B5EF4-FFF2-40B4-BE49-F238E27FC236}">
                <a16:creationId xmlns:a16="http://schemas.microsoft.com/office/drawing/2014/main" id="{AFEA5231-FD11-4A78-9CB6-C9558545F115}"/>
              </a:ext>
            </a:extLst>
          </p:cNvPr>
          <p:cNvSpPr>
            <a:spLocks noGrp="1"/>
          </p:cNvSpPr>
          <p:nvPr>
            <p:ph idx="1"/>
          </p:nvPr>
        </p:nvSpPr>
        <p:spPr>
          <a:xfrm>
            <a:off x="0" y="1524000"/>
            <a:ext cx="12192000" cy="5067300"/>
          </a:xfrm>
        </p:spPr>
        <p:txBody>
          <a:bodyPr>
            <a:normAutofit/>
          </a:bodyPr>
          <a:lstStyle/>
          <a:p>
            <a:r>
              <a:rPr kumimoji="1" lang="en-US" altLang="ja-JP" dirty="0" err="1">
                <a:latin typeface="Arial" panose="020B0604020202020204" pitchFamily="34" charset="0"/>
                <a:cs typeface="Arial" panose="020B0604020202020204" pitchFamily="34" charset="0"/>
              </a:rPr>
              <a:t>Ethio</a:t>
            </a:r>
            <a:r>
              <a:rPr kumimoji="1" lang="en-US" altLang="ja-JP" dirty="0">
                <a:latin typeface="Arial" panose="020B0604020202020204" pitchFamily="34" charset="0"/>
                <a:cs typeface="Arial" panose="020B0604020202020204" pitchFamily="34" charset="0"/>
              </a:rPr>
              <a:t>-SHEP project started from 2017 and exercised 2 cycle of activities in 4 woredas in Amhara region.(Total:8 groups)</a:t>
            </a:r>
          </a:p>
          <a:p>
            <a:endParaRPr kumimoji="1" lang="en-US" altLang="ja-JP" dirty="0">
              <a:latin typeface="Arial" panose="020B0604020202020204" pitchFamily="34" charset="0"/>
              <a:cs typeface="Arial" panose="020B0604020202020204" pitchFamily="34" charset="0"/>
            </a:endParaRPr>
          </a:p>
          <a:p>
            <a:r>
              <a:rPr kumimoji="1" lang="en-US" altLang="ja-JP" dirty="0" err="1">
                <a:latin typeface="Arial" panose="020B0604020202020204" pitchFamily="34" charset="0"/>
                <a:cs typeface="Arial" panose="020B0604020202020204" pitchFamily="34" charset="0"/>
              </a:rPr>
              <a:t>ABoA</a:t>
            </a:r>
            <a:r>
              <a:rPr kumimoji="1" lang="en-US" altLang="ja-JP" dirty="0">
                <a:latin typeface="Arial" panose="020B0604020202020204" pitchFamily="34" charset="0"/>
                <a:cs typeface="Arial" panose="020B0604020202020204" pitchFamily="34" charset="0"/>
              </a:rPr>
              <a:t> shows the interest to scale-up SHEP approach in high horticulture potential area in Amhara region based on the result and evaluation of the project performance.</a:t>
            </a:r>
          </a:p>
          <a:p>
            <a:endParaRPr lang="en-US" altLang="ja-JP" dirty="0">
              <a:latin typeface="Arial" panose="020B0604020202020204" pitchFamily="34" charset="0"/>
              <a:cs typeface="Arial" panose="020B0604020202020204" pitchFamily="34" charset="0"/>
            </a:endParaRPr>
          </a:p>
          <a:p>
            <a:r>
              <a:rPr kumimoji="1" lang="en-US" altLang="ja-JP" dirty="0">
                <a:latin typeface="Arial" panose="020B0604020202020204" pitchFamily="34" charset="0"/>
                <a:cs typeface="Arial" panose="020B0604020202020204" pitchFamily="34" charset="0"/>
              </a:rPr>
              <a:t>As a first trial(pre-scale-up) ,</a:t>
            </a:r>
            <a:r>
              <a:rPr kumimoji="1" lang="en-US" altLang="ja-JP" dirty="0" err="1">
                <a:latin typeface="Arial" panose="020B0604020202020204" pitchFamily="34" charset="0"/>
                <a:cs typeface="Arial" panose="020B0604020202020204" pitchFamily="34" charset="0"/>
              </a:rPr>
              <a:t>ABoA</a:t>
            </a:r>
            <a:r>
              <a:rPr kumimoji="1" lang="en-US" altLang="ja-JP" dirty="0">
                <a:latin typeface="Arial" panose="020B0604020202020204" pitchFamily="34" charset="0"/>
                <a:cs typeface="Arial" panose="020B0604020202020204" pitchFamily="34" charset="0"/>
              </a:rPr>
              <a:t> and the project agreed to organize Sensitization WS to introduce the proposal system to select the high potential area and groups from the current target zones including additional high potential woredas.</a:t>
            </a:r>
          </a:p>
          <a:p>
            <a:endParaRPr lang="en-US" altLang="ja-JP" dirty="0">
              <a:latin typeface="Arial" panose="020B0604020202020204" pitchFamily="34" charset="0"/>
              <a:cs typeface="Arial" panose="020B0604020202020204" pitchFamily="34" charset="0"/>
            </a:endParaRPr>
          </a:p>
          <a:p>
            <a:endParaRPr kumimoji="1" lang="en-US" altLang="ja-JP" dirty="0">
              <a:latin typeface="Arial" panose="020B0604020202020204" pitchFamily="34" charset="0"/>
              <a:cs typeface="Arial" panose="020B0604020202020204" pitchFamily="34" charset="0"/>
            </a:endParaRPr>
          </a:p>
          <a:p>
            <a:endParaRPr lang="en-US" altLang="ja-JP" dirty="0">
              <a:latin typeface="Arial" panose="020B0604020202020204" pitchFamily="34" charset="0"/>
              <a:cs typeface="Arial" panose="020B0604020202020204" pitchFamily="34" charset="0"/>
            </a:endParaRPr>
          </a:p>
          <a:p>
            <a:endParaRPr kumimoji="1" lang="en-US" altLang="ja-JP" dirty="0">
              <a:latin typeface="Arial" panose="020B0604020202020204" pitchFamily="34" charset="0"/>
              <a:cs typeface="Arial" panose="020B0604020202020204" pitchFamily="34" charset="0"/>
            </a:endParaRPr>
          </a:p>
          <a:p>
            <a:endParaRPr kumimoji="1" lang="ja-JP"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1998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5EC048-4C8F-4105-8C75-7900C57FCDD9}"/>
              </a:ext>
            </a:extLst>
          </p:cNvPr>
          <p:cNvSpPr>
            <a:spLocks noGrp="1"/>
          </p:cNvSpPr>
          <p:nvPr>
            <p:ph type="title"/>
          </p:nvPr>
        </p:nvSpPr>
        <p:spPr>
          <a:xfrm>
            <a:off x="0" y="0"/>
            <a:ext cx="12192000" cy="1229193"/>
          </a:xfrm>
          <a:solidFill>
            <a:srgbClr val="00B050"/>
          </a:solidFill>
        </p:spPr>
        <p:txBody>
          <a:bodyPr/>
          <a:lstStyle/>
          <a:p>
            <a:r>
              <a:rPr kumimoji="1" lang="en-US" altLang="ja-JP" dirty="0">
                <a:latin typeface="Arial Black" panose="020B0A04020102020204" pitchFamily="34" charset="0"/>
              </a:rPr>
              <a:t>Proposed woreda by </a:t>
            </a:r>
            <a:r>
              <a:rPr kumimoji="1" lang="en-US" altLang="ja-JP" dirty="0" err="1">
                <a:latin typeface="Arial Black" panose="020B0A04020102020204" pitchFamily="34" charset="0"/>
              </a:rPr>
              <a:t>ABoA</a:t>
            </a:r>
            <a:r>
              <a:rPr kumimoji="1" lang="en-US" altLang="ja-JP" dirty="0">
                <a:latin typeface="Arial Black" panose="020B0A04020102020204" pitchFamily="34" charset="0"/>
              </a:rPr>
              <a:t> and zone</a:t>
            </a:r>
            <a:endParaRPr kumimoji="1" lang="ja-JP" altLang="en-US" dirty="0">
              <a:latin typeface="Arial Black" panose="020B0A04020102020204" pitchFamily="34" charset="0"/>
            </a:endParaRPr>
          </a:p>
        </p:txBody>
      </p:sp>
      <p:graphicFrame>
        <p:nvGraphicFramePr>
          <p:cNvPr id="5" name="コンテンツ プレースホルダー 4">
            <a:extLst>
              <a:ext uri="{FF2B5EF4-FFF2-40B4-BE49-F238E27FC236}">
                <a16:creationId xmlns:a16="http://schemas.microsoft.com/office/drawing/2014/main" id="{DD55B1D8-AAB1-4F6F-9712-476CFD5B4133}"/>
              </a:ext>
            </a:extLst>
          </p:cNvPr>
          <p:cNvGraphicFramePr>
            <a:graphicFrameLocks noGrp="1"/>
          </p:cNvGraphicFramePr>
          <p:nvPr>
            <p:ph idx="1"/>
            <p:extLst>
              <p:ext uri="{D42A27DB-BD31-4B8C-83A1-F6EECF244321}">
                <p14:modId xmlns:p14="http://schemas.microsoft.com/office/powerpoint/2010/main" val="1179931236"/>
              </p:ext>
            </p:extLst>
          </p:nvPr>
        </p:nvGraphicFramePr>
        <p:xfrm>
          <a:off x="404734" y="1409076"/>
          <a:ext cx="11332564" cy="5373979"/>
        </p:xfrm>
        <a:graphic>
          <a:graphicData uri="http://schemas.openxmlformats.org/drawingml/2006/table">
            <a:tbl>
              <a:tblPr firstRow="1" bandRow="1">
                <a:tableStyleId>{5C22544A-7EE6-4342-B048-85BDC9FD1C3A}</a:tableStyleId>
              </a:tblPr>
              <a:tblGrid>
                <a:gridCol w="2779965">
                  <a:extLst>
                    <a:ext uri="{9D8B030D-6E8A-4147-A177-3AD203B41FA5}">
                      <a16:colId xmlns:a16="http://schemas.microsoft.com/office/drawing/2014/main" val="1200432534"/>
                    </a:ext>
                  </a:extLst>
                </a:gridCol>
                <a:gridCol w="4775078">
                  <a:extLst>
                    <a:ext uri="{9D8B030D-6E8A-4147-A177-3AD203B41FA5}">
                      <a16:colId xmlns:a16="http://schemas.microsoft.com/office/drawing/2014/main" val="841247722"/>
                    </a:ext>
                  </a:extLst>
                </a:gridCol>
                <a:gridCol w="3777521">
                  <a:extLst>
                    <a:ext uri="{9D8B030D-6E8A-4147-A177-3AD203B41FA5}">
                      <a16:colId xmlns:a16="http://schemas.microsoft.com/office/drawing/2014/main" val="784732201"/>
                    </a:ext>
                  </a:extLst>
                </a:gridCol>
              </a:tblGrid>
              <a:tr h="413383">
                <a:tc>
                  <a:txBody>
                    <a:bodyPr/>
                    <a:lstStyle/>
                    <a:p>
                      <a:r>
                        <a:rPr kumimoji="1" lang="en-US" altLang="ja-JP" dirty="0">
                          <a:latin typeface="Arial" panose="020B0604020202020204" pitchFamily="34" charset="0"/>
                          <a:cs typeface="Arial" panose="020B0604020202020204" pitchFamily="34" charset="0"/>
                        </a:rPr>
                        <a:t>Zone</a:t>
                      </a:r>
                      <a:endParaRPr kumimoji="1" lang="ja-JP" altLang="en-US" dirty="0">
                        <a:latin typeface="Arial" panose="020B0604020202020204" pitchFamily="34" charset="0"/>
                        <a:cs typeface="Arial" panose="020B0604020202020204" pitchFamily="34" charset="0"/>
                      </a:endParaRPr>
                    </a:p>
                  </a:txBody>
                  <a:tcPr/>
                </a:tc>
                <a:tc>
                  <a:txBody>
                    <a:bodyPr/>
                    <a:lstStyle/>
                    <a:p>
                      <a:r>
                        <a:rPr kumimoji="1" lang="en-US" altLang="ja-JP" dirty="0">
                          <a:latin typeface="Arial" panose="020B0604020202020204" pitchFamily="34" charset="0"/>
                          <a:cs typeface="Arial" panose="020B0604020202020204" pitchFamily="34" charset="0"/>
                        </a:rPr>
                        <a:t>Woreda</a:t>
                      </a:r>
                      <a:endParaRPr kumimoji="1" lang="ja-JP" altLang="en-US" dirty="0">
                        <a:latin typeface="Arial" panose="020B0604020202020204" pitchFamily="34" charset="0"/>
                        <a:cs typeface="Arial" panose="020B0604020202020204" pitchFamily="34" charset="0"/>
                      </a:endParaRPr>
                    </a:p>
                  </a:txBody>
                  <a:tcPr/>
                </a:tc>
                <a:tc>
                  <a:txBody>
                    <a:bodyPr/>
                    <a:lstStyle/>
                    <a:p>
                      <a:r>
                        <a:rPr kumimoji="1" lang="en-US" altLang="ja-JP" dirty="0">
                          <a:latin typeface="Arial" panose="020B0604020202020204" pitchFamily="34" charset="0"/>
                          <a:cs typeface="Arial" panose="020B0604020202020204" pitchFamily="34" charset="0"/>
                        </a:rPr>
                        <a:t>Remarks</a:t>
                      </a:r>
                      <a:endParaRPr kumimoji="1" lang="ja-JP" alt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47983878"/>
                  </a:ext>
                </a:extLst>
              </a:tr>
              <a:tr h="413383">
                <a:tc>
                  <a:txBody>
                    <a:bodyPr/>
                    <a:lstStyle/>
                    <a:p>
                      <a:r>
                        <a:rPr kumimoji="1" lang="en-US" altLang="ja-JP" dirty="0" err="1">
                          <a:latin typeface="Arial" panose="020B0604020202020204" pitchFamily="34" charset="0"/>
                          <a:cs typeface="Arial" panose="020B0604020202020204" pitchFamily="34" charset="0"/>
                        </a:rPr>
                        <a:t>Awi</a:t>
                      </a:r>
                      <a:r>
                        <a:rPr kumimoji="1" lang="en-US" altLang="ja-JP" dirty="0">
                          <a:latin typeface="Arial" panose="020B0604020202020204" pitchFamily="34" charset="0"/>
                          <a:cs typeface="Arial" panose="020B0604020202020204" pitchFamily="34" charset="0"/>
                        </a:rPr>
                        <a:t> zone</a:t>
                      </a:r>
                      <a:endParaRPr kumimoji="1" lang="ja-JP" altLang="en-US" dirty="0">
                        <a:latin typeface="Arial" panose="020B0604020202020204" pitchFamily="34" charset="0"/>
                        <a:cs typeface="Arial" panose="020B0604020202020204" pitchFamily="34" charset="0"/>
                      </a:endParaRPr>
                    </a:p>
                  </a:txBody>
                  <a:tcPr/>
                </a:tc>
                <a:tc>
                  <a:txBody>
                    <a:bodyPr/>
                    <a:lstStyle/>
                    <a:p>
                      <a:r>
                        <a:rPr kumimoji="1" lang="en-US" altLang="ja-JP" b="1" dirty="0" err="1">
                          <a:latin typeface="Arial" panose="020B0604020202020204" pitchFamily="34" charset="0"/>
                          <a:cs typeface="Arial" panose="020B0604020202020204" pitchFamily="34" charset="0"/>
                        </a:rPr>
                        <a:t>Ankasha</a:t>
                      </a:r>
                      <a:r>
                        <a:rPr kumimoji="1" lang="en-US" altLang="ja-JP" b="1" dirty="0">
                          <a:latin typeface="Arial" panose="020B0604020202020204" pitchFamily="34" charset="0"/>
                          <a:cs typeface="Arial" panose="020B0604020202020204" pitchFamily="34" charset="0"/>
                        </a:rPr>
                        <a:t>  woreda</a:t>
                      </a:r>
                      <a:endParaRPr kumimoji="1" lang="ja-JP" altLang="en-US" b="1" dirty="0">
                        <a:latin typeface="Arial" panose="020B0604020202020204" pitchFamily="34" charset="0"/>
                        <a:cs typeface="Arial" panose="020B0604020202020204" pitchFamily="34" charset="0"/>
                      </a:endParaRPr>
                    </a:p>
                  </a:txBody>
                  <a:tcPr/>
                </a:tc>
                <a:tc>
                  <a:txBody>
                    <a:bodyPr/>
                    <a:lstStyle/>
                    <a:p>
                      <a:r>
                        <a:rPr kumimoji="1" lang="en-US" altLang="ja-JP" dirty="0">
                          <a:latin typeface="Arial" panose="020B0604020202020204" pitchFamily="34" charset="0"/>
                          <a:cs typeface="Arial" panose="020B0604020202020204" pitchFamily="34" charset="0"/>
                        </a:rPr>
                        <a:t>current</a:t>
                      </a:r>
                      <a:endParaRPr kumimoji="1" lang="ja-JP" alt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52947452"/>
                  </a:ext>
                </a:extLst>
              </a:tr>
              <a:tr h="413383">
                <a:tc>
                  <a:txBody>
                    <a:bodyPr/>
                    <a:lstStyle/>
                    <a:p>
                      <a:endParaRPr kumimoji="1" lang="ja-JP" altLang="en-US">
                        <a:latin typeface="Arial" panose="020B0604020202020204" pitchFamily="34" charset="0"/>
                        <a:cs typeface="Arial" panose="020B0604020202020204" pitchFamily="34" charset="0"/>
                      </a:endParaRPr>
                    </a:p>
                  </a:txBody>
                  <a:tcPr/>
                </a:tc>
                <a:tc>
                  <a:txBody>
                    <a:bodyPr/>
                    <a:lstStyle/>
                    <a:p>
                      <a:r>
                        <a:rPr kumimoji="1" lang="en-US" altLang="ja-JP" b="1" dirty="0" err="1">
                          <a:latin typeface="Arial" panose="020B0604020202020204" pitchFamily="34" charset="0"/>
                          <a:cs typeface="Arial" panose="020B0604020202020204" pitchFamily="34" charset="0"/>
                        </a:rPr>
                        <a:t>Guagusa</a:t>
                      </a:r>
                      <a:r>
                        <a:rPr kumimoji="1" lang="en-US" altLang="ja-JP" b="1" dirty="0">
                          <a:latin typeface="Arial" panose="020B0604020202020204" pitchFamily="34" charset="0"/>
                          <a:cs typeface="Arial" panose="020B0604020202020204" pitchFamily="34" charset="0"/>
                        </a:rPr>
                        <a:t> woreda</a:t>
                      </a:r>
                      <a:endParaRPr kumimoji="1" lang="ja-JP" altLang="en-US" b="1" dirty="0">
                        <a:latin typeface="Arial" panose="020B0604020202020204" pitchFamily="34" charset="0"/>
                        <a:cs typeface="Arial" panose="020B0604020202020204" pitchFamily="34" charset="0"/>
                      </a:endParaRPr>
                    </a:p>
                  </a:txBody>
                  <a:tcPr/>
                </a:tc>
                <a:tc>
                  <a:txBody>
                    <a:bodyPr/>
                    <a:lstStyle/>
                    <a:p>
                      <a:r>
                        <a:rPr kumimoji="1" lang="en-US" altLang="ja-JP" dirty="0">
                          <a:latin typeface="Arial" panose="020B0604020202020204" pitchFamily="34" charset="0"/>
                          <a:cs typeface="Arial" panose="020B0604020202020204" pitchFamily="34" charset="0"/>
                        </a:rPr>
                        <a:t>current</a:t>
                      </a:r>
                      <a:endParaRPr kumimoji="1" lang="ja-JP" alt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70015749"/>
                  </a:ext>
                </a:extLst>
              </a:tr>
              <a:tr h="413383">
                <a:tc>
                  <a:txBody>
                    <a:bodyPr/>
                    <a:lstStyle/>
                    <a:p>
                      <a:endParaRPr kumimoji="1" lang="ja-JP" altLang="en-US">
                        <a:latin typeface="Arial" panose="020B0604020202020204" pitchFamily="34" charset="0"/>
                        <a:cs typeface="Arial" panose="020B0604020202020204" pitchFamily="34" charset="0"/>
                      </a:endParaRPr>
                    </a:p>
                  </a:txBody>
                  <a:tcPr/>
                </a:tc>
                <a:tc>
                  <a:txBody>
                    <a:bodyPr/>
                    <a:lstStyle/>
                    <a:p>
                      <a:r>
                        <a:rPr kumimoji="1" lang="en-US" altLang="ja-JP" b="1" dirty="0" err="1">
                          <a:solidFill>
                            <a:srgbClr val="FF0000"/>
                          </a:solidFill>
                          <a:latin typeface="Arial" panose="020B0604020202020204" pitchFamily="34" charset="0"/>
                          <a:cs typeface="Arial" panose="020B0604020202020204" pitchFamily="34" charset="0"/>
                        </a:rPr>
                        <a:t>Fagita</a:t>
                      </a:r>
                      <a:r>
                        <a:rPr kumimoji="1" lang="en-US" altLang="ja-JP" b="1" dirty="0">
                          <a:solidFill>
                            <a:srgbClr val="FF0000"/>
                          </a:solidFill>
                          <a:latin typeface="Arial" panose="020B0604020202020204" pitchFamily="34" charset="0"/>
                          <a:cs typeface="Arial" panose="020B0604020202020204" pitchFamily="34" charset="0"/>
                        </a:rPr>
                        <a:t> </a:t>
                      </a:r>
                      <a:r>
                        <a:rPr kumimoji="1" lang="en-US" altLang="ja-JP" b="1" dirty="0" err="1">
                          <a:solidFill>
                            <a:srgbClr val="FF0000"/>
                          </a:solidFill>
                          <a:latin typeface="Arial" panose="020B0604020202020204" pitchFamily="34" charset="0"/>
                          <a:cs typeface="Arial" panose="020B0604020202020204" pitchFamily="34" charset="0"/>
                        </a:rPr>
                        <a:t>Lekuma</a:t>
                      </a:r>
                      <a:r>
                        <a:rPr kumimoji="1" lang="en-US" altLang="ja-JP" b="1" dirty="0">
                          <a:solidFill>
                            <a:srgbClr val="FF0000"/>
                          </a:solidFill>
                          <a:latin typeface="Arial" panose="020B0604020202020204" pitchFamily="34" charset="0"/>
                          <a:cs typeface="Arial" panose="020B0604020202020204" pitchFamily="34" charset="0"/>
                        </a:rPr>
                        <a:t>  woreda</a:t>
                      </a:r>
                      <a:endParaRPr kumimoji="1" lang="ja-JP" altLang="en-US" b="1" dirty="0">
                        <a:solidFill>
                          <a:srgbClr val="FF0000"/>
                        </a:solidFill>
                        <a:latin typeface="Arial" panose="020B0604020202020204" pitchFamily="34" charset="0"/>
                        <a:cs typeface="Arial" panose="020B0604020202020204" pitchFamily="34" charset="0"/>
                      </a:endParaRPr>
                    </a:p>
                  </a:txBody>
                  <a:tcPr/>
                </a:tc>
                <a:tc>
                  <a:txBody>
                    <a:bodyPr/>
                    <a:lstStyle/>
                    <a:p>
                      <a:r>
                        <a:rPr kumimoji="1" lang="en-US" altLang="ja-JP" dirty="0">
                          <a:latin typeface="Arial" panose="020B0604020202020204" pitchFamily="34" charset="0"/>
                          <a:cs typeface="Arial" panose="020B0604020202020204" pitchFamily="34" charset="0"/>
                        </a:rPr>
                        <a:t>new</a:t>
                      </a:r>
                      <a:endParaRPr kumimoji="1" lang="ja-JP" alt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912974510"/>
                  </a:ext>
                </a:extLst>
              </a:tr>
              <a:tr h="413383">
                <a:tc>
                  <a:txBody>
                    <a:bodyPr/>
                    <a:lstStyle/>
                    <a:p>
                      <a:endParaRPr kumimoji="1" lang="ja-JP" altLang="en-US">
                        <a:latin typeface="Arial" panose="020B0604020202020204" pitchFamily="34" charset="0"/>
                        <a:cs typeface="Arial" panose="020B0604020202020204" pitchFamily="34" charset="0"/>
                      </a:endParaRPr>
                    </a:p>
                  </a:txBody>
                  <a:tcPr/>
                </a:tc>
                <a:tc>
                  <a:txBody>
                    <a:bodyPr/>
                    <a:lstStyle/>
                    <a:p>
                      <a:r>
                        <a:rPr kumimoji="1" lang="en-US" altLang="ja-JP" b="1" dirty="0">
                          <a:solidFill>
                            <a:srgbClr val="FF0000"/>
                          </a:solidFill>
                          <a:latin typeface="Arial" panose="020B0604020202020204" pitchFamily="34" charset="0"/>
                          <a:cs typeface="Arial" panose="020B0604020202020204" pitchFamily="34" charset="0"/>
                        </a:rPr>
                        <a:t>Banja  woreda</a:t>
                      </a:r>
                      <a:endParaRPr kumimoji="1" lang="ja-JP" altLang="en-US" b="1" dirty="0">
                        <a:solidFill>
                          <a:srgbClr val="FF0000"/>
                        </a:solidFill>
                        <a:latin typeface="Arial" panose="020B0604020202020204" pitchFamily="34" charset="0"/>
                        <a:cs typeface="Arial" panose="020B0604020202020204" pitchFamily="34" charset="0"/>
                      </a:endParaRPr>
                    </a:p>
                  </a:txBody>
                  <a:tcPr/>
                </a:tc>
                <a:tc>
                  <a:txBody>
                    <a:bodyPr/>
                    <a:lstStyle/>
                    <a:p>
                      <a:r>
                        <a:rPr kumimoji="1" lang="en-US" altLang="ja-JP" dirty="0">
                          <a:latin typeface="Arial" panose="020B0604020202020204" pitchFamily="34" charset="0"/>
                          <a:cs typeface="Arial" panose="020B0604020202020204" pitchFamily="34" charset="0"/>
                        </a:rPr>
                        <a:t>new</a:t>
                      </a:r>
                      <a:endParaRPr kumimoji="1" lang="ja-JP" alt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97716298"/>
                  </a:ext>
                </a:extLst>
              </a:tr>
              <a:tr h="413383">
                <a:tc>
                  <a:txBody>
                    <a:bodyPr/>
                    <a:lstStyle/>
                    <a:p>
                      <a:endParaRPr kumimoji="1" lang="ja-JP" altLang="en-US">
                        <a:latin typeface="Arial" panose="020B0604020202020204" pitchFamily="34" charset="0"/>
                        <a:cs typeface="Arial" panose="020B0604020202020204" pitchFamily="34" charset="0"/>
                      </a:endParaRPr>
                    </a:p>
                  </a:txBody>
                  <a:tcPr/>
                </a:tc>
                <a:tc>
                  <a:txBody>
                    <a:bodyPr/>
                    <a:lstStyle/>
                    <a:p>
                      <a:r>
                        <a:rPr kumimoji="1" lang="en-US" altLang="ja-JP" b="1" dirty="0" err="1">
                          <a:solidFill>
                            <a:srgbClr val="FF0000"/>
                          </a:solidFill>
                          <a:latin typeface="Arial" panose="020B0604020202020204" pitchFamily="34" charset="0"/>
                          <a:cs typeface="Arial" panose="020B0604020202020204" pitchFamily="34" charset="0"/>
                        </a:rPr>
                        <a:t>Ayehu</a:t>
                      </a:r>
                      <a:r>
                        <a:rPr kumimoji="1" lang="en-US" altLang="ja-JP" b="1" dirty="0">
                          <a:solidFill>
                            <a:srgbClr val="FF0000"/>
                          </a:solidFill>
                          <a:latin typeface="Arial" panose="020B0604020202020204" pitchFamily="34" charset="0"/>
                          <a:cs typeface="Arial" panose="020B0604020202020204" pitchFamily="34" charset="0"/>
                        </a:rPr>
                        <a:t> </a:t>
                      </a:r>
                      <a:r>
                        <a:rPr kumimoji="1" lang="en-US" altLang="ja-JP" b="1" dirty="0" err="1">
                          <a:solidFill>
                            <a:srgbClr val="FF0000"/>
                          </a:solidFill>
                          <a:latin typeface="Arial" panose="020B0604020202020204" pitchFamily="34" charset="0"/>
                          <a:cs typeface="Arial" panose="020B0604020202020204" pitchFamily="34" charset="0"/>
                        </a:rPr>
                        <a:t>Guagusa</a:t>
                      </a:r>
                      <a:r>
                        <a:rPr kumimoji="1" lang="en-US" altLang="ja-JP" b="1" dirty="0">
                          <a:solidFill>
                            <a:srgbClr val="FF0000"/>
                          </a:solidFill>
                          <a:latin typeface="Arial" panose="020B0604020202020204" pitchFamily="34" charset="0"/>
                          <a:cs typeface="Arial" panose="020B0604020202020204" pitchFamily="34" charset="0"/>
                        </a:rPr>
                        <a:t>  woreda</a:t>
                      </a:r>
                      <a:endParaRPr kumimoji="1" lang="ja-JP" altLang="en-US" b="1" dirty="0">
                        <a:solidFill>
                          <a:srgbClr val="FF0000"/>
                        </a:solidFill>
                        <a:latin typeface="Arial" panose="020B0604020202020204" pitchFamily="34" charset="0"/>
                        <a:cs typeface="Arial" panose="020B0604020202020204" pitchFamily="34" charset="0"/>
                      </a:endParaRPr>
                    </a:p>
                  </a:txBody>
                  <a:tcPr/>
                </a:tc>
                <a:tc>
                  <a:txBody>
                    <a:bodyPr/>
                    <a:lstStyle/>
                    <a:p>
                      <a:r>
                        <a:rPr kumimoji="1" lang="en-US" altLang="ja-JP" dirty="0">
                          <a:latin typeface="Arial" panose="020B0604020202020204" pitchFamily="34" charset="0"/>
                          <a:cs typeface="Arial" panose="020B0604020202020204" pitchFamily="34" charset="0"/>
                        </a:rPr>
                        <a:t>new</a:t>
                      </a:r>
                      <a:endParaRPr kumimoji="1" lang="ja-JP" alt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20879645"/>
                  </a:ext>
                </a:extLst>
              </a:tr>
              <a:tr h="413383">
                <a:tc>
                  <a:txBody>
                    <a:bodyPr/>
                    <a:lstStyle/>
                    <a:p>
                      <a:endParaRPr kumimoji="1" lang="ja-JP" altLang="en-US" dirty="0">
                        <a:latin typeface="Arial" panose="020B0604020202020204" pitchFamily="34" charset="0"/>
                        <a:cs typeface="Arial" panose="020B0604020202020204" pitchFamily="34" charset="0"/>
                      </a:endParaRPr>
                    </a:p>
                  </a:txBody>
                  <a:tcPr/>
                </a:tc>
                <a:tc>
                  <a:txBody>
                    <a:bodyPr/>
                    <a:lstStyle/>
                    <a:p>
                      <a:endParaRPr kumimoji="1" lang="ja-JP" altLang="en-US" dirty="0">
                        <a:latin typeface="Arial" panose="020B0604020202020204" pitchFamily="34" charset="0"/>
                        <a:cs typeface="Arial" panose="020B0604020202020204" pitchFamily="34" charset="0"/>
                      </a:endParaRPr>
                    </a:p>
                  </a:txBody>
                  <a:tcPr/>
                </a:tc>
                <a:tc>
                  <a:txBody>
                    <a:bodyPr/>
                    <a:lstStyle/>
                    <a:p>
                      <a:endParaRPr kumimoji="1" lang="ja-JP" alt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561772300"/>
                  </a:ext>
                </a:extLst>
              </a:tr>
              <a:tr h="413383">
                <a:tc>
                  <a:txBody>
                    <a:bodyPr/>
                    <a:lstStyle/>
                    <a:p>
                      <a:r>
                        <a:rPr kumimoji="1" lang="en-US" altLang="ja-JP" dirty="0">
                          <a:latin typeface="Arial" panose="020B0604020202020204" pitchFamily="34" charset="0"/>
                          <a:cs typeface="Arial" panose="020B0604020202020204" pitchFamily="34" charset="0"/>
                        </a:rPr>
                        <a:t>W/</a:t>
                      </a:r>
                      <a:r>
                        <a:rPr kumimoji="1" lang="en-US" altLang="ja-JP" dirty="0" err="1">
                          <a:latin typeface="Arial" panose="020B0604020202020204" pitchFamily="34" charset="0"/>
                          <a:cs typeface="Arial" panose="020B0604020202020204" pitchFamily="34" charset="0"/>
                        </a:rPr>
                        <a:t>Gojam</a:t>
                      </a:r>
                      <a:r>
                        <a:rPr kumimoji="1" lang="en-US" altLang="ja-JP" dirty="0">
                          <a:latin typeface="Arial" panose="020B0604020202020204" pitchFamily="34" charset="0"/>
                          <a:cs typeface="Arial" panose="020B0604020202020204" pitchFamily="34" charset="0"/>
                        </a:rPr>
                        <a:t> zone</a:t>
                      </a:r>
                      <a:endParaRPr kumimoji="1" lang="ja-JP" altLang="en-US" dirty="0">
                        <a:latin typeface="Arial" panose="020B0604020202020204" pitchFamily="34" charset="0"/>
                        <a:cs typeface="Arial" panose="020B0604020202020204" pitchFamily="34" charset="0"/>
                      </a:endParaRPr>
                    </a:p>
                  </a:txBody>
                  <a:tcPr/>
                </a:tc>
                <a:tc>
                  <a:txBody>
                    <a:bodyPr/>
                    <a:lstStyle/>
                    <a:p>
                      <a:r>
                        <a:rPr kumimoji="1" lang="en-US" altLang="ja-JP" b="1" dirty="0" err="1">
                          <a:latin typeface="Arial" panose="020B0604020202020204" pitchFamily="34" charset="0"/>
                          <a:cs typeface="Arial" panose="020B0604020202020204" pitchFamily="34" charset="0"/>
                        </a:rPr>
                        <a:t>Jabi</a:t>
                      </a:r>
                      <a:r>
                        <a:rPr kumimoji="1" lang="en-US" altLang="ja-JP" b="1" dirty="0">
                          <a:latin typeface="Arial" panose="020B0604020202020204" pitchFamily="34" charset="0"/>
                          <a:cs typeface="Arial" panose="020B0604020202020204" pitchFamily="34" charset="0"/>
                        </a:rPr>
                        <a:t> </a:t>
                      </a:r>
                      <a:r>
                        <a:rPr kumimoji="1" lang="en-US" altLang="ja-JP" b="1" dirty="0" err="1">
                          <a:latin typeface="Arial" panose="020B0604020202020204" pitchFamily="34" charset="0"/>
                          <a:cs typeface="Arial" panose="020B0604020202020204" pitchFamily="34" charset="0"/>
                        </a:rPr>
                        <a:t>tehinan</a:t>
                      </a:r>
                      <a:r>
                        <a:rPr kumimoji="1" lang="en-US" altLang="ja-JP" b="1" dirty="0">
                          <a:latin typeface="Arial" panose="020B0604020202020204" pitchFamily="34" charset="0"/>
                          <a:cs typeface="Arial" panose="020B0604020202020204" pitchFamily="34" charset="0"/>
                        </a:rPr>
                        <a:t> woreda</a:t>
                      </a:r>
                      <a:endParaRPr kumimoji="1" lang="ja-JP" altLang="en-US" b="1" dirty="0">
                        <a:latin typeface="Arial" panose="020B0604020202020204" pitchFamily="34" charset="0"/>
                        <a:cs typeface="Arial" panose="020B0604020202020204" pitchFamily="34" charset="0"/>
                      </a:endParaRPr>
                    </a:p>
                  </a:txBody>
                  <a:tcPr/>
                </a:tc>
                <a:tc>
                  <a:txBody>
                    <a:bodyPr/>
                    <a:lstStyle/>
                    <a:p>
                      <a:r>
                        <a:rPr kumimoji="1" lang="en-US" altLang="ja-JP" dirty="0">
                          <a:latin typeface="Arial" panose="020B0604020202020204" pitchFamily="34" charset="0"/>
                          <a:cs typeface="Arial" panose="020B0604020202020204" pitchFamily="34" charset="0"/>
                        </a:rPr>
                        <a:t>current</a:t>
                      </a:r>
                      <a:endParaRPr kumimoji="1" lang="ja-JP" alt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675484608"/>
                  </a:ext>
                </a:extLst>
              </a:tr>
              <a:tr h="413383">
                <a:tc>
                  <a:txBody>
                    <a:bodyPr/>
                    <a:lstStyle/>
                    <a:p>
                      <a:endParaRPr kumimoji="1" lang="ja-JP" altLang="en-US">
                        <a:latin typeface="Arial" panose="020B0604020202020204" pitchFamily="34" charset="0"/>
                        <a:cs typeface="Arial" panose="020B0604020202020204" pitchFamily="34" charset="0"/>
                      </a:endParaRPr>
                    </a:p>
                  </a:txBody>
                  <a:tcPr/>
                </a:tc>
                <a:tc>
                  <a:txBody>
                    <a:bodyPr/>
                    <a:lstStyle/>
                    <a:p>
                      <a:r>
                        <a:rPr kumimoji="1" lang="en-US" altLang="ja-JP" b="1" dirty="0">
                          <a:latin typeface="Arial" panose="020B0604020202020204" pitchFamily="34" charset="0"/>
                          <a:cs typeface="Arial" panose="020B0604020202020204" pitchFamily="34" charset="0"/>
                        </a:rPr>
                        <a:t>S/</a:t>
                      </a:r>
                      <a:r>
                        <a:rPr kumimoji="1" lang="en-US" altLang="ja-JP" b="1" dirty="0" err="1">
                          <a:latin typeface="Arial" panose="020B0604020202020204" pitchFamily="34" charset="0"/>
                          <a:cs typeface="Arial" panose="020B0604020202020204" pitchFamily="34" charset="0"/>
                        </a:rPr>
                        <a:t>Achefer</a:t>
                      </a:r>
                      <a:r>
                        <a:rPr kumimoji="1" lang="en-US" altLang="ja-JP" b="1" dirty="0">
                          <a:latin typeface="Arial" panose="020B0604020202020204" pitchFamily="34" charset="0"/>
                          <a:cs typeface="Arial" panose="020B0604020202020204" pitchFamily="34" charset="0"/>
                        </a:rPr>
                        <a:t> woreda</a:t>
                      </a:r>
                      <a:endParaRPr kumimoji="1" lang="ja-JP" altLang="en-US" b="1" dirty="0">
                        <a:latin typeface="Arial" panose="020B0604020202020204" pitchFamily="34" charset="0"/>
                        <a:cs typeface="Arial" panose="020B0604020202020204" pitchFamily="34" charset="0"/>
                      </a:endParaRPr>
                    </a:p>
                  </a:txBody>
                  <a:tcPr/>
                </a:tc>
                <a:tc>
                  <a:txBody>
                    <a:bodyPr/>
                    <a:lstStyle/>
                    <a:p>
                      <a:r>
                        <a:rPr kumimoji="1" lang="en-US" altLang="ja-JP" dirty="0">
                          <a:latin typeface="Arial" panose="020B0604020202020204" pitchFamily="34" charset="0"/>
                          <a:cs typeface="Arial" panose="020B0604020202020204" pitchFamily="34" charset="0"/>
                        </a:rPr>
                        <a:t>current</a:t>
                      </a:r>
                      <a:endParaRPr kumimoji="1" lang="ja-JP" alt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278236957"/>
                  </a:ext>
                </a:extLst>
              </a:tr>
              <a:tr h="413383">
                <a:tc>
                  <a:txBody>
                    <a:bodyPr/>
                    <a:lstStyle/>
                    <a:p>
                      <a:endParaRPr kumimoji="1" lang="ja-JP" altLang="en-US">
                        <a:latin typeface="Arial" panose="020B0604020202020204" pitchFamily="34" charset="0"/>
                        <a:cs typeface="Arial" panose="020B0604020202020204" pitchFamily="34" charset="0"/>
                      </a:endParaRPr>
                    </a:p>
                  </a:txBody>
                  <a:tcPr/>
                </a:tc>
                <a:tc>
                  <a:txBody>
                    <a:bodyPr/>
                    <a:lstStyle/>
                    <a:p>
                      <a:r>
                        <a:rPr kumimoji="1" lang="en-US" altLang="ja-JP" b="1" dirty="0" err="1">
                          <a:solidFill>
                            <a:srgbClr val="FF0000"/>
                          </a:solidFill>
                          <a:latin typeface="Arial" panose="020B0604020202020204" pitchFamily="34" charset="0"/>
                          <a:cs typeface="Arial" panose="020B0604020202020204" pitchFamily="34" charset="0"/>
                        </a:rPr>
                        <a:t>Denbecha</a:t>
                      </a:r>
                      <a:r>
                        <a:rPr kumimoji="1" lang="en-US" altLang="ja-JP" b="1" dirty="0">
                          <a:solidFill>
                            <a:srgbClr val="FF0000"/>
                          </a:solidFill>
                          <a:latin typeface="Arial" panose="020B0604020202020204" pitchFamily="34" charset="0"/>
                          <a:cs typeface="Arial" panose="020B0604020202020204" pitchFamily="34" charset="0"/>
                        </a:rPr>
                        <a:t>  woreda</a:t>
                      </a:r>
                      <a:endParaRPr kumimoji="1" lang="ja-JP" altLang="en-US" b="1" dirty="0">
                        <a:solidFill>
                          <a:srgbClr val="FF0000"/>
                        </a:solidFill>
                        <a:latin typeface="Arial" panose="020B0604020202020204" pitchFamily="34" charset="0"/>
                        <a:cs typeface="Arial" panose="020B0604020202020204" pitchFamily="34" charset="0"/>
                      </a:endParaRPr>
                    </a:p>
                  </a:txBody>
                  <a:tcPr/>
                </a:tc>
                <a:tc>
                  <a:txBody>
                    <a:bodyPr/>
                    <a:lstStyle/>
                    <a:p>
                      <a:r>
                        <a:rPr kumimoji="1" lang="en-US" altLang="ja-JP" dirty="0">
                          <a:latin typeface="Arial" panose="020B0604020202020204" pitchFamily="34" charset="0"/>
                          <a:cs typeface="Arial" panose="020B0604020202020204" pitchFamily="34" charset="0"/>
                        </a:rPr>
                        <a:t>new</a:t>
                      </a:r>
                      <a:endParaRPr kumimoji="1" lang="ja-JP" alt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03353814"/>
                  </a:ext>
                </a:extLst>
              </a:tr>
              <a:tr h="413383">
                <a:tc>
                  <a:txBody>
                    <a:bodyPr/>
                    <a:lstStyle/>
                    <a:p>
                      <a:endParaRPr kumimoji="1" lang="ja-JP" altLang="en-US">
                        <a:latin typeface="Arial" panose="020B0604020202020204" pitchFamily="34" charset="0"/>
                        <a:cs typeface="Arial" panose="020B0604020202020204" pitchFamily="34" charset="0"/>
                      </a:endParaRPr>
                    </a:p>
                  </a:txBody>
                  <a:tcPr/>
                </a:tc>
                <a:tc>
                  <a:txBody>
                    <a:bodyPr/>
                    <a:lstStyle/>
                    <a:p>
                      <a:r>
                        <a:rPr kumimoji="1" lang="en-US" altLang="ja-JP" b="1" dirty="0">
                          <a:solidFill>
                            <a:srgbClr val="FF0000"/>
                          </a:solidFill>
                          <a:latin typeface="Arial" panose="020B0604020202020204" pitchFamily="34" charset="0"/>
                          <a:cs typeface="Arial" panose="020B0604020202020204" pitchFamily="34" charset="0"/>
                        </a:rPr>
                        <a:t>Bure </a:t>
                      </a:r>
                      <a:r>
                        <a:rPr kumimoji="1" lang="en-US" altLang="ja-JP" b="1" dirty="0" err="1">
                          <a:solidFill>
                            <a:srgbClr val="FF0000"/>
                          </a:solidFill>
                          <a:latin typeface="Arial" panose="020B0604020202020204" pitchFamily="34" charset="0"/>
                          <a:cs typeface="Arial" panose="020B0604020202020204" pitchFamily="34" charset="0"/>
                        </a:rPr>
                        <a:t>Zuria</a:t>
                      </a:r>
                      <a:r>
                        <a:rPr kumimoji="1" lang="en-US" altLang="ja-JP" b="1" dirty="0">
                          <a:solidFill>
                            <a:srgbClr val="FF0000"/>
                          </a:solidFill>
                          <a:latin typeface="Arial" panose="020B0604020202020204" pitchFamily="34" charset="0"/>
                          <a:cs typeface="Arial" panose="020B0604020202020204" pitchFamily="34" charset="0"/>
                        </a:rPr>
                        <a:t>  woreda</a:t>
                      </a:r>
                      <a:endParaRPr kumimoji="1" lang="ja-JP" altLang="en-US" b="1" dirty="0">
                        <a:solidFill>
                          <a:srgbClr val="FF0000"/>
                        </a:solidFill>
                        <a:latin typeface="Arial" panose="020B0604020202020204" pitchFamily="34" charset="0"/>
                        <a:cs typeface="Arial" panose="020B0604020202020204" pitchFamily="34" charset="0"/>
                      </a:endParaRPr>
                    </a:p>
                  </a:txBody>
                  <a:tcPr/>
                </a:tc>
                <a:tc>
                  <a:txBody>
                    <a:bodyPr/>
                    <a:lstStyle/>
                    <a:p>
                      <a:r>
                        <a:rPr kumimoji="1" lang="en-US" altLang="ja-JP" dirty="0">
                          <a:latin typeface="Arial" panose="020B0604020202020204" pitchFamily="34" charset="0"/>
                          <a:cs typeface="Arial" panose="020B0604020202020204" pitchFamily="34" charset="0"/>
                        </a:rPr>
                        <a:t>new</a:t>
                      </a:r>
                      <a:endParaRPr kumimoji="1" lang="ja-JP" alt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26736096"/>
                  </a:ext>
                </a:extLst>
              </a:tr>
              <a:tr h="413383">
                <a:tc>
                  <a:txBody>
                    <a:bodyPr/>
                    <a:lstStyle/>
                    <a:p>
                      <a:endParaRPr kumimoji="1" lang="ja-JP" altLang="en-US">
                        <a:latin typeface="Arial" panose="020B0604020202020204" pitchFamily="34" charset="0"/>
                        <a:cs typeface="Arial" panose="020B0604020202020204" pitchFamily="34" charset="0"/>
                      </a:endParaRPr>
                    </a:p>
                  </a:txBody>
                  <a:tcPr/>
                </a:tc>
                <a:tc>
                  <a:txBody>
                    <a:bodyPr/>
                    <a:lstStyle/>
                    <a:p>
                      <a:r>
                        <a:rPr kumimoji="1" lang="en-US" altLang="ja-JP" b="1" dirty="0">
                          <a:solidFill>
                            <a:srgbClr val="FF0000"/>
                          </a:solidFill>
                          <a:latin typeface="Arial" panose="020B0604020202020204" pitchFamily="34" charset="0"/>
                          <a:cs typeface="Arial" panose="020B0604020202020204" pitchFamily="34" charset="0"/>
                        </a:rPr>
                        <a:t>S/</a:t>
                      </a:r>
                      <a:r>
                        <a:rPr kumimoji="1" lang="en-US" altLang="ja-JP" b="1" dirty="0" err="1">
                          <a:solidFill>
                            <a:srgbClr val="FF0000"/>
                          </a:solidFill>
                          <a:latin typeface="Arial" panose="020B0604020202020204" pitchFamily="34" charset="0"/>
                          <a:cs typeface="Arial" panose="020B0604020202020204" pitchFamily="34" charset="0"/>
                        </a:rPr>
                        <a:t>Mecha</a:t>
                      </a:r>
                      <a:r>
                        <a:rPr kumimoji="1" lang="en-US" altLang="ja-JP" b="1" dirty="0">
                          <a:solidFill>
                            <a:srgbClr val="FF0000"/>
                          </a:solidFill>
                          <a:latin typeface="Arial" panose="020B0604020202020204" pitchFamily="34" charset="0"/>
                          <a:cs typeface="Arial" panose="020B0604020202020204" pitchFamily="34" charset="0"/>
                        </a:rPr>
                        <a:t>  woreda</a:t>
                      </a:r>
                      <a:endParaRPr kumimoji="1" lang="ja-JP" altLang="en-US" b="1" dirty="0">
                        <a:solidFill>
                          <a:srgbClr val="FF0000"/>
                        </a:solidFill>
                        <a:latin typeface="Arial" panose="020B0604020202020204" pitchFamily="34" charset="0"/>
                        <a:cs typeface="Arial" panose="020B0604020202020204" pitchFamily="34" charset="0"/>
                      </a:endParaRPr>
                    </a:p>
                  </a:txBody>
                  <a:tcPr/>
                </a:tc>
                <a:tc>
                  <a:txBody>
                    <a:bodyPr/>
                    <a:lstStyle/>
                    <a:p>
                      <a:r>
                        <a:rPr kumimoji="1" lang="en-US" altLang="ja-JP" dirty="0">
                          <a:latin typeface="Arial" panose="020B0604020202020204" pitchFamily="34" charset="0"/>
                          <a:cs typeface="Arial" panose="020B0604020202020204" pitchFamily="34" charset="0"/>
                        </a:rPr>
                        <a:t>new</a:t>
                      </a:r>
                      <a:endParaRPr kumimoji="1" lang="ja-JP" alt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679100901"/>
                  </a:ext>
                </a:extLst>
              </a:tr>
              <a:tr h="413383">
                <a:tc>
                  <a:txBody>
                    <a:bodyPr/>
                    <a:lstStyle/>
                    <a:p>
                      <a:r>
                        <a:rPr kumimoji="1" lang="en-US" altLang="ja-JP" dirty="0">
                          <a:latin typeface="Arial" panose="020B0604020202020204" pitchFamily="34" charset="0"/>
                          <a:cs typeface="Arial" panose="020B0604020202020204" pitchFamily="34" charset="0"/>
                        </a:rPr>
                        <a:t>total</a:t>
                      </a:r>
                      <a:endParaRPr kumimoji="1" lang="ja-JP" altLang="en-US" dirty="0">
                        <a:latin typeface="Arial" panose="020B0604020202020204" pitchFamily="34" charset="0"/>
                        <a:cs typeface="Arial" panose="020B0604020202020204" pitchFamily="34" charset="0"/>
                      </a:endParaRPr>
                    </a:p>
                  </a:txBody>
                  <a:tcPr/>
                </a:tc>
                <a:tc>
                  <a:txBody>
                    <a:bodyPr/>
                    <a:lstStyle/>
                    <a:p>
                      <a:r>
                        <a:rPr kumimoji="1" lang="en-US" altLang="ja-JP" dirty="0">
                          <a:latin typeface="Arial" panose="020B0604020202020204" pitchFamily="34" charset="0"/>
                          <a:cs typeface="Arial" panose="020B0604020202020204" pitchFamily="34" charset="0"/>
                        </a:rPr>
                        <a:t>10 woredas</a:t>
                      </a:r>
                      <a:endParaRPr kumimoji="1" lang="ja-JP" altLang="en-US" dirty="0">
                        <a:latin typeface="Arial" panose="020B0604020202020204" pitchFamily="34" charset="0"/>
                        <a:cs typeface="Arial" panose="020B0604020202020204" pitchFamily="34" charset="0"/>
                      </a:endParaRPr>
                    </a:p>
                  </a:txBody>
                  <a:tcPr/>
                </a:tc>
                <a:tc>
                  <a:txBody>
                    <a:bodyPr/>
                    <a:lstStyle/>
                    <a:p>
                      <a:r>
                        <a:rPr kumimoji="1" lang="en-US" altLang="ja-JP" dirty="0">
                          <a:latin typeface="Arial" panose="020B0604020202020204" pitchFamily="34" charset="0"/>
                          <a:cs typeface="Arial" panose="020B0604020202020204" pitchFamily="34" charset="0"/>
                        </a:rPr>
                        <a:t>6 new ,4 current </a:t>
                      </a:r>
                      <a:endParaRPr kumimoji="1" lang="ja-JP" alt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0989241"/>
                  </a:ext>
                </a:extLst>
              </a:tr>
            </a:tbl>
          </a:graphicData>
        </a:graphic>
      </p:graphicFrame>
    </p:spTree>
    <p:extLst>
      <p:ext uri="{BB962C8B-B14F-4D97-AF65-F5344CB8AC3E}">
        <p14:creationId xmlns:p14="http://schemas.microsoft.com/office/powerpoint/2010/main" val="513536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1EA8B5-1E8E-42AC-BAA9-595E5A2BAE86}"/>
              </a:ext>
            </a:extLst>
          </p:cNvPr>
          <p:cNvSpPr>
            <a:spLocks noGrp="1"/>
          </p:cNvSpPr>
          <p:nvPr>
            <p:ph type="title"/>
          </p:nvPr>
        </p:nvSpPr>
        <p:spPr>
          <a:xfrm>
            <a:off x="0" y="18255"/>
            <a:ext cx="12192000" cy="1325563"/>
          </a:xfrm>
          <a:solidFill>
            <a:srgbClr val="00B050"/>
          </a:solidFill>
        </p:spPr>
        <p:txBody>
          <a:bodyPr/>
          <a:lstStyle/>
          <a:p>
            <a:r>
              <a:rPr kumimoji="1" lang="en-US" altLang="ja-JP" dirty="0">
                <a:latin typeface="Arial Black" panose="020B0A04020102020204" pitchFamily="34" charset="0"/>
              </a:rPr>
              <a:t>Objective of the Sensitization WS</a:t>
            </a:r>
            <a:endParaRPr kumimoji="1" lang="ja-JP" altLang="en-US" dirty="0">
              <a:latin typeface="Arial Black" panose="020B0A04020102020204" pitchFamily="34" charset="0"/>
            </a:endParaRPr>
          </a:p>
        </p:txBody>
      </p:sp>
      <p:sp>
        <p:nvSpPr>
          <p:cNvPr id="3" name="コンテンツ プレースホルダー 2">
            <a:extLst>
              <a:ext uri="{FF2B5EF4-FFF2-40B4-BE49-F238E27FC236}">
                <a16:creationId xmlns:a16="http://schemas.microsoft.com/office/drawing/2014/main" id="{2D1B0962-688A-475F-9AF2-B954B67E2EA4}"/>
              </a:ext>
            </a:extLst>
          </p:cNvPr>
          <p:cNvSpPr>
            <a:spLocks noGrp="1"/>
          </p:cNvSpPr>
          <p:nvPr>
            <p:ph idx="1"/>
          </p:nvPr>
        </p:nvSpPr>
        <p:spPr>
          <a:xfrm>
            <a:off x="0" y="1825625"/>
            <a:ext cx="12192000" cy="4351338"/>
          </a:xfrm>
        </p:spPr>
        <p:txBody>
          <a:bodyPr/>
          <a:lstStyle/>
          <a:p>
            <a:r>
              <a:rPr kumimoji="1" lang="en-US" altLang="ja-JP" b="1" dirty="0">
                <a:latin typeface="Arial" panose="020B0604020202020204" pitchFamily="34" charset="0"/>
                <a:cs typeface="Arial" panose="020B0604020202020204" pitchFamily="34" charset="0"/>
              </a:rPr>
              <a:t>1.To understand </a:t>
            </a:r>
            <a:r>
              <a:rPr kumimoji="1" lang="en-US" altLang="ja-JP" dirty="0">
                <a:latin typeface="Arial" panose="020B0604020202020204" pitchFamily="34" charset="0"/>
                <a:cs typeface="Arial" panose="020B0604020202020204" pitchFamily="34" charset="0"/>
              </a:rPr>
              <a:t>what is SHEP approach  and </a:t>
            </a:r>
            <a:r>
              <a:rPr kumimoji="1" lang="en-US" altLang="ja-JP" dirty="0" err="1">
                <a:latin typeface="Arial" panose="020B0604020202020204" pitchFamily="34" charset="0"/>
                <a:cs typeface="Arial" panose="020B0604020202020204" pitchFamily="34" charset="0"/>
              </a:rPr>
              <a:t>Ethio</a:t>
            </a:r>
            <a:r>
              <a:rPr kumimoji="1" lang="en-US" altLang="ja-JP" dirty="0">
                <a:latin typeface="Arial" panose="020B0604020202020204" pitchFamily="34" charset="0"/>
                <a:cs typeface="Arial" panose="020B0604020202020204" pitchFamily="34" charset="0"/>
              </a:rPr>
              <a:t>-SHEP project </a:t>
            </a:r>
          </a:p>
          <a:p>
            <a:r>
              <a:rPr lang="en-US" altLang="ja-JP" dirty="0">
                <a:latin typeface="Arial" panose="020B0604020202020204" pitchFamily="34" charset="0"/>
                <a:cs typeface="Arial" panose="020B0604020202020204" pitchFamily="34" charset="0"/>
              </a:rPr>
              <a:t>(Concept, Implementation structure &amp; modality ,Role &amp; Responsibility </a:t>
            </a:r>
            <a:r>
              <a:rPr lang="en-US" altLang="ja-JP" dirty="0" err="1">
                <a:latin typeface="Arial" panose="020B0604020202020204" pitchFamily="34" charset="0"/>
                <a:cs typeface="Arial" panose="020B0604020202020204" pitchFamily="34" charset="0"/>
              </a:rPr>
              <a:t>etc</a:t>
            </a:r>
            <a:r>
              <a:rPr lang="en-US" altLang="ja-JP" dirty="0">
                <a:latin typeface="Arial" panose="020B0604020202020204" pitchFamily="34" charset="0"/>
                <a:cs typeface="Arial" panose="020B0604020202020204" pitchFamily="34" charset="0"/>
              </a:rPr>
              <a:t>) </a:t>
            </a:r>
            <a:endParaRPr kumimoji="1" lang="en-US" altLang="ja-JP" dirty="0">
              <a:latin typeface="Arial" panose="020B0604020202020204" pitchFamily="34" charset="0"/>
              <a:cs typeface="Arial" panose="020B0604020202020204" pitchFamily="34" charset="0"/>
            </a:endParaRPr>
          </a:p>
          <a:p>
            <a:endParaRPr kumimoji="1" lang="en-US" altLang="ja-JP" dirty="0">
              <a:latin typeface="Arial" panose="020B0604020202020204" pitchFamily="34" charset="0"/>
              <a:cs typeface="Arial" panose="020B0604020202020204" pitchFamily="34" charset="0"/>
            </a:endParaRPr>
          </a:p>
          <a:p>
            <a:r>
              <a:rPr kumimoji="1" lang="en-US" altLang="ja-JP" b="1" dirty="0">
                <a:latin typeface="Arial" panose="020B0604020202020204" pitchFamily="34" charset="0"/>
                <a:cs typeface="Arial" panose="020B0604020202020204" pitchFamily="34" charset="0"/>
              </a:rPr>
              <a:t>2.To share the past 2 year’s experience </a:t>
            </a:r>
            <a:r>
              <a:rPr kumimoji="1" lang="en-US" altLang="ja-JP" dirty="0">
                <a:latin typeface="Arial" panose="020B0604020202020204" pitchFamily="34" charset="0"/>
                <a:cs typeface="Arial" panose="020B0604020202020204" pitchFamily="34" charset="0"/>
              </a:rPr>
              <a:t>of  </a:t>
            </a:r>
            <a:r>
              <a:rPr kumimoji="1" lang="en-US" altLang="ja-JP" dirty="0" err="1">
                <a:latin typeface="Arial" panose="020B0604020202020204" pitchFamily="34" charset="0"/>
                <a:cs typeface="Arial" panose="020B0604020202020204" pitchFamily="34" charset="0"/>
              </a:rPr>
              <a:t>Ethio</a:t>
            </a:r>
            <a:r>
              <a:rPr kumimoji="1" lang="en-US" altLang="ja-JP" dirty="0">
                <a:latin typeface="Arial" panose="020B0604020202020204" pitchFamily="34" charset="0"/>
                <a:cs typeface="Arial" panose="020B0604020202020204" pitchFamily="34" charset="0"/>
              </a:rPr>
              <a:t>-SHEP project in Amhara </a:t>
            </a:r>
            <a:r>
              <a:rPr lang="en-US" altLang="ja-JP" dirty="0">
                <a:latin typeface="Arial" panose="020B0604020202020204" pitchFamily="34" charset="0"/>
                <a:cs typeface="Arial" panose="020B0604020202020204" pitchFamily="34" charset="0"/>
              </a:rPr>
              <a:t>(</a:t>
            </a:r>
            <a:r>
              <a:rPr lang="en-US" altLang="ja-JP" dirty="0" err="1">
                <a:latin typeface="Arial" panose="020B0604020202020204" pitchFamily="34" charset="0"/>
                <a:cs typeface="Arial" panose="020B0604020202020204" pitchFamily="34" charset="0"/>
              </a:rPr>
              <a:t>Activities,result</a:t>
            </a:r>
            <a:r>
              <a:rPr lang="en-US" altLang="ja-JP" dirty="0">
                <a:latin typeface="Arial" panose="020B0604020202020204" pitchFamily="34" charset="0"/>
                <a:cs typeface="Arial" panose="020B0604020202020204" pitchFamily="34" charset="0"/>
              </a:rPr>
              <a:t> ,impact ,lessons &amp; learnt )by the project &amp; CPs</a:t>
            </a:r>
            <a:endParaRPr kumimoji="1" lang="en-US" altLang="ja-JP" dirty="0">
              <a:latin typeface="Arial" panose="020B0604020202020204" pitchFamily="34" charset="0"/>
              <a:cs typeface="Arial" panose="020B0604020202020204" pitchFamily="34" charset="0"/>
            </a:endParaRPr>
          </a:p>
          <a:p>
            <a:endParaRPr kumimoji="1" lang="en-US" altLang="ja-JP" dirty="0">
              <a:latin typeface="Arial" panose="020B0604020202020204" pitchFamily="34" charset="0"/>
              <a:cs typeface="Arial" panose="020B0604020202020204" pitchFamily="34" charset="0"/>
            </a:endParaRPr>
          </a:p>
          <a:p>
            <a:r>
              <a:rPr lang="en-US" altLang="ja-JP" b="1" dirty="0">
                <a:latin typeface="Arial" panose="020B0604020202020204" pitchFamily="34" charset="0"/>
                <a:cs typeface="Arial" panose="020B0604020202020204" pitchFamily="34" charset="0"/>
              </a:rPr>
              <a:t>3.To introduce the proposal system </a:t>
            </a:r>
            <a:r>
              <a:rPr lang="en-US" altLang="ja-JP" dirty="0">
                <a:latin typeface="Arial" panose="020B0604020202020204" pitchFamily="34" charset="0"/>
                <a:cs typeface="Arial" panose="020B0604020202020204" pitchFamily="34" charset="0"/>
              </a:rPr>
              <a:t>to select the 3</a:t>
            </a:r>
            <a:r>
              <a:rPr lang="en-US" altLang="ja-JP" baseline="30000" dirty="0">
                <a:latin typeface="Arial" panose="020B0604020202020204" pitchFamily="34" charset="0"/>
                <a:cs typeface="Arial" panose="020B0604020202020204" pitchFamily="34" charset="0"/>
              </a:rPr>
              <a:t>rd</a:t>
            </a:r>
            <a:r>
              <a:rPr lang="en-US" altLang="ja-JP" dirty="0">
                <a:latin typeface="Arial" panose="020B0604020202020204" pitchFamily="34" charset="0"/>
                <a:cs typeface="Arial" panose="020B0604020202020204" pitchFamily="34" charset="0"/>
              </a:rPr>
              <a:t> year target scheme and group(Detail contents of format </a:t>
            </a:r>
            <a:r>
              <a:rPr lang="en-US" altLang="ja-JP" dirty="0" err="1">
                <a:latin typeface="Arial" panose="020B0604020202020204" pitchFamily="34" charset="0"/>
                <a:cs typeface="Arial" panose="020B0604020202020204" pitchFamily="34" charset="0"/>
              </a:rPr>
              <a:t>etc</a:t>
            </a:r>
            <a:r>
              <a:rPr lang="en-US" altLang="ja-JP" dirty="0">
                <a:latin typeface="Arial" panose="020B0604020202020204" pitchFamily="34" charset="0"/>
                <a:cs typeface="Arial" panose="020B0604020202020204" pitchFamily="34" charset="0"/>
              </a:rPr>
              <a:t>)</a:t>
            </a:r>
            <a:endParaRPr kumimoji="1" lang="ja-JP"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2683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A8AABB-9460-4A8C-B587-A8C03826F603}"/>
              </a:ext>
            </a:extLst>
          </p:cNvPr>
          <p:cNvSpPr>
            <a:spLocks noGrp="1"/>
          </p:cNvSpPr>
          <p:nvPr>
            <p:ph type="title"/>
          </p:nvPr>
        </p:nvSpPr>
        <p:spPr>
          <a:xfrm>
            <a:off x="0" y="18255"/>
            <a:ext cx="12192000" cy="1325563"/>
          </a:xfrm>
          <a:solidFill>
            <a:srgbClr val="00B050"/>
          </a:solidFill>
        </p:spPr>
        <p:txBody>
          <a:bodyPr/>
          <a:lstStyle/>
          <a:p>
            <a:r>
              <a:rPr kumimoji="1" lang="en-US" altLang="ja-JP" dirty="0">
                <a:latin typeface="Arial Black" panose="020B0A04020102020204" pitchFamily="34" charset="0"/>
              </a:rPr>
              <a:t>Expected</a:t>
            </a:r>
            <a:r>
              <a:rPr kumimoji="1" lang="ja-JP" altLang="en-US" dirty="0">
                <a:latin typeface="Arial Black" panose="020B0A04020102020204" pitchFamily="34" charset="0"/>
              </a:rPr>
              <a:t> </a:t>
            </a:r>
            <a:r>
              <a:rPr kumimoji="1" lang="en-US" altLang="ja-JP" dirty="0">
                <a:latin typeface="Arial Black" panose="020B0A04020102020204" pitchFamily="34" charset="0"/>
              </a:rPr>
              <a:t>Output</a:t>
            </a:r>
            <a:endParaRPr kumimoji="1" lang="ja-JP" altLang="en-US" dirty="0">
              <a:latin typeface="Arial Black" panose="020B0A04020102020204" pitchFamily="34" charset="0"/>
            </a:endParaRPr>
          </a:p>
        </p:txBody>
      </p:sp>
      <p:sp>
        <p:nvSpPr>
          <p:cNvPr id="3" name="コンテンツ プレースホルダー 2">
            <a:extLst>
              <a:ext uri="{FF2B5EF4-FFF2-40B4-BE49-F238E27FC236}">
                <a16:creationId xmlns:a16="http://schemas.microsoft.com/office/drawing/2014/main" id="{5510148C-8778-4788-BA96-DCC18B8F7FCD}"/>
              </a:ext>
            </a:extLst>
          </p:cNvPr>
          <p:cNvSpPr>
            <a:spLocks noGrp="1"/>
          </p:cNvSpPr>
          <p:nvPr>
            <p:ph idx="1"/>
          </p:nvPr>
        </p:nvSpPr>
        <p:spPr>
          <a:xfrm>
            <a:off x="0" y="1885586"/>
            <a:ext cx="12192000" cy="4351338"/>
          </a:xfrm>
        </p:spPr>
        <p:txBody>
          <a:bodyPr/>
          <a:lstStyle/>
          <a:p>
            <a:r>
              <a:rPr kumimoji="1" lang="en-US" altLang="ja-JP" dirty="0">
                <a:latin typeface="Arial" panose="020B0604020202020204" pitchFamily="34" charset="0"/>
                <a:cs typeface="Arial" panose="020B0604020202020204" pitchFamily="34" charset="0"/>
              </a:rPr>
              <a:t>Based on 1 ,2 and </a:t>
            </a:r>
            <a:r>
              <a:rPr lang="en-US" altLang="ja-JP" dirty="0">
                <a:latin typeface="Arial" panose="020B0604020202020204" pitchFamily="34" charset="0"/>
                <a:cs typeface="Arial" panose="020B0604020202020204" pitchFamily="34" charset="0"/>
              </a:rPr>
              <a:t>3</a:t>
            </a:r>
            <a:r>
              <a:rPr kumimoji="1" lang="en-US" altLang="ja-JP" dirty="0">
                <a:latin typeface="Arial" panose="020B0604020202020204" pitchFamily="34" charset="0"/>
                <a:cs typeface="Arial" panose="020B0604020202020204" pitchFamily="34" charset="0"/>
              </a:rPr>
              <a:t> ,</a:t>
            </a:r>
            <a:r>
              <a:rPr kumimoji="1" lang="en-US" altLang="ja-JP" b="1" dirty="0">
                <a:latin typeface="Arial" panose="020B0604020202020204" pitchFamily="34" charset="0"/>
                <a:cs typeface="Arial" panose="020B0604020202020204" pitchFamily="34" charset="0"/>
              </a:rPr>
              <a:t>potential woredas </a:t>
            </a:r>
            <a:r>
              <a:rPr kumimoji="1" lang="en-US" altLang="ja-JP" b="1" dirty="0">
                <a:solidFill>
                  <a:srgbClr val="FF0000"/>
                </a:solidFill>
                <a:latin typeface="Arial" panose="020B0604020202020204" pitchFamily="34" charset="0"/>
                <a:cs typeface="Arial" panose="020B0604020202020204" pitchFamily="34" charset="0"/>
              </a:rPr>
              <a:t>who have the interest and willingness to join the program </a:t>
            </a:r>
            <a:r>
              <a:rPr kumimoji="1" lang="en-US" altLang="ja-JP" b="1" dirty="0">
                <a:latin typeface="Arial" panose="020B0604020202020204" pitchFamily="34" charset="0"/>
                <a:cs typeface="Arial" panose="020B0604020202020204" pitchFamily="34" charset="0"/>
              </a:rPr>
              <a:t>will submit the proposals</a:t>
            </a:r>
            <a:r>
              <a:rPr kumimoji="1" lang="en-US" altLang="ja-JP" dirty="0">
                <a:latin typeface="Arial" panose="020B0604020202020204" pitchFamily="34" charset="0"/>
                <a:cs typeface="Arial" panose="020B0604020202020204" pitchFamily="34" charset="0"/>
              </a:rPr>
              <a:t>.</a:t>
            </a:r>
          </a:p>
          <a:p>
            <a:endParaRPr kumimoji="1" lang="en-US" altLang="ja-JP" dirty="0">
              <a:latin typeface="Arial" panose="020B0604020202020204" pitchFamily="34" charset="0"/>
              <a:cs typeface="Arial" panose="020B0604020202020204" pitchFamily="34" charset="0"/>
            </a:endParaRPr>
          </a:p>
          <a:p>
            <a:r>
              <a:rPr lang="en-US" altLang="ja-JP" dirty="0">
                <a:latin typeface="Arial" panose="020B0604020202020204" pitchFamily="34" charset="0"/>
                <a:cs typeface="Arial" panose="020B0604020202020204" pitchFamily="34" charset="0"/>
              </a:rPr>
              <a:t>The proposals will be scored and evaluated by evaluation committee, then select the target site after the physical site assessment and interviews etc. </a:t>
            </a:r>
            <a:r>
              <a:rPr kumimoji="1" lang="en-US" altLang="ja-JP" dirty="0">
                <a:latin typeface="Arial" panose="020B0604020202020204" pitchFamily="34" charset="0"/>
                <a:cs typeface="Arial" panose="020B0604020202020204" pitchFamily="34" charset="0"/>
              </a:rPr>
              <a:t> </a:t>
            </a:r>
            <a:endParaRPr kumimoji="1" lang="ja-JP"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40867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291</TotalTime>
  <Words>304</Words>
  <PresentationFormat>ワイド画面</PresentationFormat>
  <Paragraphs>52</Paragraphs>
  <Slides>5</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游ゴシック</vt:lpstr>
      <vt:lpstr>游ゴシック Light</vt:lpstr>
      <vt:lpstr>Arial</vt:lpstr>
      <vt:lpstr>Arial Black</vt:lpstr>
      <vt:lpstr>Office テーマ</vt:lpstr>
      <vt:lpstr>Objective of Ethio-SHEP Sensitization WS </vt:lpstr>
      <vt:lpstr>Background</vt:lpstr>
      <vt:lpstr>Proposed woreda by ABoA and zone</vt:lpstr>
      <vt:lpstr>Objective of the Sensitization WS</vt:lpstr>
      <vt:lpstr>Expected Output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2019-05-09T04:35:52Z</dcterms:created>
  <dcterms:modified xsi:type="dcterms:W3CDTF">2019-05-11T10:15:19Z</dcterms:modified>
</cp:coreProperties>
</file>