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8" r:id="rId2"/>
    <p:sldId id="259" r:id="rId3"/>
    <p:sldId id="260" r:id="rId4"/>
    <p:sldId id="256" r:id="rId5"/>
    <p:sldId id="261" r:id="rId6"/>
    <p:sldId id="267" r:id="rId7"/>
    <p:sldId id="268" r:id="rId8"/>
    <p:sldId id="262" r:id="rId9"/>
    <p:sldId id="263" r:id="rId10"/>
  </p:sldIdLst>
  <p:sldSz cx="16256000" cy="21674138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48" autoAdjust="0"/>
    <p:restoredTop sz="94660"/>
  </p:normalViewPr>
  <p:slideViewPr>
    <p:cSldViewPr snapToGrid="0">
      <p:cViewPr varScale="1">
        <p:scale>
          <a:sx n="27" d="100"/>
          <a:sy n="27" d="100"/>
        </p:scale>
        <p:origin x="1675" y="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DFF79-5CFD-4790-B066-1167E56842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32000" y="3547135"/>
            <a:ext cx="12192000" cy="7545811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11E61E-9F40-4F32-A6D9-570338E79D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32000" y="11383941"/>
            <a:ext cx="12192000" cy="5232898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kumimoji="1" lang="en-US" altLang="ja-JP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2DF72F-4518-40A3-99EA-BDB24B7B9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A5B9B-B181-4856-8F81-B58F2C4A92D0}" type="datetimeFigureOut">
              <a:rPr kumimoji="1" lang="ja-JP" altLang="en-US" smtClean="0"/>
              <a:t>2020/2/16</a:t>
            </a:fld>
            <a:endParaRPr kumimoji="1" lang="ja-JP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AF2FA0-9912-4A64-A1BE-7958D2E97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C75367-76F6-4CA2-84C2-C15AA8E25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BF7AF-0D00-468F-B7FB-79A9DFA9FB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6781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C8537-A0A2-4BC8-91F9-0AC28ED2E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C59287-13E8-4EB9-B6AC-B75356370E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CA53A7-3CD8-4ADA-B674-031CBA47E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A5B9B-B181-4856-8F81-B58F2C4A92D0}" type="datetimeFigureOut">
              <a:rPr kumimoji="1" lang="ja-JP" altLang="en-US" smtClean="0"/>
              <a:t>2020/2/16</a:t>
            </a:fld>
            <a:endParaRPr kumimoji="1" lang="ja-JP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4FF2EA-8E67-404E-8144-147BF2560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EA4A9F-AD52-4F3B-8291-230279AED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BF7AF-0D00-468F-B7FB-79A9DFA9FB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0813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FDD5E03-A415-4A95-AD51-F5DB313ABB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1633200" y="1153947"/>
            <a:ext cx="3505200" cy="18367830"/>
          </a:xfrm>
        </p:spPr>
        <p:txBody>
          <a:bodyPr vert="eaVert"/>
          <a:lstStyle/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35DD8B-A574-415E-8840-020CB49021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117600" y="1153947"/>
            <a:ext cx="10312400" cy="18367830"/>
          </a:xfrm>
        </p:spPr>
        <p:txBody>
          <a:bodyPr vert="eaVert"/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2B8C8C-AF99-46E6-94CC-0C4063E232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A5B9B-B181-4856-8F81-B58F2C4A92D0}" type="datetimeFigureOut">
              <a:rPr kumimoji="1" lang="ja-JP" altLang="en-US" smtClean="0"/>
              <a:t>2020/2/16</a:t>
            </a:fld>
            <a:endParaRPr kumimoji="1" lang="ja-JP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B7B893-D271-4D78-A2F1-2A5E26FD0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91B3C3-89BC-4577-B4C1-D7DD849FF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BF7AF-0D00-468F-B7FB-79A9DFA9FB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3817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63D08-CE08-47AE-B4FD-D1F884CD9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12CCCC-962E-4ECA-9381-C04B8601A0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BB2B3E-D3B0-4635-BE1D-B7F9271FC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A5B9B-B181-4856-8F81-B58F2C4A92D0}" type="datetimeFigureOut">
              <a:rPr kumimoji="1" lang="ja-JP" altLang="en-US" smtClean="0"/>
              <a:t>2020/2/16</a:t>
            </a:fld>
            <a:endParaRPr kumimoji="1" lang="ja-JP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82B17F-6DF7-425A-99DF-B8BBE943D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383F46-72BA-4FF3-92C1-95EF45C6A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BF7AF-0D00-468F-B7FB-79A9DFA9FB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0734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994A2-BA7B-4E08-8EBC-11EFBB95C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9133" y="5403486"/>
            <a:ext cx="14020800" cy="9015838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D406E1-0CDE-40EF-9AB9-5C65B154BE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09133" y="14504617"/>
            <a:ext cx="14020800" cy="4741216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3CBC7B-33C4-475D-8912-C52087F7F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A5B9B-B181-4856-8F81-B58F2C4A92D0}" type="datetimeFigureOut">
              <a:rPr kumimoji="1" lang="ja-JP" altLang="en-US" smtClean="0"/>
              <a:t>2020/2/16</a:t>
            </a:fld>
            <a:endParaRPr kumimoji="1" lang="ja-JP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615327-E3FC-4D27-8ECC-AFC7A1521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D0F7AF-1923-4E08-9340-E610412F9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BF7AF-0D00-468F-B7FB-79A9DFA9FB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670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5BABA-9E8C-4AA4-BC4B-E0D1B4724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766D6F-1B83-480E-8069-3EBE22B733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7600" y="5769736"/>
            <a:ext cx="6908800" cy="13752041"/>
          </a:xfrm>
        </p:spPr>
        <p:txBody>
          <a:bodyPr/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730A18-EF3D-43EC-9454-FFA1489502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29600" y="5769736"/>
            <a:ext cx="6908800" cy="13752041"/>
          </a:xfrm>
        </p:spPr>
        <p:txBody>
          <a:bodyPr/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082C59-FA78-4B4F-81D6-0DD588488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A5B9B-B181-4856-8F81-B58F2C4A92D0}" type="datetimeFigureOut">
              <a:rPr kumimoji="1" lang="ja-JP" altLang="en-US" smtClean="0"/>
              <a:t>2020/2/16</a:t>
            </a:fld>
            <a:endParaRPr kumimoji="1" lang="ja-JP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6AA338-2D3F-4E69-B37D-08082B3A8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3C7B0C-804F-4FB5-BBC2-22B504B3F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BF7AF-0D00-468F-B7FB-79A9DFA9FB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8745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FC80E-476F-41B9-BF41-8FBEA9782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717" y="1153949"/>
            <a:ext cx="14020800" cy="4189331"/>
          </a:xfrm>
        </p:spPr>
        <p:txBody>
          <a:bodyPr/>
          <a:lstStyle/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73BD9E-E2DC-43D8-A419-FAF2E45DC5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9718" y="5313176"/>
            <a:ext cx="6877049" cy="2603905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B289C3-DE5F-49DF-B33C-DCAE8CA681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9718" y="7917081"/>
            <a:ext cx="6877049" cy="11644834"/>
          </a:xfrm>
        </p:spPr>
        <p:txBody>
          <a:bodyPr/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FA014D-43B2-46D1-A604-624213A90C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8229600" y="5313176"/>
            <a:ext cx="6910917" cy="2603905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A50B31-8A00-403B-BF0A-4A6B1F060C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229600" y="7917081"/>
            <a:ext cx="6910917" cy="11644834"/>
          </a:xfrm>
        </p:spPr>
        <p:txBody>
          <a:bodyPr/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3B6F72-6CE3-4C81-B082-465C0E693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A5B9B-B181-4856-8F81-B58F2C4A92D0}" type="datetimeFigureOut">
              <a:rPr kumimoji="1" lang="ja-JP" altLang="en-US" smtClean="0"/>
              <a:t>2020/2/16</a:t>
            </a:fld>
            <a:endParaRPr kumimoji="1" lang="ja-JP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BC1681-CE9E-4D8C-9283-03F2C47B5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705DCF6-F880-4945-A151-4AC23CCC9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BF7AF-0D00-468F-B7FB-79A9DFA9FB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1933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822DF-9170-4690-96BF-77D6B02C9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E96994-968B-487F-BCC5-874F5CC362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A5B9B-B181-4856-8F81-B58F2C4A92D0}" type="datetimeFigureOut">
              <a:rPr kumimoji="1" lang="ja-JP" altLang="en-US" smtClean="0"/>
              <a:t>2020/2/16</a:t>
            </a:fld>
            <a:endParaRPr kumimoji="1" lang="ja-JP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298472-2977-430A-A485-9659A0B9F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F1D537-FDD5-4547-80B5-0C3A7D537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BF7AF-0D00-468F-B7FB-79A9DFA9FB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9683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7D2A1D6-8982-4304-8259-008DF9326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A5B9B-B181-4856-8F81-B58F2C4A92D0}" type="datetimeFigureOut">
              <a:rPr kumimoji="1" lang="ja-JP" altLang="en-US" smtClean="0"/>
              <a:t>2020/2/16</a:t>
            </a:fld>
            <a:endParaRPr kumimoji="1" lang="ja-JP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7C32D0-B7EC-4D98-80E7-836396EFB1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BA0B16-2574-4DC0-B9FD-B10254012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BF7AF-0D00-468F-B7FB-79A9DFA9FB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2829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BD442-3242-45AD-AFBD-63E4ACA11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718" y="1444942"/>
            <a:ext cx="5242983" cy="5057299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A52126-A0EC-4530-9A39-8863139D09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10917" y="3120676"/>
            <a:ext cx="8229600" cy="1540268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DBF3D5-F1D4-473E-BF17-A15F43CE49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19718" y="6502241"/>
            <a:ext cx="5242983" cy="1204620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51BDA3-F283-4E1D-B7C0-EA7EF4DAA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A5B9B-B181-4856-8F81-B58F2C4A92D0}" type="datetimeFigureOut">
              <a:rPr kumimoji="1" lang="ja-JP" altLang="en-US" smtClean="0"/>
              <a:t>2020/2/16</a:t>
            </a:fld>
            <a:endParaRPr kumimoji="1" lang="ja-JP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5BCDA4-88CB-408A-8A6B-2440172E4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3F5CFF-173F-4EFA-9FC0-107E77117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BF7AF-0D00-468F-B7FB-79A9DFA9FB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920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EDAA2-A91C-4A87-9F7D-DE31DF870B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718" y="1444942"/>
            <a:ext cx="5242983" cy="5057299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0F2E079-066F-4E99-805C-D3FBA015A0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910917" y="3120676"/>
            <a:ext cx="8229600" cy="15402686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kumimoji="1" lang="ja-JP" alt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5A6F05-1508-40C6-A945-14A0B7349C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19718" y="6502241"/>
            <a:ext cx="5242983" cy="1204620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8EB4D9-BC82-4F7C-A94A-D247D93B1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A5B9B-B181-4856-8F81-B58F2C4A92D0}" type="datetimeFigureOut">
              <a:rPr kumimoji="1" lang="ja-JP" altLang="en-US" smtClean="0"/>
              <a:t>2020/2/16</a:t>
            </a:fld>
            <a:endParaRPr kumimoji="1" lang="ja-JP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FF9E25-3216-493A-A1A3-96DA35594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FA0237-149B-486F-8F98-4A7D660A8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BF7AF-0D00-468F-B7FB-79A9DFA9FB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8506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4BF5DB1-1583-4332-8C1F-8BE64CF0A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7600" y="1153949"/>
            <a:ext cx="14020800" cy="41893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B010D6-B281-4591-BEFC-479F21B043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7600" y="5769736"/>
            <a:ext cx="14020800" cy="137520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A9356A-799A-481D-8771-5ACF7BEDF0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17600" y="20088717"/>
            <a:ext cx="3657600" cy="11539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A5B9B-B181-4856-8F81-B58F2C4A92D0}" type="datetimeFigureOut">
              <a:rPr kumimoji="1" lang="ja-JP" altLang="en-US" smtClean="0"/>
              <a:t>2020/2/16</a:t>
            </a:fld>
            <a:endParaRPr kumimoji="1" lang="ja-JP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543C7B-972B-41AE-AA6F-7FF363FB42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84800" y="20088717"/>
            <a:ext cx="5486400" cy="11539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5832C9-D4EF-4722-AFB1-EAF7FC7343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80800" y="20088717"/>
            <a:ext cx="3657600" cy="11539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8BF7AF-0D00-468F-B7FB-79A9DFA9FB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3775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kumimoji="1"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kumimoji="1"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99BEFDE-C29B-4061-9525-32F444406B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500" y="0"/>
            <a:ext cx="15732760" cy="22526451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CAFE67FC-1E1B-4A4A-82EB-FA32F118A373}"/>
              </a:ext>
            </a:extLst>
          </p:cNvPr>
          <p:cNvSpPr/>
          <p:nvPr/>
        </p:nvSpPr>
        <p:spPr>
          <a:xfrm>
            <a:off x="462280" y="5709546"/>
            <a:ext cx="15387320" cy="5351744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A9E0151-37F1-40C5-88A2-80D0795793FC}"/>
              </a:ext>
            </a:extLst>
          </p:cNvPr>
          <p:cNvSpPr/>
          <p:nvPr/>
        </p:nvSpPr>
        <p:spPr>
          <a:xfrm>
            <a:off x="462280" y="11061290"/>
            <a:ext cx="15448280" cy="10612848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F01F400-62C9-4D02-84B6-80A74C889DE2}"/>
              </a:ext>
            </a:extLst>
          </p:cNvPr>
          <p:cNvSpPr txBox="1"/>
          <p:nvPr/>
        </p:nvSpPr>
        <p:spPr>
          <a:xfrm>
            <a:off x="13011191" y="13627509"/>
            <a:ext cx="278252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0" b="1" dirty="0">
                <a:solidFill>
                  <a:srgbClr val="FF0000"/>
                </a:solidFill>
              </a:rPr>
              <a:t>70</a:t>
            </a:r>
            <a:r>
              <a:rPr lang="ja-JP" altLang="en-US" sz="6000" b="1" dirty="0">
                <a:solidFill>
                  <a:srgbClr val="FF0000"/>
                </a:solidFill>
              </a:rPr>
              <a:t> </a:t>
            </a:r>
            <a:r>
              <a:rPr lang="en-US" altLang="ja-JP" sz="6000" b="1" dirty="0">
                <a:solidFill>
                  <a:srgbClr val="FF0000"/>
                </a:solidFill>
              </a:rPr>
              <a:t>%</a:t>
            </a:r>
            <a:endParaRPr kumimoji="1" lang="ja-JP" altLang="en-US" sz="6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845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3025EAD-1922-4CBC-A8ED-6D8E3B68FD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152813"/>
            <a:ext cx="16586200" cy="2212496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B2273B32-CAB0-42AE-97E7-CA5D94A48A0C}"/>
              </a:ext>
            </a:extLst>
          </p:cNvPr>
          <p:cNvSpPr/>
          <p:nvPr/>
        </p:nvSpPr>
        <p:spPr>
          <a:xfrm>
            <a:off x="435112" y="12168426"/>
            <a:ext cx="15365970" cy="3884374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B72E47C-6DAD-4679-84F6-2181225768CE}"/>
              </a:ext>
            </a:extLst>
          </p:cNvPr>
          <p:cNvSpPr/>
          <p:nvPr/>
        </p:nvSpPr>
        <p:spPr>
          <a:xfrm>
            <a:off x="454917" y="347538"/>
            <a:ext cx="15346166" cy="11683728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AC7AAF0-88A3-4B5A-9DD9-DF0F1C657A5D}"/>
              </a:ext>
            </a:extLst>
          </p:cNvPr>
          <p:cNvSpPr/>
          <p:nvPr/>
        </p:nvSpPr>
        <p:spPr>
          <a:xfrm>
            <a:off x="2301495" y="1522935"/>
            <a:ext cx="11653007" cy="28553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5400" dirty="0"/>
              <a:t>Asking general understanding of SHEP </a:t>
            </a:r>
            <a:r>
              <a:rPr kumimoji="1" lang="en-US" altLang="ja-JP" sz="5400" dirty="0" err="1"/>
              <a:t>apprach</a:t>
            </a:r>
            <a:endParaRPr kumimoji="1" lang="ja-JP" altLang="en-US" sz="54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D2D59A3-EA12-4653-9C54-9E668502D5A7}"/>
              </a:ext>
            </a:extLst>
          </p:cNvPr>
          <p:cNvSpPr/>
          <p:nvPr/>
        </p:nvSpPr>
        <p:spPr>
          <a:xfrm>
            <a:off x="2703073" y="10159969"/>
            <a:ext cx="10159487" cy="22443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5400" dirty="0"/>
              <a:t>Motivation of Woreda and DAs</a:t>
            </a:r>
            <a:endParaRPr kumimoji="1" lang="ja-JP" altLang="en-US" sz="5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001D9E4-D1E6-48F9-B0AB-DBA53F2C73B1}"/>
              </a:ext>
            </a:extLst>
          </p:cNvPr>
          <p:cNvSpPr txBox="1"/>
          <p:nvPr/>
        </p:nvSpPr>
        <p:spPr>
          <a:xfrm>
            <a:off x="3032768" y="18214675"/>
            <a:ext cx="33147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600" b="1" dirty="0">
                <a:solidFill>
                  <a:srgbClr val="FF0000"/>
                </a:solidFill>
              </a:rPr>
              <a:t>Potato</a:t>
            </a:r>
            <a:endParaRPr kumimoji="1" lang="ja-JP" altLang="en-US" sz="6600" b="1" dirty="0">
              <a:solidFill>
                <a:srgbClr val="FF00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B02CC99-3A3B-451A-ACF4-B71C73306C9E}"/>
              </a:ext>
            </a:extLst>
          </p:cNvPr>
          <p:cNvSpPr txBox="1"/>
          <p:nvPr/>
        </p:nvSpPr>
        <p:spPr>
          <a:xfrm>
            <a:off x="8355458" y="18214675"/>
            <a:ext cx="33147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FF0000"/>
                </a:solidFill>
              </a:rPr>
              <a:t>28</a:t>
            </a:r>
            <a:endParaRPr kumimoji="1" lang="ja-JP" altLang="en-US" sz="6600" b="1" dirty="0">
              <a:solidFill>
                <a:srgbClr val="FF00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CA6CE6A-A25C-4BDB-851F-2B1A66C676DA}"/>
              </a:ext>
            </a:extLst>
          </p:cNvPr>
          <p:cNvSpPr txBox="1"/>
          <p:nvPr/>
        </p:nvSpPr>
        <p:spPr>
          <a:xfrm>
            <a:off x="13295629" y="18334690"/>
            <a:ext cx="128638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600" b="1" dirty="0">
                <a:solidFill>
                  <a:srgbClr val="FF0000"/>
                </a:solidFill>
              </a:rPr>
              <a:t>15</a:t>
            </a:r>
            <a:endParaRPr kumimoji="1" lang="ja-JP" altLang="en-US" sz="6600" b="1" dirty="0">
              <a:solidFill>
                <a:srgbClr val="FF000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C155A3D-51E9-47A5-8FB3-BB347F87FB31}"/>
              </a:ext>
            </a:extLst>
          </p:cNvPr>
          <p:cNvSpPr txBox="1"/>
          <p:nvPr/>
        </p:nvSpPr>
        <p:spPr>
          <a:xfrm>
            <a:off x="3008509" y="19165289"/>
            <a:ext cx="33147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FF0000"/>
                </a:solidFill>
              </a:rPr>
              <a:t>Pepper</a:t>
            </a:r>
            <a:endParaRPr kumimoji="1" lang="ja-JP" altLang="en-US" sz="6600" b="1" dirty="0">
              <a:solidFill>
                <a:srgbClr val="FF000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4C0FB38-5C84-4DB5-950E-20C411F577FA}"/>
              </a:ext>
            </a:extLst>
          </p:cNvPr>
          <p:cNvSpPr txBox="1"/>
          <p:nvPr/>
        </p:nvSpPr>
        <p:spPr>
          <a:xfrm>
            <a:off x="8443466" y="19165289"/>
            <a:ext cx="128638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FF0000"/>
                </a:solidFill>
              </a:rPr>
              <a:t>28</a:t>
            </a:r>
            <a:endParaRPr kumimoji="1" lang="ja-JP" altLang="en-US" sz="6600" b="1" dirty="0">
              <a:solidFill>
                <a:srgbClr val="FF000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18BAE99-5203-4CC9-ABAD-95DE59158373}"/>
              </a:ext>
            </a:extLst>
          </p:cNvPr>
          <p:cNvSpPr txBox="1"/>
          <p:nvPr/>
        </p:nvSpPr>
        <p:spPr>
          <a:xfrm>
            <a:off x="13319888" y="19199835"/>
            <a:ext cx="128638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FF0000"/>
                </a:solidFill>
              </a:rPr>
              <a:t>11</a:t>
            </a:r>
            <a:endParaRPr kumimoji="1" lang="ja-JP" altLang="en-US" sz="6600" b="1" dirty="0">
              <a:solidFill>
                <a:srgbClr val="FF0000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08D4AAB-C69D-4038-B75A-C48EA1A61021}"/>
              </a:ext>
            </a:extLst>
          </p:cNvPr>
          <p:cNvSpPr txBox="1"/>
          <p:nvPr/>
        </p:nvSpPr>
        <p:spPr>
          <a:xfrm>
            <a:off x="3008509" y="20344301"/>
            <a:ext cx="33147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FF0000"/>
                </a:solidFill>
              </a:rPr>
              <a:t>Carrots</a:t>
            </a:r>
            <a:endParaRPr kumimoji="1" lang="ja-JP" altLang="en-US" sz="6600" b="1" dirty="0">
              <a:solidFill>
                <a:srgbClr val="FF000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ED78F8F-F5E0-410C-9662-694C0B3679AE}"/>
              </a:ext>
            </a:extLst>
          </p:cNvPr>
          <p:cNvSpPr txBox="1"/>
          <p:nvPr/>
        </p:nvSpPr>
        <p:spPr>
          <a:xfrm>
            <a:off x="8463907" y="20365348"/>
            <a:ext cx="154890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FF0000"/>
                </a:solidFill>
              </a:rPr>
              <a:t>32</a:t>
            </a:r>
            <a:endParaRPr kumimoji="1" lang="ja-JP" altLang="en-US" sz="6600" b="1" dirty="0">
              <a:solidFill>
                <a:srgbClr val="FF0000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02A00CE-434A-4D35-8D7A-2E8FE3BD8229}"/>
              </a:ext>
            </a:extLst>
          </p:cNvPr>
          <p:cNvSpPr txBox="1"/>
          <p:nvPr/>
        </p:nvSpPr>
        <p:spPr>
          <a:xfrm>
            <a:off x="13414373" y="20413329"/>
            <a:ext cx="154890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600" b="1" dirty="0">
                <a:solidFill>
                  <a:srgbClr val="FF0000"/>
                </a:solidFill>
              </a:rPr>
              <a:t>8</a:t>
            </a:r>
            <a:endParaRPr kumimoji="1" lang="ja-JP" altLang="en-US" sz="6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0480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10" grpId="0" animBg="1"/>
      <p:bldP spid="8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6C35B16-991A-44BE-98DC-98FD1E81D4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51605" y="0"/>
            <a:ext cx="16180146" cy="22682447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86A5E21-D012-4C9B-9DA7-7E64DEB6DC22}"/>
              </a:ext>
            </a:extLst>
          </p:cNvPr>
          <p:cNvSpPr/>
          <p:nvPr/>
        </p:nvSpPr>
        <p:spPr>
          <a:xfrm>
            <a:off x="70103" y="825817"/>
            <a:ext cx="15801084" cy="4127183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75A1828-6C16-4BBA-9427-FAD62CDE827C}"/>
              </a:ext>
            </a:extLst>
          </p:cNvPr>
          <p:cNvSpPr/>
          <p:nvPr/>
        </p:nvSpPr>
        <p:spPr>
          <a:xfrm>
            <a:off x="2111964" y="1934402"/>
            <a:ext cx="12785136" cy="28553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5400" dirty="0"/>
              <a:t>Write down the reason why many/few </a:t>
            </a:r>
            <a:r>
              <a:rPr kumimoji="1" lang="en-US" altLang="ja-JP" sz="5400" dirty="0" err="1"/>
              <a:t>faremers</a:t>
            </a:r>
            <a:r>
              <a:rPr kumimoji="1" lang="en-US" altLang="ja-JP" sz="5400" dirty="0"/>
              <a:t> growing the target crops</a:t>
            </a:r>
            <a:endParaRPr kumimoji="1" lang="ja-JP" altLang="en-US" sz="54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49206AB-4CB9-4FC3-B8D1-00BC1A585FB9}"/>
              </a:ext>
            </a:extLst>
          </p:cNvPr>
          <p:cNvSpPr/>
          <p:nvPr/>
        </p:nvSpPr>
        <p:spPr>
          <a:xfrm>
            <a:off x="70104" y="16870679"/>
            <a:ext cx="15958438" cy="5121813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2672DCF-8209-4852-A5E3-3ACE030229C3}"/>
              </a:ext>
            </a:extLst>
          </p:cNvPr>
          <p:cNvSpPr/>
          <p:nvPr/>
        </p:nvSpPr>
        <p:spPr>
          <a:xfrm>
            <a:off x="546227" y="5027570"/>
            <a:ext cx="15482314" cy="16018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5400" dirty="0"/>
              <a:t>Have</a:t>
            </a:r>
            <a:r>
              <a:rPr kumimoji="1" lang="en-US" altLang="ja-JP" sz="5400" dirty="0"/>
              <a:t> you used </a:t>
            </a:r>
            <a:r>
              <a:rPr kumimoji="1" lang="en-US" altLang="ja-JP" sz="5400" dirty="0" err="1"/>
              <a:t>Kamishibai</a:t>
            </a:r>
            <a:r>
              <a:rPr kumimoji="1" lang="en-US" altLang="ja-JP" sz="5400" dirty="0"/>
              <a:t>?  </a:t>
            </a:r>
            <a:endParaRPr kumimoji="1" lang="ja-JP" altLang="en-US" sz="54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1CB1DD6-54EB-4D6B-95F6-F221F1599216}"/>
              </a:ext>
            </a:extLst>
          </p:cNvPr>
          <p:cNvSpPr/>
          <p:nvPr/>
        </p:nvSpPr>
        <p:spPr>
          <a:xfrm>
            <a:off x="70103" y="5018649"/>
            <a:ext cx="15958438" cy="11631051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E74FC5D-0114-46EF-84D3-7981D9C2F296}"/>
              </a:ext>
            </a:extLst>
          </p:cNvPr>
          <p:cNvSpPr txBox="1"/>
          <p:nvPr/>
        </p:nvSpPr>
        <p:spPr>
          <a:xfrm>
            <a:off x="762000" y="8301694"/>
            <a:ext cx="33147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600" b="1" dirty="0" err="1">
                <a:solidFill>
                  <a:srgbClr val="FF0000"/>
                </a:solidFill>
              </a:rPr>
              <a:t>Aguta</a:t>
            </a:r>
            <a:endParaRPr kumimoji="1" lang="ja-JP" altLang="en-US" sz="6600" b="1" dirty="0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1DD019D-0FF5-46C0-B4D7-6A151ED1E283}"/>
              </a:ext>
            </a:extLst>
          </p:cNvPr>
          <p:cNvSpPr txBox="1"/>
          <p:nvPr/>
        </p:nvSpPr>
        <p:spPr>
          <a:xfrm>
            <a:off x="3718560" y="8367343"/>
            <a:ext cx="33147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600" b="1" dirty="0">
                <a:solidFill>
                  <a:srgbClr val="FF0000"/>
                </a:solidFill>
              </a:rPr>
              <a:t>Potato</a:t>
            </a:r>
            <a:endParaRPr kumimoji="1" lang="ja-JP" altLang="en-US" sz="6600" b="1" dirty="0">
              <a:solidFill>
                <a:srgbClr val="FF00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B77898D-24CE-477C-93D4-8FAF69B816F7}"/>
              </a:ext>
            </a:extLst>
          </p:cNvPr>
          <p:cNvSpPr txBox="1"/>
          <p:nvPr/>
        </p:nvSpPr>
        <p:spPr>
          <a:xfrm>
            <a:off x="7605043" y="8367343"/>
            <a:ext cx="104591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600" b="1" dirty="0">
                <a:solidFill>
                  <a:srgbClr val="FF0000"/>
                </a:solidFill>
              </a:rPr>
              <a:t>1</a:t>
            </a:r>
            <a:endParaRPr kumimoji="1" lang="ja-JP" altLang="en-US" sz="6600" b="1" dirty="0">
              <a:solidFill>
                <a:srgbClr val="FF00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42ED3AF-AD3D-4F60-BDCE-D3EC0ADF7BE9}"/>
              </a:ext>
            </a:extLst>
          </p:cNvPr>
          <p:cNvSpPr txBox="1"/>
          <p:nvPr/>
        </p:nvSpPr>
        <p:spPr>
          <a:xfrm>
            <a:off x="10165451" y="8367343"/>
            <a:ext cx="132234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600" b="1" dirty="0">
                <a:solidFill>
                  <a:srgbClr val="FF0000"/>
                </a:solidFill>
              </a:rPr>
              <a:t>32</a:t>
            </a:r>
            <a:endParaRPr kumimoji="1" lang="ja-JP" altLang="en-US" sz="6600" b="1" dirty="0">
              <a:solidFill>
                <a:srgbClr val="FF000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D024EDC-8502-4B5E-9E75-E794A9A5F82B}"/>
              </a:ext>
            </a:extLst>
          </p:cNvPr>
          <p:cNvSpPr txBox="1"/>
          <p:nvPr/>
        </p:nvSpPr>
        <p:spPr>
          <a:xfrm>
            <a:off x="13096996" y="8367343"/>
            <a:ext cx="132234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6600" b="1" dirty="0">
                <a:solidFill>
                  <a:srgbClr val="FF0000"/>
                </a:solidFill>
              </a:rPr>
              <a:t>✔</a:t>
            </a:r>
            <a:endParaRPr kumimoji="1" lang="ja-JP" altLang="en-US" sz="6600" b="1" dirty="0">
              <a:solidFill>
                <a:srgbClr val="FF000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6E5DA72-5C30-473A-AF54-94B02E77D910}"/>
              </a:ext>
            </a:extLst>
          </p:cNvPr>
          <p:cNvSpPr txBox="1"/>
          <p:nvPr/>
        </p:nvSpPr>
        <p:spPr>
          <a:xfrm>
            <a:off x="70102" y="9254409"/>
            <a:ext cx="4006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600" b="1" dirty="0" err="1">
                <a:solidFill>
                  <a:srgbClr val="FF0000"/>
                </a:solidFill>
              </a:rPr>
              <a:t>Wenjele</a:t>
            </a:r>
            <a:endParaRPr kumimoji="1" lang="ja-JP" altLang="en-US" sz="6600" b="1" dirty="0">
              <a:solidFill>
                <a:srgbClr val="FF000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79E304A-BA58-4343-9880-0EEFCFCC9351}"/>
              </a:ext>
            </a:extLst>
          </p:cNvPr>
          <p:cNvSpPr txBox="1"/>
          <p:nvPr/>
        </p:nvSpPr>
        <p:spPr>
          <a:xfrm>
            <a:off x="3718560" y="9226118"/>
            <a:ext cx="33147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FF0000"/>
                </a:solidFill>
              </a:rPr>
              <a:t>Tomato</a:t>
            </a:r>
            <a:endParaRPr kumimoji="1" lang="ja-JP" altLang="en-US" sz="6600" b="1" dirty="0">
              <a:solidFill>
                <a:srgbClr val="FF0000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5C126F2-0468-423E-97CB-5C2034128A16}"/>
              </a:ext>
            </a:extLst>
          </p:cNvPr>
          <p:cNvSpPr txBox="1"/>
          <p:nvPr/>
        </p:nvSpPr>
        <p:spPr>
          <a:xfrm>
            <a:off x="7605043" y="9216913"/>
            <a:ext cx="104591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600" b="1" dirty="0">
                <a:solidFill>
                  <a:srgbClr val="FF0000"/>
                </a:solidFill>
              </a:rPr>
              <a:t>2</a:t>
            </a:r>
            <a:endParaRPr kumimoji="1" lang="ja-JP" altLang="en-US" sz="6600" b="1" dirty="0">
              <a:solidFill>
                <a:srgbClr val="FF000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3C9F064-9579-46E5-A234-AD42223D7071}"/>
              </a:ext>
            </a:extLst>
          </p:cNvPr>
          <p:cNvSpPr txBox="1"/>
          <p:nvPr/>
        </p:nvSpPr>
        <p:spPr>
          <a:xfrm>
            <a:off x="10165450" y="9254409"/>
            <a:ext cx="132234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600" b="1" dirty="0">
                <a:solidFill>
                  <a:srgbClr val="FF0000"/>
                </a:solidFill>
              </a:rPr>
              <a:t>50</a:t>
            </a:r>
            <a:endParaRPr kumimoji="1" lang="ja-JP" altLang="en-US" sz="6600" b="1" dirty="0">
              <a:solidFill>
                <a:srgbClr val="FF0000"/>
              </a:solidFill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1FBBB73F-53C6-45F2-B8F7-7457076AAC1C}"/>
              </a:ext>
            </a:extLst>
          </p:cNvPr>
          <p:cNvSpPr/>
          <p:nvPr/>
        </p:nvSpPr>
        <p:spPr>
          <a:xfrm>
            <a:off x="14091138" y="17373600"/>
            <a:ext cx="1031631" cy="562708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7595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  <p:bldP spid="8" grpId="0" animBg="1"/>
      <p:bldP spid="4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E3CEBCB-2A2C-4FCF-920A-61919A1107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89821"/>
            <a:ext cx="16256000" cy="22704413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D4E46AB-7F48-4108-9C3B-38C2D1161FB9}"/>
              </a:ext>
            </a:extLst>
          </p:cNvPr>
          <p:cNvSpPr/>
          <p:nvPr/>
        </p:nvSpPr>
        <p:spPr>
          <a:xfrm>
            <a:off x="265472" y="0"/>
            <a:ext cx="15633290" cy="4542503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E72E0D1-4693-4D72-BF43-DF8FB4167B1E}"/>
              </a:ext>
            </a:extLst>
          </p:cNvPr>
          <p:cNvSpPr/>
          <p:nvPr/>
        </p:nvSpPr>
        <p:spPr>
          <a:xfrm>
            <a:off x="14002648" y="353961"/>
            <a:ext cx="1031631" cy="562708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BB8AA46-74F2-4F9F-8EBD-C6E6455A3DDF}"/>
              </a:ext>
            </a:extLst>
          </p:cNvPr>
          <p:cNvSpPr/>
          <p:nvPr/>
        </p:nvSpPr>
        <p:spPr>
          <a:xfrm>
            <a:off x="311355" y="4547419"/>
            <a:ext cx="15587407" cy="4542503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0A0E2941-5419-471C-B20C-36C58FF86567}"/>
              </a:ext>
            </a:extLst>
          </p:cNvPr>
          <p:cNvSpPr/>
          <p:nvPr/>
        </p:nvSpPr>
        <p:spPr>
          <a:xfrm>
            <a:off x="14002647" y="4609964"/>
            <a:ext cx="1031631" cy="562708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7E3E30F-EE6E-4F1B-8FD9-8986997FAF32}"/>
              </a:ext>
            </a:extLst>
          </p:cNvPr>
          <p:cNvSpPr txBox="1"/>
          <p:nvPr/>
        </p:nvSpPr>
        <p:spPr>
          <a:xfrm>
            <a:off x="1440426" y="5756841"/>
            <a:ext cx="138684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600" b="1" dirty="0">
                <a:solidFill>
                  <a:srgbClr val="FF0000"/>
                </a:solidFill>
              </a:rPr>
              <a:t>Farmers</a:t>
            </a:r>
            <a:r>
              <a:rPr kumimoji="1" lang="ja-JP" altLang="en-US" sz="6600" b="1" dirty="0">
                <a:solidFill>
                  <a:srgbClr val="FF0000"/>
                </a:solidFill>
              </a:rPr>
              <a:t> </a:t>
            </a:r>
            <a:r>
              <a:rPr kumimoji="1" lang="en-US" altLang="ja-JP" sz="6600" b="1" dirty="0">
                <a:solidFill>
                  <a:srgbClr val="FF0000"/>
                </a:solidFill>
              </a:rPr>
              <a:t>start</a:t>
            </a:r>
            <a:r>
              <a:rPr kumimoji="1" lang="ja-JP" altLang="en-US" sz="6600" b="1" dirty="0">
                <a:solidFill>
                  <a:srgbClr val="FF0000"/>
                </a:solidFill>
              </a:rPr>
              <a:t> </a:t>
            </a:r>
            <a:r>
              <a:rPr kumimoji="1" lang="en-US" altLang="ja-JP" sz="6600" b="1" dirty="0">
                <a:solidFill>
                  <a:srgbClr val="FF0000"/>
                </a:solidFill>
              </a:rPr>
              <a:t>practicing</a:t>
            </a:r>
            <a:r>
              <a:rPr kumimoji="1" lang="ja-JP" altLang="en-US" sz="6600" b="1" dirty="0">
                <a:solidFill>
                  <a:srgbClr val="FF0000"/>
                </a:solidFill>
              </a:rPr>
              <a:t> </a:t>
            </a:r>
            <a:r>
              <a:rPr kumimoji="1" lang="en-US" altLang="ja-JP" sz="6600" b="1" dirty="0">
                <a:solidFill>
                  <a:srgbClr val="FF0000"/>
                </a:solidFill>
              </a:rPr>
              <a:t>staking</a:t>
            </a:r>
            <a:r>
              <a:rPr kumimoji="1" lang="ja-JP" altLang="en-US" sz="6600" b="1" dirty="0">
                <a:solidFill>
                  <a:srgbClr val="FF0000"/>
                </a:solidFill>
              </a:rPr>
              <a:t> </a:t>
            </a:r>
            <a:r>
              <a:rPr kumimoji="1" lang="en-US" altLang="ja-JP" sz="6600" b="1" dirty="0">
                <a:solidFill>
                  <a:srgbClr val="FF0000"/>
                </a:solidFill>
              </a:rPr>
              <a:t>for</a:t>
            </a:r>
            <a:r>
              <a:rPr kumimoji="1" lang="ja-JP" altLang="en-US" sz="6600" b="1" dirty="0">
                <a:solidFill>
                  <a:srgbClr val="FF0000"/>
                </a:solidFill>
              </a:rPr>
              <a:t> </a:t>
            </a:r>
            <a:r>
              <a:rPr kumimoji="1" lang="en-US" altLang="ja-JP" sz="6600" b="1" dirty="0">
                <a:solidFill>
                  <a:srgbClr val="FF0000"/>
                </a:solidFill>
              </a:rPr>
              <a:t>tomatoes</a:t>
            </a:r>
            <a:endParaRPr kumimoji="1" lang="ja-JP" altLang="en-US" sz="6600" b="1" dirty="0">
              <a:solidFill>
                <a:srgbClr val="FF0000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313A15A-221E-49F8-BA7E-15044EFCECB8}"/>
              </a:ext>
            </a:extLst>
          </p:cNvPr>
          <p:cNvSpPr/>
          <p:nvPr/>
        </p:nvSpPr>
        <p:spPr>
          <a:xfrm>
            <a:off x="334296" y="9152467"/>
            <a:ext cx="15587407" cy="10197417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9274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5" grpId="0" animBg="1"/>
      <p:bldP spid="6" grpId="0" animBg="1"/>
      <p:bldP spid="7" grpId="0" animBg="1"/>
      <p:bldP spid="9" grpId="0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71CFF08-85F4-4A42-A196-E00BA71364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6210" y="240449"/>
            <a:ext cx="16264160" cy="2097220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C896895-3D71-4FAC-9DEB-406A703D795C}"/>
              </a:ext>
            </a:extLst>
          </p:cNvPr>
          <p:cNvSpPr txBox="1"/>
          <p:nvPr/>
        </p:nvSpPr>
        <p:spPr>
          <a:xfrm>
            <a:off x="696129" y="2603240"/>
            <a:ext cx="213556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600" b="1" dirty="0">
                <a:solidFill>
                  <a:srgbClr val="FF0000"/>
                </a:solidFill>
              </a:rPr>
              <a:t>AGP</a:t>
            </a:r>
            <a:endParaRPr kumimoji="1" lang="ja-JP" altLang="en-US" sz="6600" b="1" dirty="0">
              <a:solidFill>
                <a:srgbClr val="FF00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78DF8D4-8F8E-4836-A4FD-3D1C276AE49C}"/>
              </a:ext>
            </a:extLst>
          </p:cNvPr>
          <p:cNvSpPr txBox="1"/>
          <p:nvPr/>
        </p:nvSpPr>
        <p:spPr>
          <a:xfrm>
            <a:off x="2622933" y="2610764"/>
            <a:ext cx="440189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b="1" dirty="0">
                <a:solidFill>
                  <a:srgbClr val="FF0000"/>
                </a:solidFill>
              </a:rPr>
              <a:t>Canal</a:t>
            </a:r>
            <a:r>
              <a:rPr kumimoji="1" lang="ja-JP" altLang="en-US" sz="4400" b="1" dirty="0">
                <a:solidFill>
                  <a:srgbClr val="FF0000"/>
                </a:solidFill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</a:rPr>
              <a:t>construction</a:t>
            </a:r>
            <a:endParaRPr kumimoji="1" lang="ja-JP" altLang="en-US" sz="4400" b="1" dirty="0">
              <a:solidFill>
                <a:srgbClr val="FF00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DC778B2-5F6F-4444-8882-E683259CEB18}"/>
              </a:ext>
            </a:extLst>
          </p:cNvPr>
          <p:cNvSpPr txBox="1"/>
          <p:nvPr/>
        </p:nvSpPr>
        <p:spPr>
          <a:xfrm>
            <a:off x="7443250" y="2625936"/>
            <a:ext cx="2189226" cy="7846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b="1" dirty="0">
                <a:solidFill>
                  <a:srgbClr val="FF0000"/>
                </a:solidFill>
              </a:rPr>
              <a:t>Cereal</a:t>
            </a:r>
            <a:endParaRPr kumimoji="1" lang="ja-JP" altLang="en-US" sz="4400" b="1" dirty="0">
              <a:solidFill>
                <a:srgbClr val="FF000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06FD8DC-F223-4E4A-936C-F2A0C5B57AFE}"/>
              </a:ext>
            </a:extLst>
          </p:cNvPr>
          <p:cNvSpPr txBox="1"/>
          <p:nvPr/>
        </p:nvSpPr>
        <p:spPr>
          <a:xfrm>
            <a:off x="5412163" y="2625936"/>
            <a:ext cx="242233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b="1" dirty="0" err="1">
                <a:solidFill>
                  <a:srgbClr val="FF0000"/>
                </a:solidFill>
              </a:rPr>
              <a:t>Jabi</a:t>
            </a:r>
            <a:endParaRPr kumimoji="1" lang="ja-JP" altLang="en-US" sz="4400" b="1" dirty="0">
              <a:solidFill>
                <a:srgbClr val="FF000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D05F234-57BB-44CF-90A6-14E535E36105}"/>
              </a:ext>
            </a:extLst>
          </p:cNvPr>
          <p:cNvSpPr txBox="1"/>
          <p:nvPr/>
        </p:nvSpPr>
        <p:spPr>
          <a:xfrm>
            <a:off x="10050896" y="2665482"/>
            <a:ext cx="128264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b="1">
                <a:solidFill>
                  <a:srgbClr val="FF0000"/>
                </a:solidFill>
              </a:rPr>
              <a:t>17</a:t>
            </a:r>
            <a:endParaRPr kumimoji="1" lang="ja-JP" altLang="en-US" sz="4400" b="1" dirty="0">
              <a:solidFill>
                <a:srgbClr val="FF000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8476960-B924-48E1-A090-A576C45230B2}"/>
              </a:ext>
            </a:extLst>
          </p:cNvPr>
          <p:cNvSpPr txBox="1"/>
          <p:nvPr/>
        </p:nvSpPr>
        <p:spPr>
          <a:xfrm>
            <a:off x="11066499" y="2669581"/>
            <a:ext cx="278316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b="1">
                <a:solidFill>
                  <a:srgbClr val="FF0000"/>
                </a:solidFill>
              </a:rPr>
              <a:t>Mar.2022</a:t>
            </a:r>
            <a:endParaRPr kumimoji="1" lang="ja-JP" altLang="en-US" sz="4400" b="1" dirty="0">
              <a:solidFill>
                <a:srgbClr val="FF0000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19C3D4E-9880-414A-B4A7-F90DC109C5E2}"/>
              </a:ext>
            </a:extLst>
          </p:cNvPr>
          <p:cNvSpPr txBox="1"/>
          <p:nvPr/>
        </p:nvSpPr>
        <p:spPr>
          <a:xfrm>
            <a:off x="13849660" y="2641110"/>
            <a:ext cx="12826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b="1" dirty="0">
                <a:solidFill>
                  <a:srgbClr val="FF0000"/>
                </a:solidFill>
              </a:rPr>
              <a:t>✔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E95CD11-AEC9-4E6C-B41A-6232E03ACA59}"/>
              </a:ext>
            </a:extLst>
          </p:cNvPr>
          <p:cNvSpPr txBox="1"/>
          <p:nvPr/>
        </p:nvSpPr>
        <p:spPr>
          <a:xfrm>
            <a:off x="8050" y="7652104"/>
            <a:ext cx="261488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600" b="1" dirty="0" err="1">
                <a:solidFill>
                  <a:srgbClr val="FF0000"/>
                </a:solidFill>
              </a:rPr>
              <a:t>Killty</a:t>
            </a:r>
            <a:endParaRPr kumimoji="1" lang="ja-JP" altLang="en-US" sz="6600" b="1" dirty="0">
              <a:solidFill>
                <a:srgbClr val="FF000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EA0A7D2-1C79-4DEF-889D-401AD8D810FC}"/>
              </a:ext>
            </a:extLst>
          </p:cNvPr>
          <p:cNvSpPr txBox="1"/>
          <p:nvPr/>
        </p:nvSpPr>
        <p:spPr>
          <a:xfrm>
            <a:off x="2831690" y="7652104"/>
            <a:ext cx="9166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600" b="1">
                <a:solidFill>
                  <a:srgbClr val="FF0000"/>
                </a:solidFill>
              </a:rPr>
              <a:t>1</a:t>
            </a:r>
            <a:endParaRPr kumimoji="1" lang="ja-JP" altLang="en-US" sz="6600" b="1" dirty="0">
              <a:solidFill>
                <a:srgbClr val="FF0000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D4B471D-5F52-4106-B477-F9CA4AF51C2C}"/>
              </a:ext>
            </a:extLst>
          </p:cNvPr>
          <p:cNvSpPr txBox="1"/>
          <p:nvPr/>
        </p:nvSpPr>
        <p:spPr>
          <a:xfrm>
            <a:off x="4662788" y="7652104"/>
            <a:ext cx="9166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600" b="1" dirty="0">
                <a:solidFill>
                  <a:srgbClr val="FF0000"/>
                </a:solidFill>
              </a:rPr>
              <a:t>0</a:t>
            </a:r>
            <a:endParaRPr kumimoji="1" lang="ja-JP" altLang="en-US" sz="6600" b="1" dirty="0">
              <a:solidFill>
                <a:srgbClr val="FF0000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C92E18A-C71F-4666-BC73-FCCF29E73FBF}"/>
              </a:ext>
            </a:extLst>
          </p:cNvPr>
          <p:cNvSpPr txBox="1"/>
          <p:nvPr/>
        </p:nvSpPr>
        <p:spPr>
          <a:xfrm>
            <a:off x="6984910" y="7652104"/>
            <a:ext cx="9166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600" b="1" dirty="0">
                <a:solidFill>
                  <a:srgbClr val="FF0000"/>
                </a:solidFill>
              </a:rPr>
              <a:t>1</a:t>
            </a:r>
            <a:endParaRPr kumimoji="1" lang="ja-JP" altLang="en-US" sz="6600" b="1" dirty="0">
              <a:solidFill>
                <a:srgbClr val="FF0000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D0A9412-19CF-46E1-A804-BF87063BCEF7}"/>
              </a:ext>
            </a:extLst>
          </p:cNvPr>
          <p:cNvSpPr txBox="1"/>
          <p:nvPr/>
        </p:nvSpPr>
        <p:spPr>
          <a:xfrm>
            <a:off x="9174136" y="7652104"/>
            <a:ext cx="9166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600" b="1" dirty="0">
                <a:solidFill>
                  <a:srgbClr val="FF0000"/>
                </a:solidFill>
              </a:rPr>
              <a:t>1</a:t>
            </a:r>
            <a:endParaRPr kumimoji="1" lang="ja-JP" altLang="en-US" sz="6600" b="1" dirty="0">
              <a:solidFill>
                <a:srgbClr val="FF0000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C91603E-5782-406A-9653-E963F71B2C11}"/>
              </a:ext>
            </a:extLst>
          </p:cNvPr>
          <p:cNvSpPr txBox="1"/>
          <p:nvPr/>
        </p:nvSpPr>
        <p:spPr>
          <a:xfrm>
            <a:off x="11066499" y="7652104"/>
            <a:ext cx="120258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600" b="1">
                <a:solidFill>
                  <a:srgbClr val="FF0000"/>
                </a:solidFill>
              </a:rPr>
              <a:t>80</a:t>
            </a:r>
            <a:endParaRPr kumimoji="1" lang="ja-JP" altLang="en-US" sz="6600" b="1" dirty="0">
              <a:solidFill>
                <a:srgbClr val="FF0000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34A3F1A-BBC5-4FF3-A9FF-BB79E6F2F182}"/>
              </a:ext>
            </a:extLst>
          </p:cNvPr>
          <p:cNvSpPr txBox="1"/>
          <p:nvPr/>
        </p:nvSpPr>
        <p:spPr>
          <a:xfrm>
            <a:off x="12792985" y="7652104"/>
            <a:ext cx="120258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600" b="1" dirty="0">
                <a:solidFill>
                  <a:srgbClr val="FF0000"/>
                </a:solidFill>
              </a:rPr>
              <a:t>20</a:t>
            </a:r>
            <a:endParaRPr kumimoji="1" lang="ja-JP" altLang="en-US" sz="6600" b="1" dirty="0">
              <a:solidFill>
                <a:srgbClr val="FF0000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FB89685-4022-4E34-AFCB-D0E7733EE4F0}"/>
              </a:ext>
            </a:extLst>
          </p:cNvPr>
          <p:cNvSpPr txBox="1"/>
          <p:nvPr/>
        </p:nvSpPr>
        <p:spPr>
          <a:xfrm>
            <a:off x="14506658" y="7652104"/>
            <a:ext cx="120258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600" b="1" dirty="0">
                <a:solidFill>
                  <a:srgbClr val="FF0000"/>
                </a:solidFill>
              </a:rPr>
              <a:t>20</a:t>
            </a:r>
            <a:endParaRPr kumimoji="1" lang="ja-JP" altLang="en-US" sz="6600" b="1" dirty="0">
              <a:solidFill>
                <a:srgbClr val="FF0000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1951AD9-6E80-4840-B182-F68646768F87}"/>
              </a:ext>
            </a:extLst>
          </p:cNvPr>
          <p:cNvSpPr txBox="1"/>
          <p:nvPr/>
        </p:nvSpPr>
        <p:spPr>
          <a:xfrm>
            <a:off x="9632476" y="10846578"/>
            <a:ext cx="12025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b="1" dirty="0">
                <a:solidFill>
                  <a:srgbClr val="FF0000"/>
                </a:solidFill>
              </a:rPr>
              <a:t>1</a:t>
            </a:r>
            <a:endParaRPr kumimoji="1" lang="ja-JP" altLang="en-US" sz="4400" b="1" dirty="0">
              <a:solidFill>
                <a:srgbClr val="FF0000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8E69A55-D421-4AD6-87C0-36EFAE62FFD1}"/>
              </a:ext>
            </a:extLst>
          </p:cNvPr>
          <p:cNvSpPr txBox="1"/>
          <p:nvPr/>
        </p:nvSpPr>
        <p:spPr>
          <a:xfrm>
            <a:off x="9937296" y="11278440"/>
            <a:ext cx="12025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b="1" dirty="0">
                <a:solidFill>
                  <a:srgbClr val="FF0000"/>
                </a:solidFill>
              </a:rPr>
              <a:t>1</a:t>
            </a:r>
            <a:endParaRPr kumimoji="1" lang="ja-JP" altLang="en-US" sz="4400" b="1" dirty="0">
              <a:solidFill>
                <a:srgbClr val="FF0000"/>
              </a:solidFill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9D80373-70AF-4405-B046-A3919AFF51EF}"/>
              </a:ext>
            </a:extLst>
          </p:cNvPr>
          <p:cNvSpPr txBox="1"/>
          <p:nvPr/>
        </p:nvSpPr>
        <p:spPr>
          <a:xfrm>
            <a:off x="10276821" y="11710302"/>
            <a:ext cx="12025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b="1" dirty="0">
                <a:solidFill>
                  <a:srgbClr val="FF0000"/>
                </a:solidFill>
              </a:rPr>
              <a:t>1</a:t>
            </a:r>
            <a:endParaRPr kumimoji="1" lang="ja-JP" altLang="en-US" sz="4400" b="1" dirty="0">
              <a:solidFill>
                <a:srgbClr val="FF0000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142DDB9-353E-40CC-B5C0-78C6A9983D49}"/>
              </a:ext>
            </a:extLst>
          </p:cNvPr>
          <p:cNvSpPr txBox="1"/>
          <p:nvPr/>
        </p:nvSpPr>
        <p:spPr>
          <a:xfrm>
            <a:off x="10616346" y="12095022"/>
            <a:ext cx="12025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b="1" dirty="0">
                <a:solidFill>
                  <a:srgbClr val="FF0000"/>
                </a:solidFill>
              </a:rPr>
              <a:t>0</a:t>
            </a:r>
            <a:endParaRPr kumimoji="1" lang="ja-JP" altLang="en-US" sz="4400" b="1" dirty="0">
              <a:solidFill>
                <a:srgbClr val="FF0000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189A354-17B4-473B-AE5A-924488551EC1}"/>
              </a:ext>
            </a:extLst>
          </p:cNvPr>
          <p:cNvSpPr txBox="1"/>
          <p:nvPr/>
        </p:nvSpPr>
        <p:spPr>
          <a:xfrm>
            <a:off x="11012616" y="12549475"/>
            <a:ext cx="12025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b="1" dirty="0">
                <a:solidFill>
                  <a:srgbClr val="FF0000"/>
                </a:solidFill>
              </a:rPr>
              <a:t>1</a:t>
            </a:r>
            <a:endParaRPr kumimoji="1" lang="ja-JP" altLang="en-US" sz="4400" b="1" dirty="0">
              <a:solidFill>
                <a:srgbClr val="FF0000"/>
              </a:solidFill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7A44358-18C5-43F9-AB36-A616ACE7429C}"/>
              </a:ext>
            </a:extLst>
          </p:cNvPr>
          <p:cNvSpPr txBox="1"/>
          <p:nvPr/>
        </p:nvSpPr>
        <p:spPr>
          <a:xfrm>
            <a:off x="11883708" y="15150108"/>
            <a:ext cx="12025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b="1" dirty="0">
                <a:solidFill>
                  <a:srgbClr val="FF0000"/>
                </a:solidFill>
              </a:rPr>
              <a:t>1</a:t>
            </a:r>
            <a:endParaRPr kumimoji="1" lang="ja-JP" altLang="en-US" sz="4400" b="1" dirty="0">
              <a:solidFill>
                <a:srgbClr val="FF0000"/>
              </a:solidFill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2087EEB-BF10-47D6-A6E8-E19CA5837B4F}"/>
              </a:ext>
            </a:extLst>
          </p:cNvPr>
          <p:cNvSpPr txBox="1"/>
          <p:nvPr/>
        </p:nvSpPr>
        <p:spPr>
          <a:xfrm>
            <a:off x="12269083" y="15585112"/>
            <a:ext cx="60129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b="1" dirty="0">
                <a:solidFill>
                  <a:srgbClr val="FF0000"/>
                </a:solidFill>
              </a:rPr>
              <a:t>2</a:t>
            </a:r>
            <a:endParaRPr kumimoji="1" lang="ja-JP" altLang="en-US" sz="4400" b="1" dirty="0">
              <a:solidFill>
                <a:srgbClr val="FF0000"/>
              </a:solidFill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4E64855-F040-4B25-A874-9B74E37B4954}"/>
              </a:ext>
            </a:extLst>
          </p:cNvPr>
          <p:cNvSpPr txBox="1"/>
          <p:nvPr/>
        </p:nvSpPr>
        <p:spPr>
          <a:xfrm>
            <a:off x="9933122" y="16599518"/>
            <a:ext cx="60129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b="1" dirty="0">
                <a:solidFill>
                  <a:srgbClr val="FF0000"/>
                </a:solidFill>
              </a:rPr>
              <a:t>0</a:t>
            </a:r>
            <a:endParaRPr kumimoji="1" lang="ja-JP" altLang="en-US" sz="4400" b="1" dirty="0">
              <a:solidFill>
                <a:srgbClr val="FF0000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836394E-E8B9-4F99-9FF1-51B3B4CB1B4A}"/>
              </a:ext>
            </a:extLst>
          </p:cNvPr>
          <p:cNvSpPr txBox="1"/>
          <p:nvPr/>
        </p:nvSpPr>
        <p:spPr>
          <a:xfrm>
            <a:off x="13694923" y="16552266"/>
            <a:ext cx="60129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b="1" dirty="0">
                <a:solidFill>
                  <a:srgbClr val="FF0000"/>
                </a:solidFill>
              </a:rPr>
              <a:t>0</a:t>
            </a:r>
            <a:endParaRPr kumimoji="1" lang="ja-JP" altLang="en-US" sz="4400" b="1" dirty="0">
              <a:solidFill>
                <a:srgbClr val="FF0000"/>
              </a:solidFill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71B9E01-4DFE-4525-B1A1-94AB720DB442}"/>
              </a:ext>
            </a:extLst>
          </p:cNvPr>
          <p:cNvSpPr txBox="1"/>
          <p:nvPr/>
        </p:nvSpPr>
        <p:spPr>
          <a:xfrm>
            <a:off x="13394277" y="18497739"/>
            <a:ext cx="60129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400" b="1" dirty="0">
                <a:solidFill>
                  <a:srgbClr val="FF0000"/>
                </a:solidFill>
              </a:rPr>
              <a:t>✔</a:t>
            </a:r>
            <a:endParaRPr kumimoji="1" lang="ja-JP" altLang="en-US" sz="4400" b="1" dirty="0">
              <a:solidFill>
                <a:srgbClr val="FF0000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52FB7D3-52C6-4A72-85BB-131077F2993F}"/>
              </a:ext>
            </a:extLst>
          </p:cNvPr>
          <p:cNvSpPr/>
          <p:nvPr/>
        </p:nvSpPr>
        <p:spPr>
          <a:xfrm>
            <a:off x="7901590" y="9741260"/>
            <a:ext cx="3431955" cy="52257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7F690B24-238F-4D0A-847B-B3C111F1D751}"/>
              </a:ext>
            </a:extLst>
          </p:cNvPr>
          <p:cNvSpPr/>
          <p:nvPr/>
        </p:nvSpPr>
        <p:spPr>
          <a:xfrm>
            <a:off x="7847968" y="15405394"/>
            <a:ext cx="2428853" cy="52257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462825F-9EB6-4707-B8A4-B4F048229E4A}"/>
              </a:ext>
            </a:extLst>
          </p:cNvPr>
          <p:cNvSpPr/>
          <p:nvPr/>
        </p:nvSpPr>
        <p:spPr>
          <a:xfrm>
            <a:off x="8583763" y="15869984"/>
            <a:ext cx="2428853" cy="52257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1AD4DD3-28F3-4C54-8995-2A9FD555BA90}"/>
              </a:ext>
            </a:extLst>
          </p:cNvPr>
          <p:cNvSpPr/>
          <p:nvPr/>
        </p:nvSpPr>
        <p:spPr>
          <a:xfrm>
            <a:off x="11201429" y="16191953"/>
            <a:ext cx="2493494" cy="52257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314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  <p:bldP spid="12" grpId="0"/>
      <p:bldP spid="13" grpId="0"/>
      <p:bldP spid="14" grpId="0"/>
      <p:bldP spid="15" grpId="0"/>
      <p:bldP spid="16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 animBg="1"/>
      <p:bldP spid="38" grpId="0" animBg="1"/>
      <p:bldP spid="39" grpId="0" animBg="1"/>
      <p:bldP spid="4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F04C5DE-7805-4D23-AAC4-9E85ABD84E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6256000" cy="22927373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6C28BA6-CDBB-4EEB-8FD2-1D9A527D8FD1}"/>
              </a:ext>
            </a:extLst>
          </p:cNvPr>
          <p:cNvSpPr txBox="1"/>
          <p:nvPr/>
        </p:nvSpPr>
        <p:spPr>
          <a:xfrm>
            <a:off x="13512265" y="1040372"/>
            <a:ext cx="60129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400" b="1" dirty="0">
                <a:solidFill>
                  <a:srgbClr val="FF0000"/>
                </a:solidFill>
              </a:rPr>
              <a:t>✔</a:t>
            </a:r>
            <a:endParaRPr kumimoji="1" lang="ja-JP" altLang="en-US" sz="4400" b="1" dirty="0">
              <a:solidFill>
                <a:srgbClr val="FF00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F5E3F6B-F73D-4F3A-8DDE-92AD32ED3BEE}"/>
              </a:ext>
            </a:extLst>
          </p:cNvPr>
          <p:cNvSpPr txBox="1"/>
          <p:nvPr/>
        </p:nvSpPr>
        <p:spPr>
          <a:xfrm>
            <a:off x="13644351" y="2080744"/>
            <a:ext cx="60129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400" b="1" dirty="0">
                <a:solidFill>
                  <a:srgbClr val="FF0000"/>
                </a:solidFill>
              </a:rPr>
              <a:t>✔</a:t>
            </a:r>
            <a:endParaRPr kumimoji="1" lang="ja-JP" altLang="en-US" sz="4400" b="1" dirty="0">
              <a:solidFill>
                <a:srgbClr val="FF000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9C8E3CE-6880-4B63-81DE-F2977794F8E9}"/>
              </a:ext>
            </a:extLst>
          </p:cNvPr>
          <p:cNvSpPr txBox="1"/>
          <p:nvPr/>
        </p:nvSpPr>
        <p:spPr>
          <a:xfrm>
            <a:off x="666632" y="4815498"/>
            <a:ext cx="31679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5400" b="1" dirty="0">
                <a:solidFill>
                  <a:srgbClr val="FF0000"/>
                </a:solidFill>
              </a:rPr>
              <a:t>AEBLC</a:t>
            </a:r>
            <a:endParaRPr kumimoji="1" lang="ja-JP" altLang="en-US" sz="5400" b="1" dirty="0">
              <a:solidFill>
                <a:srgbClr val="FF000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0E89896-4CD3-48A3-ABDD-B3295449808D}"/>
              </a:ext>
            </a:extLst>
          </p:cNvPr>
          <p:cNvSpPr txBox="1"/>
          <p:nvPr/>
        </p:nvSpPr>
        <p:spPr>
          <a:xfrm>
            <a:off x="3834581" y="4780644"/>
            <a:ext cx="53684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800" b="1" dirty="0">
                <a:solidFill>
                  <a:srgbClr val="FF0000"/>
                </a:solidFill>
              </a:rPr>
              <a:t>Progress</a:t>
            </a:r>
            <a:r>
              <a:rPr kumimoji="1" lang="ja-JP" altLang="en-US" sz="4800" b="1" dirty="0">
                <a:solidFill>
                  <a:srgbClr val="FF0000"/>
                </a:solidFill>
              </a:rPr>
              <a:t> </a:t>
            </a:r>
            <a:r>
              <a:rPr kumimoji="1" lang="en-US" altLang="ja-JP" sz="4800" b="1" dirty="0">
                <a:solidFill>
                  <a:srgbClr val="FF0000"/>
                </a:solidFill>
              </a:rPr>
              <a:t>report</a:t>
            </a:r>
            <a:endParaRPr kumimoji="1" lang="ja-JP" altLang="en-US" sz="4800" b="1" dirty="0">
              <a:solidFill>
                <a:srgbClr val="FF000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CA3C100-91C4-4295-B6FF-C8CFCAF516FF}"/>
              </a:ext>
            </a:extLst>
          </p:cNvPr>
          <p:cNvSpPr txBox="1"/>
          <p:nvPr/>
        </p:nvSpPr>
        <p:spPr>
          <a:xfrm>
            <a:off x="8955712" y="4934532"/>
            <a:ext cx="272681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b="1" dirty="0">
                <a:solidFill>
                  <a:srgbClr val="FF0000"/>
                </a:solidFill>
              </a:rPr>
              <a:t>Woreda</a:t>
            </a:r>
            <a:endParaRPr kumimoji="1" lang="ja-JP" altLang="en-US" sz="4400" b="1" dirty="0">
              <a:solidFill>
                <a:srgbClr val="FF0000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558977B-25FA-4443-ACEA-96AEAD84ACE4}"/>
              </a:ext>
            </a:extLst>
          </p:cNvPr>
          <p:cNvSpPr txBox="1"/>
          <p:nvPr/>
        </p:nvSpPr>
        <p:spPr>
          <a:xfrm>
            <a:off x="11162152" y="4934532"/>
            <a:ext cx="187140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b="1" dirty="0">
                <a:solidFill>
                  <a:srgbClr val="FF0000"/>
                </a:solidFill>
              </a:rPr>
              <a:t>AGP</a:t>
            </a:r>
            <a:endParaRPr kumimoji="1" lang="ja-JP" altLang="en-US" sz="4400" b="1" dirty="0">
              <a:solidFill>
                <a:srgbClr val="FF000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8BC68E1-1B01-4543-BC20-4D5BC2CC0ED3}"/>
              </a:ext>
            </a:extLst>
          </p:cNvPr>
          <p:cNvSpPr txBox="1"/>
          <p:nvPr/>
        </p:nvSpPr>
        <p:spPr>
          <a:xfrm>
            <a:off x="12576562" y="4918932"/>
            <a:ext cx="367943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400" b="1" dirty="0">
                <a:solidFill>
                  <a:srgbClr val="FF0000"/>
                </a:solidFill>
              </a:rPr>
              <a:t>Twice a year</a:t>
            </a:r>
            <a:endParaRPr kumimoji="1" lang="ja-JP" altLang="en-US" sz="4400" b="1" dirty="0">
              <a:solidFill>
                <a:srgbClr val="FF0000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67E2D1A-065F-422D-9938-C68E89C12FFA}"/>
              </a:ext>
            </a:extLst>
          </p:cNvPr>
          <p:cNvSpPr txBox="1"/>
          <p:nvPr/>
        </p:nvSpPr>
        <p:spPr>
          <a:xfrm>
            <a:off x="12507" y="12319316"/>
            <a:ext cx="22469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5400" b="1" dirty="0">
                <a:solidFill>
                  <a:srgbClr val="FF0000"/>
                </a:solidFill>
              </a:rPr>
              <a:t>Wako</a:t>
            </a:r>
            <a:endParaRPr kumimoji="1" lang="ja-JP" altLang="en-US" sz="5400" b="1" dirty="0">
              <a:solidFill>
                <a:srgbClr val="FF000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3552BFD-CE27-4FFE-876D-13C14473A298}"/>
              </a:ext>
            </a:extLst>
          </p:cNvPr>
          <p:cNvSpPr txBox="1"/>
          <p:nvPr/>
        </p:nvSpPr>
        <p:spPr>
          <a:xfrm>
            <a:off x="3173578" y="12319316"/>
            <a:ext cx="8674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5400" b="1" dirty="0">
                <a:solidFill>
                  <a:srgbClr val="FF0000"/>
                </a:solidFill>
              </a:rPr>
              <a:t>3</a:t>
            </a:r>
            <a:endParaRPr kumimoji="1" lang="ja-JP" altLang="en-US" sz="5400" b="1" dirty="0">
              <a:solidFill>
                <a:srgbClr val="FF0000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4B5ECAB-56A6-4468-92F4-C5DDE4A9F550}"/>
              </a:ext>
            </a:extLst>
          </p:cNvPr>
          <p:cNvSpPr txBox="1"/>
          <p:nvPr/>
        </p:nvSpPr>
        <p:spPr>
          <a:xfrm>
            <a:off x="5104785" y="12319316"/>
            <a:ext cx="14140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5400" b="1" dirty="0">
                <a:solidFill>
                  <a:srgbClr val="FF0000"/>
                </a:solidFill>
              </a:rPr>
              <a:t>13</a:t>
            </a:r>
            <a:endParaRPr kumimoji="1" lang="ja-JP" altLang="en-US" sz="5400" b="1" dirty="0">
              <a:solidFill>
                <a:srgbClr val="FF0000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ED3F646-CDB2-4B44-B3C5-117ECB448359}"/>
              </a:ext>
            </a:extLst>
          </p:cNvPr>
          <p:cNvSpPr txBox="1"/>
          <p:nvPr/>
        </p:nvSpPr>
        <p:spPr>
          <a:xfrm>
            <a:off x="6788661" y="12319316"/>
            <a:ext cx="14140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5400" b="1" dirty="0">
                <a:solidFill>
                  <a:srgbClr val="FF0000"/>
                </a:solidFill>
              </a:rPr>
              <a:t>17</a:t>
            </a:r>
            <a:endParaRPr kumimoji="1" lang="ja-JP" altLang="en-US" sz="5400" b="1" dirty="0">
              <a:solidFill>
                <a:srgbClr val="FF0000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7171053-EC6B-4F16-B741-889862DB9EFE}"/>
              </a:ext>
            </a:extLst>
          </p:cNvPr>
          <p:cNvSpPr txBox="1"/>
          <p:nvPr/>
        </p:nvSpPr>
        <p:spPr>
          <a:xfrm>
            <a:off x="8821479" y="12319316"/>
            <a:ext cx="18549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b="1" dirty="0">
                <a:solidFill>
                  <a:srgbClr val="FF0000"/>
                </a:solidFill>
              </a:rPr>
              <a:t>0.25</a:t>
            </a:r>
            <a:endParaRPr kumimoji="1" lang="ja-JP" altLang="en-US" sz="5400" b="1" dirty="0">
              <a:solidFill>
                <a:srgbClr val="FF0000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C1E7DBE-1E3F-44C9-B9D5-42BDD8167C54}"/>
              </a:ext>
            </a:extLst>
          </p:cNvPr>
          <p:cNvSpPr txBox="1"/>
          <p:nvPr/>
        </p:nvSpPr>
        <p:spPr>
          <a:xfrm>
            <a:off x="11943783" y="12319316"/>
            <a:ext cx="10897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b="1" dirty="0">
                <a:solidFill>
                  <a:srgbClr val="FF0000"/>
                </a:solidFill>
              </a:rPr>
              <a:t>b</a:t>
            </a:r>
            <a:endParaRPr kumimoji="1" lang="ja-JP" altLang="en-US" sz="5400" b="1" dirty="0">
              <a:solidFill>
                <a:srgbClr val="FF0000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0BC9D31-6913-4B92-B272-D14487DBD3E6}"/>
              </a:ext>
            </a:extLst>
          </p:cNvPr>
          <p:cNvSpPr txBox="1"/>
          <p:nvPr/>
        </p:nvSpPr>
        <p:spPr>
          <a:xfrm>
            <a:off x="14446678" y="12319316"/>
            <a:ext cx="10897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5400" b="1" dirty="0">
                <a:solidFill>
                  <a:srgbClr val="FF0000"/>
                </a:solidFill>
              </a:rPr>
              <a:t>✔</a:t>
            </a:r>
            <a:endParaRPr kumimoji="1" lang="ja-JP" altLang="en-US" sz="5400" b="1" dirty="0">
              <a:solidFill>
                <a:srgbClr val="FF0000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FEDEA51-1D20-41C8-A562-DECB0E91CBD3}"/>
              </a:ext>
            </a:extLst>
          </p:cNvPr>
          <p:cNvSpPr txBox="1"/>
          <p:nvPr/>
        </p:nvSpPr>
        <p:spPr>
          <a:xfrm>
            <a:off x="2050103" y="17811564"/>
            <a:ext cx="22469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5400" b="1" dirty="0">
                <a:solidFill>
                  <a:srgbClr val="FF0000"/>
                </a:solidFill>
              </a:rPr>
              <a:t>Wako</a:t>
            </a:r>
            <a:endParaRPr kumimoji="1" lang="ja-JP" altLang="en-US" sz="5400" b="1" dirty="0">
              <a:solidFill>
                <a:srgbClr val="FF0000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47980B8-02CE-4554-93BD-11DF864B18CB}"/>
              </a:ext>
            </a:extLst>
          </p:cNvPr>
          <p:cNvSpPr txBox="1"/>
          <p:nvPr/>
        </p:nvSpPr>
        <p:spPr>
          <a:xfrm>
            <a:off x="5395312" y="17811564"/>
            <a:ext cx="22469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5400" b="1" dirty="0">
                <a:solidFill>
                  <a:srgbClr val="FF0000"/>
                </a:solidFill>
              </a:rPr>
              <a:t>2005</a:t>
            </a:r>
            <a:endParaRPr kumimoji="1" lang="ja-JP" altLang="en-US" sz="5400" b="1" dirty="0">
              <a:solidFill>
                <a:srgbClr val="FF0000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32F71FC-BCD8-4904-BBAF-9366CECB8212}"/>
              </a:ext>
            </a:extLst>
          </p:cNvPr>
          <p:cNvSpPr txBox="1"/>
          <p:nvPr/>
        </p:nvSpPr>
        <p:spPr>
          <a:xfrm>
            <a:off x="8915202" y="17845503"/>
            <a:ext cx="22469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5400" b="1" dirty="0">
                <a:solidFill>
                  <a:srgbClr val="FF0000"/>
                </a:solidFill>
              </a:rPr>
              <a:t>70</a:t>
            </a:r>
            <a:endParaRPr kumimoji="1" lang="ja-JP" altLang="en-US" sz="5400" b="1" dirty="0">
              <a:solidFill>
                <a:srgbClr val="FF0000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50010B3-5A57-4892-8B3F-02C6A93BA1C5}"/>
              </a:ext>
            </a:extLst>
          </p:cNvPr>
          <p:cNvSpPr txBox="1"/>
          <p:nvPr/>
        </p:nvSpPr>
        <p:spPr>
          <a:xfrm>
            <a:off x="11715523" y="17845503"/>
            <a:ext cx="1089775" cy="957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b="1" dirty="0">
                <a:solidFill>
                  <a:srgbClr val="FF0000"/>
                </a:solidFill>
              </a:rPr>
              <a:t>2</a:t>
            </a:r>
            <a:r>
              <a:rPr kumimoji="1" lang="en-US" altLang="ja-JP" sz="5400" b="1" dirty="0">
                <a:solidFill>
                  <a:srgbClr val="FF0000"/>
                </a:solidFill>
              </a:rPr>
              <a:t>6</a:t>
            </a:r>
            <a:endParaRPr kumimoji="1" lang="ja-JP" altLang="en-US" sz="5400" b="1" dirty="0">
              <a:solidFill>
                <a:srgbClr val="FF0000"/>
              </a:solidFill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DA5F7D0-C7DD-4F93-8374-5F0BACCC17F0}"/>
              </a:ext>
            </a:extLst>
          </p:cNvPr>
          <p:cNvSpPr txBox="1"/>
          <p:nvPr/>
        </p:nvSpPr>
        <p:spPr>
          <a:xfrm>
            <a:off x="13099463" y="17845503"/>
            <a:ext cx="1089775" cy="957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b="1" dirty="0">
                <a:solidFill>
                  <a:srgbClr val="FF0000"/>
                </a:solidFill>
              </a:rPr>
              <a:t>13</a:t>
            </a:r>
            <a:endParaRPr kumimoji="1" lang="ja-JP" altLang="en-US" sz="5400" b="1" dirty="0">
              <a:solidFill>
                <a:srgbClr val="FF0000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881D6CE-4EBD-4CDB-82DB-D7E273AFB916}"/>
              </a:ext>
            </a:extLst>
          </p:cNvPr>
          <p:cNvSpPr txBox="1"/>
          <p:nvPr/>
        </p:nvSpPr>
        <p:spPr>
          <a:xfrm>
            <a:off x="13683905" y="15028497"/>
            <a:ext cx="11234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5400" b="1" dirty="0">
                <a:solidFill>
                  <a:srgbClr val="FF0000"/>
                </a:solidFill>
              </a:rPr>
              <a:t>7</a:t>
            </a:r>
            <a:endParaRPr kumimoji="1" lang="ja-JP" altLang="en-US" sz="5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8284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8B15A86-306C-4A60-AD2B-8F8B704095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385963"/>
            <a:ext cx="16256000" cy="2262858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7735561-8515-47C8-A842-576B331FB15C}"/>
              </a:ext>
            </a:extLst>
          </p:cNvPr>
          <p:cNvSpPr txBox="1"/>
          <p:nvPr/>
        </p:nvSpPr>
        <p:spPr>
          <a:xfrm>
            <a:off x="12701036" y="2024941"/>
            <a:ext cx="8674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5400" b="1" dirty="0">
                <a:solidFill>
                  <a:srgbClr val="FF0000"/>
                </a:solidFill>
              </a:rPr>
              <a:t>3</a:t>
            </a:r>
            <a:endParaRPr kumimoji="1" lang="ja-JP" altLang="en-US" sz="5400" b="1" dirty="0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3DD2F3E-F6CE-4221-A801-789C8AFA5986}"/>
              </a:ext>
            </a:extLst>
          </p:cNvPr>
          <p:cNvSpPr txBox="1"/>
          <p:nvPr/>
        </p:nvSpPr>
        <p:spPr>
          <a:xfrm>
            <a:off x="13695130" y="2632683"/>
            <a:ext cx="8674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5400" b="1" dirty="0">
                <a:solidFill>
                  <a:srgbClr val="FF0000"/>
                </a:solidFill>
              </a:rPr>
              <a:t>✔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A5F888A-48D9-4D91-839D-766B4A3F7255}"/>
              </a:ext>
            </a:extLst>
          </p:cNvPr>
          <p:cNvSpPr txBox="1"/>
          <p:nvPr/>
        </p:nvSpPr>
        <p:spPr>
          <a:xfrm>
            <a:off x="14087214" y="3556013"/>
            <a:ext cx="116261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5400" b="1" dirty="0">
                <a:solidFill>
                  <a:srgbClr val="FF0000"/>
                </a:solidFill>
              </a:rPr>
              <a:t>30</a:t>
            </a:r>
            <a:endParaRPr kumimoji="1" lang="ja-JP" altLang="en-US" sz="5400" b="1" dirty="0">
              <a:solidFill>
                <a:srgbClr val="FF000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8706A87-EABA-4C4D-BE03-DF29683EC8F2}"/>
              </a:ext>
            </a:extLst>
          </p:cNvPr>
          <p:cNvSpPr txBox="1"/>
          <p:nvPr/>
        </p:nvSpPr>
        <p:spPr>
          <a:xfrm>
            <a:off x="13801042" y="4941008"/>
            <a:ext cx="8674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5400" b="1" dirty="0">
                <a:solidFill>
                  <a:srgbClr val="FF0000"/>
                </a:solidFill>
              </a:rPr>
              <a:t>✔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43E5B87-E92F-4517-9BC4-4E6A0EC37D25}"/>
              </a:ext>
            </a:extLst>
          </p:cNvPr>
          <p:cNvSpPr txBox="1"/>
          <p:nvPr/>
        </p:nvSpPr>
        <p:spPr>
          <a:xfrm>
            <a:off x="13653474" y="5681837"/>
            <a:ext cx="8674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5400" b="1" dirty="0">
                <a:solidFill>
                  <a:srgbClr val="FF0000"/>
                </a:solidFill>
              </a:rPr>
              <a:t>✔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FED5F51-1E52-4150-8275-EE52B993A7A2}"/>
              </a:ext>
            </a:extLst>
          </p:cNvPr>
          <p:cNvSpPr txBox="1"/>
          <p:nvPr/>
        </p:nvSpPr>
        <p:spPr>
          <a:xfrm>
            <a:off x="14927787" y="6605167"/>
            <a:ext cx="8674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5400" b="1" dirty="0">
                <a:solidFill>
                  <a:srgbClr val="FF0000"/>
                </a:solidFill>
              </a:rPr>
              <a:t>✔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7EB0C90-CFF3-4CC2-A4EB-4E5AC6D6E3C1}"/>
              </a:ext>
            </a:extLst>
          </p:cNvPr>
          <p:cNvSpPr txBox="1"/>
          <p:nvPr/>
        </p:nvSpPr>
        <p:spPr>
          <a:xfrm>
            <a:off x="228818" y="14035044"/>
            <a:ext cx="21014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000" b="1" dirty="0">
                <a:solidFill>
                  <a:srgbClr val="FF0000"/>
                </a:solidFill>
              </a:rPr>
              <a:t>Onion</a:t>
            </a:r>
            <a:endParaRPr kumimoji="1" lang="ja-JP" altLang="en-US" sz="4000" b="1" dirty="0">
              <a:solidFill>
                <a:srgbClr val="FF000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6F3DA33-7BD2-483F-8F0A-9068D7510A64}"/>
              </a:ext>
            </a:extLst>
          </p:cNvPr>
          <p:cNvSpPr txBox="1"/>
          <p:nvPr/>
        </p:nvSpPr>
        <p:spPr>
          <a:xfrm>
            <a:off x="4240380" y="14029605"/>
            <a:ext cx="7150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000" b="1">
                <a:solidFill>
                  <a:srgbClr val="FF0000"/>
                </a:solidFill>
              </a:rPr>
              <a:t>S</a:t>
            </a:r>
            <a:endParaRPr kumimoji="1" lang="ja-JP" altLang="en-US" sz="4000" b="1" dirty="0">
              <a:solidFill>
                <a:srgbClr val="FF0000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06E13D8-A22C-485A-AD93-528735C4C973}"/>
              </a:ext>
            </a:extLst>
          </p:cNvPr>
          <p:cNvSpPr txBox="1"/>
          <p:nvPr/>
        </p:nvSpPr>
        <p:spPr>
          <a:xfrm>
            <a:off x="5484161" y="14029605"/>
            <a:ext cx="7150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000" b="1">
                <a:solidFill>
                  <a:srgbClr val="FF0000"/>
                </a:solidFill>
              </a:rPr>
              <a:t>T</a:t>
            </a:r>
            <a:endParaRPr kumimoji="1" lang="ja-JP" altLang="en-US" sz="4000" b="1" dirty="0">
              <a:solidFill>
                <a:srgbClr val="FF0000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EEE6D94-8953-4616-A3B2-0E61ABD501A0}"/>
              </a:ext>
            </a:extLst>
          </p:cNvPr>
          <p:cNvSpPr txBox="1"/>
          <p:nvPr/>
        </p:nvSpPr>
        <p:spPr>
          <a:xfrm>
            <a:off x="7582748" y="14029605"/>
            <a:ext cx="7150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000" b="1" dirty="0">
                <a:solidFill>
                  <a:srgbClr val="FF0000"/>
                </a:solidFill>
              </a:rPr>
              <a:t>H</a:t>
            </a:r>
            <a:endParaRPr kumimoji="1" lang="ja-JP" altLang="en-US" sz="4000" b="1" dirty="0">
              <a:solidFill>
                <a:srgbClr val="FF0000"/>
              </a:solidFill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FBE4415F-5F7B-4D69-88A0-C193D55C36E7}"/>
              </a:ext>
            </a:extLst>
          </p:cNvPr>
          <p:cNvCxnSpPr/>
          <p:nvPr/>
        </p:nvCxnSpPr>
        <p:spPr>
          <a:xfrm>
            <a:off x="6199239" y="14383548"/>
            <a:ext cx="1383509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5461715B-C564-41FA-934D-BA4487FC570B}"/>
              </a:ext>
            </a:extLst>
          </p:cNvPr>
          <p:cNvSpPr txBox="1"/>
          <p:nvPr/>
        </p:nvSpPr>
        <p:spPr>
          <a:xfrm>
            <a:off x="8019245" y="14029605"/>
            <a:ext cx="7150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000" b="1" dirty="0">
                <a:solidFill>
                  <a:srgbClr val="FF0000"/>
                </a:solidFill>
              </a:rPr>
              <a:t>M</a:t>
            </a:r>
            <a:endParaRPr kumimoji="1" lang="ja-JP" altLang="en-US" sz="4000" b="1" dirty="0">
              <a:solidFill>
                <a:srgbClr val="FF0000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FA1BC8B-DE4D-4D62-BF90-F6704D1B8147}"/>
              </a:ext>
            </a:extLst>
          </p:cNvPr>
          <p:cNvSpPr txBox="1"/>
          <p:nvPr/>
        </p:nvSpPr>
        <p:spPr>
          <a:xfrm>
            <a:off x="8966257" y="14018727"/>
            <a:ext cx="21014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000" b="1" dirty="0" err="1">
                <a:solidFill>
                  <a:srgbClr val="FF0000"/>
                </a:solidFill>
              </a:rPr>
              <a:t>Adama</a:t>
            </a:r>
            <a:endParaRPr kumimoji="1" lang="ja-JP" altLang="en-US" sz="4000" b="1" dirty="0">
              <a:solidFill>
                <a:srgbClr val="FF0000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0C03464-B901-4BC9-8D69-129BD512CA3A}"/>
              </a:ext>
            </a:extLst>
          </p:cNvPr>
          <p:cNvSpPr txBox="1"/>
          <p:nvPr/>
        </p:nvSpPr>
        <p:spPr>
          <a:xfrm>
            <a:off x="10685402" y="14018727"/>
            <a:ext cx="16232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b="1" dirty="0">
                <a:solidFill>
                  <a:srgbClr val="FF0000"/>
                </a:solidFill>
              </a:rPr>
              <a:t>NPSB,</a:t>
            </a:r>
          </a:p>
          <a:p>
            <a:r>
              <a:rPr kumimoji="1" lang="en-US" altLang="ja-JP" sz="2800" b="1" dirty="0">
                <a:solidFill>
                  <a:srgbClr val="FF0000"/>
                </a:solidFill>
              </a:rPr>
              <a:t>UREA</a:t>
            </a:r>
            <a:endParaRPr kumimoji="1" lang="ja-JP" altLang="en-US" sz="2800" b="1" dirty="0">
              <a:solidFill>
                <a:srgbClr val="FF0000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58BBE3C-2AF4-47DE-AE22-5A6E9FD13A04}"/>
              </a:ext>
            </a:extLst>
          </p:cNvPr>
          <p:cNvSpPr txBox="1"/>
          <p:nvPr/>
        </p:nvSpPr>
        <p:spPr>
          <a:xfrm>
            <a:off x="12918062" y="14121938"/>
            <a:ext cx="14708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dirty="0">
                <a:solidFill>
                  <a:srgbClr val="FF0000"/>
                </a:solidFill>
              </a:rPr>
              <a:t>✔</a:t>
            </a:r>
            <a:endParaRPr kumimoji="1" lang="ja-JP" altLang="en-US" sz="2800" b="1" dirty="0">
              <a:solidFill>
                <a:srgbClr val="FF0000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B09ACF0-98C5-4488-963F-B295AA438115}"/>
              </a:ext>
            </a:extLst>
          </p:cNvPr>
          <p:cNvSpPr txBox="1"/>
          <p:nvPr/>
        </p:nvSpPr>
        <p:spPr>
          <a:xfrm>
            <a:off x="14272457" y="14111060"/>
            <a:ext cx="14708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b="1" dirty="0">
                <a:solidFill>
                  <a:srgbClr val="FF0000"/>
                </a:solidFill>
              </a:rPr>
              <a:t>25</a:t>
            </a:r>
            <a:r>
              <a:rPr lang="ja-JP" altLang="en-US" sz="2800" b="1" dirty="0">
                <a:solidFill>
                  <a:srgbClr val="FF0000"/>
                </a:solidFill>
              </a:rPr>
              <a:t>％</a:t>
            </a:r>
            <a:endParaRPr kumimoji="1" lang="ja-JP" altLang="en-US" sz="2800" b="1" dirty="0">
              <a:solidFill>
                <a:srgbClr val="FF0000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87CC7A5-615B-4F74-98AE-7728CF0A6BC1}"/>
              </a:ext>
            </a:extLst>
          </p:cNvPr>
          <p:cNvSpPr txBox="1"/>
          <p:nvPr/>
        </p:nvSpPr>
        <p:spPr>
          <a:xfrm>
            <a:off x="157926" y="14737491"/>
            <a:ext cx="2518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600" b="1" dirty="0">
                <a:solidFill>
                  <a:srgbClr val="FF0000"/>
                </a:solidFill>
              </a:rPr>
              <a:t>Cabbage</a:t>
            </a:r>
            <a:endParaRPr kumimoji="1" lang="ja-JP" altLang="en-US" sz="3600" b="1" dirty="0">
              <a:solidFill>
                <a:srgbClr val="FF0000"/>
              </a:solidFill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9B02165-0155-4FFB-A263-3E7DF5C29230}"/>
              </a:ext>
            </a:extLst>
          </p:cNvPr>
          <p:cNvSpPr txBox="1"/>
          <p:nvPr/>
        </p:nvSpPr>
        <p:spPr>
          <a:xfrm>
            <a:off x="4240380" y="14802902"/>
            <a:ext cx="7150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000" b="1" dirty="0">
                <a:solidFill>
                  <a:srgbClr val="FF0000"/>
                </a:solidFill>
              </a:rPr>
              <a:t>S</a:t>
            </a:r>
            <a:endParaRPr kumimoji="1" lang="ja-JP" altLang="en-US" sz="4000" b="1" dirty="0">
              <a:solidFill>
                <a:srgbClr val="FF0000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C52106A-8DF3-4A02-8AEF-59698485CD05}"/>
              </a:ext>
            </a:extLst>
          </p:cNvPr>
          <p:cNvSpPr txBox="1"/>
          <p:nvPr/>
        </p:nvSpPr>
        <p:spPr>
          <a:xfrm>
            <a:off x="5484161" y="14802902"/>
            <a:ext cx="7150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000" b="1">
                <a:solidFill>
                  <a:srgbClr val="FF0000"/>
                </a:solidFill>
              </a:rPr>
              <a:t>T</a:t>
            </a:r>
            <a:endParaRPr kumimoji="1" lang="ja-JP" altLang="en-US" sz="4000" b="1" dirty="0">
              <a:solidFill>
                <a:srgbClr val="FF0000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F504296-3DEF-4B46-8EDA-657CE2EDEE3D}"/>
              </a:ext>
            </a:extLst>
          </p:cNvPr>
          <p:cNvSpPr txBox="1"/>
          <p:nvPr/>
        </p:nvSpPr>
        <p:spPr>
          <a:xfrm>
            <a:off x="6857639" y="14770196"/>
            <a:ext cx="13835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000" b="1" dirty="0">
                <a:solidFill>
                  <a:srgbClr val="FF0000"/>
                </a:solidFill>
              </a:rPr>
              <a:t>H/M</a:t>
            </a:r>
            <a:endParaRPr kumimoji="1" lang="ja-JP" altLang="en-US" sz="4000" b="1" dirty="0">
              <a:solidFill>
                <a:srgbClr val="FF0000"/>
              </a:solidFill>
            </a:endParaRP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91A3F202-344A-4C53-9416-FC0E9A7E60F0}"/>
              </a:ext>
            </a:extLst>
          </p:cNvPr>
          <p:cNvCxnSpPr>
            <a:cxnSpLocks/>
          </p:cNvCxnSpPr>
          <p:nvPr/>
        </p:nvCxnSpPr>
        <p:spPr>
          <a:xfrm>
            <a:off x="6199239" y="15156845"/>
            <a:ext cx="647038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BF231846-D092-42B0-B447-8B84BE56CEF8}"/>
              </a:ext>
            </a:extLst>
          </p:cNvPr>
          <p:cNvSpPr txBox="1"/>
          <p:nvPr/>
        </p:nvSpPr>
        <p:spPr>
          <a:xfrm>
            <a:off x="8966257" y="14792024"/>
            <a:ext cx="21014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b="1" dirty="0">
                <a:solidFill>
                  <a:srgbClr val="FF0000"/>
                </a:solidFill>
              </a:rPr>
              <a:t>Copenhagen</a:t>
            </a:r>
            <a:endParaRPr kumimoji="1" lang="ja-JP" altLang="en-US" sz="2800" b="1" dirty="0">
              <a:solidFill>
                <a:srgbClr val="FF0000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D5EB09D-1F6E-4AC1-9763-E09AA6BDE3D9}"/>
              </a:ext>
            </a:extLst>
          </p:cNvPr>
          <p:cNvSpPr txBox="1"/>
          <p:nvPr/>
        </p:nvSpPr>
        <p:spPr>
          <a:xfrm>
            <a:off x="10876544" y="14972834"/>
            <a:ext cx="1623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b="1" dirty="0">
                <a:solidFill>
                  <a:srgbClr val="FF0000"/>
                </a:solidFill>
              </a:rPr>
              <a:t>NPS</a:t>
            </a:r>
            <a:endParaRPr kumimoji="1" lang="ja-JP" altLang="en-US" sz="2800" b="1" dirty="0">
              <a:solidFill>
                <a:srgbClr val="FF0000"/>
              </a:solidFill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3E3D256-F33E-48D1-98C2-6E38F121C0EC}"/>
              </a:ext>
            </a:extLst>
          </p:cNvPr>
          <p:cNvSpPr txBox="1"/>
          <p:nvPr/>
        </p:nvSpPr>
        <p:spPr>
          <a:xfrm>
            <a:off x="14272457" y="14884357"/>
            <a:ext cx="14708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b="1" dirty="0">
                <a:solidFill>
                  <a:srgbClr val="FF0000"/>
                </a:solidFill>
              </a:rPr>
              <a:t>25</a:t>
            </a:r>
            <a:r>
              <a:rPr lang="ja-JP" altLang="en-US" sz="2800" b="1" dirty="0">
                <a:solidFill>
                  <a:srgbClr val="FF0000"/>
                </a:solidFill>
              </a:rPr>
              <a:t>％</a:t>
            </a:r>
            <a:endParaRPr kumimoji="1" lang="ja-JP" altLang="en-US" sz="2800" b="1" dirty="0">
              <a:solidFill>
                <a:srgbClr val="FF0000"/>
              </a:solidFill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DA4621D-806F-4626-BB14-186BA8E596B0}"/>
              </a:ext>
            </a:extLst>
          </p:cNvPr>
          <p:cNvSpPr txBox="1"/>
          <p:nvPr/>
        </p:nvSpPr>
        <p:spPr>
          <a:xfrm>
            <a:off x="157926" y="15510788"/>
            <a:ext cx="2101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600" b="1" dirty="0">
                <a:solidFill>
                  <a:srgbClr val="FF0000"/>
                </a:solidFill>
              </a:rPr>
              <a:t>Potato</a:t>
            </a:r>
            <a:endParaRPr kumimoji="1" lang="ja-JP" altLang="en-US" sz="3600" b="1" dirty="0">
              <a:solidFill>
                <a:srgbClr val="FF0000"/>
              </a:solidFill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C5CE447-0A87-4F4F-8C50-AFC7F80E937A}"/>
              </a:ext>
            </a:extLst>
          </p:cNvPr>
          <p:cNvSpPr txBox="1"/>
          <p:nvPr/>
        </p:nvSpPr>
        <p:spPr>
          <a:xfrm>
            <a:off x="6198722" y="15586140"/>
            <a:ext cx="7150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000" b="1" dirty="0">
                <a:solidFill>
                  <a:srgbClr val="FF0000"/>
                </a:solidFill>
              </a:rPr>
              <a:t>S</a:t>
            </a:r>
            <a:endParaRPr kumimoji="1" lang="ja-JP" altLang="en-US" sz="4000" b="1" dirty="0">
              <a:solidFill>
                <a:srgbClr val="FF0000"/>
              </a:solidFill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0FF1DCF-6294-43F1-BA8D-A3839E6D5136}"/>
              </a:ext>
            </a:extLst>
          </p:cNvPr>
          <p:cNvSpPr txBox="1"/>
          <p:nvPr/>
        </p:nvSpPr>
        <p:spPr>
          <a:xfrm>
            <a:off x="8042568" y="15762573"/>
            <a:ext cx="13835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b="1" dirty="0">
                <a:solidFill>
                  <a:srgbClr val="FF0000"/>
                </a:solidFill>
              </a:rPr>
              <a:t>H/M</a:t>
            </a:r>
            <a:endParaRPr kumimoji="1" lang="ja-JP" altLang="en-US" sz="2800" b="1" dirty="0">
              <a:solidFill>
                <a:srgbClr val="FF0000"/>
              </a:solidFill>
            </a:endParaRP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532125E8-D558-4031-9CF7-73604F9505B9}"/>
              </a:ext>
            </a:extLst>
          </p:cNvPr>
          <p:cNvCxnSpPr>
            <a:cxnSpLocks/>
          </p:cNvCxnSpPr>
          <p:nvPr/>
        </p:nvCxnSpPr>
        <p:spPr>
          <a:xfrm>
            <a:off x="6846277" y="16024183"/>
            <a:ext cx="1094010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1DA63262-5865-48E1-98C5-F3F2C758A712}"/>
              </a:ext>
            </a:extLst>
          </p:cNvPr>
          <p:cNvSpPr txBox="1"/>
          <p:nvPr/>
        </p:nvSpPr>
        <p:spPr>
          <a:xfrm>
            <a:off x="9253820" y="15730742"/>
            <a:ext cx="13835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b="1" dirty="0" err="1">
                <a:solidFill>
                  <a:srgbClr val="FF0000"/>
                </a:solidFill>
              </a:rPr>
              <a:t>Belete</a:t>
            </a:r>
            <a:endParaRPr kumimoji="1" lang="ja-JP" altLang="en-US" sz="2800" b="1" dirty="0">
              <a:solidFill>
                <a:srgbClr val="FF0000"/>
              </a:solidFill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295FCEC-AF0A-49DE-B3D6-148A894FC7CF}"/>
              </a:ext>
            </a:extLst>
          </p:cNvPr>
          <p:cNvSpPr txBox="1"/>
          <p:nvPr/>
        </p:nvSpPr>
        <p:spPr>
          <a:xfrm>
            <a:off x="10884000" y="15717968"/>
            <a:ext cx="13835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b="1" dirty="0">
                <a:solidFill>
                  <a:srgbClr val="FF0000"/>
                </a:solidFill>
              </a:rPr>
              <a:t>NPS</a:t>
            </a:r>
            <a:endParaRPr kumimoji="1" lang="ja-JP" altLang="en-US" sz="2800" b="1" dirty="0">
              <a:solidFill>
                <a:srgbClr val="FF0000"/>
              </a:solidFill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48D7384-C566-43C8-9193-356BFD66EB24}"/>
              </a:ext>
            </a:extLst>
          </p:cNvPr>
          <p:cNvSpPr txBox="1"/>
          <p:nvPr/>
        </p:nvSpPr>
        <p:spPr>
          <a:xfrm>
            <a:off x="14304072" y="15730742"/>
            <a:ext cx="13835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b="1" dirty="0">
                <a:solidFill>
                  <a:srgbClr val="FF0000"/>
                </a:solidFill>
              </a:rPr>
              <a:t>50</a:t>
            </a:r>
            <a:r>
              <a:rPr kumimoji="1" lang="ja-JP" altLang="en-US" sz="2800" b="1" dirty="0">
                <a:solidFill>
                  <a:srgbClr val="FF0000"/>
                </a:solidFill>
              </a:rPr>
              <a:t>％</a:t>
            </a:r>
          </a:p>
        </p:txBody>
      </p:sp>
    </p:spTree>
    <p:extLst>
      <p:ext uri="{BB962C8B-B14F-4D97-AF65-F5344CB8AC3E}">
        <p14:creationId xmlns:p14="http://schemas.microsoft.com/office/powerpoint/2010/main" val="3782931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3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4" grpId="0"/>
      <p:bldP spid="35" grpId="0"/>
      <p:bldP spid="37" grpId="0"/>
      <p:bldP spid="38" grpId="0"/>
      <p:bldP spid="39" grpId="0"/>
      <p:bldP spid="40" grpId="0"/>
      <p:bldP spid="43" grpId="0"/>
      <p:bldP spid="44" grpId="0"/>
      <p:bldP spid="4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6B1E244-3D2C-4866-8513-D7D57827712D}"/>
              </a:ext>
            </a:extLst>
          </p:cNvPr>
          <p:cNvSpPr/>
          <p:nvPr/>
        </p:nvSpPr>
        <p:spPr>
          <a:xfrm>
            <a:off x="1433893" y="2898457"/>
            <a:ext cx="13388214" cy="22998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5400" dirty="0"/>
              <a:t>Socio-economic factor and</a:t>
            </a:r>
          </a:p>
          <a:p>
            <a:pPr algn="ctr"/>
            <a:r>
              <a:rPr lang="en-US" altLang="ja-JP" sz="5400" dirty="0"/>
              <a:t>their potential</a:t>
            </a:r>
            <a:endParaRPr kumimoji="1" lang="ja-JP" altLang="en-US" sz="54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C00A47-C6A0-4698-94BD-D7763BEFD9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462" y="476694"/>
            <a:ext cx="15307332" cy="2047389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56828EA-2558-402F-8091-FAB6BE9D3398}"/>
              </a:ext>
            </a:extLst>
          </p:cNvPr>
          <p:cNvSpPr txBox="1"/>
          <p:nvPr/>
        </p:nvSpPr>
        <p:spPr>
          <a:xfrm>
            <a:off x="13716000" y="1975127"/>
            <a:ext cx="11061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5400" b="1" dirty="0">
                <a:solidFill>
                  <a:srgbClr val="FF0000"/>
                </a:solidFill>
              </a:rPr>
              <a:t>30</a:t>
            </a:r>
            <a:endParaRPr kumimoji="1" lang="ja-JP" altLang="en-US" sz="5400" b="1" dirty="0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4582027-BA2D-44F9-9298-3774BB8D9544}"/>
              </a:ext>
            </a:extLst>
          </p:cNvPr>
          <p:cNvSpPr txBox="1"/>
          <p:nvPr/>
        </p:nvSpPr>
        <p:spPr>
          <a:xfrm>
            <a:off x="5521569" y="3528237"/>
            <a:ext cx="11061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b="1" dirty="0">
                <a:solidFill>
                  <a:srgbClr val="FF0000"/>
                </a:solidFill>
              </a:rPr>
              <a:t>5</a:t>
            </a:r>
            <a:r>
              <a:rPr kumimoji="1" lang="en-US" altLang="ja-JP" sz="5400" b="1" dirty="0">
                <a:solidFill>
                  <a:srgbClr val="FF0000"/>
                </a:solidFill>
              </a:rPr>
              <a:t>0</a:t>
            </a:r>
            <a:endParaRPr kumimoji="1" lang="ja-JP" altLang="en-US" sz="5400" b="1" dirty="0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1FC717D-1C03-4F6F-8EFA-90E9E5B5283E}"/>
              </a:ext>
            </a:extLst>
          </p:cNvPr>
          <p:cNvSpPr txBox="1"/>
          <p:nvPr/>
        </p:nvSpPr>
        <p:spPr>
          <a:xfrm>
            <a:off x="3846746" y="4439541"/>
            <a:ext cx="11061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5400" b="1" dirty="0">
                <a:solidFill>
                  <a:srgbClr val="FF0000"/>
                </a:solidFill>
              </a:rPr>
              <a:t>20</a:t>
            </a:r>
            <a:endParaRPr kumimoji="1" lang="ja-JP" altLang="en-US" sz="5400" b="1" dirty="0">
              <a:solidFill>
                <a:srgbClr val="FF00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2976BFC-104A-4F3C-9858-D3F37797FEA1}"/>
              </a:ext>
            </a:extLst>
          </p:cNvPr>
          <p:cNvSpPr txBox="1"/>
          <p:nvPr/>
        </p:nvSpPr>
        <p:spPr>
          <a:xfrm>
            <a:off x="7170124" y="4379325"/>
            <a:ext cx="11061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b="1" dirty="0">
                <a:solidFill>
                  <a:srgbClr val="FF0000"/>
                </a:solidFill>
              </a:rPr>
              <a:t>3</a:t>
            </a:r>
            <a:r>
              <a:rPr kumimoji="1" lang="en-US" altLang="ja-JP" sz="5400" b="1" dirty="0">
                <a:solidFill>
                  <a:srgbClr val="FF0000"/>
                </a:solidFill>
              </a:rPr>
              <a:t>0</a:t>
            </a:r>
            <a:endParaRPr kumimoji="1" lang="ja-JP" altLang="en-US" sz="5400" b="1" dirty="0">
              <a:solidFill>
                <a:srgbClr val="FF00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2CC19AE-55B2-4155-9BCF-87A333D194E7}"/>
              </a:ext>
            </a:extLst>
          </p:cNvPr>
          <p:cNvSpPr txBox="1"/>
          <p:nvPr/>
        </p:nvSpPr>
        <p:spPr>
          <a:xfrm>
            <a:off x="8276231" y="7498079"/>
            <a:ext cx="110610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b="1" dirty="0">
                <a:solidFill>
                  <a:srgbClr val="FF0000"/>
                </a:solidFill>
              </a:rPr>
              <a:t>5</a:t>
            </a:r>
            <a:endParaRPr kumimoji="1" lang="ja-JP" altLang="en-US" sz="4400" b="1" dirty="0">
              <a:solidFill>
                <a:srgbClr val="FF000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9775D4E-CC46-42EE-A3A5-4C546615342A}"/>
              </a:ext>
            </a:extLst>
          </p:cNvPr>
          <p:cNvSpPr txBox="1"/>
          <p:nvPr/>
        </p:nvSpPr>
        <p:spPr>
          <a:xfrm>
            <a:off x="9049545" y="7952612"/>
            <a:ext cx="110610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b="1" dirty="0">
                <a:solidFill>
                  <a:srgbClr val="FF0000"/>
                </a:solidFill>
              </a:rPr>
              <a:t>60</a:t>
            </a:r>
            <a:endParaRPr kumimoji="1" lang="ja-JP" altLang="en-US" sz="4400" b="1" dirty="0">
              <a:solidFill>
                <a:srgbClr val="FF000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864E49B-EE44-4161-B8E8-D40DC94AD0A4}"/>
              </a:ext>
            </a:extLst>
          </p:cNvPr>
          <p:cNvSpPr txBox="1"/>
          <p:nvPr/>
        </p:nvSpPr>
        <p:spPr>
          <a:xfrm>
            <a:off x="9037078" y="8629500"/>
            <a:ext cx="110610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400" b="1" dirty="0">
                <a:solidFill>
                  <a:srgbClr val="FF0000"/>
                </a:solidFill>
              </a:rPr>
              <a:t>3</a:t>
            </a:r>
            <a:r>
              <a:rPr kumimoji="1" lang="en-US" altLang="ja-JP" sz="4400" b="1" dirty="0">
                <a:solidFill>
                  <a:srgbClr val="FF0000"/>
                </a:solidFill>
              </a:rPr>
              <a:t>0</a:t>
            </a:r>
            <a:endParaRPr kumimoji="1" lang="ja-JP" altLang="en-US" sz="4400" b="1" dirty="0">
              <a:solidFill>
                <a:srgbClr val="FF000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C3A1C96-D6E6-4434-B39E-ED22232130B3}"/>
              </a:ext>
            </a:extLst>
          </p:cNvPr>
          <p:cNvSpPr txBox="1"/>
          <p:nvPr/>
        </p:nvSpPr>
        <p:spPr>
          <a:xfrm>
            <a:off x="9891301" y="8991480"/>
            <a:ext cx="110610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b="1" dirty="0">
                <a:solidFill>
                  <a:srgbClr val="FF0000"/>
                </a:solidFill>
              </a:rPr>
              <a:t>0</a:t>
            </a:r>
            <a:endParaRPr kumimoji="1" lang="ja-JP" altLang="en-US" sz="4400" b="1" dirty="0">
              <a:solidFill>
                <a:srgbClr val="FF0000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FF30391-B3B1-44EB-92AC-344E0079E1DD}"/>
              </a:ext>
            </a:extLst>
          </p:cNvPr>
          <p:cNvSpPr txBox="1"/>
          <p:nvPr/>
        </p:nvSpPr>
        <p:spPr>
          <a:xfrm>
            <a:off x="9363181" y="9425212"/>
            <a:ext cx="110610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b="1" dirty="0">
                <a:solidFill>
                  <a:srgbClr val="FF0000"/>
                </a:solidFill>
              </a:rPr>
              <a:t>0</a:t>
            </a:r>
            <a:endParaRPr kumimoji="1" lang="ja-JP" altLang="en-US" sz="4400" b="1" dirty="0">
              <a:solidFill>
                <a:srgbClr val="FF000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D6C73C2-AD2C-4E2D-9C8C-FC9A0A985E9E}"/>
              </a:ext>
            </a:extLst>
          </p:cNvPr>
          <p:cNvSpPr txBox="1"/>
          <p:nvPr/>
        </p:nvSpPr>
        <p:spPr>
          <a:xfrm>
            <a:off x="4681707" y="9850282"/>
            <a:ext cx="38919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b="1" dirty="0">
                <a:solidFill>
                  <a:srgbClr val="FF0000"/>
                </a:solidFill>
              </a:rPr>
              <a:t>Daily </a:t>
            </a:r>
            <a:r>
              <a:rPr kumimoji="1" lang="en-US" altLang="ja-JP" sz="3200" b="1" dirty="0" err="1">
                <a:solidFill>
                  <a:srgbClr val="FF0000"/>
                </a:solidFill>
              </a:rPr>
              <a:t>labour</a:t>
            </a:r>
            <a:endParaRPr kumimoji="1" lang="ja-JP" altLang="en-US" sz="3200" b="1" dirty="0">
              <a:solidFill>
                <a:srgbClr val="FF0000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F5D1C90-F3EC-4567-95C3-7749A36B04B3}"/>
              </a:ext>
            </a:extLst>
          </p:cNvPr>
          <p:cNvSpPr txBox="1"/>
          <p:nvPr/>
        </p:nvSpPr>
        <p:spPr>
          <a:xfrm>
            <a:off x="9693407" y="9787192"/>
            <a:ext cx="110610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400" b="1" dirty="0">
                <a:solidFill>
                  <a:srgbClr val="FF0000"/>
                </a:solidFill>
              </a:rPr>
              <a:t>5</a:t>
            </a:r>
            <a:endParaRPr kumimoji="1" lang="ja-JP" altLang="en-US" sz="4400" b="1" dirty="0">
              <a:solidFill>
                <a:srgbClr val="FF000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0556EDD-30F4-4460-B0E6-3DF51932EDEA}"/>
              </a:ext>
            </a:extLst>
          </p:cNvPr>
          <p:cNvSpPr txBox="1"/>
          <p:nvPr/>
        </p:nvSpPr>
        <p:spPr>
          <a:xfrm>
            <a:off x="13954627" y="11806666"/>
            <a:ext cx="8674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b="1" dirty="0">
                <a:solidFill>
                  <a:srgbClr val="FF0000"/>
                </a:solidFill>
              </a:rPr>
              <a:t>✔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8AF4498-DB69-490A-8C83-1E1D34F63FE6}"/>
              </a:ext>
            </a:extLst>
          </p:cNvPr>
          <p:cNvSpPr txBox="1"/>
          <p:nvPr/>
        </p:nvSpPr>
        <p:spPr>
          <a:xfrm>
            <a:off x="13087147" y="12618758"/>
            <a:ext cx="8674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b="1" dirty="0">
                <a:solidFill>
                  <a:srgbClr val="FF0000"/>
                </a:solidFill>
              </a:rPr>
              <a:t>✔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43EC2F5-DAAD-4504-BE89-F07D123D63B0}"/>
              </a:ext>
            </a:extLst>
          </p:cNvPr>
          <p:cNvSpPr txBox="1"/>
          <p:nvPr/>
        </p:nvSpPr>
        <p:spPr>
          <a:xfrm>
            <a:off x="13954627" y="13076907"/>
            <a:ext cx="8674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b="1" dirty="0">
                <a:solidFill>
                  <a:srgbClr val="FF0000"/>
                </a:solidFill>
              </a:rPr>
              <a:t>✔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9935FE8-3854-498F-BB6B-D3D88B8248D0}"/>
              </a:ext>
            </a:extLst>
          </p:cNvPr>
          <p:cNvSpPr txBox="1"/>
          <p:nvPr/>
        </p:nvSpPr>
        <p:spPr>
          <a:xfrm>
            <a:off x="5431922" y="14984939"/>
            <a:ext cx="8674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000" b="1" dirty="0">
                <a:solidFill>
                  <a:srgbClr val="FF0000"/>
                </a:solidFill>
              </a:rPr>
              <a:t>5</a:t>
            </a:r>
            <a:r>
              <a:rPr kumimoji="1" lang="en-US" altLang="ja-JP" sz="4000" b="1" dirty="0">
                <a:solidFill>
                  <a:srgbClr val="FF0000"/>
                </a:solidFill>
              </a:rPr>
              <a:t>0</a:t>
            </a:r>
            <a:endParaRPr kumimoji="1" lang="ja-JP" altLang="en-US" sz="4000" b="1" dirty="0">
              <a:solidFill>
                <a:srgbClr val="FF0000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FC8EBA3-1F35-44A3-B245-E3AD7CF3503F}"/>
              </a:ext>
            </a:extLst>
          </p:cNvPr>
          <p:cNvSpPr txBox="1"/>
          <p:nvPr/>
        </p:nvSpPr>
        <p:spPr>
          <a:xfrm>
            <a:off x="10469288" y="15399670"/>
            <a:ext cx="8674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000" b="1" dirty="0">
                <a:solidFill>
                  <a:srgbClr val="FF0000"/>
                </a:solidFill>
              </a:rPr>
              <a:t>3</a:t>
            </a:r>
            <a:r>
              <a:rPr kumimoji="1" lang="en-US" altLang="ja-JP" sz="4000" b="1" dirty="0">
                <a:solidFill>
                  <a:srgbClr val="FF0000"/>
                </a:solidFill>
              </a:rPr>
              <a:t>0</a:t>
            </a:r>
            <a:endParaRPr kumimoji="1" lang="ja-JP" altLang="en-US" sz="4000" b="1" dirty="0">
              <a:solidFill>
                <a:srgbClr val="FF0000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8A89E71-4EE9-4C39-9F9B-E4F2981F0CD4}"/>
              </a:ext>
            </a:extLst>
          </p:cNvPr>
          <p:cNvSpPr txBox="1"/>
          <p:nvPr/>
        </p:nvSpPr>
        <p:spPr>
          <a:xfrm>
            <a:off x="8395544" y="15861817"/>
            <a:ext cx="8674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000" b="1" dirty="0">
                <a:solidFill>
                  <a:srgbClr val="FF0000"/>
                </a:solidFill>
              </a:rPr>
              <a:t>5</a:t>
            </a:r>
            <a:endParaRPr kumimoji="1" lang="ja-JP" altLang="en-US" sz="4000" b="1" dirty="0">
              <a:solidFill>
                <a:srgbClr val="FF0000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F3C52E1-D337-47C9-8BA3-F5CEBEC6B6C1}"/>
              </a:ext>
            </a:extLst>
          </p:cNvPr>
          <p:cNvSpPr txBox="1"/>
          <p:nvPr/>
        </p:nvSpPr>
        <p:spPr>
          <a:xfrm>
            <a:off x="4688769" y="16215760"/>
            <a:ext cx="8674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000" b="1" dirty="0">
                <a:solidFill>
                  <a:srgbClr val="FF0000"/>
                </a:solidFill>
              </a:rPr>
              <a:t>10</a:t>
            </a:r>
            <a:endParaRPr kumimoji="1" lang="ja-JP" altLang="en-US" sz="4000" b="1" dirty="0">
              <a:solidFill>
                <a:srgbClr val="FF0000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A7D5601-D519-4A64-84EF-4B838DEEFE3E}"/>
              </a:ext>
            </a:extLst>
          </p:cNvPr>
          <p:cNvSpPr txBox="1"/>
          <p:nvPr/>
        </p:nvSpPr>
        <p:spPr>
          <a:xfrm>
            <a:off x="9155387" y="16303586"/>
            <a:ext cx="8674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b="1" dirty="0">
                <a:solidFill>
                  <a:srgbClr val="FF0000"/>
                </a:solidFill>
              </a:rPr>
              <a:t>5</a:t>
            </a:r>
            <a:endParaRPr kumimoji="1" lang="ja-JP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3477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6" grpId="0"/>
      <p:bldP spid="7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>
            <a:extLst>
              <a:ext uri="{FF2B5EF4-FFF2-40B4-BE49-F238E27FC236}">
                <a16:creationId xmlns:a16="http://schemas.microsoft.com/office/drawing/2014/main" id="{0910DAF6-8AEC-452F-9BAC-AB0A057BEE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5422"/>
            <a:ext cx="16333232" cy="2261747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2BEAE92-6C9F-4C99-AE37-B4D48089114B}"/>
              </a:ext>
            </a:extLst>
          </p:cNvPr>
          <p:cNvSpPr txBox="1"/>
          <p:nvPr/>
        </p:nvSpPr>
        <p:spPr>
          <a:xfrm>
            <a:off x="2781764" y="2749081"/>
            <a:ext cx="25080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000" b="1" dirty="0" err="1">
                <a:solidFill>
                  <a:srgbClr val="FF0000"/>
                </a:solidFill>
              </a:rPr>
              <a:t>Injibara</a:t>
            </a:r>
            <a:endParaRPr kumimoji="1" lang="ja-JP" altLang="en-US" sz="4000" b="1" dirty="0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A29D49E-3F64-47AB-8565-6406004BF36A}"/>
              </a:ext>
            </a:extLst>
          </p:cNvPr>
          <p:cNvSpPr txBox="1"/>
          <p:nvPr/>
        </p:nvSpPr>
        <p:spPr>
          <a:xfrm>
            <a:off x="7110565" y="2777960"/>
            <a:ext cx="18639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000" b="1" dirty="0">
                <a:solidFill>
                  <a:srgbClr val="FF0000"/>
                </a:solidFill>
              </a:rPr>
              <a:t>20</a:t>
            </a:r>
            <a:endParaRPr kumimoji="1" lang="ja-JP" altLang="en-US" sz="4000" b="1" dirty="0">
              <a:solidFill>
                <a:srgbClr val="FF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BF0C8FD-A23D-4699-98AE-66561764B332}"/>
              </a:ext>
            </a:extLst>
          </p:cNvPr>
          <p:cNvSpPr txBox="1"/>
          <p:nvPr/>
        </p:nvSpPr>
        <p:spPr>
          <a:xfrm>
            <a:off x="10945049" y="2812027"/>
            <a:ext cx="10593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b="1" dirty="0">
                <a:solidFill>
                  <a:srgbClr val="FF0000"/>
                </a:solidFill>
              </a:rPr>
              <a:t>✔</a:t>
            </a:r>
            <a:endParaRPr kumimoji="1" lang="ja-JP" altLang="en-US" sz="4000" b="1" dirty="0">
              <a:solidFill>
                <a:srgbClr val="FF00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71912FE-EF07-448C-9D93-A29F6B6FB9A9}"/>
              </a:ext>
            </a:extLst>
          </p:cNvPr>
          <p:cNvSpPr txBox="1"/>
          <p:nvPr/>
        </p:nvSpPr>
        <p:spPr>
          <a:xfrm>
            <a:off x="13903986" y="8373960"/>
            <a:ext cx="10593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b="1" dirty="0">
                <a:solidFill>
                  <a:srgbClr val="FF0000"/>
                </a:solidFill>
              </a:rPr>
              <a:t>✔</a:t>
            </a:r>
            <a:endParaRPr kumimoji="1" lang="ja-JP" altLang="en-US" sz="4000" b="1" dirty="0">
              <a:solidFill>
                <a:srgbClr val="FF000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7CE682E-9C10-48CC-9BCD-C4B4CB68D92B}"/>
              </a:ext>
            </a:extLst>
          </p:cNvPr>
          <p:cNvSpPr txBox="1"/>
          <p:nvPr/>
        </p:nvSpPr>
        <p:spPr>
          <a:xfrm>
            <a:off x="11900376" y="8842730"/>
            <a:ext cx="10593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b="1" dirty="0">
                <a:solidFill>
                  <a:srgbClr val="FF0000"/>
                </a:solidFill>
              </a:rPr>
              <a:t>✔</a:t>
            </a:r>
            <a:endParaRPr kumimoji="1" lang="ja-JP" altLang="en-US" sz="4000" b="1" dirty="0">
              <a:solidFill>
                <a:srgbClr val="FF000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94165E1-7183-4292-AD59-7579D66AAA69}"/>
              </a:ext>
            </a:extLst>
          </p:cNvPr>
          <p:cNvSpPr txBox="1"/>
          <p:nvPr/>
        </p:nvSpPr>
        <p:spPr>
          <a:xfrm>
            <a:off x="15273851" y="9196673"/>
            <a:ext cx="10593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b="1" dirty="0">
                <a:solidFill>
                  <a:srgbClr val="FF0000"/>
                </a:solidFill>
              </a:rPr>
              <a:t>✔</a:t>
            </a:r>
            <a:endParaRPr kumimoji="1" lang="ja-JP" altLang="en-US" sz="4000" b="1" dirty="0">
              <a:solidFill>
                <a:srgbClr val="FF000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6D74BE3-A410-477D-9B68-3455933A6D09}"/>
              </a:ext>
            </a:extLst>
          </p:cNvPr>
          <p:cNvSpPr txBox="1"/>
          <p:nvPr/>
        </p:nvSpPr>
        <p:spPr>
          <a:xfrm>
            <a:off x="3358170" y="10922209"/>
            <a:ext cx="10593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000" b="1" dirty="0">
                <a:solidFill>
                  <a:srgbClr val="FF0000"/>
                </a:solidFill>
              </a:rPr>
              <a:t>80</a:t>
            </a:r>
            <a:endParaRPr kumimoji="1" lang="ja-JP" altLang="en-US" sz="4000" b="1" dirty="0">
              <a:solidFill>
                <a:srgbClr val="FF0000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AF99CCE-5867-493C-B748-0F1BC97D3ABD}"/>
              </a:ext>
            </a:extLst>
          </p:cNvPr>
          <p:cNvSpPr txBox="1"/>
          <p:nvPr/>
        </p:nvSpPr>
        <p:spPr>
          <a:xfrm>
            <a:off x="6672702" y="10875492"/>
            <a:ext cx="10593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000" b="1" dirty="0">
                <a:solidFill>
                  <a:srgbClr val="FF0000"/>
                </a:solidFill>
              </a:rPr>
              <a:t>10</a:t>
            </a:r>
            <a:endParaRPr kumimoji="1" lang="ja-JP" altLang="en-US" sz="4000" b="1" dirty="0">
              <a:solidFill>
                <a:srgbClr val="FF000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21ADFC5-DAE9-44C8-BFBA-B16840C68884}"/>
              </a:ext>
            </a:extLst>
          </p:cNvPr>
          <p:cNvSpPr txBox="1"/>
          <p:nvPr/>
        </p:nvSpPr>
        <p:spPr>
          <a:xfrm>
            <a:off x="10415359" y="10875492"/>
            <a:ext cx="10593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000" b="1" dirty="0">
                <a:solidFill>
                  <a:srgbClr val="FF0000"/>
                </a:solidFill>
              </a:rPr>
              <a:t>10</a:t>
            </a:r>
            <a:endParaRPr kumimoji="1" lang="ja-JP" altLang="en-US" sz="4000" b="1" dirty="0">
              <a:solidFill>
                <a:srgbClr val="FF0000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1DAA5FE-6EEC-46F2-9171-9208F0A68A31}"/>
              </a:ext>
            </a:extLst>
          </p:cNvPr>
          <p:cNvSpPr txBox="1"/>
          <p:nvPr/>
        </p:nvSpPr>
        <p:spPr>
          <a:xfrm>
            <a:off x="3887860" y="12374629"/>
            <a:ext cx="10593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b="1" dirty="0">
                <a:solidFill>
                  <a:srgbClr val="FF0000"/>
                </a:solidFill>
              </a:rPr>
              <a:t>✔</a:t>
            </a:r>
            <a:endParaRPr kumimoji="1" lang="ja-JP" altLang="en-US" sz="4000" b="1" dirty="0">
              <a:solidFill>
                <a:srgbClr val="FF0000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C09C14E-435D-42D4-A268-D5FD90752EB7}"/>
              </a:ext>
            </a:extLst>
          </p:cNvPr>
          <p:cNvSpPr/>
          <p:nvPr/>
        </p:nvSpPr>
        <p:spPr>
          <a:xfrm>
            <a:off x="174592" y="14907500"/>
            <a:ext cx="15729976" cy="7435948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EF9717C-AA34-4FA6-BF43-89202B565666}"/>
              </a:ext>
            </a:extLst>
          </p:cNvPr>
          <p:cNvSpPr/>
          <p:nvPr/>
        </p:nvSpPr>
        <p:spPr>
          <a:xfrm>
            <a:off x="1575153" y="13286601"/>
            <a:ext cx="13388214" cy="22998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5400" dirty="0"/>
              <a:t>Don’t forget to write your signature!!</a:t>
            </a:r>
            <a:endParaRPr kumimoji="1" lang="ja-JP" altLang="en-US" sz="54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F017707-20ED-4643-8A02-ED81FD6B78D1}"/>
              </a:ext>
            </a:extLst>
          </p:cNvPr>
          <p:cNvSpPr txBox="1"/>
          <p:nvPr/>
        </p:nvSpPr>
        <p:spPr>
          <a:xfrm>
            <a:off x="2816500" y="3307110"/>
            <a:ext cx="25080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000" b="1" dirty="0" err="1">
                <a:solidFill>
                  <a:srgbClr val="FF0000"/>
                </a:solidFill>
              </a:rPr>
              <a:t>Siba</a:t>
            </a:r>
            <a:endParaRPr kumimoji="1" lang="ja-JP" altLang="en-US" sz="4000" b="1" dirty="0">
              <a:solidFill>
                <a:srgbClr val="FF0000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FFFD9AE-945D-491A-B0DE-298DDC54140B}"/>
              </a:ext>
            </a:extLst>
          </p:cNvPr>
          <p:cNvSpPr txBox="1"/>
          <p:nvPr/>
        </p:nvSpPr>
        <p:spPr>
          <a:xfrm>
            <a:off x="7110565" y="3276604"/>
            <a:ext cx="10593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000" b="1" dirty="0">
                <a:solidFill>
                  <a:srgbClr val="FF0000"/>
                </a:solidFill>
              </a:rPr>
              <a:t>3</a:t>
            </a:r>
            <a:endParaRPr kumimoji="1" lang="ja-JP" altLang="en-US" sz="4000" b="1" dirty="0">
              <a:solidFill>
                <a:srgbClr val="FF0000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BE69267-9DCC-4E48-B578-2F3513A560E8}"/>
              </a:ext>
            </a:extLst>
          </p:cNvPr>
          <p:cNvSpPr txBox="1"/>
          <p:nvPr/>
        </p:nvSpPr>
        <p:spPr>
          <a:xfrm>
            <a:off x="11192207" y="3317849"/>
            <a:ext cx="10593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6990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21" grpId="0" animBg="1"/>
      <p:bldP spid="23" grpId="0" animBg="1"/>
      <p:bldP spid="19" grpId="0"/>
      <p:bldP spid="2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1242</TotalTime>
  <Words>187</Words>
  <PresentationFormat>Custom</PresentationFormat>
  <Paragraphs>132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游ゴシック</vt:lpstr>
      <vt:lpstr>游ゴシック Light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2019-05-10T20:09:46Z</dcterms:created>
  <dcterms:modified xsi:type="dcterms:W3CDTF">2020-02-16T06:40:57Z</dcterms:modified>
</cp:coreProperties>
</file>